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theme/themeOverride8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82"/>
  </p:notesMasterIdLst>
  <p:sldIdLst>
    <p:sldId id="538" r:id="rId2"/>
    <p:sldId id="661" r:id="rId3"/>
    <p:sldId id="539" r:id="rId4"/>
    <p:sldId id="662" r:id="rId5"/>
    <p:sldId id="536" r:id="rId6"/>
    <p:sldId id="563" r:id="rId7"/>
    <p:sldId id="502" r:id="rId8"/>
    <p:sldId id="630" r:id="rId9"/>
    <p:sldId id="609" r:id="rId10"/>
    <p:sldId id="692" r:id="rId11"/>
    <p:sldId id="665" r:id="rId12"/>
    <p:sldId id="667" r:id="rId13"/>
    <p:sldId id="355" r:id="rId14"/>
    <p:sldId id="663" r:id="rId15"/>
    <p:sldId id="423" r:id="rId16"/>
    <p:sldId id="666" r:id="rId17"/>
    <p:sldId id="668" r:id="rId18"/>
    <p:sldId id="669" r:id="rId19"/>
    <p:sldId id="425" r:id="rId20"/>
    <p:sldId id="495" r:id="rId21"/>
    <p:sldId id="673" r:id="rId22"/>
    <p:sldId id="670" r:id="rId23"/>
    <p:sldId id="671" r:id="rId24"/>
    <p:sldId id="672" r:id="rId25"/>
    <p:sldId id="556" r:id="rId26"/>
    <p:sldId id="501" r:id="rId27"/>
    <p:sldId id="674" r:id="rId28"/>
    <p:sldId id="675" r:id="rId29"/>
    <p:sldId id="441" r:id="rId30"/>
    <p:sldId id="676" r:id="rId31"/>
    <p:sldId id="511" r:id="rId32"/>
    <p:sldId id="677" r:id="rId33"/>
    <p:sldId id="678" r:id="rId34"/>
    <p:sldId id="679" r:id="rId35"/>
    <p:sldId id="560" r:id="rId36"/>
    <p:sldId id="680" r:id="rId37"/>
    <p:sldId id="656" r:id="rId38"/>
    <p:sldId id="611" r:id="rId39"/>
    <p:sldId id="632" r:id="rId40"/>
    <p:sldId id="633" r:id="rId41"/>
    <p:sldId id="634" r:id="rId42"/>
    <p:sldId id="635" r:id="rId43"/>
    <p:sldId id="645" r:id="rId44"/>
    <p:sldId id="640" r:id="rId45"/>
    <p:sldId id="686" r:id="rId46"/>
    <p:sldId id="681" r:id="rId47"/>
    <p:sldId id="682" r:id="rId48"/>
    <p:sldId id="683" r:id="rId49"/>
    <p:sldId id="684" r:id="rId50"/>
    <p:sldId id="685" r:id="rId51"/>
    <p:sldId id="533" r:id="rId52"/>
    <p:sldId id="687" r:id="rId53"/>
    <p:sldId id="688" r:id="rId54"/>
    <p:sldId id="690" r:id="rId55"/>
    <p:sldId id="691" r:id="rId56"/>
    <p:sldId id="643" r:id="rId57"/>
    <p:sldId id="644" r:id="rId58"/>
    <p:sldId id="607" r:id="rId59"/>
    <p:sldId id="615" r:id="rId60"/>
    <p:sldId id="614" r:id="rId61"/>
    <p:sldId id="657" r:id="rId62"/>
    <p:sldId id="616" r:id="rId63"/>
    <p:sldId id="648" r:id="rId64"/>
    <p:sldId id="649" r:id="rId65"/>
    <p:sldId id="652" r:id="rId66"/>
    <p:sldId id="653" r:id="rId67"/>
    <p:sldId id="660" r:id="rId68"/>
    <p:sldId id="629" r:id="rId69"/>
    <p:sldId id="621" r:id="rId70"/>
    <p:sldId id="622" r:id="rId71"/>
    <p:sldId id="623" r:id="rId72"/>
    <p:sldId id="624" r:id="rId73"/>
    <p:sldId id="625" r:id="rId74"/>
    <p:sldId id="626" r:id="rId75"/>
    <p:sldId id="627" r:id="rId76"/>
    <p:sldId id="628" r:id="rId77"/>
    <p:sldId id="580" r:id="rId78"/>
    <p:sldId id="579" r:id="rId79"/>
    <p:sldId id="350" r:id="rId80"/>
    <p:sldId id="564" r:id="rId8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is Alfonso Lopez Alvarez" initials="LALA" lastIdx="15" clrIdx="0">
    <p:extLst>
      <p:ext uri="{19B8F6BF-5375-455C-9EA6-DF929625EA0E}">
        <p15:presenceInfo xmlns:p15="http://schemas.microsoft.com/office/powerpoint/2012/main" userId="Luis Alfonso Lopez Alvare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3FCDFF"/>
    <a:srgbClr val="2F5597"/>
    <a:srgbClr val="278ACA"/>
    <a:srgbClr val="6600FF"/>
    <a:srgbClr val="EDE8D5"/>
    <a:srgbClr val="375160"/>
    <a:srgbClr val="85B98B"/>
    <a:srgbClr val="5B9BD5"/>
    <a:srgbClr val="3E69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31" autoAdjust="0"/>
    <p:restoredTop sz="95455" autoAdjust="0"/>
  </p:normalViewPr>
  <p:slideViewPr>
    <p:cSldViewPr>
      <p:cViewPr varScale="1">
        <p:scale>
          <a:sx n="71" d="100"/>
          <a:sy n="71" d="100"/>
        </p:scale>
        <p:origin x="48" y="48"/>
      </p:cViewPr>
      <p:guideLst>
        <p:guide orient="horz" pos="2160"/>
        <p:guide pos="384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commentAuthors" Target="commentAuthors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cona\grpdata$\Pronosticos%20y%20Alertas\Seguimiento%20Precipitaci&#243;n%20y%20Temperatura%20NO%20BORRAR\SEGUIMIENTO_PREC_2017.xlsm" TargetMode="External"/><Relationship Id="rId1" Type="http://schemas.openxmlformats.org/officeDocument/2006/relationships/image" Target="../media/image18.png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NOSTICOS\GRAFICAS_ULTIMOS_A&#209;OS_NIVELES\GRAFICAS%20ULTIMOS%20A&#209;OS\ESTACION%20LAS%20VARAS.xlsm" TargetMode="External"/><Relationship Id="rId2" Type="http://schemas.openxmlformats.org/officeDocument/2006/relationships/image" Target="../media/image152.JPG"/><Relationship Id="rId1" Type="http://schemas.openxmlformats.org/officeDocument/2006/relationships/themeOverride" Target="../theme/themeOverride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na\grpdata$\Pronosticos%20y%20Alertas\Seguimiento%20Precipitaci&#243;n%20y%20Temperatura%20NO%20BORRAR\SEGUIMIENTO_TMAX_2017.xlsm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NOSTICOS\GRAFICAS_ULTIMOS_A&#209;OS_NIVELES\GRAFICAS%20ULTIMOS%20A&#209;OS\ESTACION%20PUERTO%20SALGAR.xlsm" TargetMode="External"/><Relationship Id="rId2" Type="http://schemas.openxmlformats.org/officeDocument/2006/relationships/image" Target="../media/image152.JPG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NOSTICOS\GRAFICAS_ULTIMOS_A&#209;OS_NIVELES\GRAFICAS%20ULTIMOS%20A&#209;OS\ESTACION%20ARRANCAPLUMAS.xlsm" TargetMode="External"/><Relationship Id="rId2" Type="http://schemas.openxmlformats.org/officeDocument/2006/relationships/image" Target="../media/image152.JPG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NOSTICOS\GRAFICAS_ULTIMOS_A&#209;OS_NIVELES\GRAFICAS%20ULTIMOS%20A&#209;OS\ESTACION%20BARRANCA.xlsm" TargetMode="External"/><Relationship Id="rId2" Type="http://schemas.openxmlformats.org/officeDocument/2006/relationships/image" Target="../media/image152.JPG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NOSTICOS\GRAFICAS_ULTIMOS_A&#209;OS_NIVELES\GRAFICAS%20ULTIMOS%20A&#209;OS\ESTACION%20EL%20BANCO.xlsm" TargetMode="External"/><Relationship Id="rId2" Type="http://schemas.openxmlformats.org/officeDocument/2006/relationships/image" Target="../media/image152.JPG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NOSTICOS\GRAFICAS_ULTIMOS_A&#209;OS_NIVELES\GRAFICAS%20ULTIMOS%20A&#209;OS\ESTACION%20JUANCHITO.xlsm" TargetMode="External"/><Relationship Id="rId2" Type="http://schemas.openxmlformats.org/officeDocument/2006/relationships/image" Target="../media/image152.JPG"/><Relationship Id="rId1" Type="http://schemas.openxmlformats.org/officeDocument/2006/relationships/themeOverride" Target="../theme/themeOverrid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NOSTICOS\GRAFICAS_ULTIMOS_A&#209;OS_NIVELES\GRAFICAS%20ULTIMOS%20A&#209;OS\ESTACION%20LA%20VIRGINIA.xlsm" TargetMode="External"/><Relationship Id="rId2" Type="http://schemas.openxmlformats.org/officeDocument/2006/relationships/image" Target="../media/image152.JPG"/><Relationship Id="rId1" Type="http://schemas.openxmlformats.org/officeDocument/2006/relationships/themeOverride" Target="../theme/themeOverrid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NOSTICOS\GRAFICAS_ULTIMOS_A&#209;OS_NIVELES\GRAFICAS%20ULTIMOS%20A&#209;OS\ESTACION%20LA%20VICTORIA.xlsm" TargetMode="External"/><Relationship Id="rId2" Type="http://schemas.openxmlformats.org/officeDocument/2006/relationships/image" Target="../media/image152.JPG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RANK_DPTO!$E$37</c:f>
          <c:strCache>
            <c:ptCount val="1"/>
            <c:pt idx="0">
              <c:v>ANOMALÍA DE LLUVIA PONDERADA POR DEPARTAMENTOS | 1 AL 30 DE JUNIO DE 2017</c:v>
            </c:pt>
          </c:strCache>
        </c:strRef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300" b="1" i="0" u="none" strike="noStrike" kern="1200" spc="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8.0332444444444442E-2"/>
          <c:y val="7.6012037037037114E-2"/>
          <c:w val="0.89708977777777776"/>
          <c:h val="0.565308518518519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RANK_DPTO!$H$110</c:f>
              <c:strCache>
                <c:ptCount val="1"/>
                <c:pt idx="0">
                  <c:v>       Muy
  Deficiente
     (&lt;-70%)</c:v>
                </c:pt>
              </c:strCache>
            </c:strRef>
          </c:tx>
          <c:spPr>
            <a:solidFill>
              <a:srgbClr val="FF55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lang="es-ES" sz="12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RANK_DPTO!$F$111:$F$143</c:f>
              <c:strCache>
                <c:ptCount val="33"/>
                <c:pt idx="0">
                  <c:v>Bogotá D.C</c:v>
                </c:pt>
                <c:pt idx="1">
                  <c:v>San Andrés/Pr</c:v>
                </c:pt>
                <c:pt idx="2">
                  <c:v>La Guajira</c:v>
                </c:pt>
                <c:pt idx="3">
                  <c:v>Magdalena</c:v>
                </c:pt>
                <c:pt idx="4">
                  <c:v>Atlántico</c:v>
                </c:pt>
                <c:pt idx="5">
                  <c:v>Bolívar</c:v>
                </c:pt>
                <c:pt idx="6">
                  <c:v>Cesar</c:v>
                </c:pt>
                <c:pt idx="7">
                  <c:v>Sucre</c:v>
                </c:pt>
                <c:pt idx="8">
                  <c:v>Córdoba</c:v>
                </c:pt>
                <c:pt idx="9">
                  <c:v>Antioquia</c:v>
                </c:pt>
                <c:pt idx="10">
                  <c:v>N. Santander</c:v>
                </c:pt>
                <c:pt idx="11">
                  <c:v>Santander</c:v>
                </c:pt>
                <c:pt idx="12">
                  <c:v>Boyacá</c:v>
                </c:pt>
                <c:pt idx="13">
                  <c:v>Cundinamarca</c:v>
                </c:pt>
                <c:pt idx="14">
                  <c:v>Caldas</c:v>
                </c:pt>
                <c:pt idx="15">
                  <c:v>Risaralda</c:v>
                </c:pt>
                <c:pt idx="16">
                  <c:v>Quindío</c:v>
                </c:pt>
                <c:pt idx="17">
                  <c:v>Tolima</c:v>
                </c:pt>
                <c:pt idx="18">
                  <c:v>Huila</c:v>
                </c:pt>
                <c:pt idx="19">
                  <c:v>Valle Cauca</c:v>
                </c:pt>
                <c:pt idx="20">
                  <c:v>Cauca</c:v>
                </c:pt>
                <c:pt idx="21">
                  <c:v>Nariño</c:v>
                </c:pt>
                <c:pt idx="22">
                  <c:v>Chocó</c:v>
                </c:pt>
                <c:pt idx="23">
                  <c:v>Arauca</c:v>
                </c:pt>
                <c:pt idx="24">
                  <c:v>Vichada</c:v>
                </c:pt>
                <c:pt idx="25">
                  <c:v>Meta</c:v>
                </c:pt>
                <c:pt idx="26">
                  <c:v>Casanare</c:v>
                </c:pt>
                <c:pt idx="27">
                  <c:v>Guaviare</c:v>
                </c:pt>
                <c:pt idx="28">
                  <c:v>Guainía</c:v>
                </c:pt>
                <c:pt idx="29">
                  <c:v>Vaupés</c:v>
                </c:pt>
                <c:pt idx="30">
                  <c:v>Putumayo</c:v>
                </c:pt>
                <c:pt idx="31">
                  <c:v>Caquetá</c:v>
                </c:pt>
                <c:pt idx="32">
                  <c:v>Amazonas</c:v>
                </c:pt>
              </c:strCache>
            </c:strRef>
          </c:cat>
          <c:val>
            <c:numRef>
              <c:f>RANK_DPTO!$H$111:$H$143</c:f>
              <c:numCache>
                <c:formatCode>0%;\-0%;;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30-4314-B19F-6181746EB76E}"/>
            </c:ext>
          </c:extLst>
        </c:ser>
        <c:ser>
          <c:idx val="1"/>
          <c:order val="1"/>
          <c:tx>
            <c:strRef>
              <c:f>RANK_DPTO!$I$110</c:f>
              <c:strCache>
                <c:ptCount val="1"/>
                <c:pt idx="0">
                  <c:v>  Moderadamente
       Deficiente
     (-70 a -40%)</c:v>
                </c:pt>
              </c:strCache>
            </c:strRef>
          </c:tx>
          <c:spPr>
            <a:solidFill>
              <a:srgbClr val="FFAA0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lang="es-ES" sz="1200" b="1" i="0" u="none" strike="noStrike" kern="1200" baseline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RANK_DPTO!$F$111:$F$143</c:f>
              <c:strCache>
                <c:ptCount val="33"/>
                <c:pt idx="0">
                  <c:v>Bogotá D.C</c:v>
                </c:pt>
                <c:pt idx="1">
                  <c:v>San Andrés/Pr</c:v>
                </c:pt>
                <c:pt idx="2">
                  <c:v>La Guajira</c:v>
                </c:pt>
                <c:pt idx="3">
                  <c:v>Magdalena</c:v>
                </c:pt>
                <c:pt idx="4">
                  <c:v>Atlántico</c:v>
                </c:pt>
                <c:pt idx="5">
                  <c:v>Bolívar</c:v>
                </c:pt>
                <c:pt idx="6">
                  <c:v>Cesar</c:v>
                </c:pt>
                <c:pt idx="7">
                  <c:v>Sucre</c:v>
                </c:pt>
                <c:pt idx="8">
                  <c:v>Córdoba</c:v>
                </c:pt>
                <c:pt idx="9">
                  <c:v>Antioquia</c:v>
                </c:pt>
                <c:pt idx="10">
                  <c:v>N. Santander</c:v>
                </c:pt>
                <c:pt idx="11">
                  <c:v>Santander</c:v>
                </c:pt>
                <c:pt idx="12">
                  <c:v>Boyacá</c:v>
                </c:pt>
                <c:pt idx="13">
                  <c:v>Cundinamarca</c:v>
                </c:pt>
                <c:pt idx="14">
                  <c:v>Caldas</c:v>
                </c:pt>
                <c:pt idx="15">
                  <c:v>Risaralda</c:v>
                </c:pt>
                <c:pt idx="16">
                  <c:v>Quindío</c:v>
                </c:pt>
                <c:pt idx="17">
                  <c:v>Tolima</c:v>
                </c:pt>
                <c:pt idx="18">
                  <c:v>Huila</c:v>
                </c:pt>
                <c:pt idx="19">
                  <c:v>Valle Cauca</c:v>
                </c:pt>
                <c:pt idx="20">
                  <c:v>Cauca</c:v>
                </c:pt>
                <c:pt idx="21">
                  <c:v>Nariño</c:v>
                </c:pt>
                <c:pt idx="22">
                  <c:v>Chocó</c:v>
                </c:pt>
                <c:pt idx="23">
                  <c:v>Arauca</c:v>
                </c:pt>
                <c:pt idx="24">
                  <c:v>Vichada</c:v>
                </c:pt>
                <c:pt idx="25">
                  <c:v>Meta</c:v>
                </c:pt>
                <c:pt idx="26">
                  <c:v>Casanare</c:v>
                </c:pt>
                <c:pt idx="27">
                  <c:v>Guaviare</c:v>
                </c:pt>
                <c:pt idx="28">
                  <c:v>Guainía</c:v>
                </c:pt>
                <c:pt idx="29">
                  <c:v>Vaupés</c:v>
                </c:pt>
                <c:pt idx="30">
                  <c:v>Putumayo</c:v>
                </c:pt>
                <c:pt idx="31">
                  <c:v>Caquetá</c:v>
                </c:pt>
                <c:pt idx="32">
                  <c:v>Amazonas</c:v>
                </c:pt>
              </c:strCache>
            </c:strRef>
          </c:cat>
          <c:val>
            <c:numRef>
              <c:f>RANK_DPTO!$I$111:$I$143</c:f>
              <c:numCache>
                <c:formatCode>0%;\-0%;;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30-4314-B19F-6181746EB76E}"/>
            </c:ext>
          </c:extLst>
        </c:ser>
        <c:ser>
          <c:idx val="2"/>
          <c:order val="2"/>
          <c:tx>
            <c:strRef>
              <c:f>RANK_DPTO!$J$110</c:f>
              <c:strCache>
                <c:ptCount val="1"/>
                <c:pt idx="0">
                  <c:v>Ligeramente
  Deficiente
(-40 a -10%)</c:v>
                </c:pt>
              </c:strCache>
            </c:strRef>
          </c:tx>
          <c:spPr>
            <a:solidFill>
              <a:srgbClr val="FFD38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lang="es-ES" sz="12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RANK_DPTO!$F$111:$F$143</c:f>
              <c:strCache>
                <c:ptCount val="33"/>
                <c:pt idx="0">
                  <c:v>Bogotá D.C</c:v>
                </c:pt>
                <c:pt idx="1">
                  <c:v>San Andrés/Pr</c:v>
                </c:pt>
                <c:pt idx="2">
                  <c:v>La Guajira</c:v>
                </c:pt>
                <c:pt idx="3">
                  <c:v>Magdalena</c:v>
                </c:pt>
                <c:pt idx="4">
                  <c:v>Atlántico</c:v>
                </c:pt>
                <c:pt idx="5">
                  <c:v>Bolívar</c:v>
                </c:pt>
                <c:pt idx="6">
                  <c:v>Cesar</c:v>
                </c:pt>
                <c:pt idx="7">
                  <c:v>Sucre</c:v>
                </c:pt>
                <c:pt idx="8">
                  <c:v>Córdoba</c:v>
                </c:pt>
                <c:pt idx="9">
                  <c:v>Antioquia</c:v>
                </c:pt>
                <c:pt idx="10">
                  <c:v>N. Santander</c:v>
                </c:pt>
                <c:pt idx="11">
                  <c:v>Santander</c:v>
                </c:pt>
                <c:pt idx="12">
                  <c:v>Boyacá</c:v>
                </c:pt>
                <c:pt idx="13">
                  <c:v>Cundinamarca</c:v>
                </c:pt>
                <c:pt idx="14">
                  <c:v>Caldas</c:v>
                </c:pt>
                <c:pt idx="15">
                  <c:v>Risaralda</c:v>
                </c:pt>
                <c:pt idx="16">
                  <c:v>Quindío</c:v>
                </c:pt>
                <c:pt idx="17">
                  <c:v>Tolima</c:v>
                </c:pt>
                <c:pt idx="18">
                  <c:v>Huila</c:v>
                </c:pt>
                <c:pt idx="19">
                  <c:v>Valle Cauca</c:v>
                </c:pt>
                <c:pt idx="20">
                  <c:v>Cauca</c:v>
                </c:pt>
                <c:pt idx="21">
                  <c:v>Nariño</c:v>
                </c:pt>
                <c:pt idx="22">
                  <c:v>Chocó</c:v>
                </c:pt>
                <c:pt idx="23">
                  <c:v>Arauca</c:v>
                </c:pt>
                <c:pt idx="24">
                  <c:v>Vichada</c:v>
                </c:pt>
                <c:pt idx="25">
                  <c:v>Meta</c:v>
                </c:pt>
                <c:pt idx="26">
                  <c:v>Casanare</c:v>
                </c:pt>
                <c:pt idx="27">
                  <c:v>Guaviare</c:v>
                </c:pt>
                <c:pt idx="28">
                  <c:v>Guainía</c:v>
                </c:pt>
                <c:pt idx="29">
                  <c:v>Vaupés</c:v>
                </c:pt>
                <c:pt idx="30">
                  <c:v>Putumayo</c:v>
                </c:pt>
                <c:pt idx="31">
                  <c:v>Caquetá</c:v>
                </c:pt>
                <c:pt idx="32">
                  <c:v>Amazonas</c:v>
                </c:pt>
              </c:strCache>
            </c:strRef>
          </c:cat>
          <c:val>
            <c:numRef>
              <c:f>RANK_DPTO!$J$111:$J$143</c:f>
              <c:numCache>
                <c:formatCode>0%;\-0%;;</c:formatCode>
                <c:ptCount val="33"/>
                <c:pt idx="0">
                  <c:v>0</c:v>
                </c:pt>
                <c:pt idx="1">
                  <c:v>-0.32073073858763756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-0.21259775299185824</c:v>
                </c:pt>
                <c:pt idx="24">
                  <c:v>-0.37584278611404964</c:v>
                </c:pt>
                <c:pt idx="25">
                  <c:v>-0.16170378348049486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-0.22862265513349678</c:v>
                </c:pt>
                <c:pt idx="30">
                  <c:v>0</c:v>
                </c:pt>
                <c:pt idx="31">
                  <c:v>-0.32098273053149506</c:v>
                </c:pt>
                <c:pt idx="32">
                  <c:v>-0.10002305652691856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30-4314-B19F-6181746EB76E}"/>
            </c:ext>
          </c:extLst>
        </c:ser>
        <c:ser>
          <c:idx val="3"/>
          <c:order val="3"/>
          <c:tx>
            <c:strRef>
              <c:f>RANK_DPTO!$K$110</c:f>
              <c:strCache>
                <c:ptCount val="1"/>
                <c:pt idx="0">
                  <c:v>  Condición
    Normal
(-10 a 10%)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lang="es-ES" sz="12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RANK_DPTO!$F$111:$F$143</c:f>
              <c:strCache>
                <c:ptCount val="33"/>
                <c:pt idx="0">
                  <c:v>Bogotá D.C</c:v>
                </c:pt>
                <c:pt idx="1">
                  <c:v>San Andrés/Pr</c:v>
                </c:pt>
                <c:pt idx="2">
                  <c:v>La Guajira</c:v>
                </c:pt>
                <c:pt idx="3">
                  <c:v>Magdalena</c:v>
                </c:pt>
                <c:pt idx="4">
                  <c:v>Atlántico</c:v>
                </c:pt>
                <c:pt idx="5">
                  <c:v>Bolívar</c:v>
                </c:pt>
                <c:pt idx="6">
                  <c:v>Cesar</c:v>
                </c:pt>
                <c:pt idx="7">
                  <c:v>Sucre</c:v>
                </c:pt>
                <c:pt idx="8">
                  <c:v>Córdoba</c:v>
                </c:pt>
                <c:pt idx="9">
                  <c:v>Antioquia</c:v>
                </c:pt>
                <c:pt idx="10">
                  <c:v>N. Santander</c:v>
                </c:pt>
                <c:pt idx="11">
                  <c:v>Santander</c:v>
                </c:pt>
                <c:pt idx="12">
                  <c:v>Boyacá</c:v>
                </c:pt>
                <c:pt idx="13">
                  <c:v>Cundinamarca</c:v>
                </c:pt>
                <c:pt idx="14">
                  <c:v>Caldas</c:v>
                </c:pt>
                <c:pt idx="15">
                  <c:v>Risaralda</c:v>
                </c:pt>
                <c:pt idx="16">
                  <c:v>Quindío</c:v>
                </c:pt>
                <c:pt idx="17">
                  <c:v>Tolima</c:v>
                </c:pt>
                <c:pt idx="18">
                  <c:v>Huila</c:v>
                </c:pt>
                <c:pt idx="19">
                  <c:v>Valle Cauca</c:v>
                </c:pt>
                <c:pt idx="20">
                  <c:v>Cauca</c:v>
                </c:pt>
                <c:pt idx="21">
                  <c:v>Nariño</c:v>
                </c:pt>
                <c:pt idx="22">
                  <c:v>Chocó</c:v>
                </c:pt>
                <c:pt idx="23">
                  <c:v>Arauca</c:v>
                </c:pt>
                <c:pt idx="24">
                  <c:v>Vichada</c:v>
                </c:pt>
                <c:pt idx="25">
                  <c:v>Meta</c:v>
                </c:pt>
                <c:pt idx="26">
                  <c:v>Casanare</c:v>
                </c:pt>
                <c:pt idx="27">
                  <c:v>Guaviare</c:v>
                </c:pt>
                <c:pt idx="28">
                  <c:v>Guainía</c:v>
                </c:pt>
                <c:pt idx="29">
                  <c:v>Vaupés</c:v>
                </c:pt>
                <c:pt idx="30">
                  <c:v>Putumayo</c:v>
                </c:pt>
                <c:pt idx="31">
                  <c:v>Caquetá</c:v>
                </c:pt>
                <c:pt idx="32">
                  <c:v>Amazonas</c:v>
                </c:pt>
              </c:strCache>
            </c:strRef>
          </c:cat>
          <c:val>
            <c:numRef>
              <c:f>RANK_DPTO!$K$111:$K$143</c:f>
              <c:numCache>
                <c:formatCode>0%;\-0%;;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-3.4057964519135897E-2</c:v>
                </c:pt>
                <c:pt idx="3">
                  <c:v>0</c:v>
                </c:pt>
                <c:pt idx="4">
                  <c:v>-5.1960882005502862E-3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8.0709427823781654E-2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4.9595182938627635E-2</c:v>
                </c:pt>
                <c:pt idx="27">
                  <c:v>0</c:v>
                </c:pt>
                <c:pt idx="28">
                  <c:v>-3.2166855165990271E-2</c:v>
                </c:pt>
                <c:pt idx="29">
                  <c:v>0</c:v>
                </c:pt>
                <c:pt idx="30">
                  <c:v>-7.5173387294585337E-2</c:v>
                </c:pt>
                <c:pt idx="31">
                  <c:v>0</c:v>
                </c:pt>
                <c:pt idx="3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030-4314-B19F-6181746EB76E}"/>
            </c:ext>
          </c:extLst>
        </c:ser>
        <c:ser>
          <c:idx val="4"/>
          <c:order val="4"/>
          <c:tx>
            <c:strRef>
              <c:f>RANK_DPTO!$L$110</c:f>
              <c:strCache>
                <c:ptCount val="1"/>
                <c:pt idx="0">
                  <c:v>  Ligeramente
      Excesivo
    (10 a 40%)</c:v>
                </c:pt>
              </c:strCache>
            </c:strRef>
          </c:tx>
          <c:spPr>
            <a:solidFill>
              <a:srgbClr val="BEE8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lang="es-ES"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RANK_DPTO!$F$111:$F$143</c:f>
              <c:strCache>
                <c:ptCount val="33"/>
                <c:pt idx="0">
                  <c:v>Bogotá D.C</c:v>
                </c:pt>
                <c:pt idx="1">
                  <c:v>San Andrés/Pr</c:v>
                </c:pt>
                <c:pt idx="2">
                  <c:v>La Guajira</c:v>
                </c:pt>
                <c:pt idx="3">
                  <c:v>Magdalena</c:v>
                </c:pt>
                <c:pt idx="4">
                  <c:v>Atlántico</c:v>
                </c:pt>
                <c:pt idx="5">
                  <c:v>Bolívar</c:v>
                </c:pt>
                <c:pt idx="6">
                  <c:v>Cesar</c:v>
                </c:pt>
                <c:pt idx="7">
                  <c:v>Sucre</c:v>
                </c:pt>
                <c:pt idx="8">
                  <c:v>Córdoba</c:v>
                </c:pt>
                <c:pt idx="9">
                  <c:v>Antioquia</c:v>
                </c:pt>
                <c:pt idx="10">
                  <c:v>N. Santander</c:v>
                </c:pt>
                <c:pt idx="11">
                  <c:v>Santander</c:v>
                </c:pt>
                <c:pt idx="12">
                  <c:v>Boyacá</c:v>
                </c:pt>
                <c:pt idx="13">
                  <c:v>Cundinamarca</c:v>
                </c:pt>
                <c:pt idx="14">
                  <c:v>Caldas</c:v>
                </c:pt>
                <c:pt idx="15">
                  <c:v>Risaralda</c:v>
                </c:pt>
                <c:pt idx="16">
                  <c:v>Quindío</c:v>
                </c:pt>
                <c:pt idx="17">
                  <c:v>Tolima</c:v>
                </c:pt>
                <c:pt idx="18">
                  <c:v>Huila</c:v>
                </c:pt>
                <c:pt idx="19">
                  <c:v>Valle Cauca</c:v>
                </c:pt>
                <c:pt idx="20">
                  <c:v>Cauca</c:v>
                </c:pt>
                <c:pt idx="21">
                  <c:v>Nariño</c:v>
                </c:pt>
                <c:pt idx="22">
                  <c:v>Chocó</c:v>
                </c:pt>
                <c:pt idx="23">
                  <c:v>Arauca</c:v>
                </c:pt>
                <c:pt idx="24">
                  <c:v>Vichada</c:v>
                </c:pt>
                <c:pt idx="25">
                  <c:v>Meta</c:v>
                </c:pt>
                <c:pt idx="26">
                  <c:v>Casanare</c:v>
                </c:pt>
                <c:pt idx="27">
                  <c:v>Guaviare</c:v>
                </c:pt>
                <c:pt idx="28">
                  <c:v>Guainía</c:v>
                </c:pt>
                <c:pt idx="29">
                  <c:v>Vaupés</c:v>
                </c:pt>
                <c:pt idx="30">
                  <c:v>Putumayo</c:v>
                </c:pt>
                <c:pt idx="31">
                  <c:v>Caquetá</c:v>
                </c:pt>
                <c:pt idx="32">
                  <c:v>Amazonas</c:v>
                </c:pt>
              </c:strCache>
            </c:strRef>
          </c:cat>
          <c:val>
            <c:numRef>
              <c:f>RANK_DPTO!$L$111:$L$143</c:f>
              <c:numCache>
                <c:formatCode>0%;\-0%;;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0.32567893209305843</c:v>
                </c:pt>
                <c:pt idx="6">
                  <c:v>0.38954275595714694</c:v>
                </c:pt>
                <c:pt idx="7">
                  <c:v>0</c:v>
                </c:pt>
                <c:pt idx="8">
                  <c:v>0.29341064449210985</c:v>
                </c:pt>
                <c:pt idx="9">
                  <c:v>0.22962716969674024</c:v>
                </c:pt>
                <c:pt idx="10">
                  <c:v>0.32340113133420068</c:v>
                </c:pt>
                <c:pt idx="11">
                  <c:v>0.33425842903986092</c:v>
                </c:pt>
                <c:pt idx="12">
                  <c:v>0.24015221994315006</c:v>
                </c:pt>
                <c:pt idx="13">
                  <c:v>0.39587552523590785</c:v>
                </c:pt>
                <c:pt idx="14">
                  <c:v>0</c:v>
                </c:pt>
                <c:pt idx="15">
                  <c:v>0.2248927296585046</c:v>
                </c:pt>
                <c:pt idx="16">
                  <c:v>0</c:v>
                </c:pt>
                <c:pt idx="17">
                  <c:v>0.34304245810066147</c:v>
                </c:pt>
                <c:pt idx="18">
                  <c:v>0.16093251282663656</c:v>
                </c:pt>
                <c:pt idx="19">
                  <c:v>0.31622062986632193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030-4314-B19F-6181746EB76E}"/>
            </c:ext>
          </c:extLst>
        </c:ser>
        <c:ser>
          <c:idx val="5"/>
          <c:order val="5"/>
          <c:tx>
            <c:strRef>
              <c:f>RANK_DPTO!$M$110</c:f>
              <c:strCache>
                <c:ptCount val="1"/>
                <c:pt idx="0">
                  <c:v>  Moderadamente
        Excesivo
      (40 a 70%)</c:v>
                </c:pt>
              </c:strCache>
            </c:strRef>
          </c:tx>
          <c:spPr>
            <a:solidFill>
              <a:srgbClr val="0071FE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lang="es-ES" sz="12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RANK_DPTO!$F$111:$F$143</c:f>
              <c:strCache>
                <c:ptCount val="33"/>
                <c:pt idx="0">
                  <c:v>Bogotá D.C</c:v>
                </c:pt>
                <c:pt idx="1">
                  <c:v>San Andrés/Pr</c:v>
                </c:pt>
                <c:pt idx="2">
                  <c:v>La Guajira</c:v>
                </c:pt>
                <c:pt idx="3">
                  <c:v>Magdalena</c:v>
                </c:pt>
                <c:pt idx="4">
                  <c:v>Atlántico</c:v>
                </c:pt>
                <c:pt idx="5">
                  <c:v>Bolívar</c:v>
                </c:pt>
                <c:pt idx="6">
                  <c:v>Cesar</c:v>
                </c:pt>
                <c:pt idx="7">
                  <c:v>Sucre</c:v>
                </c:pt>
                <c:pt idx="8">
                  <c:v>Córdoba</c:v>
                </c:pt>
                <c:pt idx="9">
                  <c:v>Antioquia</c:v>
                </c:pt>
                <c:pt idx="10">
                  <c:v>N. Santander</c:v>
                </c:pt>
                <c:pt idx="11">
                  <c:v>Santander</c:v>
                </c:pt>
                <c:pt idx="12">
                  <c:v>Boyacá</c:v>
                </c:pt>
                <c:pt idx="13">
                  <c:v>Cundinamarca</c:v>
                </c:pt>
                <c:pt idx="14">
                  <c:v>Caldas</c:v>
                </c:pt>
                <c:pt idx="15">
                  <c:v>Risaralda</c:v>
                </c:pt>
                <c:pt idx="16">
                  <c:v>Quindío</c:v>
                </c:pt>
                <c:pt idx="17">
                  <c:v>Tolima</c:v>
                </c:pt>
                <c:pt idx="18">
                  <c:v>Huila</c:v>
                </c:pt>
                <c:pt idx="19">
                  <c:v>Valle Cauca</c:v>
                </c:pt>
                <c:pt idx="20">
                  <c:v>Cauca</c:v>
                </c:pt>
                <c:pt idx="21">
                  <c:v>Nariño</c:v>
                </c:pt>
                <c:pt idx="22">
                  <c:v>Chocó</c:v>
                </c:pt>
                <c:pt idx="23">
                  <c:v>Arauca</c:v>
                </c:pt>
                <c:pt idx="24">
                  <c:v>Vichada</c:v>
                </c:pt>
                <c:pt idx="25">
                  <c:v>Meta</c:v>
                </c:pt>
                <c:pt idx="26">
                  <c:v>Casanare</c:v>
                </c:pt>
                <c:pt idx="27">
                  <c:v>Guaviare</c:v>
                </c:pt>
                <c:pt idx="28">
                  <c:v>Guainía</c:v>
                </c:pt>
                <c:pt idx="29">
                  <c:v>Vaupés</c:v>
                </c:pt>
                <c:pt idx="30">
                  <c:v>Putumayo</c:v>
                </c:pt>
                <c:pt idx="31">
                  <c:v>Caquetá</c:v>
                </c:pt>
                <c:pt idx="32">
                  <c:v>Amazonas</c:v>
                </c:pt>
              </c:strCache>
            </c:strRef>
          </c:cat>
          <c:val>
            <c:numRef>
              <c:f>RANK_DPTO!$M$111:$M$143</c:f>
              <c:numCache>
                <c:formatCode>0%;\-0%;;</c:formatCode>
                <c:ptCount val="33"/>
                <c:pt idx="0">
                  <c:v>0.42039479007443381</c:v>
                </c:pt>
                <c:pt idx="1">
                  <c:v>0</c:v>
                </c:pt>
                <c:pt idx="2">
                  <c:v>0</c:v>
                </c:pt>
                <c:pt idx="3">
                  <c:v>0.49540712693186029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0.61015802332706714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0.46855786273962696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0.59612495612504413</c:v>
                </c:pt>
                <c:pt idx="21">
                  <c:v>0.54235873683685432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030-4314-B19F-6181746EB76E}"/>
            </c:ext>
          </c:extLst>
        </c:ser>
        <c:ser>
          <c:idx val="6"/>
          <c:order val="6"/>
          <c:tx>
            <c:strRef>
              <c:f>RANK_DPTO!$N$110</c:f>
              <c:strCache>
                <c:ptCount val="1"/>
                <c:pt idx="0">
                  <c:v>      Muy
  Excesivo
   (&gt;70%)</c:v>
                </c:pt>
              </c:strCache>
            </c:strRef>
          </c:tx>
          <c:spPr>
            <a:solidFill>
              <a:srgbClr val="0000FE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lang="es-ES" sz="12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RANK_DPTO!$F$111:$F$143</c:f>
              <c:strCache>
                <c:ptCount val="33"/>
                <c:pt idx="0">
                  <c:v>Bogotá D.C</c:v>
                </c:pt>
                <c:pt idx="1">
                  <c:v>San Andrés/Pr</c:v>
                </c:pt>
                <c:pt idx="2">
                  <c:v>La Guajira</c:v>
                </c:pt>
                <c:pt idx="3">
                  <c:v>Magdalena</c:v>
                </c:pt>
                <c:pt idx="4">
                  <c:v>Atlántico</c:v>
                </c:pt>
                <c:pt idx="5">
                  <c:v>Bolívar</c:v>
                </c:pt>
                <c:pt idx="6">
                  <c:v>Cesar</c:v>
                </c:pt>
                <c:pt idx="7">
                  <c:v>Sucre</c:v>
                </c:pt>
                <c:pt idx="8">
                  <c:v>Córdoba</c:v>
                </c:pt>
                <c:pt idx="9">
                  <c:v>Antioquia</c:v>
                </c:pt>
                <c:pt idx="10">
                  <c:v>N. Santander</c:v>
                </c:pt>
                <c:pt idx="11">
                  <c:v>Santander</c:v>
                </c:pt>
                <c:pt idx="12">
                  <c:v>Boyacá</c:v>
                </c:pt>
                <c:pt idx="13">
                  <c:v>Cundinamarca</c:v>
                </c:pt>
                <c:pt idx="14">
                  <c:v>Caldas</c:v>
                </c:pt>
                <c:pt idx="15">
                  <c:v>Risaralda</c:v>
                </c:pt>
                <c:pt idx="16">
                  <c:v>Quindío</c:v>
                </c:pt>
                <c:pt idx="17">
                  <c:v>Tolima</c:v>
                </c:pt>
                <c:pt idx="18">
                  <c:v>Huila</c:v>
                </c:pt>
                <c:pt idx="19">
                  <c:v>Valle Cauca</c:v>
                </c:pt>
                <c:pt idx="20">
                  <c:v>Cauca</c:v>
                </c:pt>
                <c:pt idx="21">
                  <c:v>Nariño</c:v>
                </c:pt>
                <c:pt idx="22">
                  <c:v>Chocó</c:v>
                </c:pt>
                <c:pt idx="23">
                  <c:v>Arauca</c:v>
                </c:pt>
                <c:pt idx="24">
                  <c:v>Vichada</c:v>
                </c:pt>
                <c:pt idx="25">
                  <c:v>Meta</c:v>
                </c:pt>
                <c:pt idx="26">
                  <c:v>Casanare</c:v>
                </c:pt>
                <c:pt idx="27">
                  <c:v>Guaviare</c:v>
                </c:pt>
                <c:pt idx="28">
                  <c:v>Guainía</c:v>
                </c:pt>
                <c:pt idx="29">
                  <c:v>Vaupés</c:v>
                </c:pt>
                <c:pt idx="30">
                  <c:v>Putumayo</c:v>
                </c:pt>
                <c:pt idx="31">
                  <c:v>Caquetá</c:v>
                </c:pt>
                <c:pt idx="32">
                  <c:v>Amazonas</c:v>
                </c:pt>
              </c:strCache>
            </c:strRef>
          </c:cat>
          <c:val>
            <c:numRef>
              <c:f>RANK_DPTO!$N$111:$N$143</c:f>
              <c:numCache>
                <c:formatCode>0%;\-0%;;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0.79588683981848019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030-4314-B19F-6181746EB7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83502336"/>
        <c:axId val="183503872"/>
        <c:extLst/>
      </c:barChart>
      <c:catAx>
        <c:axId val="183502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lang="es-ES" sz="12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  <c:crossAx val="183503872"/>
        <c:crosses val="autoZero"/>
        <c:auto val="0"/>
        <c:lblAlgn val="ctr"/>
        <c:lblOffset val="750"/>
        <c:noMultiLvlLbl val="0"/>
      </c:catAx>
      <c:valAx>
        <c:axId val="183503872"/>
        <c:scaling>
          <c:orientation val="minMax"/>
          <c:max val="1"/>
          <c:min val="-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ES" sz="12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s-CO" sz="1200" b="1"/>
                  <a:t>Déficit</a:t>
                </a:r>
                <a:r>
                  <a:rPr lang="es-CO" sz="1200" b="1" baseline="0"/>
                  <a:t> o Exceso </a:t>
                </a:r>
                <a:r>
                  <a:rPr lang="es-CO" sz="1200" b="1"/>
                  <a:t>de Precipitación</a:t>
                </a:r>
              </a:p>
            </c:rich>
          </c:tx>
          <c:layout>
            <c:manualLayout>
              <c:xMode val="edge"/>
              <c:yMode val="edge"/>
              <c:x val="8.4666666666666831E-3"/>
              <c:y val="0.1619718518518518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%;\-0%;;" sourceLinked="1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12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  <c:crossAx val="183502336"/>
        <c:crosses val="autoZero"/>
        <c:crossBetween val="between"/>
        <c:majorUnit val="0.2"/>
        <c:minorUnit val="0.1"/>
      </c:valAx>
      <c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8222222222222221E-2"/>
          <c:y val="0.87332388888888934"/>
          <c:w val="0.94637777777777776"/>
          <c:h val="0.117268703703703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200" b="1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 Narrow" panose="020B0606020202030204" pitchFamily="34" charset="0"/>
        </a:defRPr>
      </a:pPr>
      <a:endParaRPr lang="es-CO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IDEAM - Oficina del Servicio de Pronósticos y Alertas </a:t>
            </a:r>
          </a:p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rgbClr val="FF0000"/>
                </a:solidFill>
              </a:rPr>
              <a:t>LAS  VARAS - RIO CAUCA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0" i="1">
                <a:solidFill>
                  <a:schemeClr val="accent1">
                    <a:lumMod val="75000"/>
                  </a:schemeClr>
                </a:solidFill>
              </a:rPr>
              <a:t>(Municipio de ACHI -  Bolivar)</a:t>
            </a:r>
          </a:p>
        </c:rich>
      </c:tx>
      <c:layout>
        <c:manualLayout>
          <c:xMode val="edge"/>
          <c:yMode val="edge"/>
          <c:x val="0.17836748633879784"/>
          <c:y val="8.7411944568706584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396E-2"/>
          <c:y val="0.10555286275396587"/>
          <c:w val="0.92424908925318772"/>
          <c:h val="0.70457617870152356"/>
        </c:manualLayout>
      </c:layout>
      <c:lineChart>
        <c:grouping val="standard"/>
        <c:varyColors val="0"/>
        <c:ser>
          <c:idx val="0"/>
          <c:order val="0"/>
          <c:tx>
            <c:v>2000</c:v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DATOS!$O$3:$O$732</c:f>
              <c:numCache>
                <c:formatCode>0.00</c:formatCode>
                <c:ptCount val="730"/>
                <c:pt idx="0">
                  <c:v>4.72</c:v>
                </c:pt>
                <c:pt idx="1">
                  <c:v>4.68</c:v>
                </c:pt>
                <c:pt idx="2">
                  <c:v>4.6399999999999997</c:v>
                </c:pt>
                <c:pt idx="3">
                  <c:v>4.5999999999999996</c:v>
                </c:pt>
                <c:pt idx="4">
                  <c:v>4.55</c:v>
                </c:pt>
                <c:pt idx="5">
                  <c:v>4.5199999999999996</c:v>
                </c:pt>
                <c:pt idx="6">
                  <c:v>4.54</c:v>
                </c:pt>
                <c:pt idx="7">
                  <c:v>4.53</c:v>
                </c:pt>
                <c:pt idx="8">
                  <c:v>4.54</c:v>
                </c:pt>
                <c:pt idx="9">
                  <c:v>4.54</c:v>
                </c:pt>
                <c:pt idx="10">
                  <c:v>4.5599999999999996</c:v>
                </c:pt>
                <c:pt idx="11">
                  <c:v>4.57</c:v>
                </c:pt>
                <c:pt idx="12">
                  <c:v>4.5</c:v>
                </c:pt>
                <c:pt idx="13">
                  <c:v>4.4800000000000004</c:v>
                </c:pt>
                <c:pt idx="14">
                  <c:v>4.46</c:v>
                </c:pt>
                <c:pt idx="15">
                  <c:v>4.47</c:v>
                </c:pt>
                <c:pt idx="16">
                  <c:v>4.5</c:v>
                </c:pt>
                <c:pt idx="17">
                  <c:v>4.51</c:v>
                </c:pt>
                <c:pt idx="18">
                  <c:v>4.55</c:v>
                </c:pt>
                <c:pt idx="19">
                  <c:v>4.54</c:v>
                </c:pt>
                <c:pt idx="20">
                  <c:v>4.49</c:v>
                </c:pt>
                <c:pt idx="21">
                  <c:v>4.42</c:v>
                </c:pt>
                <c:pt idx="22">
                  <c:v>4.3600000000000003</c:v>
                </c:pt>
                <c:pt idx="23">
                  <c:v>4.33</c:v>
                </c:pt>
                <c:pt idx="24">
                  <c:v>4.28</c:v>
                </c:pt>
                <c:pt idx="25">
                  <c:v>4.2300000000000004</c:v>
                </c:pt>
                <c:pt idx="26">
                  <c:v>4.16</c:v>
                </c:pt>
                <c:pt idx="27">
                  <c:v>4.0999999999999996</c:v>
                </c:pt>
                <c:pt idx="28">
                  <c:v>4.05</c:v>
                </c:pt>
                <c:pt idx="29">
                  <c:v>4</c:v>
                </c:pt>
                <c:pt idx="30">
                  <c:v>3.94</c:v>
                </c:pt>
                <c:pt idx="31">
                  <c:v>3.89</c:v>
                </c:pt>
                <c:pt idx="32">
                  <c:v>3.88</c:v>
                </c:pt>
                <c:pt idx="33">
                  <c:v>3.84</c:v>
                </c:pt>
                <c:pt idx="34">
                  <c:v>3.77</c:v>
                </c:pt>
                <c:pt idx="35">
                  <c:v>3.74</c:v>
                </c:pt>
                <c:pt idx="36">
                  <c:v>3.73</c:v>
                </c:pt>
                <c:pt idx="37">
                  <c:v>3.7</c:v>
                </c:pt>
                <c:pt idx="38">
                  <c:v>3.65</c:v>
                </c:pt>
                <c:pt idx="39">
                  <c:v>3.64</c:v>
                </c:pt>
                <c:pt idx="40">
                  <c:v>3.64</c:v>
                </c:pt>
                <c:pt idx="41">
                  <c:v>3.62</c:v>
                </c:pt>
                <c:pt idx="42">
                  <c:v>3.6</c:v>
                </c:pt>
                <c:pt idx="43">
                  <c:v>3.58</c:v>
                </c:pt>
                <c:pt idx="44">
                  <c:v>3.54</c:v>
                </c:pt>
                <c:pt idx="45">
                  <c:v>3.53</c:v>
                </c:pt>
                <c:pt idx="46">
                  <c:v>3.55</c:v>
                </c:pt>
                <c:pt idx="47">
                  <c:v>3.54</c:v>
                </c:pt>
                <c:pt idx="48">
                  <c:v>3.51</c:v>
                </c:pt>
                <c:pt idx="49">
                  <c:v>3.52</c:v>
                </c:pt>
                <c:pt idx="50">
                  <c:v>3.54</c:v>
                </c:pt>
                <c:pt idx="51">
                  <c:v>3.62</c:v>
                </c:pt>
                <c:pt idx="52">
                  <c:v>3.71</c:v>
                </c:pt>
                <c:pt idx="53">
                  <c:v>3.8</c:v>
                </c:pt>
                <c:pt idx="54">
                  <c:v>3.76</c:v>
                </c:pt>
                <c:pt idx="55">
                  <c:v>3.8</c:v>
                </c:pt>
                <c:pt idx="56">
                  <c:v>3.53</c:v>
                </c:pt>
                <c:pt idx="57">
                  <c:v>3.48</c:v>
                </c:pt>
                <c:pt idx="58">
                  <c:v>3.43</c:v>
                </c:pt>
                <c:pt idx="59">
                  <c:v>3.35</c:v>
                </c:pt>
                <c:pt idx="60">
                  <c:v>3.34</c:v>
                </c:pt>
                <c:pt idx="61">
                  <c:v>3.38</c:v>
                </c:pt>
                <c:pt idx="62">
                  <c:v>3.44</c:v>
                </c:pt>
                <c:pt idx="63">
                  <c:v>3.44</c:v>
                </c:pt>
                <c:pt idx="64">
                  <c:v>3.51</c:v>
                </c:pt>
                <c:pt idx="65">
                  <c:v>3.6</c:v>
                </c:pt>
                <c:pt idx="66">
                  <c:v>3.63</c:v>
                </c:pt>
                <c:pt idx="67">
                  <c:v>3.62</c:v>
                </c:pt>
                <c:pt idx="68">
                  <c:v>3.62</c:v>
                </c:pt>
                <c:pt idx="69">
                  <c:v>3.62</c:v>
                </c:pt>
                <c:pt idx="70">
                  <c:v>3.59</c:v>
                </c:pt>
                <c:pt idx="71">
                  <c:v>3.53</c:v>
                </c:pt>
                <c:pt idx="72">
                  <c:v>3.47</c:v>
                </c:pt>
                <c:pt idx="73">
                  <c:v>3.48</c:v>
                </c:pt>
                <c:pt idx="74">
                  <c:v>3.52</c:v>
                </c:pt>
                <c:pt idx="75">
                  <c:v>3.48</c:v>
                </c:pt>
                <c:pt idx="76">
                  <c:v>3.35</c:v>
                </c:pt>
                <c:pt idx="77">
                  <c:v>3.3</c:v>
                </c:pt>
                <c:pt idx="78">
                  <c:v>3.24</c:v>
                </c:pt>
                <c:pt idx="79">
                  <c:v>3.18</c:v>
                </c:pt>
                <c:pt idx="80">
                  <c:v>3.11</c:v>
                </c:pt>
                <c:pt idx="81">
                  <c:v>3.06</c:v>
                </c:pt>
                <c:pt idx="82">
                  <c:v>3.02</c:v>
                </c:pt>
                <c:pt idx="83">
                  <c:v>2.99</c:v>
                </c:pt>
                <c:pt idx="84">
                  <c:v>2.96</c:v>
                </c:pt>
                <c:pt idx="85">
                  <c:v>2.83</c:v>
                </c:pt>
                <c:pt idx="86">
                  <c:v>2.9</c:v>
                </c:pt>
                <c:pt idx="87">
                  <c:v>2.93</c:v>
                </c:pt>
                <c:pt idx="88">
                  <c:v>2.91</c:v>
                </c:pt>
                <c:pt idx="89">
                  <c:v>2.87</c:v>
                </c:pt>
                <c:pt idx="90">
                  <c:v>2.88</c:v>
                </c:pt>
                <c:pt idx="91">
                  <c:v>2.84</c:v>
                </c:pt>
                <c:pt idx="92">
                  <c:v>2.74</c:v>
                </c:pt>
                <c:pt idx="93">
                  <c:v>2.67</c:v>
                </c:pt>
                <c:pt idx="94">
                  <c:v>2.6</c:v>
                </c:pt>
                <c:pt idx="95">
                  <c:v>2.56</c:v>
                </c:pt>
                <c:pt idx="96">
                  <c:v>2.61</c:v>
                </c:pt>
                <c:pt idx="97">
                  <c:v>2.69</c:v>
                </c:pt>
                <c:pt idx="98">
                  <c:v>2.8</c:v>
                </c:pt>
                <c:pt idx="99">
                  <c:v>2.88</c:v>
                </c:pt>
                <c:pt idx="100">
                  <c:v>2.94</c:v>
                </c:pt>
                <c:pt idx="101">
                  <c:v>2.92</c:v>
                </c:pt>
                <c:pt idx="102">
                  <c:v>2.86</c:v>
                </c:pt>
                <c:pt idx="103">
                  <c:v>2.84</c:v>
                </c:pt>
                <c:pt idx="104">
                  <c:v>2.93</c:v>
                </c:pt>
                <c:pt idx="105">
                  <c:v>3.04</c:v>
                </c:pt>
                <c:pt idx="106">
                  <c:v>3.15</c:v>
                </c:pt>
                <c:pt idx="107">
                  <c:v>3.18</c:v>
                </c:pt>
                <c:pt idx="108">
                  <c:v>3.32</c:v>
                </c:pt>
                <c:pt idx="109">
                  <c:v>3.41</c:v>
                </c:pt>
                <c:pt idx="110">
                  <c:v>3.7</c:v>
                </c:pt>
                <c:pt idx="111">
                  <c:v>3.8</c:v>
                </c:pt>
                <c:pt idx="112">
                  <c:v>3.94</c:v>
                </c:pt>
                <c:pt idx="113">
                  <c:v>4.04</c:v>
                </c:pt>
                <c:pt idx="114">
                  <c:v>4.1500000000000004</c:v>
                </c:pt>
                <c:pt idx="115">
                  <c:v>4.22</c:v>
                </c:pt>
                <c:pt idx="116">
                  <c:v>4.3600000000000003</c:v>
                </c:pt>
                <c:pt idx="117">
                  <c:v>4.43</c:v>
                </c:pt>
                <c:pt idx="118">
                  <c:v>4.54</c:v>
                </c:pt>
                <c:pt idx="119">
                  <c:v>4.5999999999999996</c:v>
                </c:pt>
                <c:pt idx="120">
                  <c:v>4.6500000000000004</c:v>
                </c:pt>
                <c:pt idx="121">
                  <c:v>4.68</c:v>
                </c:pt>
                <c:pt idx="122">
                  <c:v>4.6100000000000003</c:v>
                </c:pt>
                <c:pt idx="123">
                  <c:v>4.7300000000000004</c:v>
                </c:pt>
                <c:pt idx="124">
                  <c:v>4.71</c:v>
                </c:pt>
                <c:pt idx="125">
                  <c:v>4.7</c:v>
                </c:pt>
                <c:pt idx="126">
                  <c:v>4.66</c:v>
                </c:pt>
                <c:pt idx="127">
                  <c:v>4.6399999999999997</c:v>
                </c:pt>
                <c:pt idx="128">
                  <c:v>4.5999999999999996</c:v>
                </c:pt>
                <c:pt idx="129">
                  <c:v>4.5999999999999996</c:v>
                </c:pt>
                <c:pt idx="130">
                  <c:v>4.58</c:v>
                </c:pt>
                <c:pt idx="131">
                  <c:v>4.5199999999999996</c:v>
                </c:pt>
                <c:pt idx="132">
                  <c:v>4.41</c:v>
                </c:pt>
                <c:pt idx="133">
                  <c:v>4.34</c:v>
                </c:pt>
                <c:pt idx="134">
                  <c:v>4.3600000000000003</c:v>
                </c:pt>
                <c:pt idx="135">
                  <c:v>4.41</c:v>
                </c:pt>
                <c:pt idx="136">
                  <c:v>4.46</c:v>
                </c:pt>
                <c:pt idx="137">
                  <c:v>4.4400000000000004</c:v>
                </c:pt>
                <c:pt idx="138">
                  <c:v>4.38</c:v>
                </c:pt>
                <c:pt idx="139">
                  <c:v>4.3600000000000003</c:v>
                </c:pt>
                <c:pt idx="140">
                  <c:v>4.32</c:v>
                </c:pt>
                <c:pt idx="141">
                  <c:v>4.25</c:v>
                </c:pt>
                <c:pt idx="142">
                  <c:v>4.1100000000000003</c:v>
                </c:pt>
                <c:pt idx="143">
                  <c:v>4.05</c:v>
                </c:pt>
                <c:pt idx="144">
                  <c:v>3.96</c:v>
                </c:pt>
                <c:pt idx="145">
                  <c:v>3.97</c:v>
                </c:pt>
                <c:pt idx="146">
                  <c:v>3.92</c:v>
                </c:pt>
                <c:pt idx="147">
                  <c:v>3.9</c:v>
                </c:pt>
                <c:pt idx="148">
                  <c:v>3.86</c:v>
                </c:pt>
                <c:pt idx="149">
                  <c:v>3.8</c:v>
                </c:pt>
                <c:pt idx="150">
                  <c:v>3.76</c:v>
                </c:pt>
                <c:pt idx="151">
                  <c:v>3.74</c:v>
                </c:pt>
                <c:pt idx="152">
                  <c:v>3.69</c:v>
                </c:pt>
                <c:pt idx="153">
                  <c:v>3.64</c:v>
                </c:pt>
                <c:pt idx="154">
                  <c:v>3.63</c:v>
                </c:pt>
                <c:pt idx="155">
                  <c:v>3.68</c:v>
                </c:pt>
                <c:pt idx="156">
                  <c:v>3.66</c:v>
                </c:pt>
                <c:pt idx="157">
                  <c:v>3.56</c:v>
                </c:pt>
                <c:pt idx="158">
                  <c:v>3.46</c:v>
                </c:pt>
                <c:pt idx="159">
                  <c:v>3.4</c:v>
                </c:pt>
                <c:pt idx="160">
                  <c:v>3.36</c:v>
                </c:pt>
                <c:pt idx="161">
                  <c:v>3.36</c:v>
                </c:pt>
                <c:pt idx="162">
                  <c:v>3.36</c:v>
                </c:pt>
                <c:pt idx="163">
                  <c:v>3.36</c:v>
                </c:pt>
                <c:pt idx="164">
                  <c:v>3.3</c:v>
                </c:pt>
                <c:pt idx="165">
                  <c:v>3.24</c:v>
                </c:pt>
                <c:pt idx="166">
                  <c:v>3.01</c:v>
                </c:pt>
                <c:pt idx="167">
                  <c:v>3.01</c:v>
                </c:pt>
                <c:pt idx="168">
                  <c:v>2.98</c:v>
                </c:pt>
                <c:pt idx="169">
                  <c:v>3</c:v>
                </c:pt>
                <c:pt idx="170">
                  <c:v>3</c:v>
                </c:pt>
                <c:pt idx="171">
                  <c:v>3.1</c:v>
                </c:pt>
                <c:pt idx="172">
                  <c:v>3.26</c:v>
                </c:pt>
                <c:pt idx="173">
                  <c:v>3.27</c:v>
                </c:pt>
                <c:pt idx="174">
                  <c:v>3.25</c:v>
                </c:pt>
                <c:pt idx="175">
                  <c:v>3.26</c:v>
                </c:pt>
                <c:pt idx="176">
                  <c:v>3.26</c:v>
                </c:pt>
                <c:pt idx="177">
                  <c:v>3.23</c:v>
                </c:pt>
                <c:pt idx="178">
                  <c:v>3.18</c:v>
                </c:pt>
                <c:pt idx="179">
                  <c:v>3.16</c:v>
                </c:pt>
                <c:pt idx="180">
                  <c:v>3.18</c:v>
                </c:pt>
                <c:pt idx="181">
                  <c:v>3.27</c:v>
                </c:pt>
                <c:pt idx="182">
                  <c:v>3.33</c:v>
                </c:pt>
                <c:pt idx="183">
                  <c:v>3.35</c:v>
                </c:pt>
                <c:pt idx="184">
                  <c:v>3.34</c:v>
                </c:pt>
                <c:pt idx="185">
                  <c:v>3.3</c:v>
                </c:pt>
                <c:pt idx="186">
                  <c:v>3.28</c:v>
                </c:pt>
                <c:pt idx="187">
                  <c:v>3.26</c:v>
                </c:pt>
                <c:pt idx="188">
                  <c:v>3.18</c:v>
                </c:pt>
                <c:pt idx="189">
                  <c:v>3.18</c:v>
                </c:pt>
                <c:pt idx="190">
                  <c:v>3.22</c:v>
                </c:pt>
                <c:pt idx="191">
                  <c:v>3.28</c:v>
                </c:pt>
                <c:pt idx="192">
                  <c:v>3.37</c:v>
                </c:pt>
                <c:pt idx="193">
                  <c:v>3.42</c:v>
                </c:pt>
                <c:pt idx="194">
                  <c:v>3.47</c:v>
                </c:pt>
                <c:pt idx="195">
                  <c:v>3.48</c:v>
                </c:pt>
                <c:pt idx="196">
                  <c:v>3.46</c:v>
                </c:pt>
                <c:pt idx="197">
                  <c:v>3.47</c:v>
                </c:pt>
                <c:pt idx="198">
                  <c:v>3.51</c:v>
                </c:pt>
                <c:pt idx="199">
                  <c:v>3.52</c:v>
                </c:pt>
                <c:pt idx="200">
                  <c:v>3.52</c:v>
                </c:pt>
                <c:pt idx="201">
                  <c:v>3.46</c:v>
                </c:pt>
                <c:pt idx="202">
                  <c:v>3.34</c:v>
                </c:pt>
                <c:pt idx="203">
                  <c:v>3.26</c:v>
                </c:pt>
                <c:pt idx="204">
                  <c:v>3.23</c:v>
                </c:pt>
                <c:pt idx="205">
                  <c:v>3.23</c:v>
                </c:pt>
                <c:pt idx="206">
                  <c:v>3.24</c:v>
                </c:pt>
                <c:pt idx="207">
                  <c:v>3.24</c:v>
                </c:pt>
                <c:pt idx="208">
                  <c:v>3.26</c:v>
                </c:pt>
                <c:pt idx="209">
                  <c:v>3.34</c:v>
                </c:pt>
                <c:pt idx="210">
                  <c:v>3.52</c:v>
                </c:pt>
                <c:pt idx="211">
                  <c:v>3.65</c:v>
                </c:pt>
                <c:pt idx="212">
                  <c:v>3.72</c:v>
                </c:pt>
                <c:pt idx="213">
                  <c:v>3.73</c:v>
                </c:pt>
                <c:pt idx="214">
                  <c:v>3.73</c:v>
                </c:pt>
                <c:pt idx="215">
                  <c:v>3.72</c:v>
                </c:pt>
                <c:pt idx="216">
                  <c:v>3.72</c:v>
                </c:pt>
                <c:pt idx="217">
                  <c:v>3.79</c:v>
                </c:pt>
                <c:pt idx="218">
                  <c:v>3.92</c:v>
                </c:pt>
                <c:pt idx="219">
                  <c:v>3.98</c:v>
                </c:pt>
                <c:pt idx="220">
                  <c:v>4.01</c:v>
                </c:pt>
                <c:pt idx="221">
                  <c:v>4</c:v>
                </c:pt>
                <c:pt idx="222">
                  <c:v>4.05</c:v>
                </c:pt>
                <c:pt idx="223">
                  <c:v>4.09</c:v>
                </c:pt>
                <c:pt idx="224">
                  <c:v>4.0999999999999996</c:v>
                </c:pt>
                <c:pt idx="225">
                  <c:v>4.0599999999999996</c:v>
                </c:pt>
                <c:pt idx="226">
                  <c:v>4.1100000000000003</c:v>
                </c:pt>
                <c:pt idx="227">
                  <c:v>4.16</c:v>
                </c:pt>
                <c:pt idx="228">
                  <c:v>4.22</c:v>
                </c:pt>
                <c:pt idx="229">
                  <c:v>4.1900000000000004</c:v>
                </c:pt>
                <c:pt idx="230">
                  <c:v>4.2699999999999996</c:v>
                </c:pt>
                <c:pt idx="231">
                  <c:v>4.34</c:v>
                </c:pt>
                <c:pt idx="232">
                  <c:v>4.4000000000000004</c:v>
                </c:pt>
                <c:pt idx="233">
                  <c:v>4.45</c:v>
                </c:pt>
                <c:pt idx="234">
                  <c:v>4.4400000000000004</c:v>
                </c:pt>
                <c:pt idx="235">
                  <c:v>4.38</c:v>
                </c:pt>
                <c:pt idx="236">
                  <c:v>4.34</c:v>
                </c:pt>
                <c:pt idx="237">
                  <c:v>4.28</c:v>
                </c:pt>
                <c:pt idx="238">
                  <c:v>4.21</c:v>
                </c:pt>
                <c:pt idx="239">
                  <c:v>4.16</c:v>
                </c:pt>
                <c:pt idx="240">
                  <c:v>4.1900000000000004</c:v>
                </c:pt>
                <c:pt idx="241">
                  <c:v>4.22</c:v>
                </c:pt>
                <c:pt idx="242">
                  <c:v>4.17</c:v>
                </c:pt>
                <c:pt idx="243">
                  <c:v>4.16</c:v>
                </c:pt>
                <c:pt idx="244">
                  <c:v>4.1900000000000004</c:v>
                </c:pt>
                <c:pt idx="245">
                  <c:v>4.13</c:v>
                </c:pt>
                <c:pt idx="246">
                  <c:v>4.07</c:v>
                </c:pt>
                <c:pt idx="247">
                  <c:v>4.0599999999999996</c:v>
                </c:pt>
                <c:pt idx="248">
                  <c:v>4.0599999999999996</c:v>
                </c:pt>
                <c:pt idx="249">
                  <c:v>4.08</c:v>
                </c:pt>
                <c:pt idx="250">
                  <c:v>4.25</c:v>
                </c:pt>
                <c:pt idx="251">
                  <c:v>4.3</c:v>
                </c:pt>
                <c:pt idx="252">
                  <c:v>4.32</c:v>
                </c:pt>
                <c:pt idx="253">
                  <c:v>4.3499999999999996</c:v>
                </c:pt>
                <c:pt idx="254">
                  <c:v>4.49</c:v>
                </c:pt>
                <c:pt idx="255">
                  <c:v>4.59</c:v>
                </c:pt>
                <c:pt idx="256">
                  <c:v>4.6399999999999997</c:v>
                </c:pt>
                <c:pt idx="257">
                  <c:v>4.7</c:v>
                </c:pt>
                <c:pt idx="258">
                  <c:v>4.84</c:v>
                </c:pt>
                <c:pt idx="259">
                  <c:v>4.88</c:v>
                </c:pt>
                <c:pt idx="260">
                  <c:v>4.9000000000000004</c:v>
                </c:pt>
                <c:pt idx="261">
                  <c:v>4.9000000000000004</c:v>
                </c:pt>
                <c:pt idx="262">
                  <c:v>4.92</c:v>
                </c:pt>
                <c:pt idx="263">
                  <c:v>4.88</c:v>
                </c:pt>
                <c:pt idx="264">
                  <c:v>4.88</c:v>
                </c:pt>
                <c:pt idx="265">
                  <c:v>4.84</c:v>
                </c:pt>
                <c:pt idx="266">
                  <c:v>4.8099999999999996</c:v>
                </c:pt>
                <c:pt idx="267">
                  <c:v>4.8</c:v>
                </c:pt>
                <c:pt idx="268">
                  <c:v>4.78</c:v>
                </c:pt>
                <c:pt idx="269">
                  <c:v>4.7699999999999996</c:v>
                </c:pt>
                <c:pt idx="270">
                  <c:v>4.8</c:v>
                </c:pt>
                <c:pt idx="271">
                  <c:v>4.8499999999999996</c:v>
                </c:pt>
                <c:pt idx="272">
                  <c:v>4.9000000000000004</c:v>
                </c:pt>
                <c:pt idx="273">
                  <c:v>4.88</c:v>
                </c:pt>
                <c:pt idx="274">
                  <c:v>4.8600000000000003</c:v>
                </c:pt>
                <c:pt idx="275">
                  <c:v>4.8600000000000003</c:v>
                </c:pt>
                <c:pt idx="276">
                  <c:v>4.9800000000000004</c:v>
                </c:pt>
                <c:pt idx="277">
                  <c:v>5.04</c:v>
                </c:pt>
                <c:pt idx="278">
                  <c:v>5.09</c:v>
                </c:pt>
                <c:pt idx="279">
                  <c:v>5.08</c:v>
                </c:pt>
                <c:pt idx="280">
                  <c:v>5.04</c:v>
                </c:pt>
                <c:pt idx="281">
                  <c:v>5.0599999999999996</c:v>
                </c:pt>
                <c:pt idx="282">
                  <c:v>5.0999999999999996</c:v>
                </c:pt>
                <c:pt idx="283">
                  <c:v>5.15</c:v>
                </c:pt>
                <c:pt idx="284">
                  <c:v>5.19</c:v>
                </c:pt>
                <c:pt idx="285">
                  <c:v>5.19</c:v>
                </c:pt>
                <c:pt idx="286">
                  <c:v>5.2</c:v>
                </c:pt>
                <c:pt idx="287">
                  <c:v>5.2</c:v>
                </c:pt>
                <c:pt idx="288">
                  <c:v>5.22</c:v>
                </c:pt>
                <c:pt idx="289">
                  <c:v>5.23</c:v>
                </c:pt>
                <c:pt idx="290">
                  <c:v>5.26</c:v>
                </c:pt>
                <c:pt idx="291">
                  <c:v>5.28</c:v>
                </c:pt>
                <c:pt idx="292">
                  <c:v>5.29</c:v>
                </c:pt>
                <c:pt idx="293">
                  <c:v>5.29</c:v>
                </c:pt>
                <c:pt idx="294">
                  <c:v>5.34</c:v>
                </c:pt>
                <c:pt idx="295">
                  <c:v>5.35</c:v>
                </c:pt>
                <c:pt idx="296">
                  <c:v>5.39</c:v>
                </c:pt>
                <c:pt idx="297">
                  <c:v>5.41</c:v>
                </c:pt>
                <c:pt idx="298">
                  <c:v>5.44</c:v>
                </c:pt>
                <c:pt idx="299">
                  <c:v>5.44</c:v>
                </c:pt>
                <c:pt idx="300">
                  <c:v>5.48</c:v>
                </c:pt>
                <c:pt idx="301">
                  <c:v>5.48</c:v>
                </c:pt>
                <c:pt idx="302">
                  <c:v>5.56</c:v>
                </c:pt>
                <c:pt idx="303">
                  <c:v>5.71</c:v>
                </c:pt>
                <c:pt idx="304">
                  <c:v>5.72</c:v>
                </c:pt>
                <c:pt idx="305">
                  <c:v>5.72</c:v>
                </c:pt>
                <c:pt idx="306">
                  <c:v>5.78</c:v>
                </c:pt>
                <c:pt idx="307">
                  <c:v>5.7</c:v>
                </c:pt>
                <c:pt idx="308">
                  <c:v>5.75</c:v>
                </c:pt>
                <c:pt idx="309">
                  <c:v>5.78</c:v>
                </c:pt>
                <c:pt idx="310">
                  <c:v>5.84</c:v>
                </c:pt>
                <c:pt idx="311">
                  <c:v>5.88</c:v>
                </c:pt>
                <c:pt idx="312">
                  <c:v>5.91</c:v>
                </c:pt>
                <c:pt idx="313">
                  <c:v>5.91</c:v>
                </c:pt>
                <c:pt idx="314">
                  <c:v>5.92</c:v>
                </c:pt>
                <c:pt idx="315">
                  <c:v>5.9</c:v>
                </c:pt>
                <c:pt idx="316">
                  <c:v>5.92</c:v>
                </c:pt>
                <c:pt idx="317">
                  <c:v>5.88</c:v>
                </c:pt>
                <c:pt idx="318">
                  <c:v>5.86</c:v>
                </c:pt>
                <c:pt idx="319">
                  <c:v>5.8</c:v>
                </c:pt>
                <c:pt idx="320">
                  <c:v>5.66</c:v>
                </c:pt>
                <c:pt idx="321">
                  <c:v>5.62</c:v>
                </c:pt>
                <c:pt idx="322">
                  <c:v>5.68</c:v>
                </c:pt>
                <c:pt idx="323">
                  <c:v>5.66</c:v>
                </c:pt>
                <c:pt idx="324">
                  <c:v>5.58</c:v>
                </c:pt>
                <c:pt idx="325">
                  <c:v>5.54</c:v>
                </c:pt>
                <c:pt idx="326">
                  <c:v>5.51</c:v>
                </c:pt>
                <c:pt idx="327">
                  <c:v>5.39</c:v>
                </c:pt>
                <c:pt idx="328">
                  <c:v>5.31</c:v>
                </c:pt>
                <c:pt idx="329">
                  <c:v>5.27</c:v>
                </c:pt>
                <c:pt idx="330">
                  <c:v>5.19</c:v>
                </c:pt>
                <c:pt idx="331">
                  <c:v>5.19</c:v>
                </c:pt>
                <c:pt idx="332">
                  <c:v>5.21</c:v>
                </c:pt>
                <c:pt idx="333">
                  <c:v>5.21</c:v>
                </c:pt>
                <c:pt idx="334">
                  <c:v>5.15</c:v>
                </c:pt>
                <c:pt idx="335">
                  <c:v>5.0999999999999996</c:v>
                </c:pt>
                <c:pt idx="336">
                  <c:v>5.27</c:v>
                </c:pt>
                <c:pt idx="337">
                  <c:v>5.28</c:v>
                </c:pt>
                <c:pt idx="338">
                  <c:v>5.33</c:v>
                </c:pt>
                <c:pt idx="339">
                  <c:v>5.35</c:v>
                </c:pt>
                <c:pt idx="340">
                  <c:v>5.34</c:v>
                </c:pt>
                <c:pt idx="341">
                  <c:v>5.35</c:v>
                </c:pt>
                <c:pt idx="342">
                  <c:v>5.38</c:v>
                </c:pt>
                <c:pt idx="343">
                  <c:v>5.39</c:v>
                </c:pt>
                <c:pt idx="344">
                  <c:v>5.4</c:v>
                </c:pt>
                <c:pt idx="345">
                  <c:v>5.38</c:v>
                </c:pt>
                <c:pt idx="346">
                  <c:v>5.4</c:v>
                </c:pt>
                <c:pt idx="347">
                  <c:v>5.4</c:v>
                </c:pt>
                <c:pt idx="348">
                  <c:v>5.41</c:v>
                </c:pt>
                <c:pt idx="349">
                  <c:v>5.41</c:v>
                </c:pt>
                <c:pt idx="350">
                  <c:v>5.54</c:v>
                </c:pt>
                <c:pt idx="351">
                  <c:v>5.58</c:v>
                </c:pt>
                <c:pt idx="352">
                  <c:v>5.7</c:v>
                </c:pt>
                <c:pt idx="353">
                  <c:v>5.71</c:v>
                </c:pt>
                <c:pt idx="354">
                  <c:v>5.66</c:v>
                </c:pt>
                <c:pt idx="355">
                  <c:v>5.7</c:v>
                </c:pt>
                <c:pt idx="356">
                  <c:v>5.74</c:v>
                </c:pt>
                <c:pt idx="357">
                  <c:v>5.8</c:v>
                </c:pt>
                <c:pt idx="358">
                  <c:v>5.84</c:v>
                </c:pt>
                <c:pt idx="359">
                  <c:v>5.86</c:v>
                </c:pt>
                <c:pt idx="360">
                  <c:v>5.84</c:v>
                </c:pt>
                <c:pt idx="361">
                  <c:v>5.79</c:v>
                </c:pt>
                <c:pt idx="362">
                  <c:v>5.75</c:v>
                </c:pt>
                <c:pt idx="363">
                  <c:v>5.74</c:v>
                </c:pt>
                <c:pt idx="364">
                  <c:v>5.66</c:v>
                </c:pt>
                <c:pt idx="365">
                  <c:v>5.56</c:v>
                </c:pt>
                <c:pt idx="366">
                  <c:v>5.46</c:v>
                </c:pt>
                <c:pt idx="367">
                  <c:v>5.37</c:v>
                </c:pt>
                <c:pt idx="368">
                  <c:v>5.32</c:v>
                </c:pt>
                <c:pt idx="369">
                  <c:v>5.32</c:v>
                </c:pt>
                <c:pt idx="370">
                  <c:v>5.32</c:v>
                </c:pt>
                <c:pt idx="371">
                  <c:v>5.28</c:v>
                </c:pt>
                <c:pt idx="372">
                  <c:v>5.2</c:v>
                </c:pt>
                <c:pt idx="373">
                  <c:v>5.04</c:v>
                </c:pt>
                <c:pt idx="374">
                  <c:v>5</c:v>
                </c:pt>
                <c:pt idx="375">
                  <c:v>4.93</c:v>
                </c:pt>
                <c:pt idx="376">
                  <c:v>4.93</c:v>
                </c:pt>
                <c:pt idx="377">
                  <c:v>4.8899999999999997</c:v>
                </c:pt>
                <c:pt idx="378">
                  <c:v>4.87</c:v>
                </c:pt>
                <c:pt idx="379">
                  <c:v>4.83</c:v>
                </c:pt>
                <c:pt idx="380">
                  <c:v>4.7699999999999996</c:v>
                </c:pt>
                <c:pt idx="381">
                  <c:v>4.71</c:v>
                </c:pt>
                <c:pt idx="382">
                  <c:v>4.76</c:v>
                </c:pt>
                <c:pt idx="383">
                  <c:v>4.58</c:v>
                </c:pt>
                <c:pt idx="384">
                  <c:v>4.4800000000000004</c:v>
                </c:pt>
                <c:pt idx="385">
                  <c:v>4.4000000000000004</c:v>
                </c:pt>
                <c:pt idx="386">
                  <c:v>4.3</c:v>
                </c:pt>
                <c:pt idx="387">
                  <c:v>4.2699999999999996</c:v>
                </c:pt>
                <c:pt idx="388">
                  <c:v>4.24</c:v>
                </c:pt>
                <c:pt idx="389">
                  <c:v>4.26</c:v>
                </c:pt>
                <c:pt idx="390">
                  <c:v>4.21</c:v>
                </c:pt>
                <c:pt idx="391">
                  <c:v>4.24</c:v>
                </c:pt>
                <c:pt idx="392">
                  <c:v>4.2</c:v>
                </c:pt>
                <c:pt idx="393">
                  <c:v>4.2300000000000004</c:v>
                </c:pt>
                <c:pt idx="394">
                  <c:v>4.21</c:v>
                </c:pt>
                <c:pt idx="395">
                  <c:v>4.22</c:v>
                </c:pt>
                <c:pt idx="396">
                  <c:v>4.32</c:v>
                </c:pt>
                <c:pt idx="397">
                  <c:v>4.22</c:v>
                </c:pt>
                <c:pt idx="398">
                  <c:v>4.2</c:v>
                </c:pt>
                <c:pt idx="399">
                  <c:v>4.2300000000000004</c:v>
                </c:pt>
                <c:pt idx="400">
                  <c:v>4.34</c:v>
                </c:pt>
                <c:pt idx="401">
                  <c:v>4.33</c:v>
                </c:pt>
                <c:pt idx="402">
                  <c:v>4.3</c:v>
                </c:pt>
                <c:pt idx="403">
                  <c:v>4.25</c:v>
                </c:pt>
                <c:pt idx="404">
                  <c:v>4.25</c:v>
                </c:pt>
                <c:pt idx="405">
                  <c:v>4.3</c:v>
                </c:pt>
                <c:pt idx="406">
                  <c:v>4.42</c:v>
                </c:pt>
                <c:pt idx="407">
                  <c:v>4.46</c:v>
                </c:pt>
                <c:pt idx="408">
                  <c:v>4.54</c:v>
                </c:pt>
                <c:pt idx="409">
                  <c:v>4.5199999999999996</c:v>
                </c:pt>
                <c:pt idx="410">
                  <c:v>4.43</c:v>
                </c:pt>
                <c:pt idx="411">
                  <c:v>4.4400000000000004</c:v>
                </c:pt>
                <c:pt idx="412">
                  <c:v>4.34</c:v>
                </c:pt>
                <c:pt idx="413">
                  <c:v>4.3</c:v>
                </c:pt>
                <c:pt idx="414">
                  <c:v>4.33</c:v>
                </c:pt>
                <c:pt idx="415">
                  <c:v>4.3099999999999996</c:v>
                </c:pt>
                <c:pt idx="416">
                  <c:v>4.3600000000000003</c:v>
                </c:pt>
                <c:pt idx="417">
                  <c:v>4.38</c:v>
                </c:pt>
                <c:pt idx="418">
                  <c:v>4.5</c:v>
                </c:pt>
                <c:pt idx="419">
                  <c:v>4.49</c:v>
                </c:pt>
                <c:pt idx="420">
                  <c:v>4.5199999999999996</c:v>
                </c:pt>
                <c:pt idx="421">
                  <c:v>4.5599999999999996</c:v>
                </c:pt>
                <c:pt idx="422">
                  <c:v>4.62</c:v>
                </c:pt>
                <c:pt idx="423">
                  <c:v>4.68</c:v>
                </c:pt>
                <c:pt idx="424">
                  <c:v>4.8600000000000003</c:v>
                </c:pt>
                <c:pt idx="425">
                  <c:v>4.8600000000000003</c:v>
                </c:pt>
                <c:pt idx="426">
                  <c:v>4.84</c:v>
                </c:pt>
                <c:pt idx="427">
                  <c:v>4.84</c:v>
                </c:pt>
                <c:pt idx="428">
                  <c:v>4.8600000000000003</c:v>
                </c:pt>
                <c:pt idx="429">
                  <c:v>4.8600000000000003</c:v>
                </c:pt>
                <c:pt idx="430">
                  <c:v>4.8499999999999996</c:v>
                </c:pt>
                <c:pt idx="431">
                  <c:v>4.84</c:v>
                </c:pt>
                <c:pt idx="432">
                  <c:v>4.84</c:v>
                </c:pt>
                <c:pt idx="433">
                  <c:v>4.82</c:v>
                </c:pt>
                <c:pt idx="434">
                  <c:v>4.99</c:v>
                </c:pt>
                <c:pt idx="435">
                  <c:v>5.0199999999999996</c:v>
                </c:pt>
                <c:pt idx="436">
                  <c:v>5.04</c:v>
                </c:pt>
                <c:pt idx="437">
                  <c:v>4.99</c:v>
                </c:pt>
                <c:pt idx="438">
                  <c:v>4.93</c:v>
                </c:pt>
                <c:pt idx="439">
                  <c:v>4.9000000000000004</c:v>
                </c:pt>
                <c:pt idx="440">
                  <c:v>4.92</c:v>
                </c:pt>
                <c:pt idx="441">
                  <c:v>4.9400000000000004</c:v>
                </c:pt>
                <c:pt idx="442">
                  <c:v>4.9400000000000004</c:v>
                </c:pt>
                <c:pt idx="443">
                  <c:v>4.9000000000000004</c:v>
                </c:pt>
                <c:pt idx="444">
                  <c:v>4.8600000000000003</c:v>
                </c:pt>
                <c:pt idx="445">
                  <c:v>4.82</c:v>
                </c:pt>
                <c:pt idx="446">
                  <c:v>4.75</c:v>
                </c:pt>
                <c:pt idx="447">
                  <c:v>4.78</c:v>
                </c:pt>
                <c:pt idx="448">
                  <c:v>4.74</c:v>
                </c:pt>
                <c:pt idx="449">
                  <c:v>4.59</c:v>
                </c:pt>
                <c:pt idx="450">
                  <c:v>4.5199999999999996</c:v>
                </c:pt>
                <c:pt idx="451">
                  <c:v>4.46</c:v>
                </c:pt>
                <c:pt idx="452">
                  <c:v>4.3499999999999996</c:v>
                </c:pt>
                <c:pt idx="453">
                  <c:v>4.3099999999999996</c:v>
                </c:pt>
                <c:pt idx="454">
                  <c:v>4.28</c:v>
                </c:pt>
                <c:pt idx="455">
                  <c:v>4.24</c:v>
                </c:pt>
                <c:pt idx="456">
                  <c:v>4.24</c:v>
                </c:pt>
                <c:pt idx="457">
                  <c:v>4.16</c:v>
                </c:pt>
                <c:pt idx="458">
                  <c:v>4.12</c:v>
                </c:pt>
                <c:pt idx="459">
                  <c:v>4.0999999999999996</c:v>
                </c:pt>
                <c:pt idx="460">
                  <c:v>4.2</c:v>
                </c:pt>
                <c:pt idx="461">
                  <c:v>4.16</c:v>
                </c:pt>
                <c:pt idx="462">
                  <c:v>4.12</c:v>
                </c:pt>
                <c:pt idx="463">
                  <c:v>4.12</c:v>
                </c:pt>
                <c:pt idx="464">
                  <c:v>3.97</c:v>
                </c:pt>
                <c:pt idx="465">
                  <c:v>4</c:v>
                </c:pt>
                <c:pt idx="466">
                  <c:v>3.97</c:v>
                </c:pt>
                <c:pt idx="467">
                  <c:v>3.94</c:v>
                </c:pt>
                <c:pt idx="468">
                  <c:v>3.92</c:v>
                </c:pt>
                <c:pt idx="469">
                  <c:v>3.86</c:v>
                </c:pt>
                <c:pt idx="470">
                  <c:v>3.68</c:v>
                </c:pt>
                <c:pt idx="471">
                  <c:v>3.6</c:v>
                </c:pt>
                <c:pt idx="472">
                  <c:v>3.84</c:v>
                </c:pt>
                <c:pt idx="473">
                  <c:v>3.84</c:v>
                </c:pt>
                <c:pt idx="474">
                  <c:v>3.8</c:v>
                </c:pt>
                <c:pt idx="475">
                  <c:v>3.9</c:v>
                </c:pt>
                <c:pt idx="476">
                  <c:v>3.97</c:v>
                </c:pt>
                <c:pt idx="477">
                  <c:v>4.0199999999999996</c:v>
                </c:pt>
                <c:pt idx="478">
                  <c:v>4.2</c:v>
                </c:pt>
                <c:pt idx="479">
                  <c:v>4.22</c:v>
                </c:pt>
                <c:pt idx="480">
                  <c:v>4.21</c:v>
                </c:pt>
                <c:pt idx="481">
                  <c:v>4.24</c:v>
                </c:pt>
                <c:pt idx="482">
                  <c:v>4.3600000000000003</c:v>
                </c:pt>
                <c:pt idx="483">
                  <c:v>4.3899999999999997</c:v>
                </c:pt>
                <c:pt idx="484">
                  <c:v>4.51</c:v>
                </c:pt>
                <c:pt idx="485">
                  <c:v>4.5599999999999996</c:v>
                </c:pt>
                <c:pt idx="486">
                  <c:v>4.62</c:v>
                </c:pt>
                <c:pt idx="487">
                  <c:v>4.6399999999999997</c:v>
                </c:pt>
                <c:pt idx="488">
                  <c:v>4.67</c:v>
                </c:pt>
                <c:pt idx="489">
                  <c:v>4.66</c:v>
                </c:pt>
                <c:pt idx="490">
                  <c:v>4.6900000000000004</c:v>
                </c:pt>
                <c:pt idx="491">
                  <c:v>4.7</c:v>
                </c:pt>
                <c:pt idx="492">
                  <c:v>4.7</c:v>
                </c:pt>
                <c:pt idx="493">
                  <c:v>4.68</c:v>
                </c:pt>
                <c:pt idx="494">
                  <c:v>4.66</c:v>
                </c:pt>
                <c:pt idx="495">
                  <c:v>4.7699999999999996</c:v>
                </c:pt>
                <c:pt idx="496">
                  <c:v>4.8099999999999996</c:v>
                </c:pt>
                <c:pt idx="497">
                  <c:v>4.82</c:v>
                </c:pt>
                <c:pt idx="498">
                  <c:v>4.8600000000000003</c:v>
                </c:pt>
                <c:pt idx="499">
                  <c:v>4.87</c:v>
                </c:pt>
                <c:pt idx="500">
                  <c:v>4.87</c:v>
                </c:pt>
                <c:pt idx="501">
                  <c:v>4.87</c:v>
                </c:pt>
                <c:pt idx="502">
                  <c:v>4.76</c:v>
                </c:pt>
                <c:pt idx="503">
                  <c:v>4.75</c:v>
                </c:pt>
                <c:pt idx="504">
                  <c:v>4.84</c:v>
                </c:pt>
                <c:pt idx="505">
                  <c:v>4.84</c:v>
                </c:pt>
                <c:pt idx="506">
                  <c:v>4.7300000000000004</c:v>
                </c:pt>
                <c:pt idx="507">
                  <c:v>4.76</c:v>
                </c:pt>
                <c:pt idx="508">
                  <c:v>4.84</c:v>
                </c:pt>
                <c:pt idx="509">
                  <c:v>4.88</c:v>
                </c:pt>
                <c:pt idx="510">
                  <c:v>4.9000000000000004</c:v>
                </c:pt>
                <c:pt idx="511">
                  <c:v>4.9000000000000004</c:v>
                </c:pt>
                <c:pt idx="512">
                  <c:v>4.9000000000000004</c:v>
                </c:pt>
                <c:pt idx="513">
                  <c:v>4.99</c:v>
                </c:pt>
                <c:pt idx="514">
                  <c:v>4.9400000000000004</c:v>
                </c:pt>
                <c:pt idx="515">
                  <c:v>4.88</c:v>
                </c:pt>
                <c:pt idx="516">
                  <c:v>4.8600000000000003</c:v>
                </c:pt>
                <c:pt idx="517">
                  <c:v>4.9000000000000004</c:v>
                </c:pt>
                <c:pt idx="518">
                  <c:v>4.92</c:v>
                </c:pt>
                <c:pt idx="519">
                  <c:v>4.87</c:v>
                </c:pt>
                <c:pt idx="520">
                  <c:v>4.84</c:v>
                </c:pt>
                <c:pt idx="521">
                  <c:v>4.84</c:v>
                </c:pt>
                <c:pt idx="522">
                  <c:v>4.82</c:v>
                </c:pt>
                <c:pt idx="523">
                  <c:v>4.84</c:v>
                </c:pt>
                <c:pt idx="524">
                  <c:v>4.78</c:v>
                </c:pt>
                <c:pt idx="525">
                  <c:v>4.72</c:v>
                </c:pt>
                <c:pt idx="526">
                  <c:v>4.68</c:v>
                </c:pt>
                <c:pt idx="527">
                  <c:v>4.66</c:v>
                </c:pt>
                <c:pt idx="528">
                  <c:v>4.6100000000000003</c:v>
                </c:pt>
                <c:pt idx="529">
                  <c:v>4.6399999999999997</c:v>
                </c:pt>
                <c:pt idx="530">
                  <c:v>4.6399999999999997</c:v>
                </c:pt>
                <c:pt idx="531">
                  <c:v>4.62</c:v>
                </c:pt>
                <c:pt idx="532">
                  <c:v>4.6900000000000004</c:v>
                </c:pt>
                <c:pt idx="533">
                  <c:v>4.6399999999999997</c:v>
                </c:pt>
                <c:pt idx="534">
                  <c:v>4.7</c:v>
                </c:pt>
                <c:pt idx="535">
                  <c:v>4.74</c:v>
                </c:pt>
                <c:pt idx="536">
                  <c:v>4.7</c:v>
                </c:pt>
                <c:pt idx="537">
                  <c:v>4.7300000000000004</c:v>
                </c:pt>
                <c:pt idx="538">
                  <c:v>4.66</c:v>
                </c:pt>
                <c:pt idx="539">
                  <c:v>4.66</c:v>
                </c:pt>
                <c:pt idx="540">
                  <c:v>4.62</c:v>
                </c:pt>
                <c:pt idx="541">
                  <c:v>4.7300000000000004</c:v>
                </c:pt>
                <c:pt idx="542">
                  <c:v>4.8600000000000003</c:v>
                </c:pt>
                <c:pt idx="543">
                  <c:v>4.8600000000000003</c:v>
                </c:pt>
                <c:pt idx="544">
                  <c:v>4.9800000000000004</c:v>
                </c:pt>
                <c:pt idx="545">
                  <c:v>5</c:v>
                </c:pt>
                <c:pt idx="546">
                  <c:v>5.0199999999999996</c:v>
                </c:pt>
                <c:pt idx="547">
                  <c:v>5.03</c:v>
                </c:pt>
                <c:pt idx="548">
                  <c:v>5.04</c:v>
                </c:pt>
                <c:pt idx="549">
                  <c:v>5.05</c:v>
                </c:pt>
                <c:pt idx="550">
                  <c:v>5.08</c:v>
                </c:pt>
                <c:pt idx="551">
                  <c:v>5.0999999999999996</c:v>
                </c:pt>
                <c:pt idx="552">
                  <c:v>5.12</c:v>
                </c:pt>
                <c:pt idx="553">
                  <c:v>5.12</c:v>
                </c:pt>
                <c:pt idx="554">
                  <c:v>5.14</c:v>
                </c:pt>
                <c:pt idx="555">
                  <c:v>5.14</c:v>
                </c:pt>
                <c:pt idx="556">
                  <c:v>5.16</c:v>
                </c:pt>
                <c:pt idx="557">
                  <c:v>5.14</c:v>
                </c:pt>
                <c:pt idx="558">
                  <c:v>5.07</c:v>
                </c:pt>
                <c:pt idx="559">
                  <c:v>5.13</c:v>
                </c:pt>
                <c:pt idx="560">
                  <c:v>5.09</c:v>
                </c:pt>
                <c:pt idx="561">
                  <c:v>5.05</c:v>
                </c:pt>
                <c:pt idx="562">
                  <c:v>4.96</c:v>
                </c:pt>
                <c:pt idx="563">
                  <c:v>4.92</c:v>
                </c:pt>
                <c:pt idx="564">
                  <c:v>4.88</c:v>
                </c:pt>
                <c:pt idx="565">
                  <c:v>4.84</c:v>
                </c:pt>
                <c:pt idx="566">
                  <c:v>4.79</c:v>
                </c:pt>
                <c:pt idx="567">
                  <c:v>4.74</c:v>
                </c:pt>
                <c:pt idx="568">
                  <c:v>4.7</c:v>
                </c:pt>
                <c:pt idx="569">
                  <c:v>4.67</c:v>
                </c:pt>
                <c:pt idx="570">
                  <c:v>4.6399999999999997</c:v>
                </c:pt>
                <c:pt idx="571">
                  <c:v>4.57</c:v>
                </c:pt>
                <c:pt idx="572">
                  <c:v>4.5199999999999996</c:v>
                </c:pt>
                <c:pt idx="573">
                  <c:v>4.74</c:v>
                </c:pt>
                <c:pt idx="574">
                  <c:v>4.5</c:v>
                </c:pt>
                <c:pt idx="575">
                  <c:v>4.49</c:v>
                </c:pt>
                <c:pt idx="576">
                  <c:v>4.47</c:v>
                </c:pt>
                <c:pt idx="577">
                  <c:v>4.49</c:v>
                </c:pt>
                <c:pt idx="578">
                  <c:v>4.4400000000000004</c:v>
                </c:pt>
                <c:pt idx="579">
                  <c:v>4.38</c:v>
                </c:pt>
                <c:pt idx="580">
                  <c:v>4.33</c:v>
                </c:pt>
                <c:pt idx="581">
                  <c:v>4.2699999999999996</c:v>
                </c:pt>
                <c:pt idx="582">
                  <c:v>4.2300000000000004</c:v>
                </c:pt>
                <c:pt idx="583">
                  <c:v>4.22</c:v>
                </c:pt>
                <c:pt idx="584">
                  <c:v>4.29</c:v>
                </c:pt>
                <c:pt idx="585">
                  <c:v>4.28</c:v>
                </c:pt>
                <c:pt idx="586">
                  <c:v>4.2</c:v>
                </c:pt>
                <c:pt idx="587">
                  <c:v>4.18</c:v>
                </c:pt>
                <c:pt idx="588">
                  <c:v>4.2</c:v>
                </c:pt>
                <c:pt idx="589">
                  <c:v>4.16</c:v>
                </c:pt>
                <c:pt idx="590">
                  <c:v>4.1100000000000003</c:v>
                </c:pt>
                <c:pt idx="591">
                  <c:v>4.09</c:v>
                </c:pt>
                <c:pt idx="592">
                  <c:v>4.09</c:v>
                </c:pt>
                <c:pt idx="593">
                  <c:v>4.0999999999999996</c:v>
                </c:pt>
                <c:pt idx="594">
                  <c:v>4.1100000000000003</c:v>
                </c:pt>
                <c:pt idx="595">
                  <c:v>4.1100000000000003</c:v>
                </c:pt>
                <c:pt idx="596">
                  <c:v>4.16</c:v>
                </c:pt>
                <c:pt idx="597">
                  <c:v>4.16</c:v>
                </c:pt>
                <c:pt idx="598">
                  <c:v>4.16</c:v>
                </c:pt>
                <c:pt idx="599">
                  <c:v>4.18</c:v>
                </c:pt>
                <c:pt idx="600">
                  <c:v>4.22</c:v>
                </c:pt>
                <c:pt idx="601">
                  <c:v>4.22</c:v>
                </c:pt>
                <c:pt idx="602">
                  <c:v>4.24</c:v>
                </c:pt>
                <c:pt idx="603">
                  <c:v>4.21</c:v>
                </c:pt>
                <c:pt idx="604">
                  <c:v>4.2</c:v>
                </c:pt>
                <c:pt idx="605">
                  <c:v>4.29</c:v>
                </c:pt>
                <c:pt idx="606">
                  <c:v>4.29</c:v>
                </c:pt>
                <c:pt idx="607">
                  <c:v>4.34</c:v>
                </c:pt>
                <c:pt idx="608">
                  <c:v>4.4400000000000004</c:v>
                </c:pt>
                <c:pt idx="609">
                  <c:v>4.4400000000000004</c:v>
                </c:pt>
                <c:pt idx="610">
                  <c:v>4.4800000000000004</c:v>
                </c:pt>
                <c:pt idx="611">
                  <c:v>4.4800000000000004</c:v>
                </c:pt>
                <c:pt idx="612">
                  <c:v>4.4800000000000004</c:v>
                </c:pt>
                <c:pt idx="613">
                  <c:v>4.4800000000000004</c:v>
                </c:pt>
                <c:pt idx="614">
                  <c:v>4.5</c:v>
                </c:pt>
                <c:pt idx="615">
                  <c:v>4.5199999999999996</c:v>
                </c:pt>
                <c:pt idx="616">
                  <c:v>4.58</c:v>
                </c:pt>
                <c:pt idx="617">
                  <c:v>4.66</c:v>
                </c:pt>
                <c:pt idx="618">
                  <c:v>4.66</c:v>
                </c:pt>
                <c:pt idx="619">
                  <c:v>4.66</c:v>
                </c:pt>
                <c:pt idx="620">
                  <c:v>4.63</c:v>
                </c:pt>
                <c:pt idx="621">
                  <c:v>4.6100000000000003</c:v>
                </c:pt>
                <c:pt idx="622">
                  <c:v>4.6399999999999997</c:v>
                </c:pt>
                <c:pt idx="623">
                  <c:v>4.6399999999999997</c:v>
                </c:pt>
                <c:pt idx="624">
                  <c:v>4.59</c:v>
                </c:pt>
                <c:pt idx="625">
                  <c:v>4.57</c:v>
                </c:pt>
                <c:pt idx="626">
                  <c:v>4.5199999999999996</c:v>
                </c:pt>
                <c:pt idx="627">
                  <c:v>4.5199999999999996</c:v>
                </c:pt>
                <c:pt idx="628">
                  <c:v>4.54</c:v>
                </c:pt>
                <c:pt idx="629">
                  <c:v>4.5199999999999996</c:v>
                </c:pt>
                <c:pt idx="630">
                  <c:v>4.46</c:v>
                </c:pt>
                <c:pt idx="631">
                  <c:v>4.42</c:v>
                </c:pt>
                <c:pt idx="632">
                  <c:v>4.4400000000000004</c:v>
                </c:pt>
                <c:pt idx="633">
                  <c:v>4.43</c:v>
                </c:pt>
                <c:pt idx="634">
                  <c:v>4.42</c:v>
                </c:pt>
                <c:pt idx="635">
                  <c:v>4.42</c:v>
                </c:pt>
                <c:pt idx="636">
                  <c:v>4.4400000000000004</c:v>
                </c:pt>
                <c:pt idx="637">
                  <c:v>4.37</c:v>
                </c:pt>
                <c:pt idx="638">
                  <c:v>4.3</c:v>
                </c:pt>
                <c:pt idx="639">
                  <c:v>4.2300000000000004</c:v>
                </c:pt>
                <c:pt idx="640">
                  <c:v>4.17</c:v>
                </c:pt>
                <c:pt idx="641">
                  <c:v>4.1100000000000003</c:v>
                </c:pt>
                <c:pt idx="642">
                  <c:v>4.07</c:v>
                </c:pt>
                <c:pt idx="643">
                  <c:v>4.24</c:v>
                </c:pt>
                <c:pt idx="644">
                  <c:v>4.05</c:v>
                </c:pt>
                <c:pt idx="645">
                  <c:v>4.05</c:v>
                </c:pt>
                <c:pt idx="646">
                  <c:v>4.0599999999999996</c:v>
                </c:pt>
                <c:pt idx="647">
                  <c:v>4.09</c:v>
                </c:pt>
                <c:pt idx="648">
                  <c:v>4.0599999999999996</c:v>
                </c:pt>
                <c:pt idx="649">
                  <c:v>4.08</c:v>
                </c:pt>
                <c:pt idx="650">
                  <c:v>4.18</c:v>
                </c:pt>
                <c:pt idx="651">
                  <c:v>4.2</c:v>
                </c:pt>
                <c:pt idx="652">
                  <c:v>4.8600000000000003</c:v>
                </c:pt>
                <c:pt idx="653">
                  <c:v>4.1399999999999997</c:v>
                </c:pt>
                <c:pt idx="654">
                  <c:v>4.08</c:v>
                </c:pt>
                <c:pt idx="655">
                  <c:v>3.96</c:v>
                </c:pt>
                <c:pt idx="656">
                  <c:v>3.9</c:v>
                </c:pt>
                <c:pt idx="657">
                  <c:v>3.92</c:v>
                </c:pt>
                <c:pt idx="658">
                  <c:v>3.92</c:v>
                </c:pt>
                <c:pt idx="659">
                  <c:v>3.93</c:v>
                </c:pt>
                <c:pt idx="660">
                  <c:v>3.93</c:v>
                </c:pt>
                <c:pt idx="661">
                  <c:v>3.93</c:v>
                </c:pt>
                <c:pt idx="662">
                  <c:v>3.93</c:v>
                </c:pt>
                <c:pt idx="663">
                  <c:v>3.92</c:v>
                </c:pt>
                <c:pt idx="664">
                  <c:v>3.94</c:v>
                </c:pt>
                <c:pt idx="665">
                  <c:v>3.99</c:v>
                </c:pt>
                <c:pt idx="666">
                  <c:v>3.92</c:v>
                </c:pt>
                <c:pt idx="667">
                  <c:v>3.86</c:v>
                </c:pt>
                <c:pt idx="668">
                  <c:v>3.88</c:v>
                </c:pt>
                <c:pt idx="669">
                  <c:v>3.86</c:v>
                </c:pt>
                <c:pt idx="670">
                  <c:v>3.9</c:v>
                </c:pt>
                <c:pt idx="671">
                  <c:v>3.84</c:v>
                </c:pt>
                <c:pt idx="672">
                  <c:v>3.86</c:v>
                </c:pt>
                <c:pt idx="673">
                  <c:v>3.86</c:v>
                </c:pt>
                <c:pt idx="674">
                  <c:v>3.98</c:v>
                </c:pt>
                <c:pt idx="675">
                  <c:v>4.01</c:v>
                </c:pt>
                <c:pt idx="676">
                  <c:v>4.0599999999999996</c:v>
                </c:pt>
                <c:pt idx="677">
                  <c:v>4.0599999999999996</c:v>
                </c:pt>
                <c:pt idx="678">
                  <c:v>4.04</c:v>
                </c:pt>
                <c:pt idx="679">
                  <c:v>4.03</c:v>
                </c:pt>
                <c:pt idx="680">
                  <c:v>4.09</c:v>
                </c:pt>
                <c:pt idx="681">
                  <c:v>4.0999999999999996</c:v>
                </c:pt>
                <c:pt idx="682">
                  <c:v>4.1900000000000004</c:v>
                </c:pt>
                <c:pt idx="683">
                  <c:v>4.22</c:v>
                </c:pt>
                <c:pt idx="684">
                  <c:v>4.25</c:v>
                </c:pt>
                <c:pt idx="685">
                  <c:v>4.26</c:v>
                </c:pt>
                <c:pt idx="686">
                  <c:v>4.2</c:v>
                </c:pt>
                <c:pt idx="687">
                  <c:v>4.08</c:v>
                </c:pt>
                <c:pt idx="688">
                  <c:v>4</c:v>
                </c:pt>
                <c:pt idx="689">
                  <c:v>3.94</c:v>
                </c:pt>
                <c:pt idx="690">
                  <c:v>3.85</c:v>
                </c:pt>
                <c:pt idx="691">
                  <c:v>3.8</c:v>
                </c:pt>
                <c:pt idx="692">
                  <c:v>3.72</c:v>
                </c:pt>
                <c:pt idx="693">
                  <c:v>3.68</c:v>
                </c:pt>
                <c:pt idx="694">
                  <c:v>3.66</c:v>
                </c:pt>
                <c:pt idx="695">
                  <c:v>3.72</c:v>
                </c:pt>
                <c:pt idx="696">
                  <c:v>3.56</c:v>
                </c:pt>
                <c:pt idx="697">
                  <c:v>3.3</c:v>
                </c:pt>
                <c:pt idx="698">
                  <c:v>3.42</c:v>
                </c:pt>
                <c:pt idx="699">
                  <c:v>3.37</c:v>
                </c:pt>
                <c:pt idx="700">
                  <c:v>3.25</c:v>
                </c:pt>
                <c:pt idx="701">
                  <c:v>3.37</c:v>
                </c:pt>
                <c:pt idx="702">
                  <c:v>3.4</c:v>
                </c:pt>
                <c:pt idx="703">
                  <c:v>3.37</c:v>
                </c:pt>
                <c:pt idx="704">
                  <c:v>3.32</c:v>
                </c:pt>
                <c:pt idx="705">
                  <c:v>3.24</c:v>
                </c:pt>
                <c:pt idx="706">
                  <c:v>3.19</c:v>
                </c:pt>
                <c:pt idx="707">
                  <c:v>3.16</c:v>
                </c:pt>
                <c:pt idx="708">
                  <c:v>3.14</c:v>
                </c:pt>
                <c:pt idx="709">
                  <c:v>3.13</c:v>
                </c:pt>
                <c:pt idx="710">
                  <c:v>3.19</c:v>
                </c:pt>
                <c:pt idx="711">
                  <c:v>3.32</c:v>
                </c:pt>
                <c:pt idx="712">
                  <c:v>3.48</c:v>
                </c:pt>
                <c:pt idx="713">
                  <c:v>3.52</c:v>
                </c:pt>
                <c:pt idx="714">
                  <c:v>3.43</c:v>
                </c:pt>
                <c:pt idx="715">
                  <c:v>3.35</c:v>
                </c:pt>
                <c:pt idx="716">
                  <c:v>3.32</c:v>
                </c:pt>
                <c:pt idx="717">
                  <c:v>3.26</c:v>
                </c:pt>
                <c:pt idx="718">
                  <c:v>3.29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504-42E0-86C7-4A704C5A51A3}"/>
            </c:ext>
          </c:extLst>
        </c:ser>
        <c:ser>
          <c:idx val="1"/>
          <c:order val="1"/>
          <c:tx>
            <c:v>2001</c:v>
          </c:tx>
          <c:spPr>
            <a:ln w="12700">
              <a:solidFill>
                <a:schemeClr val="bg1">
                  <a:lumMod val="50000"/>
                </a:schemeClr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DATOS!$P$3:$P$732</c:f>
              <c:numCache>
                <c:formatCode>General</c:formatCode>
                <c:ptCount val="730"/>
                <c:pt idx="434" formatCode="0.00">
                  <c:v>4.4000000000000004</c:v>
                </c:pt>
                <c:pt idx="435" formatCode="0.00">
                  <c:v>4.0599999999999996</c:v>
                </c:pt>
                <c:pt idx="436" formatCode="0.00">
                  <c:v>4.04</c:v>
                </c:pt>
                <c:pt idx="437" formatCode="0.00">
                  <c:v>3.96</c:v>
                </c:pt>
                <c:pt idx="438" formatCode="0.00">
                  <c:v>3.99</c:v>
                </c:pt>
                <c:pt idx="439" formatCode="0.00">
                  <c:v>3.79</c:v>
                </c:pt>
                <c:pt idx="440" formatCode="0.00">
                  <c:v>3.78</c:v>
                </c:pt>
                <c:pt idx="441" formatCode="0.00">
                  <c:v>3.76</c:v>
                </c:pt>
                <c:pt idx="442" formatCode="0.00">
                  <c:v>3.61</c:v>
                </c:pt>
                <c:pt idx="443" formatCode="0.00">
                  <c:v>3.54</c:v>
                </c:pt>
                <c:pt idx="444" formatCode="0.00">
                  <c:v>3.5</c:v>
                </c:pt>
                <c:pt idx="445" formatCode="0.00">
                  <c:v>3.46</c:v>
                </c:pt>
                <c:pt idx="446" formatCode="0.00">
                  <c:v>3.35</c:v>
                </c:pt>
                <c:pt idx="447" formatCode="0.00">
                  <c:v>3.31</c:v>
                </c:pt>
                <c:pt idx="448" formatCode="0.00">
                  <c:v>3.2</c:v>
                </c:pt>
                <c:pt idx="449" formatCode="0.00">
                  <c:v>3.12</c:v>
                </c:pt>
                <c:pt idx="450" formatCode="0.00">
                  <c:v>3.04</c:v>
                </c:pt>
                <c:pt idx="451" formatCode="0.00">
                  <c:v>3.01</c:v>
                </c:pt>
                <c:pt idx="452" formatCode="0.00">
                  <c:v>3.08</c:v>
                </c:pt>
                <c:pt idx="453" formatCode="0.00">
                  <c:v>3.11</c:v>
                </c:pt>
                <c:pt idx="454" formatCode="0.00">
                  <c:v>3.1</c:v>
                </c:pt>
                <c:pt idx="455" formatCode="0.00">
                  <c:v>3.09</c:v>
                </c:pt>
                <c:pt idx="456" formatCode="0.00">
                  <c:v>3.01</c:v>
                </c:pt>
                <c:pt idx="457" formatCode="0.00">
                  <c:v>3.01</c:v>
                </c:pt>
                <c:pt idx="458" formatCode="0.00">
                  <c:v>3</c:v>
                </c:pt>
                <c:pt idx="459" formatCode="0.00">
                  <c:v>3.05</c:v>
                </c:pt>
                <c:pt idx="460" formatCode="0.00">
                  <c:v>3.03</c:v>
                </c:pt>
                <c:pt idx="461" formatCode="0.00">
                  <c:v>2.9</c:v>
                </c:pt>
                <c:pt idx="462" formatCode="0.00">
                  <c:v>2.86</c:v>
                </c:pt>
                <c:pt idx="463" formatCode="0.00">
                  <c:v>2.84</c:v>
                </c:pt>
                <c:pt idx="464" formatCode="0.00">
                  <c:v>2.78</c:v>
                </c:pt>
                <c:pt idx="465" formatCode="0.00">
                  <c:v>2.74</c:v>
                </c:pt>
                <c:pt idx="466" formatCode="0.00">
                  <c:v>2.79</c:v>
                </c:pt>
                <c:pt idx="467" formatCode="0.00">
                  <c:v>2.8</c:v>
                </c:pt>
                <c:pt idx="468" formatCode="0.00">
                  <c:v>3.02</c:v>
                </c:pt>
                <c:pt idx="469" formatCode="0.00">
                  <c:v>3.1</c:v>
                </c:pt>
                <c:pt idx="470" formatCode="0.00">
                  <c:v>3.14</c:v>
                </c:pt>
                <c:pt idx="471" formatCode="0.00">
                  <c:v>3.1</c:v>
                </c:pt>
                <c:pt idx="472" formatCode="0.00">
                  <c:v>3.8</c:v>
                </c:pt>
                <c:pt idx="473" formatCode="0.00">
                  <c:v>3.08</c:v>
                </c:pt>
                <c:pt idx="474" formatCode="0.00">
                  <c:v>3.18</c:v>
                </c:pt>
                <c:pt idx="475" formatCode="0.00">
                  <c:v>3.3</c:v>
                </c:pt>
                <c:pt idx="476" formatCode="0.00">
                  <c:v>3.24</c:v>
                </c:pt>
                <c:pt idx="477" formatCode="0.00">
                  <c:v>3.15</c:v>
                </c:pt>
                <c:pt idx="478" formatCode="0.00">
                  <c:v>3.1</c:v>
                </c:pt>
                <c:pt idx="479" formatCode="0.00">
                  <c:v>3.01</c:v>
                </c:pt>
                <c:pt idx="480" formatCode="0.00">
                  <c:v>3.16</c:v>
                </c:pt>
                <c:pt idx="481" formatCode="0.00">
                  <c:v>3.24</c:v>
                </c:pt>
                <c:pt idx="482" formatCode="0.00">
                  <c:v>3.26</c:v>
                </c:pt>
                <c:pt idx="483" formatCode="0.00">
                  <c:v>3.26</c:v>
                </c:pt>
                <c:pt idx="484" formatCode="0.00">
                  <c:v>3.16</c:v>
                </c:pt>
                <c:pt idx="485" formatCode="0.00">
                  <c:v>3.07</c:v>
                </c:pt>
                <c:pt idx="486" formatCode="0.00">
                  <c:v>3</c:v>
                </c:pt>
                <c:pt idx="487" formatCode="0.00">
                  <c:v>2.92</c:v>
                </c:pt>
                <c:pt idx="488" formatCode="0.00">
                  <c:v>2.9</c:v>
                </c:pt>
                <c:pt idx="489" formatCode="0.00">
                  <c:v>2.92</c:v>
                </c:pt>
                <c:pt idx="490" formatCode="0.00">
                  <c:v>3.16</c:v>
                </c:pt>
                <c:pt idx="491" formatCode="0.00">
                  <c:v>3.26</c:v>
                </c:pt>
                <c:pt idx="492" formatCode="0.00">
                  <c:v>3.34</c:v>
                </c:pt>
                <c:pt idx="493" formatCode="0.00">
                  <c:v>3.4</c:v>
                </c:pt>
                <c:pt idx="494" formatCode="0.00">
                  <c:v>3.76</c:v>
                </c:pt>
                <c:pt idx="495" formatCode="0.00">
                  <c:v>3.86</c:v>
                </c:pt>
                <c:pt idx="496" formatCode="0.00">
                  <c:v>4</c:v>
                </c:pt>
                <c:pt idx="497" formatCode="0.00">
                  <c:v>4.0999999999999996</c:v>
                </c:pt>
                <c:pt idx="498" formatCode="0.00">
                  <c:v>4.2</c:v>
                </c:pt>
                <c:pt idx="499" formatCode="0.00">
                  <c:v>4.24</c:v>
                </c:pt>
                <c:pt idx="500" formatCode="0.00">
                  <c:v>4.32</c:v>
                </c:pt>
                <c:pt idx="501" formatCode="0.00">
                  <c:v>4.33</c:v>
                </c:pt>
                <c:pt idx="502" formatCode="0.00">
                  <c:v>4.3</c:v>
                </c:pt>
                <c:pt idx="503" formatCode="0.00">
                  <c:v>4.26</c:v>
                </c:pt>
                <c:pt idx="504" formatCode="0.00">
                  <c:v>4.2</c:v>
                </c:pt>
                <c:pt idx="505" formatCode="0.00">
                  <c:v>4.1399999999999997</c:v>
                </c:pt>
                <c:pt idx="506" formatCode="0.00">
                  <c:v>4.0999999999999996</c:v>
                </c:pt>
                <c:pt idx="507" formatCode="0.00">
                  <c:v>4.0599999999999996</c:v>
                </c:pt>
                <c:pt idx="508" formatCode="0.00">
                  <c:v>3.96</c:v>
                </c:pt>
                <c:pt idx="509" formatCode="0.00">
                  <c:v>3.93</c:v>
                </c:pt>
                <c:pt idx="510" formatCode="0.00">
                  <c:v>4.07</c:v>
                </c:pt>
                <c:pt idx="511" formatCode="0.00">
                  <c:v>4.08</c:v>
                </c:pt>
                <c:pt idx="512" formatCode="0.00">
                  <c:v>4.08</c:v>
                </c:pt>
                <c:pt idx="513" formatCode="0.00">
                  <c:v>4.0999999999999996</c:v>
                </c:pt>
                <c:pt idx="514" formatCode="0.00">
                  <c:v>4.16</c:v>
                </c:pt>
                <c:pt idx="515" formatCode="0.00">
                  <c:v>4.17</c:v>
                </c:pt>
                <c:pt idx="516" formatCode="0.00">
                  <c:v>4.22</c:v>
                </c:pt>
                <c:pt idx="517" formatCode="0.00">
                  <c:v>4.2</c:v>
                </c:pt>
                <c:pt idx="518" formatCode="0.00">
                  <c:v>4.0999999999999996</c:v>
                </c:pt>
                <c:pt idx="519" formatCode="0.00">
                  <c:v>3.94</c:v>
                </c:pt>
                <c:pt idx="520" formatCode="0.00">
                  <c:v>3.9</c:v>
                </c:pt>
                <c:pt idx="521" formatCode="0.00">
                  <c:v>3.76</c:v>
                </c:pt>
                <c:pt idx="522" formatCode="0.00">
                  <c:v>3.8</c:v>
                </c:pt>
                <c:pt idx="523" formatCode="0.00">
                  <c:v>3.86</c:v>
                </c:pt>
                <c:pt idx="524" formatCode="0.00">
                  <c:v>3.9</c:v>
                </c:pt>
                <c:pt idx="525" formatCode="0.00">
                  <c:v>3.92</c:v>
                </c:pt>
                <c:pt idx="526" formatCode="0.00">
                  <c:v>4.0999999999999996</c:v>
                </c:pt>
                <c:pt idx="527" formatCode="0.00">
                  <c:v>4.0999999999999996</c:v>
                </c:pt>
                <c:pt idx="528" formatCode="0.00">
                  <c:v>4.07</c:v>
                </c:pt>
                <c:pt idx="529" formatCode="0.00">
                  <c:v>4.04</c:v>
                </c:pt>
                <c:pt idx="530" formatCode="0.00">
                  <c:v>4.0599999999999996</c:v>
                </c:pt>
                <c:pt idx="531" formatCode="0.00">
                  <c:v>4.0999999999999996</c:v>
                </c:pt>
                <c:pt idx="532" formatCode="0.00">
                  <c:v>4.12</c:v>
                </c:pt>
                <c:pt idx="533" formatCode="0.00">
                  <c:v>4.12</c:v>
                </c:pt>
                <c:pt idx="534" formatCode="0.00">
                  <c:v>4.26</c:v>
                </c:pt>
                <c:pt idx="535" formatCode="0.00">
                  <c:v>4.2699999999999996</c:v>
                </c:pt>
                <c:pt idx="536" formatCode="0.00">
                  <c:v>4.2300000000000004</c:v>
                </c:pt>
                <c:pt idx="537" formatCode="0.00">
                  <c:v>4.2</c:v>
                </c:pt>
                <c:pt idx="538" formatCode="0.00">
                  <c:v>4.12</c:v>
                </c:pt>
                <c:pt idx="539" formatCode="0.00">
                  <c:v>4.04</c:v>
                </c:pt>
                <c:pt idx="540" formatCode="0.00">
                  <c:v>4.0999999999999996</c:v>
                </c:pt>
                <c:pt idx="541" formatCode="0.00">
                  <c:v>4.13</c:v>
                </c:pt>
                <c:pt idx="542" formatCode="0.00">
                  <c:v>4.16</c:v>
                </c:pt>
                <c:pt idx="543" formatCode="0.00">
                  <c:v>4.1900000000000004</c:v>
                </c:pt>
                <c:pt idx="544" formatCode="0.00">
                  <c:v>4.08</c:v>
                </c:pt>
                <c:pt idx="545" formatCode="0.00">
                  <c:v>4.07</c:v>
                </c:pt>
                <c:pt idx="546" formatCode="0.00">
                  <c:v>4.24</c:v>
                </c:pt>
                <c:pt idx="547" formatCode="0.00">
                  <c:v>4.3</c:v>
                </c:pt>
                <c:pt idx="548" formatCode="0.00">
                  <c:v>4.2300000000000004</c:v>
                </c:pt>
                <c:pt idx="549" formatCode="0.00">
                  <c:v>4.18</c:v>
                </c:pt>
                <c:pt idx="550" formatCode="0.00">
                  <c:v>4.09</c:v>
                </c:pt>
                <c:pt idx="551" formatCode="0.00">
                  <c:v>4.04</c:v>
                </c:pt>
                <c:pt idx="552" formatCode="0.00">
                  <c:v>3.93</c:v>
                </c:pt>
                <c:pt idx="553" formatCode="0.00">
                  <c:v>3.9</c:v>
                </c:pt>
                <c:pt idx="554" formatCode="0.00">
                  <c:v>4.0599999999999996</c:v>
                </c:pt>
                <c:pt idx="555" formatCode="0.00">
                  <c:v>4.07</c:v>
                </c:pt>
                <c:pt idx="556" formatCode="0.00">
                  <c:v>4.03</c:v>
                </c:pt>
                <c:pt idx="557" formatCode="0.00">
                  <c:v>4.0199999999999996</c:v>
                </c:pt>
                <c:pt idx="558" formatCode="0.00">
                  <c:v>4.0599999999999996</c:v>
                </c:pt>
                <c:pt idx="559" formatCode="0.00">
                  <c:v>4.09</c:v>
                </c:pt>
                <c:pt idx="560" formatCode="0.00">
                  <c:v>4.3</c:v>
                </c:pt>
                <c:pt idx="561" formatCode="0.00">
                  <c:v>4.3899999999999997</c:v>
                </c:pt>
                <c:pt idx="562" formatCode="0.00">
                  <c:v>4.4400000000000004</c:v>
                </c:pt>
                <c:pt idx="563" formatCode="0.00">
                  <c:v>4.42</c:v>
                </c:pt>
                <c:pt idx="564" formatCode="0.00">
                  <c:v>4.4000000000000004</c:v>
                </c:pt>
                <c:pt idx="565" formatCode="0.00">
                  <c:v>4.3499999999999996</c:v>
                </c:pt>
                <c:pt idx="566" formatCode="0.00">
                  <c:v>4.49</c:v>
                </c:pt>
                <c:pt idx="567" formatCode="0.00">
                  <c:v>4.53</c:v>
                </c:pt>
                <c:pt idx="568" formatCode="0.00">
                  <c:v>4.5</c:v>
                </c:pt>
                <c:pt idx="569" formatCode="0.00">
                  <c:v>4.49</c:v>
                </c:pt>
                <c:pt idx="570" formatCode="0.00">
                  <c:v>4.5599999999999996</c:v>
                </c:pt>
                <c:pt idx="571" formatCode="0.00">
                  <c:v>4.55</c:v>
                </c:pt>
                <c:pt idx="572" formatCode="0.00">
                  <c:v>4.41</c:v>
                </c:pt>
                <c:pt idx="573" formatCode="0.00">
                  <c:v>4.3</c:v>
                </c:pt>
                <c:pt idx="574" formatCode="0.00">
                  <c:v>4.24</c:v>
                </c:pt>
                <c:pt idx="575" formatCode="0.00">
                  <c:v>4.2</c:v>
                </c:pt>
                <c:pt idx="576" formatCode="0.00">
                  <c:v>4.22</c:v>
                </c:pt>
                <c:pt idx="577" formatCode="0.00">
                  <c:v>4.26</c:v>
                </c:pt>
                <c:pt idx="578" formatCode="0.00">
                  <c:v>4.43</c:v>
                </c:pt>
                <c:pt idx="579" formatCode="0.00">
                  <c:v>4.5199999999999996</c:v>
                </c:pt>
                <c:pt idx="580" formatCode="0.00">
                  <c:v>4.58</c:v>
                </c:pt>
                <c:pt idx="581" formatCode="0.00">
                  <c:v>4.6100000000000003</c:v>
                </c:pt>
                <c:pt idx="582" formatCode="0.00">
                  <c:v>4.72</c:v>
                </c:pt>
                <c:pt idx="583" formatCode="0.00">
                  <c:v>4.6399999999999997</c:v>
                </c:pt>
                <c:pt idx="584" formatCode="0.00">
                  <c:v>4.63</c:v>
                </c:pt>
                <c:pt idx="585" formatCode="0.00">
                  <c:v>4.6500000000000004</c:v>
                </c:pt>
                <c:pt idx="586" formatCode="0.00">
                  <c:v>4.71</c:v>
                </c:pt>
                <c:pt idx="587" formatCode="0.00">
                  <c:v>4.7300000000000004</c:v>
                </c:pt>
                <c:pt idx="588" formatCode="0.00">
                  <c:v>4.75</c:v>
                </c:pt>
                <c:pt idx="589" formatCode="0.00">
                  <c:v>4.76</c:v>
                </c:pt>
                <c:pt idx="590" formatCode="0.00">
                  <c:v>4.8099999999999996</c:v>
                </c:pt>
                <c:pt idx="591" formatCode="0.00">
                  <c:v>4.8099999999999996</c:v>
                </c:pt>
                <c:pt idx="592" formatCode="0.00">
                  <c:v>4.84</c:v>
                </c:pt>
                <c:pt idx="593" formatCode="0.00">
                  <c:v>4.83</c:v>
                </c:pt>
                <c:pt idx="594" formatCode="0.00">
                  <c:v>4.78</c:v>
                </c:pt>
                <c:pt idx="595" formatCode="0.00">
                  <c:v>4.7</c:v>
                </c:pt>
                <c:pt idx="596" formatCode="0.00">
                  <c:v>4.63</c:v>
                </c:pt>
                <c:pt idx="597" formatCode="0.00">
                  <c:v>4.58</c:v>
                </c:pt>
                <c:pt idx="598" formatCode="0.00">
                  <c:v>4.53</c:v>
                </c:pt>
                <c:pt idx="599" formatCode="0.00">
                  <c:v>4.4800000000000004</c:v>
                </c:pt>
                <c:pt idx="600" formatCode="0.00">
                  <c:v>4.5199999999999996</c:v>
                </c:pt>
                <c:pt idx="601" formatCode="0.00">
                  <c:v>4.54</c:v>
                </c:pt>
                <c:pt idx="602" formatCode="0.00">
                  <c:v>4.5199999999999996</c:v>
                </c:pt>
                <c:pt idx="603" formatCode="0.00">
                  <c:v>4.53</c:v>
                </c:pt>
                <c:pt idx="604" formatCode="0.00">
                  <c:v>4.57</c:v>
                </c:pt>
                <c:pt idx="605" formatCode="0.00">
                  <c:v>4.5599999999999996</c:v>
                </c:pt>
                <c:pt idx="606" formatCode="0.00">
                  <c:v>4.6399999999999997</c:v>
                </c:pt>
                <c:pt idx="607" formatCode="0.00">
                  <c:v>4.7300000000000004</c:v>
                </c:pt>
                <c:pt idx="608" formatCode="0.00">
                  <c:v>4.78</c:v>
                </c:pt>
                <c:pt idx="609" formatCode="0.00">
                  <c:v>4.82</c:v>
                </c:pt>
                <c:pt idx="610" formatCode="0.00">
                  <c:v>4.8499999999999996</c:v>
                </c:pt>
                <c:pt idx="611" formatCode="0.00">
                  <c:v>4.88</c:v>
                </c:pt>
                <c:pt idx="612" formatCode="0.00">
                  <c:v>4.92</c:v>
                </c:pt>
                <c:pt idx="613" formatCode="0.00">
                  <c:v>4.9400000000000004</c:v>
                </c:pt>
                <c:pt idx="614" formatCode="0.00">
                  <c:v>4.95</c:v>
                </c:pt>
                <c:pt idx="615" formatCode="0.00">
                  <c:v>4.9400000000000004</c:v>
                </c:pt>
                <c:pt idx="616" formatCode="0.00">
                  <c:v>4.87</c:v>
                </c:pt>
                <c:pt idx="617" formatCode="0.00">
                  <c:v>4.79</c:v>
                </c:pt>
                <c:pt idx="618" formatCode="0.00">
                  <c:v>4.71</c:v>
                </c:pt>
                <c:pt idx="619" formatCode="0.00">
                  <c:v>4.74</c:v>
                </c:pt>
                <c:pt idx="620" formatCode="0.00">
                  <c:v>4.74</c:v>
                </c:pt>
                <c:pt idx="621" formatCode="0.00">
                  <c:v>4.82</c:v>
                </c:pt>
                <c:pt idx="622" formatCode="0.00">
                  <c:v>4.82</c:v>
                </c:pt>
                <c:pt idx="623" formatCode="0.00">
                  <c:v>4.78</c:v>
                </c:pt>
                <c:pt idx="624" formatCode="0.00">
                  <c:v>4.7699999999999996</c:v>
                </c:pt>
                <c:pt idx="625" formatCode="0.00">
                  <c:v>4.7699999999999996</c:v>
                </c:pt>
                <c:pt idx="626" formatCode="0.00">
                  <c:v>4.7699999999999996</c:v>
                </c:pt>
                <c:pt idx="627" formatCode="0.00">
                  <c:v>4.7699999999999996</c:v>
                </c:pt>
                <c:pt idx="628" formatCode="0.00">
                  <c:v>4.74</c:v>
                </c:pt>
                <c:pt idx="629" formatCode="0.00">
                  <c:v>4.7</c:v>
                </c:pt>
                <c:pt idx="630" formatCode="0.00">
                  <c:v>4.84</c:v>
                </c:pt>
                <c:pt idx="631" formatCode="0.00">
                  <c:v>4.78</c:v>
                </c:pt>
                <c:pt idx="632" formatCode="0.00">
                  <c:v>4.82</c:v>
                </c:pt>
                <c:pt idx="633" formatCode="0.00">
                  <c:v>4.78</c:v>
                </c:pt>
                <c:pt idx="634" formatCode="0.00">
                  <c:v>4.82</c:v>
                </c:pt>
                <c:pt idx="635" formatCode="0.00">
                  <c:v>4.82</c:v>
                </c:pt>
                <c:pt idx="636" formatCode="0.00">
                  <c:v>4.8899999999999997</c:v>
                </c:pt>
                <c:pt idx="637" formatCode="0.00">
                  <c:v>4.9000000000000004</c:v>
                </c:pt>
                <c:pt idx="638" formatCode="0.00">
                  <c:v>4.91</c:v>
                </c:pt>
                <c:pt idx="639" formatCode="0.00">
                  <c:v>4.91</c:v>
                </c:pt>
                <c:pt idx="640" formatCode="0.00">
                  <c:v>4.91</c:v>
                </c:pt>
                <c:pt idx="641" formatCode="0.00">
                  <c:v>4.8899999999999997</c:v>
                </c:pt>
                <c:pt idx="642" formatCode="0.00">
                  <c:v>4.84</c:v>
                </c:pt>
                <c:pt idx="643" formatCode="0.00">
                  <c:v>4.75</c:v>
                </c:pt>
                <c:pt idx="644" formatCode="0.00">
                  <c:v>4.87</c:v>
                </c:pt>
                <c:pt idx="645" formatCode="0.00">
                  <c:v>4.9400000000000004</c:v>
                </c:pt>
                <c:pt idx="646" formatCode="0.00">
                  <c:v>4.93</c:v>
                </c:pt>
                <c:pt idx="647" formatCode="0.00">
                  <c:v>4.95</c:v>
                </c:pt>
                <c:pt idx="648" formatCode="0.00">
                  <c:v>5.03</c:v>
                </c:pt>
                <c:pt idx="649" formatCode="0.00">
                  <c:v>5.04</c:v>
                </c:pt>
                <c:pt idx="650" formatCode="0.00">
                  <c:v>5.05</c:v>
                </c:pt>
                <c:pt idx="651" formatCode="0.00">
                  <c:v>5.07</c:v>
                </c:pt>
                <c:pt idx="652" formatCode="0.00">
                  <c:v>5.12</c:v>
                </c:pt>
                <c:pt idx="653" formatCode="0.00">
                  <c:v>5.12</c:v>
                </c:pt>
                <c:pt idx="654" formatCode="0.00">
                  <c:v>5.12</c:v>
                </c:pt>
                <c:pt idx="655" formatCode="0.00">
                  <c:v>5.12</c:v>
                </c:pt>
                <c:pt idx="656" formatCode="0.00">
                  <c:v>5.12</c:v>
                </c:pt>
                <c:pt idx="657" formatCode="0.00">
                  <c:v>5.0599999999999996</c:v>
                </c:pt>
                <c:pt idx="658" formatCode="0.00">
                  <c:v>4.74</c:v>
                </c:pt>
                <c:pt idx="659" formatCode="0.00">
                  <c:v>4.7</c:v>
                </c:pt>
                <c:pt idx="660" formatCode="0.00">
                  <c:v>4.6399999999999997</c:v>
                </c:pt>
                <c:pt idx="661" formatCode="0.00">
                  <c:v>4.62</c:v>
                </c:pt>
                <c:pt idx="662" formatCode="0.00">
                  <c:v>4.5999999999999996</c:v>
                </c:pt>
                <c:pt idx="663" formatCode="0.00">
                  <c:v>4.7</c:v>
                </c:pt>
                <c:pt idx="664" formatCode="0.00">
                  <c:v>4.8</c:v>
                </c:pt>
                <c:pt idx="665" formatCode="0.00">
                  <c:v>4.9000000000000004</c:v>
                </c:pt>
                <c:pt idx="666" formatCode="0.00">
                  <c:v>4.96</c:v>
                </c:pt>
                <c:pt idx="667" formatCode="0.00">
                  <c:v>5.0599999999999996</c:v>
                </c:pt>
                <c:pt idx="668" formatCode="0.00">
                  <c:v>4.9800000000000004</c:v>
                </c:pt>
                <c:pt idx="669" formatCode="0.00">
                  <c:v>4.78</c:v>
                </c:pt>
                <c:pt idx="670" formatCode="0.00">
                  <c:v>4.66</c:v>
                </c:pt>
                <c:pt idx="671" formatCode="0.00">
                  <c:v>4.5999999999999996</c:v>
                </c:pt>
                <c:pt idx="672" formatCode="0.00">
                  <c:v>4.8099999999999996</c:v>
                </c:pt>
                <c:pt idx="673" formatCode="0.00">
                  <c:v>4.83</c:v>
                </c:pt>
                <c:pt idx="674" formatCode="0.00">
                  <c:v>4.88</c:v>
                </c:pt>
                <c:pt idx="675" formatCode="0.00">
                  <c:v>4.9000000000000004</c:v>
                </c:pt>
                <c:pt idx="676" formatCode="0.00">
                  <c:v>4.8600000000000003</c:v>
                </c:pt>
                <c:pt idx="677" formatCode="0.00">
                  <c:v>4.8</c:v>
                </c:pt>
                <c:pt idx="678" formatCode="0.00">
                  <c:v>4.74</c:v>
                </c:pt>
                <c:pt idx="679" formatCode="0.00">
                  <c:v>4.78</c:v>
                </c:pt>
                <c:pt idx="680" formatCode="0.00">
                  <c:v>4.58</c:v>
                </c:pt>
                <c:pt idx="681" formatCode="0.00">
                  <c:v>4.5199999999999996</c:v>
                </c:pt>
                <c:pt idx="682" formatCode="0.00">
                  <c:v>4.47</c:v>
                </c:pt>
                <c:pt idx="683" formatCode="0.00">
                  <c:v>4.37</c:v>
                </c:pt>
                <c:pt idx="684" formatCode="0.00">
                  <c:v>4.34</c:v>
                </c:pt>
                <c:pt idx="685" formatCode="0.00">
                  <c:v>4.29</c:v>
                </c:pt>
                <c:pt idx="686" formatCode="0.00">
                  <c:v>4.4000000000000004</c:v>
                </c:pt>
                <c:pt idx="687" formatCode="0.00">
                  <c:v>4.51</c:v>
                </c:pt>
                <c:pt idx="688" formatCode="0.00">
                  <c:v>4.59</c:v>
                </c:pt>
                <c:pt idx="689" formatCode="0.00">
                  <c:v>4.7300000000000004</c:v>
                </c:pt>
                <c:pt idx="690" formatCode="0.00">
                  <c:v>4.7</c:v>
                </c:pt>
                <c:pt idx="691" formatCode="0.00">
                  <c:v>4.7</c:v>
                </c:pt>
                <c:pt idx="692" formatCode="0.00">
                  <c:v>4.58</c:v>
                </c:pt>
                <c:pt idx="693" formatCode="0.00">
                  <c:v>4.5</c:v>
                </c:pt>
                <c:pt idx="694" formatCode="0.00">
                  <c:v>4.46</c:v>
                </c:pt>
                <c:pt idx="695" formatCode="0.00">
                  <c:v>4.46</c:v>
                </c:pt>
                <c:pt idx="696" formatCode="0.00">
                  <c:v>4.5599999999999996</c:v>
                </c:pt>
                <c:pt idx="697" formatCode="0.00">
                  <c:v>4.55</c:v>
                </c:pt>
                <c:pt idx="698" formatCode="0.00">
                  <c:v>4.5199999999999996</c:v>
                </c:pt>
                <c:pt idx="699" formatCode="0.00">
                  <c:v>4.5</c:v>
                </c:pt>
                <c:pt idx="700" formatCode="0.00">
                  <c:v>4.62</c:v>
                </c:pt>
                <c:pt idx="701" formatCode="0.00">
                  <c:v>4.62</c:v>
                </c:pt>
                <c:pt idx="702" formatCode="0.00">
                  <c:v>4.74</c:v>
                </c:pt>
                <c:pt idx="703" formatCode="0.00">
                  <c:v>4.75</c:v>
                </c:pt>
                <c:pt idx="704" formatCode="0.00">
                  <c:v>4.82</c:v>
                </c:pt>
                <c:pt idx="705" formatCode="0.00">
                  <c:v>4.83</c:v>
                </c:pt>
                <c:pt idx="706" formatCode="0.00">
                  <c:v>4.76</c:v>
                </c:pt>
                <c:pt idx="707" formatCode="0.00">
                  <c:v>4.74</c:v>
                </c:pt>
                <c:pt idx="708" formatCode="0.00">
                  <c:v>4.72</c:v>
                </c:pt>
                <c:pt idx="709" formatCode="0.00">
                  <c:v>4.74</c:v>
                </c:pt>
                <c:pt idx="710" formatCode="0.00">
                  <c:v>4.68</c:v>
                </c:pt>
                <c:pt idx="711" formatCode="0.00">
                  <c:v>4.66</c:v>
                </c:pt>
                <c:pt idx="712" formatCode="0.00">
                  <c:v>4.6900000000000004</c:v>
                </c:pt>
                <c:pt idx="713" formatCode="0.00">
                  <c:v>4.66</c:v>
                </c:pt>
                <c:pt idx="714" formatCode="0.00">
                  <c:v>4.62</c:v>
                </c:pt>
                <c:pt idx="715" formatCode="0.00">
                  <c:v>4.62</c:v>
                </c:pt>
                <c:pt idx="716" formatCode="0.00">
                  <c:v>4.55</c:v>
                </c:pt>
                <c:pt idx="717" formatCode="0.00">
                  <c:v>4.51</c:v>
                </c:pt>
                <c:pt idx="718" formatCode="0.00">
                  <c:v>4.5</c:v>
                </c:pt>
                <c:pt idx="719" formatCode="0.00">
                  <c:v>4.58</c:v>
                </c:pt>
                <c:pt idx="720" formatCode="0.00">
                  <c:v>4.66</c:v>
                </c:pt>
                <c:pt idx="721" formatCode="0.00">
                  <c:v>4.68</c:v>
                </c:pt>
                <c:pt idx="722" formatCode="0.00">
                  <c:v>4.67</c:v>
                </c:pt>
                <c:pt idx="723" formatCode="0.00">
                  <c:v>4.83</c:v>
                </c:pt>
                <c:pt idx="724" formatCode="0.00">
                  <c:v>4.8600000000000003</c:v>
                </c:pt>
                <c:pt idx="725" formatCode="0.00">
                  <c:v>4.84</c:v>
                </c:pt>
                <c:pt idx="726" formatCode="0.00">
                  <c:v>4.79</c:v>
                </c:pt>
                <c:pt idx="727" formatCode="0.00">
                  <c:v>4.75</c:v>
                </c:pt>
                <c:pt idx="728" formatCode="0.00">
                  <c:v>4.5999999999999996</c:v>
                </c:pt>
                <c:pt idx="729" formatCode="0.00">
                  <c:v>4.5999999999999996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A504-42E0-86C7-4A704C5A51A3}"/>
            </c:ext>
          </c:extLst>
        </c:ser>
        <c:ser>
          <c:idx val="9"/>
          <c:order val="2"/>
          <c:tx>
            <c:v>2002</c:v>
          </c:tx>
          <c:spPr>
            <a:ln w="12700">
              <a:solidFill>
                <a:srgbClr val="7030A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DATOS!$Q$3:$Q$732</c:f>
              <c:numCache>
                <c:formatCode>0.00</c:formatCode>
                <c:ptCount val="730"/>
                <c:pt idx="0">
                  <c:v>4.58</c:v>
                </c:pt>
                <c:pt idx="1">
                  <c:v>4.49</c:v>
                </c:pt>
                <c:pt idx="2">
                  <c:v>4.4400000000000004</c:v>
                </c:pt>
                <c:pt idx="3">
                  <c:v>4.38</c:v>
                </c:pt>
                <c:pt idx="4">
                  <c:v>4.22</c:v>
                </c:pt>
                <c:pt idx="5">
                  <c:v>4.09</c:v>
                </c:pt>
                <c:pt idx="6">
                  <c:v>3.98</c:v>
                </c:pt>
                <c:pt idx="7">
                  <c:v>3.94</c:v>
                </c:pt>
                <c:pt idx="8">
                  <c:v>3.88</c:v>
                </c:pt>
                <c:pt idx="9">
                  <c:v>3.86</c:v>
                </c:pt>
                <c:pt idx="10">
                  <c:v>3.85</c:v>
                </c:pt>
                <c:pt idx="11">
                  <c:v>3.74</c:v>
                </c:pt>
                <c:pt idx="12">
                  <c:v>3.64</c:v>
                </c:pt>
                <c:pt idx="13">
                  <c:v>3.58</c:v>
                </c:pt>
                <c:pt idx="14">
                  <c:v>3.48</c:v>
                </c:pt>
                <c:pt idx="15">
                  <c:v>3.49</c:v>
                </c:pt>
                <c:pt idx="16">
                  <c:v>3.51</c:v>
                </c:pt>
                <c:pt idx="17">
                  <c:v>3.54</c:v>
                </c:pt>
                <c:pt idx="18">
                  <c:v>3.59</c:v>
                </c:pt>
                <c:pt idx="19">
                  <c:v>3.64</c:v>
                </c:pt>
                <c:pt idx="20">
                  <c:v>3.68</c:v>
                </c:pt>
                <c:pt idx="21">
                  <c:v>3.64</c:v>
                </c:pt>
                <c:pt idx="22">
                  <c:v>3.54</c:v>
                </c:pt>
                <c:pt idx="23">
                  <c:v>3.42</c:v>
                </c:pt>
                <c:pt idx="24">
                  <c:v>3.36</c:v>
                </c:pt>
                <c:pt idx="25">
                  <c:v>3.29</c:v>
                </c:pt>
                <c:pt idx="26">
                  <c:v>3.21</c:v>
                </c:pt>
                <c:pt idx="27">
                  <c:v>3.13</c:v>
                </c:pt>
                <c:pt idx="28">
                  <c:v>3.08</c:v>
                </c:pt>
                <c:pt idx="29">
                  <c:v>3.1</c:v>
                </c:pt>
                <c:pt idx="30">
                  <c:v>3.18</c:v>
                </c:pt>
                <c:pt idx="31">
                  <c:v>3.18</c:v>
                </c:pt>
                <c:pt idx="32">
                  <c:v>3.15</c:v>
                </c:pt>
                <c:pt idx="33">
                  <c:v>3.07</c:v>
                </c:pt>
                <c:pt idx="34">
                  <c:v>2.98</c:v>
                </c:pt>
                <c:pt idx="35">
                  <c:v>2.96</c:v>
                </c:pt>
                <c:pt idx="36">
                  <c:v>2.94</c:v>
                </c:pt>
                <c:pt idx="37">
                  <c:v>2.93</c:v>
                </c:pt>
                <c:pt idx="38">
                  <c:v>2.86</c:v>
                </c:pt>
                <c:pt idx="39">
                  <c:v>2.8</c:v>
                </c:pt>
                <c:pt idx="40">
                  <c:v>2.76</c:v>
                </c:pt>
                <c:pt idx="41">
                  <c:v>2.72</c:v>
                </c:pt>
                <c:pt idx="42">
                  <c:v>2.76</c:v>
                </c:pt>
                <c:pt idx="43">
                  <c:v>2.58</c:v>
                </c:pt>
                <c:pt idx="44">
                  <c:v>2.56</c:v>
                </c:pt>
                <c:pt idx="45">
                  <c:v>2.6</c:v>
                </c:pt>
                <c:pt idx="46">
                  <c:v>2.68</c:v>
                </c:pt>
                <c:pt idx="47">
                  <c:v>2.67</c:v>
                </c:pt>
                <c:pt idx="48">
                  <c:v>2.73</c:v>
                </c:pt>
                <c:pt idx="49">
                  <c:v>2.78</c:v>
                </c:pt>
                <c:pt idx="50">
                  <c:v>2.65</c:v>
                </c:pt>
                <c:pt idx="51">
                  <c:v>2.62</c:v>
                </c:pt>
                <c:pt idx="52">
                  <c:v>2.5099999999999998</c:v>
                </c:pt>
                <c:pt idx="53">
                  <c:v>2.46</c:v>
                </c:pt>
                <c:pt idx="54">
                  <c:v>2.42</c:v>
                </c:pt>
                <c:pt idx="55">
                  <c:v>2.39</c:v>
                </c:pt>
                <c:pt idx="56">
                  <c:v>2.38</c:v>
                </c:pt>
                <c:pt idx="57">
                  <c:v>2.42</c:v>
                </c:pt>
                <c:pt idx="58">
                  <c:v>2.5099999999999998</c:v>
                </c:pt>
                <c:pt idx="59">
                  <c:v>2.5</c:v>
                </c:pt>
                <c:pt idx="60">
                  <c:v>2.42</c:v>
                </c:pt>
                <c:pt idx="61">
                  <c:v>2.41</c:v>
                </c:pt>
                <c:pt idx="62">
                  <c:v>2.5099999999999998</c:v>
                </c:pt>
                <c:pt idx="63">
                  <c:v>2.52</c:v>
                </c:pt>
                <c:pt idx="64">
                  <c:v>2.52</c:v>
                </c:pt>
                <c:pt idx="65">
                  <c:v>2.48</c:v>
                </c:pt>
                <c:pt idx="66">
                  <c:v>2.4</c:v>
                </c:pt>
                <c:pt idx="67">
                  <c:v>2.39</c:v>
                </c:pt>
                <c:pt idx="68">
                  <c:v>2.4</c:v>
                </c:pt>
                <c:pt idx="69">
                  <c:v>2.44</c:v>
                </c:pt>
                <c:pt idx="70">
                  <c:v>2.52</c:v>
                </c:pt>
                <c:pt idx="71">
                  <c:v>2.62</c:v>
                </c:pt>
                <c:pt idx="72">
                  <c:v>2.62</c:v>
                </c:pt>
                <c:pt idx="73">
                  <c:v>2.7</c:v>
                </c:pt>
                <c:pt idx="74">
                  <c:v>2.66</c:v>
                </c:pt>
                <c:pt idx="75">
                  <c:v>2.62</c:v>
                </c:pt>
                <c:pt idx="76">
                  <c:v>2.56</c:v>
                </c:pt>
                <c:pt idx="77">
                  <c:v>2.5</c:v>
                </c:pt>
                <c:pt idx="78">
                  <c:v>2.4700000000000002</c:v>
                </c:pt>
                <c:pt idx="79">
                  <c:v>2.4300000000000002</c:v>
                </c:pt>
                <c:pt idx="80">
                  <c:v>2.42</c:v>
                </c:pt>
                <c:pt idx="81">
                  <c:v>2.4500000000000002</c:v>
                </c:pt>
                <c:pt idx="82">
                  <c:v>2.4700000000000002</c:v>
                </c:pt>
                <c:pt idx="83">
                  <c:v>2.38</c:v>
                </c:pt>
                <c:pt idx="84">
                  <c:v>2.25</c:v>
                </c:pt>
                <c:pt idx="85">
                  <c:v>2.23</c:v>
                </c:pt>
                <c:pt idx="86">
                  <c:v>2.21</c:v>
                </c:pt>
                <c:pt idx="87">
                  <c:v>2.2000000000000002</c:v>
                </c:pt>
                <c:pt idx="88">
                  <c:v>2.2000000000000002</c:v>
                </c:pt>
                <c:pt idx="89">
                  <c:v>2.2000000000000002</c:v>
                </c:pt>
                <c:pt idx="90">
                  <c:v>2.12</c:v>
                </c:pt>
                <c:pt idx="91">
                  <c:v>2.14</c:v>
                </c:pt>
                <c:pt idx="92">
                  <c:v>2.13</c:v>
                </c:pt>
                <c:pt idx="93">
                  <c:v>2.0699999999999998</c:v>
                </c:pt>
                <c:pt idx="94">
                  <c:v>2.0299999999999998</c:v>
                </c:pt>
                <c:pt idx="95">
                  <c:v>2.0099999999999998</c:v>
                </c:pt>
                <c:pt idx="96">
                  <c:v>1.98</c:v>
                </c:pt>
                <c:pt idx="97">
                  <c:v>1.94</c:v>
                </c:pt>
                <c:pt idx="98">
                  <c:v>1.91</c:v>
                </c:pt>
                <c:pt idx="99">
                  <c:v>1.87</c:v>
                </c:pt>
                <c:pt idx="100">
                  <c:v>1.84</c:v>
                </c:pt>
                <c:pt idx="101">
                  <c:v>1.85</c:v>
                </c:pt>
                <c:pt idx="102">
                  <c:v>1.9</c:v>
                </c:pt>
                <c:pt idx="103">
                  <c:v>2.0299999999999998</c:v>
                </c:pt>
                <c:pt idx="104">
                  <c:v>2.0499999999999998</c:v>
                </c:pt>
                <c:pt idx="105">
                  <c:v>2.0299999999999998</c:v>
                </c:pt>
                <c:pt idx="106">
                  <c:v>1.93</c:v>
                </c:pt>
                <c:pt idx="107">
                  <c:v>1.92</c:v>
                </c:pt>
                <c:pt idx="108">
                  <c:v>1.86</c:v>
                </c:pt>
                <c:pt idx="109">
                  <c:v>1.86</c:v>
                </c:pt>
                <c:pt idx="110">
                  <c:v>1.88</c:v>
                </c:pt>
                <c:pt idx="111">
                  <c:v>1.95</c:v>
                </c:pt>
                <c:pt idx="112">
                  <c:v>1.94</c:v>
                </c:pt>
                <c:pt idx="113">
                  <c:v>2.02</c:v>
                </c:pt>
                <c:pt idx="114">
                  <c:v>1.93</c:v>
                </c:pt>
                <c:pt idx="115">
                  <c:v>1.89</c:v>
                </c:pt>
                <c:pt idx="116">
                  <c:v>1.83</c:v>
                </c:pt>
                <c:pt idx="117">
                  <c:v>1.82</c:v>
                </c:pt>
                <c:pt idx="118">
                  <c:v>1.81</c:v>
                </c:pt>
                <c:pt idx="119">
                  <c:v>1.81</c:v>
                </c:pt>
                <c:pt idx="120">
                  <c:v>1.81</c:v>
                </c:pt>
                <c:pt idx="121">
                  <c:v>1.83</c:v>
                </c:pt>
                <c:pt idx="122">
                  <c:v>1.78</c:v>
                </c:pt>
                <c:pt idx="123">
                  <c:v>1.62</c:v>
                </c:pt>
                <c:pt idx="124">
                  <c:v>1.58</c:v>
                </c:pt>
                <c:pt idx="125">
                  <c:v>1.53</c:v>
                </c:pt>
                <c:pt idx="126">
                  <c:v>1.48</c:v>
                </c:pt>
                <c:pt idx="127">
                  <c:v>1.46</c:v>
                </c:pt>
                <c:pt idx="128">
                  <c:v>1.48</c:v>
                </c:pt>
                <c:pt idx="129">
                  <c:v>1.52</c:v>
                </c:pt>
                <c:pt idx="130">
                  <c:v>1.6</c:v>
                </c:pt>
                <c:pt idx="131">
                  <c:v>1.75</c:v>
                </c:pt>
                <c:pt idx="132">
                  <c:v>1.79</c:v>
                </c:pt>
                <c:pt idx="133">
                  <c:v>1.74</c:v>
                </c:pt>
                <c:pt idx="134">
                  <c:v>1.7</c:v>
                </c:pt>
                <c:pt idx="135">
                  <c:v>1.79</c:v>
                </c:pt>
                <c:pt idx="136">
                  <c:v>1.56</c:v>
                </c:pt>
                <c:pt idx="137">
                  <c:v>1.52</c:v>
                </c:pt>
                <c:pt idx="138">
                  <c:v>1.48</c:v>
                </c:pt>
                <c:pt idx="139">
                  <c:v>1.46</c:v>
                </c:pt>
                <c:pt idx="140">
                  <c:v>1.42</c:v>
                </c:pt>
                <c:pt idx="141">
                  <c:v>1.42</c:v>
                </c:pt>
                <c:pt idx="142">
                  <c:v>1.4</c:v>
                </c:pt>
                <c:pt idx="143">
                  <c:v>1.47</c:v>
                </c:pt>
                <c:pt idx="144">
                  <c:v>1.54</c:v>
                </c:pt>
                <c:pt idx="145">
                  <c:v>1.63</c:v>
                </c:pt>
                <c:pt idx="146">
                  <c:v>1.6</c:v>
                </c:pt>
                <c:pt idx="147">
                  <c:v>1.69</c:v>
                </c:pt>
                <c:pt idx="148">
                  <c:v>1.68</c:v>
                </c:pt>
                <c:pt idx="149">
                  <c:v>1.69</c:v>
                </c:pt>
                <c:pt idx="150">
                  <c:v>1.93</c:v>
                </c:pt>
                <c:pt idx="151">
                  <c:v>1.92</c:v>
                </c:pt>
                <c:pt idx="152">
                  <c:v>1.81</c:v>
                </c:pt>
                <c:pt idx="153">
                  <c:v>1.86</c:v>
                </c:pt>
                <c:pt idx="154">
                  <c:v>1.9</c:v>
                </c:pt>
                <c:pt idx="155">
                  <c:v>2</c:v>
                </c:pt>
                <c:pt idx="156">
                  <c:v>2.04</c:v>
                </c:pt>
                <c:pt idx="157">
                  <c:v>2.02</c:v>
                </c:pt>
                <c:pt idx="158">
                  <c:v>2.21</c:v>
                </c:pt>
                <c:pt idx="159">
                  <c:v>2.27</c:v>
                </c:pt>
                <c:pt idx="160">
                  <c:v>2.42</c:v>
                </c:pt>
                <c:pt idx="161">
                  <c:v>2.48</c:v>
                </c:pt>
                <c:pt idx="162">
                  <c:v>2.4900000000000002</c:v>
                </c:pt>
                <c:pt idx="163">
                  <c:v>2.61</c:v>
                </c:pt>
                <c:pt idx="164">
                  <c:v>2.68</c:v>
                </c:pt>
                <c:pt idx="165">
                  <c:v>2.84</c:v>
                </c:pt>
                <c:pt idx="166">
                  <c:v>2.82</c:v>
                </c:pt>
                <c:pt idx="167">
                  <c:v>2.71</c:v>
                </c:pt>
                <c:pt idx="168">
                  <c:v>2.52</c:v>
                </c:pt>
                <c:pt idx="169">
                  <c:v>2.4900000000000002</c:v>
                </c:pt>
                <c:pt idx="170">
                  <c:v>2.5299999999999998</c:v>
                </c:pt>
                <c:pt idx="171">
                  <c:v>2.6</c:v>
                </c:pt>
                <c:pt idx="172">
                  <c:v>2.6</c:v>
                </c:pt>
                <c:pt idx="173">
                  <c:v>2.63</c:v>
                </c:pt>
                <c:pt idx="174">
                  <c:v>2.65</c:v>
                </c:pt>
                <c:pt idx="175">
                  <c:v>2.67</c:v>
                </c:pt>
                <c:pt idx="176">
                  <c:v>2.75</c:v>
                </c:pt>
                <c:pt idx="177">
                  <c:v>3.04</c:v>
                </c:pt>
                <c:pt idx="178">
                  <c:v>3.2</c:v>
                </c:pt>
                <c:pt idx="179">
                  <c:v>3.17</c:v>
                </c:pt>
                <c:pt idx="180">
                  <c:v>3</c:v>
                </c:pt>
                <c:pt idx="181">
                  <c:v>2.8</c:v>
                </c:pt>
                <c:pt idx="182">
                  <c:v>2.67</c:v>
                </c:pt>
                <c:pt idx="183">
                  <c:v>2.67</c:v>
                </c:pt>
                <c:pt idx="184">
                  <c:v>2.7</c:v>
                </c:pt>
                <c:pt idx="185">
                  <c:v>2.74</c:v>
                </c:pt>
                <c:pt idx="186">
                  <c:v>2.89</c:v>
                </c:pt>
                <c:pt idx="187">
                  <c:v>2.95</c:v>
                </c:pt>
                <c:pt idx="188">
                  <c:v>2.86</c:v>
                </c:pt>
                <c:pt idx="189">
                  <c:v>2.63</c:v>
                </c:pt>
                <c:pt idx="190">
                  <c:v>2.73</c:v>
                </c:pt>
                <c:pt idx="191">
                  <c:v>2.79</c:v>
                </c:pt>
                <c:pt idx="192">
                  <c:v>2.8</c:v>
                </c:pt>
                <c:pt idx="193">
                  <c:v>2.84</c:v>
                </c:pt>
                <c:pt idx="194">
                  <c:v>3.22</c:v>
                </c:pt>
                <c:pt idx="195">
                  <c:v>3.45</c:v>
                </c:pt>
                <c:pt idx="196">
                  <c:v>3.54</c:v>
                </c:pt>
                <c:pt idx="197">
                  <c:v>3.61</c:v>
                </c:pt>
                <c:pt idx="198">
                  <c:v>3.59</c:v>
                </c:pt>
                <c:pt idx="199">
                  <c:v>3.51</c:v>
                </c:pt>
                <c:pt idx="200">
                  <c:v>3.52</c:v>
                </c:pt>
                <c:pt idx="201">
                  <c:v>3.55</c:v>
                </c:pt>
                <c:pt idx="202">
                  <c:v>3.56</c:v>
                </c:pt>
                <c:pt idx="203">
                  <c:v>3.64</c:v>
                </c:pt>
                <c:pt idx="204">
                  <c:v>3.65</c:v>
                </c:pt>
                <c:pt idx="205">
                  <c:v>3.62</c:v>
                </c:pt>
                <c:pt idx="206">
                  <c:v>3.58</c:v>
                </c:pt>
                <c:pt idx="207">
                  <c:v>3.58</c:v>
                </c:pt>
                <c:pt idx="208">
                  <c:v>3.67</c:v>
                </c:pt>
                <c:pt idx="209">
                  <c:v>3.71</c:v>
                </c:pt>
                <c:pt idx="210">
                  <c:v>3.63</c:v>
                </c:pt>
                <c:pt idx="211">
                  <c:v>3.46</c:v>
                </c:pt>
                <c:pt idx="212">
                  <c:v>3.27</c:v>
                </c:pt>
                <c:pt idx="213">
                  <c:v>3.11</c:v>
                </c:pt>
                <c:pt idx="214">
                  <c:v>3.06</c:v>
                </c:pt>
                <c:pt idx="215">
                  <c:v>3.03</c:v>
                </c:pt>
                <c:pt idx="216">
                  <c:v>3.24</c:v>
                </c:pt>
                <c:pt idx="217">
                  <c:v>3.3</c:v>
                </c:pt>
                <c:pt idx="218">
                  <c:v>3.21</c:v>
                </c:pt>
                <c:pt idx="219">
                  <c:v>3.13</c:v>
                </c:pt>
                <c:pt idx="220">
                  <c:v>3.17</c:v>
                </c:pt>
                <c:pt idx="221">
                  <c:v>3.21</c:v>
                </c:pt>
                <c:pt idx="222">
                  <c:v>3.41</c:v>
                </c:pt>
                <c:pt idx="223">
                  <c:v>3.53</c:v>
                </c:pt>
                <c:pt idx="224">
                  <c:v>3.61</c:v>
                </c:pt>
                <c:pt idx="225">
                  <c:v>3.71</c:v>
                </c:pt>
                <c:pt idx="226">
                  <c:v>3.9</c:v>
                </c:pt>
                <c:pt idx="227">
                  <c:v>4</c:v>
                </c:pt>
                <c:pt idx="228">
                  <c:v>4.12</c:v>
                </c:pt>
                <c:pt idx="229">
                  <c:v>4.1900000000000004</c:v>
                </c:pt>
                <c:pt idx="230">
                  <c:v>4.46</c:v>
                </c:pt>
                <c:pt idx="231">
                  <c:v>4.66</c:v>
                </c:pt>
                <c:pt idx="232">
                  <c:v>4.76</c:v>
                </c:pt>
                <c:pt idx="233">
                  <c:v>4.87</c:v>
                </c:pt>
                <c:pt idx="234">
                  <c:v>4.9800000000000004</c:v>
                </c:pt>
                <c:pt idx="235">
                  <c:v>5.01</c:v>
                </c:pt>
                <c:pt idx="236">
                  <c:v>5.01</c:v>
                </c:pt>
                <c:pt idx="237">
                  <c:v>5</c:v>
                </c:pt>
                <c:pt idx="238">
                  <c:v>5.04</c:v>
                </c:pt>
                <c:pt idx="239">
                  <c:v>5.0199999999999996</c:v>
                </c:pt>
                <c:pt idx="240">
                  <c:v>5</c:v>
                </c:pt>
                <c:pt idx="241">
                  <c:v>4.96</c:v>
                </c:pt>
                <c:pt idx="242">
                  <c:v>4.9400000000000004</c:v>
                </c:pt>
                <c:pt idx="243">
                  <c:v>4.91</c:v>
                </c:pt>
                <c:pt idx="244">
                  <c:v>4.92</c:v>
                </c:pt>
                <c:pt idx="245">
                  <c:v>4.8600000000000003</c:v>
                </c:pt>
                <c:pt idx="246">
                  <c:v>4.8</c:v>
                </c:pt>
                <c:pt idx="247">
                  <c:v>4.7</c:v>
                </c:pt>
                <c:pt idx="248">
                  <c:v>4.6900000000000004</c:v>
                </c:pt>
                <c:pt idx="249">
                  <c:v>4.79</c:v>
                </c:pt>
                <c:pt idx="250">
                  <c:v>4.76</c:v>
                </c:pt>
                <c:pt idx="251">
                  <c:v>4.51</c:v>
                </c:pt>
                <c:pt idx="252">
                  <c:v>4.3499999999999996</c:v>
                </c:pt>
                <c:pt idx="253">
                  <c:v>4.38</c:v>
                </c:pt>
                <c:pt idx="254">
                  <c:v>4.0599999999999996</c:v>
                </c:pt>
                <c:pt idx="255">
                  <c:v>3.98</c:v>
                </c:pt>
                <c:pt idx="256">
                  <c:v>3.9</c:v>
                </c:pt>
                <c:pt idx="257">
                  <c:v>3.82</c:v>
                </c:pt>
                <c:pt idx="258">
                  <c:v>3.71</c:v>
                </c:pt>
                <c:pt idx="259">
                  <c:v>3.68</c:v>
                </c:pt>
                <c:pt idx="260">
                  <c:v>3.79</c:v>
                </c:pt>
                <c:pt idx="261">
                  <c:v>3.76</c:v>
                </c:pt>
                <c:pt idx="262">
                  <c:v>3.75</c:v>
                </c:pt>
                <c:pt idx="263">
                  <c:v>3.68</c:v>
                </c:pt>
                <c:pt idx="264">
                  <c:v>3.58</c:v>
                </c:pt>
                <c:pt idx="265">
                  <c:v>3.46</c:v>
                </c:pt>
                <c:pt idx="266">
                  <c:v>3.43</c:v>
                </c:pt>
                <c:pt idx="267">
                  <c:v>3.41</c:v>
                </c:pt>
                <c:pt idx="268">
                  <c:v>3.38</c:v>
                </c:pt>
                <c:pt idx="269">
                  <c:v>3.2</c:v>
                </c:pt>
                <c:pt idx="270">
                  <c:v>3.1</c:v>
                </c:pt>
                <c:pt idx="271">
                  <c:v>3.07</c:v>
                </c:pt>
                <c:pt idx="272">
                  <c:v>3.15</c:v>
                </c:pt>
                <c:pt idx="273">
                  <c:v>3.29</c:v>
                </c:pt>
                <c:pt idx="274">
                  <c:v>3.31</c:v>
                </c:pt>
                <c:pt idx="275">
                  <c:v>3.3</c:v>
                </c:pt>
                <c:pt idx="276">
                  <c:v>3.56</c:v>
                </c:pt>
                <c:pt idx="277">
                  <c:v>3.69</c:v>
                </c:pt>
                <c:pt idx="278">
                  <c:v>3.92</c:v>
                </c:pt>
                <c:pt idx="279">
                  <c:v>4.01</c:v>
                </c:pt>
                <c:pt idx="280">
                  <c:v>4.0599999999999996</c:v>
                </c:pt>
                <c:pt idx="281">
                  <c:v>4.0599999999999996</c:v>
                </c:pt>
                <c:pt idx="282">
                  <c:v>4.0599999999999996</c:v>
                </c:pt>
                <c:pt idx="283">
                  <c:v>4.07</c:v>
                </c:pt>
                <c:pt idx="284">
                  <c:v>4.22</c:v>
                </c:pt>
                <c:pt idx="285">
                  <c:v>4.28</c:v>
                </c:pt>
                <c:pt idx="286">
                  <c:v>4.22</c:v>
                </c:pt>
                <c:pt idx="287">
                  <c:v>4.3099999999999996</c:v>
                </c:pt>
                <c:pt idx="288">
                  <c:v>4.45</c:v>
                </c:pt>
                <c:pt idx="289">
                  <c:v>4.4800000000000004</c:v>
                </c:pt>
                <c:pt idx="290">
                  <c:v>4.51</c:v>
                </c:pt>
                <c:pt idx="291">
                  <c:v>4.53</c:v>
                </c:pt>
                <c:pt idx="292">
                  <c:v>4.5</c:v>
                </c:pt>
                <c:pt idx="293">
                  <c:v>4.5199999999999996</c:v>
                </c:pt>
                <c:pt idx="294">
                  <c:v>4.57</c:v>
                </c:pt>
                <c:pt idx="295">
                  <c:v>4.59</c:v>
                </c:pt>
                <c:pt idx="296">
                  <c:v>4.5599999999999996</c:v>
                </c:pt>
                <c:pt idx="297">
                  <c:v>4.5999999999999996</c:v>
                </c:pt>
                <c:pt idx="298">
                  <c:v>4.71</c:v>
                </c:pt>
                <c:pt idx="299">
                  <c:v>4.72</c:v>
                </c:pt>
                <c:pt idx="300">
                  <c:v>4.83</c:v>
                </c:pt>
                <c:pt idx="301">
                  <c:v>4.8600000000000003</c:v>
                </c:pt>
                <c:pt idx="302">
                  <c:v>4.87</c:v>
                </c:pt>
                <c:pt idx="303">
                  <c:v>4.8499999999999996</c:v>
                </c:pt>
                <c:pt idx="304">
                  <c:v>4.8</c:v>
                </c:pt>
                <c:pt idx="305">
                  <c:v>4.76</c:v>
                </c:pt>
                <c:pt idx="306">
                  <c:v>4.8099999999999996</c:v>
                </c:pt>
                <c:pt idx="307">
                  <c:v>4.84</c:v>
                </c:pt>
                <c:pt idx="308">
                  <c:v>4.9400000000000004</c:v>
                </c:pt>
                <c:pt idx="309">
                  <c:v>4.95</c:v>
                </c:pt>
                <c:pt idx="310">
                  <c:v>5.0199999999999996</c:v>
                </c:pt>
                <c:pt idx="311">
                  <c:v>5.01</c:v>
                </c:pt>
                <c:pt idx="312">
                  <c:v>5.01</c:v>
                </c:pt>
                <c:pt idx="313">
                  <c:v>5.0199999999999996</c:v>
                </c:pt>
                <c:pt idx="314">
                  <c:v>5.0599999999999996</c:v>
                </c:pt>
                <c:pt idx="315">
                  <c:v>5.0599999999999996</c:v>
                </c:pt>
                <c:pt idx="316">
                  <c:v>5.09</c:v>
                </c:pt>
                <c:pt idx="317">
                  <c:v>5.13</c:v>
                </c:pt>
                <c:pt idx="318">
                  <c:v>5.17</c:v>
                </c:pt>
                <c:pt idx="319">
                  <c:v>5.2</c:v>
                </c:pt>
                <c:pt idx="320">
                  <c:v>5.24</c:v>
                </c:pt>
                <c:pt idx="321">
                  <c:v>5.27</c:v>
                </c:pt>
                <c:pt idx="322">
                  <c:v>5.3</c:v>
                </c:pt>
                <c:pt idx="323">
                  <c:v>5.34</c:v>
                </c:pt>
                <c:pt idx="324">
                  <c:v>5.38</c:v>
                </c:pt>
                <c:pt idx="325">
                  <c:v>5.4</c:v>
                </c:pt>
                <c:pt idx="326">
                  <c:v>5.43</c:v>
                </c:pt>
                <c:pt idx="327">
                  <c:v>5.46</c:v>
                </c:pt>
                <c:pt idx="328">
                  <c:v>5.48</c:v>
                </c:pt>
                <c:pt idx="329">
                  <c:v>5.5</c:v>
                </c:pt>
                <c:pt idx="330">
                  <c:v>5.51</c:v>
                </c:pt>
                <c:pt idx="331">
                  <c:v>5.52</c:v>
                </c:pt>
                <c:pt idx="332">
                  <c:v>5.52</c:v>
                </c:pt>
                <c:pt idx="333">
                  <c:v>5.51</c:v>
                </c:pt>
                <c:pt idx="334">
                  <c:v>5.5</c:v>
                </c:pt>
                <c:pt idx="335">
                  <c:v>5.49</c:v>
                </c:pt>
                <c:pt idx="336">
                  <c:v>5.51</c:v>
                </c:pt>
                <c:pt idx="337">
                  <c:v>5.48</c:v>
                </c:pt>
                <c:pt idx="338">
                  <c:v>5.44</c:v>
                </c:pt>
                <c:pt idx="339">
                  <c:v>5.41</c:v>
                </c:pt>
                <c:pt idx="340">
                  <c:v>5.2</c:v>
                </c:pt>
                <c:pt idx="341">
                  <c:v>5.24</c:v>
                </c:pt>
                <c:pt idx="342">
                  <c:v>5.08</c:v>
                </c:pt>
                <c:pt idx="343">
                  <c:v>5.44</c:v>
                </c:pt>
                <c:pt idx="344">
                  <c:v>4.8</c:v>
                </c:pt>
                <c:pt idx="345">
                  <c:v>4.7</c:v>
                </c:pt>
                <c:pt idx="346">
                  <c:v>4.7</c:v>
                </c:pt>
                <c:pt idx="347">
                  <c:v>4.4800000000000004</c:v>
                </c:pt>
                <c:pt idx="348">
                  <c:v>4.33</c:v>
                </c:pt>
                <c:pt idx="349">
                  <c:v>4.29</c:v>
                </c:pt>
                <c:pt idx="350">
                  <c:v>4.08</c:v>
                </c:pt>
                <c:pt idx="351">
                  <c:v>4</c:v>
                </c:pt>
                <c:pt idx="352">
                  <c:v>4.01</c:v>
                </c:pt>
                <c:pt idx="353">
                  <c:v>3.9</c:v>
                </c:pt>
                <c:pt idx="354">
                  <c:v>3.84</c:v>
                </c:pt>
                <c:pt idx="355">
                  <c:v>3.78</c:v>
                </c:pt>
                <c:pt idx="356">
                  <c:v>3.7</c:v>
                </c:pt>
                <c:pt idx="357">
                  <c:v>3.61</c:v>
                </c:pt>
                <c:pt idx="358">
                  <c:v>3.55</c:v>
                </c:pt>
                <c:pt idx="359">
                  <c:v>3.52</c:v>
                </c:pt>
                <c:pt idx="360">
                  <c:v>3.52</c:v>
                </c:pt>
                <c:pt idx="361">
                  <c:v>3.52</c:v>
                </c:pt>
                <c:pt idx="362">
                  <c:v>3.43</c:v>
                </c:pt>
                <c:pt idx="363">
                  <c:v>3.34</c:v>
                </c:pt>
                <c:pt idx="364">
                  <c:v>3.2</c:v>
                </c:pt>
                <c:pt idx="365">
                  <c:v>3.14</c:v>
                </c:pt>
                <c:pt idx="366">
                  <c:v>3.04</c:v>
                </c:pt>
                <c:pt idx="367">
                  <c:v>2.98</c:v>
                </c:pt>
                <c:pt idx="368">
                  <c:v>3</c:v>
                </c:pt>
                <c:pt idx="369">
                  <c:v>3.01</c:v>
                </c:pt>
                <c:pt idx="370">
                  <c:v>3.04</c:v>
                </c:pt>
                <c:pt idx="371">
                  <c:v>3.04</c:v>
                </c:pt>
                <c:pt idx="372">
                  <c:v>3.28</c:v>
                </c:pt>
                <c:pt idx="373">
                  <c:v>3.45</c:v>
                </c:pt>
                <c:pt idx="374">
                  <c:v>3.71</c:v>
                </c:pt>
                <c:pt idx="375">
                  <c:v>3.56</c:v>
                </c:pt>
                <c:pt idx="376">
                  <c:v>3.67</c:v>
                </c:pt>
                <c:pt idx="377">
                  <c:v>3.74</c:v>
                </c:pt>
                <c:pt idx="378">
                  <c:v>3.46</c:v>
                </c:pt>
                <c:pt idx="379">
                  <c:v>3.36</c:v>
                </c:pt>
                <c:pt idx="380">
                  <c:v>3.3</c:v>
                </c:pt>
                <c:pt idx="381">
                  <c:v>3.29</c:v>
                </c:pt>
                <c:pt idx="382">
                  <c:v>3.25</c:v>
                </c:pt>
                <c:pt idx="383">
                  <c:v>3.19</c:v>
                </c:pt>
                <c:pt idx="384">
                  <c:v>3.26</c:v>
                </c:pt>
                <c:pt idx="385">
                  <c:v>3.24</c:v>
                </c:pt>
                <c:pt idx="386">
                  <c:v>3.27</c:v>
                </c:pt>
                <c:pt idx="387">
                  <c:v>3.24</c:v>
                </c:pt>
                <c:pt idx="388">
                  <c:v>3.12</c:v>
                </c:pt>
                <c:pt idx="389">
                  <c:v>3.28</c:v>
                </c:pt>
                <c:pt idx="390">
                  <c:v>3.16</c:v>
                </c:pt>
                <c:pt idx="391">
                  <c:v>3.09</c:v>
                </c:pt>
                <c:pt idx="392">
                  <c:v>3.25</c:v>
                </c:pt>
                <c:pt idx="393">
                  <c:v>3.17</c:v>
                </c:pt>
                <c:pt idx="394">
                  <c:v>3.21</c:v>
                </c:pt>
                <c:pt idx="395">
                  <c:v>3.36</c:v>
                </c:pt>
                <c:pt idx="396">
                  <c:v>3.2</c:v>
                </c:pt>
                <c:pt idx="397">
                  <c:v>3.17</c:v>
                </c:pt>
                <c:pt idx="398">
                  <c:v>3.27</c:v>
                </c:pt>
                <c:pt idx="399">
                  <c:v>3.04</c:v>
                </c:pt>
                <c:pt idx="400">
                  <c:v>3.42</c:v>
                </c:pt>
                <c:pt idx="401">
                  <c:v>3.4</c:v>
                </c:pt>
                <c:pt idx="402">
                  <c:v>3.57</c:v>
                </c:pt>
                <c:pt idx="403">
                  <c:v>3.69</c:v>
                </c:pt>
                <c:pt idx="404">
                  <c:v>3.6</c:v>
                </c:pt>
                <c:pt idx="405">
                  <c:v>3.68</c:v>
                </c:pt>
                <c:pt idx="406">
                  <c:v>3.66</c:v>
                </c:pt>
                <c:pt idx="407">
                  <c:v>3.62</c:v>
                </c:pt>
                <c:pt idx="408">
                  <c:v>3.54</c:v>
                </c:pt>
                <c:pt idx="409">
                  <c:v>3.49</c:v>
                </c:pt>
                <c:pt idx="410">
                  <c:v>3.44</c:v>
                </c:pt>
                <c:pt idx="411">
                  <c:v>3.37</c:v>
                </c:pt>
                <c:pt idx="412">
                  <c:v>3.39</c:v>
                </c:pt>
                <c:pt idx="413">
                  <c:v>3.38</c:v>
                </c:pt>
                <c:pt idx="414">
                  <c:v>3.41</c:v>
                </c:pt>
                <c:pt idx="415">
                  <c:v>3.37</c:v>
                </c:pt>
                <c:pt idx="416">
                  <c:v>3.34</c:v>
                </c:pt>
                <c:pt idx="417">
                  <c:v>3.27</c:v>
                </c:pt>
                <c:pt idx="418">
                  <c:v>3.36</c:v>
                </c:pt>
                <c:pt idx="419">
                  <c:v>3.32</c:v>
                </c:pt>
                <c:pt idx="420">
                  <c:v>3.23</c:v>
                </c:pt>
                <c:pt idx="421">
                  <c:v>3.17</c:v>
                </c:pt>
                <c:pt idx="422">
                  <c:v>3.16</c:v>
                </c:pt>
                <c:pt idx="423">
                  <c:v>3.1</c:v>
                </c:pt>
                <c:pt idx="424">
                  <c:v>3.2</c:v>
                </c:pt>
                <c:pt idx="425">
                  <c:v>3.16</c:v>
                </c:pt>
                <c:pt idx="426">
                  <c:v>3.25</c:v>
                </c:pt>
                <c:pt idx="427">
                  <c:v>3.15</c:v>
                </c:pt>
                <c:pt idx="428">
                  <c:v>3.12</c:v>
                </c:pt>
                <c:pt idx="429">
                  <c:v>3.07</c:v>
                </c:pt>
                <c:pt idx="430">
                  <c:v>3.08</c:v>
                </c:pt>
                <c:pt idx="431">
                  <c:v>3.02</c:v>
                </c:pt>
                <c:pt idx="432">
                  <c:v>3.08</c:v>
                </c:pt>
                <c:pt idx="433">
                  <c:v>3.04</c:v>
                </c:pt>
                <c:pt idx="434">
                  <c:v>3.32</c:v>
                </c:pt>
                <c:pt idx="435">
                  <c:v>3.35</c:v>
                </c:pt>
                <c:pt idx="436">
                  <c:v>3.18</c:v>
                </c:pt>
                <c:pt idx="437">
                  <c:v>3.04</c:v>
                </c:pt>
                <c:pt idx="438">
                  <c:v>2.99</c:v>
                </c:pt>
                <c:pt idx="439">
                  <c:v>2.97</c:v>
                </c:pt>
                <c:pt idx="440">
                  <c:v>2.96</c:v>
                </c:pt>
                <c:pt idx="441">
                  <c:v>2.92</c:v>
                </c:pt>
                <c:pt idx="442">
                  <c:v>3.27</c:v>
                </c:pt>
                <c:pt idx="443">
                  <c:v>3.35</c:v>
                </c:pt>
                <c:pt idx="444">
                  <c:v>3.28</c:v>
                </c:pt>
                <c:pt idx="445">
                  <c:v>3.15</c:v>
                </c:pt>
                <c:pt idx="446">
                  <c:v>2.98</c:v>
                </c:pt>
                <c:pt idx="447">
                  <c:v>2.9</c:v>
                </c:pt>
                <c:pt idx="448">
                  <c:v>2.86</c:v>
                </c:pt>
                <c:pt idx="449">
                  <c:v>2.82</c:v>
                </c:pt>
                <c:pt idx="450">
                  <c:v>2.7</c:v>
                </c:pt>
                <c:pt idx="451">
                  <c:v>2.76</c:v>
                </c:pt>
                <c:pt idx="452">
                  <c:v>2.74</c:v>
                </c:pt>
                <c:pt idx="453">
                  <c:v>2.76</c:v>
                </c:pt>
                <c:pt idx="454">
                  <c:v>2.74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A504-42E0-86C7-4A704C5A51A3}"/>
            </c:ext>
          </c:extLst>
        </c:ser>
        <c:ser>
          <c:idx val="2"/>
          <c:order val="3"/>
          <c:tx>
            <c:v>2003</c:v>
          </c:tx>
          <c:spPr>
            <a:ln w="12700">
              <a:solidFill>
                <a:srgbClr val="00206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DATOS!$R$3:$R$728</c:f>
              <c:numCache>
                <c:formatCode>General</c:formatCode>
                <c:ptCount val="726"/>
                <c:pt idx="242" formatCode="0.00">
                  <c:v>4.3600000000000003</c:v>
                </c:pt>
                <c:pt idx="243" formatCode="0.00">
                  <c:v>4.28</c:v>
                </c:pt>
                <c:pt idx="244" formatCode="0.00">
                  <c:v>4.0599999999999996</c:v>
                </c:pt>
                <c:pt idx="245" formatCode="0.00">
                  <c:v>3.91</c:v>
                </c:pt>
                <c:pt idx="246" formatCode="0.00">
                  <c:v>3.76</c:v>
                </c:pt>
                <c:pt idx="247" formatCode="0.00">
                  <c:v>3.66</c:v>
                </c:pt>
                <c:pt idx="248" formatCode="0.00">
                  <c:v>3.66</c:v>
                </c:pt>
                <c:pt idx="249" formatCode="0.00">
                  <c:v>3.63</c:v>
                </c:pt>
                <c:pt idx="250" formatCode="0.00">
                  <c:v>3.77</c:v>
                </c:pt>
                <c:pt idx="251" formatCode="0.00">
                  <c:v>3.78</c:v>
                </c:pt>
                <c:pt idx="252" formatCode="0.00">
                  <c:v>3.81</c:v>
                </c:pt>
                <c:pt idx="253" formatCode="0.00">
                  <c:v>3.8</c:v>
                </c:pt>
                <c:pt idx="254" formatCode="0.00">
                  <c:v>3.72</c:v>
                </c:pt>
                <c:pt idx="255" formatCode="0.00">
                  <c:v>3.66</c:v>
                </c:pt>
                <c:pt idx="256" formatCode="0.00">
                  <c:v>3.68</c:v>
                </c:pt>
                <c:pt idx="257" formatCode="0.00">
                  <c:v>3.63</c:v>
                </c:pt>
                <c:pt idx="258" formatCode="0.00">
                  <c:v>3.52</c:v>
                </c:pt>
                <c:pt idx="259" formatCode="0.00">
                  <c:v>3.5</c:v>
                </c:pt>
                <c:pt idx="260" formatCode="0.00">
                  <c:v>3.62</c:v>
                </c:pt>
                <c:pt idx="261" formatCode="0.00">
                  <c:v>3.66</c:v>
                </c:pt>
                <c:pt idx="262" formatCode="0.00">
                  <c:v>3.76</c:v>
                </c:pt>
                <c:pt idx="263" formatCode="0.00">
                  <c:v>3.82</c:v>
                </c:pt>
                <c:pt idx="264" formatCode="0.00">
                  <c:v>4.08</c:v>
                </c:pt>
                <c:pt idx="265" formatCode="0.00">
                  <c:v>4.2</c:v>
                </c:pt>
                <c:pt idx="266" formatCode="0.00">
                  <c:v>4.37</c:v>
                </c:pt>
                <c:pt idx="267" formatCode="0.00">
                  <c:v>4.45</c:v>
                </c:pt>
                <c:pt idx="268" formatCode="0.00">
                  <c:v>4.4800000000000004</c:v>
                </c:pt>
                <c:pt idx="269" formatCode="0.00">
                  <c:v>4.46</c:v>
                </c:pt>
                <c:pt idx="270" formatCode="0.00">
                  <c:v>4.46</c:v>
                </c:pt>
                <c:pt idx="271" formatCode="0.00">
                  <c:v>4.42</c:v>
                </c:pt>
                <c:pt idx="272" formatCode="0.00">
                  <c:v>4.38</c:v>
                </c:pt>
                <c:pt idx="273" formatCode="0.00">
                  <c:v>4.21</c:v>
                </c:pt>
                <c:pt idx="274" formatCode="0.00">
                  <c:v>4.18</c:v>
                </c:pt>
                <c:pt idx="275" formatCode="0.00">
                  <c:v>4.1399999999999997</c:v>
                </c:pt>
                <c:pt idx="276" formatCode="0.00">
                  <c:v>4.1399999999999997</c:v>
                </c:pt>
                <c:pt idx="277" formatCode="0.00">
                  <c:v>4.1500000000000004</c:v>
                </c:pt>
                <c:pt idx="278" formatCode="0.00">
                  <c:v>4.17</c:v>
                </c:pt>
                <c:pt idx="279" formatCode="0.00">
                  <c:v>4.24</c:v>
                </c:pt>
                <c:pt idx="280" formatCode="0.00">
                  <c:v>4.4000000000000004</c:v>
                </c:pt>
                <c:pt idx="281" formatCode="0.00">
                  <c:v>4.5199999999999996</c:v>
                </c:pt>
                <c:pt idx="282" formatCode="0.00">
                  <c:v>4.6100000000000003</c:v>
                </c:pt>
                <c:pt idx="283" formatCode="0.00">
                  <c:v>4.79</c:v>
                </c:pt>
                <c:pt idx="284" formatCode="0.00">
                  <c:v>4.67</c:v>
                </c:pt>
                <c:pt idx="285" formatCode="0.00">
                  <c:v>4.67</c:v>
                </c:pt>
                <c:pt idx="286" formatCode="0.00">
                  <c:v>4.55</c:v>
                </c:pt>
                <c:pt idx="287" formatCode="0.00">
                  <c:v>4.4400000000000004</c:v>
                </c:pt>
                <c:pt idx="288" formatCode="0.00">
                  <c:v>4.32</c:v>
                </c:pt>
                <c:pt idx="289" formatCode="0.00">
                  <c:v>4.25</c:v>
                </c:pt>
                <c:pt idx="290" formatCode="0.00">
                  <c:v>4.2699999999999996</c:v>
                </c:pt>
                <c:pt idx="291" formatCode="0.00">
                  <c:v>4.34</c:v>
                </c:pt>
                <c:pt idx="292" formatCode="0.00">
                  <c:v>4.47</c:v>
                </c:pt>
                <c:pt idx="293" formatCode="0.00">
                  <c:v>4.55</c:v>
                </c:pt>
                <c:pt idx="294" formatCode="0.00">
                  <c:v>4.5599999999999996</c:v>
                </c:pt>
                <c:pt idx="295" formatCode="0.00">
                  <c:v>4.54</c:v>
                </c:pt>
                <c:pt idx="296" formatCode="0.00">
                  <c:v>4.49</c:v>
                </c:pt>
                <c:pt idx="297" formatCode="0.00">
                  <c:v>4.4000000000000004</c:v>
                </c:pt>
                <c:pt idx="298" formatCode="0.00">
                  <c:v>4.45</c:v>
                </c:pt>
                <c:pt idx="299" formatCode="0.00">
                  <c:v>4.3099999999999996</c:v>
                </c:pt>
                <c:pt idx="300" formatCode="0.00">
                  <c:v>4.21</c:v>
                </c:pt>
                <c:pt idx="301" formatCode="0.00">
                  <c:v>4.16</c:v>
                </c:pt>
                <c:pt idx="302" formatCode="0.00">
                  <c:v>4.25</c:v>
                </c:pt>
                <c:pt idx="303" formatCode="0.00">
                  <c:v>4.28</c:v>
                </c:pt>
                <c:pt idx="304" formatCode="0.00">
                  <c:v>4.29</c:v>
                </c:pt>
                <c:pt idx="305" formatCode="0.00">
                  <c:v>4.3</c:v>
                </c:pt>
                <c:pt idx="306" formatCode="0.00">
                  <c:v>4.26</c:v>
                </c:pt>
                <c:pt idx="307" formatCode="0.00">
                  <c:v>4.2</c:v>
                </c:pt>
                <c:pt idx="308" formatCode="0.00">
                  <c:v>4.25</c:v>
                </c:pt>
                <c:pt idx="309" formatCode="0.00">
                  <c:v>4.26</c:v>
                </c:pt>
                <c:pt idx="310" formatCode="0.00">
                  <c:v>4.43</c:v>
                </c:pt>
                <c:pt idx="311" formatCode="0.00">
                  <c:v>4.58</c:v>
                </c:pt>
                <c:pt idx="312" formatCode="0.00">
                  <c:v>4.7</c:v>
                </c:pt>
                <c:pt idx="313" formatCode="0.00">
                  <c:v>4.78</c:v>
                </c:pt>
                <c:pt idx="314" formatCode="0.00">
                  <c:v>4.84</c:v>
                </c:pt>
                <c:pt idx="315" formatCode="0.00">
                  <c:v>4.84</c:v>
                </c:pt>
                <c:pt idx="316" formatCode="0.00">
                  <c:v>4.83</c:v>
                </c:pt>
                <c:pt idx="317" formatCode="0.00">
                  <c:v>4.84</c:v>
                </c:pt>
                <c:pt idx="318" formatCode="0.00">
                  <c:v>4.8499999999999996</c:v>
                </c:pt>
                <c:pt idx="319" formatCode="0.00">
                  <c:v>4.8499999999999996</c:v>
                </c:pt>
                <c:pt idx="320" formatCode="0.00">
                  <c:v>4.8099999999999996</c:v>
                </c:pt>
                <c:pt idx="321" formatCode="0.00">
                  <c:v>4.74</c:v>
                </c:pt>
                <c:pt idx="322" formatCode="0.00">
                  <c:v>4.6399999999999997</c:v>
                </c:pt>
                <c:pt idx="323" formatCode="0.00">
                  <c:v>4.58</c:v>
                </c:pt>
                <c:pt idx="324" formatCode="0.00">
                  <c:v>4.57</c:v>
                </c:pt>
                <c:pt idx="325" formatCode="0.00">
                  <c:v>4.5</c:v>
                </c:pt>
                <c:pt idx="326" formatCode="0.00">
                  <c:v>4.5</c:v>
                </c:pt>
                <c:pt idx="327" formatCode="0.00">
                  <c:v>4.5999999999999996</c:v>
                </c:pt>
                <c:pt idx="328" formatCode="0.00">
                  <c:v>4.7</c:v>
                </c:pt>
                <c:pt idx="329" formatCode="0.00">
                  <c:v>4.7300000000000004</c:v>
                </c:pt>
                <c:pt idx="330" formatCode="0.00">
                  <c:v>4.82</c:v>
                </c:pt>
                <c:pt idx="331" formatCode="0.00">
                  <c:v>4.8600000000000003</c:v>
                </c:pt>
                <c:pt idx="332" formatCode="0.00">
                  <c:v>4.88</c:v>
                </c:pt>
                <c:pt idx="333" formatCode="0.00">
                  <c:v>4.91</c:v>
                </c:pt>
                <c:pt idx="334" formatCode="0.00">
                  <c:v>4.95</c:v>
                </c:pt>
                <c:pt idx="335" formatCode="0.00">
                  <c:v>4.99</c:v>
                </c:pt>
                <c:pt idx="336" formatCode="0.00">
                  <c:v>5.0599999999999996</c:v>
                </c:pt>
                <c:pt idx="337" formatCode="0.00">
                  <c:v>5.09</c:v>
                </c:pt>
                <c:pt idx="338" formatCode="0.00">
                  <c:v>5.17</c:v>
                </c:pt>
                <c:pt idx="339" formatCode="0.00">
                  <c:v>5.19</c:v>
                </c:pt>
                <c:pt idx="340" formatCode="0.00">
                  <c:v>5.21</c:v>
                </c:pt>
                <c:pt idx="341" formatCode="0.00">
                  <c:v>5.26</c:v>
                </c:pt>
                <c:pt idx="342" formatCode="0.00">
                  <c:v>5.26</c:v>
                </c:pt>
                <c:pt idx="343" formatCode="0.00">
                  <c:v>5.27</c:v>
                </c:pt>
                <c:pt idx="344" formatCode="0.00">
                  <c:v>5.32</c:v>
                </c:pt>
                <c:pt idx="345" formatCode="0.00">
                  <c:v>5.32</c:v>
                </c:pt>
                <c:pt idx="346" formatCode="0.00">
                  <c:v>5.33</c:v>
                </c:pt>
                <c:pt idx="347" formatCode="0.00">
                  <c:v>5.31</c:v>
                </c:pt>
                <c:pt idx="348" formatCode="0.00">
                  <c:v>5.29</c:v>
                </c:pt>
                <c:pt idx="349" formatCode="0.00">
                  <c:v>5.27</c:v>
                </c:pt>
                <c:pt idx="350" formatCode="0.00">
                  <c:v>5.25</c:v>
                </c:pt>
                <c:pt idx="351" formatCode="0.00">
                  <c:v>5.26</c:v>
                </c:pt>
                <c:pt idx="352" formatCode="0.00">
                  <c:v>5.25</c:v>
                </c:pt>
                <c:pt idx="353" formatCode="0.00">
                  <c:v>5.24</c:v>
                </c:pt>
                <c:pt idx="354" formatCode="0.00">
                  <c:v>5.16</c:v>
                </c:pt>
                <c:pt idx="355" formatCode="0.00">
                  <c:v>5.12</c:v>
                </c:pt>
                <c:pt idx="356" formatCode="0.00">
                  <c:v>5.0999999999999996</c:v>
                </c:pt>
                <c:pt idx="357" formatCode="0.00">
                  <c:v>5.05</c:v>
                </c:pt>
                <c:pt idx="358" formatCode="0.00">
                  <c:v>5</c:v>
                </c:pt>
                <c:pt idx="359" formatCode="0.00">
                  <c:v>5</c:v>
                </c:pt>
                <c:pt idx="360" formatCode="0.00">
                  <c:v>4.96</c:v>
                </c:pt>
                <c:pt idx="361" formatCode="0.00">
                  <c:v>4.92</c:v>
                </c:pt>
                <c:pt idx="362" formatCode="0.00">
                  <c:v>4.84</c:v>
                </c:pt>
                <c:pt idx="363" formatCode="0.00">
                  <c:v>4.7</c:v>
                </c:pt>
                <c:pt idx="364" formatCode="0.00">
                  <c:v>4.62</c:v>
                </c:pt>
                <c:pt idx="365" formatCode="0.00">
                  <c:v>4.5599999999999996</c:v>
                </c:pt>
                <c:pt idx="366" formatCode="0.00">
                  <c:v>4.58</c:v>
                </c:pt>
                <c:pt idx="367" formatCode="0.00">
                  <c:v>4.53</c:v>
                </c:pt>
                <c:pt idx="368" formatCode="0.00">
                  <c:v>4.6500000000000004</c:v>
                </c:pt>
                <c:pt idx="369" formatCode="0.00">
                  <c:v>4.59</c:v>
                </c:pt>
                <c:pt idx="370" formatCode="0.00">
                  <c:v>4.54</c:v>
                </c:pt>
                <c:pt idx="371" formatCode="0.00">
                  <c:v>4.43</c:v>
                </c:pt>
                <c:pt idx="372" formatCode="0.00">
                  <c:v>4.4400000000000004</c:v>
                </c:pt>
                <c:pt idx="373" formatCode="0.00">
                  <c:v>4.46</c:v>
                </c:pt>
                <c:pt idx="374" formatCode="0.00">
                  <c:v>4.45</c:v>
                </c:pt>
                <c:pt idx="375" formatCode="0.00">
                  <c:v>4.3899999999999997</c:v>
                </c:pt>
                <c:pt idx="376" formatCode="0.00">
                  <c:v>4.37</c:v>
                </c:pt>
                <c:pt idx="377" formatCode="0.00">
                  <c:v>4.38</c:v>
                </c:pt>
                <c:pt idx="378" formatCode="0.00">
                  <c:v>4.45</c:v>
                </c:pt>
                <c:pt idx="379" formatCode="0.00">
                  <c:v>4.46</c:v>
                </c:pt>
                <c:pt idx="380" formatCode="0.00">
                  <c:v>4.5</c:v>
                </c:pt>
                <c:pt idx="381" formatCode="0.00">
                  <c:v>4.5</c:v>
                </c:pt>
                <c:pt idx="382" formatCode="0.00">
                  <c:v>4.58</c:v>
                </c:pt>
                <c:pt idx="383" formatCode="0.00">
                  <c:v>4.5999999999999996</c:v>
                </c:pt>
                <c:pt idx="384" formatCode="0.00">
                  <c:v>4.6399999999999997</c:v>
                </c:pt>
                <c:pt idx="385" formatCode="0.00">
                  <c:v>4.66</c:v>
                </c:pt>
                <c:pt idx="386" formatCode="0.00">
                  <c:v>4.66</c:v>
                </c:pt>
                <c:pt idx="387" formatCode="0.00">
                  <c:v>4.62</c:v>
                </c:pt>
                <c:pt idx="388" formatCode="0.00">
                  <c:v>4.54</c:v>
                </c:pt>
                <c:pt idx="389" formatCode="0.00">
                  <c:v>4.53</c:v>
                </c:pt>
                <c:pt idx="390" formatCode="0.00">
                  <c:v>4.63</c:v>
                </c:pt>
                <c:pt idx="391" formatCode="0.00">
                  <c:v>4.7</c:v>
                </c:pt>
                <c:pt idx="392" formatCode="0.00">
                  <c:v>4.7</c:v>
                </c:pt>
                <c:pt idx="393" formatCode="0.00">
                  <c:v>4.6399999999999997</c:v>
                </c:pt>
                <c:pt idx="394" formatCode="0.00">
                  <c:v>4.53</c:v>
                </c:pt>
                <c:pt idx="395" formatCode="0.00">
                  <c:v>4.37</c:v>
                </c:pt>
                <c:pt idx="396" formatCode="0.00">
                  <c:v>4.2</c:v>
                </c:pt>
                <c:pt idx="397" formatCode="0.00">
                  <c:v>4.1399999999999997</c:v>
                </c:pt>
                <c:pt idx="398" formatCode="0.00">
                  <c:v>4.32</c:v>
                </c:pt>
                <c:pt idx="399" formatCode="0.00">
                  <c:v>4.2699999999999996</c:v>
                </c:pt>
                <c:pt idx="400" formatCode="0.00">
                  <c:v>4.1500000000000004</c:v>
                </c:pt>
                <c:pt idx="401" formatCode="0.00">
                  <c:v>4.04</c:v>
                </c:pt>
                <c:pt idx="402" formatCode="0.00">
                  <c:v>4.0599999999999996</c:v>
                </c:pt>
                <c:pt idx="403" formatCode="0.00">
                  <c:v>4</c:v>
                </c:pt>
                <c:pt idx="404" formatCode="0.00">
                  <c:v>3.89</c:v>
                </c:pt>
                <c:pt idx="405" formatCode="0.00">
                  <c:v>3.8</c:v>
                </c:pt>
                <c:pt idx="406" formatCode="0.00">
                  <c:v>3.7</c:v>
                </c:pt>
                <c:pt idx="407" formatCode="0.00">
                  <c:v>3.59</c:v>
                </c:pt>
                <c:pt idx="408" formatCode="0.00">
                  <c:v>3.43</c:v>
                </c:pt>
                <c:pt idx="409" formatCode="0.00">
                  <c:v>3.32</c:v>
                </c:pt>
                <c:pt idx="410" formatCode="0.00">
                  <c:v>3.27</c:v>
                </c:pt>
                <c:pt idx="411" formatCode="0.00">
                  <c:v>3.28</c:v>
                </c:pt>
                <c:pt idx="412" formatCode="0.00">
                  <c:v>3.5</c:v>
                </c:pt>
                <c:pt idx="413" formatCode="0.00">
                  <c:v>3.52</c:v>
                </c:pt>
                <c:pt idx="414" formatCode="0.00">
                  <c:v>3.94</c:v>
                </c:pt>
                <c:pt idx="415" formatCode="0.00">
                  <c:v>4</c:v>
                </c:pt>
                <c:pt idx="416" formatCode="0.00">
                  <c:v>4.22</c:v>
                </c:pt>
                <c:pt idx="417" formatCode="0.00">
                  <c:v>4.2699999999999996</c:v>
                </c:pt>
                <c:pt idx="418" formatCode="0.00">
                  <c:v>4.45</c:v>
                </c:pt>
                <c:pt idx="419" formatCode="0.00">
                  <c:v>4.4800000000000004</c:v>
                </c:pt>
                <c:pt idx="420" formatCode="0.00">
                  <c:v>4.49</c:v>
                </c:pt>
                <c:pt idx="421" formatCode="0.00">
                  <c:v>4.43</c:v>
                </c:pt>
                <c:pt idx="422" formatCode="0.00">
                  <c:v>4.3899999999999997</c:v>
                </c:pt>
                <c:pt idx="423" formatCode="0.00">
                  <c:v>4.41</c:v>
                </c:pt>
                <c:pt idx="424" formatCode="0.00">
                  <c:v>4.43</c:v>
                </c:pt>
                <c:pt idx="425" formatCode="0.00">
                  <c:v>4.45</c:v>
                </c:pt>
                <c:pt idx="426" formatCode="0.00">
                  <c:v>4.46</c:v>
                </c:pt>
                <c:pt idx="427" formatCode="0.00">
                  <c:v>4.5199999999999996</c:v>
                </c:pt>
                <c:pt idx="428" formatCode="0.00">
                  <c:v>4.6900000000000004</c:v>
                </c:pt>
                <c:pt idx="429" formatCode="0.00">
                  <c:v>4.7300000000000004</c:v>
                </c:pt>
                <c:pt idx="430" formatCode="0.00">
                  <c:v>4.83</c:v>
                </c:pt>
                <c:pt idx="431" formatCode="0.00">
                  <c:v>4.3</c:v>
                </c:pt>
                <c:pt idx="432" formatCode="0.00">
                  <c:v>5.01</c:v>
                </c:pt>
                <c:pt idx="433" formatCode="0.00">
                  <c:v>5.1100000000000003</c:v>
                </c:pt>
                <c:pt idx="434" formatCode="0.00">
                  <c:v>5.19</c:v>
                </c:pt>
                <c:pt idx="435" formatCode="0.00">
                  <c:v>5.25</c:v>
                </c:pt>
                <c:pt idx="436" formatCode="0.00">
                  <c:v>5.29</c:v>
                </c:pt>
                <c:pt idx="437" formatCode="0.00">
                  <c:v>5.32</c:v>
                </c:pt>
                <c:pt idx="438" formatCode="0.00">
                  <c:v>5.35</c:v>
                </c:pt>
                <c:pt idx="439" formatCode="0.00">
                  <c:v>5.32</c:v>
                </c:pt>
                <c:pt idx="440" formatCode="0.00">
                  <c:v>5.36</c:v>
                </c:pt>
                <c:pt idx="441" formatCode="0.00">
                  <c:v>5.32</c:v>
                </c:pt>
                <c:pt idx="442" formatCode="0.00">
                  <c:v>5.3</c:v>
                </c:pt>
                <c:pt idx="443" formatCode="0.00">
                  <c:v>5.26</c:v>
                </c:pt>
                <c:pt idx="444" formatCode="0.00">
                  <c:v>5.18</c:v>
                </c:pt>
                <c:pt idx="445" formatCode="0.00">
                  <c:v>5.05</c:v>
                </c:pt>
                <c:pt idx="446" formatCode="0.00">
                  <c:v>4.42</c:v>
                </c:pt>
                <c:pt idx="447" formatCode="0.00">
                  <c:v>4.67</c:v>
                </c:pt>
                <c:pt idx="448" formatCode="0.00">
                  <c:v>4.6399999999999997</c:v>
                </c:pt>
                <c:pt idx="449" formatCode="0.00">
                  <c:v>4.5199999999999996</c:v>
                </c:pt>
                <c:pt idx="450" formatCode="0.00">
                  <c:v>4.4000000000000004</c:v>
                </c:pt>
                <c:pt idx="451" formatCode="0.00">
                  <c:v>4.3099999999999996</c:v>
                </c:pt>
                <c:pt idx="452" formatCode="0.00">
                  <c:v>4.22</c:v>
                </c:pt>
                <c:pt idx="453" formatCode="0.00">
                  <c:v>4.22</c:v>
                </c:pt>
                <c:pt idx="454" formatCode="0.00">
                  <c:v>4.2300000000000004</c:v>
                </c:pt>
                <c:pt idx="455" formatCode="0.00">
                  <c:v>4.2300000000000004</c:v>
                </c:pt>
                <c:pt idx="456" formatCode="0.00">
                  <c:v>4.2350000000000003</c:v>
                </c:pt>
                <c:pt idx="457" formatCode="0.00">
                  <c:v>4.2389999999999999</c:v>
                </c:pt>
                <c:pt idx="458" formatCode="0.00">
                  <c:v>4.2430000000000101</c:v>
                </c:pt>
                <c:pt idx="459" formatCode="0.00">
                  <c:v>4.2470000000000097</c:v>
                </c:pt>
                <c:pt idx="460" formatCode="0.00">
                  <c:v>4.2510000000000101</c:v>
                </c:pt>
                <c:pt idx="461" formatCode="0.00">
                  <c:v>4.2550000000000097</c:v>
                </c:pt>
                <c:pt idx="462" formatCode="0.00">
                  <c:v>4.2590000000000101</c:v>
                </c:pt>
                <c:pt idx="463" formatCode="0.00">
                  <c:v>4.2630000000000097</c:v>
                </c:pt>
                <c:pt idx="464" formatCode="0.00">
                  <c:v>4.28</c:v>
                </c:pt>
                <c:pt idx="465" formatCode="0.00">
                  <c:v>4.26</c:v>
                </c:pt>
                <c:pt idx="466" formatCode="0.00">
                  <c:v>4.22</c:v>
                </c:pt>
                <c:pt idx="467" formatCode="0.00">
                  <c:v>4.18</c:v>
                </c:pt>
                <c:pt idx="468" formatCode="0.00">
                  <c:v>4.13</c:v>
                </c:pt>
                <c:pt idx="469" formatCode="0.00">
                  <c:v>4.17</c:v>
                </c:pt>
                <c:pt idx="470" formatCode="0.00">
                  <c:v>4.37</c:v>
                </c:pt>
                <c:pt idx="471" formatCode="0.00">
                  <c:v>4.46</c:v>
                </c:pt>
                <c:pt idx="472" formatCode="0.00">
                  <c:v>4.49</c:v>
                </c:pt>
                <c:pt idx="473" formatCode="0.00">
                  <c:v>4.5</c:v>
                </c:pt>
                <c:pt idx="474" formatCode="0.00">
                  <c:v>4.51</c:v>
                </c:pt>
                <c:pt idx="475" formatCode="0.00">
                  <c:v>4.4800000000000004</c:v>
                </c:pt>
                <c:pt idx="476" formatCode="0.00">
                  <c:v>4.3099999999999996</c:v>
                </c:pt>
                <c:pt idx="477" formatCode="0.00">
                  <c:v>4.37</c:v>
                </c:pt>
                <c:pt idx="478" formatCode="0.00">
                  <c:v>4.4000000000000004</c:v>
                </c:pt>
                <c:pt idx="479" formatCode="0.00">
                  <c:v>4.41</c:v>
                </c:pt>
                <c:pt idx="480" formatCode="0.00">
                  <c:v>4.42</c:v>
                </c:pt>
                <c:pt idx="481" formatCode="0.00">
                  <c:v>4.51</c:v>
                </c:pt>
                <c:pt idx="482" formatCode="0.00">
                  <c:v>4.55</c:v>
                </c:pt>
                <c:pt idx="483" formatCode="0.00">
                  <c:v>4.62</c:v>
                </c:pt>
                <c:pt idx="484" formatCode="0.00">
                  <c:v>4.63</c:v>
                </c:pt>
                <c:pt idx="485" formatCode="0.00">
                  <c:v>4.63</c:v>
                </c:pt>
                <c:pt idx="486" formatCode="0.00">
                  <c:v>4.6399999999999997</c:v>
                </c:pt>
                <c:pt idx="487" formatCode="0.00">
                  <c:v>4.6500000000000004</c:v>
                </c:pt>
                <c:pt idx="488" formatCode="0.00">
                  <c:v>4.66</c:v>
                </c:pt>
                <c:pt idx="489" formatCode="0.00">
                  <c:v>4.63</c:v>
                </c:pt>
                <c:pt idx="490" formatCode="0.00">
                  <c:v>4.5199999999999996</c:v>
                </c:pt>
                <c:pt idx="491" formatCode="0.00">
                  <c:v>4.45</c:v>
                </c:pt>
                <c:pt idx="492" formatCode="0.00">
                  <c:v>4.32</c:v>
                </c:pt>
                <c:pt idx="493" formatCode="0.00">
                  <c:v>4.21</c:v>
                </c:pt>
                <c:pt idx="494" formatCode="0.00">
                  <c:v>4.1100000000000003</c:v>
                </c:pt>
                <c:pt idx="495" formatCode="0.00">
                  <c:v>4.01</c:v>
                </c:pt>
                <c:pt idx="496" formatCode="0.00">
                  <c:v>3.84</c:v>
                </c:pt>
                <c:pt idx="497" formatCode="0.00">
                  <c:v>3.87</c:v>
                </c:pt>
                <c:pt idx="498" formatCode="0.00">
                  <c:v>3.85</c:v>
                </c:pt>
                <c:pt idx="499" formatCode="0.00">
                  <c:v>3.83</c:v>
                </c:pt>
                <c:pt idx="500" formatCode="0.00">
                  <c:v>3.87</c:v>
                </c:pt>
                <c:pt idx="501" formatCode="0.00">
                  <c:v>3.86</c:v>
                </c:pt>
                <c:pt idx="502" formatCode="0.00">
                  <c:v>3.85</c:v>
                </c:pt>
                <c:pt idx="503" formatCode="0.00">
                  <c:v>3.9</c:v>
                </c:pt>
                <c:pt idx="504" formatCode="0.00">
                  <c:v>3.89</c:v>
                </c:pt>
                <c:pt idx="505" formatCode="0.00">
                  <c:v>3.83</c:v>
                </c:pt>
                <c:pt idx="506" formatCode="0.00">
                  <c:v>3.87</c:v>
                </c:pt>
                <c:pt idx="507" formatCode="0.00">
                  <c:v>3.88</c:v>
                </c:pt>
                <c:pt idx="508" formatCode="0.00">
                  <c:v>4.12</c:v>
                </c:pt>
                <c:pt idx="509" formatCode="0.00">
                  <c:v>4.1399999999999997</c:v>
                </c:pt>
                <c:pt idx="510" formatCode="0.00">
                  <c:v>4.08</c:v>
                </c:pt>
                <c:pt idx="511" formatCode="0.00">
                  <c:v>3.99</c:v>
                </c:pt>
                <c:pt idx="512" formatCode="0.00">
                  <c:v>3.97</c:v>
                </c:pt>
                <c:pt idx="513" formatCode="0.00">
                  <c:v>4</c:v>
                </c:pt>
                <c:pt idx="514" formatCode="0.00">
                  <c:v>3.93</c:v>
                </c:pt>
                <c:pt idx="515" formatCode="0.00">
                  <c:v>3.84</c:v>
                </c:pt>
                <c:pt idx="516" formatCode="0.00">
                  <c:v>3.81</c:v>
                </c:pt>
                <c:pt idx="517" formatCode="0.00">
                  <c:v>3.86</c:v>
                </c:pt>
                <c:pt idx="518" formatCode="0.00">
                  <c:v>3.78</c:v>
                </c:pt>
                <c:pt idx="519" formatCode="0.00">
                  <c:v>3.75</c:v>
                </c:pt>
                <c:pt idx="520" formatCode="0.00">
                  <c:v>3.9</c:v>
                </c:pt>
                <c:pt idx="521" formatCode="0.00">
                  <c:v>3.99</c:v>
                </c:pt>
                <c:pt idx="522" formatCode="0.00">
                  <c:v>3.96</c:v>
                </c:pt>
                <c:pt idx="523" formatCode="0.00">
                  <c:v>3.9</c:v>
                </c:pt>
                <c:pt idx="524" formatCode="0.00">
                  <c:v>3.98</c:v>
                </c:pt>
                <c:pt idx="525" formatCode="0.00">
                  <c:v>4.0599999999999996</c:v>
                </c:pt>
                <c:pt idx="526" formatCode="0.00">
                  <c:v>4.1399999999999997</c:v>
                </c:pt>
                <c:pt idx="527" formatCode="0.00">
                  <c:v>4.22</c:v>
                </c:pt>
                <c:pt idx="528" formatCode="0.00">
                  <c:v>4.2699999999999996</c:v>
                </c:pt>
                <c:pt idx="529" formatCode="0.00">
                  <c:v>4.24</c:v>
                </c:pt>
                <c:pt idx="530" formatCode="0.00">
                  <c:v>4.26</c:v>
                </c:pt>
                <c:pt idx="531" formatCode="0.00">
                  <c:v>4.26</c:v>
                </c:pt>
                <c:pt idx="532" formatCode="0.00">
                  <c:v>4.2</c:v>
                </c:pt>
                <c:pt idx="533" formatCode="0.00">
                  <c:v>4.2699999999999996</c:v>
                </c:pt>
                <c:pt idx="534" formatCode="0.00">
                  <c:v>4.32</c:v>
                </c:pt>
                <c:pt idx="535" formatCode="0.00">
                  <c:v>4.45</c:v>
                </c:pt>
                <c:pt idx="536" formatCode="0.00">
                  <c:v>4.51</c:v>
                </c:pt>
                <c:pt idx="537" formatCode="0.00">
                  <c:v>4.58</c:v>
                </c:pt>
                <c:pt idx="538" formatCode="0.00">
                  <c:v>4.66</c:v>
                </c:pt>
                <c:pt idx="539" formatCode="0.00">
                  <c:v>4.7</c:v>
                </c:pt>
                <c:pt idx="540" formatCode="0.00">
                  <c:v>4.72</c:v>
                </c:pt>
                <c:pt idx="541" formatCode="0.00">
                  <c:v>4.78</c:v>
                </c:pt>
                <c:pt idx="542" formatCode="0.00">
                  <c:v>4.82</c:v>
                </c:pt>
                <c:pt idx="543" formatCode="0.00">
                  <c:v>4.8899999999999997</c:v>
                </c:pt>
                <c:pt idx="544" formatCode="0.00">
                  <c:v>4.8600000000000003</c:v>
                </c:pt>
                <c:pt idx="545" formatCode="0.00">
                  <c:v>4.8899999999999997</c:v>
                </c:pt>
                <c:pt idx="546" formatCode="0.00">
                  <c:v>4.91</c:v>
                </c:pt>
                <c:pt idx="547" formatCode="0.00">
                  <c:v>4.95</c:v>
                </c:pt>
                <c:pt idx="548" formatCode="0.00">
                  <c:v>4.95</c:v>
                </c:pt>
                <c:pt idx="549" formatCode="0.00">
                  <c:v>4.95</c:v>
                </c:pt>
                <c:pt idx="550" formatCode="0.00">
                  <c:v>4.95</c:v>
                </c:pt>
                <c:pt idx="551" formatCode="0.00">
                  <c:v>4.95</c:v>
                </c:pt>
                <c:pt idx="610" formatCode="0.00">
                  <c:v>5.66</c:v>
                </c:pt>
                <c:pt idx="611" formatCode="0.00">
                  <c:v>5.68</c:v>
                </c:pt>
                <c:pt idx="612" formatCode="0.00">
                  <c:v>5.74</c:v>
                </c:pt>
                <c:pt idx="613" formatCode="0.00">
                  <c:v>5.76</c:v>
                </c:pt>
                <c:pt idx="614" formatCode="0.00">
                  <c:v>5.79</c:v>
                </c:pt>
                <c:pt idx="615" formatCode="0.00">
                  <c:v>5.81</c:v>
                </c:pt>
                <c:pt idx="616" formatCode="0.00">
                  <c:v>5.84</c:v>
                </c:pt>
                <c:pt idx="617" formatCode="0.00">
                  <c:v>5.87</c:v>
                </c:pt>
                <c:pt idx="618" formatCode="0.00">
                  <c:v>5.88</c:v>
                </c:pt>
                <c:pt idx="619" formatCode="0.00">
                  <c:v>5.89</c:v>
                </c:pt>
                <c:pt idx="620" formatCode="0.00">
                  <c:v>5.92</c:v>
                </c:pt>
                <c:pt idx="621" formatCode="0.00">
                  <c:v>5.93</c:v>
                </c:pt>
                <c:pt idx="622" formatCode="0.00">
                  <c:v>5.92</c:v>
                </c:pt>
                <c:pt idx="623" formatCode="0.00">
                  <c:v>5.91</c:v>
                </c:pt>
                <c:pt idx="624" formatCode="0.00">
                  <c:v>5.87</c:v>
                </c:pt>
                <c:pt idx="625" formatCode="0.00">
                  <c:v>5.85</c:v>
                </c:pt>
                <c:pt idx="626" formatCode="0.00">
                  <c:v>5.87</c:v>
                </c:pt>
                <c:pt idx="627" formatCode="0.00">
                  <c:v>5.85</c:v>
                </c:pt>
                <c:pt idx="628" formatCode="0.00">
                  <c:v>5.86</c:v>
                </c:pt>
                <c:pt idx="629" formatCode="0.00">
                  <c:v>5.83</c:v>
                </c:pt>
                <c:pt idx="630" formatCode="0.00">
                  <c:v>5.86</c:v>
                </c:pt>
                <c:pt idx="631" formatCode="0.00">
                  <c:v>5.84</c:v>
                </c:pt>
                <c:pt idx="632" formatCode="0.00">
                  <c:v>5.82</c:v>
                </c:pt>
                <c:pt idx="633" formatCode="0.00">
                  <c:v>5.8</c:v>
                </c:pt>
                <c:pt idx="634" formatCode="0.00">
                  <c:v>5.78</c:v>
                </c:pt>
                <c:pt idx="635" formatCode="0.00">
                  <c:v>5.76</c:v>
                </c:pt>
                <c:pt idx="636" formatCode="0.00">
                  <c:v>5.74</c:v>
                </c:pt>
                <c:pt idx="637" formatCode="0.00">
                  <c:v>5.72</c:v>
                </c:pt>
                <c:pt idx="638" formatCode="0.00">
                  <c:v>5.7</c:v>
                </c:pt>
                <c:pt idx="639" formatCode="0.00">
                  <c:v>5.68</c:v>
                </c:pt>
                <c:pt idx="640" formatCode="0.00">
                  <c:v>5.66</c:v>
                </c:pt>
                <c:pt idx="641" formatCode="0.00">
                  <c:v>5.64</c:v>
                </c:pt>
                <c:pt idx="642" formatCode="0.00">
                  <c:v>5.6199999999999903</c:v>
                </c:pt>
                <c:pt idx="643" formatCode="0.00">
                  <c:v>5.5999999999999899</c:v>
                </c:pt>
                <c:pt idx="644" formatCode="0.00">
                  <c:v>5.5799999999999903</c:v>
                </c:pt>
                <c:pt idx="645" formatCode="0.00">
                  <c:v>5.55</c:v>
                </c:pt>
                <c:pt idx="646" formatCode="0.00">
                  <c:v>5.52</c:v>
                </c:pt>
                <c:pt idx="647" formatCode="0.00">
                  <c:v>5.49</c:v>
                </c:pt>
                <c:pt idx="648" formatCode="0.00">
                  <c:v>5.46</c:v>
                </c:pt>
                <c:pt idx="649" formatCode="0.00">
                  <c:v>5.43</c:v>
                </c:pt>
                <c:pt idx="650" formatCode="0.00">
                  <c:v>5.4</c:v>
                </c:pt>
                <c:pt idx="651" formatCode="0.00">
                  <c:v>5.37</c:v>
                </c:pt>
                <c:pt idx="652" formatCode="0.00">
                  <c:v>5.34</c:v>
                </c:pt>
                <c:pt idx="653" formatCode="0.00">
                  <c:v>5.3</c:v>
                </c:pt>
                <c:pt idx="654" formatCode="0.00">
                  <c:v>5.29</c:v>
                </c:pt>
                <c:pt idx="655" formatCode="0.00">
                  <c:v>5.28</c:v>
                </c:pt>
                <c:pt idx="656" formatCode="0.00">
                  <c:v>5.25</c:v>
                </c:pt>
                <c:pt idx="657" formatCode="0.00">
                  <c:v>5.19</c:v>
                </c:pt>
                <c:pt idx="658" formatCode="0.00">
                  <c:v>5.22</c:v>
                </c:pt>
                <c:pt idx="659" formatCode="0.00">
                  <c:v>5.18</c:v>
                </c:pt>
                <c:pt idx="660" formatCode="0.00">
                  <c:v>5.2</c:v>
                </c:pt>
                <c:pt idx="661" formatCode="0.00">
                  <c:v>5.19</c:v>
                </c:pt>
                <c:pt idx="662" formatCode="0.00">
                  <c:v>5.16</c:v>
                </c:pt>
                <c:pt idx="663" formatCode="0.00">
                  <c:v>5.13</c:v>
                </c:pt>
                <c:pt idx="664" formatCode="0.00">
                  <c:v>5.08</c:v>
                </c:pt>
                <c:pt idx="665" formatCode="0.00">
                  <c:v>4.71</c:v>
                </c:pt>
                <c:pt idx="666" formatCode="0.00">
                  <c:v>4.8499999999999996</c:v>
                </c:pt>
                <c:pt idx="667" formatCode="0.00">
                  <c:v>4.9000000000000004</c:v>
                </c:pt>
                <c:pt idx="668" formatCode="0.00">
                  <c:v>4.96</c:v>
                </c:pt>
                <c:pt idx="669" formatCode="0.00">
                  <c:v>4.9800000000000004</c:v>
                </c:pt>
                <c:pt idx="670" formatCode="0.00">
                  <c:v>5.08</c:v>
                </c:pt>
                <c:pt idx="671" formatCode="0.00">
                  <c:v>5.71</c:v>
                </c:pt>
                <c:pt idx="672" formatCode="0.00">
                  <c:v>5.82</c:v>
                </c:pt>
                <c:pt idx="673" formatCode="0.00">
                  <c:v>5.9</c:v>
                </c:pt>
                <c:pt idx="674" formatCode="0.00">
                  <c:v>5.96</c:v>
                </c:pt>
                <c:pt idx="675" formatCode="0.00">
                  <c:v>5.78</c:v>
                </c:pt>
                <c:pt idx="676" formatCode="0.00">
                  <c:v>5.5</c:v>
                </c:pt>
                <c:pt idx="677" formatCode="0.00">
                  <c:v>5.48</c:v>
                </c:pt>
                <c:pt idx="678" formatCode="0.00">
                  <c:v>5.45</c:v>
                </c:pt>
                <c:pt idx="679" formatCode="0.00">
                  <c:v>5.45</c:v>
                </c:pt>
                <c:pt idx="680" formatCode="0.00">
                  <c:v>5.44</c:v>
                </c:pt>
                <c:pt idx="681" formatCode="0.00">
                  <c:v>5.44</c:v>
                </c:pt>
                <c:pt idx="682" formatCode="0.00">
                  <c:v>5.43</c:v>
                </c:pt>
                <c:pt idx="683" formatCode="0.00">
                  <c:v>5.43</c:v>
                </c:pt>
                <c:pt idx="684" formatCode="0.00">
                  <c:v>5.42</c:v>
                </c:pt>
                <c:pt idx="685" formatCode="0.00">
                  <c:v>5.41</c:v>
                </c:pt>
                <c:pt idx="686" formatCode="0.00">
                  <c:v>5.4</c:v>
                </c:pt>
                <c:pt idx="687" formatCode="0.00">
                  <c:v>5.39</c:v>
                </c:pt>
                <c:pt idx="688" formatCode="0.00">
                  <c:v>5.38</c:v>
                </c:pt>
                <c:pt idx="689" formatCode="0.00">
                  <c:v>5.37</c:v>
                </c:pt>
                <c:pt idx="690" formatCode="0.00">
                  <c:v>5.36</c:v>
                </c:pt>
                <c:pt idx="691" formatCode="0.00">
                  <c:v>5.35</c:v>
                </c:pt>
                <c:pt idx="692" formatCode="0.00">
                  <c:v>5.35</c:v>
                </c:pt>
                <c:pt idx="693" formatCode="0.00">
                  <c:v>5.34</c:v>
                </c:pt>
                <c:pt idx="694" formatCode="0.00">
                  <c:v>5.33</c:v>
                </c:pt>
                <c:pt idx="695" formatCode="0.00">
                  <c:v>5.31</c:v>
                </c:pt>
                <c:pt idx="696" formatCode="0.00">
                  <c:v>5.26</c:v>
                </c:pt>
                <c:pt idx="697" formatCode="0.00">
                  <c:v>5.22</c:v>
                </c:pt>
                <c:pt idx="698" formatCode="0.00">
                  <c:v>5.15</c:v>
                </c:pt>
                <c:pt idx="699" formatCode="0.00">
                  <c:v>5.0999999999999996</c:v>
                </c:pt>
                <c:pt idx="700" formatCode="0.00">
                  <c:v>5.01</c:v>
                </c:pt>
                <c:pt idx="701" formatCode="0.00">
                  <c:v>4.96</c:v>
                </c:pt>
                <c:pt idx="702" formatCode="0.00">
                  <c:v>4.8899999999999997</c:v>
                </c:pt>
                <c:pt idx="703" formatCode="0.00">
                  <c:v>4.82</c:v>
                </c:pt>
                <c:pt idx="704" formatCode="0.00">
                  <c:v>4.34</c:v>
                </c:pt>
                <c:pt idx="705" formatCode="0.00">
                  <c:v>4.28</c:v>
                </c:pt>
                <c:pt idx="706" formatCode="0.00">
                  <c:v>4.22</c:v>
                </c:pt>
                <c:pt idx="707" formatCode="0.00">
                  <c:v>4.1900000000000004</c:v>
                </c:pt>
                <c:pt idx="708" formatCode="0.00">
                  <c:v>4.1100000000000003</c:v>
                </c:pt>
                <c:pt idx="709" formatCode="0.00">
                  <c:v>4.0599999999999996</c:v>
                </c:pt>
                <c:pt idx="710" formatCode="0.00">
                  <c:v>4.07</c:v>
                </c:pt>
                <c:pt idx="711" formatCode="0.00">
                  <c:v>4.05</c:v>
                </c:pt>
                <c:pt idx="712" formatCode="0.00">
                  <c:v>4.01</c:v>
                </c:pt>
                <c:pt idx="713" formatCode="0.00">
                  <c:v>3.98</c:v>
                </c:pt>
                <c:pt idx="714" formatCode="0.00">
                  <c:v>3.96</c:v>
                </c:pt>
                <c:pt idx="715" formatCode="0.00">
                  <c:v>3.99</c:v>
                </c:pt>
                <c:pt idx="716" formatCode="0.00">
                  <c:v>3.99</c:v>
                </c:pt>
                <c:pt idx="717" formatCode="0.00">
                  <c:v>3.97</c:v>
                </c:pt>
                <c:pt idx="718" formatCode="0.00">
                  <c:v>3.89</c:v>
                </c:pt>
                <c:pt idx="719" formatCode="0.00">
                  <c:v>3.81</c:v>
                </c:pt>
                <c:pt idx="720" formatCode="0.00">
                  <c:v>3.72</c:v>
                </c:pt>
                <c:pt idx="721" formatCode="0.00">
                  <c:v>3.69</c:v>
                </c:pt>
                <c:pt idx="722" formatCode="0.00">
                  <c:v>3.7</c:v>
                </c:pt>
                <c:pt idx="723" formatCode="0.00">
                  <c:v>3.7</c:v>
                </c:pt>
                <c:pt idx="724" formatCode="0.00">
                  <c:v>3.71</c:v>
                </c:pt>
                <c:pt idx="725" formatCode="0.00">
                  <c:v>3.7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A504-42E0-86C7-4A704C5A51A3}"/>
            </c:ext>
          </c:extLst>
        </c:ser>
        <c:ser>
          <c:idx val="3"/>
          <c:order val="4"/>
          <c:tx>
            <c:v>2004</c:v>
          </c:tx>
          <c:spPr>
            <a:ln w="12700">
              <a:solidFill>
                <a:srgbClr val="0070C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DATOS!$S$3:$S$732</c:f>
              <c:numCache>
                <c:formatCode>0.00</c:formatCode>
                <c:ptCount val="730"/>
                <c:pt idx="0">
                  <c:v>3.5</c:v>
                </c:pt>
                <c:pt idx="1">
                  <c:v>3.84</c:v>
                </c:pt>
                <c:pt idx="2">
                  <c:v>3.45</c:v>
                </c:pt>
                <c:pt idx="3">
                  <c:v>3.43</c:v>
                </c:pt>
                <c:pt idx="4">
                  <c:v>3.38</c:v>
                </c:pt>
                <c:pt idx="5">
                  <c:v>3.34</c:v>
                </c:pt>
                <c:pt idx="6">
                  <c:v>3.32</c:v>
                </c:pt>
                <c:pt idx="7">
                  <c:v>3.28</c:v>
                </c:pt>
                <c:pt idx="8">
                  <c:v>3.25</c:v>
                </c:pt>
                <c:pt idx="9">
                  <c:v>3.17</c:v>
                </c:pt>
                <c:pt idx="10">
                  <c:v>3.06</c:v>
                </c:pt>
                <c:pt idx="11">
                  <c:v>3.01</c:v>
                </c:pt>
                <c:pt idx="12">
                  <c:v>2.94</c:v>
                </c:pt>
                <c:pt idx="13">
                  <c:v>2.91</c:v>
                </c:pt>
                <c:pt idx="14">
                  <c:v>2.93</c:v>
                </c:pt>
                <c:pt idx="15">
                  <c:v>2.94</c:v>
                </c:pt>
                <c:pt idx="16">
                  <c:v>3.07</c:v>
                </c:pt>
                <c:pt idx="17">
                  <c:v>3.24</c:v>
                </c:pt>
                <c:pt idx="18">
                  <c:v>3.34</c:v>
                </c:pt>
                <c:pt idx="19">
                  <c:v>3.37</c:v>
                </c:pt>
                <c:pt idx="20">
                  <c:v>3.48</c:v>
                </c:pt>
                <c:pt idx="21">
                  <c:v>3.58</c:v>
                </c:pt>
                <c:pt idx="22">
                  <c:v>3.58</c:v>
                </c:pt>
                <c:pt idx="23">
                  <c:v>3.57</c:v>
                </c:pt>
                <c:pt idx="24">
                  <c:v>3.56</c:v>
                </c:pt>
                <c:pt idx="25">
                  <c:v>3.5</c:v>
                </c:pt>
                <c:pt idx="26">
                  <c:v>3.45</c:v>
                </c:pt>
                <c:pt idx="27">
                  <c:v>3.39</c:v>
                </c:pt>
                <c:pt idx="28">
                  <c:v>3.37</c:v>
                </c:pt>
                <c:pt idx="29">
                  <c:v>3.3</c:v>
                </c:pt>
                <c:pt idx="30">
                  <c:v>3.22</c:v>
                </c:pt>
                <c:pt idx="31">
                  <c:v>3.14</c:v>
                </c:pt>
                <c:pt idx="32">
                  <c:v>3.11</c:v>
                </c:pt>
                <c:pt idx="33">
                  <c:v>3.06</c:v>
                </c:pt>
                <c:pt idx="34">
                  <c:v>3.02</c:v>
                </c:pt>
                <c:pt idx="35">
                  <c:v>3.01</c:v>
                </c:pt>
                <c:pt idx="36">
                  <c:v>2.93</c:v>
                </c:pt>
                <c:pt idx="37">
                  <c:v>2.94</c:v>
                </c:pt>
                <c:pt idx="38">
                  <c:v>2.87</c:v>
                </c:pt>
                <c:pt idx="39">
                  <c:v>2.83</c:v>
                </c:pt>
                <c:pt idx="40">
                  <c:v>2.8</c:v>
                </c:pt>
                <c:pt idx="41">
                  <c:v>2.89</c:v>
                </c:pt>
                <c:pt idx="42">
                  <c:v>2.85</c:v>
                </c:pt>
                <c:pt idx="43">
                  <c:v>2.88</c:v>
                </c:pt>
                <c:pt idx="44">
                  <c:v>2.92</c:v>
                </c:pt>
                <c:pt idx="45">
                  <c:v>2.95</c:v>
                </c:pt>
                <c:pt idx="46">
                  <c:v>3.11</c:v>
                </c:pt>
                <c:pt idx="47">
                  <c:v>3.23</c:v>
                </c:pt>
                <c:pt idx="48">
                  <c:v>3.26</c:v>
                </c:pt>
                <c:pt idx="49">
                  <c:v>3.22</c:v>
                </c:pt>
                <c:pt idx="50">
                  <c:v>3.13</c:v>
                </c:pt>
                <c:pt idx="51">
                  <c:v>3.09</c:v>
                </c:pt>
                <c:pt idx="52">
                  <c:v>3.1</c:v>
                </c:pt>
                <c:pt idx="53">
                  <c:v>3.06</c:v>
                </c:pt>
                <c:pt idx="54">
                  <c:v>2.98</c:v>
                </c:pt>
                <c:pt idx="55">
                  <c:v>2.92</c:v>
                </c:pt>
                <c:pt idx="56">
                  <c:v>2.84</c:v>
                </c:pt>
                <c:pt idx="57">
                  <c:v>2.79</c:v>
                </c:pt>
                <c:pt idx="58">
                  <c:v>2.72</c:v>
                </c:pt>
                <c:pt idx="59">
                  <c:v>2.67</c:v>
                </c:pt>
                <c:pt idx="60">
                  <c:v>2.62</c:v>
                </c:pt>
                <c:pt idx="61">
                  <c:v>2.58</c:v>
                </c:pt>
                <c:pt idx="62">
                  <c:v>2.5299999999999998</c:v>
                </c:pt>
                <c:pt idx="63">
                  <c:v>2.5299999999999998</c:v>
                </c:pt>
                <c:pt idx="64">
                  <c:v>2.56</c:v>
                </c:pt>
                <c:pt idx="65">
                  <c:v>2.59</c:v>
                </c:pt>
                <c:pt idx="66">
                  <c:v>2.61</c:v>
                </c:pt>
                <c:pt idx="67">
                  <c:v>2.58</c:v>
                </c:pt>
                <c:pt idx="68">
                  <c:v>2.5</c:v>
                </c:pt>
                <c:pt idx="69">
                  <c:v>2.4500000000000002</c:v>
                </c:pt>
                <c:pt idx="70">
                  <c:v>2.5099999999999998</c:v>
                </c:pt>
                <c:pt idx="71">
                  <c:v>2.5499999999999998</c:v>
                </c:pt>
                <c:pt idx="72">
                  <c:v>2.54</c:v>
                </c:pt>
                <c:pt idx="73">
                  <c:v>2.4900000000000002</c:v>
                </c:pt>
                <c:pt idx="74">
                  <c:v>2.41</c:v>
                </c:pt>
                <c:pt idx="75">
                  <c:v>2.39</c:v>
                </c:pt>
                <c:pt idx="76">
                  <c:v>2.39</c:v>
                </c:pt>
                <c:pt idx="77">
                  <c:v>2.34</c:v>
                </c:pt>
                <c:pt idx="78">
                  <c:v>2.16</c:v>
                </c:pt>
                <c:pt idx="79">
                  <c:v>2.08</c:v>
                </c:pt>
                <c:pt idx="80">
                  <c:v>2.0099999999999998</c:v>
                </c:pt>
                <c:pt idx="81">
                  <c:v>2</c:v>
                </c:pt>
                <c:pt idx="82">
                  <c:v>2.02</c:v>
                </c:pt>
                <c:pt idx="83">
                  <c:v>1.99</c:v>
                </c:pt>
                <c:pt idx="84">
                  <c:v>1.96</c:v>
                </c:pt>
                <c:pt idx="85">
                  <c:v>1.98</c:v>
                </c:pt>
                <c:pt idx="86">
                  <c:v>1.96</c:v>
                </c:pt>
                <c:pt idx="87">
                  <c:v>1.98</c:v>
                </c:pt>
                <c:pt idx="88">
                  <c:v>2.12</c:v>
                </c:pt>
                <c:pt idx="89">
                  <c:v>2.2400000000000002</c:v>
                </c:pt>
                <c:pt idx="90">
                  <c:v>2.27</c:v>
                </c:pt>
                <c:pt idx="91">
                  <c:v>2.2799999999999998</c:v>
                </c:pt>
                <c:pt idx="92">
                  <c:v>2.2599999999999998</c:v>
                </c:pt>
                <c:pt idx="93">
                  <c:v>2.25</c:v>
                </c:pt>
                <c:pt idx="94">
                  <c:v>2.2200000000000002</c:v>
                </c:pt>
                <c:pt idx="95">
                  <c:v>2.23</c:v>
                </c:pt>
                <c:pt idx="96">
                  <c:v>2.12</c:v>
                </c:pt>
                <c:pt idx="97">
                  <c:v>2.02</c:v>
                </c:pt>
                <c:pt idx="98">
                  <c:v>1.94</c:v>
                </c:pt>
                <c:pt idx="99">
                  <c:v>1.9</c:v>
                </c:pt>
                <c:pt idx="100">
                  <c:v>1.87</c:v>
                </c:pt>
                <c:pt idx="101">
                  <c:v>1.87</c:v>
                </c:pt>
                <c:pt idx="102">
                  <c:v>1.9</c:v>
                </c:pt>
                <c:pt idx="103">
                  <c:v>1.91</c:v>
                </c:pt>
                <c:pt idx="104">
                  <c:v>1.91</c:v>
                </c:pt>
                <c:pt idx="105">
                  <c:v>1.9</c:v>
                </c:pt>
                <c:pt idx="106">
                  <c:v>1.85</c:v>
                </c:pt>
                <c:pt idx="107">
                  <c:v>1.89</c:v>
                </c:pt>
                <c:pt idx="108">
                  <c:v>1.9</c:v>
                </c:pt>
                <c:pt idx="109">
                  <c:v>1.93</c:v>
                </c:pt>
                <c:pt idx="110">
                  <c:v>1.95</c:v>
                </c:pt>
                <c:pt idx="111">
                  <c:v>1.94</c:v>
                </c:pt>
                <c:pt idx="112">
                  <c:v>1.95</c:v>
                </c:pt>
                <c:pt idx="113">
                  <c:v>1.95</c:v>
                </c:pt>
                <c:pt idx="114">
                  <c:v>1.89</c:v>
                </c:pt>
                <c:pt idx="115">
                  <c:v>1.93</c:v>
                </c:pt>
                <c:pt idx="116">
                  <c:v>2</c:v>
                </c:pt>
                <c:pt idx="117">
                  <c:v>2.04</c:v>
                </c:pt>
                <c:pt idx="118">
                  <c:v>2.04</c:v>
                </c:pt>
                <c:pt idx="119">
                  <c:v>2.04</c:v>
                </c:pt>
                <c:pt idx="120">
                  <c:v>1.98</c:v>
                </c:pt>
                <c:pt idx="121">
                  <c:v>1.97</c:v>
                </c:pt>
                <c:pt idx="122">
                  <c:v>2.0299999999999998</c:v>
                </c:pt>
                <c:pt idx="123">
                  <c:v>2.12</c:v>
                </c:pt>
                <c:pt idx="124">
                  <c:v>2.14</c:v>
                </c:pt>
                <c:pt idx="125">
                  <c:v>2.1800000000000002</c:v>
                </c:pt>
                <c:pt idx="126">
                  <c:v>2.16</c:v>
                </c:pt>
                <c:pt idx="127">
                  <c:v>2.16</c:v>
                </c:pt>
                <c:pt idx="128">
                  <c:v>2.08</c:v>
                </c:pt>
                <c:pt idx="129">
                  <c:v>2.0099999999999998</c:v>
                </c:pt>
                <c:pt idx="130">
                  <c:v>1.87</c:v>
                </c:pt>
                <c:pt idx="131">
                  <c:v>1.84</c:v>
                </c:pt>
                <c:pt idx="132">
                  <c:v>1.84</c:v>
                </c:pt>
                <c:pt idx="133">
                  <c:v>1.88</c:v>
                </c:pt>
                <c:pt idx="134">
                  <c:v>2.0299999999999998</c:v>
                </c:pt>
                <c:pt idx="135">
                  <c:v>2.11</c:v>
                </c:pt>
                <c:pt idx="136">
                  <c:v>2.13</c:v>
                </c:pt>
                <c:pt idx="137">
                  <c:v>2.09</c:v>
                </c:pt>
                <c:pt idx="138">
                  <c:v>1.98</c:v>
                </c:pt>
                <c:pt idx="139">
                  <c:v>1.93</c:v>
                </c:pt>
                <c:pt idx="140">
                  <c:v>1.85</c:v>
                </c:pt>
                <c:pt idx="141">
                  <c:v>1.84</c:v>
                </c:pt>
                <c:pt idx="142">
                  <c:v>1.92</c:v>
                </c:pt>
                <c:pt idx="143">
                  <c:v>1.86</c:v>
                </c:pt>
                <c:pt idx="144">
                  <c:v>1.93</c:v>
                </c:pt>
                <c:pt idx="145">
                  <c:v>1.92</c:v>
                </c:pt>
                <c:pt idx="146">
                  <c:v>1.7</c:v>
                </c:pt>
                <c:pt idx="147">
                  <c:v>1.78</c:v>
                </c:pt>
                <c:pt idx="148">
                  <c:v>1.68</c:v>
                </c:pt>
                <c:pt idx="149">
                  <c:v>1.64</c:v>
                </c:pt>
                <c:pt idx="150">
                  <c:v>1.71</c:v>
                </c:pt>
                <c:pt idx="151">
                  <c:v>1.75</c:v>
                </c:pt>
                <c:pt idx="152">
                  <c:v>1.73</c:v>
                </c:pt>
                <c:pt idx="153">
                  <c:v>1.72</c:v>
                </c:pt>
                <c:pt idx="154">
                  <c:v>1.59</c:v>
                </c:pt>
                <c:pt idx="155">
                  <c:v>1.69</c:v>
                </c:pt>
                <c:pt idx="156">
                  <c:v>1.78</c:v>
                </c:pt>
                <c:pt idx="157">
                  <c:v>1.8</c:v>
                </c:pt>
                <c:pt idx="158">
                  <c:v>1.78</c:v>
                </c:pt>
                <c:pt idx="159">
                  <c:v>1.72</c:v>
                </c:pt>
                <c:pt idx="160">
                  <c:v>1.57</c:v>
                </c:pt>
                <c:pt idx="161">
                  <c:v>1.57</c:v>
                </c:pt>
                <c:pt idx="162">
                  <c:v>1.52</c:v>
                </c:pt>
                <c:pt idx="163">
                  <c:v>1.42</c:v>
                </c:pt>
                <c:pt idx="164">
                  <c:v>1.4</c:v>
                </c:pt>
                <c:pt idx="165">
                  <c:v>1.47</c:v>
                </c:pt>
                <c:pt idx="166">
                  <c:v>1.57</c:v>
                </c:pt>
                <c:pt idx="167">
                  <c:v>1.55</c:v>
                </c:pt>
                <c:pt idx="168">
                  <c:v>1.55</c:v>
                </c:pt>
                <c:pt idx="169">
                  <c:v>1.59</c:v>
                </c:pt>
                <c:pt idx="170">
                  <c:v>1.61</c:v>
                </c:pt>
                <c:pt idx="171">
                  <c:v>1.75</c:v>
                </c:pt>
                <c:pt idx="172">
                  <c:v>1.84</c:v>
                </c:pt>
                <c:pt idx="173">
                  <c:v>1.85</c:v>
                </c:pt>
                <c:pt idx="174">
                  <c:v>1.7</c:v>
                </c:pt>
                <c:pt idx="175">
                  <c:v>1.75</c:v>
                </c:pt>
                <c:pt idx="176">
                  <c:v>1.75</c:v>
                </c:pt>
                <c:pt idx="177">
                  <c:v>1.68</c:v>
                </c:pt>
                <c:pt idx="178">
                  <c:v>1.59</c:v>
                </c:pt>
                <c:pt idx="179">
                  <c:v>1.62</c:v>
                </c:pt>
                <c:pt idx="180">
                  <c:v>1.69</c:v>
                </c:pt>
                <c:pt idx="181">
                  <c:v>1.69</c:v>
                </c:pt>
                <c:pt idx="182">
                  <c:v>1.66</c:v>
                </c:pt>
                <c:pt idx="183">
                  <c:v>1.62</c:v>
                </c:pt>
                <c:pt idx="184">
                  <c:v>1.52</c:v>
                </c:pt>
                <c:pt idx="185">
                  <c:v>1.5</c:v>
                </c:pt>
                <c:pt idx="186">
                  <c:v>1.68</c:v>
                </c:pt>
                <c:pt idx="187">
                  <c:v>1.67</c:v>
                </c:pt>
                <c:pt idx="188">
                  <c:v>1.74</c:v>
                </c:pt>
                <c:pt idx="189">
                  <c:v>1.8</c:v>
                </c:pt>
                <c:pt idx="190">
                  <c:v>2.0099999999999998</c:v>
                </c:pt>
                <c:pt idx="191">
                  <c:v>2.27</c:v>
                </c:pt>
                <c:pt idx="192">
                  <c:v>2.29</c:v>
                </c:pt>
                <c:pt idx="193">
                  <c:v>2.23</c:v>
                </c:pt>
                <c:pt idx="194">
                  <c:v>2.09</c:v>
                </c:pt>
                <c:pt idx="195">
                  <c:v>2.02</c:v>
                </c:pt>
                <c:pt idx="196">
                  <c:v>1.98</c:v>
                </c:pt>
                <c:pt idx="197">
                  <c:v>1.96</c:v>
                </c:pt>
                <c:pt idx="198">
                  <c:v>1.94</c:v>
                </c:pt>
                <c:pt idx="199">
                  <c:v>1.92</c:v>
                </c:pt>
                <c:pt idx="200">
                  <c:v>1.78</c:v>
                </c:pt>
                <c:pt idx="201">
                  <c:v>1.74</c:v>
                </c:pt>
                <c:pt idx="202">
                  <c:v>1.88</c:v>
                </c:pt>
                <c:pt idx="203">
                  <c:v>1.98</c:v>
                </c:pt>
                <c:pt idx="204">
                  <c:v>2.06</c:v>
                </c:pt>
                <c:pt idx="205">
                  <c:v>2.2000000000000002</c:v>
                </c:pt>
                <c:pt idx="206">
                  <c:v>2.19</c:v>
                </c:pt>
                <c:pt idx="207">
                  <c:v>2.14</c:v>
                </c:pt>
                <c:pt idx="208">
                  <c:v>2</c:v>
                </c:pt>
                <c:pt idx="209">
                  <c:v>1.94</c:v>
                </c:pt>
                <c:pt idx="210">
                  <c:v>1.98</c:v>
                </c:pt>
                <c:pt idx="211">
                  <c:v>2.15</c:v>
                </c:pt>
                <c:pt idx="212">
                  <c:v>2.34</c:v>
                </c:pt>
                <c:pt idx="213">
                  <c:v>2.54</c:v>
                </c:pt>
                <c:pt idx="214">
                  <c:v>2.71</c:v>
                </c:pt>
                <c:pt idx="215">
                  <c:v>2.85</c:v>
                </c:pt>
                <c:pt idx="216">
                  <c:v>2.82</c:v>
                </c:pt>
                <c:pt idx="217">
                  <c:v>2.87</c:v>
                </c:pt>
                <c:pt idx="218">
                  <c:v>2.91</c:v>
                </c:pt>
                <c:pt idx="219">
                  <c:v>2.87</c:v>
                </c:pt>
                <c:pt idx="220">
                  <c:v>2.91</c:v>
                </c:pt>
                <c:pt idx="221">
                  <c:v>2.93</c:v>
                </c:pt>
                <c:pt idx="222">
                  <c:v>2.97</c:v>
                </c:pt>
                <c:pt idx="223">
                  <c:v>3.07</c:v>
                </c:pt>
                <c:pt idx="224">
                  <c:v>3.19</c:v>
                </c:pt>
                <c:pt idx="225">
                  <c:v>3.21</c:v>
                </c:pt>
                <c:pt idx="226">
                  <c:v>3.47</c:v>
                </c:pt>
                <c:pt idx="227">
                  <c:v>3.6</c:v>
                </c:pt>
                <c:pt idx="228">
                  <c:v>3.78</c:v>
                </c:pt>
                <c:pt idx="229">
                  <c:v>3.79</c:v>
                </c:pt>
                <c:pt idx="230">
                  <c:v>4.01</c:v>
                </c:pt>
                <c:pt idx="231">
                  <c:v>3.95</c:v>
                </c:pt>
                <c:pt idx="232">
                  <c:v>3.85</c:v>
                </c:pt>
                <c:pt idx="233">
                  <c:v>3.8</c:v>
                </c:pt>
                <c:pt idx="234">
                  <c:v>3.74</c:v>
                </c:pt>
                <c:pt idx="235">
                  <c:v>3.79</c:v>
                </c:pt>
                <c:pt idx="236">
                  <c:v>3.83</c:v>
                </c:pt>
                <c:pt idx="237">
                  <c:v>3.82</c:v>
                </c:pt>
                <c:pt idx="238">
                  <c:v>3.84</c:v>
                </c:pt>
                <c:pt idx="239">
                  <c:v>3.76</c:v>
                </c:pt>
                <c:pt idx="240">
                  <c:v>3.63</c:v>
                </c:pt>
                <c:pt idx="241">
                  <c:v>3.51</c:v>
                </c:pt>
                <c:pt idx="242">
                  <c:v>3.45</c:v>
                </c:pt>
                <c:pt idx="243">
                  <c:v>3.44</c:v>
                </c:pt>
                <c:pt idx="244">
                  <c:v>3.4</c:v>
                </c:pt>
                <c:pt idx="245">
                  <c:v>3.37</c:v>
                </c:pt>
                <c:pt idx="246">
                  <c:v>3.38</c:v>
                </c:pt>
                <c:pt idx="247">
                  <c:v>3.47</c:v>
                </c:pt>
                <c:pt idx="248">
                  <c:v>3.57</c:v>
                </c:pt>
                <c:pt idx="249">
                  <c:v>3.61</c:v>
                </c:pt>
                <c:pt idx="250">
                  <c:v>3.76</c:v>
                </c:pt>
                <c:pt idx="251">
                  <c:v>3.7</c:v>
                </c:pt>
                <c:pt idx="252">
                  <c:v>3.84</c:v>
                </c:pt>
                <c:pt idx="253">
                  <c:v>3.8</c:v>
                </c:pt>
                <c:pt idx="254">
                  <c:v>3.83</c:v>
                </c:pt>
                <c:pt idx="255">
                  <c:v>3.82</c:v>
                </c:pt>
                <c:pt idx="256">
                  <c:v>3.92</c:v>
                </c:pt>
                <c:pt idx="257">
                  <c:v>3.98</c:v>
                </c:pt>
                <c:pt idx="258">
                  <c:v>3.92</c:v>
                </c:pt>
                <c:pt idx="259">
                  <c:v>3.84</c:v>
                </c:pt>
                <c:pt idx="260">
                  <c:v>3.83</c:v>
                </c:pt>
                <c:pt idx="261">
                  <c:v>3.84</c:v>
                </c:pt>
                <c:pt idx="262">
                  <c:v>3.73</c:v>
                </c:pt>
                <c:pt idx="263">
                  <c:v>3.61</c:v>
                </c:pt>
                <c:pt idx="264">
                  <c:v>3.58</c:v>
                </c:pt>
                <c:pt idx="265">
                  <c:v>3.62</c:v>
                </c:pt>
                <c:pt idx="266">
                  <c:v>3.64</c:v>
                </c:pt>
                <c:pt idx="267">
                  <c:v>3.67</c:v>
                </c:pt>
                <c:pt idx="268">
                  <c:v>3.68</c:v>
                </c:pt>
                <c:pt idx="269">
                  <c:v>3.62</c:v>
                </c:pt>
                <c:pt idx="270">
                  <c:v>3.59</c:v>
                </c:pt>
                <c:pt idx="271">
                  <c:v>3.34</c:v>
                </c:pt>
                <c:pt idx="272">
                  <c:v>3.7</c:v>
                </c:pt>
                <c:pt idx="273">
                  <c:v>3.85</c:v>
                </c:pt>
                <c:pt idx="274">
                  <c:v>3.98</c:v>
                </c:pt>
                <c:pt idx="275">
                  <c:v>3.94</c:v>
                </c:pt>
                <c:pt idx="276">
                  <c:v>3.9</c:v>
                </c:pt>
                <c:pt idx="277">
                  <c:v>3.94</c:v>
                </c:pt>
                <c:pt idx="278">
                  <c:v>4.09</c:v>
                </c:pt>
                <c:pt idx="279">
                  <c:v>4.16</c:v>
                </c:pt>
                <c:pt idx="280">
                  <c:v>4.18</c:v>
                </c:pt>
                <c:pt idx="281">
                  <c:v>4.2</c:v>
                </c:pt>
                <c:pt idx="282">
                  <c:v>4.24</c:v>
                </c:pt>
                <c:pt idx="283">
                  <c:v>4.2699999999999996</c:v>
                </c:pt>
                <c:pt idx="284">
                  <c:v>4.3</c:v>
                </c:pt>
                <c:pt idx="285">
                  <c:v>4.3099999999999996</c:v>
                </c:pt>
                <c:pt idx="286">
                  <c:v>4.38</c:v>
                </c:pt>
                <c:pt idx="287">
                  <c:v>4.4400000000000004</c:v>
                </c:pt>
                <c:pt idx="288">
                  <c:v>4.53</c:v>
                </c:pt>
                <c:pt idx="289">
                  <c:v>4.59</c:v>
                </c:pt>
                <c:pt idx="290">
                  <c:v>4.63</c:v>
                </c:pt>
                <c:pt idx="291">
                  <c:v>4.6100000000000003</c:v>
                </c:pt>
                <c:pt idx="292">
                  <c:v>4.59</c:v>
                </c:pt>
                <c:pt idx="293">
                  <c:v>4.57</c:v>
                </c:pt>
                <c:pt idx="294">
                  <c:v>4.5599999999999996</c:v>
                </c:pt>
                <c:pt idx="295">
                  <c:v>4.55</c:v>
                </c:pt>
                <c:pt idx="296">
                  <c:v>4.53</c:v>
                </c:pt>
                <c:pt idx="297">
                  <c:v>4.5</c:v>
                </c:pt>
                <c:pt idx="298">
                  <c:v>4.5</c:v>
                </c:pt>
                <c:pt idx="299">
                  <c:v>4.4800000000000004</c:v>
                </c:pt>
                <c:pt idx="300">
                  <c:v>4.4400000000000004</c:v>
                </c:pt>
                <c:pt idx="301">
                  <c:v>4.46</c:v>
                </c:pt>
                <c:pt idx="302">
                  <c:v>4.51</c:v>
                </c:pt>
                <c:pt idx="303">
                  <c:v>4.66</c:v>
                </c:pt>
                <c:pt idx="304">
                  <c:v>4.53</c:v>
                </c:pt>
                <c:pt idx="305">
                  <c:v>4.47</c:v>
                </c:pt>
                <c:pt idx="306">
                  <c:v>4.47</c:v>
                </c:pt>
                <c:pt idx="307">
                  <c:v>4.45</c:v>
                </c:pt>
                <c:pt idx="308">
                  <c:v>4.41</c:v>
                </c:pt>
                <c:pt idx="309">
                  <c:v>4.5599999999999996</c:v>
                </c:pt>
                <c:pt idx="310">
                  <c:v>4.3099999999999996</c:v>
                </c:pt>
                <c:pt idx="311">
                  <c:v>4.18</c:v>
                </c:pt>
                <c:pt idx="312">
                  <c:v>4.24</c:v>
                </c:pt>
                <c:pt idx="313">
                  <c:v>4.2</c:v>
                </c:pt>
                <c:pt idx="314">
                  <c:v>4.3600000000000003</c:v>
                </c:pt>
                <c:pt idx="315">
                  <c:v>4.4400000000000004</c:v>
                </c:pt>
                <c:pt idx="316">
                  <c:v>4.57</c:v>
                </c:pt>
                <c:pt idx="317">
                  <c:v>4.5599999999999996</c:v>
                </c:pt>
                <c:pt idx="318">
                  <c:v>4.67</c:v>
                </c:pt>
                <c:pt idx="319">
                  <c:v>4.8</c:v>
                </c:pt>
                <c:pt idx="320">
                  <c:v>4.8099999999999996</c:v>
                </c:pt>
                <c:pt idx="321">
                  <c:v>4.8</c:v>
                </c:pt>
                <c:pt idx="322">
                  <c:v>4.8099999999999996</c:v>
                </c:pt>
                <c:pt idx="323">
                  <c:v>4.8</c:v>
                </c:pt>
                <c:pt idx="324">
                  <c:v>4.8099999999999996</c:v>
                </c:pt>
                <c:pt idx="325">
                  <c:v>4.82</c:v>
                </c:pt>
                <c:pt idx="326">
                  <c:v>4.7300000000000004</c:v>
                </c:pt>
                <c:pt idx="327">
                  <c:v>4.62</c:v>
                </c:pt>
                <c:pt idx="328">
                  <c:v>4.46</c:v>
                </c:pt>
                <c:pt idx="329">
                  <c:v>4.34</c:v>
                </c:pt>
                <c:pt idx="330">
                  <c:v>4.24</c:v>
                </c:pt>
                <c:pt idx="331">
                  <c:v>4.0999999999999996</c:v>
                </c:pt>
                <c:pt idx="332">
                  <c:v>3.97</c:v>
                </c:pt>
                <c:pt idx="333">
                  <c:v>3.87</c:v>
                </c:pt>
                <c:pt idx="334">
                  <c:v>3.83</c:v>
                </c:pt>
                <c:pt idx="335">
                  <c:v>3.77</c:v>
                </c:pt>
                <c:pt idx="336">
                  <c:v>3.69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A504-42E0-86C7-4A704C5A51A3}"/>
            </c:ext>
          </c:extLst>
        </c:ser>
        <c:ser>
          <c:idx val="4"/>
          <c:order val="5"/>
          <c:tx>
            <c:v>2005</c:v>
          </c:tx>
          <c:spPr>
            <a:ln w="12700">
              <a:solidFill>
                <a:schemeClr val="accent6">
                  <a:lumMod val="20000"/>
                  <a:lumOff val="80000"/>
                </a:schemeClr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DATOS!$T$3:$T$732</c:f>
              <c:numCache>
                <c:formatCode>0.00</c:formatCode>
                <c:ptCount val="730"/>
                <c:pt idx="0">
                  <c:v>2.4500000000000002</c:v>
                </c:pt>
                <c:pt idx="1">
                  <c:v>2.3199999999999998</c:v>
                </c:pt>
                <c:pt idx="2">
                  <c:v>2.2999999999999998</c:v>
                </c:pt>
                <c:pt idx="3">
                  <c:v>2.29</c:v>
                </c:pt>
                <c:pt idx="4">
                  <c:v>2.29</c:v>
                </c:pt>
                <c:pt idx="5">
                  <c:v>2.34</c:v>
                </c:pt>
                <c:pt idx="6">
                  <c:v>2.21</c:v>
                </c:pt>
                <c:pt idx="7">
                  <c:v>2.2200000000000002</c:v>
                </c:pt>
                <c:pt idx="8">
                  <c:v>2.2400000000000002</c:v>
                </c:pt>
                <c:pt idx="9">
                  <c:v>2.06</c:v>
                </c:pt>
                <c:pt idx="10">
                  <c:v>2.2799999999999998</c:v>
                </c:pt>
                <c:pt idx="11">
                  <c:v>2.2599999999999998</c:v>
                </c:pt>
                <c:pt idx="12">
                  <c:v>2.19</c:v>
                </c:pt>
                <c:pt idx="13">
                  <c:v>2.12</c:v>
                </c:pt>
                <c:pt idx="14">
                  <c:v>2.33</c:v>
                </c:pt>
                <c:pt idx="15">
                  <c:v>2.08</c:v>
                </c:pt>
                <c:pt idx="16">
                  <c:v>2.1800000000000002</c:v>
                </c:pt>
                <c:pt idx="17">
                  <c:v>2.09</c:v>
                </c:pt>
                <c:pt idx="18">
                  <c:v>2.15</c:v>
                </c:pt>
                <c:pt idx="19">
                  <c:v>2.11</c:v>
                </c:pt>
                <c:pt idx="20">
                  <c:v>2.33</c:v>
                </c:pt>
                <c:pt idx="21">
                  <c:v>2.12</c:v>
                </c:pt>
                <c:pt idx="22">
                  <c:v>2.5</c:v>
                </c:pt>
                <c:pt idx="23">
                  <c:v>2.1800000000000002</c:v>
                </c:pt>
                <c:pt idx="24">
                  <c:v>2.2599999999999998</c:v>
                </c:pt>
                <c:pt idx="25">
                  <c:v>2.5099999999999998</c:v>
                </c:pt>
                <c:pt idx="26">
                  <c:v>2.37</c:v>
                </c:pt>
                <c:pt idx="27">
                  <c:v>2.16</c:v>
                </c:pt>
                <c:pt idx="28">
                  <c:v>2.2400000000000002</c:v>
                </c:pt>
                <c:pt idx="29">
                  <c:v>2.14</c:v>
                </c:pt>
                <c:pt idx="30">
                  <c:v>3.1</c:v>
                </c:pt>
                <c:pt idx="31">
                  <c:v>2.54</c:v>
                </c:pt>
                <c:pt idx="32">
                  <c:v>2.61</c:v>
                </c:pt>
                <c:pt idx="33">
                  <c:v>2.54</c:v>
                </c:pt>
                <c:pt idx="34">
                  <c:v>2.56</c:v>
                </c:pt>
                <c:pt idx="35">
                  <c:v>2.56</c:v>
                </c:pt>
                <c:pt idx="36">
                  <c:v>2.62</c:v>
                </c:pt>
                <c:pt idx="37">
                  <c:v>2.44</c:v>
                </c:pt>
                <c:pt idx="38">
                  <c:v>2.4</c:v>
                </c:pt>
                <c:pt idx="39">
                  <c:v>2.2799999999999998</c:v>
                </c:pt>
                <c:pt idx="40">
                  <c:v>2.31</c:v>
                </c:pt>
                <c:pt idx="41">
                  <c:v>2.2999999999999998</c:v>
                </c:pt>
                <c:pt idx="42">
                  <c:v>2.68</c:v>
                </c:pt>
                <c:pt idx="43">
                  <c:v>2.85</c:v>
                </c:pt>
                <c:pt idx="44">
                  <c:v>2.77</c:v>
                </c:pt>
                <c:pt idx="45">
                  <c:v>2.62</c:v>
                </c:pt>
                <c:pt idx="46">
                  <c:v>2.56</c:v>
                </c:pt>
                <c:pt idx="47">
                  <c:v>2.5299999999999998</c:v>
                </c:pt>
                <c:pt idx="48">
                  <c:v>2.64</c:v>
                </c:pt>
                <c:pt idx="49">
                  <c:v>2.52</c:v>
                </c:pt>
                <c:pt idx="50">
                  <c:v>2.59</c:v>
                </c:pt>
                <c:pt idx="51">
                  <c:v>2.44</c:v>
                </c:pt>
                <c:pt idx="52">
                  <c:v>2.44</c:v>
                </c:pt>
                <c:pt idx="53">
                  <c:v>2.33</c:v>
                </c:pt>
                <c:pt idx="54">
                  <c:v>2.3199999999999998</c:v>
                </c:pt>
                <c:pt idx="55">
                  <c:v>2.2200000000000002</c:v>
                </c:pt>
                <c:pt idx="56">
                  <c:v>2.29</c:v>
                </c:pt>
                <c:pt idx="57">
                  <c:v>2.2200000000000002</c:v>
                </c:pt>
                <c:pt idx="58">
                  <c:v>2.46</c:v>
                </c:pt>
                <c:pt idx="59">
                  <c:v>2.2400000000000002</c:v>
                </c:pt>
                <c:pt idx="60">
                  <c:v>2.52</c:v>
                </c:pt>
                <c:pt idx="61">
                  <c:v>2.46</c:v>
                </c:pt>
                <c:pt idx="62">
                  <c:v>2.48</c:v>
                </c:pt>
                <c:pt idx="63">
                  <c:v>2.5</c:v>
                </c:pt>
                <c:pt idx="64">
                  <c:v>2.52</c:v>
                </c:pt>
                <c:pt idx="65">
                  <c:v>2.4300000000000002</c:v>
                </c:pt>
                <c:pt idx="66">
                  <c:v>2.35</c:v>
                </c:pt>
                <c:pt idx="67">
                  <c:v>2.25</c:v>
                </c:pt>
                <c:pt idx="68">
                  <c:v>2.33</c:v>
                </c:pt>
                <c:pt idx="69">
                  <c:v>2.25</c:v>
                </c:pt>
                <c:pt idx="70">
                  <c:v>2.2799999999999998</c:v>
                </c:pt>
                <c:pt idx="71">
                  <c:v>2.21</c:v>
                </c:pt>
                <c:pt idx="72">
                  <c:v>2.4900000000000002</c:v>
                </c:pt>
                <c:pt idx="73">
                  <c:v>2.19</c:v>
                </c:pt>
                <c:pt idx="74">
                  <c:v>2.25</c:v>
                </c:pt>
                <c:pt idx="75">
                  <c:v>2.1800000000000002</c:v>
                </c:pt>
                <c:pt idx="76">
                  <c:v>2.21</c:v>
                </c:pt>
                <c:pt idx="77">
                  <c:v>2.14</c:v>
                </c:pt>
                <c:pt idx="78">
                  <c:v>2.21</c:v>
                </c:pt>
                <c:pt idx="79">
                  <c:v>2.2999999999999998</c:v>
                </c:pt>
                <c:pt idx="80">
                  <c:v>2.42</c:v>
                </c:pt>
                <c:pt idx="81">
                  <c:v>2.2999999999999998</c:v>
                </c:pt>
                <c:pt idx="82">
                  <c:v>2.33</c:v>
                </c:pt>
                <c:pt idx="83">
                  <c:v>2.3199999999999998</c:v>
                </c:pt>
                <c:pt idx="84">
                  <c:v>2.4900000000000002</c:v>
                </c:pt>
                <c:pt idx="85">
                  <c:v>2.66</c:v>
                </c:pt>
                <c:pt idx="86">
                  <c:v>2.95</c:v>
                </c:pt>
                <c:pt idx="87">
                  <c:v>2.95</c:v>
                </c:pt>
                <c:pt idx="88">
                  <c:v>3</c:v>
                </c:pt>
                <c:pt idx="89">
                  <c:v>2.91</c:v>
                </c:pt>
                <c:pt idx="90">
                  <c:v>2.79</c:v>
                </c:pt>
                <c:pt idx="91">
                  <c:v>2.74</c:v>
                </c:pt>
                <c:pt idx="92">
                  <c:v>2.69</c:v>
                </c:pt>
                <c:pt idx="93">
                  <c:v>2.66</c:v>
                </c:pt>
                <c:pt idx="94">
                  <c:v>2.71</c:v>
                </c:pt>
                <c:pt idx="95">
                  <c:v>2.81</c:v>
                </c:pt>
                <c:pt idx="96">
                  <c:v>2.72</c:v>
                </c:pt>
                <c:pt idx="97">
                  <c:v>2.56</c:v>
                </c:pt>
                <c:pt idx="98">
                  <c:v>2.4900000000000002</c:v>
                </c:pt>
                <c:pt idx="99">
                  <c:v>2.4300000000000002</c:v>
                </c:pt>
                <c:pt idx="100">
                  <c:v>2.39</c:v>
                </c:pt>
                <c:pt idx="101">
                  <c:v>2.41</c:v>
                </c:pt>
                <c:pt idx="102">
                  <c:v>2.65</c:v>
                </c:pt>
                <c:pt idx="103">
                  <c:v>2.52</c:v>
                </c:pt>
                <c:pt idx="104">
                  <c:v>2.4500000000000002</c:v>
                </c:pt>
                <c:pt idx="105">
                  <c:v>2.66</c:v>
                </c:pt>
                <c:pt idx="106">
                  <c:v>2.54</c:v>
                </c:pt>
                <c:pt idx="107">
                  <c:v>2.42</c:v>
                </c:pt>
                <c:pt idx="108">
                  <c:v>2.46</c:v>
                </c:pt>
                <c:pt idx="109">
                  <c:v>2.3199999999999998</c:v>
                </c:pt>
                <c:pt idx="110">
                  <c:v>2.36</c:v>
                </c:pt>
                <c:pt idx="111">
                  <c:v>2.23</c:v>
                </c:pt>
                <c:pt idx="112">
                  <c:v>2.25</c:v>
                </c:pt>
                <c:pt idx="113">
                  <c:v>2.11</c:v>
                </c:pt>
                <c:pt idx="114">
                  <c:v>2.09</c:v>
                </c:pt>
                <c:pt idx="115">
                  <c:v>2.08</c:v>
                </c:pt>
                <c:pt idx="116">
                  <c:v>2.0699999999999998</c:v>
                </c:pt>
                <c:pt idx="117">
                  <c:v>2.0699999999999998</c:v>
                </c:pt>
                <c:pt idx="118">
                  <c:v>2.09</c:v>
                </c:pt>
                <c:pt idx="119">
                  <c:v>2.12</c:v>
                </c:pt>
                <c:pt idx="120">
                  <c:v>2.15</c:v>
                </c:pt>
                <c:pt idx="121">
                  <c:v>2.4900000000000002</c:v>
                </c:pt>
                <c:pt idx="122">
                  <c:v>2.42</c:v>
                </c:pt>
                <c:pt idx="123">
                  <c:v>2.2200000000000002</c:v>
                </c:pt>
                <c:pt idx="124">
                  <c:v>2.4700000000000002</c:v>
                </c:pt>
                <c:pt idx="125">
                  <c:v>2.2999999999999998</c:v>
                </c:pt>
                <c:pt idx="126">
                  <c:v>2.21</c:v>
                </c:pt>
                <c:pt idx="127">
                  <c:v>2.2999999999999998</c:v>
                </c:pt>
                <c:pt idx="128">
                  <c:v>2.33</c:v>
                </c:pt>
                <c:pt idx="129">
                  <c:v>2.34</c:v>
                </c:pt>
                <c:pt idx="130">
                  <c:v>2.36</c:v>
                </c:pt>
                <c:pt idx="131">
                  <c:v>2.37</c:v>
                </c:pt>
                <c:pt idx="132">
                  <c:v>2.39</c:v>
                </c:pt>
                <c:pt idx="133">
                  <c:v>2.4</c:v>
                </c:pt>
                <c:pt idx="134">
                  <c:v>2.42</c:v>
                </c:pt>
                <c:pt idx="135">
                  <c:v>2.4300000000000002</c:v>
                </c:pt>
                <c:pt idx="136">
                  <c:v>2.4500000000000002</c:v>
                </c:pt>
                <c:pt idx="137">
                  <c:v>2.46</c:v>
                </c:pt>
                <c:pt idx="138">
                  <c:v>2.48</c:v>
                </c:pt>
                <c:pt idx="139">
                  <c:v>2.5</c:v>
                </c:pt>
                <c:pt idx="140">
                  <c:v>2.5099999999999998</c:v>
                </c:pt>
                <c:pt idx="141">
                  <c:v>2.5299999999999998</c:v>
                </c:pt>
                <c:pt idx="142">
                  <c:v>2.54</c:v>
                </c:pt>
                <c:pt idx="143">
                  <c:v>2.56</c:v>
                </c:pt>
                <c:pt idx="144">
                  <c:v>2.57</c:v>
                </c:pt>
                <c:pt idx="145">
                  <c:v>2.59</c:v>
                </c:pt>
                <c:pt idx="146">
                  <c:v>2.5099999999999998</c:v>
                </c:pt>
                <c:pt idx="147">
                  <c:v>2.44</c:v>
                </c:pt>
                <c:pt idx="148">
                  <c:v>2.37</c:v>
                </c:pt>
                <c:pt idx="149">
                  <c:v>2.31</c:v>
                </c:pt>
                <c:pt idx="150">
                  <c:v>2.23</c:v>
                </c:pt>
                <c:pt idx="151">
                  <c:v>2.23</c:v>
                </c:pt>
                <c:pt idx="152">
                  <c:v>2.2000000000000002</c:v>
                </c:pt>
                <c:pt idx="153">
                  <c:v>2.41</c:v>
                </c:pt>
                <c:pt idx="154">
                  <c:v>2.58</c:v>
                </c:pt>
                <c:pt idx="155">
                  <c:v>2.57</c:v>
                </c:pt>
                <c:pt idx="156">
                  <c:v>2.42</c:v>
                </c:pt>
                <c:pt idx="157">
                  <c:v>2.42</c:v>
                </c:pt>
                <c:pt idx="158">
                  <c:v>2.93</c:v>
                </c:pt>
                <c:pt idx="159">
                  <c:v>2.81</c:v>
                </c:pt>
                <c:pt idx="160">
                  <c:v>2.83</c:v>
                </c:pt>
                <c:pt idx="161">
                  <c:v>2.86</c:v>
                </c:pt>
                <c:pt idx="162">
                  <c:v>2.63</c:v>
                </c:pt>
                <c:pt idx="163">
                  <c:v>2.5</c:v>
                </c:pt>
                <c:pt idx="164">
                  <c:v>2.46</c:v>
                </c:pt>
                <c:pt idx="165">
                  <c:v>2.42</c:v>
                </c:pt>
                <c:pt idx="166">
                  <c:v>2.36</c:v>
                </c:pt>
                <c:pt idx="167">
                  <c:v>2.37</c:v>
                </c:pt>
                <c:pt idx="168">
                  <c:v>2.42</c:v>
                </c:pt>
                <c:pt idx="169">
                  <c:v>2.4</c:v>
                </c:pt>
                <c:pt idx="170">
                  <c:v>2.34</c:v>
                </c:pt>
                <c:pt idx="171">
                  <c:v>2.27</c:v>
                </c:pt>
                <c:pt idx="172">
                  <c:v>2.31</c:v>
                </c:pt>
                <c:pt idx="173">
                  <c:v>2.72</c:v>
                </c:pt>
                <c:pt idx="174">
                  <c:v>2.54</c:v>
                </c:pt>
                <c:pt idx="175">
                  <c:v>2.48</c:v>
                </c:pt>
                <c:pt idx="176">
                  <c:v>2.79</c:v>
                </c:pt>
                <c:pt idx="177">
                  <c:v>2.63</c:v>
                </c:pt>
                <c:pt idx="178">
                  <c:v>2.41</c:v>
                </c:pt>
                <c:pt idx="179">
                  <c:v>2.38</c:v>
                </c:pt>
                <c:pt idx="180">
                  <c:v>2.38</c:v>
                </c:pt>
                <c:pt idx="181">
                  <c:v>2.34</c:v>
                </c:pt>
                <c:pt idx="182">
                  <c:v>2.44</c:v>
                </c:pt>
                <c:pt idx="183">
                  <c:v>2.4500000000000002</c:v>
                </c:pt>
                <c:pt idx="184">
                  <c:v>2.56</c:v>
                </c:pt>
                <c:pt idx="185">
                  <c:v>2.76</c:v>
                </c:pt>
                <c:pt idx="186">
                  <c:v>2.78</c:v>
                </c:pt>
                <c:pt idx="187">
                  <c:v>2.86</c:v>
                </c:pt>
                <c:pt idx="188">
                  <c:v>2.76</c:v>
                </c:pt>
                <c:pt idx="189">
                  <c:v>2.57</c:v>
                </c:pt>
                <c:pt idx="190">
                  <c:v>2.72</c:v>
                </c:pt>
                <c:pt idx="191">
                  <c:v>2.5099999999999998</c:v>
                </c:pt>
                <c:pt idx="192">
                  <c:v>2.57</c:v>
                </c:pt>
                <c:pt idx="193">
                  <c:v>2.54</c:v>
                </c:pt>
                <c:pt idx="194">
                  <c:v>2.54</c:v>
                </c:pt>
                <c:pt idx="195">
                  <c:v>2.71</c:v>
                </c:pt>
                <c:pt idx="196">
                  <c:v>2.73</c:v>
                </c:pt>
                <c:pt idx="197">
                  <c:v>2.75</c:v>
                </c:pt>
                <c:pt idx="198">
                  <c:v>2.77</c:v>
                </c:pt>
                <c:pt idx="199">
                  <c:v>2.79</c:v>
                </c:pt>
                <c:pt idx="200">
                  <c:v>2.81</c:v>
                </c:pt>
                <c:pt idx="201">
                  <c:v>2.77</c:v>
                </c:pt>
                <c:pt idx="202">
                  <c:v>2.78</c:v>
                </c:pt>
                <c:pt idx="203">
                  <c:v>3.28</c:v>
                </c:pt>
                <c:pt idx="204">
                  <c:v>3.15</c:v>
                </c:pt>
                <c:pt idx="205">
                  <c:v>3.05</c:v>
                </c:pt>
                <c:pt idx="206">
                  <c:v>2.96</c:v>
                </c:pt>
                <c:pt idx="207">
                  <c:v>2.7</c:v>
                </c:pt>
                <c:pt idx="208">
                  <c:v>2.5299999999999998</c:v>
                </c:pt>
                <c:pt idx="209">
                  <c:v>2.5099999999999998</c:v>
                </c:pt>
                <c:pt idx="210">
                  <c:v>2.42</c:v>
                </c:pt>
                <c:pt idx="211">
                  <c:v>2.36</c:v>
                </c:pt>
                <c:pt idx="212">
                  <c:v>2.2999999999999998</c:v>
                </c:pt>
                <c:pt idx="213">
                  <c:v>2.3199999999999998</c:v>
                </c:pt>
                <c:pt idx="214">
                  <c:v>2.23</c:v>
                </c:pt>
                <c:pt idx="215">
                  <c:v>2.2000000000000002</c:v>
                </c:pt>
                <c:pt idx="216">
                  <c:v>2.2999999999999998</c:v>
                </c:pt>
                <c:pt idx="217">
                  <c:v>2.16</c:v>
                </c:pt>
                <c:pt idx="218">
                  <c:v>2.14</c:v>
                </c:pt>
                <c:pt idx="219">
                  <c:v>2.37</c:v>
                </c:pt>
                <c:pt idx="220">
                  <c:v>2.52</c:v>
                </c:pt>
                <c:pt idx="221">
                  <c:v>2.6</c:v>
                </c:pt>
                <c:pt idx="222">
                  <c:v>2.62</c:v>
                </c:pt>
                <c:pt idx="223">
                  <c:v>2.95</c:v>
                </c:pt>
                <c:pt idx="224">
                  <c:v>2.62</c:v>
                </c:pt>
                <c:pt idx="225">
                  <c:v>2.86</c:v>
                </c:pt>
                <c:pt idx="226">
                  <c:v>2.4700000000000002</c:v>
                </c:pt>
                <c:pt idx="227">
                  <c:v>2.5099999999999998</c:v>
                </c:pt>
                <c:pt idx="228">
                  <c:v>2.62</c:v>
                </c:pt>
                <c:pt idx="229">
                  <c:v>3.33</c:v>
                </c:pt>
                <c:pt idx="230">
                  <c:v>3.07</c:v>
                </c:pt>
                <c:pt idx="231">
                  <c:v>2.67</c:v>
                </c:pt>
                <c:pt idx="232">
                  <c:v>2.86</c:v>
                </c:pt>
                <c:pt idx="233">
                  <c:v>2.68</c:v>
                </c:pt>
                <c:pt idx="234">
                  <c:v>2.56</c:v>
                </c:pt>
                <c:pt idx="235">
                  <c:v>2.66</c:v>
                </c:pt>
                <c:pt idx="236">
                  <c:v>3.15</c:v>
                </c:pt>
                <c:pt idx="237">
                  <c:v>2.8</c:v>
                </c:pt>
                <c:pt idx="238">
                  <c:v>2.7</c:v>
                </c:pt>
                <c:pt idx="239">
                  <c:v>2.66</c:v>
                </c:pt>
                <c:pt idx="240">
                  <c:v>2.5299999999999998</c:v>
                </c:pt>
                <c:pt idx="241">
                  <c:v>2.62</c:v>
                </c:pt>
                <c:pt idx="242">
                  <c:v>2.78</c:v>
                </c:pt>
                <c:pt idx="243">
                  <c:v>3.11</c:v>
                </c:pt>
                <c:pt idx="244">
                  <c:v>2.96</c:v>
                </c:pt>
                <c:pt idx="245">
                  <c:v>2.82</c:v>
                </c:pt>
                <c:pt idx="246">
                  <c:v>3.43</c:v>
                </c:pt>
                <c:pt idx="247">
                  <c:v>3.45</c:v>
                </c:pt>
                <c:pt idx="248">
                  <c:v>3.47</c:v>
                </c:pt>
                <c:pt idx="249">
                  <c:v>3.24</c:v>
                </c:pt>
                <c:pt idx="250">
                  <c:v>3.4</c:v>
                </c:pt>
                <c:pt idx="251">
                  <c:v>3.57</c:v>
                </c:pt>
                <c:pt idx="252">
                  <c:v>4.0199999999999996</c:v>
                </c:pt>
                <c:pt idx="253">
                  <c:v>4.3600000000000003</c:v>
                </c:pt>
                <c:pt idx="254">
                  <c:v>3.59</c:v>
                </c:pt>
                <c:pt idx="255">
                  <c:v>3.43</c:v>
                </c:pt>
                <c:pt idx="256">
                  <c:v>4.53</c:v>
                </c:pt>
                <c:pt idx="257">
                  <c:v>3.4</c:v>
                </c:pt>
                <c:pt idx="258">
                  <c:v>3.44</c:v>
                </c:pt>
                <c:pt idx="259">
                  <c:v>3.24</c:v>
                </c:pt>
                <c:pt idx="260">
                  <c:v>3.24</c:v>
                </c:pt>
                <c:pt idx="261">
                  <c:v>3.08</c:v>
                </c:pt>
                <c:pt idx="262">
                  <c:v>2.94</c:v>
                </c:pt>
                <c:pt idx="263">
                  <c:v>2.72</c:v>
                </c:pt>
                <c:pt idx="264">
                  <c:v>2.62</c:v>
                </c:pt>
                <c:pt idx="265">
                  <c:v>2.8</c:v>
                </c:pt>
                <c:pt idx="266">
                  <c:v>2.5</c:v>
                </c:pt>
                <c:pt idx="267">
                  <c:v>3.09</c:v>
                </c:pt>
                <c:pt idx="268">
                  <c:v>4.53</c:v>
                </c:pt>
                <c:pt idx="269">
                  <c:v>4.4800000000000004</c:v>
                </c:pt>
                <c:pt idx="270">
                  <c:v>3.93</c:v>
                </c:pt>
                <c:pt idx="271">
                  <c:v>3.64</c:v>
                </c:pt>
                <c:pt idx="272">
                  <c:v>4.67</c:v>
                </c:pt>
                <c:pt idx="273">
                  <c:v>4.92</c:v>
                </c:pt>
                <c:pt idx="274">
                  <c:v>5.09</c:v>
                </c:pt>
                <c:pt idx="275">
                  <c:v>4.71</c:v>
                </c:pt>
                <c:pt idx="276">
                  <c:v>4.9800000000000004</c:v>
                </c:pt>
                <c:pt idx="277">
                  <c:v>4.6399999999999997</c:v>
                </c:pt>
                <c:pt idx="278">
                  <c:v>4.8600000000000003</c:v>
                </c:pt>
                <c:pt idx="279">
                  <c:v>4.5</c:v>
                </c:pt>
                <c:pt idx="280">
                  <c:v>4.16</c:v>
                </c:pt>
                <c:pt idx="281">
                  <c:v>3.87</c:v>
                </c:pt>
                <c:pt idx="282">
                  <c:v>3.78</c:v>
                </c:pt>
                <c:pt idx="283">
                  <c:v>3.58</c:v>
                </c:pt>
                <c:pt idx="284">
                  <c:v>3.63</c:v>
                </c:pt>
                <c:pt idx="285">
                  <c:v>3.49</c:v>
                </c:pt>
                <c:pt idx="286">
                  <c:v>4.2300000000000004</c:v>
                </c:pt>
                <c:pt idx="287">
                  <c:v>3.93</c:v>
                </c:pt>
                <c:pt idx="288">
                  <c:v>3.52</c:v>
                </c:pt>
                <c:pt idx="289">
                  <c:v>3.29</c:v>
                </c:pt>
                <c:pt idx="290">
                  <c:v>3.93</c:v>
                </c:pt>
                <c:pt idx="291">
                  <c:v>4.16</c:v>
                </c:pt>
                <c:pt idx="292">
                  <c:v>4.62</c:v>
                </c:pt>
                <c:pt idx="293">
                  <c:v>5.09</c:v>
                </c:pt>
                <c:pt idx="294">
                  <c:v>5.16</c:v>
                </c:pt>
                <c:pt idx="295">
                  <c:v>5.33</c:v>
                </c:pt>
                <c:pt idx="296">
                  <c:v>5.24</c:v>
                </c:pt>
                <c:pt idx="297">
                  <c:v>5.14</c:v>
                </c:pt>
                <c:pt idx="298">
                  <c:v>5.09</c:v>
                </c:pt>
                <c:pt idx="299">
                  <c:v>5.03</c:v>
                </c:pt>
                <c:pt idx="300">
                  <c:v>4.95</c:v>
                </c:pt>
                <c:pt idx="301">
                  <c:v>4.84</c:v>
                </c:pt>
                <c:pt idx="302">
                  <c:v>4.72</c:v>
                </c:pt>
                <c:pt idx="303">
                  <c:v>4.68</c:v>
                </c:pt>
                <c:pt idx="304">
                  <c:v>4.71</c:v>
                </c:pt>
                <c:pt idx="305">
                  <c:v>4.68</c:v>
                </c:pt>
                <c:pt idx="306">
                  <c:v>4.79</c:v>
                </c:pt>
                <c:pt idx="307">
                  <c:v>4.82</c:v>
                </c:pt>
                <c:pt idx="308">
                  <c:v>4.88</c:v>
                </c:pt>
                <c:pt idx="309">
                  <c:v>4.8</c:v>
                </c:pt>
                <c:pt idx="310">
                  <c:v>4.82</c:v>
                </c:pt>
                <c:pt idx="311">
                  <c:v>4.8099999999999996</c:v>
                </c:pt>
                <c:pt idx="312">
                  <c:v>4.78</c:v>
                </c:pt>
                <c:pt idx="313">
                  <c:v>4.74</c:v>
                </c:pt>
                <c:pt idx="314">
                  <c:v>4.75</c:v>
                </c:pt>
                <c:pt idx="315">
                  <c:v>4.79</c:v>
                </c:pt>
                <c:pt idx="316">
                  <c:v>4.88</c:v>
                </c:pt>
                <c:pt idx="317">
                  <c:v>4.96</c:v>
                </c:pt>
                <c:pt idx="318">
                  <c:v>5.04</c:v>
                </c:pt>
                <c:pt idx="319">
                  <c:v>5.15</c:v>
                </c:pt>
                <c:pt idx="320">
                  <c:v>5.18</c:v>
                </c:pt>
                <c:pt idx="321">
                  <c:v>5.23</c:v>
                </c:pt>
                <c:pt idx="322">
                  <c:v>5.27</c:v>
                </c:pt>
                <c:pt idx="323">
                  <c:v>5.28</c:v>
                </c:pt>
                <c:pt idx="324">
                  <c:v>5.27</c:v>
                </c:pt>
                <c:pt idx="325">
                  <c:v>5.23</c:v>
                </c:pt>
                <c:pt idx="326">
                  <c:v>5.2</c:v>
                </c:pt>
                <c:pt idx="327">
                  <c:v>5.19</c:v>
                </c:pt>
                <c:pt idx="328">
                  <c:v>5.22</c:v>
                </c:pt>
                <c:pt idx="329">
                  <c:v>5.23</c:v>
                </c:pt>
                <c:pt idx="330">
                  <c:v>5.27</c:v>
                </c:pt>
                <c:pt idx="331">
                  <c:v>5.24</c:v>
                </c:pt>
                <c:pt idx="332">
                  <c:v>5.24</c:v>
                </c:pt>
                <c:pt idx="333">
                  <c:v>5.24</c:v>
                </c:pt>
                <c:pt idx="334">
                  <c:v>5.25</c:v>
                </c:pt>
                <c:pt idx="335">
                  <c:v>5.28</c:v>
                </c:pt>
                <c:pt idx="336">
                  <c:v>5.3</c:v>
                </c:pt>
                <c:pt idx="337">
                  <c:v>5.28</c:v>
                </c:pt>
                <c:pt idx="338">
                  <c:v>5.3</c:v>
                </c:pt>
                <c:pt idx="339">
                  <c:v>5.25</c:v>
                </c:pt>
                <c:pt idx="340">
                  <c:v>5.14</c:v>
                </c:pt>
                <c:pt idx="341">
                  <c:v>5.03</c:v>
                </c:pt>
                <c:pt idx="342">
                  <c:v>4.92</c:v>
                </c:pt>
                <c:pt idx="343">
                  <c:v>4.8099999999999996</c:v>
                </c:pt>
                <c:pt idx="344">
                  <c:v>4.79</c:v>
                </c:pt>
                <c:pt idx="345">
                  <c:v>4.78</c:v>
                </c:pt>
                <c:pt idx="346">
                  <c:v>4.76</c:v>
                </c:pt>
                <c:pt idx="347">
                  <c:v>4.72</c:v>
                </c:pt>
                <c:pt idx="348">
                  <c:v>4.8099999999999996</c:v>
                </c:pt>
                <c:pt idx="349">
                  <c:v>4.82</c:v>
                </c:pt>
                <c:pt idx="350">
                  <c:v>4.96</c:v>
                </c:pt>
                <c:pt idx="351">
                  <c:v>5.03</c:v>
                </c:pt>
                <c:pt idx="352">
                  <c:v>5.04</c:v>
                </c:pt>
                <c:pt idx="353">
                  <c:v>5.05</c:v>
                </c:pt>
                <c:pt idx="354">
                  <c:v>5.13</c:v>
                </c:pt>
                <c:pt idx="355">
                  <c:v>5.18</c:v>
                </c:pt>
                <c:pt idx="356">
                  <c:v>5.18</c:v>
                </c:pt>
                <c:pt idx="357">
                  <c:v>5.13</c:v>
                </c:pt>
                <c:pt idx="358">
                  <c:v>5.07</c:v>
                </c:pt>
                <c:pt idx="359">
                  <c:v>4.97</c:v>
                </c:pt>
                <c:pt idx="360">
                  <c:v>4.9000000000000004</c:v>
                </c:pt>
                <c:pt idx="361">
                  <c:v>4.82</c:v>
                </c:pt>
                <c:pt idx="362">
                  <c:v>4.97</c:v>
                </c:pt>
                <c:pt idx="363">
                  <c:v>4.96</c:v>
                </c:pt>
                <c:pt idx="364">
                  <c:v>4.9800000000000004</c:v>
                </c:pt>
                <c:pt idx="365">
                  <c:v>4.97</c:v>
                </c:pt>
                <c:pt idx="366">
                  <c:v>4.9400000000000004</c:v>
                </c:pt>
                <c:pt idx="367">
                  <c:v>4.8600000000000003</c:v>
                </c:pt>
                <c:pt idx="368">
                  <c:v>4.74</c:v>
                </c:pt>
                <c:pt idx="369">
                  <c:v>4.6399999999999997</c:v>
                </c:pt>
                <c:pt idx="370">
                  <c:v>4.62</c:v>
                </c:pt>
                <c:pt idx="371">
                  <c:v>4.55</c:v>
                </c:pt>
                <c:pt idx="372">
                  <c:v>4.5</c:v>
                </c:pt>
                <c:pt idx="373">
                  <c:v>4.46</c:v>
                </c:pt>
                <c:pt idx="374">
                  <c:v>4.54</c:v>
                </c:pt>
                <c:pt idx="375">
                  <c:v>4.57</c:v>
                </c:pt>
                <c:pt idx="376">
                  <c:v>4.6100000000000003</c:v>
                </c:pt>
                <c:pt idx="377">
                  <c:v>4.59</c:v>
                </c:pt>
                <c:pt idx="378">
                  <c:v>4.55</c:v>
                </c:pt>
                <c:pt idx="379">
                  <c:v>4.49</c:v>
                </c:pt>
                <c:pt idx="380">
                  <c:v>4.46</c:v>
                </c:pt>
                <c:pt idx="381">
                  <c:v>4.38</c:v>
                </c:pt>
                <c:pt idx="382">
                  <c:v>4.3600000000000003</c:v>
                </c:pt>
                <c:pt idx="383">
                  <c:v>4.2699999999999996</c:v>
                </c:pt>
                <c:pt idx="384">
                  <c:v>4.28</c:v>
                </c:pt>
                <c:pt idx="385">
                  <c:v>4.2</c:v>
                </c:pt>
                <c:pt idx="386">
                  <c:v>4.13</c:v>
                </c:pt>
                <c:pt idx="387">
                  <c:v>4.0599999999999996</c:v>
                </c:pt>
                <c:pt idx="388">
                  <c:v>4.3</c:v>
                </c:pt>
                <c:pt idx="389">
                  <c:v>4.38</c:v>
                </c:pt>
                <c:pt idx="390">
                  <c:v>4.5</c:v>
                </c:pt>
                <c:pt idx="391">
                  <c:v>4.5599999999999996</c:v>
                </c:pt>
                <c:pt idx="392">
                  <c:v>4.6399999999999997</c:v>
                </c:pt>
                <c:pt idx="393">
                  <c:v>4.6399999999999997</c:v>
                </c:pt>
                <c:pt idx="394">
                  <c:v>4.7</c:v>
                </c:pt>
                <c:pt idx="395">
                  <c:v>4.74</c:v>
                </c:pt>
                <c:pt idx="396">
                  <c:v>4.7699999999999996</c:v>
                </c:pt>
                <c:pt idx="397">
                  <c:v>4.7300000000000004</c:v>
                </c:pt>
                <c:pt idx="398">
                  <c:v>4.6900000000000004</c:v>
                </c:pt>
                <c:pt idx="399">
                  <c:v>4.6500000000000004</c:v>
                </c:pt>
                <c:pt idx="400">
                  <c:v>4.72</c:v>
                </c:pt>
                <c:pt idx="401">
                  <c:v>4.66</c:v>
                </c:pt>
                <c:pt idx="402">
                  <c:v>4.67</c:v>
                </c:pt>
                <c:pt idx="403">
                  <c:v>4.6500000000000004</c:v>
                </c:pt>
                <c:pt idx="404">
                  <c:v>4.6500000000000004</c:v>
                </c:pt>
                <c:pt idx="405">
                  <c:v>4.6399999999999997</c:v>
                </c:pt>
                <c:pt idx="406">
                  <c:v>4.6500000000000004</c:v>
                </c:pt>
                <c:pt idx="407">
                  <c:v>4.62</c:v>
                </c:pt>
                <c:pt idx="408">
                  <c:v>4.5999999999999996</c:v>
                </c:pt>
                <c:pt idx="409">
                  <c:v>4.41</c:v>
                </c:pt>
                <c:pt idx="410">
                  <c:v>4.3899999999999997</c:v>
                </c:pt>
                <c:pt idx="411">
                  <c:v>4.28</c:v>
                </c:pt>
                <c:pt idx="412">
                  <c:v>4.25</c:v>
                </c:pt>
                <c:pt idx="413">
                  <c:v>4.2</c:v>
                </c:pt>
                <c:pt idx="414">
                  <c:v>4.18</c:v>
                </c:pt>
                <c:pt idx="415">
                  <c:v>4.09</c:v>
                </c:pt>
                <c:pt idx="416">
                  <c:v>4.0199999999999996</c:v>
                </c:pt>
                <c:pt idx="417">
                  <c:v>3.95</c:v>
                </c:pt>
                <c:pt idx="418">
                  <c:v>3.86</c:v>
                </c:pt>
                <c:pt idx="419">
                  <c:v>3.78</c:v>
                </c:pt>
                <c:pt idx="420">
                  <c:v>3.73</c:v>
                </c:pt>
                <c:pt idx="421">
                  <c:v>3.63</c:v>
                </c:pt>
                <c:pt idx="422">
                  <c:v>3.55</c:v>
                </c:pt>
                <c:pt idx="423">
                  <c:v>3.46</c:v>
                </c:pt>
                <c:pt idx="424">
                  <c:v>3.4</c:v>
                </c:pt>
                <c:pt idx="425">
                  <c:v>3.3</c:v>
                </c:pt>
                <c:pt idx="426">
                  <c:v>3.37</c:v>
                </c:pt>
                <c:pt idx="427">
                  <c:v>3.32</c:v>
                </c:pt>
                <c:pt idx="428">
                  <c:v>3.39</c:v>
                </c:pt>
                <c:pt idx="429">
                  <c:v>3.45</c:v>
                </c:pt>
                <c:pt idx="430">
                  <c:v>3.51</c:v>
                </c:pt>
                <c:pt idx="431">
                  <c:v>3.64</c:v>
                </c:pt>
                <c:pt idx="432">
                  <c:v>3.66</c:v>
                </c:pt>
                <c:pt idx="433">
                  <c:v>3.63</c:v>
                </c:pt>
                <c:pt idx="434">
                  <c:v>3.65</c:v>
                </c:pt>
                <c:pt idx="435">
                  <c:v>3.6</c:v>
                </c:pt>
                <c:pt idx="436">
                  <c:v>3.48</c:v>
                </c:pt>
                <c:pt idx="437">
                  <c:v>3.44</c:v>
                </c:pt>
                <c:pt idx="438">
                  <c:v>3.37</c:v>
                </c:pt>
                <c:pt idx="439">
                  <c:v>3.25</c:v>
                </c:pt>
                <c:pt idx="440">
                  <c:v>3.16</c:v>
                </c:pt>
                <c:pt idx="441">
                  <c:v>3.1</c:v>
                </c:pt>
                <c:pt idx="442">
                  <c:v>3.23</c:v>
                </c:pt>
                <c:pt idx="443">
                  <c:v>3.28</c:v>
                </c:pt>
                <c:pt idx="444">
                  <c:v>3.68</c:v>
                </c:pt>
                <c:pt idx="445">
                  <c:v>3.85</c:v>
                </c:pt>
                <c:pt idx="446">
                  <c:v>3.81</c:v>
                </c:pt>
                <c:pt idx="447">
                  <c:v>3.7</c:v>
                </c:pt>
                <c:pt idx="448">
                  <c:v>3.66</c:v>
                </c:pt>
                <c:pt idx="449">
                  <c:v>3.59</c:v>
                </c:pt>
                <c:pt idx="450">
                  <c:v>3.61</c:v>
                </c:pt>
                <c:pt idx="451">
                  <c:v>3.51</c:v>
                </c:pt>
                <c:pt idx="452">
                  <c:v>3.44</c:v>
                </c:pt>
                <c:pt idx="453">
                  <c:v>3.38</c:v>
                </c:pt>
                <c:pt idx="454">
                  <c:v>3.62</c:v>
                </c:pt>
                <c:pt idx="455">
                  <c:v>3.67</c:v>
                </c:pt>
                <c:pt idx="456">
                  <c:v>3.67</c:v>
                </c:pt>
                <c:pt idx="457">
                  <c:v>3.7</c:v>
                </c:pt>
                <c:pt idx="458">
                  <c:v>4.01</c:v>
                </c:pt>
                <c:pt idx="459">
                  <c:v>4.21</c:v>
                </c:pt>
                <c:pt idx="460">
                  <c:v>4.4000000000000004</c:v>
                </c:pt>
                <c:pt idx="461">
                  <c:v>4.5599999999999996</c:v>
                </c:pt>
                <c:pt idx="462">
                  <c:v>4.59</c:v>
                </c:pt>
                <c:pt idx="463">
                  <c:v>4.5599999999999996</c:v>
                </c:pt>
                <c:pt idx="464">
                  <c:v>4.4800000000000004</c:v>
                </c:pt>
                <c:pt idx="465">
                  <c:v>4.37</c:v>
                </c:pt>
                <c:pt idx="466">
                  <c:v>4.3899999999999997</c:v>
                </c:pt>
                <c:pt idx="467">
                  <c:v>4.34</c:v>
                </c:pt>
                <c:pt idx="468">
                  <c:v>4.34</c:v>
                </c:pt>
                <c:pt idx="469">
                  <c:v>4.3</c:v>
                </c:pt>
                <c:pt idx="470">
                  <c:v>4.25</c:v>
                </c:pt>
                <c:pt idx="471">
                  <c:v>4.28</c:v>
                </c:pt>
                <c:pt idx="472">
                  <c:v>4.3099999999999996</c:v>
                </c:pt>
                <c:pt idx="473">
                  <c:v>4.34</c:v>
                </c:pt>
                <c:pt idx="474">
                  <c:v>4.3600000000000003</c:v>
                </c:pt>
                <c:pt idx="475">
                  <c:v>4.4400000000000004</c:v>
                </c:pt>
                <c:pt idx="476">
                  <c:v>4.47</c:v>
                </c:pt>
                <c:pt idx="477">
                  <c:v>4.45</c:v>
                </c:pt>
                <c:pt idx="478">
                  <c:v>4.5</c:v>
                </c:pt>
                <c:pt idx="479">
                  <c:v>4.47</c:v>
                </c:pt>
                <c:pt idx="480">
                  <c:v>4.43</c:v>
                </c:pt>
                <c:pt idx="481">
                  <c:v>4.3600000000000003</c:v>
                </c:pt>
                <c:pt idx="482">
                  <c:v>4.4800000000000004</c:v>
                </c:pt>
                <c:pt idx="483">
                  <c:v>4.47</c:v>
                </c:pt>
                <c:pt idx="484">
                  <c:v>4.3499999999999996</c:v>
                </c:pt>
                <c:pt idx="485">
                  <c:v>4.21</c:v>
                </c:pt>
                <c:pt idx="486">
                  <c:v>4.07</c:v>
                </c:pt>
                <c:pt idx="487">
                  <c:v>3.93</c:v>
                </c:pt>
                <c:pt idx="488">
                  <c:v>3.81</c:v>
                </c:pt>
                <c:pt idx="489">
                  <c:v>3.76</c:v>
                </c:pt>
                <c:pt idx="490">
                  <c:v>3.67</c:v>
                </c:pt>
                <c:pt idx="491">
                  <c:v>3.66</c:v>
                </c:pt>
                <c:pt idx="492">
                  <c:v>3.75</c:v>
                </c:pt>
                <c:pt idx="493">
                  <c:v>3.84</c:v>
                </c:pt>
                <c:pt idx="494">
                  <c:v>3.96</c:v>
                </c:pt>
                <c:pt idx="495">
                  <c:v>3.98</c:v>
                </c:pt>
                <c:pt idx="496">
                  <c:v>3.91</c:v>
                </c:pt>
                <c:pt idx="497">
                  <c:v>3.82</c:v>
                </c:pt>
                <c:pt idx="498">
                  <c:v>3.82</c:v>
                </c:pt>
                <c:pt idx="499">
                  <c:v>3.79</c:v>
                </c:pt>
                <c:pt idx="500">
                  <c:v>3.74</c:v>
                </c:pt>
                <c:pt idx="501">
                  <c:v>3.79</c:v>
                </c:pt>
                <c:pt idx="502">
                  <c:v>3.83</c:v>
                </c:pt>
                <c:pt idx="503">
                  <c:v>3.85</c:v>
                </c:pt>
                <c:pt idx="504">
                  <c:v>3.99</c:v>
                </c:pt>
                <c:pt idx="505">
                  <c:v>3.97</c:v>
                </c:pt>
                <c:pt idx="506">
                  <c:v>3.93</c:v>
                </c:pt>
                <c:pt idx="507">
                  <c:v>3.86</c:v>
                </c:pt>
                <c:pt idx="508">
                  <c:v>3.76</c:v>
                </c:pt>
                <c:pt idx="509">
                  <c:v>3.68</c:v>
                </c:pt>
                <c:pt idx="510">
                  <c:v>3.63</c:v>
                </c:pt>
                <c:pt idx="511">
                  <c:v>3.61</c:v>
                </c:pt>
                <c:pt idx="512">
                  <c:v>3.57</c:v>
                </c:pt>
                <c:pt idx="513">
                  <c:v>3.54</c:v>
                </c:pt>
                <c:pt idx="514">
                  <c:v>3.58</c:v>
                </c:pt>
                <c:pt idx="515">
                  <c:v>3.5</c:v>
                </c:pt>
                <c:pt idx="516">
                  <c:v>3.44</c:v>
                </c:pt>
                <c:pt idx="517">
                  <c:v>3.38</c:v>
                </c:pt>
                <c:pt idx="518">
                  <c:v>3.54</c:v>
                </c:pt>
                <c:pt idx="519">
                  <c:v>3.59</c:v>
                </c:pt>
                <c:pt idx="520">
                  <c:v>3.57</c:v>
                </c:pt>
                <c:pt idx="521">
                  <c:v>3.57</c:v>
                </c:pt>
                <c:pt idx="522">
                  <c:v>3.56</c:v>
                </c:pt>
                <c:pt idx="523">
                  <c:v>3.54</c:v>
                </c:pt>
                <c:pt idx="524">
                  <c:v>3.57</c:v>
                </c:pt>
                <c:pt idx="525">
                  <c:v>3.5</c:v>
                </c:pt>
                <c:pt idx="526">
                  <c:v>3.39</c:v>
                </c:pt>
                <c:pt idx="527">
                  <c:v>3.37</c:v>
                </c:pt>
                <c:pt idx="528">
                  <c:v>3.44</c:v>
                </c:pt>
                <c:pt idx="529">
                  <c:v>3.6</c:v>
                </c:pt>
                <c:pt idx="530">
                  <c:v>3.96</c:v>
                </c:pt>
                <c:pt idx="531">
                  <c:v>4.0599999999999996</c:v>
                </c:pt>
                <c:pt idx="532">
                  <c:v>4.04</c:v>
                </c:pt>
                <c:pt idx="533">
                  <c:v>3.92</c:v>
                </c:pt>
                <c:pt idx="534">
                  <c:v>3.86</c:v>
                </c:pt>
                <c:pt idx="535">
                  <c:v>3.94</c:v>
                </c:pt>
                <c:pt idx="536">
                  <c:v>3.99</c:v>
                </c:pt>
                <c:pt idx="537">
                  <c:v>4.03</c:v>
                </c:pt>
                <c:pt idx="538">
                  <c:v>4.03</c:v>
                </c:pt>
                <c:pt idx="539">
                  <c:v>3.93</c:v>
                </c:pt>
                <c:pt idx="540">
                  <c:v>3.95</c:v>
                </c:pt>
                <c:pt idx="541">
                  <c:v>4.0199999999999996</c:v>
                </c:pt>
                <c:pt idx="542">
                  <c:v>4.17</c:v>
                </c:pt>
                <c:pt idx="543">
                  <c:v>4.29</c:v>
                </c:pt>
                <c:pt idx="544">
                  <c:v>4.41</c:v>
                </c:pt>
                <c:pt idx="545">
                  <c:v>4.55</c:v>
                </c:pt>
                <c:pt idx="546">
                  <c:v>4.6399999999999997</c:v>
                </c:pt>
                <c:pt idx="547">
                  <c:v>4.68</c:v>
                </c:pt>
                <c:pt idx="548">
                  <c:v>4.68</c:v>
                </c:pt>
                <c:pt idx="549">
                  <c:v>4.66</c:v>
                </c:pt>
                <c:pt idx="550">
                  <c:v>4.7300000000000004</c:v>
                </c:pt>
                <c:pt idx="551">
                  <c:v>4.8</c:v>
                </c:pt>
                <c:pt idx="552">
                  <c:v>4.82</c:v>
                </c:pt>
                <c:pt idx="553">
                  <c:v>4.83</c:v>
                </c:pt>
                <c:pt idx="554">
                  <c:v>4.8099999999999996</c:v>
                </c:pt>
                <c:pt idx="555">
                  <c:v>4.78</c:v>
                </c:pt>
                <c:pt idx="556">
                  <c:v>4.72</c:v>
                </c:pt>
                <c:pt idx="557">
                  <c:v>4.66</c:v>
                </c:pt>
                <c:pt idx="558">
                  <c:v>4.6100000000000003</c:v>
                </c:pt>
                <c:pt idx="559">
                  <c:v>4.53</c:v>
                </c:pt>
                <c:pt idx="560">
                  <c:v>4.5199999999999996</c:v>
                </c:pt>
                <c:pt idx="561">
                  <c:v>4.55</c:v>
                </c:pt>
                <c:pt idx="562">
                  <c:v>4.55</c:v>
                </c:pt>
                <c:pt idx="563">
                  <c:v>4.58</c:v>
                </c:pt>
                <c:pt idx="564">
                  <c:v>4.59</c:v>
                </c:pt>
                <c:pt idx="565">
                  <c:v>4.5599999999999996</c:v>
                </c:pt>
                <c:pt idx="566">
                  <c:v>4.49</c:v>
                </c:pt>
                <c:pt idx="567">
                  <c:v>4.43</c:v>
                </c:pt>
                <c:pt idx="568">
                  <c:v>4.41</c:v>
                </c:pt>
                <c:pt idx="569">
                  <c:v>4.4000000000000004</c:v>
                </c:pt>
                <c:pt idx="570">
                  <c:v>4.41</c:v>
                </c:pt>
                <c:pt idx="571">
                  <c:v>4.42</c:v>
                </c:pt>
                <c:pt idx="572">
                  <c:v>4.42</c:v>
                </c:pt>
                <c:pt idx="573">
                  <c:v>4.41</c:v>
                </c:pt>
                <c:pt idx="574">
                  <c:v>4.38</c:v>
                </c:pt>
                <c:pt idx="575">
                  <c:v>4.3499999999999996</c:v>
                </c:pt>
                <c:pt idx="576">
                  <c:v>4.37</c:v>
                </c:pt>
                <c:pt idx="577">
                  <c:v>4.41</c:v>
                </c:pt>
                <c:pt idx="578">
                  <c:v>4.43</c:v>
                </c:pt>
                <c:pt idx="579">
                  <c:v>4.4400000000000004</c:v>
                </c:pt>
                <c:pt idx="580">
                  <c:v>4.43</c:v>
                </c:pt>
                <c:pt idx="581">
                  <c:v>4.42</c:v>
                </c:pt>
                <c:pt idx="582">
                  <c:v>4.41</c:v>
                </c:pt>
                <c:pt idx="583">
                  <c:v>4.41</c:v>
                </c:pt>
                <c:pt idx="584">
                  <c:v>4.42</c:v>
                </c:pt>
                <c:pt idx="585">
                  <c:v>4.4400000000000004</c:v>
                </c:pt>
                <c:pt idx="586">
                  <c:v>4.47</c:v>
                </c:pt>
                <c:pt idx="587">
                  <c:v>4.5199999999999996</c:v>
                </c:pt>
                <c:pt idx="588">
                  <c:v>4.57</c:v>
                </c:pt>
                <c:pt idx="589">
                  <c:v>4.62</c:v>
                </c:pt>
                <c:pt idx="590">
                  <c:v>4.68</c:v>
                </c:pt>
                <c:pt idx="591">
                  <c:v>4.74</c:v>
                </c:pt>
                <c:pt idx="592">
                  <c:v>4.79</c:v>
                </c:pt>
                <c:pt idx="593">
                  <c:v>4.84</c:v>
                </c:pt>
                <c:pt idx="594">
                  <c:v>4.88</c:v>
                </c:pt>
                <c:pt idx="595">
                  <c:v>4.91</c:v>
                </c:pt>
                <c:pt idx="596">
                  <c:v>4.93</c:v>
                </c:pt>
                <c:pt idx="597">
                  <c:v>4.95</c:v>
                </c:pt>
                <c:pt idx="598">
                  <c:v>5.0199999999999996</c:v>
                </c:pt>
                <c:pt idx="599">
                  <c:v>5.12</c:v>
                </c:pt>
                <c:pt idx="600">
                  <c:v>5.2</c:v>
                </c:pt>
                <c:pt idx="601">
                  <c:v>5.24</c:v>
                </c:pt>
                <c:pt idx="602">
                  <c:v>5.3</c:v>
                </c:pt>
                <c:pt idx="603">
                  <c:v>5.35</c:v>
                </c:pt>
                <c:pt idx="604">
                  <c:v>5.35</c:v>
                </c:pt>
                <c:pt idx="605">
                  <c:v>5.32</c:v>
                </c:pt>
                <c:pt idx="606">
                  <c:v>5.3</c:v>
                </c:pt>
                <c:pt idx="607">
                  <c:v>5.29</c:v>
                </c:pt>
                <c:pt idx="608">
                  <c:v>5.29</c:v>
                </c:pt>
                <c:pt idx="609">
                  <c:v>5.28</c:v>
                </c:pt>
                <c:pt idx="610">
                  <c:v>5.29</c:v>
                </c:pt>
                <c:pt idx="611">
                  <c:v>5.32</c:v>
                </c:pt>
                <c:pt idx="612">
                  <c:v>5.32</c:v>
                </c:pt>
                <c:pt idx="613">
                  <c:v>5.31</c:v>
                </c:pt>
                <c:pt idx="614">
                  <c:v>5.29</c:v>
                </c:pt>
                <c:pt idx="615">
                  <c:v>5.27</c:v>
                </c:pt>
                <c:pt idx="616">
                  <c:v>5.25</c:v>
                </c:pt>
                <c:pt idx="617">
                  <c:v>5.21</c:v>
                </c:pt>
                <c:pt idx="618">
                  <c:v>5.16</c:v>
                </c:pt>
                <c:pt idx="619">
                  <c:v>5.1100000000000003</c:v>
                </c:pt>
                <c:pt idx="620">
                  <c:v>5.05</c:v>
                </c:pt>
                <c:pt idx="621">
                  <c:v>5</c:v>
                </c:pt>
                <c:pt idx="622">
                  <c:v>4.96</c:v>
                </c:pt>
                <c:pt idx="623">
                  <c:v>4.92</c:v>
                </c:pt>
                <c:pt idx="624">
                  <c:v>4.8600000000000003</c:v>
                </c:pt>
                <c:pt idx="625">
                  <c:v>4.84</c:v>
                </c:pt>
                <c:pt idx="626">
                  <c:v>4.82</c:v>
                </c:pt>
                <c:pt idx="627">
                  <c:v>4.82</c:v>
                </c:pt>
                <c:pt idx="628">
                  <c:v>4.8099999999999996</c:v>
                </c:pt>
                <c:pt idx="629">
                  <c:v>4.8</c:v>
                </c:pt>
                <c:pt idx="630">
                  <c:v>4.8</c:v>
                </c:pt>
                <c:pt idx="631">
                  <c:v>4.8099999999999996</c:v>
                </c:pt>
                <c:pt idx="632">
                  <c:v>4.82</c:v>
                </c:pt>
                <c:pt idx="633">
                  <c:v>4.82</c:v>
                </c:pt>
                <c:pt idx="634">
                  <c:v>4.82</c:v>
                </c:pt>
                <c:pt idx="635">
                  <c:v>4.82</c:v>
                </c:pt>
                <c:pt idx="636">
                  <c:v>4.8099999999999996</c:v>
                </c:pt>
                <c:pt idx="637">
                  <c:v>4.8</c:v>
                </c:pt>
                <c:pt idx="638">
                  <c:v>4.8</c:v>
                </c:pt>
                <c:pt idx="639">
                  <c:v>4.8</c:v>
                </c:pt>
                <c:pt idx="640">
                  <c:v>4.8</c:v>
                </c:pt>
                <c:pt idx="641">
                  <c:v>4.8099999999999996</c:v>
                </c:pt>
                <c:pt idx="642">
                  <c:v>4.83</c:v>
                </c:pt>
                <c:pt idx="643">
                  <c:v>4.8499999999999996</c:v>
                </c:pt>
                <c:pt idx="644">
                  <c:v>4.87</c:v>
                </c:pt>
                <c:pt idx="645">
                  <c:v>4.8899999999999997</c:v>
                </c:pt>
                <c:pt idx="646">
                  <c:v>4.93</c:v>
                </c:pt>
                <c:pt idx="647">
                  <c:v>4.96</c:v>
                </c:pt>
                <c:pt idx="648">
                  <c:v>4.99</c:v>
                </c:pt>
                <c:pt idx="649">
                  <c:v>5.03</c:v>
                </c:pt>
                <c:pt idx="650">
                  <c:v>5.05</c:v>
                </c:pt>
                <c:pt idx="651">
                  <c:v>5.05</c:v>
                </c:pt>
                <c:pt idx="652">
                  <c:v>5.05</c:v>
                </c:pt>
                <c:pt idx="653">
                  <c:v>5.04</c:v>
                </c:pt>
                <c:pt idx="654">
                  <c:v>5.0199999999999996</c:v>
                </c:pt>
                <c:pt idx="655">
                  <c:v>4.83</c:v>
                </c:pt>
                <c:pt idx="656">
                  <c:v>4.8</c:v>
                </c:pt>
                <c:pt idx="657">
                  <c:v>4.76</c:v>
                </c:pt>
                <c:pt idx="658">
                  <c:v>4.7300000000000004</c:v>
                </c:pt>
                <c:pt idx="659">
                  <c:v>4.71</c:v>
                </c:pt>
                <c:pt idx="660">
                  <c:v>4.71</c:v>
                </c:pt>
                <c:pt idx="661">
                  <c:v>4.6900000000000004</c:v>
                </c:pt>
                <c:pt idx="662">
                  <c:v>4.7</c:v>
                </c:pt>
                <c:pt idx="663">
                  <c:v>4.67</c:v>
                </c:pt>
                <c:pt idx="664">
                  <c:v>4.6500000000000004</c:v>
                </c:pt>
                <c:pt idx="665">
                  <c:v>4.6100000000000003</c:v>
                </c:pt>
                <c:pt idx="666">
                  <c:v>4.57</c:v>
                </c:pt>
                <c:pt idx="667">
                  <c:v>4.51</c:v>
                </c:pt>
                <c:pt idx="668">
                  <c:v>4.45</c:v>
                </c:pt>
                <c:pt idx="669">
                  <c:v>4.3899999999999997</c:v>
                </c:pt>
                <c:pt idx="670">
                  <c:v>4.34</c:v>
                </c:pt>
                <c:pt idx="671">
                  <c:v>4.28</c:v>
                </c:pt>
                <c:pt idx="672">
                  <c:v>4.2300000000000004</c:v>
                </c:pt>
                <c:pt idx="673">
                  <c:v>4.18</c:v>
                </c:pt>
                <c:pt idx="674">
                  <c:v>4.12</c:v>
                </c:pt>
                <c:pt idx="675">
                  <c:v>4.05</c:v>
                </c:pt>
                <c:pt idx="676">
                  <c:v>3.98</c:v>
                </c:pt>
                <c:pt idx="677">
                  <c:v>3.92</c:v>
                </c:pt>
                <c:pt idx="678">
                  <c:v>3.87</c:v>
                </c:pt>
                <c:pt idx="679">
                  <c:v>3.84</c:v>
                </c:pt>
                <c:pt idx="680">
                  <c:v>3.81</c:v>
                </c:pt>
                <c:pt idx="681">
                  <c:v>3.79</c:v>
                </c:pt>
                <c:pt idx="682">
                  <c:v>3.79</c:v>
                </c:pt>
                <c:pt idx="683">
                  <c:v>3.8</c:v>
                </c:pt>
                <c:pt idx="684">
                  <c:v>3.8</c:v>
                </c:pt>
                <c:pt idx="685">
                  <c:v>3.79</c:v>
                </c:pt>
                <c:pt idx="686">
                  <c:v>3.77</c:v>
                </c:pt>
                <c:pt idx="687">
                  <c:v>3.74</c:v>
                </c:pt>
                <c:pt idx="688">
                  <c:v>3.69</c:v>
                </c:pt>
                <c:pt idx="689">
                  <c:v>3.67</c:v>
                </c:pt>
                <c:pt idx="690">
                  <c:v>3.67</c:v>
                </c:pt>
                <c:pt idx="691">
                  <c:v>3.66</c:v>
                </c:pt>
                <c:pt idx="692">
                  <c:v>3.64</c:v>
                </c:pt>
                <c:pt idx="693">
                  <c:v>3.61</c:v>
                </c:pt>
                <c:pt idx="694">
                  <c:v>3.58</c:v>
                </c:pt>
                <c:pt idx="695">
                  <c:v>3.57</c:v>
                </c:pt>
                <c:pt idx="696">
                  <c:v>3.59</c:v>
                </c:pt>
                <c:pt idx="697">
                  <c:v>3.6</c:v>
                </c:pt>
                <c:pt idx="698">
                  <c:v>3.61</c:v>
                </c:pt>
                <c:pt idx="699">
                  <c:v>3.63</c:v>
                </c:pt>
                <c:pt idx="700">
                  <c:v>3.62</c:v>
                </c:pt>
                <c:pt idx="701">
                  <c:v>3.6</c:v>
                </c:pt>
                <c:pt idx="702">
                  <c:v>3.6</c:v>
                </c:pt>
                <c:pt idx="703">
                  <c:v>3.59</c:v>
                </c:pt>
                <c:pt idx="704">
                  <c:v>3.57</c:v>
                </c:pt>
                <c:pt idx="705">
                  <c:v>3.56</c:v>
                </c:pt>
                <c:pt idx="706">
                  <c:v>3.56</c:v>
                </c:pt>
                <c:pt idx="707">
                  <c:v>3.56</c:v>
                </c:pt>
                <c:pt idx="708">
                  <c:v>3.56</c:v>
                </c:pt>
                <c:pt idx="709">
                  <c:v>3.58</c:v>
                </c:pt>
                <c:pt idx="710">
                  <c:v>3.6</c:v>
                </c:pt>
                <c:pt idx="711">
                  <c:v>3.61</c:v>
                </c:pt>
                <c:pt idx="712">
                  <c:v>3.59</c:v>
                </c:pt>
                <c:pt idx="713">
                  <c:v>3.56</c:v>
                </c:pt>
                <c:pt idx="714">
                  <c:v>3.56</c:v>
                </c:pt>
                <c:pt idx="715">
                  <c:v>3.57</c:v>
                </c:pt>
                <c:pt idx="716">
                  <c:v>3.57</c:v>
                </c:pt>
                <c:pt idx="717">
                  <c:v>3.57</c:v>
                </c:pt>
                <c:pt idx="718">
                  <c:v>3.58</c:v>
                </c:pt>
                <c:pt idx="719">
                  <c:v>3.59</c:v>
                </c:pt>
                <c:pt idx="720">
                  <c:v>3.61</c:v>
                </c:pt>
                <c:pt idx="721">
                  <c:v>3.63</c:v>
                </c:pt>
                <c:pt idx="722">
                  <c:v>3.65</c:v>
                </c:pt>
                <c:pt idx="723">
                  <c:v>3.66</c:v>
                </c:pt>
                <c:pt idx="724">
                  <c:v>3.66</c:v>
                </c:pt>
                <c:pt idx="725">
                  <c:v>3.66</c:v>
                </c:pt>
                <c:pt idx="726">
                  <c:v>3.62</c:v>
                </c:pt>
                <c:pt idx="727">
                  <c:v>3.59</c:v>
                </c:pt>
                <c:pt idx="728">
                  <c:v>3.59</c:v>
                </c:pt>
                <c:pt idx="729">
                  <c:v>3.58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A504-42E0-86C7-4A704C5A51A3}"/>
            </c:ext>
          </c:extLst>
        </c:ser>
        <c:ser>
          <c:idx val="5"/>
          <c:order val="6"/>
          <c:tx>
            <c:v>2006</c:v>
          </c:tx>
          <c:spPr>
            <a:ln w="127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DATOS!$U$3:$U$732</c:f>
              <c:numCache>
                <c:formatCode>0.00</c:formatCode>
                <c:ptCount val="730"/>
                <c:pt idx="0">
                  <c:v>3.54</c:v>
                </c:pt>
                <c:pt idx="1">
                  <c:v>3.49</c:v>
                </c:pt>
                <c:pt idx="2">
                  <c:v>3.44</c:v>
                </c:pt>
                <c:pt idx="3">
                  <c:v>3.4</c:v>
                </c:pt>
                <c:pt idx="4">
                  <c:v>3.36</c:v>
                </c:pt>
                <c:pt idx="5">
                  <c:v>3.33</c:v>
                </c:pt>
                <c:pt idx="6">
                  <c:v>3.31</c:v>
                </c:pt>
                <c:pt idx="7">
                  <c:v>3.31</c:v>
                </c:pt>
                <c:pt idx="8">
                  <c:v>3.38</c:v>
                </c:pt>
                <c:pt idx="9">
                  <c:v>3.46</c:v>
                </c:pt>
                <c:pt idx="10">
                  <c:v>3.53</c:v>
                </c:pt>
                <c:pt idx="11">
                  <c:v>3.57</c:v>
                </c:pt>
                <c:pt idx="12">
                  <c:v>3.59</c:v>
                </c:pt>
                <c:pt idx="13">
                  <c:v>3.61</c:v>
                </c:pt>
                <c:pt idx="14">
                  <c:v>3.63</c:v>
                </c:pt>
                <c:pt idx="15">
                  <c:v>3.65</c:v>
                </c:pt>
                <c:pt idx="16">
                  <c:v>3.65</c:v>
                </c:pt>
                <c:pt idx="17">
                  <c:v>3.67</c:v>
                </c:pt>
                <c:pt idx="18">
                  <c:v>3.7</c:v>
                </c:pt>
                <c:pt idx="19">
                  <c:v>3.71</c:v>
                </c:pt>
                <c:pt idx="20">
                  <c:v>3.7</c:v>
                </c:pt>
                <c:pt idx="21">
                  <c:v>3.66</c:v>
                </c:pt>
                <c:pt idx="22">
                  <c:v>3.6</c:v>
                </c:pt>
                <c:pt idx="23">
                  <c:v>3.54</c:v>
                </c:pt>
                <c:pt idx="24">
                  <c:v>3.51</c:v>
                </c:pt>
                <c:pt idx="25">
                  <c:v>3.49</c:v>
                </c:pt>
                <c:pt idx="26">
                  <c:v>3.47</c:v>
                </c:pt>
                <c:pt idx="27">
                  <c:v>3.46</c:v>
                </c:pt>
                <c:pt idx="28">
                  <c:v>3.44</c:v>
                </c:pt>
                <c:pt idx="29">
                  <c:v>3.41</c:v>
                </c:pt>
                <c:pt idx="30">
                  <c:v>3.37</c:v>
                </c:pt>
                <c:pt idx="31">
                  <c:v>3.33</c:v>
                </c:pt>
                <c:pt idx="32">
                  <c:v>3.32</c:v>
                </c:pt>
                <c:pt idx="33">
                  <c:v>3.32</c:v>
                </c:pt>
                <c:pt idx="34">
                  <c:v>3.31</c:v>
                </c:pt>
                <c:pt idx="35">
                  <c:v>3.29</c:v>
                </c:pt>
                <c:pt idx="36">
                  <c:v>3.27</c:v>
                </c:pt>
                <c:pt idx="37">
                  <c:v>3.25</c:v>
                </c:pt>
                <c:pt idx="38">
                  <c:v>3.25</c:v>
                </c:pt>
                <c:pt idx="39">
                  <c:v>3.26</c:v>
                </c:pt>
                <c:pt idx="40">
                  <c:v>3.26</c:v>
                </c:pt>
                <c:pt idx="41">
                  <c:v>3.26</c:v>
                </c:pt>
                <c:pt idx="42">
                  <c:v>3.24</c:v>
                </c:pt>
                <c:pt idx="43">
                  <c:v>3.2</c:v>
                </c:pt>
                <c:pt idx="44">
                  <c:v>3.04</c:v>
                </c:pt>
                <c:pt idx="45">
                  <c:v>2.95</c:v>
                </c:pt>
                <c:pt idx="46">
                  <c:v>2.92</c:v>
                </c:pt>
                <c:pt idx="47">
                  <c:v>2.9</c:v>
                </c:pt>
                <c:pt idx="48">
                  <c:v>2.88</c:v>
                </c:pt>
                <c:pt idx="49">
                  <c:v>2.85</c:v>
                </c:pt>
                <c:pt idx="50">
                  <c:v>2.85</c:v>
                </c:pt>
                <c:pt idx="51">
                  <c:v>2.86</c:v>
                </c:pt>
                <c:pt idx="52">
                  <c:v>2.85</c:v>
                </c:pt>
                <c:pt idx="53">
                  <c:v>2.88</c:v>
                </c:pt>
                <c:pt idx="54">
                  <c:v>2.96</c:v>
                </c:pt>
                <c:pt idx="55">
                  <c:v>3.09</c:v>
                </c:pt>
                <c:pt idx="56">
                  <c:v>3.11</c:v>
                </c:pt>
                <c:pt idx="57">
                  <c:v>3.05</c:v>
                </c:pt>
                <c:pt idx="58">
                  <c:v>2.99</c:v>
                </c:pt>
                <c:pt idx="59">
                  <c:v>2.95</c:v>
                </c:pt>
                <c:pt idx="60">
                  <c:v>2.97</c:v>
                </c:pt>
                <c:pt idx="61">
                  <c:v>3.04</c:v>
                </c:pt>
                <c:pt idx="62">
                  <c:v>3.09</c:v>
                </c:pt>
                <c:pt idx="63">
                  <c:v>3.06</c:v>
                </c:pt>
                <c:pt idx="64">
                  <c:v>3.01</c:v>
                </c:pt>
                <c:pt idx="65">
                  <c:v>2.98</c:v>
                </c:pt>
                <c:pt idx="66">
                  <c:v>3.04</c:v>
                </c:pt>
                <c:pt idx="67">
                  <c:v>3.21</c:v>
                </c:pt>
                <c:pt idx="68">
                  <c:v>3.39</c:v>
                </c:pt>
                <c:pt idx="69">
                  <c:v>3.41</c:v>
                </c:pt>
                <c:pt idx="70">
                  <c:v>3.41</c:v>
                </c:pt>
                <c:pt idx="71">
                  <c:v>3.43</c:v>
                </c:pt>
                <c:pt idx="72">
                  <c:v>3.53</c:v>
                </c:pt>
                <c:pt idx="73">
                  <c:v>3.56</c:v>
                </c:pt>
                <c:pt idx="74">
                  <c:v>3.49</c:v>
                </c:pt>
                <c:pt idx="75">
                  <c:v>3.42</c:v>
                </c:pt>
                <c:pt idx="76">
                  <c:v>3.37</c:v>
                </c:pt>
                <c:pt idx="77">
                  <c:v>3.31</c:v>
                </c:pt>
                <c:pt idx="78">
                  <c:v>3.26</c:v>
                </c:pt>
                <c:pt idx="79">
                  <c:v>3.29</c:v>
                </c:pt>
                <c:pt idx="80">
                  <c:v>3.34</c:v>
                </c:pt>
                <c:pt idx="81">
                  <c:v>3.32</c:v>
                </c:pt>
                <c:pt idx="82">
                  <c:v>3.29</c:v>
                </c:pt>
                <c:pt idx="83">
                  <c:v>3.24</c:v>
                </c:pt>
                <c:pt idx="84">
                  <c:v>3.2</c:v>
                </c:pt>
                <c:pt idx="85">
                  <c:v>3.13</c:v>
                </c:pt>
                <c:pt idx="86">
                  <c:v>3.01</c:v>
                </c:pt>
                <c:pt idx="87">
                  <c:v>2.99</c:v>
                </c:pt>
                <c:pt idx="88">
                  <c:v>3.05</c:v>
                </c:pt>
                <c:pt idx="89">
                  <c:v>3.07</c:v>
                </c:pt>
                <c:pt idx="90">
                  <c:v>3.1</c:v>
                </c:pt>
                <c:pt idx="91">
                  <c:v>3.08</c:v>
                </c:pt>
                <c:pt idx="92">
                  <c:v>2.95</c:v>
                </c:pt>
                <c:pt idx="93">
                  <c:v>2.84</c:v>
                </c:pt>
                <c:pt idx="94">
                  <c:v>2.76</c:v>
                </c:pt>
                <c:pt idx="95">
                  <c:v>2.69</c:v>
                </c:pt>
                <c:pt idx="96">
                  <c:v>2.7</c:v>
                </c:pt>
                <c:pt idx="97">
                  <c:v>2.71</c:v>
                </c:pt>
                <c:pt idx="98">
                  <c:v>2.72</c:v>
                </c:pt>
                <c:pt idx="99">
                  <c:v>2.66</c:v>
                </c:pt>
                <c:pt idx="100">
                  <c:v>2.56</c:v>
                </c:pt>
                <c:pt idx="101">
                  <c:v>2.48</c:v>
                </c:pt>
                <c:pt idx="102">
                  <c:v>2.4300000000000002</c:v>
                </c:pt>
                <c:pt idx="103">
                  <c:v>2.38</c:v>
                </c:pt>
                <c:pt idx="104">
                  <c:v>2.36</c:v>
                </c:pt>
                <c:pt idx="105">
                  <c:v>2.35</c:v>
                </c:pt>
                <c:pt idx="106">
                  <c:v>2.35</c:v>
                </c:pt>
                <c:pt idx="107">
                  <c:v>2.34</c:v>
                </c:pt>
                <c:pt idx="108">
                  <c:v>2.3199999999999998</c:v>
                </c:pt>
                <c:pt idx="109">
                  <c:v>2.33</c:v>
                </c:pt>
                <c:pt idx="110">
                  <c:v>2.3199999999999998</c:v>
                </c:pt>
                <c:pt idx="111">
                  <c:v>2.31</c:v>
                </c:pt>
                <c:pt idx="112">
                  <c:v>2.29</c:v>
                </c:pt>
                <c:pt idx="113">
                  <c:v>2.31</c:v>
                </c:pt>
                <c:pt idx="114">
                  <c:v>2.39</c:v>
                </c:pt>
                <c:pt idx="115">
                  <c:v>2.41</c:v>
                </c:pt>
                <c:pt idx="116">
                  <c:v>2.42</c:v>
                </c:pt>
                <c:pt idx="117">
                  <c:v>2.52</c:v>
                </c:pt>
                <c:pt idx="118">
                  <c:v>2.5499999999999998</c:v>
                </c:pt>
                <c:pt idx="119">
                  <c:v>2.58</c:v>
                </c:pt>
                <c:pt idx="120">
                  <c:v>2.61</c:v>
                </c:pt>
                <c:pt idx="121">
                  <c:v>2.6</c:v>
                </c:pt>
                <c:pt idx="122">
                  <c:v>2.52</c:v>
                </c:pt>
                <c:pt idx="123">
                  <c:v>2.46</c:v>
                </c:pt>
                <c:pt idx="124">
                  <c:v>2.4700000000000002</c:v>
                </c:pt>
                <c:pt idx="125">
                  <c:v>2.4500000000000002</c:v>
                </c:pt>
                <c:pt idx="126">
                  <c:v>2.41</c:v>
                </c:pt>
                <c:pt idx="127">
                  <c:v>2.4300000000000002</c:v>
                </c:pt>
                <c:pt idx="128">
                  <c:v>2.39</c:v>
                </c:pt>
                <c:pt idx="129">
                  <c:v>2.34</c:v>
                </c:pt>
                <c:pt idx="130">
                  <c:v>2.2799999999999998</c:v>
                </c:pt>
                <c:pt idx="131">
                  <c:v>2.2799999999999998</c:v>
                </c:pt>
                <c:pt idx="132">
                  <c:v>2.39</c:v>
                </c:pt>
                <c:pt idx="133">
                  <c:v>2.4900000000000002</c:v>
                </c:pt>
                <c:pt idx="134">
                  <c:v>2.5</c:v>
                </c:pt>
                <c:pt idx="135">
                  <c:v>2.6</c:v>
                </c:pt>
                <c:pt idx="136">
                  <c:v>2.78</c:v>
                </c:pt>
                <c:pt idx="137">
                  <c:v>2.91</c:v>
                </c:pt>
                <c:pt idx="138">
                  <c:v>2.87</c:v>
                </c:pt>
                <c:pt idx="139">
                  <c:v>2.77</c:v>
                </c:pt>
                <c:pt idx="140">
                  <c:v>2.8</c:v>
                </c:pt>
                <c:pt idx="141">
                  <c:v>2.82</c:v>
                </c:pt>
                <c:pt idx="142">
                  <c:v>2.93</c:v>
                </c:pt>
                <c:pt idx="143">
                  <c:v>3</c:v>
                </c:pt>
                <c:pt idx="144">
                  <c:v>3.04</c:v>
                </c:pt>
                <c:pt idx="145">
                  <c:v>3.12</c:v>
                </c:pt>
                <c:pt idx="146">
                  <c:v>3.16</c:v>
                </c:pt>
                <c:pt idx="147">
                  <c:v>3.1</c:v>
                </c:pt>
                <c:pt idx="148">
                  <c:v>3.05</c:v>
                </c:pt>
                <c:pt idx="149">
                  <c:v>3</c:v>
                </c:pt>
                <c:pt idx="150">
                  <c:v>2.96</c:v>
                </c:pt>
                <c:pt idx="151">
                  <c:v>3.03</c:v>
                </c:pt>
                <c:pt idx="152">
                  <c:v>3.03</c:v>
                </c:pt>
                <c:pt idx="153">
                  <c:v>3.07</c:v>
                </c:pt>
                <c:pt idx="154">
                  <c:v>3.09</c:v>
                </c:pt>
                <c:pt idx="155">
                  <c:v>3.18</c:v>
                </c:pt>
                <c:pt idx="156">
                  <c:v>3.3</c:v>
                </c:pt>
                <c:pt idx="157">
                  <c:v>3.43</c:v>
                </c:pt>
                <c:pt idx="158">
                  <c:v>3.57</c:v>
                </c:pt>
                <c:pt idx="159">
                  <c:v>3.6</c:v>
                </c:pt>
                <c:pt idx="160">
                  <c:v>3.56</c:v>
                </c:pt>
                <c:pt idx="161">
                  <c:v>3.49</c:v>
                </c:pt>
                <c:pt idx="162">
                  <c:v>3.42</c:v>
                </c:pt>
                <c:pt idx="163">
                  <c:v>3.36</c:v>
                </c:pt>
                <c:pt idx="164">
                  <c:v>3.43</c:v>
                </c:pt>
                <c:pt idx="165">
                  <c:v>3.49</c:v>
                </c:pt>
                <c:pt idx="166">
                  <c:v>3.6</c:v>
                </c:pt>
                <c:pt idx="167">
                  <c:v>3.77</c:v>
                </c:pt>
                <c:pt idx="168">
                  <c:v>3.99</c:v>
                </c:pt>
                <c:pt idx="169">
                  <c:v>4.08</c:v>
                </c:pt>
                <c:pt idx="170">
                  <c:v>4.28</c:v>
                </c:pt>
                <c:pt idx="171">
                  <c:v>4.4400000000000004</c:v>
                </c:pt>
                <c:pt idx="172">
                  <c:v>4.49</c:v>
                </c:pt>
                <c:pt idx="173">
                  <c:v>4.5</c:v>
                </c:pt>
                <c:pt idx="174">
                  <c:v>4.5</c:v>
                </c:pt>
                <c:pt idx="175">
                  <c:v>4.5</c:v>
                </c:pt>
                <c:pt idx="176">
                  <c:v>4.53</c:v>
                </c:pt>
                <c:pt idx="177">
                  <c:v>4.5599999999999996</c:v>
                </c:pt>
                <c:pt idx="178">
                  <c:v>4.54</c:v>
                </c:pt>
                <c:pt idx="179">
                  <c:v>4.43</c:v>
                </c:pt>
                <c:pt idx="180">
                  <c:v>4.37</c:v>
                </c:pt>
                <c:pt idx="181">
                  <c:v>4.3099999999999996</c:v>
                </c:pt>
                <c:pt idx="182">
                  <c:v>4.22</c:v>
                </c:pt>
                <c:pt idx="183">
                  <c:v>4.13</c:v>
                </c:pt>
                <c:pt idx="184">
                  <c:v>4.12</c:v>
                </c:pt>
                <c:pt idx="185">
                  <c:v>4.01</c:v>
                </c:pt>
                <c:pt idx="186">
                  <c:v>3.91</c:v>
                </c:pt>
                <c:pt idx="187">
                  <c:v>3.78</c:v>
                </c:pt>
                <c:pt idx="188">
                  <c:v>3.71</c:v>
                </c:pt>
                <c:pt idx="189">
                  <c:v>3.73</c:v>
                </c:pt>
                <c:pt idx="190">
                  <c:v>3.7</c:v>
                </c:pt>
                <c:pt idx="191">
                  <c:v>3.71</c:v>
                </c:pt>
                <c:pt idx="192">
                  <c:v>3.78</c:v>
                </c:pt>
                <c:pt idx="193">
                  <c:v>3.79</c:v>
                </c:pt>
                <c:pt idx="194">
                  <c:v>3.9</c:v>
                </c:pt>
                <c:pt idx="195">
                  <c:v>3.94</c:v>
                </c:pt>
                <c:pt idx="196">
                  <c:v>4.01</c:v>
                </c:pt>
                <c:pt idx="197">
                  <c:v>4.0199999999999996</c:v>
                </c:pt>
                <c:pt idx="198">
                  <c:v>4.07</c:v>
                </c:pt>
                <c:pt idx="199">
                  <c:v>4.17</c:v>
                </c:pt>
                <c:pt idx="200">
                  <c:v>4.28</c:v>
                </c:pt>
                <c:pt idx="201">
                  <c:v>4.33</c:v>
                </c:pt>
                <c:pt idx="202">
                  <c:v>4.37</c:v>
                </c:pt>
                <c:pt idx="203">
                  <c:v>4.38</c:v>
                </c:pt>
                <c:pt idx="204">
                  <c:v>4.3600000000000003</c:v>
                </c:pt>
                <c:pt idx="205">
                  <c:v>4.32</c:v>
                </c:pt>
                <c:pt idx="206">
                  <c:v>4.38</c:v>
                </c:pt>
                <c:pt idx="207">
                  <c:v>4.46</c:v>
                </c:pt>
                <c:pt idx="208">
                  <c:v>4.58</c:v>
                </c:pt>
                <c:pt idx="209">
                  <c:v>4.67</c:v>
                </c:pt>
                <c:pt idx="210">
                  <c:v>4.75</c:v>
                </c:pt>
                <c:pt idx="211">
                  <c:v>4.8099999999999996</c:v>
                </c:pt>
                <c:pt idx="212">
                  <c:v>4.84</c:v>
                </c:pt>
                <c:pt idx="213">
                  <c:v>4.84</c:v>
                </c:pt>
                <c:pt idx="214">
                  <c:v>4.76</c:v>
                </c:pt>
                <c:pt idx="215">
                  <c:v>4.6399999999999997</c:v>
                </c:pt>
                <c:pt idx="216">
                  <c:v>4.55</c:v>
                </c:pt>
                <c:pt idx="217">
                  <c:v>4.88</c:v>
                </c:pt>
                <c:pt idx="218">
                  <c:v>4.49</c:v>
                </c:pt>
                <c:pt idx="219">
                  <c:v>4.51</c:v>
                </c:pt>
                <c:pt idx="220">
                  <c:v>4.53</c:v>
                </c:pt>
                <c:pt idx="221">
                  <c:v>4.5199999999999996</c:v>
                </c:pt>
                <c:pt idx="222">
                  <c:v>4.55</c:v>
                </c:pt>
                <c:pt idx="223">
                  <c:v>4.57</c:v>
                </c:pt>
                <c:pt idx="224">
                  <c:v>4.5999999999999996</c:v>
                </c:pt>
                <c:pt idx="225">
                  <c:v>4.63</c:v>
                </c:pt>
                <c:pt idx="226">
                  <c:v>4.5999999999999996</c:v>
                </c:pt>
                <c:pt idx="227">
                  <c:v>4.49</c:v>
                </c:pt>
                <c:pt idx="228">
                  <c:v>4.3600000000000003</c:v>
                </c:pt>
                <c:pt idx="229">
                  <c:v>4.28</c:v>
                </c:pt>
                <c:pt idx="230">
                  <c:v>4.22</c:v>
                </c:pt>
                <c:pt idx="231">
                  <c:v>4.1900000000000004</c:v>
                </c:pt>
                <c:pt idx="232">
                  <c:v>4.24</c:v>
                </c:pt>
                <c:pt idx="233">
                  <c:v>4.24</c:v>
                </c:pt>
                <c:pt idx="234">
                  <c:v>4.46</c:v>
                </c:pt>
                <c:pt idx="235">
                  <c:v>4.5999999999999996</c:v>
                </c:pt>
                <c:pt idx="236">
                  <c:v>4.75</c:v>
                </c:pt>
                <c:pt idx="237">
                  <c:v>4.83</c:v>
                </c:pt>
                <c:pt idx="238">
                  <c:v>4.92</c:v>
                </c:pt>
                <c:pt idx="239">
                  <c:v>5</c:v>
                </c:pt>
                <c:pt idx="240">
                  <c:v>5.15</c:v>
                </c:pt>
                <c:pt idx="241">
                  <c:v>5.22</c:v>
                </c:pt>
                <c:pt idx="242">
                  <c:v>5.28</c:v>
                </c:pt>
                <c:pt idx="243">
                  <c:v>5.33</c:v>
                </c:pt>
                <c:pt idx="244">
                  <c:v>5.41</c:v>
                </c:pt>
                <c:pt idx="245">
                  <c:v>5.46</c:v>
                </c:pt>
                <c:pt idx="246">
                  <c:v>5.5</c:v>
                </c:pt>
                <c:pt idx="247">
                  <c:v>5.54</c:v>
                </c:pt>
                <c:pt idx="248">
                  <c:v>5.58</c:v>
                </c:pt>
                <c:pt idx="249">
                  <c:v>5.63</c:v>
                </c:pt>
                <c:pt idx="250">
                  <c:v>5.68</c:v>
                </c:pt>
                <c:pt idx="251">
                  <c:v>5.72</c:v>
                </c:pt>
                <c:pt idx="252">
                  <c:v>5.78</c:v>
                </c:pt>
                <c:pt idx="253">
                  <c:v>5.81</c:v>
                </c:pt>
                <c:pt idx="254">
                  <c:v>5.87</c:v>
                </c:pt>
                <c:pt idx="255">
                  <c:v>5.9</c:v>
                </c:pt>
                <c:pt idx="256">
                  <c:v>5.94</c:v>
                </c:pt>
                <c:pt idx="257">
                  <c:v>5.98</c:v>
                </c:pt>
                <c:pt idx="258">
                  <c:v>6.03</c:v>
                </c:pt>
                <c:pt idx="259">
                  <c:v>6.08</c:v>
                </c:pt>
                <c:pt idx="260">
                  <c:v>6.13</c:v>
                </c:pt>
                <c:pt idx="261">
                  <c:v>6.17</c:v>
                </c:pt>
                <c:pt idx="262">
                  <c:v>6.2</c:v>
                </c:pt>
                <c:pt idx="263">
                  <c:v>6.22</c:v>
                </c:pt>
                <c:pt idx="264">
                  <c:v>6.25</c:v>
                </c:pt>
                <c:pt idx="265">
                  <c:v>6.26</c:v>
                </c:pt>
                <c:pt idx="266">
                  <c:v>6.27</c:v>
                </c:pt>
                <c:pt idx="267">
                  <c:v>6.26</c:v>
                </c:pt>
                <c:pt idx="268">
                  <c:v>6.28</c:v>
                </c:pt>
                <c:pt idx="269">
                  <c:v>6.26</c:v>
                </c:pt>
                <c:pt idx="270">
                  <c:v>6.24</c:v>
                </c:pt>
                <c:pt idx="271">
                  <c:v>6.2</c:v>
                </c:pt>
                <c:pt idx="272">
                  <c:v>6.15</c:v>
                </c:pt>
                <c:pt idx="273">
                  <c:v>6.11</c:v>
                </c:pt>
                <c:pt idx="274">
                  <c:v>6.13</c:v>
                </c:pt>
                <c:pt idx="275">
                  <c:v>6.07</c:v>
                </c:pt>
                <c:pt idx="276">
                  <c:v>6.02</c:v>
                </c:pt>
                <c:pt idx="277">
                  <c:v>5.99</c:v>
                </c:pt>
                <c:pt idx="278">
                  <c:v>5.95</c:v>
                </c:pt>
                <c:pt idx="279">
                  <c:v>5.94</c:v>
                </c:pt>
                <c:pt idx="280">
                  <c:v>5.92</c:v>
                </c:pt>
                <c:pt idx="281">
                  <c:v>5.91</c:v>
                </c:pt>
                <c:pt idx="282">
                  <c:v>5.9</c:v>
                </c:pt>
                <c:pt idx="283">
                  <c:v>5.9</c:v>
                </c:pt>
                <c:pt idx="284">
                  <c:v>5.9</c:v>
                </c:pt>
                <c:pt idx="285">
                  <c:v>5.89</c:v>
                </c:pt>
                <c:pt idx="286">
                  <c:v>5.9</c:v>
                </c:pt>
                <c:pt idx="287">
                  <c:v>5.91</c:v>
                </c:pt>
                <c:pt idx="288">
                  <c:v>5.89</c:v>
                </c:pt>
                <c:pt idx="289">
                  <c:v>5.87</c:v>
                </c:pt>
                <c:pt idx="290">
                  <c:v>5.83</c:v>
                </c:pt>
                <c:pt idx="291">
                  <c:v>5.77</c:v>
                </c:pt>
                <c:pt idx="292">
                  <c:v>5.7</c:v>
                </c:pt>
                <c:pt idx="293">
                  <c:v>5.61</c:v>
                </c:pt>
                <c:pt idx="294">
                  <c:v>5.54</c:v>
                </c:pt>
                <c:pt idx="295">
                  <c:v>5.45</c:v>
                </c:pt>
                <c:pt idx="296">
                  <c:v>5.41</c:v>
                </c:pt>
                <c:pt idx="297">
                  <c:v>5.39</c:v>
                </c:pt>
                <c:pt idx="298">
                  <c:v>5.41</c:v>
                </c:pt>
                <c:pt idx="299">
                  <c:v>5.4</c:v>
                </c:pt>
                <c:pt idx="300">
                  <c:v>5.36</c:v>
                </c:pt>
                <c:pt idx="301">
                  <c:v>5.34</c:v>
                </c:pt>
                <c:pt idx="302">
                  <c:v>5.32</c:v>
                </c:pt>
                <c:pt idx="303">
                  <c:v>5.3</c:v>
                </c:pt>
                <c:pt idx="304">
                  <c:v>5.26</c:v>
                </c:pt>
                <c:pt idx="305">
                  <c:v>5.23</c:v>
                </c:pt>
                <c:pt idx="306">
                  <c:v>5.18</c:v>
                </c:pt>
                <c:pt idx="307">
                  <c:v>5.01</c:v>
                </c:pt>
                <c:pt idx="308">
                  <c:v>5.03</c:v>
                </c:pt>
                <c:pt idx="309">
                  <c:v>5.09</c:v>
                </c:pt>
                <c:pt idx="310">
                  <c:v>5.14</c:v>
                </c:pt>
                <c:pt idx="311">
                  <c:v>5.16</c:v>
                </c:pt>
                <c:pt idx="312">
                  <c:v>5.18</c:v>
                </c:pt>
                <c:pt idx="313">
                  <c:v>5.26</c:v>
                </c:pt>
                <c:pt idx="314">
                  <c:v>5.28</c:v>
                </c:pt>
                <c:pt idx="315">
                  <c:v>5.29</c:v>
                </c:pt>
                <c:pt idx="316">
                  <c:v>5.32</c:v>
                </c:pt>
                <c:pt idx="317">
                  <c:v>5.34</c:v>
                </c:pt>
                <c:pt idx="318">
                  <c:v>5.38</c:v>
                </c:pt>
                <c:pt idx="319">
                  <c:v>5.41</c:v>
                </c:pt>
                <c:pt idx="320">
                  <c:v>5.44</c:v>
                </c:pt>
                <c:pt idx="321">
                  <c:v>5.47</c:v>
                </c:pt>
                <c:pt idx="322">
                  <c:v>5.51</c:v>
                </c:pt>
                <c:pt idx="323">
                  <c:v>5.57</c:v>
                </c:pt>
                <c:pt idx="324">
                  <c:v>5.63</c:v>
                </c:pt>
                <c:pt idx="325">
                  <c:v>5.67</c:v>
                </c:pt>
                <c:pt idx="326">
                  <c:v>5.7</c:v>
                </c:pt>
                <c:pt idx="327">
                  <c:v>5.74</c:v>
                </c:pt>
                <c:pt idx="328">
                  <c:v>5.76</c:v>
                </c:pt>
                <c:pt idx="329">
                  <c:v>5.78</c:v>
                </c:pt>
                <c:pt idx="330">
                  <c:v>5.81</c:v>
                </c:pt>
                <c:pt idx="331">
                  <c:v>5.83</c:v>
                </c:pt>
                <c:pt idx="332">
                  <c:v>5.84</c:v>
                </c:pt>
                <c:pt idx="333">
                  <c:v>5.85</c:v>
                </c:pt>
                <c:pt idx="334">
                  <c:v>5.86</c:v>
                </c:pt>
                <c:pt idx="335">
                  <c:v>5.86</c:v>
                </c:pt>
                <c:pt idx="336">
                  <c:v>5.85</c:v>
                </c:pt>
                <c:pt idx="337">
                  <c:v>5.83</c:v>
                </c:pt>
                <c:pt idx="338">
                  <c:v>5.81</c:v>
                </c:pt>
                <c:pt idx="339">
                  <c:v>5.79</c:v>
                </c:pt>
                <c:pt idx="340">
                  <c:v>5.78</c:v>
                </c:pt>
                <c:pt idx="341">
                  <c:v>5.76</c:v>
                </c:pt>
                <c:pt idx="342">
                  <c:v>5.74</c:v>
                </c:pt>
                <c:pt idx="343">
                  <c:v>5.64</c:v>
                </c:pt>
                <c:pt idx="344">
                  <c:v>5.63</c:v>
                </c:pt>
                <c:pt idx="345">
                  <c:v>5.58</c:v>
                </c:pt>
                <c:pt idx="346">
                  <c:v>5.56</c:v>
                </c:pt>
                <c:pt idx="347">
                  <c:v>5.54</c:v>
                </c:pt>
                <c:pt idx="348">
                  <c:v>5.44</c:v>
                </c:pt>
                <c:pt idx="349">
                  <c:v>5.38</c:v>
                </c:pt>
                <c:pt idx="350">
                  <c:v>5.33</c:v>
                </c:pt>
                <c:pt idx="351">
                  <c:v>5.27</c:v>
                </c:pt>
                <c:pt idx="352">
                  <c:v>5.21</c:v>
                </c:pt>
                <c:pt idx="353">
                  <c:v>5.15</c:v>
                </c:pt>
                <c:pt idx="354">
                  <c:v>5.08</c:v>
                </c:pt>
                <c:pt idx="355">
                  <c:v>5</c:v>
                </c:pt>
                <c:pt idx="356">
                  <c:v>4.9800000000000004</c:v>
                </c:pt>
                <c:pt idx="357">
                  <c:v>4.88</c:v>
                </c:pt>
                <c:pt idx="358">
                  <c:v>4.84</c:v>
                </c:pt>
                <c:pt idx="359">
                  <c:v>4.75</c:v>
                </c:pt>
                <c:pt idx="360">
                  <c:v>4.71</c:v>
                </c:pt>
                <c:pt idx="361">
                  <c:v>4.5599999999999996</c:v>
                </c:pt>
                <c:pt idx="362">
                  <c:v>4.4000000000000004</c:v>
                </c:pt>
                <c:pt idx="363">
                  <c:v>4.2300000000000004</c:v>
                </c:pt>
                <c:pt idx="364">
                  <c:v>4.08</c:v>
                </c:pt>
                <c:pt idx="365">
                  <c:v>3.98</c:v>
                </c:pt>
                <c:pt idx="366">
                  <c:v>3.91</c:v>
                </c:pt>
                <c:pt idx="367">
                  <c:v>3.83</c:v>
                </c:pt>
                <c:pt idx="368">
                  <c:v>3.78</c:v>
                </c:pt>
                <c:pt idx="369">
                  <c:v>3.71</c:v>
                </c:pt>
                <c:pt idx="370">
                  <c:v>3.72</c:v>
                </c:pt>
                <c:pt idx="371">
                  <c:v>3.74</c:v>
                </c:pt>
                <c:pt idx="372">
                  <c:v>3.76</c:v>
                </c:pt>
                <c:pt idx="373">
                  <c:v>3.69</c:v>
                </c:pt>
                <c:pt idx="374">
                  <c:v>3.79</c:v>
                </c:pt>
                <c:pt idx="375">
                  <c:v>3.7</c:v>
                </c:pt>
                <c:pt idx="376">
                  <c:v>3.58</c:v>
                </c:pt>
                <c:pt idx="377">
                  <c:v>3.52</c:v>
                </c:pt>
                <c:pt idx="378">
                  <c:v>3.53</c:v>
                </c:pt>
                <c:pt idx="379">
                  <c:v>3.52</c:v>
                </c:pt>
                <c:pt idx="380">
                  <c:v>3.64</c:v>
                </c:pt>
                <c:pt idx="381">
                  <c:v>3.61</c:v>
                </c:pt>
                <c:pt idx="382">
                  <c:v>3.54</c:v>
                </c:pt>
                <c:pt idx="383">
                  <c:v>3.47</c:v>
                </c:pt>
                <c:pt idx="384">
                  <c:v>3.36</c:v>
                </c:pt>
                <c:pt idx="385">
                  <c:v>3.35</c:v>
                </c:pt>
                <c:pt idx="386">
                  <c:v>3.47</c:v>
                </c:pt>
                <c:pt idx="387">
                  <c:v>3.39</c:v>
                </c:pt>
                <c:pt idx="388">
                  <c:v>3.29</c:v>
                </c:pt>
                <c:pt idx="389">
                  <c:v>3.25</c:v>
                </c:pt>
                <c:pt idx="390">
                  <c:v>3.31</c:v>
                </c:pt>
                <c:pt idx="391">
                  <c:v>3.36</c:v>
                </c:pt>
                <c:pt idx="392">
                  <c:v>3.45</c:v>
                </c:pt>
                <c:pt idx="393">
                  <c:v>3.59</c:v>
                </c:pt>
                <c:pt idx="394">
                  <c:v>3.64</c:v>
                </c:pt>
                <c:pt idx="395">
                  <c:v>3.58</c:v>
                </c:pt>
                <c:pt idx="396">
                  <c:v>3.82</c:v>
                </c:pt>
                <c:pt idx="397">
                  <c:v>3.9</c:v>
                </c:pt>
                <c:pt idx="398">
                  <c:v>3.89</c:v>
                </c:pt>
                <c:pt idx="399">
                  <c:v>3.85</c:v>
                </c:pt>
                <c:pt idx="400">
                  <c:v>4</c:v>
                </c:pt>
                <c:pt idx="401">
                  <c:v>3.98</c:v>
                </c:pt>
                <c:pt idx="402">
                  <c:v>4.04</c:v>
                </c:pt>
                <c:pt idx="403">
                  <c:v>4</c:v>
                </c:pt>
                <c:pt idx="404">
                  <c:v>3.89</c:v>
                </c:pt>
                <c:pt idx="405">
                  <c:v>3.75</c:v>
                </c:pt>
                <c:pt idx="406">
                  <c:v>3.65</c:v>
                </c:pt>
                <c:pt idx="407">
                  <c:v>3.59</c:v>
                </c:pt>
                <c:pt idx="408">
                  <c:v>3.69</c:v>
                </c:pt>
                <c:pt idx="409">
                  <c:v>3.59</c:v>
                </c:pt>
                <c:pt idx="410">
                  <c:v>3.66</c:v>
                </c:pt>
                <c:pt idx="411">
                  <c:v>3.67</c:v>
                </c:pt>
                <c:pt idx="412">
                  <c:v>3.57</c:v>
                </c:pt>
                <c:pt idx="413">
                  <c:v>3.45</c:v>
                </c:pt>
                <c:pt idx="414">
                  <c:v>3.4</c:v>
                </c:pt>
                <c:pt idx="415">
                  <c:v>3.36</c:v>
                </c:pt>
                <c:pt idx="416">
                  <c:v>3.38</c:v>
                </c:pt>
                <c:pt idx="417">
                  <c:v>3.4</c:v>
                </c:pt>
                <c:pt idx="418">
                  <c:v>3.45</c:v>
                </c:pt>
                <c:pt idx="419">
                  <c:v>3.51</c:v>
                </c:pt>
                <c:pt idx="420">
                  <c:v>3.73</c:v>
                </c:pt>
                <c:pt idx="421">
                  <c:v>3.8</c:v>
                </c:pt>
                <c:pt idx="422">
                  <c:v>3.84</c:v>
                </c:pt>
                <c:pt idx="423">
                  <c:v>3.87</c:v>
                </c:pt>
                <c:pt idx="424">
                  <c:v>4</c:v>
                </c:pt>
                <c:pt idx="425">
                  <c:v>4.07</c:v>
                </c:pt>
                <c:pt idx="426">
                  <c:v>4.1500000000000004</c:v>
                </c:pt>
                <c:pt idx="427">
                  <c:v>4.21</c:v>
                </c:pt>
                <c:pt idx="428">
                  <c:v>4.21</c:v>
                </c:pt>
                <c:pt idx="429">
                  <c:v>4.18</c:v>
                </c:pt>
                <c:pt idx="430">
                  <c:v>4.25</c:v>
                </c:pt>
                <c:pt idx="431">
                  <c:v>4.22</c:v>
                </c:pt>
                <c:pt idx="432">
                  <c:v>4.1900000000000004</c:v>
                </c:pt>
                <c:pt idx="433">
                  <c:v>4.16</c:v>
                </c:pt>
                <c:pt idx="434">
                  <c:v>4.12</c:v>
                </c:pt>
                <c:pt idx="435">
                  <c:v>4.13</c:v>
                </c:pt>
                <c:pt idx="436">
                  <c:v>4.24</c:v>
                </c:pt>
                <c:pt idx="437">
                  <c:v>4.2</c:v>
                </c:pt>
                <c:pt idx="438">
                  <c:v>4.18</c:v>
                </c:pt>
                <c:pt idx="439">
                  <c:v>4.1100000000000003</c:v>
                </c:pt>
                <c:pt idx="440">
                  <c:v>4.1500000000000004</c:v>
                </c:pt>
                <c:pt idx="441">
                  <c:v>4.1500000000000004</c:v>
                </c:pt>
                <c:pt idx="442">
                  <c:v>4.12</c:v>
                </c:pt>
                <c:pt idx="443">
                  <c:v>4.05</c:v>
                </c:pt>
                <c:pt idx="444">
                  <c:v>4.1900000000000004</c:v>
                </c:pt>
                <c:pt idx="445">
                  <c:v>4.18</c:v>
                </c:pt>
                <c:pt idx="446">
                  <c:v>4.09</c:v>
                </c:pt>
                <c:pt idx="447">
                  <c:v>3.98</c:v>
                </c:pt>
                <c:pt idx="448">
                  <c:v>3.95</c:v>
                </c:pt>
                <c:pt idx="449">
                  <c:v>3.98</c:v>
                </c:pt>
                <c:pt idx="450">
                  <c:v>3.9</c:v>
                </c:pt>
                <c:pt idx="451">
                  <c:v>3.78</c:v>
                </c:pt>
                <c:pt idx="452">
                  <c:v>3.67</c:v>
                </c:pt>
                <c:pt idx="453">
                  <c:v>3.55</c:v>
                </c:pt>
                <c:pt idx="454">
                  <c:v>3.52</c:v>
                </c:pt>
                <c:pt idx="455">
                  <c:v>3.45</c:v>
                </c:pt>
                <c:pt idx="456">
                  <c:v>3.53</c:v>
                </c:pt>
                <c:pt idx="457">
                  <c:v>3.7</c:v>
                </c:pt>
                <c:pt idx="458">
                  <c:v>3.73</c:v>
                </c:pt>
                <c:pt idx="459">
                  <c:v>3.79</c:v>
                </c:pt>
                <c:pt idx="460">
                  <c:v>3.88</c:v>
                </c:pt>
                <c:pt idx="461">
                  <c:v>3.96</c:v>
                </c:pt>
                <c:pt idx="462">
                  <c:v>3.95</c:v>
                </c:pt>
                <c:pt idx="463">
                  <c:v>3.88</c:v>
                </c:pt>
                <c:pt idx="464">
                  <c:v>3.83</c:v>
                </c:pt>
                <c:pt idx="465">
                  <c:v>3.87</c:v>
                </c:pt>
                <c:pt idx="466">
                  <c:v>3.99</c:v>
                </c:pt>
                <c:pt idx="467">
                  <c:v>4.05</c:v>
                </c:pt>
                <c:pt idx="468">
                  <c:v>4.24</c:v>
                </c:pt>
                <c:pt idx="469">
                  <c:v>4.28</c:v>
                </c:pt>
                <c:pt idx="470">
                  <c:v>4.2</c:v>
                </c:pt>
                <c:pt idx="471">
                  <c:v>4.0999999999999996</c:v>
                </c:pt>
                <c:pt idx="472">
                  <c:v>4.1500000000000004</c:v>
                </c:pt>
                <c:pt idx="473">
                  <c:v>4.03</c:v>
                </c:pt>
                <c:pt idx="474">
                  <c:v>4.0199999999999996</c:v>
                </c:pt>
                <c:pt idx="475">
                  <c:v>4.04</c:v>
                </c:pt>
                <c:pt idx="476">
                  <c:v>4.04</c:v>
                </c:pt>
                <c:pt idx="477">
                  <c:v>4.08</c:v>
                </c:pt>
                <c:pt idx="478">
                  <c:v>4.26</c:v>
                </c:pt>
                <c:pt idx="479">
                  <c:v>4.3</c:v>
                </c:pt>
                <c:pt idx="480">
                  <c:v>4.43</c:v>
                </c:pt>
                <c:pt idx="481">
                  <c:v>4.5</c:v>
                </c:pt>
                <c:pt idx="482">
                  <c:v>4.51</c:v>
                </c:pt>
                <c:pt idx="483">
                  <c:v>4.46</c:v>
                </c:pt>
                <c:pt idx="484">
                  <c:v>4.3899999999999997</c:v>
                </c:pt>
                <c:pt idx="485">
                  <c:v>4.29</c:v>
                </c:pt>
                <c:pt idx="486">
                  <c:v>4.22</c:v>
                </c:pt>
                <c:pt idx="487">
                  <c:v>4.16</c:v>
                </c:pt>
                <c:pt idx="488">
                  <c:v>4.2</c:v>
                </c:pt>
                <c:pt idx="489">
                  <c:v>4.09</c:v>
                </c:pt>
                <c:pt idx="490">
                  <c:v>4.07</c:v>
                </c:pt>
                <c:pt idx="491">
                  <c:v>4.04</c:v>
                </c:pt>
                <c:pt idx="492">
                  <c:v>4.21</c:v>
                </c:pt>
                <c:pt idx="493">
                  <c:v>4.2</c:v>
                </c:pt>
                <c:pt idx="494">
                  <c:v>4.2699999999999996</c:v>
                </c:pt>
                <c:pt idx="495">
                  <c:v>4.24</c:v>
                </c:pt>
                <c:pt idx="496">
                  <c:v>4.21</c:v>
                </c:pt>
                <c:pt idx="497">
                  <c:v>4.2300000000000004</c:v>
                </c:pt>
                <c:pt idx="498">
                  <c:v>4.18</c:v>
                </c:pt>
                <c:pt idx="499">
                  <c:v>4.0999999999999996</c:v>
                </c:pt>
                <c:pt idx="500">
                  <c:v>4.07</c:v>
                </c:pt>
                <c:pt idx="501">
                  <c:v>4.07</c:v>
                </c:pt>
                <c:pt idx="502">
                  <c:v>4.13</c:v>
                </c:pt>
                <c:pt idx="503">
                  <c:v>4.1500000000000004</c:v>
                </c:pt>
                <c:pt idx="504">
                  <c:v>4.22</c:v>
                </c:pt>
                <c:pt idx="505">
                  <c:v>4.21</c:v>
                </c:pt>
                <c:pt idx="506">
                  <c:v>4.2699999999999996</c:v>
                </c:pt>
                <c:pt idx="507">
                  <c:v>4.2699999999999996</c:v>
                </c:pt>
                <c:pt idx="508">
                  <c:v>4.29</c:v>
                </c:pt>
                <c:pt idx="509">
                  <c:v>4.25</c:v>
                </c:pt>
                <c:pt idx="510">
                  <c:v>4.2699999999999996</c:v>
                </c:pt>
                <c:pt idx="511">
                  <c:v>4.25</c:v>
                </c:pt>
                <c:pt idx="512">
                  <c:v>4.32</c:v>
                </c:pt>
                <c:pt idx="513">
                  <c:v>4.3499999999999996</c:v>
                </c:pt>
                <c:pt idx="514">
                  <c:v>4.42</c:v>
                </c:pt>
                <c:pt idx="515">
                  <c:v>4.47</c:v>
                </c:pt>
                <c:pt idx="516">
                  <c:v>4.5</c:v>
                </c:pt>
                <c:pt idx="517">
                  <c:v>4.54</c:v>
                </c:pt>
                <c:pt idx="518">
                  <c:v>4.5599999999999996</c:v>
                </c:pt>
                <c:pt idx="519">
                  <c:v>4.62</c:v>
                </c:pt>
                <c:pt idx="520">
                  <c:v>4.8</c:v>
                </c:pt>
                <c:pt idx="521">
                  <c:v>4.8600000000000003</c:v>
                </c:pt>
                <c:pt idx="522">
                  <c:v>4.9000000000000004</c:v>
                </c:pt>
                <c:pt idx="523">
                  <c:v>4.93</c:v>
                </c:pt>
                <c:pt idx="524">
                  <c:v>4.99</c:v>
                </c:pt>
                <c:pt idx="525">
                  <c:v>5</c:v>
                </c:pt>
                <c:pt idx="526">
                  <c:v>5.03</c:v>
                </c:pt>
                <c:pt idx="527">
                  <c:v>5.0599999999999996</c:v>
                </c:pt>
                <c:pt idx="528">
                  <c:v>5.07</c:v>
                </c:pt>
                <c:pt idx="529">
                  <c:v>5.03</c:v>
                </c:pt>
                <c:pt idx="530">
                  <c:v>5.01</c:v>
                </c:pt>
                <c:pt idx="531">
                  <c:v>5</c:v>
                </c:pt>
                <c:pt idx="532">
                  <c:v>4.99</c:v>
                </c:pt>
                <c:pt idx="533">
                  <c:v>4.95</c:v>
                </c:pt>
                <c:pt idx="534">
                  <c:v>4.9000000000000004</c:v>
                </c:pt>
                <c:pt idx="535">
                  <c:v>4.75</c:v>
                </c:pt>
                <c:pt idx="536">
                  <c:v>4.67</c:v>
                </c:pt>
                <c:pt idx="537">
                  <c:v>4.62</c:v>
                </c:pt>
                <c:pt idx="538">
                  <c:v>4.6100000000000003</c:v>
                </c:pt>
                <c:pt idx="539">
                  <c:v>4.54</c:v>
                </c:pt>
                <c:pt idx="540">
                  <c:v>4.53</c:v>
                </c:pt>
                <c:pt idx="541">
                  <c:v>4.5199999999999996</c:v>
                </c:pt>
                <c:pt idx="542">
                  <c:v>4.4800000000000004</c:v>
                </c:pt>
                <c:pt idx="543">
                  <c:v>4.4000000000000004</c:v>
                </c:pt>
                <c:pt idx="544">
                  <c:v>4.3499999999999996</c:v>
                </c:pt>
                <c:pt idx="545">
                  <c:v>4.25</c:v>
                </c:pt>
                <c:pt idx="546">
                  <c:v>4.22</c:v>
                </c:pt>
                <c:pt idx="547">
                  <c:v>4.0999999999999996</c:v>
                </c:pt>
                <c:pt idx="548">
                  <c:v>4.05</c:v>
                </c:pt>
                <c:pt idx="549">
                  <c:v>4.03</c:v>
                </c:pt>
                <c:pt idx="550">
                  <c:v>3.97</c:v>
                </c:pt>
                <c:pt idx="551">
                  <c:v>3.86</c:v>
                </c:pt>
                <c:pt idx="552">
                  <c:v>3.88</c:v>
                </c:pt>
                <c:pt idx="553">
                  <c:v>3.86</c:v>
                </c:pt>
                <c:pt idx="554">
                  <c:v>4.04</c:v>
                </c:pt>
                <c:pt idx="555">
                  <c:v>4.09</c:v>
                </c:pt>
                <c:pt idx="556">
                  <c:v>4.0599999999999996</c:v>
                </c:pt>
                <c:pt idx="557">
                  <c:v>4.01</c:v>
                </c:pt>
                <c:pt idx="558">
                  <c:v>4.0599999999999996</c:v>
                </c:pt>
                <c:pt idx="559">
                  <c:v>4.0599999999999996</c:v>
                </c:pt>
                <c:pt idx="560">
                  <c:v>4.01</c:v>
                </c:pt>
                <c:pt idx="561">
                  <c:v>3.91</c:v>
                </c:pt>
                <c:pt idx="562">
                  <c:v>3.87</c:v>
                </c:pt>
                <c:pt idx="563">
                  <c:v>3.78</c:v>
                </c:pt>
                <c:pt idx="564">
                  <c:v>3.76</c:v>
                </c:pt>
                <c:pt idx="565">
                  <c:v>3.72</c:v>
                </c:pt>
                <c:pt idx="566">
                  <c:v>3.64</c:v>
                </c:pt>
                <c:pt idx="567">
                  <c:v>3.58</c:v>
                </c:pt>
                <c:pt idx="568">
                  <c:v>3.57</c:v>
                </c:pt>
                <c:pt idx="569">
                  <c:v>3.57</c:v>
                </c:pt>
                <c:pt idx="570">
                  <c:v>3.57</c:v>
                </c:pt>
                <c:pt idx="571">
                  <c:v>3.59</c:v>
                </c:pt>
                <c:pt idx="572">
                  <c:v>3.63</c:v>
                </c:pt>
                <c:pt idx="573">
                  <c:v>3.63</c:v>
                </c:pt>
                <c:pt idx="574">
                  <c:v>3.63</c:v>
                </c:pt>
                <c:pt idx="575">
                  <c:v>3.69</c:v>
                </c:pt>
                <c:pt idx="576">
                  <c:v>3.9</c:v>
                </c:pt>
                <c:pt idx="577">
                  <c:v>4.07</c:v>
                </c:pt>
                <c:pt idx="578">
                  <c:v>4.16</c:v>
                </c:pt>
                <c:pt idx="579">
                  <c:v>4.21</c:v>
                </c:pt>
                <c:pt idx="580">
                  <c:v>4.34</c:v>
                </c:pt>
                <c:pt idx="581">
                  <c:v>4.46</c:v>
                </c:pt>
                <c:pt idx="582">
                  <c:v>4.54</c:v>
                </c:pt>
                <c:pt idx="583">
                  <c:v>4.58</c:v>
                </c:pt>
                <c:pt idx="584">
                  <c:v>4.58</c:v>
                </c:pt>
                <c:pt idx="585">
                  <c:v>4.55</c:v>
                </c:pt>
                <c:pt idx="586">
                  <c:v>4.58</c:v>
                </c:pt>
                <c:pt idx="587">
                  <c:v>4.59</c:v>
                </c:pt>
                <c:pt idx="588">
                  <c:v>4.62</c:v>
                </c:pt>
                <c:pt idx="589">
                  <c:v>4.62</c:v>
                </c:pt>
                <c:pt idx="590">
                  <c:v>4.66</c:v>
                </c:pt>
                <c:pt idx="591">
                  <c:v>4.6500000000000004</c:v>
                </c:pt>
                <c:pt idx="592">
                  <c:v>4.63</c:v>
                </c:pt>
                <c:pt idx="593">
                  <c:v>4.54</c:v>
                </c:pt>
                <c:pt idx="594">
                  <c:v>4.54</c:v>
                </c:pt>
                <c:pt idx="595">
                  <c:v>4.54</c:v>
                </c:pt>
                <c:pt idx="596">
                  <c:v>4.55</c:v>
                </c:pt>
                <c:pt idx="597">
                  <c:v>4.5199999999999996</c:v>
                </c:pt>
                <c:pt idx="598">
                  <c:v>4.5999999999999996</c:v>
                </c:pt>
                <c:pt idx="599">
                  <c:v>4.6500000000000004</c:v>
                </c:pt>
                <c:pt idx="600">
                  <c:v>4.79</c:v>
                </c:pt>
                <c:pt idx="601">
                  <c:v>4.87</c:v>
                </c:pt>
                <c:pt idx="602">
                  <c:v>4.92</c:v>
                </c:pt>
                <c:pt idx="603">
                  <c:v>4.92</c:v>
                </c:pt>
                <c:pt idx="604">
                  <c:v>4.99</c:v>
                </c:pt>
                <c:pt idx="605">
                  <c:v>5.0199999999999996</c:v>
                </c:pt>
                <c:pt idx="606">
                  <c:v>5.0599999999999996</c:v>
                </c:pt>
                <c:pt idx="607">
                  <c:v>5.0999999999999996</c:v>
                </c:pt>
                <c:pt idx="608">
                  <c:v>5.18</c:v>
                </c:pt>
                <c:pt idx="609">
                  <c:v>5.19</c:v>
                </c:pt>
                <c:pt idx="610">
                  <c:v>5.2</c:v>
                </c:pt>
                <c:pt idx="611">
                  <c:v>5.21</c:v>
                </c:pt>
                <c:pt idx="612">
                  <c:v>5.2</c:v>
                </c:pt>
                <c:pt idx="613">
                  <c:v>5.2</c:v>
                </c:pt>
                <c:pt idx="614">
                  <c:v>5.19</c:v>
                </c:pt>
                <c:pt idx="615">
                  <c:v>5.18</c:v>
                </c:pt>
                <c:pt idx="616">
                  <c:v>5.17</c:v>
                </c:pt>
                <c:pt idx="617">
                  <c:v>5.13</c:v>
                </c:pt>
                <c:pt idx="618">
                  <c:v>5.07</c:v>
                </c:pt>
                <c:pt idx="619">
                  <c:v>4.96</c:v>
                </c:pt>
                <c:pt idx="620">
                  <c:v>4.87</c:v>
                </c:pt>
                <c:pt idx="621">
                  <c:v>4.74</c:v>
                </c:pt>
                <c:pt idx="622">
                  <c:v>4.6399999999999997</c:v>
                </c:pt>
                <c:pt idx="623">
                  <c:v>4.59</c:v>
                </c:pt>
                <c:pt idx="624">
                  <c:v>4.6100000000000003</c:v>
                </c:pt>
                <c:pt idx="625">
                  <c:v>4.54</c:v>
                </c:pt>
                <c:pt idx="626">
                  <c:v>4.6100000000000003</c:v>
                </c:pt>
                <c:pt idx="627">
                  <c:v>4.6399999999999997</c:v>
                </c:pt>
                <c:pt idx="628">
                  <c:v>4.7300000000000004</c:v>
                </c:pt>
                <c:pt idx="629">
                  <c:v>4.8</c:v>
                </c:pt>
                <c:pt idx="630">
                  <c:v>4.8499999999999996</c:v>
                </c:pt>
                <c:pt idx="631">
                  <c:v>4.84</c:v>
                </c:pt>
                <c:pt idx="632">
                  <c:v>4.91</c:v>
                </c:pt>
                <c:pt idx="633">
                  <c:v>4.8899999999999997</c:v>
                </c:pt>
                <c:pt idx="634">
                  <c:v>4.92</c:v>
                </c:pt>
                <c:pt idx="635">
                  <c:v>5</c:v>
                </c:pt>
                <c:pt idx="636">
                  <c:v>5.0999999999999996</c:v>
                </c:pt>
                <c:pt idx="637">
                  <c:v>5.15</c:v>
                </c:pt>
                <c:pt idx="638">
                  <c:v>5.16</c:v>
                </c:pt>
                <c:pt idx="639">
                  <c:v>5.2</c:v>
                </c:pt>
                <c:pt idx="640">
                  <c:v>5.24</c:v>
                </c:pt>
                <c:pt idx="641">
                  <c:v>5.28</c:v>
                </c:pt>
                <c:pt idx="642">
                  <c:v>5.29</c:v>
                </c:pt>
                <c:pt idx="643">
                  <c:v>5.3</c:v>
                </c:pt>
                <c:pt idx="644">
                  <c:v>5.32</c:v>
                </c:pt>
                <c:pt idx="645">
                  <c:v>5.34</c:v>
                </c:pt>
                <c:pt idx="646">
                  <c:v>5.36</c:v>
                </c:pt>
                <c:pt idx="647">
                  <c:v>5.36</c:v>
                </c:pt>
                <c:pt idx="648">
                  <c:v>5.36</c:v>
                </c:pt>
                <c:pt idx="649">
                  <c:v>5.35</c:v>
                </c:pt>
                <c:pt idx="650">
                  <c:v>5.36</c:v>
                </c:pt>
                <c:pt idx="651">
                  <c:v>5.35</c:v>
                </c:pt>
                <c:pt idx="652">
                  <c:v>5.35</c:v>
                </c:pt>
                <c:pt idx="653">
                  <c:v>5.35</c:v>
                </c:pt>
                <c:pt idx="654">
                  <c:v>5.36</c:v>
                </c:pt>
                <c:pt idx="655">
                  <c:v>5.36</c:v>
                </c:pt>
                <c:pt idx="656">
                  <c:v>5.36</c:v>
                </c:pt>
                <c:pt idx="657">
                  <c:v>5.36</c:v>
                </c:pt>
                <c:pt idx="658">
                  <c:v>5.36</c:v>
                </c:pt>
                <c:pt idx="659">
                  <c:v>5.34</c:v>
                </c:pt>
                <c:pt idx="660">
                  <c:v>5.31</c:v>
                </c:pt>
                <c:pt idx="661">
                  <c:v>5.29</c:v>
                </c:pt>
                <c:pt idx="662">
                  <c:v>5.27</c:v>
                </c:pt>
                <c:pt idx="663">
                  <c:v>5.24</c:v>
                </c:pt>
                <c:pt idx="664">
                  <c:v>5.22</c:v>
                </c:pt>
                <c:pt idx="665">
                  <c:v>5.18</c:v>
                </c:pt>
                <c:pt idx="666">
                  <c:v>5.13</c:v>
                </c:pt>
                <c:pt idx="667">
                  <c:v>5.09</c:v>
                </c:pt>
                <c:pt idx="668">
                  <c:v>5.08</c:v>
                </c:pt>
                <c:pt idx="669">
                  <c:v>5.05</c:v>
                </c:pt>
                <c:pt idx="670">
                  <c:v>5.04</c:v>
                </c:pt>
                <c:pt idx="671">
                  <c:v>5.01</c:v>
                </c:pt>
                <c:pt idx="672">
                  <c:v>4.96</c:v>
                </c:pt>
                <c:pt idx="673">
                  <c:v>4.8899999999999997</c:v>
                </c:pt>
                <c:pt idx="674">
                  <c:v>4.88</c:v>
                </c:pt>
                <c:pt idx="675">
                  <c:v>4.8600000000000003</c:v>
                </c:pt>
                <c:pt idx="676">
                  <c:v>4.84</c:v>
                </c:pt>
                <c:pt idx="677">
                  <c:v>4.84</c:v>
                </c:pt>
                <c:pt idx="678">
                  <c:v>4.84</c:v>
                </c:pt>
                <c:pt idx="679">
                  <c:v>4.8</c:v>
                </c:pt>
                <c:pt idx="680">
                  <c:v>4.72</c:v>
                </c:pt>
                <c:pt idx="681">
                  <c:v>4.6399999999999997</c:v>
                </c:pt>
                <c:pt idx="682">
                  <c:v>4.57</c:v>
                </c:pt>
                <c:pt idx="683">
                  <c:v>4.49</c:v>
                </c:pt>
                <c:pt idx="684">
                  <c:v>4.45</c:v>
                </c:pt>
                <c:pt idx="685">
                  <c:v>4.42</c:v>
                </c:pt>
                <c:pt idx="686">
                  <c:v>4.51</c:v>
                </c:pt>
                <c:pt idx="687">
                  <c:v>4.66</c:v>
                </c:pt>
                <c:pt idx="688">
                  <c:v>4.7</c:v>
                </c:pt>
                <c:pt idx="689">
                  <c:v>4.74</c:v>
                </c:pt>
                <c:pt idx="690">
                  <c:v>4.8099999999999996</c:v>
                </c:pt>
                <c:pt idx="691">
                  <c:v>4.84</c:v>
                </c:pt>
                <c:pt idx="692">
                  <c:v>4.87</c:v>
                </c:pt>
                <c:pt idx="693">
                  <c:v>4.9000000000000004</c:v>
                </c:pt>
                <c:pt idx="694">
                  <c:v>4.9000000000000004</c:v>
                </c:pt>
                <c:pt idx="695">
                  <c:v>4.9000000000000004</c:v>
                </c:pt>
                <c:pt idx="696">
                  <c:v>4.92</c:v>
                </c:pt>
                <c:pt idx="697">
                  <c:v>4.95</c:v>
                </c:pt>
                <c:pt idx="698">
                  <c:v>4.95</c:v>
                </c:pt>
                <c:pt idx="699">
                  <c:v>4.95</c:v>
                </c:pt>
                <c:pt idx="700">
                  <c:v>4.92</c:v>
                </c:pt>
                <c:pt idx="701">
                  <c:v>4.8600000000000003</c:v>
                </c:pt>
                <c:pt idx="702">
                  <c:v>4.8099999999999996</c:v>
                </c:pt>
                <c:pt idx="703">
                  <c:v>4.76</c:v>
                </c:pt>
                <c:pt idx="704">
                  <c:v>4.67</c:v>
                </c:pt>
                <c:pt idx="705">
                  <c:v>4.59</c:v>
                </c:pt>
                <c:pt idx="706">
                  <c:v>4.49</c:v>
                </c:pt>
                <c:pt idx="707">
                  <c:v>4.4000000000000004</c:v>
                </c:pt>
                <c:pt idx="708">
                  <c:v>4.32</c:v>
                </c:pt>
                <c:pt idx="709">
                  <c:v>4.2699999999999996</c:v>
                </c:pt>
                <c:pt idx="710">
                  <c:v>4.26</c:v>
                </c:pt>
                <c:pt idx="711">
                  <c:v>4.26</c:v>
                </c:pt>
                <c:pt idx="712">
                  <c:v>4.29</c:v>
                </c:pt>
                <c:pt idx="713">
                  <c:v>4.41</c:v>
                </c:pt>
                <c:pt idx="714">
                  <c:v>4.4800000000000004</c:v>
                </c:pt>
                <c:pt idx="715">
                  <c:v>4.46</c:v>
                </c:pt>
                <c:pt idx="716">
                  <c:v>4.41</c:v>
                </c:pt>
                <c:pt idx="717">
                  <c:v>4.38</c:v>
                </c:pt>
                <c:pt idx="718">
                  <c:v>4.3</c:v>
                </c:pt>
                <c:pt idx="719">
                  <c:v>4.24</c:v>
                </c:pt>
                <c:pt idx="720">
                  <c:v>4.25</c:v>
                </c:pt>
                <c:pt idx="721">
                  <c:v>4.24</c:v>
                </c:pt>
                <c:pt idx="722">
                  <c:v>4.21</c:v>
                </c:pt>
                <c:pt idx="723">
                  <c:v>4.21</c:v>
                </c:pt>
                <c:pt idx="724">
                  <c:v>4.2</c:v>
                </c:pt>
                <c:pt idx="725">
                  <c:v>4.22</c:v>
                </c:pt>
                <c:pt idx="726">
                  <c:v>4.26</c:v>
                </c:pt>
                <c:pt idx="727">
                  <c:v>4.25</c:v>
                </c:pt>
                <c:pt idx="728">
                  <c:v>4.0199999999999996</c:v>
                </c:pt>
                <c:pt idx="729">
                  <c:v>3.92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A504-42E0-86C7-4A704C5A51A3}"/>
            </c:ext>
          </c:extLst>
        </c:ser>
        <c:ser>
          <c:idx val="6"/>
          <c:order val="7"/>
          <c:tx>
            <c:v>2007</c:v>
          </c:tx>
          <c:spPr>
            <a:ln w="12700">
              <a:solidFill>
                <a:srgbClr val="92D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DATOS!$V$3:$V$732</c:f>
              <c:numCache>
                <c:formatCode>0.00</c:formatCode>
                <c:ptCount val="730"/>
                <c:pt idx="0">
                  <c:v>3.86</c:v>
                </c:pt>
                <c:pt idx="1">
                  <c:v>3.82</c:v>
                </c:pt>
                <c:pt idx="2">
                  <c:v>3.79</c:v>
                </c:pt>
                <c:pt idx="3">
                  <c:v>3.75</c:v>
                </c:pt>
                <c:pt idx="4">
                  <c:v>3.72</c:v>
                </c:pt>
                <c:pt idx="5">
                  <c:v>3.68</c:v>
                </c:pt>
                <c:pt idx="6">
                  <c:v>3.59</c:v>
                </c:pt>
                <c:pt idx="7">
                  <c:v>3.48</c:v>
                </c:pt>
                <c:pt idx="8">
                  <c:v>3.48</c:v>
                </c:pt>
                <c:pt idx="9">
                  <c:v>3.42</c:v>
                </c:pt>
                <c:pt idx="10">
                  <c:v>3.35</c:v>
                </c:pt>
                <c:pt idx="11">
                  <c:v>3.28</c:v>
                </c:pt>
                <c:pt idx="12">
                  <c:v>3.22</c:v>
                </c:pt>
                <c:pt idx="13">
                  <c:v>3.19</c:v>
                </c:pt>
                <c:pt idx="14">
                  <c:v>3.2</c:v>
                </c:pt>
                <c:pt idx="15">
                  <c:v>3.17</c:v>
                </c:pt>
                <c:pt idx="16">
                  <c:v>3.14</c:v>
                </c:pt>
                <c:pt idx="17">
                  <c:v>3.11</c:v>
                </c:pt>
                <c:pt idx="18">
                  <c:v>3.09</c:v>
                </c:pt>
                <c:pt idx="19">
                  <c:v>3.11</c:v>
                </c:pt>
                <c:pt idx="20">
                  <c:v>3.02</c:v>
                </c:pt>
                <c:pt idx="21">
                  <c:v>2.97</c:v>
                </c:pt>
                <c:pt idx="22">
                  <c:v>2.92</c:v>
                </c:pt>
                <c:pt idx="23">
                  <c:v>2.87</c:v>
                </c:pt>
                <c:pt idx="24">
                  <c:v>2.82</c:v>
                </c:pt>
                <c:pt idx="25">
                  <c:v>2.79</c:v>
                </c:pt>
                <c:pt idx="26">
                  <c:v>2.83</c:v>
                </c:pt>
                <c:pt idx="27">
                  <c:v>2.88</c:v>
                </c:pt>
                <c:pt idx="28">
                  <c:v>2.91</c:v>
                </c:pt>
                <c:pt idx="29">
                  <c:v>2.93</c:v>
                </c:pt>
                <c:pt idx="30">
                  <c:v>2.92</c:v>
                </c:pt>
                <c:pt idx="31">
                  <c:v>2.83</c:v>
                </c:pt>
                <c:pt idx="32">
                  <c:v>2.8</c:v>
                </c:pt>
                <c:pt idx="33">
                  <c:v>2.75</c:v>
                </c:pt>
                <c:pt idx="34">
                  <c:v>2.72</c:v>
                </c:pt>
                <c:pt idx="35">
                  <c:v>2.72</c:v>
                </c:pt>
                <c:pt idx="36">
                  <c:v>2.75</c:v>
                </c:pt>
                <c:pt idx="37">
                  <c:v>2.76</c:v>
                </c:pt>
                <c:pt idx="38">
                  <c:v>2.82</c:v>
                </c:pt>
                <c:pt idx="39">
                  <c:v>2.87</c:v>
                </c:pt>
                <c:pt idx="40">
                  <c:v>2.83</c:v>
                </c:pt>
                <c:pt idx="41">
                  <c:v>2.84</c:v>
                </c:pt>
                <c:pt idx="42">
                  <c:v>2.94</c:v>
                </c:pt>
                <c:pt idx="43">
                  <c:v>3.03</c:v>
                </c:pt>
                <c:pt idx="44">
                  <c:v>2.95</c:v>
                </c:pt>
                <c:pt idx="45">
                  <c:v>2.87</c:v>
                </c:pt>
                <c:pt idx="46">
                  <c:v>2.81</c:v>
                </c:pt>
                <c:pt idx="47">
                  <c:v>2.74</c:v>
                </c:pt>
                <c:pt idx="48">
                  <c:v>2.69</c:v>
                </c:pt>
                <c:pt idx="49">
                  <c:v>2.66</c:v>
                </c:pt>
                <c:pt idx="50">
                  <c:v>2.63</c:v>
                </c:pt>
                <c:pt idx="51">
                  <c:v>2.58</c:v>
                </c:pt>
                <c:pt idx="52">
                  <c:v>2.57</c:v>
                </c:pt>
                <c:pt idx="53">
                  <c:v>2.7</c:v>
                </c:pt>
                <c:pt idx="54">
                  <c:v>2.84</c:v>
                </c:pt>
                <c:pt idx="55">
                  <c:v>2.82</c:v>
                </c:pt>
                <c:pt idx="56">
                  <c:v>2.87</c:v>
                </c:pt>
                <c:pt idx="57">
                  <c:v>2.87</c:v>
                </c:pt>
                <c:pt idx="58">
                  <c:v>2.79</c:v>
                </c:pt>
                <c:pt idx="59">
                  <c:v>2.79</c:v>
                </c:pt>
                <c:pt idx="60">
                  <c:v>2.82</c:v>
                </c:pt>
                <c:pt idx="61">
                  <c:v>2.83</c:v>
                </c:pt>
                <c:pt idx="62">
                  <c:v>2.83</c:v>
                </c:pt>
                <c:pt idx="63">
                  <c:v>2.81</c:v>
                </c:pt>
                <c:pt idx="64">
                  <c:v>2.81</c:v>
                </c:pt>
                <c:pt idx="65">
                  <c:v>2.77</c:v>
                </c:pt>
                <c:pt idx="66">
                  <c:v>2.63</c:v>
                </c:pt>
                <c:pt idx="67">
                  <c:v>2.52</c:v>
                </c:pt>
                <c:pt idx="68">
                  <c:v>2.4500000000000002</c:v>
                </c:pt>
                <c:pt idx="69">
                  <c:v>2.41</c:v>
                </c:pt>
                <c:pt idx="70">
                  <c:v>2.37</c:v>
                </c:pt>
                <c:pt idx="71">
                  <c:v>2.36</c:v>
                </c:pt>
                <c:pt idx="72">
                  <c:v>2.41</c:v>
                </c:pt>
                <c:pt idx="73">
                  <c:v>2.4</c:v>
                </c:pt>
                <c:pt idx="74">
                  <c:v>2.39</c:v>
                </c:pt>
                <c:pt idx="75">
                  <c:v>2.37</c:v>
                </c:pt>
                <c:pt idx="76">
                  <c:v>2.36</c:v>
                </c:pt>
                <c:pt idx="77">
                  <c:v>2.34</c:v>
                </c:pt>
                <c:pt idx="78">
                  <c:v>2.25</c:v>
                </c:pt>
                <c:pt idx="79">
                  <c:v>2.19</c:v>
                </c:pt>
                <c:pt idx="80">
                  <c:v>2.13</c:v>
                </c:pt>
                <c:pt idx="81">
                  <c:v>2.1</c:v>
                </c:pt>
                <c:pt idx="82">
                  <c:v>2.16</c:v>
                </c:pt>
                <c:pt idx="83">
                  <c:v>2.1800000000000002</c:v>
                </c:pt>
                <c:pt idx="84">
                  <c:v>2.11</c:v>
                </c:pt>
                <c:pt idx="85">
                  <c:v>2.12</c:v>
                </c:pt>
                <c:pt idx="86">
                  <c:v>2.15</c:v>
                </c:pt>
                <c:pt idx="87">
                  <c:v>2.1800000000000002</c:v>
                </c:pt>
                <c:pt idx="88">
                  <c:v>2.09</c:v>
                </c:pt>
                <c:pt idx="89">
                  <c:v>2.1</c:v>
                </c:pt>
                <c:pt idx="90">
                  <c:v>2.17</c:v>
                </c:pt>
                <c:pt idx="91">
                  <c:v>2.16</c:v>
                </c:pt>
                <c:pt idx="92">
                  <c:v>2.0099999999999998</c:v>
                </c:pt>
                <c:pt idx="93">
                  <c:v>1.97</c:v>
                </c:pt>
                <c:pt idx="94">
                  <c:v>1.95</c:v>
                </c:pt>
                <c:pt idx="95">
                  <c:v>1.97</c:v>
                </c:pt>
                <c:pt idx="96">
                  <c:v>2.0099999999999998</c:v>
                </c:pt>
                <c:pt idx="97">
                  <c:v>2.02</c:v>
                </c:pt>
                <c:pt idx="98">
                  <c:v>1.99</c:v>
                </c:pt>
                <c:pt idx="99">
                  <c:v>2</c:v>
                </c:pt>
                <c:pt idx="100">
                  <c:v>2.0099999999999998</c:v>
                </c:pt>
                <c:pt idx="101">
                  <c:v>2.06</c:v>
                </c:pt>
                <c:pt idx="102">
                  <c:v>2.14</c:v>
                </c:pt>
                <c:pt idx="103">
                  <c:v>2.2000000000000002</c:v>
                </c:pt>
                <c:pt idx="104">
                  <c:v>2.23</c:v>
                </c:pt>
                <c:pt idx="105">
                  <c:v>2.27</c:v>
                </c:pt>
                <c:pt idx="106">
                  <c:v>2.21</c:v>
                </c:pt>
                <c:pt idx="107">
                  <c:v>2.06</c:v>
                </c:pt>
                <c:pt idx="108">
                  <c:v>1.99</c:v>
                </c:pt>
                <c:pt idx="109">
                  <c:v>1.96</c:v>
                </c:pt>
                <c:pt idx="110">
                  <c:v>1.94</c:v>
                </c:pt>
                <c:pt idx="111">
                  <c:v>1.9</c:v>
                </c:pt>
                <c:pt idx="112">
                  <c:v>1.88</c:v>
                </c:pt>
                <c:pt idx="113">
                  <c:v>1.86</c:v>
                </c:pt>
                <c:pt idx="114">
                  <c:v>1.8</c:v>
                </c:pt>
                <c:pt idx="115">
                  <c:v>1.83</c:v>
                </c:pt>
                <c:pt idx="116">
                  <c:v>1.81</c:v>
                </c:pt>
                <c:pt idx="117">
                  <c:v>1.8</c:v>
                </c:pt>
                <c:pt idx="118">
                  <c:v>1.77</c:v>
                </c:pt>
                <c:pt idx="119">
                  <c:v>1.75</c:v>
                </c:pt>
                <c:pt idx="120">
                  <c:v>1.73</c:v>
                </c:pt>
                <c:pt idx="121">
                  <c:v>1.72</c:v>
                </c:pt>
                <c:pt idx="122">
                  <c:v>1.66</c:v>
                </c:pt>
                <c:pt idx="123">
                  <c:v>1.63</c:v>
                </c:pt>
                <c:pt idx="124">
                  <c:v>1.62</c:v>
                </c:pt>
                <c:pt idx="125">
                  <c:v>1.67</c:v>
                </c:pt>
                <c:pt idx="126">
                  <c:v>1.64</c:v>
                </c:pt>
                <c:pt idx="127">
                  <c:v>1.65</c:v>
                </c:pt>
                <c:pt idx="128">
                  <c:v>1.61</c:v>
                </c:pt>
                <c:pt idx="129">
                  <c:v>1.64</c:v>
                </c:pt>
                <c:pt idx="130">
                  <c:v>1.62</c:v>
                </c:pt>
                <c:pt idx="131">
                  <c:v>1.74</c:v>
                </c:pt>
                <c:pt idx="132">
                  <c:v>1.87</c:v>
                </c:pt>
                <c:pt idx="133">
                  <c:v>1.92</c:v>
                </c:pt>
                <c:pt idx="134">
                  <c:v>1.91</c:v>
                </c:pt>
                <c:pt idx="135">
                  <c:v>1.94</c:v>
                </c:pt>
                <c:pt idx="136">
                  <c:v>1.98</c:v>
                </c:pt>
                <c:pt idx="137">
                  <c:v>2.12</c:v>
                </c:pt>
                <c:pt idx="138">
                  <c:v>2.16</c:v>
                </c:pt>
                <c:pt idx="139">
                  <c:v>2.21</c:v>
                </c:pt>
                <c:pt idx="140">
                  <c:v>2.2599999999999998</c:v>
                </c:pt>
                <c:pt idx="141">
                  <c:v>2.25</c:v>
                </c:pt>
                <c:pt idx="142">
                  <c:v>2.2799999999999998</c:v>
                </c:pt>
                <c:pt idx="143">
                  <c:v>2.38</c:v>
                </c:pt>
                <c:pt idx="144">
                  <c:v>2.38</c:v>
                </c:pt>
                <c:pt idx="145">
                  <c:v>2.2999999999999998</c:v>
                </c:pt>
                <c:pt idx="146">
                  <c:v>2.14</c:v>
                </c:pt>
                <c:pt idx="147">
                  <c:v>2.1</c:v>
                </c:pt>
                <c:pt idx="148">
                  <c:v>2.06</c:v>
                </c:pt>
                <c:pt idx="149">
                  <c:v>2</c:v>
                </c:pt>
                <c:pt idx="150">
                  <c:v>1.99</c:v>
                </c:pt>
                <c:pt idx="151">
                  <c:v>1.96</c:v>
                </c:pt>
                <c:pt idx="152">
                  <c:v>2.0299999999999998</c:v>
                </c:pt>
                <c:pt idx="153">
                  <c:v>2.09</c:v>
                </c:pt>
                <c:pt idx="154">
                  <c:v>2.14</c:v>
                </c:pt>
                <c:pt idx="155">
                  <c:v>2.19</c:v>
                </c:pt>
                <c:pt idx="156">
                  <c:v>2.2400000000000002</c:v>
                </c:pt>
                <c:pt idx="157">
                  <c:v>2.29</c:v>
                </c:pt>
                <c:pt idx="158">
                  <c:v>2.34</c:v>
                </c:pt>
                <c:pt idx="159">
                  <c:v>2.42</c:v>
                </c:pt>
                <c:pt idx="160">
                  <c:v>2.44</c:v>
                </c:pt>
                <c:pt idx="161">
                  <c:v>2.2999999999999998</c:v>
                </c:pt>
                <c:pt idx="162">
                  <c:v>2.2799999999999998</c:v>
                </c:pt>
                <c:pt idx="163">
                  <c:v>2.4</c:v>
                </c:pt>
                <c:pt idx="164">
                  <c:v>2.46</c:v>
                </c:pt>
                <c:pt idx="165">
                  <c:v>2.44</c:v>
                </c:pt>
                <c:pt idx="166">
                  <c:v>2.4700000000000002</c:v>
                </c:pt>
                <c:pt idx="167">
                  <c:v>2.5499999999999998</c:v>
                </c:pt>
                <c:pt idx="168">
                  <c:v>2.54</c:v>
                </c:pt>
                <c:pt idx="169">
                  <c:v>2.65</c:v>
                </c:pt>
                <c:pt idx="170">
                  <c:v>2.68</c:v>
                </c:pt>
                <c:pt idx="171">
                  <c:v>2.82</c:v>
                </c:pt>
                <c:pt idx="172">
                  <c:v>2.92</c:v>
                </c:pt>
                <c:pt idx="173">
                  <c:v>2.99</c:v>
                </c:pt>
                <c:pt idx="174">
                  <c:v>3.13</c:v>
                </c:pt>
                <c:pt idx="175">
                  <c:v>3.36</c:v>
                </c:pt>
                <c:pt idx="176">
                  <c:v>3.46</c:v>
                </c:pt>
                <c:pt idx="177">
                  <c:v>3.51</c:v>
                </c:pt>
                <c:pt idx="178">
                  <c:v>3.44</c:v>
                </c:pt>
                <c:pt idx="179">
                  <c:v>3.37</c:v>
                </c:pt>
                <c:pt idx="180">
                  <c:v>3.46</c:v>
                </c:pt>
                <c:pt idx="181">
                  <c:v>3.65</c:v>
                </c:pt>
                <c:pt idx="182">
                  <c:v>3.76</c:v>
                </c:pt>
                <c:pt idx="183">
                  <c:v>3.75</c:v>
                </c:pt>
                <c:pt idx="184">
                  <c:v>3.84</c:v>
                </c:pt>
                <c:pt idx="185">
                  <c:v>3.86</c:v>
                </c:pt>
                <c:pt idx="186">
                  <c:v>3.76</c:v>
                </c:pt>
                <c:pt idx="187">
                  <c:v>3.65</c:v>
                </c:pt>
                <c:pt idx="188">
                  <c:v>3.85</c:v>
                </c:pt>
                <c:pt idx="189">
                  <c:v>3.95</c:v>
                </c:pt>
                <c:pt idx="190">
                  <c:v>3.98</c:v>
                </c:pt>
                <c:pt idx="191">
                  <c:v>4.03</c:v>
                </c:pt>
                <c:pt idx="192">
                  <c:v>4.22</c:v>
                </c:pt>
                <c:pt idx="193">
                  <c:v>4.33</c:v>
                </c:pt>
                <c:pt idx="194">
                  <c:v>4.42</c:v>
                </c:pt>
                <c:pt idx="195">
                  <c:v>4.45</c:v>
                </c:pt>
                <c:pt idx="196">
                  <c:v>4.4800000000000004</c:v>
                </c:pt>
                <c:pt idx="197">
                  <c:v>4.5199999999999996</c:v>
                </c:pt>
                <c:pt idx="198">
                  <c:v>4.6100000000000003</c:v>
                </c:pt>
                <c:pt idx="199">
                  <c:v>4.6900000000000004</c:v>
                </c:pt>
                <c:pt idx="200">
                  <c:v>4.7699999999999996</c:v>
                </c:pt>
                <c:pt idx="201">
                  <c:v>4.84</c:v>
                </c:pt>
                <c:pt idx="202">
                  <c:v>4.95</c:v>
                </c:pt>
                <c:pt idx="203">
                  <c:v>4.93</c:v>
                </c:pt>
                <c:pt idx="204">
                  <c:v>4.8499999999999996</c:v>
                </c:pt>
                <c:pt idx="205">
                  <c:v>4.76</c:v>
                </c:pt>
                <c:pt idx="206">
                  <c:v>4.68</c:v>
                </c:pt>
                <c:pt idx="207">
                  <c:v>4.5999999999999996</c:v>
                </c:pt>
                <c:pt idx="208">
                  <c:v>4.5</c:v>
                </c:pt>
                <c:pt idx="209">
                  <c:v>4.37</c:v>
                </c:pt>
                <c:pt idx="210">
                  <c:v>4.26</c:v>
                </c:pt>
                <c:pt idx="211">
                  <c:v>4.17</c:v>
                </c:pt>
                <c:pt idx="212">
                  <c:v>4.1399999999999997</c:v>
                </c:pt>
                <c:pt idx="213">
                  <c:v>4.05</c:v>
                </c:pt>
                <c:pt idx="214">
                  <c:v>4.0599999999999996</c:v>
                </c:pt>
                <c:pt idx="215">
                  <c:v>4.1500000000000004</c:v>
                </c:pt>
                <c:pt idx="216">
                  <c:v>4.2699999999999996</c:v>
                </c:pt>
                <c:pt idx="217">
                  <c:v>4.3099999999999996</c:v>
                </c:pt>
                <c:pt idx="218">
                  <c:v>4.3499999999999996</c:v>
                </c:pt>
                <c:pt idx="219">
                  <c:v>4.33</c:v>
                </c:pt>
                <c:pt idx="220">
                  <c:v>4.34</c:v>
                </c:pt>
                <c:pt idx="221">
                  <c:v>4.37</c:v>
                </c:pt>
                <c:pt idx="222">
                  <c:v>4.43</c:v>
                </c:pt>
                <c:pt idx="223">
                  <c:v>4.53</c:v>
                </c:pt>
                <c:pt idx="224">
                  <c:v>4.7</c:v>
                </c:pt>
                <c:pt idx="225">
                  <c:v>4.8099999999999996</c:v>
                </c:pt>
                <c:pt idx="226">
                  <c:v>4.95</c:v>
                </c:pt>
                <c:pt idx="227">
                  <c:v>5.05</c:v>
                </c:pt>
                <c:pt idx="228">
                  <c:v>5.18</c:v>
                </c:pt>
                <c:pt idx="229">
                  <c:v>5.23</c:v>
                </c:pt>
                <c:pt idx="230">
                  <c:v>5.28</c:v>
                </c:pt>
                <c:pt idx="231">
                  <c:v>5.34</c:v>
                </c:pt>
                <c:pt idx="232">
                  <c:v>5.38</c:v>
                </c:pt>
                <c:pt idx="233">
                  <c:v>5.41</c:v>
                </c:pt>
                <c:pt idx="234">
                  <c:v>5.47</c:v>
                </c:pt>
                <c:pt idx="235">
                  <c:v>5.49</c:v>
                </c:pt>
                <c:pt idx="236">
                  <c:v>5.53</c:v>
                </c:pt>
                <c:pt idx="237">
                  <c:v>5.54</c:v>
                </c:pt>
                <c:pt idx="238">
                  <c:v>5.56</c:v>
                </c:pt>
                <c:pt idx="239">
                  <c:v>5.59</c:v>
                </c:pt>
                <c:pt idx="240">
                  <c:v>5.61</c:v>
                </c:pt>
                <c:pt idx="241">
                  <c:v>5.62</c:v>
                </c:pt>
                <c:pt idx="242">
                  <c:v>5.63</c:v>
                </c:pt>
                <c:pt idx="243">
                  <c:v>5.66</c:v>
                </c:pt>
                <c:pt idx="244">
                  <c:v>5.67</c:v>
                </c:pt>
                <c:pt idx="245">
                  <c:v>5.68</c:v>
                </c:pt>
                <c:pt idx="246">
                  <c:v>5.73</c:v>
                </c:pt>
                <c:pt idx="247">
                  <c:v>5.73</c:v>
                </c:pt>
                <c:pt idx="248">
                  <c:v>5.75</c:v>
                </c:pt>
                <c:pt idx="249">
                  <c:v>5.74</c:v>
                </c:pt>
                <c:pt idx="250">
                  <c:v>5.74</c:v>
                </c:pt>
                <c:pt idx="251">
                  <c:v>5.74</c:v>
                </c:pt>
                <c:pt idx="252">
                  <c:v>5.75</c:v>
                </c:pt>
                <c:pt idx="253">
                  <c:v>5.74</c:v>
                </c:pt>
                <c:pt idx="254">
                  <c:v>5.73</c:v>
                </c:pt>
                <c:pt idx="255">
                  <c:v>5.72</c:v>
                </c:pt>
                <c:pt idx="256">
                  <c:v>5.71</c:v>
                </c:pt>
                <c:pt idx="257">
                  <c:v>5.7</c:v>
                </c:pt>
                <c:pt idx="258">
                  <c:v>5.69</c:v>
                </c:pt>
                <c:pt idx="259">
                  <c:v>5.7</c:v>
                </c:pt>
                <c:pt idx="260">
                  <c:v>5.71</c:v>
                </c:pt>
                <c:pt idx="261">
                  <c:v>5.72</c:v>
                </c:pt>
                <c:pt idx="262">
                  <c:v>5.73</c:v>
                </c:pt>
                <c:pt idx="263">
                  <c:v>5.74</c:v>
                </c:pt>
                <c:pt idx="264">
                  <c:v>5.75</c:v>
                </c:pt>
                <c:pt idx="265">
                  <c:v>5.76</c:v>
                </c:pt>
                <c:pt idx="266">
                  <c:v>5.78</c:v>
                </c:pt>
                <c:pt idx="267">
                  <c:v>5.78</c:v>
                </c:pt>
                <c:pt idx="268">
                  <c:v>5.77</c:v>
                </c:pt>
                <c:pt idx="269">
                  <c:v>5.71</c:v>
                </c:pt>
                <c:pt idx="270">
                  <c:v>5.66</c:v>
                </c:pt>
                <c:pt idx="271">
                  <c:v>5.58</c:v>
                </c:pt>
                <c:pt idx="272">
                  <c:v>5.53</c:v>
                </c:pt>
                <c:pt idx="273">
                  <c:v>5.47</c:v>
                </c:pt>
                <c:pt idx="274">
                  <c:v>5.45</c:v>
                </c:pt>
                <c:pt idx="275">
                  <c:v>5.44</c:v>
                </c:pt>
                <c:pt idx="276">
                  <c:v>5.41</c:v>
                </c:pt>
                <c:pt idx="277">
                  <c:v>5.4</c:v>
                </c:pt>
                <c:pt idx="278">
                  <c:v>5.41</c:v>
                </c:pt>
                <c:pt idx="279">
                  <c:v>5.41</c:v>
                </c:pt>
                <c:pt idx="280">
                  <c:v>5.42</c:v>
                </c:pt>
                <c:pt idx="281">
                  <c:v>5.44</c:v>
                </c:pt>
                <c:pt idx="282">
                  <c:v>5.47</c:v>
                </c:pt>
                <c:pt idx="283">
                  <c:v>5.5</c:v>
                </c:pt>
                <c:pt idx="284">
                  <c:v>5.53</c:v>
                </c:pt>
                <c:pt idx="285">
                  <c:v>5.56</c:v>
                </c:pt>
                <c:pt idx="286">
                  <c:v>5.59</c:v>
                </c:pt>
                <c:pt idx="287">
                  <c:v>5.62</c:v>
                </c:pt>
                <c:pt idx="288">
                  <c:v>5.78</c:v>
                </c:pt>
                <c:pt idx="289">
                  <c:v>5.81</c:v>
                </c:pt>
                <c:pt idx="290">
                  <c:v>5.85</c:v>
                </c:pt>
                <c:pt idx="291">
                  <c:v>5.91</c:v>
                </c:pt>
                <c:pt idx="292">
                  <c:v>5.97</c:v>
                </c:pt>
                <c:pt idx="293">
                  <c:v>5.99</c:v>
                </c:pt>
                <c:pt idx="294">
                  <c:v>5.99</c:v>
                </c:pt>
                <c:pt idx="295">
                  <c:v>5.97</c:v>
                </c:pt>
                <c:pt idx="296">
                  <c:v>5.98</c:v>
                </c:pt>
                <c:pt idx="297">
                  <c:v>5.98</c:v>
                </c:pt>
                <c:pt idx="298">
                  <c:v>5.98</c:v>
                </c:pt>
                <c:pt idx="299">
                  <c:v>5.99</c:v>
                </c:pt>
                <c:pt idx="300">
                  <c:v>5.99</c:v>
                </c:pt>
                <c:pt idx="301">
                  <c:v>6</c:v>
                </c:pt>
                <c:pt idx="302">
                  <c:v>6.01</c:v>
                </c:pt>
                <c:pt idx="303">
                  <c:v>6.02</c:v>
                </c:pt>
                <c:pt idx="304">
                  <c:v>6.04</c:v>
                </c:pt>
                <c:pt idx="305">
                  <c:v>6.05</c:v>
                </c:pt>
                <c:pt idx="306">
                  <c:v>6.14</c:v>
                </c:pt>
                <c:pt idx="307">
                  <c:v>6.2</c:v>
                </c:pt>
                <c:pt idx="308">
                  <c:v>6.21</c:v>
                </c:pt>
                <c:pt idx="309">
                  <c:v>6.24</c:v>
                </c:pt>
                <c:pt idx="310">
                  <c:v>6.26</c:v>
                </c:pt>
                <c:pt idx="311">
                  <c:v>6.27</c:v>
                </c:pt>
                <c:pt idx="312">
                  <c:v>6.28</c:v>
                </c:pt>
                <c:pt idx="313">
                  <c:v>6.3</c:v>
                </c:pt>
                <c:pt idx="314">
                  <c:v>6.32</c:v>
                </c:pt>
                <c:pt idx="315">
                  <c:v>6.33</c:v>
                </c:pt>
                <c:pt idx="316">
                  <c:v>6.37</c:v>
                </c:pt>
                <c:pt idx="317">
                  <c:v>6.39</c:v>
                </c:pt>
                <c:pt idx="318">
                  <c:v>6.41</c:v>
                </c:pt>
                <c:pt idx="319">
                  <c:v>6.42</c:v>
                </c:pt>
                <c:pt idx="320">
                  <c:v>6.43</c:v>
                </c:pt>
                <c:pt idx="321">
                  <c:v>6.45</c:v>
                </c:pt>
                <c:pt idx="322">
                  <c:v>6.47</c:v>
                </c:pt>
                <c:pt idx="323">
                  <c:v>6.48</c:v>
                </c:pt>
                <c:pt idx="324">
                  <c:v>6.49</c:v>
                </c:pt>
                <c:pt idx="325">
                  <c:v>6.45</c:v>
                </c:pt>
                <c:pt idx="326">
                  <c:v>6.43</c:v>
                </c:pt>
                <c:pt idx="327">
                  <c:v>6.41</c:v>
                </c:pt>
                <c:pt idx="328">
                  <c:v>6.39</c:v>
                </c:pt>
                <c:pt idx="329">
                  <c:v>6.32</c:v>
                </c:pt>
                <c:pt idx="330">
                  <c:v>6.28</c:v>
                </c:pt>
                <c:pt idx="331">
                  <c:v>6.2</c:v>
                </c:pt>
                <c:pt idx="332">
                  <c:v>6.15</c:v>
                </c:pt>
                <c:pt idx="333">
                  <c:v>6.06</c:v>
                </c:pt>
                <c:pt idx="334">
                  <c:v>5.98</c:v>
                </c:pt>
                <c:pt idx="335">
                  <c:v>5.9</c:v>
                </c:pt>
                <c:pt idx="336">
                  <c:v>5.79</c:v>
                </c:pt>
                <c:pt idx="337">
                  <c:v>5.69</c:v>
                </c:pt>
                <c:pt idx="338">
                  <c:v>5.59</c:v>
                </c:pt>
                <c:pt idx="339">
                  <c:v>5.48</c:v>
                </c:pt>
                <c:pt idx="340">
                  <c:v>5.42</c:v>
                </c:pt>
                <c:pt idx="341">
                  <c:v>5.32</c:v>
                </c:pt>
                <c:pt idx="342">
                  <c:v>5.19</c:v>
                </c:pt>
                <c:pt idx="343">
                  <c:v>5.15</c:v>
                </c:pt>
                <c:pt idx="344">
                  <c:v>5.0999999999999996</c:v>
                </c:pt>
                <c:pt idx="345">
                  <c:v>5.05</c:v>
                </c:pt>
                <c:pt idx="346">
                  <c:v>5</c:v>
                </c:pt>
                <c:pt idx="347">
                  <c:v>4.92</c:v>
                </c:pt>
                <c:pt idx="348">
                  <c:v>4.93</c:v>
                </c:pt>
                <c:pt idx="349">
                  <c:v>4.9800000000000004</c:v>
                </c:pt>
                <c:pt idx="350">
                  <c:v>5.01</c:v>
                </c:pt>
                <c:pt idx="351">
                  <c:v>4.99</c:v>
                </c:pt>
                <c:pt idx="352">
                  <c:v>5.0199999999999996</c:v>
                </c:pt>
                <c:pt idx="353">
                  <c:v>5.03</c:v>
                </c:pt>
                <c:pt idx="354">
                  <c:v>5.04</c:v>
                </c:pt>
                <c:pt idx="355">
                  <c:v>5.03</c:v>
                </c:pt>
                <c:pt idx="356">
                  <c:v>5.04</c:v>
                </c:pt>
                <c:pt idx="357">
                  <c:v>5.03</c:v>
                </c:pt>
                <c:pt idx="358">
                  <c:v>5</c:v>
                </c:pt>
                <c:pt idx="359">
                  <c:v>4.95</c:v>
                </c:pt>
                <c:pt idx="360">
                  <c:v>4.91</c:v>
                </c:pt>
                <c:pt idx="361">
                  <c:v>4.8499999999999996</c:v>
                </c:pt>
                <c:pt idx="362">
                  <c:v>4.8</c:v>
                </c:pt>
                <c:pt idx="363">
                  <c:v>4.75</c:v>
                </c:pt>
                <c:pt idx="364">
                  <c:v>4.7300000000000004</c:v>
                </c:pt>
                <c:pt idx="365">
                  <c:v>4.7</c:v>
                </c:pt>
                <c:pt idx="366">
                  <c:v>4.58</c:v>
                </c:pt>
                <c:pt idx="367">
                  <c:v>4.46</c:v>
                </c:pt>
                <c:pt idx="368">
                  <c:v>4.43</c:v>
                </c:pt>
                <c:pt idx="369">
                  <c:v>4.3499999999999996</c:v>
                </c:pt>
                <c:pt idx="370">
                  <c:v>4.26</c:v>
                </c:pt>
                <c:pt idx="371">
                  <c:v>4.1900000000000004</c:v>
                </c:pt>
                <c:pt idx="372">
                  <c:v>4.13</c:v>
                </c:pt>
                <c:pt idx="373">
                  <c:v>4.07</c:v>
                </c:pt>
                <c:pt idx="374">
                  <c:v>4.0199999999999996</c:v>
                </c:pt>
                <c:pt idx="375">
                  <c:v>3.94</c:v>
                </c:pt>
                <c:pt idx="376">
                  <c:v>3.93</c:v>
                </c:pt>
                <c:pt idx="377">
                  <c:v>3.85</c:v>
                </c:pt>
                <c:pt idx="479">
                  <c:v>5.72</c:v>
                </c:pt>
                <c:pt idx="480">
                  <c:v>5.7</c:v>
                </c:pt>
                <c:pt idx="481">
                  <c:v>5.67</c:v>
                </c:pt>
                <c:pt idx="482">
                  <c:v>5.66</c:v>
                </c:pt>
                <c:pt idx="483">
                  <c:v>5.64</c:v>
                </c:pt>
                <c:pt idx="484">
                  <c:v>5.61</c:v>
                </c:pt>
                <c:pt idx="485">
                  <c:v>5.6</c:v>
                </c:pt>
                <c:pt idx="486">
                  <c:v>5.57</c:v>
                </c:pt>
                <c:pt idx="487">
                  <c:v>5.52</c:v>
                </c:pt>
                <c:pt idx="488">
                  <c:v>5.49</c:v>
                </c:pt>
                <c:pt idx="489">
                  <c:v>5.46</c:v>
                </c:pt>
                <c:pt idx="490">
                  <c:v>5.41</c:v>
                </c:pt>
                <c:pt idx="491">
                  <c:v>5.35</c:v>
                </c:pt>
                <c:pt idx="492">
                  <c:v>5.35</c:v>
                </c:pt>
                <c:pt idx="493">
                  <c:v>5.31</c:v>
                </c:pt>
                <c:pt idx="494">
                  <c:v>5.32</c:v>
                </c:pt>
                <c:pt idx="495">
                  <c:v>5.33</c:v>
                </c:pt>
                <c:pt idx="496">
                  <c:v>5.33</c:v>
                </c:pt>
                <c:pt idx="497">
                  <c:v>5.32</c:v>
                </c:pt>
                <c:pt idx="498">
                  <c:v>5.32</c:v>
                </c:pt>
                <c:pt idx="499">
                  <c:v>5.31</c:v>
                </c:pt>
                <c:pt idx="500">
                  <c:v>5.27</c:v>
                </c:pt>
                <c:pt idx="501">
                  <c:v>5.2</c:v>
                </c:pt>
                <c:pt idx="502">
                  <c:v>5.14</c:v>
                </c:pt>
                <c:pt idx="503">
                  <c:v>5.08</c:v>
                </c:pt>
                <c:pt idx="504">
                  <c:v>5.0599999999999996</c:v>
                </c:pt>
                <c:pt idx="505">
                  <c:v>5.08</c:v>
                </c:pt>
                <c:pt idx="506">
                  <c:v>5.09</c:v>
                </c:pt>
                <c:pt idx="507">
                  <c:v>5.08</c:v>
                </c:pt>
                <c:pt idx="508">
                  <c:v>5.05</c:v>
                </c:pt>
                <c:pt idx="509">
                  <c:v>5.0199999999999996</c:v>
                </c:pt>
                <c:pt idx="510">
                  <c:v>4.97</c:v>
                </c:pt>
                <c:pt idx="511">
                  <c:v>4.79</c:v>
                </c:pt>
                <c:pt idx="512">
                  <c:v>4.7300000000000004</c:v>
                </c:pt>
                <c:pt idx="513">
                  <c:v>4.66</c:v>
                </c:pt>
                <c:pt idx="514">
                  <c:v>4.57</c:v>
                </c:pt>
                <c:pt idx="515">
                  <c:v>4.57</c:v>
                </c:pt>
                <c:pt idx="516">
                  <c:v>4.71</c:v>
                </c:pt>
                <c:pt idx="517">
                  <c:v>4.71</c:v>
                </c:pt>
                <c:pt idx="518">
                  <c:v>4.76</c:v>
                </c:pt>
                <c:pt idx="519">
                  <c:v>4.82</c:v>
                </c:pt>
                <c:pt idx="520">
                  <c:v>4.91</c:v>
                </c:pt>
                <c:pt idx="521">
                  <c:v>4.88</c:v>
                </c:pt>
                <c:pt idx="522">
                  <c:v>4.91</c:v>
                </c:pt>
                <c:pt idx="523">
                  <c:v>4.93</c:v>
                </c:pt>
                <c:pt idx="524">
                  <c:v>4.95</c:v>
                </c:pt>
                <c:pt idx="525">
                  <c:v>4.95</c:v>
                </c:pt>
                <c:pt idx="526">
                  <c:v>4.9000000000000004</c:v>
                </c:pt>
                <c:pt idx="527">
                  <c:v>4.8600000000000003</c:v>
                </c:pt>
                <c:pt idx="528">
                  <c:v>4.92</c:v>
                </c:pt>
                <c:pt idx="529">
                  <c:v>4.9400000000000004</c:v>
                </c:pt>
                <c:pt idx="530">
                  <c:v>4.9800000000000004</c:v>
                </c:pt>
                <c:pt idx="531">
                  <c:v>5</c:v>
                </c:pt>
                <c:pt idx="532">
                  <c:v>5.05</c:v>
                </c:pt>
                <c:pt idx="533">
                  <c:v>5.04</c:v>
                </c:pt>
                <c:pt idx="534">
                  <c:v>5.01</c:v>
                </c:pt>
                <c:pt idx="535">
                  <c:v>4.9800000000000004</c:v>
                </c:pt>
                <c:pt idx="536">
                  <c:v>4.99</c:v>
                </c:pt>
                <c:pt idx="537">
                  <c:v>4.95</c:v>
                </c:pt>
                <c:pt idx="538">
                  <c:v>4.97</c:v>
                </c:pt>
                <c:pt idx="539">
                  <c:v>4.9800000000000004</c:v>
                </c:pt>
                <c:pt idx="540">
                  <c:v>5</c:v>
                </c:pt>
                <c:pt idx="541">
                  <c:v>4.96</c:v>
                </c:pt>
                <c:pt idx="542">
                  <c:v>4.93</c:v>
                </c:pt>
                <c:pt idx="543">
                  <c:v>4.88</c:v>
                </c:pt>
                <c:pt idx="544">
                  <c:v>4.92</c:v>
                </c:pt>
                <c:pt idx="545">
                  <c:v>4.8899999999999997</c:v>
                </c:pt>
                <c:pt idx="546">
                  <c:v>4.8600000000000003</c:v>
                </c:pt>
                <c:pt idx="547">
                  <c:v>4.8</c:v>
                </c:pt>
                <c:pt idx="548">
                  <c:v>4.78</c:v>
                </c:pt>
                <c:pt idx="549">
                  <c:v>4.7300000000000004</c:v>
                </c:pt>
                <c:pt idx="550">
                  <c:v>4.75</c:v>
                </c:pt>
                <c:pt idx="551">
                  <c:v>4.7</c:v>
                </c:pt>
                <c:pt idx="552">
                  <c:v>4.66</c:v>
                </c:pt>
                <c:pt idx="553">
                  <c:v>4.59</c:v>
                </c:pt>
                <c:pt idx="554">
                  <c:v>4.55</c:v>
                </c:pt>
                <c:pt idx="555">
                  <c:v>4.45</c:v>
                </c:pt>
                <c:pt idx="556">
                  <c:v>4.4400000000000004</c:v>
                </c:pt>
                <c:pt idx="557">
                  <c:v>4.4400000000000004</c:v>
                </c:pt>
                <c:pt idx="558">
                  <c:v>4.54</c:v>
                </c:pt>
                <c:pt idx="559">
                  <c:v>4.62</c:v>
                </c:pt>
                <c:pt idx="560">
                  <c:v>4.7300000000000004</c:v>
                </c:pt>
                <c:pt idx="561">
                  <c:v>4.68</c:v>
                </c:pt>
                <c:pt idx="562">
                  <c:v>4.63</c:v>
                </c:pt>
                <c:pt idx="563">
                  <c:v>4.54</c:v>
                </c:pt>
                <c:pt idx="564">
                  <c:v>4.55</c:v>
                </c:pt>
                <c:pt idx="565">
                  <c:v>4.58</c:v>
                </c:pt>
                <c:pt idx="566">
                  <c:v>4.67</c:v>
                </c:pt>
                <c:pt idx="567">
                  <c:v>4.7699999999999996</c:v>
                </c:pt>
                <c:pt idx="568">
                  <c:v>4.9000000000000004</c:v>
                </c:pt>
                <c:pt idx="569">
                  <c:v>4.9400000000000004</c:v>
                </c:pt>
                <c:pt idx="570">
                  <c:v>5.01</c:v>
                </c:pt>
                <c:pt idx="571">
                  <c:v>4.99</c:v>
                </c:pt>
                <c:pt idx="572">
                  <c:v>4.9800000000000004</c:v>
                </c:pt>
                <c:pt idx="573">
                  <c:v>5</c:v>
                </c:pt>
                <c:pt idx="574">
                  <c:v>5.0199999999999996</c:v>
                </c:pt>
                <c:pt idx="575">
                  <c:v>5.03</c:v>
                </c:pt>
                <c:pt idx="576">
                  <c:v>5.04</c:v>
                </c:pt>
                <c:pt idx="577">
                  <c:v>5.07</c:v>
                </c:pt>
                <c:pt idx="578">
                  <c:v>5.12</c:v>
                </c:pt>
                <c:pt idx="579">
                  <c:v>5.13</c:v>
                </c:pt>
                <c:pt idx="580">
                  <c:v>5.17</c:v>
                </c:pt>
                <c:pt idx="581">
                  <c:v>5.16</c:v>
                </c:pt>
                <c:pt idx="582">
                  <c:v>5.18</c:v>
                </c:pt>
                <c:pt idx="583">
                  <c:v>5.2</c:v>
                </c:pt>
                <c:pt idx="584">
                  <c:v>5.25</c:v>
                </c:pt>
                <c:pt idx="585">
                  <c:v>5.29</c:v>
                </c:pt>
                <c:pt idx="586">
                  <c:v>5.37</c:v>
                </c:pt>
                <c:pt idx="587">
                  <c:v>5.43</c:v>
                </c:pt>
                <c:pt idx="588">
                  <c:v>5.49</c:v>
                </c:pt>
                <c:pt idx="589">
                  <c:v>5.54</c:v>
                </c:pt>
                <c:pt idx="590">
                  <c:v>5.59</c:v>
                </c:pt>
                <c:pt idx="591">
                  <c:v>5.64</c:v>
                </c:pt>
                <c:pt idx="592">
                  <c:v>5.69</c:v>
                </c:pt>
                <c:pt idx="593">
                  <c:v>5.74</c:v>
                </c:pt>
                <c:pt idx="594">
                  <c:v>5.78</c:v>
                </c:pt>
                <c:pt idx="595">
                  <c:v>5.82</c:v>
                </c:pt>
                <c:pt idx="596">
                  <c:v>5.86</c:v>
                </c:pt>
                <c:pt idx="597">
                  <c:v>5.9</c:v>
                </c:pt>
                <c:pt idx="598">
                  <c:v>5.97</c:v>
                </c:pt>
                <c:pt idx="599">
                  <c:v>6.02</c:v>
                </c:pt>
                <c:pt idx="600">
                  <c:v>6.08</c:v>
                </c:pt>
                <c:pt idx="601">
                  <c:v>6.12</c:v>
                </c:pt>
                <c:pt idx="602">
                  <c:v>6.17</c:v>
                </c:pt>
                <c:pt idx="603">
                  <c:v>6.2</c:v>
                </c:pt>
                <c:pt idx="604">
                  <c:v>6.24</c:v>
                </c:pt>
                <c:pt idx="605">
                  <c:v>6.27</c:v>
                </c:pt>
                <c:pt idx="606">
                  <c:v>6.32</c:v>
                </c:pt>
                <c:pt idx="607">
                  <c:v>6.36</c:v>
                </c:pt>
                <c:pt idx="608">
                  <c:v>6.39</c:v>
                </c:pt>
                <c:pt idx="609">
                  <c:v>6.39</c:v>
                </c:pt>
                <c:pt idx="610">
                  <c:v>6.41</c:v>
                </c:pt>
                <c:pt idx="611">
                  <c:v>6.39</c:v>
                </c:pt>
                <c:pt idx="612">
                  <c:v>6.37</c:v>
                </c:pt>
                <c:pt idx="613">
                  <c:v>6.29</c:v>
                </c:pt>
                <c:pt idx="614">
                  <c:v>6.2</c:v>
                </c:pt>
                <c:pt idx="615">
                  <c:v>6.11</c:v>
                </c:pt>
                <c:pt idx="616">
                  <c:v>6.02</c:v>
                </c:pt>
                <c:pt idx="617">
                  <c:v>5.94</c:v>
                </c:pt>
                <c:pt idx="618">
                  <c:v>5.87</c:v>
                </c:pt>
                <c:pt idx="619">
                  <c:v>5.82</c:v>
                </c:pt>
                <c:pt idx="620">
                  <c:v>5.78</c:v>
                </c:pt>
                <c:pt idx="621">
                  <c:v>5.72</c:v>
                </c:pt>
                <c:pt idx="622">
                  <c:v>5.68</c:v>
                </c:pt>
                <c:pt idx="623">
                  <c:v>5.62</c:v>
                </c:pt>
                <c:pt idx="624">
                  <c:v>5.58</c:v>
                </c:pt>
                <c:pt idx="625">
                  <c:v>5.56</c:v>
                </c:pt>
                <c:pt idx="626">
                  <c:v>5.54</c:v>
                </c:pt>
                <c:pt idx="627">
                  <c:v>5.5</c:v>
                </c:pt>
                <c:pt idx="628">
                  <c:v>5.48</c:v>
                </c:pt>
                <c:pt idx="629">
                  <c:v>5.46</c:v>
                </c:pt>
                <c:pt idx="630">
                  <c:v>5.46</c:v>
                </c:pt>
                <c:pt idx="631">
                  <c:v>5.45</c:v>
                </c:pt>
                <c:pt idx="632">
                  <c:v>5.43</c:v>
                </c:pt>
                <c:pt idx="633">
                  <c:v>5.39</c:v>
                </c:pt>
                <c:pt idx="634">
                  <c:v>5.39</c:v>
                </c:pt>
                <c:pt idx="635">
                  <c:v>5.34</c:v>
                </c:pt>
                <c:pt idx="636">
                  <c:v>5.29</c:v>
                </c:pt>
                <c:pt idx="637">
                  <c:v>5.25</c:v>
                </c:pt>
                <c:pt idx="638">
                  <c:v>5.22</c:v>
                </c:pt>
                <c:pt idx="639">
                  <c:v>5.19</c:v>
                </c:pt>
                <c:pt idx="640">
                  <c:v>5.14</c:v>
                </c:pt>
                <c:pt idx="641">
                  <c:v>5.07</c:v>
                </c:pt>
                <c:pt idx="642">
                  <c:v>4.9800000000000004</c:v>
                </c:pt>
                <c:pt idx="643">
                  <c:v>4.9000000000000004</c:v>
                </c:pt>
                <c:pt idx="644">
                  <c:v>4.8499999999999996</c:v>
                </c:pt>
                <c:pt idx="645">
                  <c:v>4.8099999999999996</c:v>
                </c:pt>
                <c:pt idx="646">
                  <c:v>4.75</c:v>
                </c:pt>
                <c:pt idx="647">
                  <c:v>4.68</c:v>
                </c:pt>
                <c:pt idx="648">
                  <c:v>4.62</c:v>
                </c:pt>
                <c:pt idx="649">
                  <c:v>4.57</c:v>
                </c:pt>
                <c:pt idx="650">
                  <c:v>4.55</c:v>
                </c:pt>
                <c:pt idx="651">
                  <c:v>4.55</c:v>
                </c:pt>
                <c:pt idx="652">
                  <c:v>4.46</c:v>
                </c:pt>
                <c:pt idx="653">
                  <c:v>4.42</c:v>
                </c:pt>
                <c:pt idx="654">
                  <c:v>4.4000000000000004</c:v>
                </c:pt>
                <c:pt idx="655">
                  <c:v>4.3899999999999997</c:v>
                </c:pt>
                <c:pt idx="656">
                  <c:v>4.4400000000000004</c:v>
                </c:pt>
                <c:pt idx="657">
                  <c:v>4.49</c:v>
                </c:pt>
                <c:pt idx="658">
                  <c:v>4.5199999999999996</c:v>
                </c:pt>
                <c:pt idx="659">
                  <c:v>4.5599999999999996</c:v>
                </c:pt>
                <c:pt idx="660">
                  <c:v>4.57</c:v>
                </c:pt>
                <c:pt idx="661">
                  <c:v>4.54</c:v>
                </c:pt>
                <c:pt idx="662">
                  <c:v>4.5</c:v>
                </c:pt>
                <c:pt idx="663">
                  <c:v>4.45</c:v>
                </c:pt>
                <c:pt idx="664">
                  <c:v>4.42</c:v>
                </c:pt>
                <c:pt idx="665">
                  <c:v>4.3600000000000003</c:v>
                </c:pt>
                <c:pt idx="666">
                  <c:v>4.4000000000000004</c:v>
                </c:pt>
                <c:pt idx="667">
                  <c:v>4.34</c:v>
                </c:pt>
                <c:pt idx="668">
                  <c:v>4.3099999999999996</c:v>
                </c:pt>
                <c:pt idx="669">
                  <c:v>4.29</c:v>
                </c:pt>
                <c:pt idx="670">
                  <c:v>4.26</c:v>
                </c:pt>
                <c:pt idx="671">
                  <c:v>4.22</c:v>
                </c:pt>
                <c:pt idx="672">
                  <c:v>4.18</c:v>
                </c:pt>
                <c:pt idx="673">
                  <c:v>4.1399999999999997</c:v>
                </c:pt>
                <c:pt idx="674">
                  <c:v>4.12</c:v>
                </c:pt>
                <c:pt idx="675">
                  <c:v>4.13</c:v>
                </c:pt>
                <c:pt idx="676">
                  <c:v>4.13</c:v>
                </c:pt>
                <c:pt idx="677">
                  <c:v>4.1399999999999997</c:v>
                </c:pt>
                <c:pt idx="678">
                  <c:v>4.1399999999999997</c:v>
                </c:pt>
                <c:pt idx="679">
                  <c:v>4.16</c:v>
                </c:pt>
                <c:pt idx="680">
                  <c:v>4.18</c:v>
                </c:pt>
                <c:pt idx="681">
                  <c:v>4.2</c:v>
                </c:pt>
                <c:pt idx="682">
                  <c:v>4.21</c:v>
                </c:pt>
                <c:pt idx="683">
                  <c:v>4.22</c:v>
                </c:pt>
                <c:pt idx="684">
                  <c:v>4.22</c:v>
                </c:pt>
                <c:pt idx="685">
                  <c:v>4.22</c:v>
                </c:pt>
                <c:pt idx="686">
                  <c:v>4.18</c:v>
                </c:pt>
                <c:pt idx="687">
                  <c:v>4.16</c:v>
                </c:pt>
                <c:pt idx="688">
                  <c:v>4.1100000000000003</c:v>
                </c:pt>
                <c:pt idx="689">
                  <c:v>4.0599999999999996</c:v>
                </c:pt>
                <c:pt idx="690">
                  <c:v>4.01</c:v>
                </c:pt>
                <c:pt idx="691">
                  <c:v>3.96</c:v>
                </c:pt>
                <c:pt idx="692">
                  <c:v>3.92</c:v>
                </c:pt>
                <c:pt idx="693">
                  <c:v>3.91</c:v>
                </c:pt>
                <c:pt idx="694">
                  <c:v>3.9</c:v>
                </c:pt>
                <c:pt idx="695">
                  <c:v>3.91</c:v>
                </c:pt>
                <c:pt idx="696">
                  <c:v>3.92</c:v>
                </c:pt>
                <c:pt idx="697">
                  <c:v>3.94</c:v>
                </c:pt>
                <c:pt idx="698">
                  <c:v>3.96</c:v>
                </c:pt>
                <c:pt idx="699">
                  <c:v>3.98</c:v>
                </c:pt>
                <c:pt idx="700">
                  <c:v>3.99</c:v>
                </c:pt>
                <c:pt idx="701">
                  <c:v>4.0199999999999996</c:v>
                </c:pt>
                <c:pt idx="702">
                  <c:v>4.0599999999999996</c:v>
                </c:pt>
                <c:pt idx="703">
                  <c:v>4.0999999999999996</c:v>
                </c:pt>
                <c:pt idx="704">
                  <c:v>4.1399999999999997</c:v>
                </c:pt>
                <c:pt idx="705">
                  <c:v>4.18</c:v>
                </c:pt>
                <c:pt idx="706">
                  <c:v>4.22</c:v>
                </c:pt>
                <c:pt idx="707">
                  <c:v>4.2699999999999996</c:v>
                </c:pt>
                <c:pt idx="708">
                  <c:v>4.32</c:v>
                </c:pt>
                <c:pt idx="709">
                  <c:v>4.3499999999999996</c:v>
                </c:pt>
                <c:pt idx="710">
                  <c:v>4.38</c:v>
                </c:pt>
                <c:pt idx="711">
                  <c:v>4.4000000000000004</c:v>
                </c:pt>
                <c:pt idx="712">
                  <c:v>4.41</c:v>
                </c:pt>
                <c:pt idx="713">
                  <c:v>4.42</c:v>
                </c:pt>
                <c:pt idx="714">
                  <c:v>4.42</c:v>
                </c:pt>
                <c:pt idx="715">
                  <c:v>4.41</c:v>
                </c:pt>
                <c:pt idx="716">
                  <c:v>4.4000000000000004</c:v>
                </c:pt>
                <c:pt idx="717">
                  <c:v>4.41</c:v>
                </c:pt>
                <c:pt idx="718">
                  <c:v>4.41</c:v>
                </c:pt>
                <c:pt idx="719">
                  <c:v>4.4000000000000004</c:v>
                </c:pt>
                <c:pt idx="720">
                  <c:v>4.3899999999999997</c:v>
                </c:pt>
                <c:pt idx="721">
                  <c:v>4.38</c:v>
                </c:pt>
                <c:pt idx="722">
                  <c:v>4.37</c:v>
                </c:pt>
                <c:pt idx="723">
                  <c:v>4.3600000000000003</c:v>
                </c:pt>
                <c:pt idx="724">
                  <c:v>4.3600000000000003</c:v>
                </c:pt>
                <c:pt idx="725">
                  <c:v>4.3499999999999996</c:v>
                </c:pt>
                <c:pt idx="726">
                  <c:v>4.3499999999999996</c:v>
                </c:pt>
                <c:pt idx="727">
                  <c:v>4.3499999999999996</c:v>
                </c:pt>
                <c:pt idx="728">
                  <c:v>4.3</c:v>
                </c:pt>
                <c:pt idx="729">
                  <c:v>4.26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A504-42E0-86C7-4A704C5A51A3}"/>
            </c:ext>
          </c:extLst>
        </c:ser>
        <c:ser>
          <c:idx val="7"/>
          <c:order val="8"/>
          <c:tx>
            <c:v>2008</c:v>
          </c:tx>
          <c:spPr>
            <a:ln w="12700">
              <a:solidFill>
                <a:srgbClr val="FFFF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DATOS!$W$3:$W$734</c:f>
              <c:numCache>
                <c:formatCode>0.00</c:formatCode>
                <c:ptCount val="732"/>
                <c:pt idx="0">
                  <c:v>4.1100000000000003</c:v>
                </c:pt>
                <c:pt idx="1">
                  <c:v>4.04</c:v>
                </c:pt>
                <c:pt idx="2">
                  <c:v>4.01</c:v>
                </c:pt>
                <c:pt idx="3">
                  <c:v>3.98</c:v>
                </c:pt>
                <c:pt idx="4">
                  <c:v>3.95</c:v>
                </c:pt>
                <c:pt idx="5">
                  <c:v>3.91</c:v>
                </c:pt>
                <c:pt idx="6">
                  <c:v>3.88</c:v>
                </c:pt>
                <c:pt idx="7">
                  <c:v>3.86</c:v>
                </c:pt>
                <c:pt idx="8">
                  <c:v>3.83</c:v>
                </c:pt>
                <c:pt idx="9">
                  <c:v>3.81</c:v>
                </c:pt>
                <c:pt idx="10">
                  <c:v>3.78</c:v>
                </c:pt>
                <c:pt idx="11">
                  <c:v>3.74</c:v>
                </c:pt>
                <c:pt idx="12">
                  <c:v>3.68</c:v>
                </c:pt>
                <c:pt idx="13">
                  <c:v>3.63</c:v>
                </c:pt>
                <c:pt idx="14">
                  <c:v>3.58</c:v>
                </c:pt>
                <c:pt idx="15">
                  <c:v>3.55</c:v>
                </c:pt>
                <c:pt idx="16">
                  <c:v>3.56</c:v>
                </c:pt>
                <c:pt idx="17">
                  <c:v>3.58</c:v>
                </c:pt>
                <c:pt idx="18">
                  <c:v>3.61</c:v>
                </c:pt>
                <c:pt idx="19">
                  <c:v>3.63</c:v>
                </c:pt>
                <c:pt idx="20">
                  <c:v>3.66</c:v>
                </c:pt>
                <c:pt idx="21">
                  <c:v>3.68</c:v>
                </c:pt>
                <c:pt idx="22">
                  <c:v>3.68</c:v>
                </c:pt>
                <c:pt idx="23">
                  <c:v>3.67</c:v>
                </c:pt>
                <c:pt idx="24">
                  <c:v>3.64</c:v>
                </c:pt>
                <c:pt idx="25">
                  <c:v>3.6</c:v>
                </c:pt>
                <c:pt idx="26">
                  <c:v>3.57</c:v>
                </c:pt>
                <c:pt idx="27">
                  <c:v>3.54</c:v>
                </c:pt>
                <c:pt idx="28">
                  <c:v>3.52</c:v>
                </c:pt>
                <c:pt idx="29">
                  <c:v>3.49</c:v>
                </c:pt>
                <c:pt idx="30">
                  <c:v>3.46</c:v>
                </c:pt>
                <c:pt idx="31">
                  <c:v>3.45</c:v>
                </c:pt>
                <c:pt idx="32">
                  <c:v>3.44</c:v>
                </c:pt>
                <c:pt idx="33">
                  <c:v>3.43</c:v>
                </c:pt>
                <c:pt idx="34">
                  <c:v>3.44</c:v>
                </c:pt>
                <c:pt idx="35">
                  <c:v>3.46</c:v>
                </c:pt>
                <c:pt idx="36">
                  <c:v>3.49</c:v>
                </c:pt>
                <c:pt idx="37">
                  <c:v>3.51</c:v>
                </c:pt>
                <c:pt idx="38">
                  <c:v>3.5</c:v>
                </c:pt>
                <c:pt idx="39">
                  <c:v>3.46</c:v>
                </c:pt>
                <c:pt idx="40">
                  <c:v>3.41</c:v>
                </c:pt>
                <c:pt idx="41">
                  <c:v>3.39</c:v>
                </c:pt>
                <c:pt idx="42">
                  <c:v>3.37</c:v>
                </c:pt>
                <c:pt idx="43">
                  <c:v>3.35</c:v>
                </c:pt>
                <c:pt idx="44">
                  <c:v>3.29</c:v>
                </c:pt>
                <c:pt idx="45">
                  <c:v>3.23</c:v>
                </c:pt>
                <c:pt idx="46">
                  <c:v>3.21</c:v>
                </c:pt>
                <c:pt idx="47">
                  <c:v>3.19</c:v>
                </c:pt>
                <c:pt idx="48">
                  <c:v>3.16</c:v>
                </c:pt>
                <c:pt idx="49">
                  <c:v>3.12</c:v>
                </c:pt>
                <c:pt idx="50">
                  <c:v>3.09</c:v>
                </c:pt>
                <c:pt idx="51">
                  <c:v>3.08</c:v>
                </c:pt>
                <c:pt idx="52">
                  <c:v>3.07</c:v>
                </c:pt>
                <c:pt idx="53">
                  <c:v>3.07</c:v>
                </c:pt>
                <c:pt idx="54">
                  <c:v>3.09</c:v>
                </c:pt>
                <c:pt idx="55">
                  <c:v>3.11</c:v>
                </c:pt>
                <c:pt idx="56">
                  <c:v>3.17</c:v>
                </c:pt>
                <c:pt idx="57">
                  <c:v>3.21</c:v>
                </c:pt>
                <c:pt idx="58">
                  <c:v>3.19</c:v>
                </c:pt>
                <c:pt idx="59">
                  <c:v>3.17</c:v>
                </c:pt>
                <c:pt idx="60">
                  <c:v>3.12</c:v>
                </c:pt>
                <c:pt idx="61">
                  <c:v>3.07</c:v>
                </c:pt>
                <c:pt idx="62">
                  <c:v>3.01</c:v>
                </c:pt>
                <c:pt idx="63">
                  <c:v>2.97</c:v>
                </c:pt>
                <c:pt idx="64">
                  <c:v>2.99</c:v>
                </c:pt>
                <c:pt idx="65">
                  <c:v>3.05</c:v>
                </c:pt>
                <c:pt idx="66">
                  <c:v>3.09</c:v>
                </c:pt>
                <c:pt idx="67">
                  <c:v>3.1</c:v>
                </c:pt>
                <c:pt idx="68">
                  <c:v>3.1</c:v>
                </c:pt>
                <c:pt idx="69">
                  <c:v>3.07</c:v>
                </c:pt>
                <c:pt idx="70">
                  <c:v>2.99</c:v>
                </c:pt>
                <c:pt idx="71">
                  <c:v>2.97</c:v>
                </c:pt>
                <c:pt idx="72">
                  <c:v>3</c:v>
                </c:pt>
                <c:pt idx="73">
                  <c:v>2.99</c:v>
                </c:pt>
                <c:pt idx="74">
                  <c:v>2.93</c:v>
                </c:pt>
                <c:pt idx="75">
                  <c:v>2.87</c:v>
                </c:pt>
                <c:pt idx="76">
                  <c:v>2.85</c:v>
                </c:pt>
                <c:pt idx="77">
                  <c:v>2.85</c:v>
                </c:pt>
                <c:pt idx="78">
                  <c:v>2.89</c:v>
                </c:pt>
                <c:pt idx="79">
                  <c:v>2.97</c:v>
                </c:pt>
                <c:pt idx="80">
                  <c:v>3.05</c:v>
                </c:pt>
                <c:pt idx="81">
                  <c:v>3.13</c:v>
                </c:pt>
                <c:pt idx="82">
                  <c:v>3.13</c:v>
                </c:pt>
                <c:pt idx="83">
                  <c:v>3.09</c:v>
                </c:pt>
                <c:pt idx="84">
                  <c:v>3.08</c:v>
                </c:pt>
                <c:pt idx="85">
                  <c:v>3.17</c:v>
                </c:pt>
                <c:pt idx="86">
                  <c:v>3.16</c:v>
                </c:pt>
                <c:pt idx="87">
                  <c:v>3.11</c:v>
                </c:pt>
                <c:pt idx="88">
                  <c:v>3.07</c:v>
                </c:pt>
                <c:pt idx="89">
                  <c:v>3.04</c:v>
                </c:pt>
                <c:pt idx="90">
                  <c:v>3.02</c:v>
                </c:pt>
                <c:pt idx="91">
                  <c:v>3</c:v>
                </c:pt>
                <c:pt idx="92">
                  <c:v>2.95</c:v>
                </c:pt>
                <c:pt idx="93">
                  <c:v>2.93</c:v>
                </c:pt>
                <c:pt idx="94">
                  <c:v>3</c:v>
                </c:pt>
                <c:pt idx="95">
                  <c:v>3.17</c:v>
                </c:pt>
                <c:pt idx="96">
                  <c:v>3.31</c:v>
                </c:pt>
                <c:pt idx="97">
                  <c:v>3.36</c:v>
                </c:pt>
                <c:pt idx="98">
                  <c:v>3.45</c:v>
                </c:pt>
                <c:pt idx="99">
                  <c:v>3.55</c:v>
                </c:pt>
                <c:pt idx="100">
                  <c:v>3.64</c:v>
                </c:pt>
                <c:pt idx="101">
                  <c:v>3.79</c:v>
                </c:pt>
                <c:pt idx="102">
                  <c:v>3.99</c:v>
                </c:pt>
                <c:pt idx="103">
                  <c:v>4.1399999999999997</c:v>
                </c:pt>
                <c:pt idx="104">
                  <c:v>4.2300000000000004</c:v>
                </c:pt>
                <c:pt idx="105">
                  <c:v>4.2699999999999996</c:v>
                </c:pt>
                <c:pt idx="106">
                  <c:v>4.29</c:v>
                </c:pt>
                <c:pt idx="107">
                  <c:v>4.32</c:v>
                </c:pt>
                <c:pt idx="108">
                  <c:v>4.3899999999999997</c:v>
                </c:pt>
                <c:pt idx="109">
                  <c:v>4.4400000000000004</c:v>
                </c:pt>
                <c:pt idx="110">
                  <c:v>4.4400000000000004</c:v>
                </c:pt>
                <c:pt idx="111">
                  <c:v>4.38</c:v>
                </c:pt>
                <c:pt idx="112">
                  <c:v>4.2699999999999996</c:v>
                </c:pt>
                <c:pt idx="113">
                  <c:v>4.22</c:v>
                </c:pt>
                <c:pt idx="114">
                  <c:v>4.2</c:v>
                </c:pt>
                <c:pt idx="115">
                  <c:v>4.1500000000000004</c:v>
                </c:pt>
                <c:pt idx="116">
                  <c:v>4.1399999999999997</c:v>
                </c:pt>
                <c:pt idx="117">
                  <c:v>4.1100000000000003</c:v>
                </c:pt>
                <c:pt idx="118">
                  <c:v>4.09</c:v>
                </c:pt>
                <c:pt idx="119">
                  <c:v>4.1100000000000003</c:v>
                </c:pt>
                <c:pt idx="120">
                  <c:v>4.1399999999999997</c:v>
                </c:pt>
                <c:pt idx="121">
                  <c:v>4.12</c:v>
                </c:pt>
                <c:pt idx="122">
                  <c:v>4.07</c:v>
                </c:pt>
                <c:pt idx="123">
                  <c:v>3.98</c:v>
                </c:pt>
                <c:pt idx="124">
                  <c:v>3.88</c:v>
                </c:pt>
                <c:pt idx="125">
                  <c:v>3.78</c:v>
                </c:pt>
                <c:pt idx="126">
                  <c:v>3.72</c:v>
                </c:pt>
                <c:pt idx="127">
                  <c:v>3.65</c:v>
                </c:pt>
                <c:pt idx="128">
                  <c:v>3.57</c:v>
                </c:pt>
                <c:pt idx="129">
                  <c:v>3.51</c:v>
                </c:pt>
                <c:pt idx="130">
                  <c:v>3.53</c:v>
                </c:pt>
                <c:pt idx="131">
                  <c:v>3.61</c:v>
                </c:pt>
                <c:pt idx="132">
                  <c:v>3.67</c:v>
                </c:pt>
                <c:pt idx="133">
                  <c:v>3.68</c:v>
                </c:pt>
                <c:pt idx="134">
                  <c:v>3.66</c:v>
                </c:pt>
                <c:pt idx="135">
                  <c:v>3.68</c:v>
                </c:pt>
                <c:pt idx="136">
                  <c:v>3.73</c:v>
                </c:pt>
                <c:pt idx="137">
                  <c:v>3.75</c:v>
                </c:pt>
                <c:pt idx="138">
                  <c:v>3.76</c:v>
                </c:pt>
                <c:pt idx="139">
                  <c:v>3.78</c:v>
                </c:pt>
                <c:pt idx="140">
                  <c:v>3.76</c:v>
                </c:pt>
                <c:pt idx="141">
                  <c:v>3.71</c:v>
                </c:pt>
                <c:pt idx="142">
                  <c:v>3.67</c:v>
                </c:pt>
                <c:pt idx="143">
                  <c:v>3.67</c:v>
                </c:pt>
                <c:pt idx="144">
                  <c:v>3.75</c:v>
                </c:pt>
                <c:pt idx="145">
                  <c:v>3.67</c:v>
                </c:pt>
                <c:pt idx="146">
                  <c:v>3.74</c:v>
                </c:pt>
                <c:pt idx="147">
                  <c:v>3.82</c:v>
                </c:pt>
                <c:pt idx="148">
                  <c:v>3.91</c:v>
                </c:pt>
                <c:pt idx="149">
                  <c:v>3.99</c:v>
                </c:pt>
                <c:pt idx="150">
                  <c:v>4.1399999999999997</c:v>
                </c:pt>
                <c:pt idx="151">
                  <c:v>4.2300000000000004</c:v>
                </c:pt>
                <c:pt idx="152">
                  <c:v>4.29</c:v>
                </c:pt>
                <c:pt idx="153">
                  <c:v>4.2300000000000004</c:v>
                </c:pt>
                <c:pt idx="154">
                  <c:v>4.1900000000000004</c:v>
                </c:pt>
                <c:pt idx="155">
                  <c:v>4.16</c:v>
                </c:pt>
                <c:pt idx="156">
                  <c:v>4.1399999999999997</c:v>
                </c:pt>
                <c:pt idx="157">
                  <c:v>4.09</c:v>
                </c:pt>
                <c:pt idx="158">
                  <c:v>4.04</c:v>
                </c:pt>
                <c:pt idx="159">
                  <c:v>4.0199999999999996</c:v>
                </c:pt>
                <c:pt idx="160">
                  <c:v>3.96</c:v>
                </c:pt>
                <c:pt idx="161">
                  <c:v>3.89</c:v>
                </c:pt>
                <c:pt idx="162">
                  <c:v>3.79</c:v>
                </c:pt>
                <c:pt idx="163">
                  <c:v>3.73</c:v>
                </c:pt>
                <c:pt idx="164">
                  <c:v>3.71</c:v>
                </c:pt>
                <c:pt idx="165">
                  <c:v>3.71</c:v>
                </c:pt>
                <c:pt idx="166">
                  <c:v>3.72</c:v>
                </c:pt>
                <c:pt idx="167">
                  <c:v>3.72</c:v>
                </c:pt>
                <c:pt idx="168">
                  <c:v>3.72</c:v>
                </c:pt>
                <c:pt idx="169">
                  <c:v>3.73</c:v>
                </c:pt>
                <c:pt idx="170">
                  <c:v>3.73</c:v>
                </c:pt>
                <c:pt idx="171">
                  <c:v>3.73</c:v>
                </c:pt>
                <c:pt idx="172">
                  <c:v>3.74</c:v>
                </c:pt>
                <c:pt idx="173">
                  <c:v>3.7</c:v>
                </c:pt>
                <c:pt idx="174">
                  <c:v>3.64</c:v>
                </c:pt>
                <c:pt idx="175">
                  <c:v>3.57</c:v>
                </c:pt>
                <c:pt idx="176">
                  <c:v>3.48</c:v>
                </c:pt>
                <c:pt idx="177">
                  <c:v>3.43</c:v>
                </c:pt>
                <c:pt idx="178">
                  <c:v>3.44</c:v>
                </c:pt>
                <c:pt idx="179">
                  <c:v>3.45</c:v>
                </c:pt>
                <c:pt idx="180">
                  <c:v>3.46</c:v>
                </c:pt>
                <c:pt idx="181">
                  <c:v>3.44</c:v>
                </c:pt>
                <c:pt idx="182">
                  <c:v>3.45</c:v>
                </c:pt>
                <c:pt idx="183">
                  <c:v>3.46</c:v>
                </c:pt>
                <c:pt idx="184">
                  <c:v>3.47</c:v>
                </c:pt>
                <c:pt idx="185">
                  <c:v>3.48</c:v>
                </c:pt>
                <c:pt idx="186">
                  <c:v>3.49</c:v>
                </c:pt>
                <c:pt idx="187">
                  <c:v>3.49</c:v>
                </c:pt>
                <c:pt idx="188">
                  <c:v>3.49</c:v>
                </c:pt>
                <c:pt idx="189">
                  <c:v>3.5</c:v>
                </c:pt>
                <c:pt idx="190">
                  <c:v>3.5</c:v>
                </c:pt>
                <c:pt idx="191">
                  <c:v>3.5</c:v>
                </c:pt>
                <c:pt idx="192">
                  <c:v>3.5</c:v>
                </c:pt>
                <c:pt idx="193">
                  <c:v>3.51</c:v>
                </c:pt>
                <c:pt idx="194">
                  <c:v>3.51</c:v>
                </c:pt>
                <c:pt idx="195">
                  <c:v>3.51</c:v>
                </c:pt>
                <c:pt idx="196">
                  <c:v>3.52</c:v>
                </c:pt>
                <c:pt idx="197">
                  <c:v>3.52</c:v>
                </c:pt>
                <c:pt idx="198">
                  <c:v>3.53</c:v>
                </c:pt>
                <c:pt idx="199">
                  <c:v>3.53</c:v>
                </c:pt>
                <c:pt idx="200">
                  <c:v>3.54</c:v>
                </c:pt>
                <c:pt idx="201">
                  <c:v>3.55</c:v>
                </c:pt>
                <c:pt idx="202">
                  <c:v>3.55</c:v>
                </c:pt>
                <c:pt idx="203">
                  <c:v>3.56</c:v>
                </c:pt>
                <c:pt idx="204">
                  <c:v>3.56</c:v>
                </c:pt>
                <c:pt idx="205">
                  <c:v>3.57</c:v>
                </c:pt>
                <c:pt idx="206">
                  <c:v>3.58</c:v>
                </c:pt>
                <c:pt idx="207">
                  <c:v>3.58</c:v>
                </c:pt>
                <c:pt idx="208">
                  <c:v>3.59</c:v>
                </c:pt>
                <c:pt idx="209">
                  <c:v>3.59</c:v>
                </c:pt>
                <c:pt idx="210">
                  <c:v>3.6</c:v>
                </c:pt>
                <c:pt idx="211">
                  <c:v>3.61</c:v>
                </c:pt>
                <c:pt idx="212">
                  <c:v>3.62</c:v>
                </c:pt>
                <c:pt idx="213">
                  <c:v>3.62</c:v>
                </c:pt>
                <c:pt idx="214">
                  <c:v>3.63</c:v>
                </c:pt>
                <c:pt idx="215">
                  <c:v>3.63</c:v>
                </c:pt>
                <c:pt idx="216">
                  <c:v>3.64</c:v>
                </c:pt>
                <c:pt idx="217">
                  <c:v>3.65</c:v>
                </c:pt>
                <c:pt idx="218">
                  <c:v>3.65</c:v>
                </c:pt>
                <c:pt idx="219">
                  <c:v>3.66</c:v>
                </c:pt>
                <c:pt idx="220">
                  <c:v>3.66</c:v>
                </c:pt>
                <c:pt idx="221">
                  <c:v>3.67</c:v>
                </c:pt>
                <c:pt idx="222">
                  <c:v>3.68</c:v>
                </c:pt>
                <c:pt idx="223">
                  <c:v>3.68</c:v>
                </c:pt>
                <c:pt idx="224">
                  <c:v>3.69</c:v>
                </c:pt>
                <c:pt idx="225">
                  <c:v>3.69</c:v>
                </c:pt>
                <c:pt idx="226">
                  <c:v>3.7</c:v>
                </c:pt>
                <c:pt idx="227">
                  <c:v>3.7</c:v>
                </c:pt>
                <c:pt idx="228">
                  <c:v>3.95</c:v>
                </c:pt>
                <c:pt idx="229">
                  <c:v>4.0599999999999996</c:v>
                </c:pt>
                <c:pt idx="230">
                  <c:v>4.1100000000000003</c:v>
                </c:pt>
                <c:pt idx="231">
                  <c:v>4.1900000000000004</c:v>
                </c:pt>
                <c:pt idx="232">
                  <c:v>4.41</c:v>
                </c:pt>
                <c:pt idx="233">
                  <c:v>4.59</c:v>
                </c:pt>
                <c:pt idx="234">
                  <c:v>4.7699999999999996</c:v>
                </c:pt>
                <c:pt idx="235">
                  <c:v>4.8499999999999996</c:v>
                </c:pt>
                <c:pt idx="236">
                  <c:v>4.96</c:v>
                </c:pt>
                <c:pt idx="237">
                  <c:v>5.08</c:v>
                </c:pt>
                <c:pt idx="238">
                  <c:v>5.16</c:v>
                </c:pt>
                <c:pt idx="239">
                  <c:v>5.2</c:v>
                </c:pt>
                <c:pt idx="240">
                  <c:v>5.19</c:v>
                </c:pt>
                <c:pt idx="241">
                  <c:v>5.16</c:v>
                </c:pt>
                <c:pt idx="242">
                  <c:v>5.18</c:v>
                </c:pt>
                <c:pt idx="243">
                  <c:v>5.19</c:v>
                </c:pt>
                <c:pt idx="244">
                  <c:v>5.19</c:v>
                </c:pt>
                <c:pt idx="245">
                  <c:v>5.2</c:v>
                </c:pt>
                <c:pt idx="246">
                  <c:v>5.22</c:v>
                </c:pt>
                <c:pt idx="247">
                  <c:v>5.26</c:v>
                </c:pt>
                <c:pt idx="248">
                  <c:v>5.36</c:v>
                </c:pt>
                <c:pt idx="249">
                  <c:v>5.41</c:v>
                </c:pt>
                <c:pt idx="250">
                  <c:v>5.47</c:v>
                </c:pt>
                <c:pt idx="251">
                  <c:v>5.51</c:v>
                </c:pt>
                <c:pt idx="252">
                  <c:v>5.61</c:v>
                </c:pt>
                <c:pt idx="253">
                  <c:v>5.64</c:v>
                </c:pt>
                <c:pt idx="254">
                  <c:v>5.67</c:v>
                </c:pt>
                <c:pt idx="255">
                  <c:v>5.69</c:v>
                </c:pt>
                <c:pt idx="256">
                  <c:v>5.73</c:v>
                </c:pt>
                <c:pt idx="257">
                  <c:v>5.75</c:v>
                </c:pt>
                <c:pt idx="258">
                  <c:v>5.77</c:v>
                </c:pt>
                <c:pt idx="259">
                  <c:v>5.78</c:v>
                </c:pt>
                <c:pt idx="260">
                  <c:v>5.78</c:v>
                </c:pt>
                <c:pt idx="261">
                  <c:v>5.76</c:v>
                </c:pt>
                <c:pt idx="262">
                  <c:v>5.74</c:v>
                </c:pt>
                <c:pt idx="263">
                  <c:v>5.68</c:v>
                </c:pt>
                <c:pt idx="264">
                  <c:v>5.62</c:v>
                </c:pt>
                <c:pt idx="265">
                  <c:v>5.52</c:v>
                </c:pt>
                <c:pt idx="266">
                  <c:v>5.41</c:v>
                </c:pt>
                <c:pt idx="267">
                  <c:v>5.31</c:v>
                </c:pt>
                <c:pt idx="268">
                  <c:v>5.2</c:v>
                </c:pt>
                <c:pt idx="269">
                  <c:v>5.13</c:v>
                </c:pt>
                <c:pt idx="270">
                  <c:v>5.01</c:v>
                </c:pt>
                <c:pt idx="271">
                  <c:v>4.87</c:v>
                </c:pt>
                <c:pt idx="272">
                  <c:v>4.82</c:v>
                </c:pt>
                <c:pt idx="273">
                  <c:v>4.75</c:v>
                </c:pt>
                <c:pt idx="274">
                  <c:v>4.78</c:v>
                </c:pt>
                <c:pt idx="275">
                  <c:v>4.82</c:v>
                </c:pt>
                <c:pt idx="276">
                  <c:v>4.96</c:v>
                </c:pt>
                <c:pt idx="277">
                  <c:v>5.04</c:v>
                </c:pt>
                <c:pt idx="278">
                  <c:v>5.16</c:v>
                </c:pt>
                <c:pt idx="279">
                  <c:v>5.19</c:v>
                </c:pt>
                <c:pt idx="280">
                  <c:v>5.28</c:v>
                </c:pt>
                <c:pt idx="281">
                  <c:v>5.32</c:v>
                </c:pt>
                <c:pt idx="282">
                  <c:v>5.38</c:v>
                </c:pt>
                <c:pt idx="283">
                  <c:v>5.45</c:v>
                </c:pt>
                <c:pt idx="284">
                  <c:v>5.53</c:v>
                </c:pt>
                <c:pt idx="285">
                  <c:v>5.56</c:v>
                </c:pt>
                <c:pt idx="286">
                  <c:v>5.59</c:v>
                </c:pt>
                <c:pt idx="287">
                  <c:v>5.64</c:v>
                </c:pt>
                <c:pt idx="288">
                  <c:v>5.68</c:v>
                </c:pt>
                <c:pt idx="289">
                  <c:v>5.72</c:v>
                </c:pt>
                <c:pt idx="290">
                  <c:v>5.76</c:v>
                </c:pt>
                <c:pt idx="291">
                  <c:v>5.79</c:v>
                </c:pt>
                <c:pt idx="292">
                  <c:v>5.82</c:v>
                </c:pt>
                <c:pt idx="293">
                  <c:v>5.84</c:v>
                </c:pt>
                <c:pt idx="294">
                  <c:v>5.91</c:v>
                </c:pt>
                <c:pt idx="295">
                  <c:v>5.92</c:v>
                </c:pt>
                <c:pt idx="296">
                  <c:v>5.94</c:v>
                </c:pt>
                <c:pt idx="297">
                  <c:v>5.96</c:v>
                </c:pt>
                <c:pt idx="298">
                  <c:v>5.98</c:v>
                </c:pt>
                <c:pt idx="299">
                  <c:v>6.01</c:v>
                </c:pt>
                <c:pt idx="300">
                  <c:v>6.03</c:v>
                </c:pt>
                <c:pt idx="301">
                  <c:v>6.06</c:v>
                </c:pt>
                <c:pt idx="302">
                  <c:v>6.1</c:v>
                </c:pt>
                <c:pt idx="303">
                  <c:v>6.14</c:v>
                </c:pt>
                <c:pt idx="304">
                  <c:v>6.17</c:v>
                </c:pt>
                <c:pt idx="305">
                  <c:v>6.19</c:v>
                </c:pt>
                <c:pt idx="306">
                  <c:v>6.21</c:v>
                </c:pt>
                <c:pt idx="307">
                  <c:v>6.23</c:v>
                </c:pt>
                <c:pt idx="308">
                  <c:v>6.24</c:v>
                </c:pt>
                <c:pt idx="309">
                  <c:v>6.25</c:v>
                </c:pt>
                <c:pt idx="310">
                  <c:v>6.26</c:v>
                </c:pt>
                <c:pt idx="311">
                  <c:v>6.26</c:v>
                </c:pt>
                <c:pt idx="312">
                  <c:v>6.25</c:v>
                </c:pt>
                <c:pt idx="313">
                  <c:v>6.24</c:v>
                </c:pt>
                <c:pt idx="314">
                  <c:v>6.23</c:v>
                </c:pt>
                <c:pt idx="315">
                  <c:v>6.22</c:v>
                </c:pt>
                <c:pt idx="316">
                  <c:v>6.21</c:v>
                </c:pt>
                <c:pt idx="317">
                  <c:v>6.2</c:v>
                </c:pt>
                <c:pt idx="318">
                  <c:v>6.21</c:v>
                </c:pt>
                <c:pt idx="319">
                  <c:v>6.19</c:v>
                </c:pt>
                <c:pt idx="320">
                  <c:v>6.18</c:v>
                </c:pt>
                <c:pt idx="321">
                  <c:v>6.16</c:v>
                </c:pt>
                <c:pt idx="322">
                  <c:v>6.15</c:v>
                </c:pt>
                <c:pt idx="323">
                  <c:v>6.13</c:v>
                </c:pt>
                <c:pt idx="324">
                  <c:v>6.12</c:v>
                </c:pt>
                <c:pt idx="325">
                  <c:v>6.11</c:v>
                </c:pt>
                <c:pt idx="326">
                  <c:v>6.11</c:v>
                </c:pt>
                <c:pt idx="327">
                  <c:v>6.1</c:v>
                </c:pt>
                <c:pt idx="328">
                  <c:v>6.09</c:v>
                </c:pt>
                <c:pt idx="329">
                  <c:v>6.08</c:v>
                </c:pt>
                <c:pt idx="330">
                  <c:v>6.06</c:v>
                </c:pt>
                <c:pt idx="331">
                  <c:v>5.99</c:v>
                </c:pt>
                <c:pt idx="332">
                  <c:v>5.96</c:v>
                </c:pt>
                <c:pt idx="333">
                  <c:v>5.91</c:v>
                </c:pt>
                <c:pt idx="334">
                  <c:v>5.86</c:v>
                </c:pt>
                <c:pt idx="335">
                  <c:v>5.81</c:v>
                </c:pt>
                <c:pt idx="336">
                  <c:v>5.75</c:v>
                </c:pt>
                <c:pt idx="337">
                  <c:v>5.69</c:v>
                </c:pt>
                <c:pt idx="338">
                  <c:v>5.6</c:v>
                </c:pt>
                <c:pt idx="339">
                  <c:v>5.51</c:v>
                </c:pt>
                <c:pt idx="340">
                  <c:v>5.48</c:v>
                </c:pt>
                <c:pt idx="341">
                  <c:v>5.45</c:v>
                </c:pt>
                <c:pt idx="342">
                  <c:v>5.41</c:v>
                </c:pt>
                <c:pt idx="343">
                  <c:v>5.39</c:v>
                </c:pt>
                <c:pt idx="344">
                  <c:v>5.36</c:v>
                </c:pt>
                <c:pt idx="345">
                  <c:v>5.31</c:v>
                </c:pt>
                <c:pt idx="346">
                  <c:v>5.29</c:v>
                </c:pt>
                <c:pt idx="347">
                  <c:v>5.29</c:v>
                </c:pt>
                <c:pt idx="348">
                  <c:v>5.36</c:v>
                </c:pt>
                <c:pt idx="349">
                  <c:v>5.41</c:v>
                </c:pt>
                <c:pt idx="350">
                  <c:v>5.43</c:v>
                </c:pt>
                <c:pt idx="351">
                  <c:v>5.41</c:v>
                </c:pt>
                <c:pt idx="352">
                  <c:v>5.51</c:v>
                </c:pt>
                <c:pt idx="353">
                  <c:v>5.57</c:v>
                </c:pt>
                <c:pt idx="354">
                  <c:v>5.62</c:v>
                </c:pt>
                <c:pt idx="355">
                  <c:v>5.68</c:v>
                </c:pt>
                <c:pt idx="356">
                  <c:v>5.73</c:v>
                </c:pt>
                <c:pt idx="357">
                  <c:v>5.84</c:v>
                </c:pt>
                <c:pt idx="358">
                  <c:v>5.91</c:v>
                </c:pt>
                <c:pt idx="359">
                  <c:v>5.97</c:v>
                </c:pt>
                <c:pt idx="360">
                  <c:v>6.03</c:v>
                </c:pt>
                <c:pt idx="361">
                  <c:v>6.08</c:v>
                </c:pt>
                <c:pt idx="362">
                  <c:v>6.14</c:v>
                </c:pt>
                <c:pt idx="363">
                  <c:v>6.16</c:v>
                </c:pt>
                <c:pt idx="364">
                  <c:v>6.19</c:v>
                </c:pt>
                <c:pt idx="365">
                  <c:v>6.19</c:v>
                </c:pt>
                <c:pt idx="366">
                  <c:v>6.22</c:v>
                </c:pt>
                <c:pt idx="367">
                  <c:v>6.17</c:v>
                </c:pt>
                <c:pt idx="368">
                  <c:v>6.13</c:v>
                </c:pt>
                <c:pt idx="369">
                  <c:v>6.1</c:v>
                </c:pt>
                <c:pt idx="370">
                  <c:v>6.09</c:v>
                </c:pt>
                <c:pt idx="371">
                  <c:v>6.08</c:v>
                </c:pt>
                <c:pt idx="372">
                  <c:v>6.14</c:v>
                </c:pt>
                <c:pt idx="373">
                  <c:v>6.15</c:v>
                </c:pt>
                <c:pt idx="374">
                  <c:v>6.18</c:v>
                </c:pt>
                <c:pt idx="375">
                  <c:v>6.2</c:v>
                </c:pt>
                <c:pt idx="376">
                  <c:v>6.23</c:v>
                </c:pt>
                <c:pt idx="377">
                  <c:v>6.26</c:v>
                </c:pt>
                <c:pt idx="378">
                  <c:v>6.29</c:v>
                </c:pt>
                <c:pt idx="379">
                  <c:v>6.32</c:v>
                </c:pt>
                <c:pt idx="380">
                  <c:v>6.34</c:v>
                </c:pt>
                <c:pt idx="381">
                  <c:v>6.35</c:v>
                </c:pt>
                <c:pt idx="382">
                  <c:v>6.37</c:v>
                </c:pt>
                <c:pt idx="383">
                  <c:v>6.34</c:v>
                </c:pt>
                <c:pt idx="384">
                  <c:v>6.31</c:v>
                </c:pt>
                <c:pt idx="385">
                  <c:v>6.29</c:v>
                </c:pt>
                <c:pt idx="386">
                  <c:v>6.25</c:v>
                </c:pt>
                <c:pt idx="387">
                  <c:v>6.21</c:v>
                </c:pt>
                <c:pt idx="388">
                  <c:v>6.2</c:v>
                </c:pt>
                <c:pt idx="389">
                  <c:v>6.16</c:v>
                </c:pt>
                <c:pt idx="390">
                  <c:v>6.15</c:v>
                </c:pt>
                <c:pt idx="391">
                  <c:v>6.13</c:v>
                </c:pt>
                <c:pt idx="392">
                  <c:v>6.11</c:v>
                </c:pt>
                <c:pt idx="393">
                  <c:v>6.06</c:v>
                </c:pt>
                <c:pt idx="394">
                  <c:v>6.05</c:v>
                </c:pt>
                <c:pt idx="395">
                  <c:v>6.03</c:v>
                </c:pt>
                <c:pt idx="396">
                  <c:v>6.03</c:v>
                </c:pt>
                <c:pt idx="397">
                  <c:v>6.02</c:v>
                </c:pt>
                <c:pt idx="398">
                  <c:v>6.03</c:v>
                </c:pt>
                <c:pt idx="399">
                  <c:v>6.03</c:v>
                </c:pt>
                <c:pt idx="400">
                  <c:v>6.04</c:v>
                </c:pt>
                <c:pt idx="401">
                  <c:v>6.04</c:v>
                </c:pt>
                <c:pt idx="402">
                  <c:v>6.09</c:v>
                </c:pt>
                <c:pt idx="403">
                  <c:v>6.09</c:v>
                </c:pt>
                <c:pt idx="404">
                  <c:v>6.11</c:v>
                </c:pt>
                <c:pt idx="405">
                  <c:v>6.12</c:v>
                </c:pt>
                <c:pt idx="406">
                  <c:v>6.11</c:v>
                </c:pt>
                <c:pt idx="407">
                  <c:v>6.1</c:v>
                </c:pt>
                <c:pt idx="408">
                  <c:v>6.06</c:v>
                </c:pt>
                <c:pt idx="409">
                  <c:v>6.01</c:v>
                </c:pt>
                <c:pt idx="410">
                  <c:v>5.96</c:v>
                </c:pt>
                <c:pt idx="411">
                  <c:v>5.9</c:v>
                </c:pt>
                <c:pt idx="412">
                  <c:v>5.83</c:v>
                </c:pt>
                <c:pt idx="413">
                  <c:v>5.73</c:v>
                </c:pt>
                <c:pt idx="414">
                  <c:v>5.65</c:v>
                </c:pt>
                <c:pt idx="415">
                  <c:v>5.58</c:v>
                </c:pt>
                <c:pt idx="416">
                  <c:v>5.55</c:v>
                </c:pt>
                <c:pt idx="417">
                  <c:v>5.51</c:v>
                </c:pt>
                <c:pt idx="418">
                  <c:v>5.52</c:v>
                </c:pt>
                <c:pt idx="419">
                  <c:v>5.49</c:v>
                </c:pt>
                <c:pt idx="420">
                  <c:v>5.51</c:v>
                </c:pt>
                <c:pt idx="421">
                  <c:v>5.53</c:v>
                </c:pt>
                <c:pt idx="422">
                  <c:v>5.58</c:v>
                </c:pt>
                <c:pt idx="423">
                  <c:v>5.59</c:v>
                </c:pt>
                <c:pt idx="424">
                  <c:v>5.63</c:v>
                </c:pt>
                <c:pt idx="425">
                  <c:v>5.62</c:v>
                </c:pt>
                <c:pt idx="426">
                  <c:v>5.61</c:v>
                </c:pt>
                <c:pt idx="427">
                  <c:v>5.6</c:v>
                </c:pt>
                <c:pt idx="428">
                  <c:v>5.61</c:v>
                </c:pt>
                <c:pt idx="429">
                  <c:v>5.59</c:v>
                </c:pt>
                <c:pt idx="430">
                  <c:v>5.58</c:v>
                </c:pt>
                <c:pt idx="431">
                  <c:v>5.58</c:v>
                </c:pt>
                <c:pt idx="432">
                  <c:v>5.61</c:v>
                </c:pt>
                <c:pt idx="433">
                  <c:v>5.6</c:v>
                </c:pt>
                <c:pt idx="434">
                  <c:v>5.6</c:v>
                </c:pt>
                <c:pt idx="435">
                  <c:v>5.58</c:v>
                </c:pt>
                <c:pt idx="436">
                  <c:v>5.55</c:v>
                </c:pt>
                <c:pt idx="437">
                  <c:v>5.54</c:v>
                </c:pt>
                <c:pt idx="438">
                  <c:v>5.49</c:v>
                </c:pt>
                <c:pt idx="439">
                  <c:v>5.41</c:v>
                </c:pt>
                <c:pt idx="440">
                  <c:v>5.35</c:v>
                </c:pt>
                <c:pt idx="441">
                  <c:v>5.26</c:v>
                </c:pt>
                <c:pt idx="442">
                  <c:v>5.16</c:v>
                </c:pt>
                <c:pt idx="443">
                  <c:v>5.0599999999999996</c:v>
                </c:pt>
                <c:pt idx="444">
                  <c:v>5.0199999999999996</c:v>
                </c:pt>
                <c:pt idx="445">
                  <c:v>4.97</c:v>
                </c:pt>
                <c:pt idx="446">
                  <c:v>5.04</c:v>
                </c:pt>
                <c:pt idx="447">
                  <c:v>5.09</c:v>
                </c:pt>
                <c:pt idx="448">
                  <c:v>5.14</c:v>
                </c:pt>
                <c:pt idx="449">
                  <c:v>5.17</c:v>
                </c:pt>
                <c:pt idx="450">
                  <c:v>5.22</c:v>
                </c:pt>
                <c:pt idx="451">
                  <c:v>5.25</c:v>
                </c:pt>
                <c:pt idx="452">
                  <c:v>5.26</c:v>
                </c:pt>
                <c:pt idx="453">
                  <c:v>5.25</c:v>
                </c:pt>
                <c:pt idx="454">
                  <c:v>5.24</c:v>
                </c:pt>
                <c:pt idx="455">
                  <c:v>5.24</c:v>
                </c:pt>
                <c:pt idx="456">
                  <c:v>5.23</c:v>
                </c:pt>
                <c:pt idx="457">
                  <c:v>5.27</c:v>
                </c:pt>
                <c:pt idx="458">
                  <c:v>5.29</c:v>
                </c:pt>
                <c:pt idx="459">
                  <c:v>5.36</c:v>
                </c:pt>
                <c:pt idx="460">
                  <c:v>5.42</c:v>
                </c:pt>
                <c:pt idx="461">
                  <c:v>5.47</c:v>
                </c:pt>
                <c:pt idx="462">
                  <c:v>5.48</c:v>
                </c:pt>
                <c:pt idx="463">
                  <c:v>5.49</c:v>
                </c:pt>
                <c:pt idx="464">
                  <c:v>5.5</c:v>
                </c:pt>
                <c:pt idx="465">
                  <c:v>5.5</c:v>
                </c:pt>
                <c:pt idx="466">
                  <c:v>5.52</c:v>
                </c:pt>
                <c:pt idx="467">
                  <c:v>5.55</c:v>
                </c:pt>
                <c:pt idx="468">
                  <c:v>5.58</c:v>
                </c:pt>
                <c:pt idx="469">
                  <c:v>5.57</c:v>
                </c:pt>
                <c:pt idx="470">
                  <c:v>5.59</c:v>
                </c:pt>
                <c:pt idx="471">
                  <c:v>5.59</c:v>
                </c:pt>
                <c:pt idx="472">
                  <c:v>5.61</c:v>
                </c:pt>
                <c:pt idx="473">
                  <c:v>5.65</c:v>
                </c:pt>
                <c:pt idx="474">
                  <c:v>5.68</c:v>
                </c:pt>
                <c:pt idx="475">
                  <c:v>5.71</c:v>
                </c:pt>
                <c:pt idx="476">
                  <c:v>5.77</c:v>
                </c:pt>
                <c:pt idx="477">
                  <c:v>5.79</c:v>
                </c:pt>
                <c:pt idx="478">
                  <c:v>5.8</c:v>
                </c:pt>
                <c:pt idx="479">
                  <c:v>5.79</c:v>
                </c:pt>
                <c:pt idx="480">
                  <c:v>5.82</c:v>
                </c:pt>
                <c:pt idx="481">
                  <c:v>5.81</c:v>
                </c:pt>
                <c:pt idx="482">
                  <c:v>5.79</c:v>
                </c:pt>
                <c:pt idx="483">
                  <c:v>5.77</c:v>
                </c:pt>
                <c:pt idx="484">
                  <c:v>5.79</c:v>
                </c:pt>
                <c:pt idx="485">
                  <c:v>5.79</c:v>
                </c:pt>
                <c:pt idx="486">
                  <c:v>5.77</c:v>
                </c:pt>
                <c:pt idx="487">
                  <c:v>5.76</c:v>
                </c:pt>
                <c:pt idx="488">
                  <c:v>5.79</c:v>
                </c:pt>
                <c:pt idx="489">
                  <c:v>5.78</c:v>
                </c:pt>
                <c:pt idx="490">
                  <c:v>5.78</c:v>
                </c:pt>
                <c:pt idx="491">
                  <c:v>5.79</c:v>
                </c:pt>
                <c:pt idx="492">
                  <c:v>5.76</c:v>
                </c:pt>
                <c:pt idx="493">
                  <c:v>5.74</c:v>
                </c:pt>
                <c:pt idx="494">
                  <c:v>5.73</c:v>
                </c:pt>
                <c:pt idx="495">
                  <c:v>5.72</c:v>
                </c:pt>
                <c:pt idx="496">
                  <c:v>5.74</c:v>
                </c:pt>
                <c:pt idx="497">
                  <c:v>5.76</c:v>
                </c:pt>
                <c:pt idx="498">
                  <c:v>5.76</c:v>
                </c:pt>
                <c:pt idx="499">
                  <c:v>5.75</c:v>
                </c:pt>
                <c:pt idx="500">
                  <c:v>5.77</c:v>
                </c:pt>
                <c:pt idx="501">
                  <c:v>5.73</c:v>
                </c:pt>
                <c:pt idx="502">
                  <c:v>5.72</c:v>
                </c:pt>
                <c:pt idx="503">
                  <c:v>5.7</c:v>
                </c:pt>
                <c:pt idx="504">
                  <c:v>5.69</c:v>
                </c:pt>
                <c:pt idx="505">
                  <c:v>5.64</c:v>
                </c:pt>
                <c:pt idx="506">
                  <c:v>5.59</c:v>
                </c:pt>
                <c:pt idx="507">
                  <c:v>5.55</c:v>
                </c:pt>
                <c:pt idx="508">
                  <c:v>5.49</c:v>
                </c:pt>
                <c:pt idx="509">
                  <c:v>5.41</c:v>
                </c:pt>
                <c:pt idx="510">
                  <c:v>5.36</c:v>
                </c:pt>
                <c:pt idx="511">
                  <c:v>5.28</c:v>
                </c:pt>
                <c:pt idx="512">
                  <c:v>5.21</c:v>
                </c:pt>
                <c:pt idx="513">
                  <c:v>5.1100000000000003</c:v>
                </c:pt>
                <c:pt idx="514">
                  <c:v>5.0199999999999996</c:v>
                </c:pt>
                <c:pt idx="515">
                  <c:v>5.0199999999999996</c:v>
                </c:pt>
                <c:pt idx="516">
                  <c:v>5.01</c:v>
                </c:pt>
                <c:pt idx="517">
                  <c:v>5.04</c:v>
                </c:pt>
                <c:pt idx="518">
                  <c:v>5.08</c:v>
                </c:pt>
                <c:pt idx="519">
                  <c:v>5.09</c:v>
                </c:pt>
                <c:pt idx="520">
                  <c:v>5.1100000000000003</c:v>
                </c:pt>
                <c:pt idx="521">
                  <c:v>5.0999999999999996</c:v>
                </c:pt>
                <c:pt idx="522">
                  <c:v>5.1100000000000003</c:v>
                </c:pt>
                <c:pt idx="523">
                  <c:v>5.12</c:v>
                </c:pt>
                <c:pt idx="524">
                  <c:v>5.1100000000000003</c:v>
                </c:pt>
                <c:pt idx="525">
                  <c:v>5.01</c:v>
                </c:pt>
                <c:pt idx="526">
                  <c:v>4.99</c:v>
                </c:pt>
                <c:pt idx="527">
                  <c:v>4.97</c:v>
                </c:pt>
                <c:pt idx="528">
                  <c:v>4.96</c:v>
                </c:pt>
                <c:pt idx="529">
                  <c:v>4.96</c:v>
                </c:pt>
                <c:pt idx="530">
                  <c:v>4.95</c:v>
                </c:pt>
                <c:pt idx="531">
                  <c:v>4.95</c:v>
                </c:pt>
                <c:pt idx="532">
                  <c:v>5.0199999999999996</c:v>
                </c:pt>
                <c:pt idx="533">
                  <c:v>5.04</c:v>
                </c:pt>
                <c:pt idx="534">
                  <c:v>5.09</c:v>
                </c:pt>
                <c:pt idx="535">
                  <c:v>5.1100000000000003</c:v>
                </c:pt>
                <c:pt idx="536">
                  <c:v>5.09</c:v>
                </c:pt>
                <c:pt idx="537">
                  <c:v>5.05</c:v>
                </c:pt>
                <c:pt idx="538">
                  <c:v>4.97</c:v>
                </c:pt>
                <c:pt idx="539">
                  <c:v>4.95</c:v>
                </c:pt>
                <c:pt idx="540">
                  <c:v>5.0199999999999996</c:v>
                </c:pt>
                <c:pt idx="541">
                  <c:v>5.05</c:v>
                </c:pt>
                <c:pt idx="542">
                  <c:v>5.07</c:v>
                </c:pt>
                <c:pt idx="543">
                  <c:v>5.07</c:v>
                </c:pt>
                <c:pt idx="544">
                  <c:v>5.04</c:v>
                </c:pt>
                <c:pt idx="545">
                  <c:v>5.04</c:v>
                </c:pt>
                <c:pt idx="546">
                  <c:v>5.05</c:v>
                </c:pt>
                <c:pt idx="547">
                  <c:v>5.0599999999999996</c:v>
                </c:pt>
                <c:pt idx="548">
                  <c:v>5.07</c:v>
                </c:pt>
                <c:pt idx="549">
                  <c:v>5.0599999999999996</c:v>
                </c:pt>
                <c:pt idx="550">
                  <c:v>5.09</c:v>
                </c:pt>
                <c:pt idx="551">
                  <c:v>5.14</c:v>
                </c:pt>
                <c:pt idx="552">
                  <c:v>5.2</c:v>
                </c:pt>
                <c:pt idx="553">
                  <c:v>5.21</c:v>
                </c:pt>
                <c:pt idx="554">
                  <c:v>5.34</c:v>
                </c:pt>
                <c:pt idx="555">
                  <c:v>5.32</c:v>
                </c:pt>
                <c:pt idx="556">
                  <c:v>5.28</c:v>
                </c:pt>
                <c:pt idx="557">
                  <c:v>5.29</c:v>
                </c:pt>
                <c:pt idx="558">
                  <c:v>5.3</c:v>
                </c:pt>
                <c:pt idx="559">
                  <c:v>5.28</c:v>
                </c:pt>
                <c:pt idx="560">
                  <c:v>5.26</c:v>
                </c:pt>
                <c:pt idx="561">
                  <c:v>5.28</c:v>
                </c:pt>
                <c:pt idx="562">
                  <c:v>5.36</c:v>
                </c:pt>
                <c:pt idx="563">
                  <c:v>5.38</c:v>
                </c:pt>
                <c:pt idx="564">
                  <c:v>5.4</c:v>
                </c:pt>
                <c:pt idx="565">
                  <c:v>5.42</c:v>
                </c:pt>
                <c:pt idx="566">
                  <c:v>5.45</c:v>
                </c:pt>
                <c:pt idx="567">
                  <c:v>5.51</c:v>
                </c:pt>
                <c:pt idx="568">
                  <c:v>5.55</c:v>
                </c:pt>
                <c:pt idx="569">
                  <c:v>5.59</c:v>
                </c:pt>
                <c:pt idx="570">
                  <c:v>5.66</c:v>
                </c:pt>
                <c:pt idx="571">
                  <c:v>5.68</c:v>
                </c:pt>
                <c:pt idx="572">
                  <c:v>5.69</c:v>
                </c:pt>
                <c:pt idx="573">
                  <c:v>5.7</c:v>
                </c:pt>
                <c:pt idx="574">
                  <c:v>5.71</c:v>
                </c:pt>
                <c:pt idx="575">
                  <c:v>5.72</c:v>
                </c:pt>
                <c:pt idx="576">
                  <c:v>5.74</c:v>
                </c:pt>
                <c:pt idx="577">
                  <c:v>5.74</c:v>
                </c:pt>
                <c:pt idx="578">
                  <c:v>5.77</c:v>
                </c:pt>
                <c:pt idx="579">
                  <c:v>5.76</c:v>
                </c:pt>
                <c:pt idx="580">
                  <c:v>5.75</c:v>
                </c:pt>
                <c:pt idx="581">
                  <c:v>5.74</c:v>
                </c:pt>
                <c:pt idx="582">
                  <c:v>5.75</c:v>
                </c:pt>
                <c:pt idx="583">
                  <c:v>5.75</c:v>
                </c:pt>
                <c:pt idx="584">
                  <c:v>5.78</c:v>
                </c:pt>
                <c:pt idx="585">
                  <c:v>5.78</c:v>
                </c:pt>
                <c:pt idx="586">
                  <c:v>5.8</c:v>
                </c:pt>
                <c:pt idx="587">
                  <c:v>5.81</c:v>
                </c:pt>
                <c:pt idx="588">
                  <c:v>5.82</c:v>
                </c:pt>
                <c:pt idx="589">
                  <c:v>5.83</c:v>
                </c:pt>
                <c:pt idx="590">
                  <c:v>5.84</c:v>
                </c:pt>
                <c:pt idx="591">
                  <c:v>5.84</c:v>
                </c:pt>
                <c:pt idx="592">
                  <c:v>5.84</c:v>
                </c:pt>
                <c:pt idx="593">
                  <c:v>5.83</c:v>
                </c:pt>
                <c:pt idx="594">
                  <c:v>5.82</c:v>
                </c:pt>
                <c:pt idx="595">
                  <c:v>5.79</c:v>
                </c:pt>
                <c:pt idx="596">
                  <c:v>5.77</c:v>
                </c:pt>
                <c:pt idx="597">
                  <c:v>5.76</c:v>
                </c:pt>
                <c:pt idx="598">
                  <c:v>5.73</c:v>
                </c:pt>
                <c:pt idx="599">
                  <c:v>5.69</c:v>
                </c:pt>
                <c:pt idx="600">
                  <c:v>5.52</c:v>
                </c:pt>
                <c:pt idx="601">
                  <c:v>5.41</c:v>
                </c:pt>
                <c:pt idx="602">
                  <c:v>5.38</c:v>
                </c:pt>
                <c:pt idx="603">
                  <c:v>5.32</c:v>
                </c:pt>
                <c:pt idx="604">
                  <c:v>5.31</c:v>
                </c:pt>
                <c:pt idx="605">
                  <c:v>5.36</c:v>
                </c:pt>
                <c:pt idx="606">
                  <c:v>5.44</c:v>
                </c:pt>
                <c:pt idx="607">
                  <c:v>5.45</c:v>
                </c:pt>
                <c:pt idx="608">
                  <c:v>5.47</c:v>
                </c:pt>
                <c:pt idx="609">
                  <c:v>5.46</c:v>
                </c:pt>
                <c:pt idx="610">
                  <c:v>5.49</c:v>
                </c:pt>
                <c:pt idx="611">
                  <c:v>5.47</c:v>
                </c:pt>
                <c:pt idx="612">
                  <c:v>5.45</c:v>
                </c:pt>
                <c:pt idx="613">
                  <c:v>5.43</c:v>
                </c:pt>
                <c:pt idx="614">
                  <c:v>5.47</c:v>
                </c:pt>
                <c:pt idx="615">
                  <c:v>5.48</c:v>
                </c:pt>
                <c:pt idx="616">
                  <c:v>5.63</c:v>
                </c:pt>
                <c:pt idx="617">
                  <c:v>5.72</c:v>
                </c:pt>
                <c:pt idx="618">
                  <c:v>5.76</c:v>
                </c:pt>
                <c:pt idx="619">
                  <c:v>5.79</c:v>
                </c:pt>
                <c:pt idx="620">
                  <c:v>5.82</c:v>
                </c:pt>
                <c:pt idx="621">
                  <c:v>5.86</c:v>
                </c:pt>
                <c:pt idx="622">
                  <c:v>5.9</c:v>
                </c:pt>
                <c:pt idx="623">
                  <c:v>5.93</c:v>
                </c:pt>
                <c:pt idx="624">
                  <c:v>5.96</c:v>
                </c:pt>
                <c:pt idx="625">
                  <c:v>6.03</c:v>
                </c:pt>
                <c:pt idx="626">
                  <c:v>6.06</c:v>
                </c:pt>
                <c:pt idx="627">
                  <c:v>6.07</c:v>
                </c:pt>
                <c:pt idx="628">
                  <c:v>6.06</c:v>
                </c:pt>
                <c:pt idx="629">
                  <c:v>6.05</c:v>
                </c:pt>
                <c:pt idx="630">
                  <c:v>6.02</c:v>
                </c:pt>
                <c:pt idx="631">
                  <c:v>5.97</c:v>
                </c:pt>
                <c:pt idx="632">
                  <c:v>5.91</c:v>
                </c:pt>
                <c:pt idx="633">
                  <c:v>5.82</c:v>
                </c:pt>
                <c:pt idx="634">
                  <c:v>5.7</c:v>
                </c:pt>
                <c:pt idx="635">
                  <c:v>5.62</c:v>
                </c:pt>
                <c:pt idx="636">
                  <c:v>5.57</c:v>
                </c:pt>
                <c:pt idx="637">
                  <c:v>5.54</c:v>
                </c:pt>
                <c:pt idx="638">
                  <c:v>5.52</c:v>
                </c:pt>
                <c:pt idx="639">
                  <c:v>5.52</c:v>
                </c:pt>
                <c:pt idx="640">
                  <c:v>5.54</c:v>
                </c:pt>
                <c:pt idx="641">
                  <c:v>5.57</c:v>
                </c:pt>
                <c:pt idx="642">
                  <c:v>5.64</c:v>
                </c:pt>
                <c:pt idx="643">
                  <c:v>5.69</c:v>
                </c:pt>
                <c:pt idx="644">
                  <c:v>5.73</c:v>
                </c:pt>
                <c:pt idx="645">
                  <c:v>5.78</c:v>
                </c:pt>
                <c:pt idx="646">
                  <c:v>5.84</c:v>
                </c:pt>
                <c:pt idx="647">
                  <c:v>5.9</c:v>
                </c:pt>
                <c:pt idx="648">
                  <c:v>5.97</c:v>
                </c:pt>
                <c:pt idx="649">
                  <c:v>6.03</c:v>
                </c:pt>
                <c:pt idx="650">
                  <c:v>6.09</c:v>
                </c:pt>
                <c:pt idx="651">
                  <c:v>6.14</c:v>
                </c:pt>
                <c:pt idx="652">
                  <c:v>6.2</c:v>
                </c:pt>
                <c:pt idx="653">
                  <c:v>6.25</c:v>
                </c:pt>
                <c:pt idx="654">
                  <c:v>6.29</c:v>
                </c:pt>
                <c:pt idx="655">
                  <c:v>6.33</c:v>
                </c:pt>
                <c:pt idx="656">
                  <c:v>6.36</c:v>
                </c:pt>
                <c:pt idx="657">
                  <c:v>6.39</c:v>
                </c:pt>
                <c:pt idx="658">
                  <c:v>6.42</c:v>
                </c:pt>
                <c:pt idx="659">
                  <c:v>6.46</c:v>
                </c:pt>
                <c:pt idx="660">
                  <c:v>6.53</c:v>
                </c:pt>
                <c:pt idx="661">
                  <c:v>6.57</c:v>
                </c:pt>
                <c:pt idx="662">
                  <c:v>6.59</c:v>
                </c:pt>
                <c:pt idx="663">
                  <c:v>6.6</c:v>
                </c:pt>
                <c:pt idx="664">
                  <c:v>6.61</c:v>
                </c:pt>
                <c:pt idx="665">
                  <c:v>6.61</c:v>
                </c:pt>
                <c:pt idx="666">
                  <c:v>6.62</c:v>
                </c:pt>
                <c:pt idx="667">
                  <c:v>6.64</c:v>
                </c:pt>
                <c:pt idx="668">
                  <c:v>6.63</c:v>
                </c:pt>
                <c:pt idx="669">
                  <c:v>6.58</c:v>
                </c:pt>
                <c:pt idx="670">
                  <c:v>6.56</c:v>
                </c:pt>
                <c:pt idx="671">
                  <c:v>6.53</c:v>
                </c:pt>
                <c:pt idx="672">
                  <c:v>6.49</c:v>
                </c:pt>
                <c:pt idx="673">
                  <c:v>6.45</c:v>
                </c:pt>
                <c:pt idx="674">
                  <c:v>6.43</c:v>
                </c:pt>
                <c:pt idx="675">
                  <c:v>6.39</c:v>
                </c:pt>
                <c:pt idx="676">
                  <c:v>6.37</c:v>
                </c:pt>
                <c:pt idx="677">
                  <c:v>6.36</c:v>
                </c:pt>
                <c:pt idx="678">
                  <c:v>6.32</c:v>
                </c:pt>
                <c:pt idx="679">
                  <c:v>6.28</c:v>
                </c:pt>
                <c:pt idx="680">
                  <c:v>6.24</c:v>
                </c:pt>
                <c:pt idx="681">
                  <c:v>6.19</c:v>
                </c:pt>
                <c:pt idx="682">
                  <c:v>6.15</c:v>
                </c:pt>
                <c:pt idx="683">
                  <c:v>6.1</c:v>
                </c:pt>
                <c:pt idx="684">
                  <c:v>6.05</c:v>
                </c:pt>
                <c:pt idx="685">
                  <c:v>5.98</c:v>
                </c:pt>
                <c:pt idx="686">
                  <c:v>5.91</c:v>
                </c:pt>
                <c:pt idx="687">
                  <c:v>5.82</c:v>
                </c:pt>
                <c:pt idx="688">
                  <c:v>5.75</c:v>
                </c:pt>
                <c:pt idx="689">
                  <c:v>5.67</c:v>
                </c:pt>
                <c:pt idx="690">
                  <c:v>5.59</c:v>
                </c:pt>
                <c:pt idx="691">
                  <c:v>5.51</c:v>
                </c:pt>
                <c:pt idx="692">
                  <c:v>5.45</c:v>
                </c:pt>
                <c:pt idx="693">
                  <c:v>5.38</c:v>
                </c:pt>
                <c:pt idx="694">
                  <c:v>5.31</c:v>
                </c:pt>
                <c:pt idx="695">
                  <c:v>5.26</c:v>
                </c:pt>
                <c:pt idx="696">
                  <c:v>5.21</c:v>
                </c:pt>
                <c:pt idx="697">
                  <c:v>5.18</c:v>
                </c:pt>
                <c:pt idx="698">
                  <c:v>5.12</c:v>
                </c:pt>
                <c:pt idx="699">
                  <c:v>5.05</c:v>
                </c:pt>
                <c:pt idx="700">
                  <c:v>4.9800000000000004</c:v>
                </c:pt>
                <c:pt idx="701">
                  <c:v>4.9400000000000004</c:v>
                </c:pt>
                <c:pt idx="702">
                  <c:v>4.91</c:v>
                </c:pt>
                <c:pt idx="703">
                  <c:v>4.8899999999999997</c:v>
                </c:pt>
                <c:pt idx="704">
                  <c:v>4.87</c:v>
                </c:pt>
                <c:pt idx="705">
                  <c:v>4.83</c:v>
                </c:pt>
                <c:pt idx="706">
                  <c:v>4.7699999999999996</c:v>
                </c:pt>
                <c:pt idx="707">
                  <c:v>4.6900000000000004</c:v>
                </c:pt>
                <c:pt idx="708">
                  <c:v>4.62</c:v>
                </c:pt>
                <c:pt idx="709">
                  <c:v>4.57</c:v>
                </c:pt>
                <c:pt idx="710">
                  <c:v>4.55</c:v>
                </c:pt>
                <c:pt idx="711">
                  <c:v>4.5599999999999996</c:v>
                </c:pt>
                <c:pt idx="712">
                  <c:v>4.63</c:v>
                </c:pt>
                <c:pt idx="713">
                  <c:v>4.68</c:v>
                </c:pt>
                <c:pt idx="714">
                  <c:v>4.76</c:v>
                </c:pt>
                <c:pt idx="715">
                  <c:v>4.78</c:v>
                </c:pt>
                <c:pt idx="716">
                  <c:v>4.76</c:v>
                </c:pt>
                <c:pt idx="717">
                  <c:v>4.7300000000000004</c:v>
                </c:pt>
                <c:pt idx="718">
                  <c:v>4.6900000000000004</c:v>
                </c:pt>
                <c:pt idx="719">
                  <c:v>4.6500000000000004</c:v>
                </c:pt>
                <c:pt idx="720">
                  <c:v>4.6100000000000003</c:v>
                </c:pt>
                <c:pt idx="721">
                  <c:v>4.54</c:v>
                </c:pt>
                <c:pt idx="722">
                  <c:v>4.47</c:v>
                </c:pt>
                <c:pt idx="723">
                  <c:v>4.42</c:v>
                </c:pt>
                <c:pt idx="724">
                  <c:v>4.42</c:v>
                </c:pt>
                <c:pt idx="725">
                  <c:v>4.3899999999999997</c:v>
                </c:pt>
                <c:pt idx="726">
                  <c:v>4.38</c:v>
                </c:pt>
                <c:pt idx="727">
                  <c:v>4.3499999999999996</c:v>
                </c:pt>
                <c:pt idx="728">
                  <c:v>4.28</c:v>
                </c:pt>
                <c:pt idx="729">
                  <c:v>4.26</c:v>
                </c:pt>
                <c:pt idx="730">
                  <c:v>3.12</c:v>
                </c:pt>
                <c:pt idx="731">
                  <c:v>3.11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A504-42E0-86C7-4A704C5A51A3}"/>
            </c:ext>
          </c:extLst>
        </c:ser>
        <c:ser>
          <c:idx val="10"/>
          <c:order val="9"/>
          <c:tx>
            <c:v>2009</c:v>
          </c:tx>
          <c:spPr>
            <a:ln w="12700">
              <a:solidFill>
                <a:srgbClr val="FFC000"/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DATOS!$X$3:$X$734</c:f>
              <c:numCache>
                <c:formatCode>0.00</c:formatCode>
                <c:ptCount val="732"/>
                <c:pt idx="0">
                  <c:v>4.24</c:v>
                </c:pt>
                <c:pt idx="1">
                  <c:v>4.18</c:v>
                </c:pt>
                <c:pt idx="2">
                  <c:v>4.1100000000000003</c:v>
                </c:pt>
                <c:pt idx="3">
                  <c:v>4.07</c:v>
                </c:pt>
                <c:pt idx="4">
                  <c:v>4.0599999999999996</c:v>
                </c:pt>
                <c:pt idx="5">
                  <c:v>4.0199999999999996</c:v>
                </c:pt>
                <c:pt idx="6">
                  <c:v>3.98</c:v>
                </c:pt>
                <c:pt idx="7">
                  <c:v>3.92</c:v>
                </c:pt>
                <c:pt idx="8">
                  <c:v>3.84</c:v>
                </c:pt>
                <c:pt idx="9">
                  <c:v>3.79</c:v>
                </c:pt>
                <c:pt idx="10">
                  <c:v>3.76</c:v>
                </c:pt>
                <c:pt idx="11">
                  <c:v>3.72</c:v>
                </c:pt>
                <c:pt idx="12">
                  <c:v>3.69</c:v>
                </c:pt>
                <c:pt idx="13">
                  <c:v>3.73</c:v>
                </c:pt>
                <c:pt idx="14">
                  <c:v>3.79</c:v>
                </c:pt>
                <c:pt idx="15">
                  <c:v>3.82</c:v>
                </c:pt>
                <c:pt idx="16">
                  <c:v>3.82</c:v>
                </c:pt>
                <c:pt idx="17">
                  <c:v>3.82</c:v>
                </c:pt>
                <c:pt idx="18">
                  <c:v>3.91</c:v>
                </c:pt>
                <c:pt idx="19">
                  <c:v>3.96</c:v>
                </c:pt>
                <c:pt idx="20">
                  <c:v>3.95</c:v>
                </c:pt>
                <c:pt idx="21">
                  <c:v>3.89</c:v>
                </c:pt>
                <c:pt idx="22">
                  <c:v>3.88</c:v>
                </c:pt>
                <c:pt idx="23">
                  <c:v>3.85</c:v>
                </c:pt>
                <c:pt idx="24">
                  <c:v>3.81</c:v>
                </c:pt>
                <c:pt idx="25">
                  <c:v>3.75</c:v>
                </c:pt>
                <c:pt idx="26">
                  <c:v>3.69</c:v>
                </c:pt>
                <c:pt idx="27">
                  <c:v>3.65</c:v>
                </c:pt>
                <c:pt idx="28">
                  <c:v>3.63</c:v>
                </c:pt>
                <c:pt idx="29">
                  <c:v>3.65</c:v>
                </c:pt>
                <c:pt idx="30">
                  <c:v>3.63</c:v>
                </c:pt>
                <c:pt idx="31">
                  <c:v>3.66</c:v>
                </c:pt>
                <c:pt idx="32">
                  <c:v>3.65</c:v>
                </c:pt>
                <c:pt idx="33">
                  <c:v>3.57</c:v>
                </c:pt>
                <c:pt idx="34">
                  <c:v>3.57</c:v>
                </c:pt>
                <c:pt idx="35">
                  <c:v>3.63</c:v>
                </c:pt>
                <c:pt idx="36">
                  <c:v>3.69</c:v>
                </c:pt>
                <c:pt idx="37">
                  <c:v>3.71</c:v>
                </c:pt>
                <c:pt idx="38">
                  <c:v>3.75</c:v>
                </c:pt>
                <c:pt idx="39">
                  <c:v>3.73</c:v>
                </c:pt>
                <c:pt idx="40">
                  <c:v>3.88</c:v>
                </c:pt>
                <c:pt idx="41">
                  <c:v>3.92</c:v>
                </c:pt>
                <c:pt idx="42">
                  <c:v>3.97</c:v>
                </c:pt>
                <c:pt idx="43">
                  <c:v>3.98</c:v>
                </c:pt>
                <c:pt idx="44">
                  <c:v>4.01</c:v>
                </c:pt>
                <c:pt idx="45">
                  <c:v>4</c:v>
                </c:pt>
                <c:pt idx="46">
                  <c:v>4.03</c:v>
                </c:pt>
                <c:pt idx="47">
                  <c:v>4.09</c:v>
                </c:pt>
                <c:pt idx="48">
                  <c:v>4.09</c:v>
                </c:pt>
                <c:pt idx="49">
                  <c:v>4.08</c:v>
                </c:pt>
                <c:pt idx="50">
                  <c:v>4.05</c:v>
                </c:pt>
                <c:pt idx="51">
                  <c:v>3.99</c:v>
                </c:pt>
                <c:pt idx="52">
                  <c:v>4.0199999999999996</c:v>
                </c:pt>
                <c:pt idx="53">
                  <c:v>4.0599999999999996</c:v>
                </c:pt>
                <c:pt idx="54">
                  <c:v>4.0599999999999996</c:v>
                </c:pt>
                <c:pt idx="55">
                  <c:v>3.99</c:v>
                </c:pt>
                <c:pt idx="56">
                  <c:v>3.89</c:v>
                </c:pt>
                <c:pt idx="57">
                  <c:v>3.82</c:v>
                </c:pt>
                <c:pt idx="58">
                  <c:v>3.76</c:v>
                </c:pt>
                <c:pt idx="59">
                  <c:v>3.71</c:v>
                </c:pt>
                <c:pt idx="60">
                  <c:v>3.66</c:v>
                </c:pt>
                <c:pt idx="61">
                  <c:v>3.62</c:v>
                </c:pt>
                <c:pt idx="62">
                  <c:v>3.62</c:v>
                </c:pt>
                <c:pt idx="63">
                  <c:v>3.63</c:v>
                </c:pt>
                <c:pt idx="64">
                  <c:v>3.62</c:v>
                </c:pt>
                <c:pt idx="65">
                  <c:v>3.59</c:v>
                </c:pt>
                <c:pt idx="66">
                  <c:v>3.57</c:v>
                </c:pt>
                <c:pt idx="67">
                  <c:v>3.57</c:v>
                </c:pt>
                <c:pt idx="68">
                  <c:v>3.62</c:v>
                </c:pt>
                <c:pt idx="69">
                  <c:v>3.63</c:v>
                </c:pt>
                <c:pt idx="70">
                  <c:v>3.6</c:v>
                </c:pt>
                <c:pt idx="71">
                  <c:v>3.67</c:v>
                </c:pt>
                <c:pt idx="72">
                  <c:v>3.72</c:v>
                </c:pt>
                <c:pt idx="73">
                  <c:v>3.72</c:v>
                </c:pt>
                <c:pt idx="74">
                  <c:v>3.72</c:v>
                </c:pt>
                <c:pt idx="75">
                  <c:v>3.72</c:v>
                </c:pt>
                <c:pt idx="76">
                  <c:v>3.7</c:v>
                </c:pt>
                <c:pt idx="77">
                  <c:v>3.66</c:v>
                </c:pt>
                <c:pt idx="78">
                  <c:v>3.55</c:v>
                </c:pt>
                <c:pt idx="79">
                  <c:v>3.45</c:v>
                </c:pt>
                <c:pt idx="80">
                  <c:v>3.43</c:v>
                </c:pt>
                <c:pt idx="81">
                  <c:v>3.47</c:v>
                </c:pt>
                <c:pt idx="82">
                  <c:v>3.5</c:v>
                </c:pt>
                <c:pt idx="83">
                  <c:v>3.51</c:v>
                </c:pt>
                <c:pt idx="84">
                  <c:v>3.65</c:v>
                </c:pt>
                <c:pt idx="85">
                  <c:v>3.47</c:v>
                </c:pt>
                <c:pt idx="86">
                  <c:v>3.45</c:v>
                </c:pt>
                <c:pt idx="87">
                  <c:v>3.46</c:v>
                </c:pt>
                <c:pt idx="88">
                  <c:v>3.57</c:v>
                </c:pt>
                <c:pt idx="89">
                  <c:v>3.6</c:v>
                </c:pt>
                <c:pt idx="90">
                  <c:v>3.6</c:v>
                </c:pt>
                <c:pt idx="91">
                  <c:v>3.57</c:v>
                </c:pt>
                <c:pt idx="92">
                  <c:v>3.57</c:v>
                </c:pt>
                <c:pt idx="93">
                  <c:v>3.61</c:v>
                </c:pt>
                <c:pt idx="94">
                  <c:v>3.65</c:v>
                </c:pt>
                <c:pt idx="95">
                  <c:v>3.65</c:v>
                </c:pt>
                <c:pt idx="96">
                  <c:v>3.65</c:v>
                </c:pt>
                <c:pt idx="97">
                  <c:v>3.64</c:v>
                </c:pt>
                <c:pt idx="98">
                  <c:v>3.66</c:v>
                </c:pt>
                <c:pt idx="99">
                  <c:v>3.63</c:v>
                </c:pt>
                <c:pt idx="100">
                  <c:v>3.6</c:v>
                </c:pt>
                <c:pt idx="101">
                  <c:v>3.53</c:v>
                </c:pt>
                <c:pt idx="102">
                  <c:v>3.49</c:v>
                </c:pt>
                <c:pt idx="103">
                  <c:v>3.55</c:v>
                </c:pt>
                <c:pt idx="104">
                  <c:v>3.56</c:v>
                </c:pt>
                <c:pt idx="105">
                  <c:v>3.49</c:v>
                </c:pt>
                <c:pt idx="106">
                  <c:v>3.48</c:v>
                </c:pt>
                <c:pt idx="107">
                  <c:v>3.47</c:v>
                </c:pt>
                <c:pt idx="108">
                  <c:v>3.46</c:v>
                </c:pt>
                <c:pt idx="109">
                  <c:v>3.5</c:v>
                </c:pt>
                <c:pt idx="110">
                  <c:v>3.61</c:v>
                </c:pt>
                <c:pt idx="111">
                  <c:v>3.65</c:v>
                </c:pt>
                <c:pt idx="112">
                  <c:v>3.74</c:v>
                </c:pt>
                <c:pt idx="113">
                  <c:v>3.72</c:v>
                </c:pt>
                <c:pt idx="114">
                  <c:v>3.68</c:v>
                </c:pt>
                <c:pt idx="115">
                  <c:v>3.58</c:v>
                </c:pt>
                <c:pt idx="116">
                  <c:v>3.49</c:v>
                </c:pt>
                <c:pt idx="117">
                  <c:v>3.43</c:v>
                </c:pt>
                <c:pt idx="118">
                  <c:v>3.35</c:v>
                </c:pt>
                <c:pt idx="119">
                  <c:v>3.31</c:v>
                </c:pt>
                <c:pt idx="120">
                  <c:v>3.29</c:v>
                </c:pt>
                <c:pt idx="121">
                  <c:v>3.29</c:v>
                </c:pt>
                <c:pt idx="122">
                  <c:v>3.37</c:v>
                </c:pt>
                <c:pt idx="123">
                  <c:v>3.42</c:v>
                </c:pt>
                <c:pt idx="124">
                  <c:v>3.51</c:v>
                </c:pt>
                <c:pt idx="125">
                  <c:v>3.52</c:v>
                </c:pt>
                <c:pt idx="126">
                  <c:v>3.52</c:v>
                </c:pt>
                <c:pt idx="127">
                  <c:v>3.51</c:v>
                </c:pt>
                <c:pt idx="128">
                  <c:v>3.47</c:v>
                </c:pt>
                <c:pt idx="129">
                  <c:v>3.38</c:v>
                </c:pt>
                <c:pt idx="130">
                  <c:v>3.31</c:v>
                </c:pt>
                <c:pt idx="131">
                  <c:v>3.25</c:v>
                </c:pt>
                <c:pt idx="132">
                  <c:v>3.18</c:v>
                </c:pt>
                <c:pt idx="133">
                  <c:v>3.14</c:v>
                </c:pt>
                <c:pt idx="134">
                  <c:v>3.21</c:v>
                </c:pt>
                <c:pt idx="135">
                  <c:v>3.3</c:v>
                </c:pt>
                <c:pt idx="136">
                  <c:v>3.3</c:v>
                </c:pt>
                <c:pt idx="137">
                  <c:v>3.31</c:v>
                </c:pt>
                <c:pt idx="138">
                  <c:v>3.34</c:v>
                </c:pt>
                <c:pt idx="139">
                  <c:v>3.38</c:v>
                </c:pt>
                <c:pt idx="140">
                  <c:v>3.38</c:v>
                </c:pt>
                <c:pt idx="141">
                  <c:v>3.33</c:v>
                </c:pt>
                <c:pt idx="142">
                  <c:v>3.23</c:v>
                </c:pt>
                <c:pt idx="143">
                  <c:v>3.15</c:v>
                </c:pt>
                <c:pt idx="144">
                  <c:v>3.11</c:v>
                </c:pt>
                <c:pt idx="145">
                  <c:v>3.07</c:v>
                </c:pt>
                <c:pt idx="146">
                  <c:v>3.01</c:v>
                </c:pt>
                <c:pt idx="147">
                  <c:v>2.97</c:v>
                </c:pt>
                <c:pt idx="148">
                  <c:v>2.9</c:v>
                </c:pt>
                <c:pt idx="149">
                  <c:v>2.83</c:v>
                </c:pt>
                <c:pt idx="150">
                  <c:v>2.76</c:v>
                </c:pt>
                <c:pt idx="151">
                  <c:v>2.75</c:v>
                </c:pt>
                <c:pt idx="152">
                  <c:v>3.07</c:v>
                </c:pt>
                <c:pt idx="153">
                  <c:v>3.22</c:v>
                </c:pt>
                <c:pt idx="154">
                  <c:v>3.32</c:v>
                </c:pt>
                <c:pt idx="155">
                  <c:v>3.35</c:v>
                </c:pt>
                <c:pt idx="156">
                  <c:v>3.38</c:v>
                </c:pt>
                <c:pt idx="157">
                  <c:v>3.43</c:v>
                </c:pt>
                <c:pt idx="158">
                  <c:v>3.5</c:v>
                </c:pt>
                <c:pt idx="159">
                  <c:v>3.57</c:v>
                </c:pt>
                <c:pt idx="160">
                  <c:v>3.74</c:v>
                </c:pt>
                <c:pt idx="161">
                  <c:v>3.81</c:v>
                </c:pt>
                <c:pt idx="162">
                  <c:v>3.99</c:v>
                </c:pt>
                <c:pt idx="163">
                  <c:v>4.24</c:v>
                </c:pt>
                <c:pt idx="164">
                  <c:v>4.45</c:v>
                </c:pt>
                <c:pt idx="165">
                  <c:v>4.4800000000000004</c:v>
                </c:pt>
                <c:pt idx="166">
                  <c:v>4.55</c:v>
                </c:pt>
                <c:pt idx="167">
                  <c:v>4.62</c:v>
                </c:pt>
                <c:pt idx="168">
                  <c:v>4.63</c:v>
                </c:pt>
                <c:pt idx="169">
                  <c:v>4.6100000000000003</c:v>
                </c:pt>
                <c:pt idx="170">
                  <c:v>4.6500000000000004</c:v>
                </c:pt>
                <c:pt idx="171">
                  <c:v>4.6500000000000004</c:v>
                </c:pt>
                <c:pt idx="172">
                  <c:v>4.6399999999999997</c:v>
                </c:pt>
                <c:pt idx="173">
                  <c:v>4.5999999999999996</c:v>
                </c:pt>
                <c:pt idx="174">
                  <c:v>4.51</c:v>
                </c:pt>
                <c:pt idx="175">
                  <c:v>4.43</c:v>
                </c:pt>
                <c:pt idx="176">
                  <c:v>4.42</c:v>
                </c:pt>
                <c:pt idx="177">
                  <c:v>4.37</c:v>
                </c:pt>
                <c:pt idx="178">
                  <c:v>4.32</c:v>
                </c:pt>
                <c:pt idx="179">
                  <c:v>4.29</c:v>
                </c:pt>
                <c:pt idx="180">
                  <c:v>4.25</c:v>
                </c:pt>
                <c:pt idx="181">
                  <c:v>4.2</c:v>
                </c:pt>
                <c:pt idx="182">
                  <c:v>4.28</c:v>
                </c:pt>
                <c:pt idx="183">
                  <c:v>4.42</c:v>
                </c:pt>
                <c:pt idx="184">
                  <c:v>4.53</c:v>
                </c:pt>
                <c:pt idx="185">
                  <c:v>4.6100000000000003</c:v>
                </c:pt>
                <c:pt idx="186">
                  <c:v>4.71</c:v>
                </c:pt>
                <c:pt idx="187">
                  <c:v>4.71</c:v>
                </c:pt>
                <c:pt idx="188">
                  <c:v>4.6500000000000004</c:v>
                </c:pt>
                <c:pt idx="189">
                  <c:v>4.6500000000000004</c:v>
                </c:pt>
                <c:pt idx="190">
                  <c:v>4.6399999999999997</c:v>
                </c:pt>
                <c:pt idx="191">
                  <c:v>4.5199999999999996</c:v>
                </c:pt>
                <c:pt idx="192">
                  <c:v>4.41</c:v>
                </c:pt>
                <c:pt idx="193">
                  <c:v>4.3</c:v>
                </c:pt>
                <c:pt idx="194">
                  <c:v>4.2300000000000004</c:v>
                </c:pt>
                <c:pt idx="195">
                  <c:v>4.1399999999999997</c:v>
                </c:pt>
                <c:pt idx="196">
                  <c:v>4.0999999999999996</c:v>
                </c:pt>
                <c:pt idx="197">
                  <c:v>4.1500000000000004</c:v>
                </c:pt>
                <c:pt idx="198">
                  <c:v>4.2</c:v>
                </c:pt>
                <c:pt idx="199">
                  <c:v>4.17</c:v>
                </c:pt>
                <c:pt idx="200">
                  <c:v>4.1100000000000003</c:v>
                </c:pt>
                <c:pt idx="201">
                  <c:v>4.03</c:v>
                </c:pt>
                <c:pt idx="202">
                  <c:v>4.08</c:v>
                </c:pt>
                <c:pt idx="203">
                  <c:v>4.12</c:v>
                </c:pt>
                <c:pt idx="204">
                  <c:v>4.1399999999999997</c:v>
                </c:pt>
                <c:pt idx="205">
                  <c:v>4.18</c:v>
                </c:pt>
                <c:pt idx="206">
                  <c:v>4.18</c:v>
                </c:pt>
                <c:pt idx="207">
                  <c:v>4.1900000000000004</c:v>
                </c:pt>
                <c:pt idx="208">
                  <c:v>4.18</c:v>
                </c:pt>
                <c:pt idx="209">
                  <c:v>4.17</c:v>
                </c:pt>
                <c:pt idx="210">
                  <c:v>4.16</c:v>
                </c:pt>
                <c:pt idx="211">
                  <c:v>4.16</c:v>
                </c:pt>
                <c:pt idx="212">
                  <c:v>4.16</c:v>
                </c:pt>
                <c:pt idx="213">
                  <c:v>4.16</c:v>
                </c:pt>
                <c:pt idx="214">
                  <c:v>4.1500000000000004</c:v>
                </c:pt>
                <c:pt idx="215">
                  <c:v>4.16</c:v>
                </c:pt>
                <c:pt idx="216">
                  <c:v>4.1500000000000004</c:v>
                </c:pt>
                <c:pt idx="217">
                  <c:v>4.0199999999999996</c:v>
                </c:pt>
                <c:pt idx="218">
                  <c:v>3.98</c:v>
                </c:pt>
                <c:pt idx="219">
                  <c:v>3.99</c:v>
                </c:pt>
                <c:pt idx="220">
                  <c:v>3.89</c:v>
                </c:pt>
                <c:pt idx="221">
                  <c:v>3.87</c:v>
                </c:pt>
                <c:pt idx="222">
                  <c:v>4.04</c:v>
                </c:pt>
                <c:pt idx="223">
                  <c:v>4.16</c:v>
                </c:pt>
                <c:pt idx="224">
                  <c:v>4.2</c:v>
                </c:pt>
                <c:pt idx="225">
                  <c:v>4.21</c:v>
                </c:pt>
                <c:pt idx="226">
                  <c:v>4.28</c:v>
                </c:pt>
                <c:pt idx="227">
                  <c:v>4.29</c:v>
                </c:pt>
                <c:pt idx="228">
                  <c:v>4.3099999999999996</c:v>
                </c:pt>
                <c:pt idx="229">
                  <c:v>4.3600000000000003</c:v>
                </c:pt>
                <c:pt idx="230">
                  <c:v>4.4000000000000004</c:v>
                </c:pt>
                <c:pt idx="231">
                  <c:v>4.41</c:v>
                </c:pt>
                <c:pt idx="232">
                  <c:v>4.38</c:v>
                </c:pt>
                <c:pt idx="233">
                  <c:v>4.2699999999999996</c:v>
                </c:pt>
                <c:pt idx="234">
                  <c:v>4.17</c:v>
                </c:pt>
                <c:pt idx="235">
                  <c:v>4.05</c:v>
                </c:pt>
                <c:pt idx="236">
                  <c:v>3.97</c:v>
                </c:pt>
                <c:pt idx="237">
                  <c:v>3.93</c:v>
                </c:pt>
                <c:pt idx="238">
                  <c:v>4.05</c:v>
                </c:pt>
                <c:pt idx="239">
                  <c:v>4.13</c:v>
                </c:pt>
                <c:pt idx="240">
                  <c:v>4.05</c:v>
                </c:pt>
                <c:pt idx="241">
                  <c:v>4.13</c:v>
                </c:pt>
                <c:pt idx="242">
                  <c:v>4.25</c:v>
                </c:pt>
                <c:pt idx="243">
                  <c:v>4.3899999999999997</c:v>
                </c:pt>
                <c:pt idx="244">
                  <c:v>4.54</c:v>
                </c:pt>
                <c:pt idx="245">
                  <c:v>4.66</c:v>
                </c:pt>
                <c:pt idx="246">
                  <c:v>4.68</c:v>
                </c:pt>
                <c:pt idx="247">
                  <c:v>4.8099999999999996</c:v>
                </c:pt>
                <c:pt idx="248">
                  <c:v>4.88</c:v>
                </c:pt>
                <c:pt idx="249">
                  <c:v>4.97</c:v>
                </c:pt>
                <c:pt idx="250">
                  <c:v>5.09</c:v>
                </c:pt>
                <c:pt idx="251">
                  <c:v>5.18</c:v>
                </c:pt>
                <c:pt idx="252">
                  <c:v>5.22</c:v>
                </c:pt>
                <c:pt idx="253">
                  <c:v>5.22</c:v>
                </c:pt>
                <c:pt idx="254">
                  <c:v>5.23</c:v>
                </c:pt>
                <c:pt idx="255">
                  <c:v>5.22</c:v>
                </c:pt>
                <c:pt idx="256">
                  <c:v>5.18</c:v>
                </c:pt>
                <c:pt idx="257">
                  <c:v>5.14</c:v>
                </c:pt>
                <c:pt idx="258">
                  <c:v>5.09</c:v>
                </c:pt>
                <c:pt idx="259">
                  <c:v>5.03</c:v>
                </c:pt>
                <c:pt idx="260">
                  <c:v>4.9800000000000004</c:v>
                </c:pt>
                <c:pt idx="261">
                  <c:v>4.8499999999999996</c:v>
                </c:pt>
                <c:pt idx="262">
                  <c:v>4.92</c:v>
                </c:pt>
                <c:pt idx="263">
                  <c:v>4.91</c:v>
                </c:pt>
                <c:pt idx="264">
                  <c:v>4.96</c:v>
                </c:pt>
                <c:pt idx="265">
                  <c:v>4.93</c:v>
                </c:pt>
                <c:pt idx="266">
                  <c:v>4.8899999999999997</c:v>
                </c:pt>
                <c:pt idx="267">
                  <c:v>4.8899999999999997</c:v>
                </c:pt>
                <c:pt idx="268">
                  <c:v>4.8899999999999997</c:v>
                </c:pt>
                <c:pt idx="269">
                  <c:v>4.8</c:v>
                </c:pt>
                <c:pt idx="270">
                  <c:v>4.8</c:v>
                </c:pt>
                <c:pt idx="271">
                  <c:v>4.8099999999999996</c:v>
                </c:pt>
                <c:pt idx="272">
                  <c:v>4.82</c:v>
                </c:pt>
                <c:pt idx="273">
                  <c:v>4.76</c:v>
                </c:pt>
                <c:pt idx="274">
                  <c:v>4.78</c:v>
                </c:pt>
                <c:pt idx="275">
                  <c:v>4.8</c:v>
                </c:pt>
                <c:pt idx="276">
                  <c:v>4.82</c:v>
                </c:pt>
                <c:pt idx="277">
                  <c:v>4.8499999999999996</c:v>
                </c:pt>
                <c:pt idx="278">
                  <c:v>4.8899999999999997</c:v>
                </c:pt>
                <c:pt idx="279">
                  <c:v>4.9400000000000004</c:v>
                </c:pt>
                <c:pt idx="280">
                  <c:v>4.91</c:v>
                </c:pt>
                <c:pt idx="281">
                  <c:v>4.82</c:v>
                </c:pt>
                <c:pt idx="282">
                  <c:v>4.88</c:v>
                </c:pt>
                <c:pt idx="283">
                  <c:v>4.87</c:v>
                </c:pt>
                <c:pt idx="284">
                  <c:v>4.84</c:v>
                </c:pt>
                <c:pt idx="285">
                  <c:v>4.82</c:v>
                </c:pt>
                <c:pt idx="286">
                  <c:v>4.74</c:v>
                </c:pt>
                <c:pt idx="287">
                  <c:v>4.66</c:v>
                </c:pt>
                <c:pt idx="288">
                  <c:v>4.5999999999999996</c:v>
                </c:pt>
                <c:pt idx="289">
                  <c:v>4.54</c:v>
                </c:pt>
                <c:pt idx="290">
                  <c:v>4.53</c:v>
                </c:pt>
                <c:pt idx="291">
                  <c:v>4.49</c:v>
                </c:pt>
                <c:pt idx="292">
                  <c:v>4.49</c:v>
                </c:pt>
                <c:pt idx="293">
                  <c:v>4.41</c:v>
                </c:pt>
                <c:pt idx="294">
                  <c:v>4.3499999999999996</c:v>
                </c:pt>
                <c:pt idx="295">
                  <c:v>4.2699999999999996</c:v>
                </c:pt>
                <c:pt idx="296">
                  <c:v>4.24</c:v>
                </c:pt>
                <c:pt idx="297">
                  <c:v>4.25</c:v>
                </c:pt>
                <c:pt idx="298">
                  <c:v>4.26</c:v>
                </c:pt>
                <c:pt idx="299">
                  <c:v>4.28</c:v>
                </c:pt>
                <c:pt idx="300">
                  <c:v>4.3099999999999996</c:v>
                </c:pt>
                <c:pt idx="301">
                  <c:v>4.26</c:v>
                </c:pt>
                <c:pt idx="302">
                  <c:v>4.25</c:v>
                </c:pt>
                <c:pt idx="303">
                  <c:v>4.0599999999999996</c:v>
                </c:pt>
                <c:pt idx="304">
                  <c:v>3.98</c:v>
                </c:pt>
                <c:pt idx="305">
                  <c:v>3.91</c:v>
                </c:pt>
                <c:pt idx="306">
                  <c:v>3.82</c:v>
                </c:pt>
                <c:pt idx="307">
                  <c:v>3.76</c:v>
                </c:pt>
                <c:pt idx="308">
                  <c:v>3.7</c:v>
                </c:pt>
                <c:pt idx="309">
                  <c:v>3.64</c:v>
                </c:pt>
                <c:pt idx="310">
                  <c:v>3.61</c:v>
                </c:pt>
                <c:pt idx="311">
                  <c:v>3.62</c:v>
                </c:pt>
                <c:pt idx="312">
                  <c:v>3.88</c:v>
                </c:pt>
                <c:pt idx="313">
                  <c:v>3.99</c:v>
                </c:pt>
                <c:pt idx="314">
                  <c:v>4.24</c:v>
                </c:pt>
                <c:pt idx="315">
                  <c:v>4.55</c:v>
                </c:pt>
                <c:pt idx="316">
                  <c:v>4.84</c:v>
                </c:pt>
                <c:pt idx="317">
                  <c:v>4.6900000000000004</c:v>
                </c:pt>
                <c:pt idx="318">
                  <c:v>4.43</c:v>
                </c:pt>
                <c:pt idx="319">
                  <c:v>4.91</c:v>
                </c:pt>
                <c:pt idx="320">
                  <c:v>4.9400000000000004</c:v>
                </c:pt>
                <c:pt idx="321">
                  <c:v>4.97</c:v>
                </c:pt>
                <c:pt idx="322">
                  <c:v>5.05</c:v>
                </c:pt>
                <c:pt idx="323">
                  <c:v>5.18</c:v>
                </c:pt>
                <c:pt idx="324">
                  <c:v>5.25</c:v>
                </c:pt>
                <c:pt idx="325">
                  <c:v>5.21</c:v>
                </c:pt>
                <c:pt idx="326">
                  <c:v>5.24</c:v>
                </c:pt>
                <c:pt idx="327">
                  <c:v>5.24</c:v>
                </c:pt>
                <c:pt idx="328">
                  <c:v>5.35</c:v>
                </c:pt>
                <c:pt idx="329">
                  <c:v>5.44</c:v>
                </c:pt>
                <c:pt idx="330">
                  <c:v>5.54</c:v>
                </c:pt>
                <c:pt idx="331">
                  <c:v>5.61</c:v>
                </c:pt>
                <c:pt idx="332">
                  <c:v>5.7</c:v>
                </c:pt>
                <c:pt idx="333">
                  <c:v>5.74</c:v>
                </c:pt>
                <c:pt idx="334">
                  <c:v>5.77</c:v>
                </c:pt>
                <c:pt idx="335">
                  <c:v>5.76</c:v>
                </c:pt>
                <c:pt idx="336">
                  <c:v>5.75</c:v>
                </c:pt>
                <c:pt idx="337">
                  <c:v>5.69</c:v>
                </c:pt>
                <c:pt idx="338">
                  <c:v>5.67</c:v>
                </c:pt>
                <c:pt idx="339">
                  <c:v>5.63</c:v>
                </c:pt>
                <c:pt idx="340">
                  <c:v>5.64</c:v>
                </c:pt>
                <c:pt idx="341">
                  <c:v>5.57</c:v>
                </c:pt>
                <c:pt idx="342">
                  <c:v>5.47</c:v>
                </c:pt>
                <c:pt idx="343">
                  <c:v>5.39</c:v>
                </c:pt>
                <c:pt idx="344">
                  <c:v>5.33</c:v>
                </c:pt>
                <c:pt idx="345">
                  <c:v>5.38</c:v>
                </c:pt>
                <c:pt idx="346">
                  <c:v>5.38</c:v>
                </c:pt>
                <c:pt idx="347">
                  <c:v>5.42</c:v>
                </c:pt>
                <c:pt idx="348">
                  <c:v>5.48</c:v>
                </c:pt>
                <c:pt idx="349">
                  <c:v>5.48</c:v>
                </c:pt>
                <c:pt idx="350">
                  <c:v>5.43</c:v>
                </c:pt>
                <c:pt idx="351">
                  <c:v>5.35</c:v>
                </c:pt>
                <c:pt idx="352">
                  <c:v>5.28</c:v>
                </c:pt>
                <c:pt idx="353">
                  <c:v>5.21</c:v>
                </c:pt>
                <c:pt idx="354">
                  <c:v>5.15</c:v>
                </c:pt>
                <c:pt idx="355">
                  <c:v>5.09</c:v>
                </c:pt>
                <c:pt idx="356">
                  <c:v>5.0599999999999996</c:v>
                </c:pt>
                <c:pt idx="357">
                  <c:v>4.9800000000000004</c:v>
                </c:pt>
                <c:pt idx="358">
                  <c:v>4.84</c:v>
                </c:pt>
                <c:pt idx="359">
                  <c:v>4.66</c:v>
                </c:pt>
                <c:pt idx="360">
                  <c:v>4.6900000000000004</c:v>
                </c:pt>
                <c:pt idx="361">
                  <c:v>4.62</c:v>
                </c:pt>
                <c:pt idx="362">
                  <c:v>4.7699999999999996</c:v>
                </c:pt>
                <c:pt idx="363">
                  <c:v>4.68</c:v>
                </c:pt>
                <c:pt idx="364">
                  <c:v>4.6100000000000003</c:v>
                </c:pt>
                <c:pt idx="365">
                  <c:v>4.59</c:v>
                </c:pt>
                <c:pt idx="366">
                  <c:v>4.63</c:v>
                </c:pt>
                <c:pt idx="367">
                  <c:v>4.62</c:v>
                </c:pt>
                <c:pt idx="368">
                  <c:v>4.58</c:v>
                </c:pt>
                <c:pt idx="369">
                  <c:v>4.53</c:v>
                </c:pt>
                <c:pt idx="370">
                  <c:v>4.5599999999999996</c:v>
                </c:pt>
                <c:pt idx="371">
                  <c:v>4.58</c:v>
                </c:pt>
                <c:pt idx="372">
                  <c:v>4.67</c:v>
                </c:pt>
                <c:pt idx="373">
                  <c:v>4.7</c:v>
                </c:pt>
                <c:pt idx="374">
                  <c:v>4.71</c:v>
                </c:pt>
                <c:pt idx="375">
                  <c:v>4.6900000000000004</c:v>
                </c:pt>
                <c:pt idx="376">
                  <c:v>4.6500000000000004</c:v>
                </c:pt>
                <c:pt idx="377">
                  <c:v>4.59</c:v>
                </c:pt>
                <c:pt idx="378">
                  <c:v>4.62</c:v>
                </c:pt>
                <c:pt idx="379">
                  <c:v>4.6399999999999997</c:v>
                </c:pt>
                <c:pt idx="380">
                  <c:v>4.6399999999999997</c:v>
                </c:pt>
                <c:pt idx="381">
                  <c:v>4.6120000000000001</c:v>
                </c:pt>
                <c:pt idx="382">
                  <c:v>4.5999999999999996</c:v>
                </c:pt>
                <c:pt idx="383">
                  <c:v>4.55</c:v>
                </c:pt>
                <c:pt idx="384">
                  <c:v>4.55</c:v>
                </c:pt>
                <c:pt idx="385">
                  <c:v>4.55</c:v>
                </c:pt>
                <c:pt idx="386">
                  <c:v>4.5</c:v>
                </c:pt>
                <c:pt idx="387">
                  <c:v>4.43</c:v>
                </c:pt>
                <c:pt idx="388">
                  <c:v>4.33</c:v>
                </c:pt>
                <c:pt idx="389">
                  <c:v>4.12</c:v>
                </c:pt>
                <c:pt idx="390">
                  <c:v>4.08</c:v>
                </c:pt>
                <c:pt idx="391">
                  <c:v>4.0599999999999996</c:v>
                </c:pt>
                <c:pt idx="392">
                  <c:v>4.09</c:v>
                </c:pt>
                <c:pt idx="393">
                  <c:v>4.0599999999999996</c:v>
                </c:pt>
                <c:pt idx="394">
                  <c:v>4.03</c:v>
                </c:pt>
                <c:pt idx="395">
                  <c:v>3.96</c:v>
                </c:pt>
                <c:pt idx="396">
                  <c:v>3.95</c:v>
                </c:pt>
                <c:pt idx="397">
                  <c:v>3.85</c:v>
                </c:pt>
                <c:pt idx="398">
                  <c:v>3.85</c:v>
                </c:pt>
                <c:pt idx="399">
                  <c:v>3.75</c:v>
                </c:pt>
                <c:pt idx="400">
                  <c:v>3.76</c:v>
                </c:pt>
                <c:pt idx="401">
                  <c:v>3.72</c:v>
                </c:pt>
                <c:pt idx="402">
                  <c:v>3.97</c:v>
                </c:pt>
                <c:pt idx="403">
                  <c:v>4.05</c:v>
                </c:pt>
                <c:pt idx="404">
                  <c:v>4.08</c:v>
                </c:pt>
                <c:pt idx="405">
                  <c:v>4.03</c:v>
                </c:pt>
                <c:pt idx="406">
                  <c:v>4.2</c:v>
                </c:pt>
                <c:pt idx="407">
                  <c:v>4.18</c:v>
                </c:pt>
                <c:pt idx="408">
                  <c:v>4.1100000000000003</c:v>
                </c:pt>
                <c:pt idx="409">
                  <c:v>4.01</c:v>
                </c:pt>
                <c:pt idx="410">
                  <c:v>3.96</c:v>
                </c:pt>
                <c:pt idx="411">
                  <c:v>3.9</c:v>
                </c:pt>
                <c:pt idx="412">
                  <c:v>4.01</c:v>
                </c:pt>
                <c:pt idx="413">
                  <c:v>3.9</c:v>
                </c:pt>
                <c:pt idx="414">
                  <c:v>3.71</c:v>
                </c:pt>
                <c:pt idx="415">
                  <c:v>3.63</c:v>
                </c:pt>
                <c:pt idx="416">
                  <c:v>3.62</c:v>
                </c:pt>
                <c:pt idx="417">
                  <c:v>3.6</c:v>
                </c:pt>
                <c:pt idx="418">
                  <c:v>3.58</c:v>
                </c:pt>
                <c:pt idx="419">
                  <c:v>3.51</c:v>
                </c:pt>
                <c:pt idx="420">
                  <c:v>3.48</c:v>
                </c:pt>
                <c:pt idx="421">
                  <c:v>3.38</c:v>
                </c:pt>
                <c:pt idx="422">
                  <c:v>3.44</c:v>
                </c:pt>
                <c:pt idx="423">
                  <c:v>3.47</c:v>
                </c:pt>
                <c:pt idx="424">
                  <c:v>3.87</c:v>
                </c:pt>
                <c:pt idx="425">
                  <c:v>3.67</c:v>
                </c:pt>
                <c:pt idx="426">
                  <c:v>3.58</c:v>
                </c:pt>
                <c:pt idx="427">
                  <c:v>3.55</c:v>
                </c:pt>
                <c:pt idx="428">
                  <c:v>3.55</c:v>
                </c:pt>
                <c:pt idx="429">
                  <c:v>3.47</c:v>
                </c:pt>
                <c:pt idx="430">
                  <c:v>3.42</c:v>
                </c:pt>
                <c:pt idx="431">
                  <c:v>3.38</c:v>
                </c:pt>
                <c:pt idx="432">
                  <c:v>3.5</c:v>
                </c:pt>
                <c:pt idx="433">
                  <c:v>3.58</c:v>
                </c:pt>
                <c:pt idx="434">
                  <c:v>3.48</c:v>
                </c:pt>
                <c:pt idx="435">
                  <c:v>3.4</c:v>
                </c:pt>
                <c:pt idx="436">
                  <c:v>3.46</c:v>
                </c:pt>
                <c:pt idx="437">
                  <c:v>3.63</c:v>
                </c:pt>
                <c:pt idx="438">
                  <c:v>4.03</c:v>
                </c:pt>
                <c:pt idx="439">
                  <c:v>4.16</c:v>
                </c:pt>
                <c:pt idx="440">
                  <c:v>4.2</c:v>
                </c:pt>
                <c:pt idx="441">
                  <c:v>4.16</c:v>
                </c:pt>
                <c:pt idx="442">
                  <c:v>4.18</c:v>
                </c:pt>
                <c:pt idx="443">
                  <c:v>4.21</c:v>
                </c:pt>
                <c:pt idx="444">
                  <c:v>4.25</c:v>
                </c:pt>
                <c:pt idx="445">
                  <c:v>4.26</c:v>
                </c:pt>
                <c:pt idx="446">
                  <c:v>4.18</c:v>
                </c:pt>
                <c:pt idx="447">
                  <c:v>4.09</c:v>
                </c:pt>
                <c:pt idx="448">
                  <c:v>4.08</c:v>
                </c:pt>
                <c:pt idx="449">
                  <c:v>4.1100000000000003</c:v>
                </c:pt>
                <c:pt idx="450">
                  <c:v>4.17</c:v>
                </c:pt>
                <c:pt idx="451">
                  <c:v>4.21</c:v>
                </c:pt>
                <c:pt idx="452">
                  <c:v>4.2</c:v>
                </c:pt>
                <c:pt idx="453">
                  <c:v>4.2</c:v>
                </c:pt>
                <c:pt idx="454">
                  <c:v>4.28</c:v>
                </c:pt>
                <c:pt idx="455">
                  <c:v>4.4000000000000004</c:v>
                </c:pt>
                <c:pt idx="456">
                  <c:v>4.45</c:v>
                </c:pt>
                <c:pt idx="457">
                  <c:v>4.47</c:v>
                </c:pt>
                <c:pt idx="458">
                  <c:v>4.57</c:v>
                </c:pt>
                <c:pt idx="459">
                  <c:v>4.55</c:v>
                </c:pt>
                <c:pt idx="460">
                  <c:v>4.5199999999999996</c:v>
                </c:pt>
                <c:pt idx="461">
                  <c:v>4.5</c:v>
                </c:pt>
                <c:pt idx="462">
                  <c:v>4.6100000000000003</c:v>
                </c:pt>
                <c:pt idx="463">
                  <c:v>4.67</c:v>
                </c:pt>
                <c:pt idx="464">
                  <c:v>4.67</c:v>
                </c:pt>
                <c:pt idx="465">
                  <c:v>4.66</c:v>
                </c:pt>
                <c:pt idx="466">
                  <c:v>4.6500000000000004</c:v>
                </c:pt>
                <c:pt idx="467">
                  <c:v>4.6500000000000004</c:v>
                </c:pt>
                <c:pt idx="468">
                  <c:v>4.68</c:v>
                </c:pt>
                <c:pt idx="469">
                  <c:v>4.6900000000000004</c:v>
                </c:pt>
                <c:pt idx="470">
                  <c:v>4.75</c:v>
                </c:pt>
                <c:pt idx="471">
                  <c:v>4.72</c:v>
                </c:pt>
                <c:pt idx="472">
                  <c:v>4.68</c:v>
                </c:pt>
                <c:pt idx="473">
                  <c:v>4.67</c:v>
                </c:pt>
                <c:pt idx="474">
                  <c:v>4.68</c:v>
                </c:pt>
                <c:pt idx="475">
                  <c:v>4.6500000000000004</c:v>
                </c:pt>
                <c:pt idx="476">
                  <c:v>4.5199999999999996</c:v>
                </c:pt>
                <c:pt idx="477">
                  <c:v>4.34</c:v>
                </c:pt>
                <c:pt idx="478">
                  <c:v>4.1399999999999997</c:v>
                </c:pt>
                <c:pt idx="479">
                  <c:v>3.99</c:v>
                </c:pt>
                <c:pt idx="480">
                  <c:v>4.01</c:v>
                </c:pt>
                <c:pt idx="481">
                  <c:v>3.9</c:v>
                </c:pt>
                <c:pt idx="482">
                  <c:v>3.8</c:v>
                </c:pt>
                <c:pt idx="483">
                  <c:v>3.73</c:v>
                </c:pt>
                <c:pt idx="484">
                  <c:v>3.88</c:v>
                </c:pt>
                <c:pt idx="485">
                  <c:v>3.96</c:v>
                </c:pt>
                <c:pt idx="486">
                  <c:v>3.96</c:v>
                </c:pt>
                <c:pt idx="487">
                  <c:v>3.9</c:v>
                </c:pt>
                <c:pt idx="488">
                  <c:v>3.88</c:v>
                </c:pt>
                <c:pt idx="489">
                  <c:v>3.94</c:v>
                </c:pt>
                <c:pt idx="490">
                  <c:v>3.88</c:v>
                </c:pt>
                <c:pt idx="491">
                  <c:v>3.76</c:v>
                </c:pt>
                <c:pt idx="492">
                  <c:v>3.7</c:v>
                </c:pt>
                <c:pt idx="493">
                  <c:v>3.67</c:v>
                </c:pt>
                <c:pt idx="494">
                  <c:v>3.77</c:v>
                </c:pt>
                <c:pt idx="495">
                  <c:v>3.95</c:v>
                </c:pt>
                <c:pt idx="496">
                  <c:v>4.01</c:v>
                </c:pt>
                <c:pt idx="497">
                  <c:v>4.0199999999999996</c:v>
                </c:pt>
                <c:pt idx="498">
                  <c:v>3.99</c:v>
                </c:pt>
                <c:pt idx="499">
                  <c:v>3.92</c:v>
                </c:pt>
                <c:pt idx="500">
                  <c:v>3.88</c:v>
                </c:pt>
                <c:pt idx="501">
                  <c:v>3.87</c:v>
                </c:pt>
                <c:pt idx="502">
                  <c:v>3.82</c:v>
                </c:pt>
                <c:pt idx="503">
                  <c:v>3.78</c:v>
                </c:pt>
                <c:pt idx="504">
                  <c:v>3.89</c:v>
                </c:pt>
                <c:pt idx="505">
                  <c:v>3.99</c:v>
                </c:pt>
                <c:pt idx="506">
                  <c:v>3.98</c:v>
                </c:pt>
                <c:pt idx="507">
                  <c:v>3.94</c:v>
                </c:pt>
                <c:pt idx="508">
                  <c:v>3.88</c:v>
                </c:pt>
                <c:pt idx="509">
                  <c:v>3.81</c:v>
                </c:pt>
                <c:pt idx="510">
                  <c:v>3.8</c:v>
                </c:pt>
                <c:pt idx="511">
                  <c:v>3.86</c:v>
                </c:pt>
                <c:pt idx="512">
                  <c:v>3.98</c:v>
                </c:pt>
                <c:pt idx="513">
                  <c:v>4.0599999999999996</c:v>
                </c:pt>
                <c:pt idx="514">
                  <c:v>4.03</c:v>
                </c:pt>
                <c:pt idx="515">
                  <c:v>3.96</c:v>
                </c:pt>
                <c:pt idx="516">
                  <c:v>3.99</c:v>
                </c:pt>
                <c:pt idx="517">
                  <c:v>4.07</c:v>
                </c:pt>
                <c:pt idx="518">
                  <c:v>4.24</c:v>
                </c:pt>
                <c:pt idx="519">
                  <c:v>4.33</c:v>
                </c:pt>
                <c:pt idx="520">
                  <c:v>4.37</c:v>
                </c:pt>
                <c:pt idx="521">
                  <c:v>4.45</c:v>
                </c:pt>
                <c:pt idx="522">
                  <c:v>4.4800000000000004</c:v>
                </c:pt>
                <c:pt idx="523">
                  <c:v>4.46</c:v>
                </c:pt>
                <c:pt idx="524">
                  <c:v>4.42</c:v>
                </c:pt>
                <c:pt idx="525">
                  <c:v>4.3600000000000003</c:v>
                </c:pt>
                <c:pt idx="526">
                  <c:v>4.28</c:v>
                </c:pt>
                <c:pt idx="527">
                  <c:v>4.1900000000000004</c:v>
                </c:pt>
                <c:pt idx="528">
                  <c:v>4.09</c:v>
                </c:pt>
                <c:pt idx="529">
                  <c:v>4</c:v>
                </c:pt>
                <c:pt idx="530">
                  <c:v>3.96</c:v>
                </c:pt>
                <c:pt idx="531">
                  <c:v>4.01</c:v>
                </c:pt>
                <c:pt idx="532">
                  <c:v>4.04</c:v>
                </c:pt>
                <c:pt idx="533">
                  <c:v>4.0199999999999996</c:v>
                </c:pt>
                <c:pt idx="534">
                  <c:v>3.91</c:v>
                </c:pt>
                <c:pt idx="535">
                  <c:v>3.8</c:v>
                </c:pt>
                <c:pt idx="536">
                  <c:v>3.71</c:v>
                </c:pt>
                <c:pt idx="537">
                  <c:v>3.62</c:v>
                </c:pt>
                <c:pt idx="538">
                  <c:v>3.57</c:v>
                </c:pt>
                <c:pt idx="539">
                  <c:v>3.52</c:v>
                </c:pt>
                <c:pt idx="540">
                  <c:v>3.49</c:v>
                </c:pt>
                <c:pt idx="541">
                  <c:v>3.42</c:v>
                </c:pt>
                <c:pt idx="542">
                  <c:v>3.38</c:v>
                </c:pt>
                <c:pt idx="543">
                  <c:v>3.36</c:v>
                </c:pt>
                <c:pt idx="544">
                  <c:v>3.4</c:v>
                </c:pt>
                <c:pt idx="545">
                  <c:v>3.43</c:v>
                </c:pt>
                <c:pt idx="546">
                  <c:v>3.35</c:v>
                </c:pt>
                <c:pt idx="547">
                  <c:v>3.25</c:v>
                </c:pt>
                <c:pt idx="548">
                  <c:v>3.12</c:v>
                </c:pt>
                <c:pt idx="549">
                  <c:v>3.03</c:v>
                </c:pt>
                <c:pt idx="550">
                  <c:v>2.98</c:v>
                </c:pt>
                <c:pt idx="551">
                  <c:v>2.95</c:v>
                </c:pt>
                <c:pt idx="552">
                  <c:v>3.16</c:v>
                </c:pt>
                <c:pt idx="553">
                  <c:v>3.36</c:v>
                </c:pt>
                <c:pt idx="554">
                  <c:v>3.6</c:v>
                </c:pt>
                <c:pt idx="555">
                  <c:v>3.84</c:v>
                </c:pt>
                <c:pt idx="556">
                  <c:v>3.9</c:v>
                </c:pt>
                <c:pt idx="557">
                  <c:v>3.89</c:v>
                </c:pt>
                <c:pt idx="558">
                  <c:v>3.85</c:v>
                </c:pt>
                <c:pt idx="559">
                  <c:v>3.79</c:v>
                </c:pt>
                <c:pt idx="560">
                  <c:v>3.77</c:v>
                </c:pt>
                <c:pt idx="561">
                  <c:v>3.74</c:v>
                </c:pt>
                <c:pt idx="562">
                  <c:v>3.69</c:v>
                </c:pt>
                <c:pt idx="563">
                  <c:v>3.63</c:v>
                </c:pt>
                <c:pt idx="564">
                  <c:v>3.54</c:v>
                </c:pt>
                <c:pt idx="565">
                  <c:v>3.44</c:v>
                </c:pt>
                <c:pt idx="566">
                  <c:v>3.37</c:v>
                </c:pt>
                <c:pt idx="567">
                  <c:v>3.32</c:v>
                </c:pt>
                <c:pt idx="568">
                  <c:v>3.36</c:v>
                </c:pt>
                <c:pt idx="569">
                  <c:v>3.46</c:v>
                </c:pt>
                <c:pt idx="570">
                  <c:v>3.59</c:v>
                </c:pt>
                <c:pt idx="571">
                  <c:v>3.75</c:v>
                </c:pt>
                <c:pt idx="572">
                  <c:v>3.9</c:v>
                </c:pt>
                <c:pt idx="573">
                  <c:v>4.03</c:v>
                </c:pt>
                <c:pt idx="574">
                  <c:v>4.1500000000000004</c:v>
                </c:pt>
                <c:pt idx="575">
                  <c:v>4.29</c:v>
                </c:pt>
                <c:pt idx="576">
                  <c:v>4.38</c:v>
                </c:pt>
                <c:pt idx="577">
                  <c:v>4.43</c:v>
                </c:pt>
                <c:pt idx="578">
                  <c:v>4.46</c:v>
                </c:pt>
                <c:pt idx="579">
                  <c:v>4.4800000000000004</c:v>
                </c:pt>
                <c:pt idx="580">
                  <c:v>4.4400000000000004</c:v>
                </c:pt>
                <c:pt idx="581">
                  <c:v>4.3499999999999996</c:v>
                </c:pt>
                <c:pt idx="582">
                  <c:v>4.32</c:v>
                </c:pt>
                <c:pt idx="583">
                  <c:v>4.28</c:v>
                </c:pt>
                <c:pt idx="584">
                  <c:v>4.22</c:v>
                </c:pt>
                <c:pt idx="585">
                  <c:v>4.1500000000000004</c:v>
                </c:pt>
                <c:pt idx="586">
                  <c:v>4.1900000000000004</c:v>
                </c:pt>
                <c:pt idx="587">
                  <c:v>4.2300000000000004</c:v>
                </c:pt>
                <c:pt idx="588">
                  <c:v>4.26</c:v>
                </c:pt>
                <c:pt idx="589">
                  <c:v>4.32</c:v>
                </c:pt>
                <c:pt idx="590">
                  <c:v>4.3</c:v>
                </c:pt>
                <c:pt idx="591">
                  <c:v>4.24</c:v>
                </c:pt>
                <c:pt idx="592">
                  <c:v>4.1500000000000004</c:v>
                </c:pt>
                <c:pt idx="593">
                  <c:v>3.96</c:v>
                </c:pt>
                <c:pt idx="594">
                  <c:v>4.13</c:v>
                </c:pt>
                <c:pt idx="595">
                  <c:v>4.24</c:v>
                </c:pt>
                <c:pt idx="596">
                  <c:v>4.3499999999999996</c:v>
                </c:pt>
                <c:pt idx="597">
                  <c:v>4.26</c:v>
                </c:pt>
                <c:pt idx="598">
                  <c:v>4.16</c:v>
                </c:pt>
                <c:pt idx="599">
                  <c:v>4.01</c:v>
                </c:pt>
                <c:pt idx="600">
                  <c:v>3.86</c:v>
                </c:pt>
                <c:pt idx="601">
                  <c:v>3.83</c:v>
                </c:pt>
                <c:pt idx="602">
                  <c:v>3.9</c:v>
                </c:pt>
                <c:pt idx="603">
                  <c:v>3.8</c:v>
                </c:pt>
                <c:pt idx="604">
                  <c:v>3.89</c:v>
                </c:pt>
                <c:pt idx="605">
                  <c:v>3.83</c:v>
                </c:pt>
                <c:pt idx="606">
                  <c:v>3.94</c:v>
                </c:pt>
                <c:pt idx="607">
                  <c:v>4.04</c:v>
                </c:pt>
                <c:pt idx="608">
                  <c:v>4.07</c:v>
                </c:pt>
                <c:pt idx="609">
                  <c:v>4.09</c:v>
                </c:pt>
                <c:pt idx="610">
                  <c:v>4.09</c:v>
                </c:pt>
                <c:pt idx="611">
                  <c:v>4.05</c:v>
                </c:pt>
                <c:pt idx="612">
                  <c:v>4.22</c:v>
                </c:pt>
                <c:pt idx="613">
                  <c:v>4.28</c:v>
                </c:pt>
                <c:pt idx="614">
                  <c:v>4.3899999999999997</c:v>
                </c:pt>
                <c:pt idx="615">
                  <c:v>4.49</c:v>
                </c:pt>
                <c:pt idx="616">
                  <c:v>4.53</c:v>
                </c:pt>
                <c:pt idx="617">
                  <c:v>4.55</c:v>
                </c:pt>
                <c:pt idx="618">
                  <c:v>4.6500000000000004</c:v>
                </c:pt>
                <c:pt idx="619">
                  <c:v>4.71</c:v>
                </c:pt>
                <c:pt idx="620">
                  <c:v>4.91</c:v>
                </c:pt>
                <c:pt idx="621">
                  <c:v>5.03</c:v>
                </c:pt>
                <c:pt idx="622">
                  <c:v>5.19</c:v>
                </c:pt>
                <c:pt idx="623">
                  <c:v>5.2</c:v>
                </c:pt>
                <c:pt idx="624">
                  <c:v>5.2</c:v>
                </c:pt>
                <c:pt idx="625">
                  <c:v>5.14</c:v>
                </c:pt>
                <c:pt idx="626">
                  <c:v>5.1100000000000003</c:v>
                </c:pt>
                <c:pt idx="627">
                  <c:v>5.09</c:v>
                </c:pt>
                <c:pt idx="628">
                  <c:v>5.14</c:v>
                </c:pt>
                <c:pt idx="629">
                  <c:v>5.16</c:v>
                </c:pt>
                <c:pt idx="630">
                  <c:v>5.18</c:v>
                </c:pt>
                <c:pt idx="631">
                  <c:v>5.14</c:v>
                </c:pt>
                <c:pt idx="632">
                  <c:v>5.07</c:v>
                </c:pt>
                <c:pt idx="633">
                  <c:v>5.0199999999999996</c:v>
                </c:pt>
                <c:pt idx="634">
                  <c:v>5.1100000000000003</c:v>
                </c:pt>
                <c:pt idx="635">
                  <c:v>5.0599999999999996</c:v>
                </c:pt>
                <c:pt idx="636">
                  <c:v>5.04</c:v>
                </c:pt>
                <c:pt idx="637">
                  <c:v>5.03</c:v>
                </c:pt>
                <c:pt idx="638">
                  <c:v>4.96</c:v>
                </c:pt>
                <c:pt idx="639">
                  <c:v>4.8499999999999996</c:v>
                </c:pt>
                <c:pt idx="640">
                  <c:v>4.87</c:v>
                </c:pt>
                <c:pt idx="641">
                  <c:v>4.8099999999999996</c:v>
                </c:pt>
                <c:pt idx="642">
                  <c:v>4.83</c:v>
                </c:pt>
                <c:pt idx="643">
                  <c:v>4.79</c:v>
                </c:pt>
                <c:pt idx="644">
                  <c:v>4.74</c:v>
                </c:pt>
                <c:pt idx="645">
                  <c:v>4.66</c:v>
                </c:pt>
                <c:pt idx="646">
                  <c:v>4.5999999999999996</c:v>
                </c:pt>
                <c:pt idx="647">
                  <c:v>4.51</c:v>
                </c:pt>
                <c:pt idx="648">
                  <c:v>4.41</c:v>
                </c:pt>
                <c:pt idx="649">
                  <c:v>4.3</c:v>
                </c:pt>
                <c:pt idx="650">
                  <c:v>4.24</c:v>
                </c:pt>
                <c:pt idx="651">
                  <c:v>4.17</c:v>
                </c:pt>
                <c:pt idx="652">
                  <c:v>4.16</c:v>
                </c:pt>
                <c:pt idx="653">
                  <c:v>4.09</c:v>
                </c:pt>
                <c:pt idx="654">
                  <c:v>4.1399999999999997</c:v>
                </c:pt>
                <c:pt idx="655">
                  <c:v>4.22</c:v>
                </c:pt>
                <c:pt idx="656">
                  <c:v>4.2</c:v>
                </c:pt>
                <c:pt idx="657">
                  <c:v>4.07</c:v>
                </c:pt>
                <c:pt idx="658">
                  <c:v>3.99</c:v>
                </c:pt>
                <c:pt idx="659">
                  <c:v>3.95</c:v>
                </c:pt>
                <c:pt idx="660">
                  <c:v>3.98</c:v>
                </c:pt>
                <c:pt idx="661">
                  <c:v>3.95</c:v>
                </c:pt>
                <c:pt idx="662">
                  <c:v>3.86</c:v>
                </c:pt>
                <c:pt idx="663">
                  <c:v>3.77</c:v>
                </c:pt>
                <c:pt idx="664">
                  <c:v>3.81</c:v>
                </c:pt>
                <c:pt idx="665">
                  <c:v>3.85</c:v>
                </c:pt>
                <c:pt idx="666">
                  <c:v>3.9</c:v>
                </c:pt>
                <c:pt idx="667">
                  <c:v>3.93</c:v>
                </c:pt>
                <c:pt idx="668">
                  <c:v>3.84</c:v>
                </c:pt>
                <c:pt idx="669">
                  <c:v>3.72</c:v>
                </c:pt>
                <c:pt idx="670">
                  <c:v>3.66</c:v>
                </c:pt>
                <c:pt idx="671">
                  <c:v>3.58</c:v>
                </c:pt>
                <c:pt idx="672">
                  <c:v>3.53</c:v>
                </c:pt>
                <c:pt idx="673">
                  <c:v>3.45</c:v>
                </c:pt>
                <c:pt idx="674">
                  <c:v>3.42</c:v>
                </c:pt>
                <c:pt idx="675">
                  <c:v>3.33</c:v>
                </c:pt>
                <c:pt idx="676">
                  <c:v>3.21</c:v>
                </c:pt>
                <c:pt idx="677">
                  <c:v>3.13</c:v>
                </c:pt>
                <c:pt idx="678">
                  <c:v>3.1</c:v>
                </c:pt>
                <c:pt idx="679">
                  <c:v>3.08</c:v>
                </c:pt>
                <c:pt idx="680">
                  <c:v>3.11</c:v>
                </c:pt>
                <c:pt idx="681">
                  <c:v>3.1</c:v>
                </c:pt>
                <c:pt idx="682">
                  <c:v>3.07</c:v>
                </c:pt>
                <c:pt idx="683">
                  <c:v>2.99</c:v>
                </c:pt>
                <c:pt idx="684">
                  <c:v>2.86</c:v>
                </c:pt>
                <c:pt idx="685">
                  <c:v>2.8</c:v>
                </c:pt>
                <c:pt idx="686">
                  <c:v>2.91</c:v>
                </c:pt>
                <c:pt idx="687">
                  <c:v>2.95</c:v>
                </c:pt>
                <c:pt idx="688">
                  <c:v>2.97</c:v>
                </c:pt>
                <c:pt idx="689">
                  <c:v>2.96</c:v>
                </c:pt>
                <c:pt idx="690">
                  <c:v>2.94</c:v>
                </c:pt>
                <c:pt idx="691">
                  <c:v>2.96</c:v>
                </c:pt>
                <c:pt idx="692">
                  <c:v>2.92</c:v>
                </c:pt>
                <c:pt idx="693">
                  <c:v>2.87</c:v>
                </c:pt>
                <c:pt idx="694">
                  <c:v>2.83</c:v>
                </c:pt>
                <c:pt idx="695">
                  <c:v>2.82</c:v>
                </c:pt>
                <c:pt idx="696">
                  <c:v>2.78</c:v>
                </c:pt>
                <c:pt idx="697">
                  <c:v>2.73</c:v>
                </c:pt>
                <c:pt idx="698">
                  <c:v>2.69</c:v>
                </c:pt>
                <c:pt idx="699">
                  <c:v>2.67</c:v>
                </c:pt>
                <c:pt idx="700">
                  <c:v>2.67</c:v>
                </c:pt>
                <c:pt idx="701">
                  <c:v>2.67</c:v>
                </c:pt>
                <c:pt idx="702">
                  <c:v>2.61</c:v>
                </c:pt>
                <c:pt idx="703">
                  <c:v>2.57</c:v>
                </c:pt>
                <c:pt idx="704">
                  <c:v>2.44</c:v>
                </c:pt>
                <c:pt idx="705">
                  <c:v>2.46</c:v>
                </c:pt>
                <c:pt idx="706">
                  <c:v>2.46</c:v>
                </c:pt>
                <c:pt idx="707">
                  <c:v>2.69</c:v>
                </c:pt>
                <c:pt idx="708">
                  <c:v>2.9</c:v>
                </c:pt>
                <c:pt idx="709">
                  <c:v>2.94</c:v>
                </c:pt>
                <c:pt idx="710">
                  <c:v>3.03</c:v>
                </c:pt>
                <c:pt idx="711">
                  <c:v>3.13</c:v>
                </c:pt>
                <c:pt idx="712">
                  <c:v>3.22</c:v>
                </c:pt>
                <c:pt idx="713">
                  <c:v>3.32</c:v>
                </c:pt>
                <c:pt idx="714">
                  <c:v>3.39</c:v>
                </c:pt>
                <c:pt idx="715">
                  <c:v>3.39</c:v>
                </c:pt>
                <c:pt idx="716">
                  <c:v>3.64</c:v>
                </c:pt>
                <c:pt idx="717">
                  <c:v>3.59</c:v>
                </c:pt>
                <c:pt idx="718">
                  <c:v>3.48</c:v>
                </c:pt>
                <c:pt idx="719">
                  <c:v>3.46</c:v>
                </c:pt>
                <c:pt idx="720">
                  <c:v>3.61</c:v>
                </c:pt>
                <c:pt idx="721">
                  <c:v>3.8</c:v>
                </c:pt>
                <c:pt idx="722">
                  <c:v>3.8</c:v>
                </c:pt>
                <c:pt idx="723">
                  <c:v>3.78</c:v>
                </c:pt>
                <c:pt idx="724">
                  <c:v>3.76</c:v>
                </c:pt>
                <c:pt idx="725">
                  <c:v>3.68</c:v>
                </c:pt>
                <c:pt idx="726">
                  <c:v>3.59</c:v>
                </c:pt>
                <c:pt idx="727">
                  <c:v>3.54</c:v>
                </c:pt>
                <c:pt idx="728">
                  <c:v>3.3</c:v>
                </c:pt>
                <c:pt idx="729">
                  <c:v>3.26</c:v>
                </c:pt>
                <c:pt idx="730">
                  <c:v>3.92</c:v>
                </c:pt>
                <c:pt idx="731">
                  <c:v>3.88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A504-42E0-86C7-4A704C5A51A3}"/>
            </c:ext>
          </c:extLst>
        </c:ser>
        <c:ser>
          <c:idx val="13"/>
          <c:order val="1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DATOS!$Y$3:$Y$734</c:f>
              <c:numCache>
                <c:formatCode>0.00</c:formatCode>
                <c:ptCount val="732"/>
                <c:pt idx="0">
                  <c:v>3.25</c:v>
                </c:pt>
                <c:pt idx="1">
                  <c:v>3.14</c:v>
                </c:pt>
                <c:pt idx="2">
                  <c:v>3.07</c:v>
                </c:pt>
                <c:pt idx="3">
                  <c:v>2.95</c:v>
                </c:pt>
                <c:pt idx="4">
                  <c:v>2.83</c:v>
                </c:pt>
                <c:pt idx="5">
                  <c:v>2.76</c:v>
                </c:pt>
                <c:pt idx="6">
                  <c:v>2.77</c:v>
                </c:pt>
                <c:pt idx="7">
                  <c:v>2.76</c:v>
                </c:pt>
                <c:pt idx="8">
                  <c:v>2.73</c:v>
                </c:pt>
                <c:pt idx="9">
                  <c:v>2.66</c:v>
                </c:pt>
                <c:pt idx="10">
                  <c:v>2.54</c:v>
                </c:pt>
                <c:pt idx="11">
                  <c:v>2.4700000000000002</c:v>
                </c:pt>
                <c:pt idx="12">
                  <c:v>2.37</c:v>
                </c:pt>
                <c:pt idx="13">
                  <c:v>2.33</c:v>
                </c:pt>
                <c:pt idx="14">
                  <c:v>2.29</c:v>
                </c:pt>
                <c:pt idx="15">
                  <c:v>2.2799999999999998</c:v>
                </c:pt>
                <c:pt idx="16">
                  <c:v>2.23</c:v>
                </c:pt>
                <c:pt idx="17">
                  <c:v>2.2200000000000002</c:v>
                </c:pt>
                <c:pt idx="18">
                  <c:v>2.17</c:v>
                </c:pt>
                <c:pt idx="19">
                  <c:v>2.16</c:v>
                </c:pt>
                <c:pt idx="20">
                  <c:v>2.09</c:v>
                </c:pt>
                <c:pt idx="21">
                  <c:v>2.1</c:v>
                </c:pt>
                <c:pt idx="22">
                  <c:v>2.17</c:v>
                </c:pt>
                <c:pt idx="23">
                  <c:v>2.2200000000000002</c:v>
                </c:pt>
                <c:pt idx="24">
                  <c:v>2.19</c:v>
                </c:pt>
                <c:pt idx="25">
                  <c:v>2.2200000000000002</c:v>
                </c:pt>
                <c:pt idx="26">
                  <c:v>2.0699999999999998</c:v>
                </c:pt>
                <c:pt idx="27">
                  <c:v>1.97</c:v>
                </c:pt>
                <c:pt idx="28">
                  <c:v>1.85</c:v>
                </c:pt>
                <c:pt idx="29">
                  <c:v>1.83</c:v>
                </c:pt>
                <c:pt idx="30">
                  <c:v>1.82</c:v>
                </c:pt>
                <c:pt idx="31">
                  <c:v>1.87</c:v>
                </c:pt>
                <c:pt idx="32">
                  <c:v>1.97</c:v>
                </c:pt>
                <c:pt idx="33">
                  <c:v>2.0099999999999998</c:v>
                </c:pt>
                <c:pt idx="34">
                  <c:v>1.86</c:v>
                </c:pt>
                <c:pt idx="35">
                  <c:v>1.87</c:v>
                </c:pt>
                <c:pt idx="36">
                  <c:v>1.9</c:v>
                </c:pt>
                <c:pt idx="37">
                  <c:v>1.94</c:v>
                </c:pt>
                <c:pt idx="38">
                  <c:v>1.96</c:v>
                </c:pt>
                <c:pt idx="39">
                  <c:v>1.95</c:v>
                </c:pt>
                <c:pt idx="40">
                  <c:v>1.83</c:v>
                </c:pt>
                <c:pt idx="41">
                  <c:v>1.83</c:v>
                </c:pt>
                <c:pt idx="42">
                  <c:v>1.84</c:v>
                </c:pt>
                <c:pt idx="43">
                  <c:v>1.86</c:v>
                </c:pt>
                <c:pt idx="44">
                  <c:v>1.77</c:v>
                </c:pt>
                <c:pt idx="45">
                  <c:v>1.75</c:v>
                </c:pt>
                <c:pt idx="46">
                  <c:v>1.7</c:v>
                </c:pt>
                <c:pt idx="47">
                  <c:v>1.73</c:v>
                </c:pt>
                <c:pt idx="48">
                  <c:v>1.83</c:v>
                </c:pt>
                <c:pt idx="49">
                  <c:v>1.86</c:v>
                </c:pt>
                <c:pt idx="50">
                  <c:v>1.81</c:v>
                </c:pt>
                <c:pt idx="51">
                  <c:v>1.7</c:v>
                </c:pt>
                <c:pt idx="52">
                  <c:v>1.82</c:v>
                </c:pt>
                <c:pt idx="53">
                  <c:v>1.94</c:v>
                </c:pt>
                <c:pt idx="54">
                  <c:v>2.04</c:v>
                </c:pt>
                <c:pt idx="55">
                  <c:v>2.04</c:v>
                </c:pt>
                <c:pt idx="56">
                  <c:v>2.0299999999999998</c:v>
                </c:pt>
                <c:pt idx="57">
                  <c:v>2.04</c:v>
                </c:pt>
                <c:pt idx="58">
                  <c:v>1.97</c:v>
                </c:pt>
                <c:pt idx="59">
                  <c:v>1.91</c:v>
                </c:pt>
                <c:pt idx="60">
                  <c:v>1.73</c:v>
                </c:pt>
                <c:pt idx="61">
                  <c:v>1.73</c:v>
                </c:pt>
                <c:pt idx="62">
                  <c:v>1.67</c:v>
                </c:pt>
                <c:pt idx="63">
                  <c:v>1.67</c:v>
                </c:pt>
                <c:pt idx="64">
                  <c:v>1.61</c:v>
                </c:pt>
                <c:pt idx="65">
                  <c:v>1.57</c:v>
                </c:pt>
                <c:pt idx="66">
                  <c:v>1.52</c:v>
                </c:pt>
                <c:pt idx="67">
                  <c:v>1.51</c:v>
                </c:pt>
                <c:pt idx="68">
                  <c:v>1.49</c:v>
                </c:pt>
                <c:pt idx="69">
                  <c:v>1.54</c:v>
                </c:pt>
                <c:pt idx="70">
                  <c:v>1.66</c:v>
                </c:pt>
                <c:pt idx="71">
                  <c:v>1.75</c:v>
                </c:pt>
                <c:pt idx="72">
                  <c:v>1.81</c:v>
                </c:pt>
                <c:pt idx="73">
                  <c:v>1.83</c:v>
                </c:pt>
                <c:pt idx="74">
                  <c:v>1.77</c:v>
                </c:pt>
                <c:pt idx="75">
                  <c:v>1.7</c:v>
                </c:pt>
                <c:pt idx="76">
                  <c:v>1.53</c:v>
                </c:pt>
                <c:pt idx="77">
                  <c:v>1.47</c:v>
                </c:pt>
                <c:pt idx="78">
                  <c:v>1.47</c:v>
                </c:pt>
                <c:pt idx="79">
                  <c:v>1.49</c:v>
                </c:pt>
                <c:pt idx="80">
                  <c:v>1.5</c:v>
                </c:pt>
                <c:pt idx="81">
                  <c:v>1.52</c:v>
                </c:pt>
                <c:pt idx="82">
                  <c:v>1.49</c:v>
                </c:pt>
                <c:pt idx="83">
                  <c:v>1.53</c:v>
                </c:pt>
                <c:pt idx="84">
                  <c:v>1.52</c:v>
                </c:pt>
                <c:pt idx="85">
                  <c:v>1.57</c:v>
                </c:pt>
                <c:pt idx="86">
                  <c:v>1.6</c:v>
                </c:pt>
                <c:pt idx="87">
                  <c:v>1.61</c:v>
                </c:pt>
                <c:pt idx="88">
                  <c:v>1.58</c:v>
                </c:pt>
                <c:pt idx="89">
                  <c:v>1.56</c:v>
                </c:pt>
                <c:pt idx="90">
                  <c:v>1.58</c:v>
                </c:pt>
                <c:pt idx="91">
                  <c:v>1.6</c:v>
                </c:pt>
                <c:pt idx="92">
                  <c:v>1.57</c:v>
                </c:pt>
                <c:pt idx="93">
                  <c:v>1.52</c:v>
                </c:pt>
                <c:pt idx="94">
                  <c:v>1.51</c:v>
                </c:pt>
                <c:pt idx="95">
                  <c:v>1.52</c:v>
                </c:pt>
                <c:pt idx="96">
                  <c:v>1.47</c:v>
                </c:pt>
                <c:pt idx="97">
                  <c:v>1.49</c:v>
                </c:pt>
                <c:pt idx="98">
                  <c:v>1.5</c:v>
                </c:pt>
                <c:pt idx="99">
                  <c:v>1.56</c:v>
                </c:pt>
                <c:pt idx="100">
                  <c:v>1.53</c:v>
                </c:pt>
                <c:pt idx="101">
                  <c:v>1.5</c:v>
                </c:pt>
                <c:pt idx="102">
                  <c:v>1.47</c:v>
                </c:pt>
                <c:pt idx="103">
                  <c:v>1.45</c:v>
                </c:pt>
                <c:pt idx="104">
                  <c:v>1.51</c:v>
                </c:pt>
                <c:pt idx="105">
                  <c:v>1.6</c:v>
                </c:pt>
                <c:pt idx="106">
                  <c:v>1.65</c:v>
                </c:pt>
                <c:pt idx="107">
                  <c:v>1.66</c:v>
                </c:pt>
                <c:pt idx="108">
                  <c:v>1.63</c:v>
                </c:pt>
                <c:pt idx="109">
                  <c:v>1.66</c:v>
                </c:pt>
                <c:pt idx="110">
                  <c:v>1.64</c:v>
                </c:pt>
                <c:pt idx="111">
                  <c:v>1.75</c:v>
                </c:pt>
                <c:pt idx="112">
                  <c:v>1.83</c:v>
                </c:pt>
                <c:pt idx="113">
                  <c:v>1.97</c:v>
                </c:pt>
                <c:pt idx="114">
                  <c:v>2.2000000000000002</c:v>
                </c:pt>
                <c:pt idx="115">
                  <c:v>2.0699999999999998</c:v>
                </c:pt>
                <c:pt idx="116">
                  <c:v>1.94</c:v>
                </c:pt>
                <c:pt idx="117">
                  <c:v>1.91</c:v>
                </c:pt>
                <c:pt idx="118">
                  <c:v>1.89</c:v>
                </c:pt>
                <c:pt idx="119">
                  <c:v>1.92</c:v>
                </c:pt>
                <c:pt idx="120">
                  <c:v>1.93</c:v>
                </c:pt>
                <c:pt idx="121">
                  <c:v>1.85</c:v>
                </c:pt>
                <c:pt idx="122">
                  <c:v>1.77</c:v>
                </c:pt>
                <c:pt idx="123">
                  <c:v>1.81</c:v>
                </c:pt>
                <c:pt idx="124">
                  <c:v>1.85</c:v>
                </c:pt>
                <c:pt idx="125">
                  <c:v>2.02</c:v>
                </c:pt>
                <c:pt idx="126">
                  <c:v>2.0099999999999998</c:v>
                </c:pt>
                <c:pt idx="127">
                  <c:v>1.9</c:v>
                </c:pt>
                <c:pt idx="128">
                  <c:v>1.87</c:v>
                </c:pt>
                <c:pt idx="129">
                  <c:v>2.11</c:v>
                </c:pt>
                <c:pt idx="130">
                  <c:v>2.09</c:v>
                </c:pt>
                <c:pt idx="131">
                  <c:v>2.16</c:v>
                </c:pt>
                <c:pt idx="132">
                  <c:v>2.35</c:v>
                </c:pt>
                <c:pt idx="133">
                  <c:v>2.4300000000000002</c:v>
                </c:pt>
                <c:pt idx="134">
                  <c:v>2.48</c:v>
                </c:pt>
                <c:pt idx="135">
                  <c:v>2.73</c:v>
                </c:pt>
                <c:pt idx="136">
                  <c:v>2.79</c:v>
                </c:pt>
                <c:pt idx="137">
                  <c:v>2.64</c:v>
                </c:pt>
                <c:pt idx="138">
                  <c:v>2.4500000000000002</c:v>
                </c:pt>
                <c:pt idx="139">
                  <c:v>2.4300000000000002</c:v>
                </c:pt>
                <c:pt idx="140">
                  <c:v>2.33</c:v>
                </c:pt>
                <c:pt idx="141">
                  <c:v>2.36</c:v>
                </c:pt>
                <c:pt idx="142">
                  <c:v>2.44</c:v>
                </c:pt>
                <c:pt idx="143">
                  <c:v>2.36</c:v>
                </c:pt>
                <c:pt idx="144">
                  <c:v>2.33</c:v>
                </c:pt>
                <c:pt idx="145">
                  <c:v>2.23</c:v>
                </c:pt>
                <c:pt idx="146">
                  <c:v>2.12</c:v>
                </c:pt>
                <c:pt idx="147">
                  <c:v>2.14</c:v>
                </c:pt>
                <c:pt idx="148">
                  <c:v>2.02</c:v>
                </c:pt>
                <c:pt idx="149">
                  <c:v>1.9</c:v>
                </c:pt>
                <c:pt idx="150">
                  <c:v>1.81</c:v>
                </c:pt>
                <c:pt idx="151">
                  <c:v>1.85</c:v>
                </c:pt>
                <c:pt idx="152">
                  <c:v>1.82</c:v>
                </c:pt>
                <c:pt idx="153">
                  <c:v>1.87</c:v>
                </c:pt>
                <c:pt idx="154">
                  <c:v>2.1</c:v>
                </c:pt>
                <c:pt idx="155">
                  <c:v>2.13</c:v>
                </c:pt>
                <c:pt idx="156">
                  <c:v>2.25</c:v>
                </c:pt>
                <c:pt idx="157">
                  <c:v>2.4</c:v>
                </c:pt>
                <c:pt idx="158">
                  <c:v>2.31</c:v>
                </c:pt>
                <c:pt idx="159">
                  <c:v>2.29</c:v>
                </c:pt>
                <c:pt idx="160">
                  <c:v>2.3530000000000002</c:v>
                </c:pt>
                <c:pt idx="161">
                  <c:v>2.4300000000000002</c:v>
                </c:pt>
                <c:pt idx="162">
                  <c:v>2.3199999999999998</c:v>
                </c:pt>
                <c:pt idx="163">
                  <c:v>2.31</c:v>
                </c:pt>
                <c:pt idx="164">
                  <c:v>2.29</c:v>
                </c:pt>
                <c:pt idx="165">
                  <c:v>2.21</c:v>
                </c:pt>
                <c:pt idx="166">
                  <c:v>2.0699999999999998</c:v>
                </c:pt>
                <c:pt idx="167">
                  <c:v>2.0099999999999998</c:v>
                </c:pt>
                <c:pt idx="168">
                  <c:v>1.8</c:v>
                </c:pt>
                <c:pt idx="169">
                  <c:v>1.72</c:v>
                </c:pt>
                <c:pt idx="170">
                  <c:v>1.77</c:v>
                </c:pt>
                <c:pt idx="171">
                  <c:v>1.65</c:v>
                </c:pt>
                <c:pt idx="172">
                  <c:v>1.62</c:v>
                </c:pt>
                <c:pt idx="173">
                  <c:v>1.53</c:v>
                </c:pt>
                <c:pt idx="174">
                  <c:v>1.6</c:v>
                </c:pt>
                <c:pt idx="175">
                  <c:v>1.61</c:v>
                </c:pt>
                <c:pt idx="176">
                  <c:v>1.61</c:v>
                </c:pt>
                <c:pt idx="177">
                  <c:v>1.67</c:v>
                </c:pt>
                <c:pt idx="178">
                  <c:v>1.84</c:v>
                </c:pt>
                <c:pt idx="179">
                  <c:v>2.0299999999999998</c:v>
                </c:pt>
                <c:pt idx="180">
                  <c:v>2.23</c:v>
                </c:pt>
                <c:pt idx="181">
                  <c:v>2.12</c:v>
                </c:pt>
                <c:pt idx="182">
                  <c:v>2.13</c:v>
                </c:pt>
                <c:pt idx="183">
                  <c:v>2.2799999999999998</c:v>
                </c:pt>
                <c:pt idx="184">
                  <c:v>2.25</c:v>
                </c:pt>
                <c:pt idx="185">
                  <c:v>2.2599999999999998</c:v>
                </c:pt>
                <c:pt idx="186">
                  <c:v>2.2599999999999998</c:v>
                </c:pt>
                <c:pt idx="187">
                  <c:v>2.33</c:v>
                </c:pt>
                <c:pt idx="188">
                  <c:v>2.36</c:v>
                </c:pt>
                <c:pt idx="189">
                  <c:v>2.77</c:v>
                </c:pt>
                <c:pt idx="190">
                  <c:v>2.83</c:v>
                </c:pt>
                <c:pt idx="191">
                  <c:v>2.73</c:v>
                </c:pt>
                <c:pt idx="192">
                  <c:v>2.77</c:v>
                </c:pt>
                <c:pt idx="193">
                  <c:v>2.98</c:v>
                </c:pt>
                <c:pt idx="194">
                  <c:v>3</c:v>
                </c:pt>
                <c:pt idx="195">
                  <c:v>2.98</c:v>
                </c:pt>
                <c:pt idx="196">
                  <c:v>2.99</c:v>
                </c:pt>
                <c:pt idx="197">
                  <c:v>2.98</c:v>
                </c:pt>
                <c:pt idx="198">
                  <c:v>3.1</c:v>
                </c:pt>
                <c:pt idx="199">
                  <c:v>3.16</c:v>
                </c:pt>
                <c:pt idx="200">
                  <c:v>3.32</c:v>
                </c:pt>
                <c:pt idx="201">
                  <c:v>3.2</c:v>
                </c:pt>
                <c:pt idx="202">
                  <c:v>3.35</c:v>
                </c:pt>
                <c:pt idx="203">
                  <c:v>3.36</c:v>
                </c:pt>
                <c:pt idx="204">
                  <c:v>3.49</c:v>
                </c:pt>
                <c:pt idx="205">
                  <c:v>3.57</c:v>
                </c:pt>
                <c:pt idx="206">
                  <c:v>3.8</c:v>
                </c:pt>
                <c:pt idx="207">
                  <c:v>3.81</c:v>
                </c:pt>
                <c:pt idx="208">
                  <c:v>3.89</c:v>
                </c:pt>
                <c:pt idx="209">
                  <c:v>3.95</c:v>
                </c:pt>
                <c:pt idx="210">
                  <c:v>3.91</c:v>
                </c:pt>
                <c:pt idx="211">
                  <c:v>3.81</c:v>
                </c:pt>
                <c:pt idx="212">
                  <c:v>3.73</c:v>
                </c:pt>
                <c:pt idx="213">
                  <c:v>3.7</c:v>
                </c:pt>
                <c:pt idx="214">
                  <c:v>3.69</c:v>
                </c:pt>
                <c:pt idx="215">
                  <c:v>3.63</c:v>
                </c:pt>
                <c:pt idx="216">
                  <c:v>3.47</c:v>
                </c:pt>
                <c:pt idx="217">
                  <c:v>3.32</c:v>
                </c:pt>
                <c:pt idx="218">
                  <c:v>3.26</c:v>
                </c:pt>
                <c:pt idx="219">
                  <c:v>3.23</c:v>
                </c:pt>
                <c:pt idx="220">
                  <c:v>3.23</c:v>
                </c:pt>
                <c:pt idx="221">
                  <c:v>3.27</c:v>
                </c:pt>
                <c:pt idx="222">
                  <c:v>3.58</c:v>
                </c:pt>
                <c:pt idx="223">
                  <c:v>3.73</c:v>
                </c:pt>
                <c:pt idx="224">
                  <c:v>3.61</c:v>
                </c:pt>
                <c:pt idx="225">
                  <c:v>3.46</c:v>
                </c:pt>
                <c:pt idx="226">
                  <c:v>3.29</c:v>
                </c:pt>
                <c:pt idx="227">
                  <c:v>3.14</c:v>
                </c:pt>
                <c:pt idx="228">
                  <c:v>3.06</c:v>
                </c:pt>
                <c:pt idx="229">
                  <c:v>3.03</c:v>
                </c:pt>
                <c:pt idx="230">
                  <c:v>3.06</c:v>
                </c:pt>
                <c:pt idx="231">
                  <c:v>3.03</c:v>
                </c:pt>
                <c:pt idx="232">
                  <c:v>3.09</c:v>
                </c:pt>
                <c:pt idx="233">
                  <c:v>3.21</c:v>
                </c:pt>
                <c:pt idx="234">
                  <c:v>3.11</c:v>
                </c:pt>
                <c:pt idx="235">
                  <c:v>3.06</c:v>
                </c:pt>
                <c:pt idx="236">
                  <c:v>3.25</c:v>
                </c:pt>
                <c:pt idx="237">
                  <c:v>3.35</c:v>
                </c:pt>
                <c:pt idx="238">
                  <c:v>3.45</c:v>
                </c:pt>
                <c:pt idx="239">
                  <c:v>3.63</c:v>
                </c:pt>
                <c:pt idx="240">
                  <c:v>3.7</c:v>
                </c:pt>
                <c:pt idx="241">
                  <c:v>3.71</c:v>
                </c:pt>
                <c:pt idx="242">
                  <c:v>3.76</c:v>
                </c:pt>
                <c:pt idx="243">
                  <c:v>3.79</c:v>
                </c:pt>
                <c:pt idx="244">
                  <c:v>3.73</c:v>
                </c:pt>
                <c:pt idx="245">
                  <c:v>3.76</c:v>
                </c:pt>
                <c:pt idx="246">
                  <c:v>3.87</c:v>
                </c:pt>
                <c:pt idx="247">
                  <c:v>3.92</c:v>
                </c:pt>
                <c:pt idx="248">
                  <c:v>4.1100000000000003</c:v>
                </c:pt>
                <c:pt idx="249">
                  <c:v>4.2300000000000004</c:v>
                </c:pt>
                <c:pt idx="250">
                  <c:v>4.47</c:v>
                </c:pt>
                <c:pt idx="251">
                  <c:v>4.5999999999999996</c:v>
                </c:pt>
                <c:pt idx="252">
                  <c:v>4.67</c:v>
                </c:pt>
                <c:pt idx="253">
                  <c:v>4.6500000000000004</c:v>
                </c:pt>
                <c:pt idx="254">
                  <c:v>4.63</c:v>
                </c:pt>
                <c:pt idx="255">
                  <c:v>4.6100000000000003</c:v>
                </c:pt>
                <c:pt idx="256">
                  <c:v>4.5</c:v>
                </c:pt>
                <c:pt idx="257">
                  <c:v>4.54</c:v>
                </c:pt>
                <c:pt idx="258">
                  <c:v>4.6900000000000004</c:v>
                </c:pt>
                <c:pt idx="259">
                  <c:v>4.7300000000000004</c:v>
                </c:pt>
                <c:pt idx="260">
                  <c:v>4.7</c:v>
                </c:pt>
                <c:pt idx="261">
                  <c:v>4.66</c:v>
                </c:pt>
                <c:pt idx="262">
                  <c:v>4.63</c:v>
                </c:pt>
                <c:pt idx="263">
                  <c:v>4.6500000000000004</c:v>
                </c:pt>
                <c:pt idx="264">
                  <c:v>4.74</c:v>
                </c:pt>
                <c:pt idx="265">
                  <c:v>4.75</c:v>
                </c:pt>
                <c:pt idx="266">
                  <c:v>4.78</c:v>
                </c:pt>
                <c:pt idx="267">
                  <c:v>4.7699999999999996</c:v>
                </c:pt>
                <c:pt idx="268">
                  <c:v>4.83</c:v>
                </c:pt>
                <c:pt idx="269">
                  <c:v>4.84</c:v>
                </c:pt>
                <c:pt idx="270">
                  <c:v>4.93</c:v>
                </c:pt>
                <c:pt idx="271">
                  <c:v>4.8899999999999997</c:v>
                </c:pt>
                <c:pt idx="272">
                  <c:v>5</c:v>
                </c:pt>
                <c:pt idx="273">
                  <c:v>5</c:v>
                </c:pt>
                <c:pt idx="274">
                  <c:v>4.93</c:v>
                </c:pt>
                <c:pt idx="275">
                  <c:v>4.83</c:v>
                </c:pt>
                <c:pt idx="276">
                  <c:v>4.78</c:v>
                </c:pt>
                <c:pt idx="277">
                  <c:v>4.7300000000000004</c:v>
                </c:pt>
                <c:pt idx="278">
                  <c:v>4.68</c:v>
                </c:pt>
                <c:pt idx="279">
                  <c:v>4.57</c:v>
                </c:pt>
                <c:pt idx="280">
                  <c:v>4.63</c:v>
                </c:pt>
                <c:pt idx="281">
                  <c:v>4.71</c:v>
                </c:pt>
                <c:pt idx="282">
                  <c:v>4.6900000000000004</c:v>
                </c:pt>
                <c:pt idx="283">
                  <c:v>4.6500000000000004</c:v>
                </c:pt>
                <c:pt idx="284">
                  <c:v>4.6900000000000004</c:v>
                </c:pt>
                <c:pt idx="285">
                  <c:v>4.67</c:v>
                </c:pt>
                <c:pt idx="286">
                  <c:v>4.6900000000000004</c:v>
                </c:pt>
                <c:pt idx="287">
                  <c:v>4.67</c:v>
                </c:pt>
                <c:pt idx="288">
                  <c:v>4.7300000000000004</c:v>
                </c:pt>
                <c:pt idx="289">
                  <c:v>4.71</c:v>
                </c:pt>
                <c:pt idx="290">
                  <c:v>4.7300000000000004</c:v>
                </c:pt>
                <c:pt idx="291">
                  <c:v>4.71</c:v>
                </c:pt>
                <c:pt idx="292">
                  <c:v>4.7699999999999996</c:v>
                </c:pt>
                <c:pt idx="293">
                  <c:v>4.8099999999999996</c:v>
                </c:pt>
                <c:pt idx="294">
                  <c:v>4.8499999999999996</c:v>
                </c:pt>
                <c:pt idx="295">
                  <c:v>4.8899999999999997</c:v>
                </c:pt>
                <c:pt idx="296">
                  <c:v>4.93</c:v>
                </c:pt>
                <c:pt idx="297">
                  <c:v>4.8899999999999997</c:v>
                </c:pt>
                <c:pt idx="298">
                  <c:v>4.84</c:v>
                </c:pt>
                <c:pt idx="299">
                  <c:v>4.8</c:v>
                </c:pt>
                <c:pt idx="300">
                  <c:v>4.79</c:v>
                </c:pt>
                <c:pt idx="301">
                  <c:v>4.7699999999999996</c:v>
                </c:pt>
                <c:pt idx="302">
                  <c:v>4.71</c:v>
                </c:pt>
                <c:pt idx="303">
                  <c:v>4.72</c:v>
                </c:pt>
                <c:pt idx="304">
                  <c:v>4.7300000000000004</c:v>
                </c:pt>
                <c:pt idx="305">
                  <c:v>4.75</c:v>
                </c:pt>
                <c:pt idx="306">
                  <c:v>4.79</c:v>
                </c:pt>
                <c:pt idx="307">
                  <c:v>4.76</c:v>
                </c:pt>
                <c:pt idx="308">
                  <c:v>4.79</c:v>
                </c:pt>
                <c:pt idx="309">
                  <c:v>4.9400000000000004</c:v>
                </c:pt>
                <c:pt idx="310">
                  <c:v>4.93</c:v>
                </c:pt>
                <c:pt idx="311">
                  <c:v>4.8899999999999997</c:v>
                </c:pt>
                <c:pt idx="312">
                  <c:v>4.87</c:v>
                </c:pt>
                <c:pt idx="313">
                  <c:v>4.8099999999999996</c:v>
                </c:pt>
                <c:pt idx="314">
                  <c:v>4.72</c:v>
                </c:pt>
                <c:pt idx="315">
                  <c:v>4.68</c:v>
                </c:pt>
                <c:pt idx="316">
                  <c:v>4.6399999999999997</c:v>
                </c:pt>
                <c:pt idx="317">
                  <c:v>4.58</c:v>
                </c:pt>
                <c:pt idx="318">
                  <c:v>4.78</c:v>
                </c:pt>
                <c:pt idx="319">
                  <c:v>4.7699999999999996</c:v>
                </c:pt>
                <c:pt idx="320">
                  <c:v>4.71</c:v>
                </c:pt>
                <c:pt idx="321">
                  <c:v>4.68</c:v>
                </c:pt>
                <c:pt idx="322">
                  <c:v>4.71</c:v>
                </c:pt>
                <c:pt idx="323">
                  <c:v>4.6900000000000004</c:v>
                </c:pt>
                <c:pt idx="324">
                  <c:v>4.75</c:v>
                </c:pt>
                <c:pt idx="325">
                  <c:v>4.6500000000000004</c:v>
                </c:pt>
                <c:pt idx="326">
                  <c:v>4.66</c:v>
                </c:pt>
                <c:pt idx="327">
                  <c:v>4.6100000000000003</c:v>
                </c:pt>
                <c:pt idx="328">
                  <c:v>4.71</c:v>
                </c:pt>
                <c:pt idx="329">
                  <c:v>4.72</c:v>
                </c:pt>
                <c:pt idx="330">
                  <c:v>4.7699999999999996</c:v>
                </c:pt>
                <c:pt idx="331">
                  <c:v>4.82</c:v>
                </c:pt>
                <c:pt idx="332">
                  <c:v>4.9400000000000004</c:v>
                </c:pt>
                <c:pt idx="333">
                  <c:v>5.0199999999999996</c:v>
                </c:pt>
                <c:pt idx="334">
                  <c:v>5.14</c:v>
                </c:pt>
                <c:pt idx="335">
                  <c:v>5.23</c:v>
                </c:pt>
                <c:pt idx="336">
                  <c:v>5.35</c:v>
                </c:pt>
                <c:pt idx="337">
                  <c:v>5.39</c:v>
                </c:pt>
                <c:pt idx="338">
                  <c:v>5.37</c:v>
                </c:pt>
                <c:pt idx="339">
                  <c:v>5.5</c:v>
                </c:pt>
                <c:pt idx="340">
                  <c:v>5.66</c:v>
                </c:pt>
                <c:pt idx="341">
                  <c:v>5.65</c:v>
                </c:pt>
                <c:pt idx="342">
                  <c:v>5.68</c:v>
                </c:pt>
                <c:pt idx="343">
                  <c:v>5.71</c:v>
                </c:pt>
                <c:pt idx="344">
                  <c:v>5.82</c:v>
                </c:pt>
                <c:pt idx="345">
                  <c:v>5.89</c:v>
                </c:pt>
                <c:pt idx="346">
                  <c:v>5.97</c:v>
                </c:pt>
                <c:pt idx="347">
                  <c:v>6.01</c:v>
                </c:pt>
                <c:pt idx="348">
                  <c:v>6.05</c:v>
                </c:pt>
                <c:pt idx="349">
                  <c:v>6.07</c:v>
                </c:pt>
                <c:pt idx="350">
                  <c:v>6.09</c:v>
                </c:pt>
                <c:pt idx="351">
                  <c:v>6.1</c:v>
                </c:pt>
                <c:pt idx="352">
                  <c:v>6.11</c:v>
                </c:pt>
                <c:pt idx="353">
                  <c:v>6.09</c:v>
                </c:pt>
                <c:pt idx="354">
                  <c:v>6.08</c:v>
                </c:pt>
                <c:pt idx="355">
                  <c:v>6.06</c:v>
                </c:pt>
                <c:pt idx="356">
                  <c:v>6.04</c:v>
                </c:pt>
                <c:pt idx="357">
                  <c:v>6.02</c:v>
                </c:pt>
                <c:pt idx="358">
                  <c:v>6.03</c:v>
                </c:pt>
                <c:pt idx="359">
                  <c:v>6.02</c:v>
                </c:pt>
                <c:pt idx="360">
                  <c:v>6.01</c:v>
                </c:pt>
                <c:pt idx="361">
                  <c:v>5.96</c:v>
                </c:pt>
                <c:pt idx="362">
                  <c:v>5.87</c:v>
                </c:pt>
                <c:pt idx="363">
                  <c:v>5.79</c:v>
                </c:pt>
                <c:pt idx="364">
                  <c:v>5.74</c:v>
                </c:pt>
                <c:pt idx="365">
                  <c:v>5.62</c:v>
                </c:pt>
                <c:pt idx="366">
                  <c:v>5.5</c:v>
                </c:pt>
                <c:pt idx="367">
                  <c:v>5.43</c:v>
                </c:pt>
                <c:pt idx="368">
                  <c:v>5.4</c:v>
                </c:pt>
                <c:pt idx="369">
                  <c:v>5.33</c:v>
                </c:pt>
                <c:pt idx="370">
                  <c:v>5.35</c:v>
                </c:pt>
                <c:pt idx="371">
                  <c:v>5.36</c:v>
                </c:pt>
                <c:pt idx="372">
                  <c:v>5.49</c:v>
                </c:pt>
                <c:pt idx="373">
                  <c:v>5.56</c:v>
                </c:pt>
                <c:pt idx="374">
                  <c:v>5.61</c:v>
                </c:pt>
                <c:pt idx="375">
                  <c:v>5.66</c:v>
                </c:pt>
                <c:pt idx="376">
                  <c:v>5.72</c:v>
                </c:pt>
                <c:pt idx="377">
                  <c:v>5.76</c:v>
                </c:pt>
                <c:pt idx="378">
                  <c:v>5.79</c:v>
                </c:pt>
                <c:pt idx="379">
                  <c:v>5.82</c:v>
                </c:pt>
                <c:pt idx="380">
                  <c:v>5.79</c:v>
                </c:pt>
                <c:pt idx="381">
                  <c:v>5.75</c:v>
                </c:pt>
                <c:pt idx="382">
                  <c:v>5.77</c:v>
                </c:pt>
                <c:pt idx="383">
                  <c:v>5.79</c:v>
                </c:pt>
                <c:pt idx="384">
                  <c:v>5.83</c:v>
                </c:pt>
                <c:pt idx="385">
                  <c:v>5.87</c:v>
                </c:pt>
                <c:pt idx="386">
                  <c:v>5.98</c:v>
                </c:pt>
                <c:pt idx="387">
                  <c:v>6</c:v>
                </c:pt>
                <c:pt idx="388">
                  <c:v>6.04</c:v>
                </c:pt>
                <c:pt idx="389">
                  <c:v>6.08</c:v>
                </c:pt>
                <c:pt idx="390">
                  <c:v>6.11</c:v>
                </c:pt>
                <c:pt idx="391">
                  <c:v>6.14</c:v>
                </c:pt>
                <c:pt idx="392">
                  <c:v>6.18</c:v>
                </c:pt>
                <c:pt idx="393">
                  <c:v>6.21</c:v>
                </c:pt>
                <c:pt idx="394">
                  <c:v>6.26</c:v>
                </c:pt>
                <c:pt idx="395">
                  <c:v>6.27</c:v>
                </c:pt>
                <c:pt idx="396">
                  <c:v>6.34</c:v>
                </c:pt>
                <c:pt idx="397">
                  <c:v>6.37</c:v>
                </c:pt>
                <c:pt idx="398">
                  <c:v>6.4</c:v>
                </c:pt>
                <c:pt idx="399">
                  <c:v>6.42</c:v>
                </c:pt>
                <c:pt idx="400">
                  <c:v>6.49</c:v>
                </c:pt>
                <c:pt idx="401">
                  <c:v>6.5</c:v>
                </c:pt>
                <c:pt idx="402">
                  <c:v>6.53</c:v>
                </c:pt>
                <c:pt idx="403">
                  <c:v>6.53</c:v>
                </c:pt>
                <c:pt idx="404">
                  <c:v>6.52</c:v>
                </c:pt>
                <c:pt idx="405">
                  <c:v>6.54</c:v>
                </c:pt>
                <c:pt idx="406">
                  <c:v>6.56</c:v>
                </c:pt>
                <c:pt idx="407">
                  <c:v>6.58</c:v>
                </c:pt>
                <c:pt idx="408">
                  <c:v>6.59</c:v>
                </c:pt>
                <c:pt idx="409">
                  <c:v>6.58</c:v>
                </c:pt>
                <c:pt idx="410">
                  <c:v>6.53</c:v>
                </c:pt>
                <c:pt idx="411">
                  <c:v>6.48</c:v>
                </c:pt>
                <c:pt idx="412">
                  <c:v>6.41</c:v>
                </c:pt>
                <c:pt idx="413">
                  <c:v>6.35</c:v>
                </c:pt>
                <c:pt idx="414">
                  <c:v>6.3</c:v>
                </c:pt>
                <c:pt idx="415">
                  <c:v>6.26</c:v>
                </c:pt>
                <c:pt idx="416">
                  <c:v>6.21</c:v>
                </c:pt>
                <c:pt idx="417">
                  <c:v>6.15</c:v>
                </c:pt>
                <c:pt idx="418">
                  <c:v>6.11</c:v>
                </c:pt>
                <c:pt idx="419">
                  <c:v>6.1</c:v>
                </c:pt>
                <c:pt idx="420">
                  <c:v>6.09</c:v>
                </c:pt>
                <c:pt idx="421">
                  <c:v>6.05</c:v>
                </c:pt>
                <c:pt idx="422">
                  <c:v>6.09</c:v>
                </c:pt>
                <c:pt idx="423">
                  <c:v>6.08</c:v>
                </c:pt>
                <c:pt idx="424">
                  <c:v>6.04</c:v>
                </c:pt>
                <c:pt idx="425">
                  <c:v>6.01</c:v>
                </c:pt>
                <c:pt idx="426">
                  <c:v>6.02</c:v>
                </c:pt>
                <c:pt idx="427">
                  <c:v>6.03</c:v>
                </c:pt>
                <c:pt idx="428">
                  <c:v>6.04</c:v>
                </c:pt>
                <c:pt idx="429">
                  <c:v>6.03</c:v>
                </c:pt>
                <c:pt idx="430">
                  <c:v>5.99</c:v>
                </c:pt>
                <c:pt idx="431">
                  <c:v>5.95</c:v>
                </c:pt>
                <c:pt idx="432">
                  <c:v>5.91</c:v>
                </c:pt>
                <c:pt idx="433">
                  <c:v>5.88</c:v>
                </c:pt>
                <c:pt idx="434">
                  <c:v>5.87</c:v>
                </c:pt>
                <c:pt idx="435">
                  <c:v>5.85</c:v>
                </c:pt>
                <c:pt idx="436">
                  <c:v>5.84</c:v>
                </c:pt>
                <c:pt idx="437">
                  <c:v>5.81</c:v>
                </c:pt>
                <c:pt idx="438">
                  <c:v>5.8</c:v>
                </c:pt>
                <c:pt idx="439">
                  <c:v>5.76</c:v>
                </c:pt>
                <c:pt idx="440">
                  <c:v>5.73</c:v>
                </c:pt>
                <c:pt idx="441">
                  <c:v>5.7</c:v>
                </c:pt>
                <c:pt idx="442">
                  <c:v>5.67</c:v>
                </c:pt>
                <c:pt idx="443">
                  <c:v>5.67</c:v>
                </c:pt>
                <c:pt idx="444">
                  <c:v>5.68</c:v>
                </c:pt>
                <c:pt idx="445">
                  <c:v>5.65</c:v>
                </c:pt>
                <c:pt idx="446">
                  <c:v>5.63</c:v>
                </c:pt>
                <c:pt idx="447">
                  <c:v>5.55</c:v>
                </c:pt>
                <c:pt idx="448">
                  <c:v>5.5</c:v>
                </c:pt>
                <c:pt idx="449">
                  <c:v>5.46</c:v>
                </c:pt>
                <c:pt idx="450">
                  <c:v>5.45</c:v>
                </c:pt>
                <c:pt idx="451">
                  <c:v>5.47</c:v>
                </c:pt>
                <c:pt idx="452">
                  <c:v>5.42</c:v>
                </c:pt>
                <c:pt idx="453">
                  <c:v>5.36</c:v>
                </c:pt>
                <c:pt idx="454">
                  <c:v>5.33</c:v>
                </c:pt>
                <c:pt idx="455">
                  <c:v>5.35</c:v>
                </c:pt>
                <c:pt idx="456">
                  <c:v>5.39</c:v>
                </c:pt>
                <c:pt idx="457">
                  <c:v>5.38</c:v>
                </c:pt>
                <c:pt idx="458">
                  <c:v>5.38</c:v>
                </c:pt>
                <c:pt idx="459">
                  <c:v>5.34</c:v>
                </c:pt>
                <c:pt idx="460">
                  <c:v>5.32</c:v>
                </c:pt>
                <c:pt idx="461">
                  <c:v>5.34</c:v>
                </c:pt>
                <c:pt idx="462">
                  <c:v>5.36</c:v>
                </c:pt>
                <c:pt idx="463">
                  <c:v>5.36</c:v>
                </c:pt>
                <c:pt idx="464">
                  <c:v>5.37</c:v>
                </c:pt>
                <c:pt idx="465">
                  <c:v>5.39</c:v>
                </c:pt>
                <c:pt idx="466">
                  <c:v>5.4</c:v>
                </c:pt>
                <c:pt idx="467">
                  <c:v>5.41</c:v>
                </c:pt>
                <c:pt idx="468">
                  <c:v>5.4</c:v>
                </c:pt>
                <c:pt idx="469">
                  <c:v>5.36</c:v>
                </c:pt>
                <c:pt idx="470">
                  <c:v>5.29</c:v>
                </c:pt>
                <c:pt idx="471">
                  <c:v>5.28</c:v>
                </c:pt>
                <c:pt idx="472">
                  <c:v>5.29</c:v>
                </c:pt>
                <c:pt idx="473">
                  <c:v>5.27</c:v>
                </c:pt>
                <c:pt idx="474">
                  <c:v>5.34</c:v>
                </c:pt>
                <c:pt idx="475">
                  <c:v>5.25</c:v>
                </c:pt>
                <c:pt idx="476">
                  <c:v>5.27</c:v>
                </c:pt>
                <c:pt idx="477">
                  <c:v>5.28</c:v>
                </c:pt>
                <c:pt idx="478">
                  <c:v>5.3</c:v>
                </c:pt>
                <c:pt idx="479">
                  <c:v>5.26</c:v>
                </c:pt>
                <c:pt idx="480">
                  <c:v>5.24</c:v>
                </c:pt>
                <c:pt idx="481">
                  <c:v>5.28</c:v>
                </c:pt>
                <c:pt idx="482">
                  <c:v>5.39</c:v>
                </c:pt>
                <c:pt idx="483">
                  <c:v>5.38</c:v>
                </c:pt>
                <c:pt idx="484">
                  <c:v>5.37</c:v>
                </c:pt>
                <c:pt idx="485">
                  <c:v>5.37</c:v>
                </c:pt>
                <c:pt idx="486">
                  <c:v>5.37</c:v>
                </c:pt>
                <c:pt idx="487">
                  <c:v>5.4</c:v>
                </c:pt>
                <c:pt idx="488">
                  <c:v>5.44</c:v>
                </c:pt>
                <c:pt idx="489">
                  <c:v>5.47</c:v>
                </c:pt>
                <c:pt idx="490">
                  <c:v>5.56</c:v>
                </c:pt>
                <c:pt idx="491">
                  <c:v>5.58</c:v>
                </c:pt>
                <c:pt idx="492">
                  <c:v>5.61</c:v>
                </c:pt>
                <c:pt idx="493">
                  <c:v>5.61</c:v>
                </c:pt>
                <c:pt idx="494">
                  <c:v>5.63</c:v>
                </c:pt>
                <c:pt idx="495">
                  <c:v>5.64</c:v>
                </c:pt>
                <c:pt idx="496">
                  <c:v>5.65</c:v>
                </c:pt>
                <c:pt idx="497">
                  <c:v>5.66</c:v>
                </c:pt>
                <c:pt idx="498">
                  <c:v>5.55</c:v>
                </c:pt>
                <c:pt idx="499">
                  <c:v>5.4</c:v>
                </c:pt>
                <c:pt idx="500">
                  <c:v>5.3</c:v>
                </c:pt>
                <c:pt idx="501">
                  <c:v>5.26</c:v>
                </c:pt>
                <c:pt idx="502">
                  <c:v>5.2</c:v>
                </c:pt>
                <c:pt idx="503">
                  <c:v>5.13</c:v>
                </c:pt>
                <c:pt idx="504">
                  <c:v>5.08</c:v>
                </c:pt>
                <c:pt idx="505">
                  <c:v>5.09</c:v>
                </c:pt>
                <c:pt idx="506">
                  <c:v>5.0599999999999996</c:v>
                </c:pt>
                <c:pt idx="507">
                  <c:v>4.99</c:v>
                </c:pt>
                <c:pt idx="508">
                  <c:v>4.95</c:v>
                </c:pt>
                <c:pt idx="509">
                  <c:v>4.9400000000000004</c:v>
                </c:pt>
                <c:pt idx="510">
                  <c:v>5.01</c:v>
                </c:pt>
                <c:pt idx="511">
                  <c:v>5</c:v>
                </c:pt>
                <c:pt idx="512">
                  <c:v>4.95</c:v>
                </c:pt>
                <c:pt idx="513">
                  <c:v>4.9400000000000004</c:v>
                </c:pt>
                <c:pt idx="514">
                  <c:v>4.95</c:v>
                </c:pt>
                <c:pt idx="515">
                  <c:v>4.93</c:v>
                </c:pt>
                <c:pt idx="516">
                  <c:v>4.97</c:v>
                </c:pt>
                <c:pt idx="517">
                  <c:v>4.92</c:v>
                </c:pt>
                <c:pt idx="518">
                  <c:v>4.8600000000000003</c:v>
                </c:pt>
                <c:pt idx="519">
                  <c:v>4.8600000000000003</c:v>
                </c:pt>
                <c:pt idx="520">
                  <c:v>4.83</c:v>
                </c:pt>
                <c:pt idx="521">
                  <c:v>4.79</c:v>
                </c:pt>
                <c:pt idx="522">
                  <c:v>4.72</c:v>
                </c:pt>
                <c:pt idx="523">
                  <c:v>4.6399999999999997</c:v>
                </c:pt>
                <c:pt idx="524">
                  <c:v>4.6100000000000003</c:v>
                </c:pt>
                <c:pt idx="525">
                  <c:v>4.63</c:v>
                </c:pt>
                <c:pt idx="526">
                  <c:v>4.67</c:v>
                </c:pt>
                <c:pt idx="527">
                  <c:v>4.6900000000000004</c:v>
                </c:pt>
                <c:pt idx="528">
                  <c:v>4.7699999999999996</c:v>
                </c:pt>
                <c:pt idx="529">
                  <c:v>4.78</c:v>
                </c:pt>
                <c:pt idx="530">
                  <c:v>4.79</c:v>
                </c:pt>
                <c:pt idx="531">
                  <c:v>4.78</c:v>
                </c:pt>
                <c:pt idx="532">
                  <c:v>4.8099999999999996</c:v>
                </c:pt>
                <c:pt idx="533">
                  <c:v>4.8</c:v>
                </c:pt>
                <c:pt idx="534">
                  <c:v>4.83</c:v>
                </c:pt>
                <c:pt idx="535">
                  <c:v>4.8099999999999996</c:v>
                </c:pt>
                <c:pt idx="536">
                  <c:v>4.79</c:v>
                </c:pt>
                <c:pt idx="537">
                  <c:v>4.76</c:v>
                </c:pt>
                <c:pt idx="538">
                  <c:v>4.82</c:v>
                </c:pt>
                <c:pt idx="539">
                  <c:v>4.83</c:v>
                </c:pt>
                <c:pt idx="540">
                  <c:v>4.8499999999999996</c:v>
                </c:pt>
                <c:pt idx="541">
                  <c:v>4.88</c:v>
                </c:pt>
                <c:pt idx="542">
                  <c:v>4.93</c:v>
                </c:pt>
                <c:pt idx="543">
                  <c:v>4.95</c:v>
                </c:pt>
                <c:pt idx="544">
                  <c:v>5</c:v>
                </c:pt>
                <c:pt idx="545">
                  <c:v>4.96</c:v>
                </c:pt>
                <c:pt idx="546">
                  <c:v>4.93</c:v>
                </c:pt>
                <c:pt idx="547">
                  <c:v>4.8899999999999997</c:v>
                </c:pt>
                <c:pt idx="548">
                  <c:v>4.84</c:v>
                </c:pt>
                <c:pt idx="549">
                  <c:v>4.8099999999999996</c:v>
                </c:pt>
                <c:pt idx="550">
                  <c:v>4.8</c:v>
                </c:pt>
                <c:pt idx="551">
                  <c:v>4.75</c:v>
                </c:pt>
                <c:pt idx="552">
                  <c:v>4.7300000000000004</c:v>
                </c:pt>
                <c:pt idx="553">
                  <c:v>4.6900000000000004</c:v>
                </c:pt>
                <c:pt idx="554">
                  <c:v>4.6900000000000004</c:v>
                </c:pt>
                <c:pt idx="555">
                  <c:v>4.7</c:v>
                </c:pt>
                <c:pt idx="556">
                  <c:v>4.74</c:v>
                </c:pt>
                <c:pt idx="557">
                  <c:v>4.75</c:v>
                </c:pt>
                <c:pt idx="558">
                  <c:v>4.78</c:v>
                </c:pt>
                <c:pt idx="559">
                  <c:v>4.8099999999999996</c:v>
                </c:pt>
                <c:pt idx="560">
                  <c:v>4.83</c:v>
                </c:pt>
                <c:pt idx="561">
                  <c:v>4.8899999999999997</c:v>
                </c:pt>
                <c:pt idx="562">
                  <c:v>4.95</c:v>
                </c:pt>
                <c:pt idx="563">
                  <c:v>4.97</c:v>
                </c:pt>
                <c:pt idx="564">
                  <c:v>5</c:v>
                </c:pt>
                <c:pt idx="565">
                  <c:v>5.0199999999999996</c:v>
                </c:pt>
                <c:pt idx="566">
                  <c:v>5</c:v>
                </c:pt>
                <c:pt idx="567">
                  <c:v>4.97</c:v>
                </c:pt>
                <c:pt idx="568">
                  <c:v>4.8899999999999997</c:v>
                </c:pt>
                <c:pt idx="569">
                  <c:v>4.7699999999999996</c:v>
                </c:pt>
                <c:pt idx="570">
                  <c:v>4.71</c:v>
                </c:pt>
                <c:pt idx="571">
                  <c:v>4.6100000000000003</c:v>
                </c:pt>
                <c:pt idx="572">
                  <c:v>4.55</c:v>
                </c:pt>
                <c:pt idx="573">
                  <c:v>4.43</c:v>
                </c:pt>
                <c:pt idx="574">
                  <c:v>4.3600000000000003</c:v>
                </c:pt>
                <c:pt idx="575">
                  <c:v>4.3</c:v>
                </c:pt>
                <c:pt idx="576">
                  <c:v>4.2300000000000004</c:v>
                </c:pt>
                <c:pt idx="577">
                  <c:v>4.21</c:v>
                </c:pt>
                <c:pt idx="578">
                  <c:v>4.2</c:v>
                </c:pt>
                <c:pt idx="579">
                  <c:v>4.17</c:v>
                </c:pt>
                <c:pt idx="580">
                  <c:v>4.1500000000000004</c:v>
                </c:pt>
                <c:pt idx="581">
                  <c:v>4.17</c:v>
                </c:pt>
                <c:pt idx="582">
                  <c:v>4.16</c:v>
                </c:pt>
                <c:pt idx="583">
                  <c:v>4.1500000000000004</c:v>
                </c:pt>
                <c:pt idx="584">
                  <c:v>4.13</c:v>
                </c:pt>
                <c:pt idx="585">
                  <c:v>4.08</c:v>
                </c:pt>
                <c:pt idx="586">
                  <c:v>4.05</c:v>
                </c:pt>
                <c:pt idx="587">
                  <c:v>4.1100000000000003</c:v>
                </c:pt>
                <c:pt idx="588">
                  <c:v>4.22</c:v>
                </c:pt>
                <c:pt idx="589">
                  <c:v>4.21</c:v>
                </c:pt>
                <c:pt idx="590">
                  <c:v>4.33</c:v>
                </c:pt>
                <c:pt idx="591">
                  <c:v>4.29</c:v>
                </c:pt>
                <c:pt idx="592">
                  <c:v>4.28</c:v>
                </c:pt>
                <c:pt idx="593">
                  <c:v>4.2699999999999996</c:v>
                </c:pt>
                <c:pt idx="594">
                  <c:v>4.38</c:v>
                </c:pt>
                <c:pt idx="595">
                  <c:v>4.37</c:v>
                </c:pt>
                <c:pt idx="596">
                  <c:v>4.3899999999999997</c:v>
                </c:pt>
                <c:pt idx="597">
                  <c:v>4.37</c:v>
                </c:pt>
                <c:pt idx="598">
                  <c:v>4.3</c:v>
                </c:pt>
                <c:pt idx="599">
                  <c:v>4.26</c:v>
                </c:pt>
                <c:pt idx="600">
                  <c:v>4.29</c:v>
                </c:pt>
                <c:pt idx="601">
                  <c:v>4.25</c:v>
                </c:pt>
                <c:pt idx="602">
                  <c:v>4.2300000000000004</c:v>
                </c:pt>
                <c:pt idx="603">
                  <c:v>4.2</c:v>
                </c:pt>
                <c:pt idx="604">
                  <c:v>4.3</c:v>
                </c:pt>
                <c:pt idx="605">
                  <c:v>4.3099999999999996</c:v>
                </c:pt>
                <c:pt idx="606">
                  <c:v>4.33</c:v>
                </c:pt>
                <c:pt idx="607">
                  <c:v>4.3499999999999996</c:v>
                </c:pt>
                <c:pt idx="608">
                  <c:v>4.43</c:v>
                </c:pt>
                <c:pt idx="609">
                  <c:v>4.4400000000000004</c:v>
                </c:pt>
                <c:pt idx="610">
                  <c:v>4.51</c:v>
                </c:pt>
                <c:pt idx="611">
                  <c:v>4.53</c:v>
                </c:pt>
                <c:pt idx="612">
                  <c:v>4.6399999999999997</c:v>
                </c:pt>
                <c:pt idx="613">
                  <c:v>4.67</c:v>
                </c:pt>
                <c:pt idx="614">
                  <c:v>4.78</c:v>
                </c:pt>
                <c:pt idx="615">
                  <c:v>4.8099999999999996</c:v>
                </c:pt>
                <c:pt idx="616">
                  <c:v>4.8499999999999996</c:v>
                </c:pt>
                <c:pt idx="617">
                  <c:v>4.8899999999999997</c:v>
                </c:pt>
                <c:pt idx="618">
                  <c:v>4.93</c:v>
                </c:pt>
                <c:pt idx="619">
                  <c:v>4.97</c:v>
                </c:pt>
                <c:pt idx="620">
                  <c:v>5</c:v>
                </c:pt>
                <c:pt idx="621">
                  <c:v>5.01</c:v>
                </c:pt>
                <c:pt idx="622">
                  <c:v>5.04</c:v>
                </c:pt>
                <c:pt idx="623">
                  <c:v>5.09</c:v>
                </c:pt>
                <c:pt idx="624">
                  <c:v>5.12</c:v>
                </c:pt>
                <c:pt idx="625">
                  <c:v>5.13</c:v>
                </c:pt>
                <c:pt idx="626">
                  <c:v>5.18</c:v>
                </c:pt>
                <c:pt idx="627">
                  <c:v>5.17</c:v>
                </c:pt>
                <c:pt idx="628">
                  <c:v>5.16</c:v>
                </c:pt>
                <c:pt idx="629">
                  <c:v>5.15</c:v>
                </c:pt>
                <c:pt idx="630">
                  <c:v>5.14</c:v>
                </c:pt>
                <c:pt idx="631">
                  <c:v>5.15</c:v>
                </c:pt>
                <c:pt idx="632">
                  <c:v>5.19</c:v>
                </c:pt>
                <c:pt idx="633">
                  <c:v>5.16</c:v>
                </c:pt>
                <c:pt idx="634">
                  <c:v>5.14</c:v>
                </c:pt>
                <c:pt idx="635">
                  <c:v>5.14</c:v>
                </c:pt>
                <c:pt idx="636">
                  <c:v>5.16</c:v>
                </c:pt>
                <c:pt idx="637">
                  <c:v>5.15</c:v>
                </c:pt>
                <c:pt idx="638">
                  <c:v>5.17</c:v>
                </c:pt>
                <c:pt idx="639">
                  <c:v>5.18</c:v>
                </c:pt>
                <c:pt idx="640">
                  <c:v>5.19</c:v>
                </c:pt>
                <c:pt idx="641">
                  <c:v>5.18</c:v>
                </c:pt>
                <c:pt idx="642">
                  <c:v>5.2</c:v>
                </c:pt>
                <c:pt idx="643">
                  <c:v>5.16</c:v>
                </c:pt>
                <c:pt idx="644">
                  <c:v>5.12</c:v>
                </c:pt>
                <c:pt idx="645">
                  <c:v>5.0999999999999996</c:v>
                </c:pt>
                <c:pt idx="646">
                  <c:v>5.07</c:v>
                </c:pt>
                <c:pt idx="647">
                  <c:v>5.0599999999999996</c:v>
                </c:pt>
                <c:pt idx="648">
                  <c:v>5.0199999999999996</c:v>
                </c:pt>
                <c:pt idx="649">
                  <c:v>5</c:v>
                </c:pt>
                <c:pt idx="650">
                  <c:v>4.9800000000000004</c:v>
                </c:pt>
                <c:pt idx="651">
                  <c:v>4.95</c:v>
                </c:pt>
                <c:pt idx="652">
                  <c:v>5</c:v>
                </c:pt>
                <c:pt idx="653">
                  <c:v>5</c:v>
                </c:pt>
                <c:pt idx="654">
                  <c:v>5.01</c:v>
                </c:pt>
                <c:pt idx="655">
                  <c:v>5</c:v>
                </c:pt>
                <c:pt idx="656">
                  <c:v>5.01</c:v>
                </c:pt>
                <c:pt idx="657">
                  <c:v>5</c:v>
                </c:pt>
                <c:pt idx="658">
                  <c:v>4.99</c:v>
                </c:pt>
                <c:pt idx="659">
                  <c:v>4.93</c:v>
                </c:pt>
                <c:pt idx="660">
                  <c:v>4.97</c:v>
                </c:pt>
                <c:pt idx="661">
                  <c:v>4.93</c:v>
                </c:pt>
                <c:pt idx="662">
                  <c:v>4.93</c:v>
                </c:pt>
                <c:pt idx="663">
                  <c:v>4.9000000000000004</c:v>
                </c:pt>
                <c:pt idx="664">
                  <c:v>4.8899999999999997</c:v>
                </c:pt>
                <c:pt idx="665">
                  <c:v>4.8600000000000003</c:v>
                </c:pt>
                <c:pt idx="666">
                  <c:v>4.8499999999999996</c:v>
                </c:pt>
                <c:pt idx="667">
                  <c:v>4.83</c:v>
                </c:pt>
                <c:pt idx="668">
                  <c:v>4.87</c:v>
                </c:pt>
                <c:pt idx="669">
                  <c:v>4.8899999999999997</c:v>
                </c:pt>
                <c:pt idx="670">
                  <c:v>4.9400000000000004</c:v>
                </c:pt>
                <c:pt idx="671">
                  <c:v>4.96</c:v>
                </c:pt>
                <c:pt idx="672">
                  <c:v>4.97</c:v>
                </c:pt>
                <c:pt idx="673">
                  <c:v>4.97</c:v>
                </c:pt>
                <c:pt idx="674">
                  <c:v>4.9800000000000004</c:v>
                </c:pt>
                <c:pt idx="675">
                  <c:v>4.99</c:v>
                </c:pt>
                <c:pt idx="676">
                  <c:v>5</c:v>
                </c:pt>
                <c:pt idx="677">
                  <c:v>5</c:v>
                </c:pt>
                <c:pt idx="678">
                  <c:v>5.0199999999999996</c:v>
                </c:pt>
                <c:pt idx="679">
                  <c:v>5.05</c:v>
                </c:pt>
                <c:pt idx="680">
                  <c:v>5.0599999999999996</c:v>
                </c:pt>
                <c:pt idx="681">
                  <c:v>5.05</c:v>
                </c:pt>
                <c:pt idx="682">
                  <c:v>5.04</c:v>
                </c:pt>
                <c:pt idx="683">
                  <c:v>5</c:v>
                </c:pt>
                <c:pt idx="684">
                  <c:v>4.87</c:v>
                </c:pt>
                <c:pt idx="685">
                  <c:v>4.7699999999999996</c:v>
                </c:pt>
                <c:pt idx="686">
                  <c:v>4.79</c:v>
                </c:pt>
                <c:pt idx="687">
                  <c:v>4.7699999999999996</c:v>
                </c:pt>
                <c:pt idx="688">
                  <c:v>4.71</c:v>
                </c:pt>
                <c:pt idx="689">
                  <c:v>4.6399999999999997</c:v>
                </c:pt>
                <c:pt idx="690">
                  <c:v>4.6100000000000003</c:v>
                </c:pt>
                <c:pt idx="691">
                  <c:v>4.5599999999999996</c:v>
                </c:pt>
                <c:pt idx="692">
                  <c:v>4.51</c:v>
                </c:pt>
                <c:pt idx="693">
                  <c:v>4.51</c:v>
                </c:pt>
                <c:pt idx="694">
                  <c:v>4.49</c:v>
                </c:pt>
                <c:pt idx="695">
                  <c:v>4.5</c:v>
                </c:pt>
                <c:pt idx="696">
                  <c:v>4.53</c:v>
                </c:pt>
                <c:pt idx="697">
                  <c:v>4.54</c:v>
                </c:pt>
                <c:pt idx="698">
                  <c:v>4.5599999999999996</c:v>
                </c:pt>
                <c:pt idx="699">
                  <c:v>4.57</c:v>
                </c:pt>
                <c:pt idx="700">
                  <c:v>4.58</c:v>
                </c:pt>
                <c:pt idx="701">
                  <c:v>4.57</c:v>
                </c:pt>
                <c:pt idx="702">
                  <c:v>4.57</c:v>
                </c:pt>
                <c:pt idx="703">
                  <c:v>4.55</c:v>
                </c:pt>
                <c:pt idx="704">
                  <c:v>4.5599999999999996</c:v>
                </c:pt>
                <c:pt idx="705">
                  <c:v>4.5199999999999996</c:v>
                </c:pt>
                <c:pt idx="706">
                  <c:v>4.49</c:v>
                </c:pt>
                <c:pt idx="707">
                  <c:v>4.45</c:v>
                </c:pt>
                <c:pt idx="708">
                  <c:v>4.41</c:v>
                </c:pt>
                <c:pt idx="709">
                  <c:v>4.37</c:v>
                </c:pt>
                <c:pt idx="710">
                  <c:v>4.3099999999999996</c:v>
                </c:pt>
                <c:pt idx="711">
                  <c:v>4.28</c:v>
                </c:pt>
                <c:pt idx="712">
                  <c:v>4.2300000000000004</c:v>
                </c:pt>
                <c:pt idx="713">
                  <c:v>4.18</c:v>
                </c:pt>
                <c:pt idx="714">
                  <c:v>4.13</c:v>
                </c:pt>
                <c:pt idx="715">
                  <c:v>4.0599999999999996</c:v>
                </c:pt>
                <c:pt idx="716">
                  <c:v>4</c:v>
                </c:pt>
                <c:pt idx="717">
                  <c:v>3.97</c:v>
                </c:pt>
                <c:pt idx="718">
                  <c:v>3.93</c:v>
                </c:pt>
                <c:pt idx="719">
                  <c:v>3.87</c:v>
                </c:pt>
                <c:pt idx="720">
                  <c:v>3.93</c:v>
                </c:pt>
                <c:pt idx="721">
                  <c:v>3.91</c:v>
                </c:pt>
                <c:pt idx="722">
                  <c:v>3.9</c:v>
                </c:pt>
                <c:pt idx="723">
                  <c:v>3.86</c:v>
                </c:pt>
                <c:pt idx="724">
                  <c:v>3.8</c:v>
                </c:pt>
                <c:pt idx="725">
                  <c:v>3.76</c:v>
                </c:pt>
                <c:pt idx="726">
                  <c:v>3.72</c:v>
                </c:pt>
                <c:pt idx="727">
                  <c:v>3.67</c:v>
                </c:pt>
                <c:pt idx="728">
                  <c:v>3.67</c:v>
                </c:pt>
                <c:pt idx="729">
                  <c:v>3.63</c:v>
                </c:pt>
                <c:pt idx="730">
                  <c:v>3.7</c:v>
                </c:pt>
                <c:pt idx="731">
                  <c:v>3.7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A-A504-42E0-86C7-4A704C5A51A3}"/>
            </c:ext>
          </c:extLst>
        </c:ser>
        <c:ser>
          <c:idx val="11"/>
          <c:order val="1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DATOS!$Z$3:$Z$734</c:f>
              <c:numCache>
                <c:formatCode>0.00</c:formatCode>
                <c:ptCount val="732"/>
                <c:pt idx="0">
                  <c:v>3.6</c:v>
                </c:pt>
                <c:pt idx="1">
                  <c:v>3.56</c:v>
                </c:pt>
                <c:pt idx="2">
                  <c:v>3.53</c:v>
                </c:pt>
                <c:pt idx="3">
                  <c:v>3.49</c:v>
                </c:pt>
                <c:pt idx="4">
                  <c:v>3.45</c:v>
                </c:pt>
                <c:pt idx="5">
                  <c:v>3.43</c:v>
                </c:pt>
                <c:pt idx="6">
                  <c:v>3.37</c:v>
                </c:pt>
                <c:pt idx="7">
                  <c:v>3.37</c:v>
                </c:pt>
                <c:pt idx="8">
                  <c:v>3.35</c:v>
                </c:pt>
                <c:pt idx="9">
                  <c:v>3.33</c:v>
                </c:pt>
                <c:pt idx="10">
                  <c:v>3.39</c:v>
                </c:pt>
                <c:pt idx="11">
                  <c:v>3.4</c:v>
                </c:pt>
                <c:pt idx="12">
                  <c:v>3.38</c:v>
                </c:pt>
                <c:pt idx="13">
                  <c:v>3.37</c:v>
                </c:pt>
                <c:pt idx="14">
                  <c:v>3.37</c:v>
                </c:pt>
                <c:pt idx="15">
                  <c:v>3.37</c:v>
                </c:pt>
                <c:pt idx="16">
                  <c:v>3.37</c:v>
                </c:pt>
                <c:pt idx="17">
                  <c:v>3.36</c:v>
                </c:pt>
                <c:pt idx="18">
                  <c:v>3.35</c:v>
                </c:pt>
                <c:pt idx="19">
                  <c:v>3.36</c:v>
                </c:pt>
                <c:pt idx="20">
                  <c:v>3.35</c:v>
                </c:pt>
                <c:pt idx="21">
                  <c:v>3.32</c:v>
                </c:pt>
                <c:pt idx="22">
                  <c:v>3.26</c:v>
                </c:pt>
                <c:pt idx="23">
                  <c:v>3.21</c:v>
                </c:pt>
                <c:pt idx="24">
                  <c:v>3.17</c:v>
                </c:pt>
                <c:pt idx="25">
                  <c:v>3.13</c:v>
                </c:pt>
                <c:pt idx="26">
                  <c:v>3.04</c:v>
                </c:pt>
                <c:pt idx="27">
                  <c:v>3.08</c:v>
                </c:pt>
                <c:pt idx="28">
                  <c:v>3.04</c:v>
                </c:pt>
                <c:pt idx="29">
                  <c:v>3.03</c:v>
                </c:pt>
                <c:pt idx="30">
                  <c:v>3.03</c:v>
                </c:pt>
                <c:pt idx="31">
                  <c:v>3.03</c:v>
                </c:pt>
                <c:pt idx="32">
                  <c:v>3</c:v>
                </c:pt>
                <c:pt idx="33">
                  <c:v>2.98</c:v>
                </c:pt>
                <c:pt idx="34">
                  <c:v>3.02</c:v>
                </c:pt>
                <c:pt idx="35">
                  <c:v>3.04</c:v>
                </c:pt>
                <c:pt idx="36">
                  <c:v>3.03</c:v>
                </c:pt>
                <c:pt idx="37">
                  <c:v>3</c:v>
                </c:pt>
                <c:pt idx="38">
                  <c:v>2.94</c:v>
                </c:pt>
                <c:pt idx="39">
                  <c:v>2.91</c:v>
                </c:pt>
                <c:pt idx="40">
                  <c:v>2.9</c:v>
                </c:pt>
                <c:pt idx="41">
                  <c:v>2.87</c:v>
                </c:pt>
                <c:pt idx="42">
                  <c:v>2.85</c:v>
                </c:pt>
                <c:pt idx="43">
                  <c:v>2.83</c:v>
                </c:pt>
                <c:pt idx="44">
                  <c:v>2.8</c:v>
                </c:pt>
                <c:pt idx="45">
                  <c:v>2.81</c:v>
                </c:pt>
                <c:pt idx="46">
                  <c:v>2.8</c:v>
                </c:pt>
                <c:pt idx="47">
                  <c:v>2.79</c:v>
                </c:pt>
                <c:pt idx="48">
                  <c:v>2.77</c:v>
                </c:pt>
                <c:pt idx="49">
                  <c:v>2.76</c:v>
                </c:pt>
                <c:pt idx="50">
                  <c:v>2.75</c:v>
                </c:pt>
                <c:pt idx="51">
                  <c:v>2.72</c:v>
                </c:pt>
                <c:pt idx="52">
                  <c:v>2.71</c:v>
                </c:pt>
                <c:pt idx="53">
                  <c:v>2.72</c:v>
                </c:pt>
                <c:pt idx="54">
                  <c:v>2.72</c:v>
                </c:pt>
                <c:pt idx="55">
                  <c:v>2.74</c:v>
                </c:pt>
                <c:pt idx="56">
                  <c:v>2.75</c:v>
                </c:pt>
                <c:pt idx="57">
                  <c:v>2.74</c:v>
                </c:pt>
                <c:pt idx="58">
                  <c:v>2.71</c:v>
                </c:pt>
                <c:pt idx="59">
                  <c:v>2.69</c:v>
                </c:pt>
                <c:pt idx="60">
                  <c:v>2.66</c:v>
                </c:pt>
                <c:pt idx="61">
                  <c:v>2.64</c:v>
                </c:pt>
                <c:pt idx="62">
                  <c:v>2.62</c:v>
                </c:pt>
                <c:pt idx="63">
                  <c:v>2.61</c:v>
                </c:pt>
                <c:pt idx="64">
                  <c:v>2.6</c:v>
                </c:pt>
                <c:pt idx="65">
                  <c:v>2.61</c:v>
                </c:pt>
                <c:pt idx="66">
                  <c:v>2.61</c:v>
                </c:pt>
                <c:pt idx="67">
                  <c:v>2.61</c:v>
                </c:pt>
                <c:pt idx="68">
                  <c:v>2.58</c:v>
                </c:pt>
                <c:pt idx="69">
                  <c:v>2.5499999999999998</c:v>
                </c:pt>
                <c:pt idx="70">
                  <c:v>2.4900000000000002</c:v>
                </c:pt>
                <c:pt idx="71">
                  <c:v>2.46</c:v>
                </c:pt>
                <c:pt idx="72">
                  <c:v>2.42</c:v>
                </c:pt>
                <c:pt idx="73">
                  <c:v>2.41</c:v>
                </c:pt>
                <c:pt idx="74">
                  <c:v>2.4</c:v>
                </c:pt>
                <c:pt idx="75">
                  <c:v>2.4</c:v>
                </c:pt>
                <c:pt idx="76">
                  <c:v>2.39</c:v>
                </c:pt>
                <c:pt idx="77">
                  <c:v>2.41</c:v>
                </c:pt>
                <c:pt idx="78">
                  <c:v>2.4900000000000002</c:v>
                </c:pt>
                <c:pt idx="79">
                  <c:v>2.58</c:v>
                </c:pt>
                <c:pt idx="80">
                  <c:v>2.59</c:v>
                </c:pt>
                <c:pt idx="81">
                  <c:v>2.59</c:v>
                </c:pt>
                <c:pt idx="82">
                  <c:v>2.61</c:v>
                </c:pt>
                <c:pt idx="83">
                  <c:v>2.63</c:v>
                </c:pt>
                <c:pt idx="84">
                  <c:v>2.64</c:v>
                </c:pt>
                <c:pt idx="85">
                  <c:v>2.63</c:v>
                </c:pt>
                <c:pt idx="86">
                  <c:v>2.61</c:v>
                </c:pt>
                <c:pt idx="87">
                  <c:v>2.61</c:v>
                </c:pt>
                <c:pt idx="88">
                  <c:v>2.62</c:v>
                </c:pt>
                <c:pt idx="89">
                  <c:v>2.65</c:v>
                </c:pt>
                <c:pt idx="90">
                  <c:v>2.69</c:v>
                </c:pt>
                <c:pt idx="91">
                  <c:v>2.73</c:v>
                </c:pt>
                <c:pt idx="92">
                  <c:v>2.8</c:v>
                </c:pt>
                <c:pt idx="93">
                  <c:v>2.82</c:v>
                </c:pt>
                <c:pt idx="94">
                  <c:v>2.83</c:v>
                </c:pt>
                <c:pt idx="95">
                  <c:v>2.82</c:v>
                </c:pt>
                <c:pt idx="96">
                  <c:v>2.86</c:v>
                </c:pt>
                <c:pt idx="97">
                  <c:v>2.92</c:v>
                </c:pt>
                <c:pt idx="98">
                  <c:v>3.02</c:v>
                </c:pt>
                <c:pt idx="99">
                  <c:v>3.03</c:v>
                </c:pt>
                <c:pt idx="100">
                  <c:v>3.02</c:v>
                </c:pt>
                <c:pt idx="101">
                  <c:v>3</c:v>
                </c:pt>
                <c:pt idx="102">
                  <c:v>2.99</c:v>
                </c:pt>
                <c:pt idx="103">
                  <c:v>2.97</c:v>
                </c:pt>
                <c:pt idx="104">
                  <c:v>2.93</c:v>
                </c:pt>
                <c:pt idx="105">
                  <c:v>2.89</c:v>
                </c:pt>
                <c:pt idx="106">
                  <c:v>2.83</c:v>
                </c:pt>
                <c:pt idx="107">
                  <c:v>2.8</c:v>
                </c:pt>
                <c:pt idx="108">
                  <c:v>2.75</c:v>
                </c:pt>
                <c:pt idx="109">
                  <c:v>2.73</c:v>
                </c:pt>
                <c:pt idx="110">
                  <c:v>2.71</c:v>
                </c:pt>
                <c:pt idx="111">
                  <c:v>2.75</c:v>
                </c:pt>
                <c:pt idx="112">
                  <c:v>2.8</c:v>
                </c:pt>
                <c:pt idx="113">
                  <c:v>2.83</c:v>
                </c:pt>
                <c:pt idx="114">
                  <c:v>2.84</c:v>
                </c:pt>
                <c:pt idx="115">
                  <c:v>2.85</c:v>
                </c:pt>
                <c:pt idx="116">
                  <c:v>2.83</c:v>
                </c:pt>
                <c:pt idx="117">
                  <c:v>2.83</c:v>
                </c:pt>
                <c:pt idx="118">
                  <c:v>2.83</c:v>
                </c:pt>
                <c:pt idx="119">
                  <c:v>2.83</c:v>
                </c:pt>
                <c:pt idx="120">
                  <c:v>2.83</c:v>
                </c:pt>
                <c:pt idx="121">
                  <c:v>2.85</c:v>
                </c:pt>
                <c:pt idx="122">
                  <c:v>2.93</c:v>
                </c:pt>
                <c:pt idx="123">
                  <c:v>3</c:v>
                </c:pt>
                <c:pt idx="124">
                  <c:v>3.16</c:v>
                </c:pt>
                <c:pt idx="125">
                  <c:v>3.23</c:v>
                </c:pt>
                <c:pt idx="126">
                  <c:v>3.27</c:v>
                </c:pt>
                <c:pt idx="127">
                  <c:v>3.33</c:v>
                </c:pt>
                <c:pt idx="128">
                  <c:v>3.35</c:v>
                </c:pt>
                <c:pt idx="129">
                  <c:v>3.36</c:v>
                </c:pt>
                <c:pt idx="130">
                  <c:v>3.31</c:v>
                </c:pt>
                <c:pt idx="131">
                  <c:v>3.27</c:v>
                </c:pt>
                <c:pt idx="132">
                  <c:v>3.23</c:v>
                </c:pt>
                <c:pt idx="133">
                  <c:v>3.21</c:v>
                </c:pt>
                <c:pt idx="134">
                  <c:v>3.21</c:v>
                </c:pt>
                <c:pt idx="135">
                  <c:v>3.18</c:v>
                </c:pt>
                <c:pt idx="136">
                  <c:v>3.16</c:v>
                </c:pt>
                <c:pt idx="137">
                  <c:v>3.12</c:v>
                </c:pt>
                <c:pt idx="138">
                  <c:v>3.13</c:v>
                </c:pt>
                <c:pt idx="139">
                  <c:v>3.13</c:v>
                </c:pt>
                <c:pt idx="140">
                  <c:v>3.17</c:v>
                </c:pt>
                <c:pt idx="141">
                  <c:v>3.23</c:v>
                </c:pt>
                <c:pt idx="142">
                  <c:v>3.27</c:v>
                </c:pt>
                <c:pt idx="143">
                  <c:v>3.25</c:v>
                </c:pt>
                <c:pt idx="144">
                  <c:v>3.21</c:v>
                </c:pt>
                <c:pt idx="145">
                  <c:v>3.15</c:v>
                </c:pt>
                <c:pt idx="146">
                  <c:v>3.09</c:v>
                </c:pt>
                <c:pt idx="147">
                  <c:v>3.04</c:v>
                </c:pt>
                <c:pt idx="148">
                  <c:v>2.99</c:v>
                </c:pt>
                <c:pt idx="149">
                  <c:v>2.96</c:v>
                </c:pt>
                <c:pt idx="150">
                  <c:v>2.93</c:v>
                </c:pt>
                <c:pt idx="151">
                  <c:v>2.91</c:v>
                </c:pt>
                <c:pt idx="152">
                  <c:v>2.87</c:v>
                </c:pt>
                <c:pt idx="153">
                  <c:v>2.84</c:v>
                </c:pt>
                <c:pt idx="154">
                  <c:v>2.8</c:v>
                </c:pt>
                <c:pt idx="155">
                  <c:v>2.78</c:v>
                </c:pt>
                <c:pt idx="156">
                  <c:v>2.77</c:v>
                </c:pt>
                <c:pt idx="157">
                  <c:v>2.77</c:v>
                </c:pt>
                <c:pt idx="158">
                  <c:v>2.83</c:v>
                </c:pt>
                <c:pt idx="159">
                  <c:v>2.91</c:v>
                </c:pt>
                <c:pt idx="160">
                  <c:v>3.06</c:v>
                </c:pt>
                <c:pt idx="161">
                  <c:v>3.13</c:v>
                </c:pt>
                <c:pt idx="162">
                  <c:v>3.23</c:v>
                </c:pt>
                <c:pt idx="163">
                  <c:v>3.31</c:v>
                </c:pt>
                <c:pt idx="164">
                  <c:v>3.37</c:v>
                </c:pt>
                <c:pt idx="165">
                  <c:v>3.39</c:v>
                </c:pt>
                <c:pt idx="166">
                  <c:v>3.37</c:v>
                </c:pt>
                <c:pt idx="167">
                  <c:v>3.37</c:v>
                </c:pt>
                <c:pt idx="168">
                  <c:v>3.41</c:v>
                </c:pt>
                <c:pt idx="169">
                  <c:v>3.41</c:v>
                </c:pt>
                <c:pt idx="170">
                  <c:v>3.41</c:v>
                </c:pt>
                <c:pt idx="171">
                  <c:v>3.42</c:v>
                </c:pt>
                <c:pt idx="172">
                  <c:v>3.43</c:v>
                </c:pt>
                <c:pt idx="173">
                  <c:v>3.4</c:v>
                </c:pt>
                <c:pt idx="174">
                  <c:v>3.41</c:v>
                </c:pt>
                <c:pt idx="175">
                  <c:v>3.41</c:v>
                </c:pt>
                <c:pt idx="176">
                  <c:v>3.41</c:v>
                </c:pt>
                <c:pt idx="177">
                  <c:v>3.37</c:v>
                </c:pt>
                <c:pt idx="178">
                  <c:v>3.35</c:v>
                </c:pt>
                <c:pt idx="179">
                  <c:v>3.33</c:v>
                </c:pt>
                <c:pt idx="180">
                  <c:v>3.3</c:v>
                </c:pt>
                <c:pt idx="181">
                  <c:v>3.26</c:v>
                </c:pt>
                <c:pt idx="182">
                  <c:v>3.2</c:v>
                </c:pt>
                <c:pt idx="183">
                  <c:v>3.15</c:v>
                </c:pt>
                <c:pt idx="184">
                  <c:v>3.11</c:v>
                </c:pt>
                <c:pt idx="185">
                  <c:v>3.07</c:v>
                </c:pt>
                <c:pt idx="186">
                  <c:v>3.06</c:v>
                </c:pt>
                <c:pt idx="187">
                  <c:v>3.05</c:v>
                </c:pt>
                <c:pt idx="188">
                  <c:v>3.06</c:v>
                </c:pt>
                <c:pt idx="189">
                  <c:v>3.07</c:v>
                </c:pt>
                <c:pt idx="190">
                  <c:v>3.05</c:v>
                </c:pt>
                <c:pt idx="191">
                  <c:v>3.01</c:v>
                </c:pt>
                <c:pt idx="192">
                  <c:v>3.05</c:v>
                </c:pt>
                <c:pt idx="193">
                  <c:v>3.11</c:v>
                </c:pt>
                <c:pt idx="194">
                  <c:v>3.17</c:v>
                </c:pt>
                <c:pt idx="195">
                  <c:v>3.21</c:v>
                </c:pt>
                <c:pt idx="196">
                  <c:v>3.29</c:v>
                </c:pt>
                <c:pt idx="197">
                  <c:v>3.31</c:v>
                </c:pt>
                <c:pt idx="198">
                  <c:v>3.31</c:v>
                </c:pt>
                <c:pt idx="199">
                  <c:v>3.34</c:v>
                </c:pt>
                <c:pt idx="200">
                  <c:v>3.42</c:v>
                </c:pt>
                <c:pt idx="201">
                  <c:v>3.42</c:v>
                </c:pt>
                <c:pt idx="202">
                  <c:v>3.51</c:v>
                </c:pt>
                <c:pt idx="203">
                  <c:v>3.56</c:v>
                </c:pt>
                <c:pt idx="204">
                  <c:v>3.62</c:v>
                </c:pt>
                <c:pt idx="205">
                  <c:v>3.65</c:v>
                </c:pt>
                <c:pt idx="206">
                  <c:v>3.67</c:v>
                </c:pt>
                <c:pt idx="207">
                  <c:v>3.68</c:v>
                </c:pt>
                <c:pt idx="208">
                  <c:v>3.72</c:v>
                </c:pt>
                <c:pt idx="209">
                  <c:v>3.75</c:v>
                </c:pt>
                <c:pt idx="210">
                  <c:v>3.79</c:v>
                </c:pt>
                <c:pt idx="211">
                  <c:v>3.81</c:v>
                </c:pt>
                <c:pt idx="212">
                  <c:v>3.89</c:v>
                </c:pt>
                <c:pt idx="213">
                  <c:v>3.91</c:v>
                </c:pt>
                <c:pt idx="214">
                  <c:v>3.94</c:v>
                </c:pt>
                <c:pt idx="215">
                  <c:v>3.97</c:v>
                </c:pt>
                <c:pt idx="216">
                  <c:v>4.03</c:v>
                </c:pt>
                <c:pt idx="217">
                  <c:v>4.0599999999999996</c:v>
                </c:pt>
                <c:pt idx="218">
                  <c:v>4.0599999999999996</c:v>
                </c:pt>
                <c:pt idx="219">
                  <c:v>4.0599999999999996</c:v>
                </c:pt>
                <c:pt idx="220">
                  <c:v>4.05</c:v>
                </c:pt>
                <c:pt idx="221">
                  <c:v>4.04</c:v>
                </c:pt>
                <c:pt idx="222">
                  <c:v>4.03</c:v>
                </c:pt>
                <c:pt idx="223">
                  <c:v>4.03</c:v>
                </c:pt>
                <c:pt idx="224">
                  <c:v>4.03</c:v>
                </c:pt>
                <c:pt idx="225">
                  <c:v>4.03</c:v>
                </c:pt>
                <c:pt idx="226">
                  <c:v>4.03</c:v>
                </c:pt>
                <c:pt idx="227">
                  <c:v>4.04</c:v>
                </c:pt>
                <c:pt idx="228">
                  <c:v>4.05</c:v>
                </c:pt>
                <c:pt idx="229">
                  <c:v>4.04</c:v>
                </c:pt>
                <c:pt idx="230">
                  <c:v>4.0199999999999996</c:v>
                </c:pt>
                <c:pt idx="231">
                  <c:v>4.03</c:v>
                </c:pt>
                <c:pt idx="232">
                  <c:v>4.05</c:v>
                </c:pt>
                <c:pt idx="233">
                  <c:v>4.05</c:v>
                </c:pt>
                <c:pt idx="234">
                  <c:v>4.03</c:v>
                </c:pt>
                <c:pt idx="235">
                  <c:v>4.01</c:v>
                </c:pt>
                <c:pt idx="236">
                  <c:v>4.05</c:v>
                </c:pt>
                <c:pt idx="237">
                  <c:v>4.03</c:v>
                </c:pt>
                <c:pt idx="238">
                  <c:v>4</c:v>
                </c:pt>
                <c:pt idx="239">
                  <c:v>4</c:v>
                </c:pt>
                <c:pt idx="240">
                  <c:v>3.97</c:v>
                </c:pt>
                <c:pt idx="241">
                  <c:v>3.95</c:v>
                </c:pt>
                <c:pt idx="242">
                  <c:v>3.94</c:v>
                </c:pt>
                <c:pt idx="243">
                  <c:v>3.92</c:v>
                </c:pt>
                <c:pt idx="244">
                  <c:v>3.93</c:v>
                </c:pt>
                <c:pt idx="245">
                  <c:v>3.91</c:v>
                </c:pt>
                <c:pt idx="246">
                  <c:v>3.88</c:v>
                </c:pt>
                <c:pt idx="247">
                  <c:v>3.84</c:v>
                </c:pt>
                <c:pt idx="248">
                  <c:v>3.81</c:v>
                </c:pt>
                <c:pt idx="249">
                  <c:v>3.86</c:v>
                </c:pt>
                <c:pt idx="250">
                  <c:v>3.92</c:v>
                </c:pt>
                <c:pt idx="251">
                  <c:v>3.67</c:v>
                </c:pt>
                <c:pt idx="252">
                  <c:v>3.64</c:v>
                </c:pt>
                <c:pt idx="253">
                  <c:v>3.61</c:v>
                </c:pt>
                <c:pt idx="254">
                  <c:v>3.55</c:v>
                </c:pt>
                <c:pt idx="255">
                  <c:v>3.49</c:v>
                </c:pt>
                <c:pt idx="256">
                  <c:v>3.49</c:v>
                </c:pt>
                <c:pt idx="257">
                  <c:v>3.47</c:v>
                </c:pt>
                <c:pt idx="258">
                  <c:v>3.44</c:v>
                </c:pt>
                <c:pt idx="259">
                  <c:v>3.43</c:v>
                </c:pt>
                <c:pt idx="260">
                  <c:v>3.41</c:v>
                </c:pt>
                <c:pt idx="261">
                  <c:v>3.4</c:v>
                </c:pt>
                <c:pt idx="262">
                  <c:v>3.37</c:v>
                </c:pt>
                <c:pt idx="263">
                  <c:v>3.37</c:v>
                </c:pt>
                <c:pt idx="264">
                  <c:v>3.36</c:v>
                </c:pt>
                <c:pt idx="265">
                  <c:v>3.34</c:v>
                </c:pt>
                <c:pt idx="266">
                  <c:v>3.34</c:v>
                </c:pt>
                <c:pt idx="267">
                  <c:v>3.36</c:v>
                </c:pt>
                <c:pt idx="268">
                  <c:v>3.36</c:v>
                </c:pt>
                <c:pt idx="269">
                  <c:v>3.37</c:v>
                </c:pt>
                <c:pt idx="270">
                  <c:v>3.37</c:v>
                </c:pt>
                <c:pt idx="271">
                  <c:v>3.43</c:v>
                </c:pt>
                <c:pt idx="272">
                  <c:v>3.49</c:v>
                </c:pt>
                <c:pt idx="273">
                  <c:v>3.5</c:v>
                </c:pt>
                <c:pt idx="274">
                  <c:v>3.53</c:v>
                </c:pt>
                <c:pt idx="275">
                  <c:v>3.57</c:v>
                </c:pt>
                <c:pt idx="276">
                  <c:v>3.61</c:v>
                </c:pt>
                <c:pt idx="277">
                  <c:v>3.63</c:v>
                </c:pt>
                <c:pt idx="278">
                  <c:v>3.66</c:v>
                </c:pt>
                <c:pt idx="279">
                  <c:v>3.69</c:v>
                </c:pt>
                <c:pt idx="280">
                  <c:v>3.71</c:v>
                </c:pt>
                <c:pt idx="281">
                  <c:v>3.73</c:v>
                </c:pt>
                <c:pt idx="282">
                  <c:v>3.74</c:v>
                </c:pt>
                <c:pt idx="283">
                  <c:v>3.73</c:v>
                </c:pt>
                <c:pt idx="284">
                  <c:v>3.74</c:v>
                </c:pt>
                <c:pt idx="285">
                  <c:v>3.71</c:v>
                </c:pt>
                <c:pt idx="286">
                  <c:v>3.74</c:v>
                </c:pt>
                <c:pt idx="287">
                  <c:v>3.71</c:v>
                </c:pt>
                <c:pt idx="288">
                  <c:v>3.68</c:v>
                </c:pt>
                <c:pt idx="289">
                  <c:v>3.65</c:v>
                </c:pt>
                <c:pt idx="290">
                  <c:v>3.61</c:v>
                </c:pt>
                <c:pt idx="291">
                  <c:v>3.58</c:v>
                </c:pt>
                <c:pt idx="292">
                  <c:v>3.57</c:v>
                </c:pt>
                <c:pt idx="293">
                  <c:v>3.58</c:v>
                </c:pt>
                <c:pt idx="294">
                  <c:v>3.58</c:v>
                </c:pt>
                <c:pt idx="295">
                  <c:v>3.56</c:v>
                </c:pt>
                <c:pt idx="296">
                  <c:v>3.57</c:v>
                </c:pt>
                <c:pt idx="297">
                  <c:v>3.54</c:v>
                </c:pt>
                <c:pt idx="298">
                  <c:v>3.54</c:v>
                </c:pt>
                <c:pt idx="299">
                  <c:v>3.53</c:v>
                </c:pt>
                <c:pt idx="300">
                  <c:v>3.56</c:v>
                </c:pt>
                <c:pt idx="301">
                  <c:v>3.56</c:v>
                </c:pt>
                <c:pt idx="302">
                  <c:v>3.59</c:v>
                </c:pt>
                <c:pt idx="303">
                  <c:v>3.58</c:v>
                </c:pt>
                <c:pt idx="304">
                  <c:v>3.58</c:v>
                </c:pt>
                <c:pt idx="305">
                  <c:v>3.57</c:v>
                </c:pt>
                <c:pt idx="306">
                  <c:v>3.57</c:v>
                </c:pt>
                <c:pt idx="307">
                  <c:v>3.59</c:v>
                </c:pt>
                <c:pt idx="308">
                  <c:v>3.65</c:v>
                </c:pt>
                <c:pt idx="309">
                  <c:v>3.69</c:v>
                </c:pt>
                <c:pt idx="310">
                  <c:v>3.73</c:v>
                </c:pt>
                <c:pt idx="311">
                  <c:v>3.76</c:v>
                </c:pt>
                <c:pt idx="312">
                  <c:v>3.8</c:v>
                </c:pt>
                <c:pt idx="313">
                  <c:v>3.83</c:v>
                </c:pt>
                <c:pt idx="314">
                  <c:v>3.86</c:v>
                </c:pt>
                <c:pt idx="315">
                  <c:v>3.85</c:v>
                </c:pt>
                <c:pt idx="316">
                  <c:v>3.87</c:v>
                </c:pt>
                <c:pt idx="317">
                  <c:v>3.85</c:v>
                </c:pt>
                <c:pt idx="318">
                  <c:v>3.84</c:v>
                </c:pt>
                <c:pt idx="319">
                  <c:v>3.81</c:v>
                </c:pt>
                <c:pt idx="320">
                  <c:v>3.77</c:v>
                </c:pt>
                <c:pt idx="321">
                  <c:v>3.73</c:v>
                </c:pt>
                <c:pt idx="322">
                  <c:v>3.66</c:v>
                </c:pt>
                <c:pt idx="323">
                  <c:v>3.62</c:v>
                </c:pt>
                <c:pt idx="324">
                  <c:v>3.57</c:v>
                </c:pt>
                <c:pt idx="325">
                  <c:v>3.53</c:v>
                </c:pt>
                <c:pt idx="326">
                  <c:v>3.65</c:v>
                </c:pt>
                <c:pt idx="327">
                  <c:v>3.69</c:v>
                </c:pt>
                <c:pt idx="328">
                  <c:v>3.37</c:v>
                </c:pt>
                <c:pt idx="329">
                  <c:v>3.31</c:v>
                </c:pt>
                <c:pt idx="330">
                  <c:v>3.25</c:v>
                </c:pt>
                <c:pt idx="331">
                  <c:v>3.19</c:v>
                </c:pt>
                <c:pt idx="332">
                  <c:v>3.18</c:v>
                </c:pt>
                <c:pt idx="333">
                  <c:v>3.13</c:v>
                </c:pt>
                <c:pt idx="334">
                  <c:v>3.08</c:v>
                </c:pt>
                <c:pt idx="335">
                  <c:v>3.05</c:v>
                </c:pt>
                <c:pt idx="336">
                  <c:v>3.12</c:v>
                </c:pt>
                <c:pt idx="337">
                  <c:v>3.11</c:v>
                </c:pt>
                <c:pt idx="338">
                  <c:v>3.2</c:v>
                </c:pt>
                <c:pt idx="339">
                  <c:v>3.27</c:v>
                </c:pt>
                <c:pt idx="340">
                  <c:v>3.2</c:v>
                </c:pt>
                <c:pt idx="341">
                  <c:v>3.33</c:v>
                </c:pt>
                <c:pt idx="342">
                  <c:v>3.37</c:v>
                </c:pt>
                <c:pt idx="343">
                  <c:v>3.34</c:v>
                </c:pt>
                <c:pt idx="344">
                  <c:v>3.3</c:v>
                </c:pt>
                <c:pt idx="345">
                  <c:v>3.29</c:v>
                </c:pt>
                <c:pt idx="346">
                  <c:v>3.25</c:v>
                </c:pt>
                <c:pt idx="347">
                  <c:v>3.23</c:v>
                </c:pt>
                <c:pt idx="348">
                  <c:v>3.21</c:v>
                </c:pt>
                <c:pt idx="349">
                  <c:v>3.22</c:v>
                </c:pt>
                <c:pt idx="350">
                  <c:v>3.29</c:v>
                </c:pt>
                <c:pt idx="351">
                  <c:v>3.34</c:v>
                </c:pt>
                <c:pt idx="352">
                  <c:v>3.37</c:v>
                </c:pt>
                <c:pt idx="353">
                  <c:v>3.4</c:v>
                </c:pt>
                <c:pt idx="354">
                  <c:v>3.58</c:v>
                </c:pt>
                <c:pt idx="355">
                  <c:v>3.6</c:v>
                </c:pt>
                <c:pt idx="356">
                  <c:v>3.65</c:v>
                </c:pt>
                <c:pt idx="357">
                  <c:v>3.71</c:v>
                </c:pt>
                <c:pt idx="358">
                  <c:v>3.78</c:v>
                </c:pt>
                <c:pt idx="359">
                  <c:v>3.81</c:v>
                </c:pt>
                <c:pt idx="360">
                  <c:v>3.85</c:v>
                </c:pt>
                <c:pt idx="361">
                  <c:v>3.88</c:v>
                </c:pt>
                <c:pt idx="362">
                  <c:v>3.92</c:v>
                </c:pt>
                <c:pt idx="363">
                  <c:v>3.93</c:v>
                </c:pt>
                <c:pt idx="364">
                  <c:v>3.93</c:v>
                </c:pt>
                <c:pt idx="365">
                  <c:v>3.89</c:v>
                </c:pt>
                <c:pt idx="366">
                  <c:v>3.87</c:v>
                </c:pt>
                <c:pt idx="367">
                  <c:v>3.86</c:v>
                </c:pt>
                <c:pt idx="368">
                  <c:v>3.85</c:v>
                </c:pt>
                <c:pt idx="369">
                  <c:v>3.84</c:v>
                </c:pt>
                <c:pt idx="370">
                  <c:v>3.83</c:v>
                </c:pt>
                <c:pt idx="371">
                  <c:v>3.81</c:v>
                </c:pt>
                <c:pt idx="372">
                  <c:v>3.76</c:v>
                </c:pt>
                <c:pt idx="373">
                  <c:v>3.71</c:v>
                </c:pt>
                <c:pt idx="374">
                  <c:v>3.65</c:v>
                </c:pt>
                <c:pt idx="375">
                  <c:v>3.6</c:v>
                </c:pt>
                <c:pt idx="376">
                  <c:v>3.63</c:v>
                </c:pt>
                <c:pt idx="377">
                  <c:v>3.55</c:v>
                </c:pt>
                <c:pt idx="378">
                  <c:v>3.49</c:v>
                </c:pt>
                <c:pt idx="379">
                  <c:v>3.43</c:v>
                </c:pt>
                <c:pt idx="380">
                  <c:v>3.38</c:v>
                </c:pt>
                <c:pt idx="381">
                  <c:v>3.36</c:v>
                </c:pt>
                <c:pt idx="382">
                  <c:v>3.4</c:v>
                </c:pt>
                <c:pt idx="383">
                  <c:v>3.39</c:v>
                </c:pt>
                <c:pt idx="384">
                  <c:v>3.41</c:v>
                </c:pt>
                <c:pt idx="385">
                  <c:v>3.41</c:v>
                </c:pt>
                <c:pt idx="386">
                  <c:v>3.43</c:v>
                </c:pt>
                <c:pt idx="387">
                  <c:v>3.41</c:v>
                </c:pt>
                <c:pt idx="388">
                  <c:v>3.43</c:v>
                </c:pt>
                <c:pt idx="389">
                  <c:v>3.46</c:v>
                </c:pt>
                <c:pt idx="390">
                  <c:v>3.58</c:v>
                </c:pt>
                <c:pt idx="391">
                  <c:v>3.63</c:v>
                </c:pt>
                <c:pt idx="392">
                  <c:v>3.73</c:v>
                </c:pt>
                <c:pt idx="393">
                  <c:v>3.76</c:v>
                </c:pt>
                <c:pt idx="394">
                  <c:v>3.77</c:v>
                </c:pt>
                <c:pt idx="395">
                  <c:v>3.8</c:v>
                </c:pt>
                <c:pt idx="396">
                  <c:v>3.83</c:v>
                </c:pt>
                <c:pt idx="397">
                  <c:v>3.83</c:v>
                </c:pt>
                <c:pt idx="398">
                  <c:v>3.81</c:v>
                </c:pt>
                <c:pt idx="399">
                  <c:v>3.77</c:v>
                </c:pt>
                <c:pt idx="400">
                  <c:v>3.71</c:v>
                </c:pt>
                <c:pt idx="401">
                  <c:v>3.67</c:v>
                </c:pt>
                <c:pt idx="402">
                  <c:v>3.63</c:v>
                </c:pt>
                <c:pt idx="403">
                  <c:v>3.6</c:v>
                </c:pt>
                <c:pt idx="404">
                  <c:v>3.57</c:v>
                </c:pt>
                <c:pt idx="405">
                  <c:v>3.51</c:v>
                </c:pt>
                <c:pt idx="406">
                  <c:v>3.45</c:v>
                </c:pt>
                <c:pt idx="407">
                  <c:v>3.41</c:v>
                </c:pt>
                <c:pt idx="408">
                  <c:v>3.35</c:v>
                </c:pt>
                <c:pt idx="409">
                  <c:v>3.31</c:v>
                </c:pt>
                <c:pt idx="410">
                  <c:v>3.34</c:v>
                </c:pt>
                <c:pt idx="411">
                  <c:v>3.32</c:v>
                </c:pt>
                <c:pt idx="412">
                  <c:v>3.31</c:v>
                </c:pt>
                <c:pt idx="413">
                  <c:v>3.28</c:v>
                </c:pt>
                <c:pt idx="414">
                  <c:v>3.25</c:v>
                </c:pt>
                <c:pt idx="415">
                  <c:v>3.23</c:v>
                </c:pt>
                <c:pt idx="416">
                  <c:v>3.25</c:v>
                </c:pt>
                <c:pt idx="417">
                  <c:v>3.21</c:v>
                </c:pt>
                <c:pt idx="418">
                  <c:v>3.19</c:v>
                </c:pt>
                <c:pt idx="419">
                  <c:v>3.21</c:v>
                </c:pt>
                <c:pt idx="420">
                  <c:v>3.37</c:v>
                </c:pt>
                <c:pt idx="421">
                  <c:v>3.37</c:v>
                </c:pt>
                <c:pt idx="422">
                  <c:v>3.47</c:v>
                </c:pt>
                <c:pt idx="423">
                  <c:v>3.5</c:v>
                </c:pt>
                <c:pt idx="424">
                  <c:v>3.57</c:v>
                </c:pt>
                <c:pt idx="425">
                  <c:v>3.6</c:v>
                </c:pt>
                <c:pt idx="426">
                  <c:v>3.63</c:v>
                </c:pt>
                <c:pt idx="427">
                  <c:v>3.63</c:v>
                </c:pt>
                <c:pt idx="428">
                  <c:v>3.59</c:v>
                </c:pt>
                <c:pt idx="429">
                  <c:v>3.57</c:v>
                </c:pt>
                <c:pt idx="430">
                  <c:v>3.57</c:v>
                </c:pt>
                <c:pt idx="431">
                  <c:v>3.56</c:v>
                </c:pt>
                <c:pt idx="432">
                  <c:v>3.55</c:v>
                </c:pt>
                <c:pt idx="433">
                  <c:v>3.51</c:v>
                </c:pt>
                <c:pt idx="434">
                  <c:v>3.47</c:v>
                </c:pt>
                <c:pt idx="435">
                  <c:v>3.44</c:v>
                </c:pt>
                <c:pt idx="436">
                  <c:v>3.39</c:v>
                </c:pt>
                <c:pt idx="437">
                  <c:v>3.35</c:v>
                </c:pt>
                <c:pt idx="438">
                  <c:v>3.3</c:v>
                </c:pt>
                <c:pt idx="439">
                  <c:v>3.27</c:v>
                </c:pt>
                <c:pt idx="440">
                  <c:v>3.25</c:v>
                </c:pt>
                <c:pt idx="441">
                  <c:v>3.21</c:v>
                </c:pt>
                <c:pt idx="442">
                  <c:v>3.14</c:v>
                </c:pt>
                <c:pt idx="443">
                  <c:v>3.15</c:v>
                </c:pt>
                <c:pt idx="444">
                  <c:v>3.09</c:v>
                </c:pt>
                <c:pt idx="445">
                  <c:v>3.08</c:v>
                </c:pt>
                <c:pt idx="446">
                  <c:v>3.06</c:v>
                </c:pt>
                <c:pt idx="447">
                  <c:v>3.05</c:v>
                </c:pt>
                <c:pt idx="448">
                  <c:v>3.13</c:v>
                </c:pt>
                <c:pt idx="449">
                  <c:v>3.13</c:v>
                </c:pt>
                <c:pt idx="450">
                  <c:v>3.17</c:v>
                </c:pt>
                <c:pt idx="451">
                  <c:v>3.17</c:v>
                </c:pt>
                <c:pt idx="452">
                  <c:v>3.21</c:v>
                </c:pt>
                <c:pt idx="453">
                  <c:v>3.22</c:v>
                </c:pt>
                <c:pt idx="454">
                  <c:v>3.3</c:v>
                </c:pt>
                <c:pt idx="455">
                  <c:v>3.28</c:v>
                </c:pt>
                <c:pt idx="456">
                  <c:v>3.33</c:v>
                </c:pt>
                <c:pt idx="457">
                  <c:v>3.33</c:v>
                </c:pt>
                <c:pt idx="458">
                  <c:v>3.43</c:v>
                </c:pt>
                <c:pt idx="459">
                  <c:v>3.39</c:v>
                </c:pt>
                <c:pt idx="460">
                  <c:v>3.35</c:v>
                </c:pt>
                <c:pt idx="461">
                  <c:v>3.32</c:v>
                </c:pt>
                <c:pt idx="462">
                  <c:v>3.27</c:v>
                </c:pt>
                <c:pt idx="463">
                  <c:v>3.23</c:v>
                </c:pt>
                <c:pt idx="464">
                  <c:v>3.24</c:v>
                </c:pt>
                <c:pt idx="465">
                  <c:v>3.23</c:v>
                </c:pt>
                <c:pt idx="466">
                  <c:v>3.25</c:v>
                </c:pt>
                <c:pt idx="467">
                  <c:v>3.21</c:v>
                </c:pt>
                <c:pt idx="468">
                  <c:v>3.19</c:v>
                </c:pt>
                <c:pt idx="469">
                  <c:v>3.18</c:v>
                </c:pt>
                <c:pt idx="470">
                  <c:v>3.26</c:v>
                </c:pt>
                <c:pt idx="471">
                  <c:v>3.23</c:v>
                </c:pt>
                <c:pt idx="472">
                  <c:v>3.33</c:v>
                </c:pt>
                <c:pt idx="473">
                  <c:v>3.35</c:v>
                </c:pt>
                <c:pt idx="474">
                  <c:v>3.37</c:v>
                </c:pt>
                <c:pt idx="475">
                  <c:v>3.39</c:v>
                </c:pt>
                <c:pt idx="476">
                  <c:v>3.37</c:v>
                </c:pt>
                <c:pt idx="477">
                  <c:v>3.32</c:v>
                </c:pt>
                <c:pt idx="478">
                  <c:v>3.25</c:v>
                </c:pt>
                <c:pt idx="479">
                  <c:v>3.21</c:v>
                </c:pt>
                <c:pt idx="480">
                  <c:v>3.2</c:v>
                </c:pt>
                <c:pt idx="481">
                  <c:v>3.17</c:v>
                </c:pt>
                <c:pt idx="482">
                  <c:v>3.19</c:v>
                </c:pt>
                <c:pt idx="483">
                  <c:v>3.23</c:v>
                </c:pt>
                <c:pt idx="484">
                  <c:v>3.25</c:v>
                </c:pt>
                <c:pt idx="485">
                  <c:v>3.23</c:v>
                </c:pt>
                <c:pt idx="486">
                  <c:v>3.15</c:v>
                </c:pt>
                <c:pt idx="487">
                  <c:v>3.09</c:v>
                </c:pt>
                <c:pt idx="488">
                  <c:v>3.03</c:v>
                </c:pt>
                <c:pt idx="489">
                  <c:v>3</c:v>
                </c:pt>
                <c:pt idx="490">
                  <c:v>3</c:v>
                </c:pt>
                <c:pt idx="491">
                  <c:v>2.97</c:v>
                </c:pt>
                <c:pt idx="492">
                  <c:v>2.93</c:v>
                </c:pt>
                <c:pt idx="493">
                  <c:v>2.95</c:v>
                </c:pt>
                <c:pt idx="494">
                  <c:v>2.96</c:v>
                </c:pt>
                <c:pt idx="495">
                  <c:v>2.97</c:v>
                </c:pt>
                <c:pt idx="496">
                  <c:v>2.96</c:v>
                </c:pt>
                <c:pt idx="497">
                  <c:v>2.94</c:v>
                </c:pt>
                <c:pt idx="498">
                  <c:v>2.88</c:v>
                </c:pt>
                <c:pt idx="499">
                  <c:v>2.81</c:v>
                </c:pt>
                <c:pt idx="500">
                  <c:v>2.78</c:v>
                </c:pt>
                <c:pt idx="501">
                  <c:v>2.73</c:v>
                </c:pt>
                <c:pt idx="502">
                  <c:v>2.87</c:v>
                </c:pt>
                <c:pt idx="503">
                  <c:v>2.94</c:v>
                </c:pt>
                <c:pt idx="504">
                  <c:v>3.04</c:v>
                </c:pt>
                <c:pt idx="505">
                  <c:v>3.07</c:v>
                </c:pt>
                <c:pt idx="506">
                  <c:v>3.15</c:v>
                </c:pt>
                <c:pt idx="507">
                  <c:v>3.18</c:v>
                </c:pt>
                <c:pt idx="508">
                  <c:v>3.28</c:v>
                </c:pt>
                <c:pt idx="509">
                  <c:v>3.24</c:v>
                </c:pt>
                <c:pt idx="510">
                  <c:v>3.31</c:v>
                </c:pt>
                <c:pt idx="511">
                  <c:v>3.34</c:v>
                </c:pt>
                <c:pt idx="512">
                  <c:v>3.4</c:v>
                </c:pt>
                <c:pt idx="513">
                  <c:v>3.41</c:v>
                </c:pt>
                <c:pt idx="514">
                  <c:v>3.39</c:v>
                </c:pt>
                <c:pt idx="515">
                  <c:v>3.34</c:v>
                </c:pt>
                <c:pt idx="516">
                  <c:v>3.37</c:v>
                </c:pt>
                <c:pt idx="517">
                  <c:v>3.31</c:v>
                </c:pt>
                <c:pt idx="518">
                  <c:v>3.31</c:v>
                </c:pt>
                <c:pt idx="519">
                  <c:v>3.34</c:v>
                </c:pt>
                <c:pt idx="520">
                  <c:v>3.37</c:v>
                </c:pt>
                <c:pt idx="521">
                  <c:v>3.41</c:v>
                </c:pt>
                <c:pt idx="522">
                  <c:v>3.53</c:v>
                </c:pt>
                <c:pt idx="523">
                  <c:v>3.51</c:v>
                </c:pt>
                <c:pt idx="524">
                  <c:v>3.56</c:v>
                </c:pt>
                <c:pt idx="525">
                  <c:v>3.58</c:v>
                </c:pt>
                <c:pt idx="526">
                  <c:v>3.69</c:v>
                </c:pt>
                <c:pt idx="527">
                  <c:v>3.74</c:v>
                </c:pt>
                <c:pt idx="528">
                  <c:v>3.81</c:v>
                </c:pt>
                <c:pt idx="529">
                  <c:v>3.82</c:v>
                </c:pt>
                <c:pt idx="530">
                  <c:v>3.82</c:v>
                </c:pt>
                <c:pt idx="531">
                  <c:v>3.79</c:v>
                </c:pt>
                <c:pt idx="532">
                  <c:v>3.79</c:v>
                </c:pt>
                <c:pt idx="533">
                  <c:v>3.74</c:v>
                </c:pt>
                <c:pt idx="534">
                  <c:v>3.73</c:v>
                </c:pt>
                <c:pt idx="535">
                  <c:v>3.71</c:v>
                </c:pt>
                <c:pt idx="536">
                  <c:v>3.67</c:v>
                </c:pt>
                <c:pt idx="537">
                  <c:v>3.65</c:v>
                </c:pt>
                <c:pt idx="538">
                  <c:v>3.67</c:v>
                </c:pt>
                <c:pt idx="539">
                  <c:v>3.7</c:v>
                </c:pt>
                <c:pt idx="540">
                  <c:v>3.75</c:v>
                </c:pt>
                <c:pt idx="541">
                  <c:v>3.72</c:v>
                </c:pt>
                <c:pt idx="542">
                  <c:v>3.69</c:v>
                </c:pt>
                <c:pt idx="543">
                  <c:v>3.61</c:v>
                </c:pt>
                <c:pt idx="544">
                  <c:v>3.55</c:v>
                </c:pt>
                <c:pt idx="545">
                  <c:v>3.49</c:v>
                </c:pt>
                <c:pt idx="546">
                  <c:v>3.51</c:v>
                </c:pt>
                <c:pt idx="547">
                  <c:v>3.49</c:v>
                </c:pt>
                <c:pt idx="548">
                  <c:v>3.47</c:v>
                </c:pt>
                <c:pt idx="549">
                  <c:v>3.41</c:v>
                </c:pt>
                <c:pt idx="550">
                  <c:v>3.37</c:v>
                </c:pt>
                <c:pt idx="551">
                  <c:v>3.33</c:v>
                </c:pt>
                <c:pt idx="552">
                  <c:v>3.26</c:v>
                </c:pt>
                <c:pt idx="553">
                  <c:v>3.21</c:v>
                </c:pt>
                <c:pt idx="554">
                  <c:v>3.24</c:v>
                </c:pt>
                <c:pt idx="555">
                  <c:v>3.26</c:v>
                </c:pt>
                <c:pt idx="556">
                  <c:v>3.23</c:v>
                </c:pt>
                <c:pt idx="557">
                  <c:v>3.26</c:v>
                </c:pt>
                <c:pt idx="558">
                  <c:v>3.25</c:v>
                </c:pt>
                <c:pt idx="559">
                  <c:v>3.23</c:v>
                </c:pt>
                <c:pt idx="560">
                  <c:v>3.33</c:v>
                </c:pt>
                <c:pt idx="561">
                  <c:v>3.33</c:v>
                </c:pt>
                <c:pt idx="562">
                  <c:v>3.37</c:v>
                </c:pt>
                <c:pt idx="563">
                  <c:v>3.39</c:v>
                </c:pt>
                <c:pt idx="564">
                  <c:v>3.47</c:v>
                </c:pt>
                <c:pt idx="565">
                  <c:v>3.47</c:v>
                </c:pt>
                <c:pt idx="566">
                  <c:v>3.51</c:v>
                </c:pt>
                <c:pt idx="567">
                  <c:v>3.53</c:v>
                </c:pt>
                <c:pt idx="568">
                  <c:v>3.59</c:v>
                </c:pt>
                <c:pt idx="569">
                  <c:v>3.62</c:v>
                </c:pt>
                <c:pt idx="570">
                  <c:v>3.67</c:v>
                </c:pt>
                <c:pt idx="571">
                  <c:v>3.67</c:v>
                </c:pt>
                <c:pt idx="572">
                  <c:v>3.67</c:v>
                </c:pt>
                <c:pt idx="573">
                  <c:v>3.71</c:v>
                </c:pt>
                <c:pt idx="574">
                  <c:v>3.77</c:v>
                </c:pt>
                <c:pt idx="575">
                  <c:v>3.77</c:v>
                </c:pt>
                <c:pt idx="576">
                  <c:v>3.81</c:v>
                </c:pt>
                <c:pt idx="577">
                  <c:v>3.81</c:v>
                </c:pt>
                <c:pt idx="578">
                  <c:v>3.81</c:v>
                </c:pt>
                <c:pt idx="579">
                  <c:v>3.82</c:v>
                </c:pt>
                <c:pt idx="580">
                  <c:v>3.87</c:v>
                </c:pt>
                <c:pt idx="581">
                  <c:v>3.87</c:v>
                </c:pt>
                <c:pt idx="582">
                  <c:v>3.87</c:v>
                </c:pt>
                <c:pt idx="583">
                  <c:v>3.9</c:v>
                </c:pt>
                <c:pt idx="584">
                  <c:v>3.94</c:v>
                </c:pt>
                <c:pt idx="585">
                  <c:v>3.95</c:v>
                </c:pt>
                <c:pt idx="586">
                  <c:v>3.99</c:v>
                </c:pt>
                <c:pt idx="587">
                  <c:v>3.99</c:v>
                </c:pt>
                <c:pt idx="588">
                  <c:v>4</c:v>
                </c:pt>
                <c:pt idx="589">
                  <c:v>4</c:v>
                </c:pt>
                <c:pt idx="590">
                  <c:v>3.97</c:v>
                </c:pt>
                <c:pt idx="591">
                  <c:v>3.93</c:v>
                </c:pt>
                <c:pt idx="592">
                  <c:v>3.89</c:v>
                </c:pt>
                <c:pt idx="593">
                  <c:v>3.85</c:v>
                </c:pt>
                <c:pt idx="594">
                  <c:v>3.83</c:v>
                </c:pt>
                <c:pt idx="595">
                  <c:v>3.79</c:v>
                </c:pt>
                <c:pt idx="596">
                  <c:v>3.75</c:v>
                </c:pt>
                <c:pt idx="597">
                  <c:v>3.71</c:v>
                </c:pt>
                <c:pt idx="598">
                  <c:v>3.69</c:v>
                </c:pt>
                <c:pt idx="599">
                  <c:v>3.65</c:v>
                </c:pt>
                <c:pt idx="600">
                  <c:v>3.63</c:v>
                </c:pt>
                <c:pt idx="601">
                  <c:v>3.6</c:v>
                </c:pt>
                <c:pt idx="602">
                  <c:v>3.57</c:v>
                </c:pt>
                <c:pt idx="603">
                  <c:v>3.52</c:v>
                </c:pt>
                <c:pt idx="604">
                  <c:v>3.53</c:v>
                </c:pt>
                <c:pt idx="605">
                  <c:v>3.51</c:v>
                </c:pt>
                <c:pt idx="606">
                  <c:v>3.59</c:v>
                </c:pt>
                <c:pt idx="607">
                  <c:v>3.61</c:v>
                </c:pt>
                <c:pt idx="608">
                  <c:v>3.65</c:v>
                </c:pt>
                <c:pt idx="609">
                  <c:v>3.66</c:v>
                </c:pt>
                <c:pt idx="610">
                  <c:v>3.68</c:v>
                </c:pt>
                <c:pt idx="611">
                  <c:v>3.67</c:v>
                </c:pt>
                <c:pt idx="612">
                  <c:v>3.66</c:v>
                </c:pt>
                <c:pt idx="613">
                  <c:v>3.57</c:v>
                </c:pt>
                <c:pt idx="614">
                  <c:v>3.49</c:v>
                </c:pt>
                <c:pt idx="615">
                  <c:v>3.41</c:v>
                </c:pt>
                <c:pt idx="616">
                  <c:v>3.37</c:v>
                </c:pt>
                <c:pt idx="617">
                  <c:v>3.34</c:v>
                </c:pt>
                <c:pt idx="618">
                  <c:v>3.36</c:v>
                </c:pt>
                <c:pt idx="619">
                  <c:v>3.35</c:v>
                </c:pt>
                <c:pt idx="620">
                  <c:v>3.34</c:v>
                </c:pt>
                <c:pt idx="621">
                  <c:v>3.33</c:v>
                </c:pt>
                <c:pt idx="622">
                  <c:v>3.39</c:v>
                </c:pt>
                <c:pt idx="623">
                  <c:v>3.41</c:v>
                </c:pt>
                <c:pt idx="624">
                  <c:v>3.49</c:v>
                </c:pt>
                <c:pt idx="625">
                  <c:v>3.51</c:v>
                </c:pt>
                <c:pt idx="626">
                  <c:v>3.54</c:v>
                </c:pt>
                <c:pt idx="627">
                  <c:v>3.57</c:v>
                </c:pt>
                <c:pt idx="628">
                  <c:v>3.61</c:v>
                </c:pt>
                <c:pt idx="629">
                  <c:v>3.61</c:v>
                </c:pt>
                <c:pt idx="630">
                  <c:v>3.55</c:v>
                </c:pt>
                <c:pt idx="631">
                  <c:v>3.51</c:v>
                </c:pt>
                <c:pt idx="632">
                  <c:v>3.53</c:v>
                </c:pt>
                <c:pt idx="633">
                  <c:v>3.55</c:v>
                </c:pt>
                <c:pt idx="634">
                  <c:v>3.66</c:v>
                </c:pt>
                <c:pt idx="635">
                  <c:v>3.71</c:v>
                </c:pt>
                <c:pt idx="636">
                  <c:v>3.76</c:v>
                </c:pt>
                <c:pt idx="637">
                  <c:v>3.82</c:v>
                </c:pt>
                <c:pt idx="638">
                  <c:v>3.87</c:v>
                </c:pt>
                <c:pt idx="639">
                  <c:v>3.88</c:v>
                </c:pt>
                <c:pt idx="640">
                  <c:v>3.89</c:v>
                </c:pt>
                <c:pt idx="641">
                  <c:v>3.86</c:v>
                </c:pt>
                <c:pt idx="642">
                  <c:v>3.87</c:v>
                </c:pt>
                <c:pt idx="643">
                  <c:v>3.89</c:v>
                </c:pt>
                <c:pt idx="644">
                  <c:v>3.93</c:v>
                </c:pt>
                <c:pt idx="645">
                  <c:v>3.95</c:v>
                </c:pt>
                <c:pt idx="646">
                  <c:v>3.97</c:v>
                </c:pt>
                <c:pt idx="647">
                  <c:v>3.99</c:v>
                </c:pt>
                <c:pt idx="648">
                  <c:v>4.1500000000000004</c:v>
                </c:pt>
                <c:pt idx="649">
                  <c:v>4.16</c:v>
                </c:pt>
                <c:pt idx="650">
                  <c:v>4.17</c:v>
                </c:pt>
                <c:pt idx="651">
                  <c:v>4.18</c:v>
                </c:pt>
                <c:pt idx="652">
                  <c:v>4.17</c:v>
                </c:pt>
                <c:pt idx="653">
                  <c:v>4.16</c:v>
                </c:pt>
                <c:pt idx="654">
                  <c:v>4.13</c:v>
                </c:pt>
                <c:pt idx="655">
                  <c:v>4.0999999999999996</c:v>
                </c:pt>
                <c:pt idx="656">
                  <c:v>4.1399999999999997</c:v>
                </c:pt>
                <c:pt idx="657">
                  <c:v>4.0999999999999996</c:v>
                </c:pt>
                <c:pt idx="658">
                  <c:v>4.1100000000000003</c:v>
                </c:pt>
                <c:pt idx="659">
                  <c:v>4.13</c:v>
                </c:pt>
                <c:pt idx="660">
                  <c:v>4.1500000000000004</c:v>
                </c:pt>
                <c:pt idx="661">
                  <c:v>4.1399999999999997</c:v>
                </c:pt>
                <c:pt idx="662">
                  <c:v>4.13</c:v>
                </c:pt>
                <c:pt idx="663">
                  <c:v>4.0999999999999996</c:v>
                </c:pt>
                <c:pt idx="664">
                  <c:v>4.09</c:v>
                </c:pt>
                <c:pt idx="665">
                  <c:v>4.0999999999999996</c:v>
                </c:pt>
                <c:pt idx="666">
                  <c:v>4.1100000000000003</c:v>
                </c:pt>
                <c:pt idx="667">
                  <c:v>4.1100000000000003</c:v>
                </c:pt>
                <c:pt idx="668">
                  <c:v>4.12</c:v>
                </c:pt>
                <c:pt idx="669">
                  <c:v>4.13</c:v>
                </c:pt>
                <c:pt idx="670">
                  <c:v>4.21</c:v>
                </c:pt>
                <c:pt idx="671">
                  <c:v>4.22</c:v>
                </c:pt>
                <c:pt idx="672">
                  <c:v>4.25</c:v>
                </c:pt>
                <c:pt idx="673">
                  <c:v>4.26</c:v>
                </c:pt>
                <c:pt idx="674">
                  <c:v>4.29</c:v>
                </c:pt>
                <c:pt idx="675">
                  <c:v>4.24</c:v>
                </c:pt>
                <c:pt idx="676">
                  <c:v>4.17</c:v>
                </c:pt>
                <c:pt idx="677">
                  <c:v>4.13</c:v>
                </c:pt>
                <c:pt idx="678">
                  <c:v>4.1500000000000004</c:v>
                </c:pt>
                <c:pt idx="679">
                  <c:v>4.1500000000000004</c:v>
                </c:pt>
                <c:pt idx="680">
                  <c:v>4.1399999999999997</c:v>
                </c:pt>
                <c:pt idx="681">
                  <c:v>4.1100000000000003</c:v>
                </c:pt>
                <c:pt idx="682">
                  <c:v>4.1100000000000003</c:v>
                </c:pt>
                <c:pt idx="683">
                  <c:v>4.0999999999999996</c:v>
                </c:pt>
                <c:pt idx="684">
                  <c:v>4.12</c:v>
                </c:pt>
                <c:pt idx="685">
                  <c:v>4.1100000000000003</c:v>
                </c:pt>
                <c:pt idx="686">
                  <c:v>4.0999999999999996</c:v>
                </c:pt>
                <c:pt idx="687">
                  <c:v>4.1100000000000003</c:v>
                </c:pt>
                <c:pt idx="688">
                  <c:v>4.1100000000000003</c:v>
                </c:pt>
                <c:pt idx="689">
                  <c:v>4.09</c:v>
                </c:pt>
                <c:pt idx="690">
                  <c:v>4.04</c:v>
                </c:pt>
                <c:pt idx="691">
                  <c:v>4.0199999999999996</c:v>
                </c:pt>
                <c:pt idx="692">
                  <c:v>4</c:v>
                </c:pt>
                <c:pt idx="693">
                  <c:v>4.04</c:v>
                </c:pt>
                <c:pt idx="694">
                  <c:v>4.1100000000000003</c:v>
                </c:pt>
                <c:pt idx="695">
                  <c:v>4.1399999999999997</c:v>
                </c:pt>
                <c:pt idx="696">
                  <c:v>4.18</c:v>
                </c:pt>
                <c:pt idx="697">
                  <c:v>4.17</c:v>
                </c:pt>
                <c:pt idx="698">
                  <c:v>4.24</c:v>
                </c:pt>
                <c:pt idx="699">
                  <c:v>4.26</c:v>
                </c:pt>
                <c:pt idx="700">
                  <c:v>4.34</c:v>
                </c:pt>
                <c:pt idx="701">
                  <c:v>4.41</c:v>
                </c:pt>
                <c:pt idx="702">
                  <c:v>4.59</c:v>
                </c:pt>
                <c:pt idx="703">
                  <c:v>4.63</c:v>
                </c:pt>
                <c:pt idx="704">
                  <c:v>4.6500000000000004</c:v>
                </c:pt>
                <c:pt idx="705">
                  <c:v>4.6500000000000004</c:v>
                </c:pt>
                <c:pt idx="706">
                  <c:v>4.6500000000000004</c:v>
                </c:pt>
                <c:pt idx="707">
                  <c:v>4.6399999999999997</c:v>
                </c:pt>
                <c:pt idx="708">
                  <c:v>4.6399999999999997</c:v>
                </c:pt>
                <c:pt idx="709">
                  <c:v>4.57</c:v>
                </c:pt>
                <c:pt idx="710">
                  <c:v>4.51</c:v>
                </c:pt>
                <c:pt idx="711">
                  <c:v>4.4800000000000004</c:v>
                </c:pt>
                <c:pt idx="712">
                  <c:v>4.45</c:v>
                </c:pt>
                <c:pt idx="713">
                  <c:v>4.41</c:v>
                </c:pt>
                <c:pt idx="714">
                  <c:v>4.34</c:v>
                </c:pt>
                <c:pt idx="715">
                  <c:v>4.2699999999999996</c:v>
                </c:pt>
                <c:pt idx="716">
                  <c:v>4.1500000000000004</c:v>
                </c:pt>
                <c:pt idx="717">
                  <c:v>4.08</c:v>
                </c:pt>
                <c:pt idx="718">
                  <c:v>4.01</c:v>
                </c:pt>
                <c:pt idx="719">
                  <c:v>3.94</c:v>
                </c:pt>
                <c:pt idx="720">
                  <c:v>3.87</c:v>
                </c:pt>
                <c:pt idx="721">
                  <c:v>3.8</c:v>
                </c:pt>
                <c:pt idx="722">
                  <c:v>3.73</c:v>
                </c:pt>
                <c:pt idx="723">
                  <c:v>3.66</c:v>
                </c:pt>
                <c:pt idx="724">
                  <c:v>3.54</c:v>
                </c:pt>
                <c:pt idx="725">
                  <c:v>3.94</c:v>
                </c:pt>
                <c:pt idx="726">
                  <c:v>3.7</c:v>
                </c:pt>
                <c:pt idx="727">
                  <c:v>3.62</c:v>
                </c:pt>
                <c:pt idx="728">
                  <c:v>3.7</c:v>
                </c:pt>
                <c:pt idx="729">
                  <c:v>3.6</c:v>
                </c:pt>
                <c:pt idx="730">
                  <c:v>3.25</c:v>
                </c:pt>
                <c:pt idx="731">
                  <c:v>3.24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B-A504-42E0-86C7-4A704C5A51A3}"/>
            </c:ext>
          </c:extLst>
        </c:ser>
        <c:ser>
          <c:idx val="14"/>
          <c:order val="1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DATOS!$AA$3:$AA$734</c:f>
              <c:numCache>
                <c:formatCode>0.00</c:formatCode>
                <c:ptCount val="732"/>
                <c:pt idx="0">
                  <c:v>3.23</c:v>
                </c:pt>
                <c:pt idx="1">
                  <c:v>3.18</c:v>
                </c:pt>
                <c:pt idx="2">
                  <c:v>3.13</c:v>
                </c:pt>
                <c:pt idx="3">
                  <c:v>3.07</c:v>
                </c:pt>
                <c:pt idx="4">
                  <c:v>3.02</c:v>
                </c:pt>
                <c:pt idx="5">
                  <c:v>3</c:v>
                </c:pt>
                <c:pt idx="6">
                  <c:v>3.01</c:v>
                </c:pt>
                <c:pt idx="7">
                  <c:v>3.05</c:v>
                </c:pt>
                <c:pt idx="8">
                  <c:v>3.04</c:v>
                </c:pt>
                <c:pt idx="9">
                  <c:v>3.01</c:v>
                </c:pt>
                <c:pt idx="10">
                  <c:v>2.97</c:v>
                </c:pt>
                <c:pt idx="11">
                  <c:v>2.97</c:v>
                </c:pt>
                <c:pt idx="12">
                  <c:v>2.99</c:v>
                </c:pt>
                <c:pt idx="13">
                  <c:v>2.99</c:v>
                </c:pt>
                <c:pt idx="14">
                  <c:v>2.97</c:v>
                </c:pt>
                <c:pt idx="15">
                  <c:v>2.93</c:v>
                </c:pt>
                <c:pt idx="16">
                  <c:v>2.9</c:v>
                </c:pt>
                <c:pt idx="17">
                  <c:v>2.87</c:v>
                </c:pt>
                <c:pt idx="18">
                  <c:v>2.83</c:v>
                </c:pt>
                <c:pt idx="19">
                  <c:v>2.8</c:v>
                </c:pt>
                <c:pt idx="20">
                  <c:v>2.76</c:v>
                </c:pt>
                <c:pt idx="21">
                  <c:v>2.7</c:v>
                </c:pt>
                <c:pt idx="22">
                  <c:v>2.64</c:v>
                </c:pt>
                <c:pt idx="23">
                  <c:v>2.59</c:v>
                </c:pt>
                <c:pt idx="24">
                  <c:v>2.56</c:v>
                </c:pt>
                <c:pt idx="25">
                  <c:v>2.57</c:v>
                </c:pt>
                <c:pt idx="26">
                  <c:v>2.58</c:v>
                </c:pt>
                <c:pt idx="27">
                  <c:v>2.58</c:v>
                </c:pt>
                <c:pt idx="28">
                  <c:v>2.56</c:v>
                </c:pt>
                <c:pt idx="29">
                  <c:v>2.5499999999999998</c:v>
                </c:pt>
                <c:pt idx="30">
                  <c:v>2.5299999999999998</c:v>
                </c:pt>
                <c:pt idx="31">
                  <c:v>2.54</c:v>
                </c:pt>
                <c:pt idx="32">
                  <c:v>2.52</c:v>
                </c:pt>
                <c:pt idx="33">
                  <c:v>2.4700000000000002</c:v>
                </c:pt>
                <c:pt idx="34">
                  <c:v>2.46</c:v>
                </c:pt>
                <c:pt idx="35">
                  <c:v>2.4</c:v>
                </c:pt>
                <c:pt idx="36">
                  <c:v>2.41</c:v>
                </c:pt>
                <c:pt idx="37">
                  <c:v>2.4300000000000002</c:v>
                </c:pt>
                <c:pt idx="38">
                  <c:v>2.4700000000000002</c:v>
                </c:pt>
                <c:pt idx="39">
                  <c:v>2.4900000000000002</c:v>
                </c:pt>
                <c:pt idx="40">
                  <c:v>2.4900000000000002</c:v>
                </c:pt>
                <c:pt idx="41">
                  <c:v>2.48</c:v>
                </c:pt>
                <c:pt idx="42">
                  <c:v>2.4900000000000002</c:v>
                </c:pt>
                <c:pt idx="43">
                  <c:v>2.48</c:v>
                </c:pt>
                <c:pt idx="44">
                  <c:v>2.4700000000000002</c:v>
                </c:pt>
                <c:pt idx="45">
                  <c:v>2.4700000000000002</c:v>
                </c:pt>
                <c:pt idx="46">
                  <c:v>2.48</c:v>
                </c:pt>
                <c:pt idx="47">
                  <c:v>2.46</c:v>
                </c:pt>
                <c:pt idx="48">
                  <c:v>2.4500000000000002</c:v>
                </c:pt>
                <c:pt idx="49">
                  <c:v>2.48</c:v>
                </c:pt>
                <c:pt idx="50">
                  <c:v>2.5499999999999998</c:v>
                </c:pt>
                <c:pt idx="51">
                  <c:v>2.58</c:v>
                </c:pt>
                <c:pt idx="52">
                  <c:v>2.61</c:v>
                </c:pt>
                <c:pt idx="53">
                  <c:v>2.63</c:v>
                </c:pt>
                <c:pt idx="54">
                  <c:v>2.62</c:v>
                </c:pt>
                <c:pt idx="55">
                  <c:v>2.61</c:v>
                </c:pt>
                <c:pt idx="56">
                  <c:v>2.61</c:v>
                </c:pt>
                <c:pt idx="57">
                  <c:v>2.6</c:v>
                </c:pt>
                <c:pt idx="58">
                  <c:v>2.58</c:v>
                </c:pt>
                <c:pt idx="59">
                  <c:v>2.58</c:v>
                </c:pt>
                <c:pt idx="60">
                  <c:v>2.57</c:v>
                </c:pt>
                <c:pt idx="61">
                  <c:v>2.54</c:v>
                </c:pt>
                <c:pt idx="62">
                  <c:v>2.5299999999999998</c:v>
                </c:pt>
                <c:pt idx="63">
                  <c:v>2.5299999999999998</c:v>
                </c:pt>
                <c:pt idx="64">
                  <c:v>2.5299999999999998</c:v>
                </c:pt>
                <c:pt idx="65">
                  <c:v>2.5499999999999998</c:v>
                </c:pt>
                <c:pt idx="66">
                  <c:v>2.58</c:v>
                </c:pt>
                <c:pt idx="67">
                  <c:v>2.57</c:v>
                </c:pt>
                <c:pt idx="68">
                  <c:v>2.56</c:v>
                </c:pt>
                <c:pt idx="69">
                  <c:v>2.57</c:v>
                </c:pt>
                <c:pt idx="70">
                  <c:v>2.57</c:v>
                </c:pt>
                <c:pt idx="71">
                  <c:v>2.88</c:v>
                </c:pt>
                <c:pt idx="72">
                  <c:v>2.9</c:v>
                </c:pt>
                <c:pt idx="73">
                  <c:v>2.38</c:v>
                </c:pt>
                <c:pt idx="74">
                  <c:v>2.4</c:v>
                </c:pt>
                <c:pt idx="75">
                  <c:v>2.42</c:v>
                </c:pt>
                <c:pt idx="76">
                  <c:v>2.46</c:v>
                </c:pt>
                <c:pt idx="77">
                  <c:v>2.4700000000000002</c:v>
                </c:pt>
                <c:pt idx="78">
                  <c:v>2.4900000000000002</c:v>
                </c:pt>
                <c:pt idx="79">
                  <c:v>2.5499999999999998</c:v>
                </c:pt>
                <c:pt idx="80">
                  <c:v>2.63</c:v>
                </c:pt>
                <c:pt idx="81">
                  <c:v>2.63</c:v>
                </c:pt>
                <c:pt idx="82">
                  <c:v>2.6</c:v>
                </c:pt>
                <c:pt idx="83">
                  <c:v>2.57</c:v>
                </c:pt>
                <c:pt idx="84">
                  <c:v>2.5499999999999998</c:v>
                </c:pt>
                <c:pt idx="85">
                  <c:v>2.5099999999999998</c:v>
                </c:pt>
                <c:pt idx="86">
                  <c:v>2.4500000000000002</c:v>
                </c:pt>
                <c:pt idx="87">
                  <c:v>2.4</c:v>
                </c:pt>
                <c:pt idx="88">
                  <c:v>2.37</c:v>
                </c:pt>
                <c:pt idx="89">
                  <c:v>2.37</c:v>
                </c:pt>
                <c:pt idx="90">
                  <c:v>2.38</c:v>
                </c:pt>
                <c:pt idx="91">
                  <c:v>2.39</c:v>
                </c:pt>
                <c:pt idx="92">
                  <c:v>2.37</c:v>
                </c:pt>
                <c:pt idx="93">
                  <c:v>2.35</c:v>
                </c:pt>
                <c:pt idx="94">
                  <c:v>2.34</c:v>
                </c:pt>
                <c:pt idx="95">
                  <c:v>2.2999999999999998</c:v>
                </c:pt>
                <c:pt idx="96">
                  <c:v>2.25</c:v>
                </c:pt>
                <c:pt idx="97">
                  <c:v>2.23</c:v>
                </c:pt>
                <c:pt idx="98">
                  <c:v>2.2400000000000002</c:v>
                </c:pt>
                <c:pt idx="99">
                  <c:v>2.2200000000000002</c:v>
                </c:pt>
                <c:pt idx="100">
                  <c:v>2.23</c:v>
                </c:pt>
                <c:pt idx="101">
                  <c:v>2.2200000000000002</c:v>
                </c:pt>
                <c:pt idx="102">
                  <c:v>2.1800000000000002</c:v>
                </c:pt>
                <c:pt idx="103">
                  <c:v>2.2000000000000002</c:v>
                </c:pt>
                <c:pt idx="104">
                  <c:v>2.2200000000000002</c:v>
                </c:pt>
                <c:pt idx="105">
                  <c:v>2.2200000000000002</c:v>
                </c:pt>
                <c:pt idx="106">
                  <c:v>2.21</c:v>
                </c:pt>
                <c:pt idx="107">
                  <c:v>2.21</c:v>
                </c:pt>
                <c:pt idx="108">
                  <c:v>2.21</c:v>
                </c:pt>
                <c:pt idx="109">
                  <c:v>2.19</c:v>
                </c:pt>
                <c:pt idx="110">
                  <c:v>2.17</c:v>
                </c:pt>
                <c:pt idx="111">
                  <c:v>2.13</c:v>
                </c:pt>
                <c:pt idx="112">
                  <c:v>2.0699999999999998</c:v>
                </c:pt>
                <c:pt idx="113">
                  <c:v>2.0499999999999998</c:v>
                </c:pt>
                <c:pt idx="114">
                  <c:v>2.0499999999999998</c:v>
                </c:pt>
                <c:pt idx="115">
                  <c:v>2.06</c:v>
                </c:pt>
                <c:pt idx="116">
                  <c:v>2.0499999999999998</c:v>
                </c:pt>
                <c:pt idx="117">
                  <c:v>2.04</c:v>
                </c:pt>
                <c:pt idx="118">
                  <c:v>2.06</c:v>
                </c:pt>
                <c:pt idx="119">
                  <c:v>2.0699999999999998</c:v>
                </c:pt>
                <c:pt idx="120">
                  <c:v>2.1</c:v>
                </c:pt>
                <c:pt idx="121">
                  <c:v>2.12</c:v>
                </c:pt>
                <c:pt idx="122">
                  <c:v>2.13</c:v>
                </c:pt>
                <c:pt idx="123">
                  <c:v>2.12</c:v>
                </c:pt>
                <c:pt idx="124">
                  <c:v>2.0699999999999998</c:v>
                </c:pt>
                <c:pt idx="125">
                  <c:v>2.11</c:v>
                </c:pt>
                <c:pt idx="126">
                  <c:v>2.14</c:v>
                </c:pt>
                <c:pt idx="127">
                  <c:v>2.17</c:v>
                </c:pt>
                <c:pt idx="128">
                  <c:v>2.2200000000000002</c:v>
                </c:pt>
                <c:pt idx="129">
                  <c:v>2.25</c:v>
                </c:pt>
                <c:pt idx="130">
                  <c:v>2.2400000000000002</c:v>
                </c:pt>
                <c:pt idx="131">
                  <c:v>2.27</c:v>
                </c:pt>
                <c:pt idx="132">
                  <c:v>2.29</c:v>
                </c:pt>
                <c:pt idx="133">
                  <c:v>2.27</c:v>
                </c:pt>
                <c:pt idx="134">
                  <c:v>2.19</c:v>
                </c:pt>
                <c:pt idx="135">
                  <c:v>2.15</c:v>
                </c:pt>
                <c:pt idx="136">
                  <c:v>2.15</c:v>
                </c:pt>
                <c:pt idx="137">
                  <c:v>2.17</c:v>
                </c:pt>
                <c:pt idx="138">
                  <c:v>2.1800000000000002</c:v>
                </c:pt>
                <c:pt idx="139">
                  <c:v>2.2000000000000002</c:v>
                </c:pt>
                <c:pt idx="140">
                  <c:v>2.2200000000000002</c:v>
                </c:pt>
                <c:pt idx="141">
                  <c:v>2.25</c:v>
                </c:pt>
                <c:pt idx="142">
                  <c:v>2.2599999999999998</c:v>
                </c:pt>
                <c:pt idx="143">
                  <c:v>2.2200000000000002</c:v>
                </c:pt>
                <c:pt idx="144">
                  <c:v>2.17</c:v>
                </c:pt>
                <c:pt idx="145">
                  <c:v>2.17</c:v>
                </c:pt>
                <c:pt idx="146">
                  <c:v>2.19</c:v>
                </c:pt>
                <c:pt idx="147">
                  <c:v>2.2000000000000002</c:v>
                </c:pt>
                <c:pt idx="148">
                  <c:v>2.23</c:v>
                </c:pt>
                <c:pt idx="149">
                  <c:v>2.2799999999999998</c:v>
                </c:pt>
                <c:pt idx="150">
                  <c:v>2.2599999999999998</c:v>
                </c:pt>
                <c:pt idx="151">
                  <c:v>2.25</c:v>
                </c:pt>
                <c:pt idx="152">
                  <c:v>2.27</c:v>
                </c:pt>
                <c:pt idx="153">
                  <c:v>2.34</c:v>
                </c:pt>
                <c:pt idx="154">
                  <c:v>2.37</c:v>
                </c:pt>
                <c:pt idx="155">
                  <c:v>2.37</c:v>
                </c:pt>
                <c:pt idx="156">
                  <c:v>2.35</c:v>
                </c:pt>
                <c:pt idx="157">
                  <c:v>2.36</c:v>
                </c:pt>
                <c:pt idx="158">
                  <c:v>2.42</c:v>
                </c:pt>
                <c:pt idx="159">
                  <c:v>2.4700000000000002</c:v>
                </c:pt>
                <c:pt idx="160">
                  <c:v>2.5499999999999998</c:v>
                </c:pt>
                <c:pt idx="161">
                  <c:v>2.61</c:v>
                </c:pt>
                <c:pt idx="162">
                  <c:v>2.61</c:v>
                </c:pt>
                <c:pt idx="163">
                  <c:v>2.6</c:v>
                </c:pt>
                <c:pt idx="164">
                  <c:v>2.66</c:v>
                </c:pt>
                <c:pt idx="165">
                  <c:v>2.73</c:v>
                </c:pt>
                <c:pt idx="166">
                  <c:v>2.81</c:v>
                </c:pt>
                <c:pt idx="167">
                  <c:v>2.82</c:v>
                </c:pt>
                <c:pt idx="168">
                  <c:v>2.82</c:v>
                </c:pt>
                <c:pt idx="169">
                  <c:v>2.76</c:v>
                </c:pt>
                <c:pt idx="170">
                  <c:v>2.77</c:v>
                </c:pt>
                <c:pt idx="171">
                  <c:v>2.9</c:v>
                </c:pt>
                <c:pt idx="172">
                  <c:v>2.97</c:v>
                </c:pt>
                <c:pt idx="173">
                  <c:v>2.98</c:v>
                </c:pt>
                <c:pt idx="174">
                  <c:v>3.02</c:v>
                </c:pt>
                <c:pt idx="175">
                  <c:v>3.01</c:v>
                </c:pt>
                <c:pt idx="176">
                  <c:v>2.96</c:v>
                </c:pt>
                <c:pt idx="177">
                  <c:v>2.93</c:v>
                </c:pt>
                <c:pt idx="178">
                  <c:v>2.84</c:v>
                </c:pt>
                <c:pt idx="179">
                  <c:v>2.81</c:v>
                </c:pt>
                <c:pt idx="180">
                  <c:v>2.76</c:v>
                </c:pt>
                <c:pt idx="181">
                  <c:v>2.78</c:v>
                </c:pt>
                <c:pt idx="182">
                  <c:v>2.83</c:v>
                </c:pt>
                <c:pt idx="183">
                  <c:v>2.85</c:v>
                </c:pt>
                <c:pt idx="184">
                  <c:v>2.81</c:v>
                </c:pt>
                <c:pt idx="185">
                  <c:v>2.77</c:v>
                </c:pt>
                <c:pt idx="186">
                  <c:v>2.77</c:v>
                </c:pt>
                <c:pt idx="187">
                  <c:v>2.73</c:v>
                </c:pt>
                <c:pt idx="188">
                  <c:v>2.71</c:v>
                </c:pt>
                <c:pt idx="189">
                  <c:v>2.73</c:v>
                </c:pt>
                <c:pt idx="190">
                  <c:v>2.77</c:v>
                </c:pt>
                <c:pt idx="191">
                  <c:v>2.75</c:v>
                </c:pt>
                <c:pt idx="192">
                  <c:v>2.77</c:v>
                </c:pt>
                <c:pt idx="193">
                  <c:v>2.84</c:v>
                </c:pt>
                <c:pt idx="194">
                  <c:v>2.87</c:v>
                </c:pt>
                <c:pt idx="195">
                  <c:v>2.88</c:v>
                </c:pt>
                <c:pt idx="196">
                  <c:v>2.91</c:v>
                </c:pt>
                <c:pt idx="197">
                  <c:v>2.96</c:v>
                </c:pt>
                <c:pt idx="198">
                  <c:v>3.31</c:v>
                </c:pt>
                <c:pt idx="199">
                  <c:v>3.32</c:v>
                </c:pt>
                <c:pt idx="200">
                  <c:v>3.52</c:v>
                </c:pt>
                <c:pt idx="201">
                  <c:v>3.57</c:v>
                </c:pt>
                <c:pt idx="202">
                  <c:v>3.58</c:v>
                </c:pt>
                <c:pt idx="203">
                  <c:v>3.59</c:v>
                </c:pt>
                <c:pt idx="204">
                  <c:v>3.59</c:v>
                </c:pt>
                <c:pt idx="205">
                  <c:v>3.61</c:v>
                </c:pt>
                <c:pt idx="206">
                  <c:v>3.6</c:v>
                </c:pt>
                <c:pt idx="207">
                  <c:v>3.59</c:v>
                </c:pt>
                <c:pt idx="208">
                  <c:v>3.57</c:v>
                </c:pt>
                <c:pt idx="209">
                  <c:v>3.55</c:v>
                </c:pt>
                <c:pt idx="210">
                  <c:v>3.56</c:v>
                </c:pt>
                <c:pt idx="211">
                  <c:v>3.47</c:v>
                </c:pt>
                <c:pt idx="212">
                  <c:v>3.38</c:v>
                </c:pt>
                <c:pt idx="213">
                  <c:v>3.28</c:v>
                </c:pt>
                <c:pt idx="214">
                  <c:v>3.22</c:v>
                </c:pt>
                <c:pt idx="215">
                  <c:v>3.19</c:v>
                </c:pt>
                <c:pt idx="216">
                  <c:v>3.29</c:v>
                </c:pt>
                <c:pt idx="217">
                  <c:v>3.35</c:v>
                </c:pt>
                <c:pt idx="218">
                  <c:v>3.41</c:v>
                </c:pt>
                <c:pt idx="219">
                  <c:v>3.42</c:v>
                </c:pt>
                <c:pt idx="220">
                  <c:v>3.39</c:v>
                </c:pt>
                <c:pt idx="221">
                  <c:v>3.39</c:v>
                </c:pt>
                <c:pt idx="222">
                  <c:v>3.41</c:v>
                </c:pt>
                <c:pt idx="223">
                  <c:v>3.37</c:v>
                </c:pt>
                <c:pt idx="224">
                  <c:v>3.42</c:v>
                </c:pt>
                <c:pt idx="225">
                  <c:v>3.45</c:v>
                </c:pt>
                <c:pt idx="226">
                  <c:v>3.49</c:v>
                </c:pt>
                <c:pt idx="227">
                  <c:v>3.53</c:v>
                </c:pt>
                <c:pt idx="228">
                  <c:v>3.59</c:v>
                </c:pt>
                <c:pt idx="229">
                  <c:v>3.61</c:v>
                </c:pt>
                <c:pt idx="230">
                  <c:v>3.69</c:v>
                </c:pt>
                <c:pt idx="231">
                  <c:v>3.73</c:v>
                </c:pt>
                <c:pt idx="232">
                  <c:v>3.83</c:v>
                </c:pt>
                <c:pt idx="233">
                  <c:v>3.89</c:v>
                </c:pt>
                <c:pt idx="234">
                  <c:v>3.97</c:v>
                </c:pt>
                <c:pt idx="235">
                  <c:v>4.01</c:v>
                </c:pt>
                <c:pt idx="236">
                  <c:v>4.0199999999999996</c:v>
                </c:pt>
                <c:pt idx="237">
                  <c:v>4.01</c:v>
                </c:pt>
                <c:pt idx="238">
                  <c:v>4.0199999999999996</c:v>
                </c:pt>
                <c:pt idx="239">
                  <c:v>3.97</c:v>
                </c:pt>
                <c:pt idx="240">
                  <c:v>3.94</c:v>
                </c:pt>
                <c:pt idx="241">
                  <c:v>3.92</c:v>
                </c:pt>
                <c:pt idx="242">
                  <c:v>3.85</c:v>
                </c:pt>
                <c:pt idx="243">
                  <c:v>3.76</c:v>
                </c:pt>
                <c:pt idx="244">
                  <c:v>3.71</c:v>
                </c:pt>
                <c:pt idx="245">
                  <c:v>3.73</c:v>
                </c:pt>
                <c:pt idx="246">
                  <c:v>3.77</c:v>
                </c:pt>
                <c:pt idx="247">
                  <c:v>3.75</c:v>
                </c:pt>
                <c:pt idx="248">
                  <c:v>3.74</c:v>
                </c:pt>
                <c:pt idx="249">
                  <c:v>3.74</c:v>
                </c:pt>
                <c:pt idx="250">
                  <c:v>3.79</c:v>
                </c:pt>
                <c:pt idx="251">
                  <c:v>3.81</c:v>
                </c:pt>
                <c:pt idx="252">
                  <c:v>3.89</c:v>
                </c:pt>
                <c:pt idx="253">
                  <c:v>3.94</c:v>
                </c:pt>
                <c:pt idx="254">
                  <c:v>4.1100000000000003</c:v>
                </c:pt>
                <c:pt idx="255">
                  <c:v>4.1500000000000004</c:v>
                </c:pt>
                <c:pt idx="256">
                  <c:v>4.21</c:v>
                </c:pt>
                <c:pt idx="257">
                  <c:v>4.26</c:v>
                </c:pt>
                <c:pt idx="258">
                  <c:v>4.3099999999999996</c:v>
                </c:pt>
                <c:pt idx="259">
                  <c:v>4.33</c:v>
                </c:pt>
                <c:pt idx="260">
                  <c:v>4.3499999999999996</c:v>
                </c:pt>
                <c:pt idx="261">
                  <c:v>4.3600000000000003</c:v>
                </c:pt>
                <c:pt idx="262">
                  <c:v>4.38</c:v>
                </c:pt>
                <c:pt idx="263">
                  <c:v>4.37</c:v>
                </c:pt>
                <c:pt idx="264">
                  <c:v>4.3600000000000003</c:v>
                </c:pt>
                <c:pt idx="265">
                  <c:v>4.3499999999999996</c:v>
                </c:pt>
                <c:pt idx="266">
                  <c:v>4.3099999999999996</c:v>
                </c:pt>
                <c:pt idx="267">
                  <c:v>4.3099999999999996</c:v>
                </c:pt>
                <c:pt idx="268">
                  <c:v>4.26</c:v>
                </c:pt>
                <c:pt idx="269">
                  <c:v>4.21</c:v>
                </c:pt>
                <c:pt idx="270">
                  <c:v>4.1399999999999997</c:v>
                </c:pt>
                <c:pt idx="271">
                  <c:v>4.08</c:v>
                </c:pt>
                <c:pt idx="272">
                  <c:v>3.99</c:v>
                </c:pt>
                <c:pt idx="273">
                  <c:v>3.93</c:v>
                </c:pt>
                <c:pt idx="274">
                  <c:v>3.85</c:v>
                </c:pt>
                <c:pt idx="275">
                  <c:v>3.79</c:v>
                </c:pt>
                <c:pt idx="276">
                  <c:v>3.79</c:v>
                </c:pt>
                <c:pt idx="277">
                  <c:v>3.74</c:v>
                </c:pt>
                <c:pt idx="278">
                  <c:v>3.73</c:v>
                </c:pt>
                <c:pt idx="279">
                  <c:v>3.73</c:v>
                </c:pt>
                <c:pt idx="280">
                  <c:v>3.75</c:v>
                </c:pt>
                <c:pt idx="281">
                  <c:v>3.73</c:v>
                </c:pt>
                <c:pt idx="282">
                  <c:v>3.77</c:v>
                </c:pt>
                <c:pt idx="283">
                  <c:v>3.79</c:v>
                </c:pt>
                <c:pt idx="284">
                  <c:v>3.81</c:v>
                </c:pt>
                <c:pt idx="285">
                  <c:v>3.81</c:v>
                </c:pt>
                <c:pt idx="286">
                  <c:v>3.84</c:v>
                </c:pt>
                <c:pt idx="287">
                  <c:v>3.83</c:v>
                </c:pt>
                <c:pt idx="288">
                  <c:v>3.87</c:v>
                </c:pt>
                <c:pt idx="289">
                  <c:v>3.88</c:v>
                </c:pt>
                <c:pt idx="290">
                  <c:v>3.89</c:v>
                </c:pt>
                <c:pt idx="291">
                  <c:v>3.89</c:v>
                </c:pt>
                <c:pt idx="292">
                  <c:v>3.91</c:v>
                </c:pt>
                <c:pt idx="293">
                  <c:v>3.9</c:v>
                </c:pt>
                <c:pt idx="294">
                  <c:v>3.88</c:v>
                </c:pt>
                <c:pt idx="295">
                  <c:v>3.85</c:v>
                </c:pt>
                <c:pt idx="296">
                  <c:v>3.83</c:v>
                </c:pt>
                <c:pt idx="297">
                  <c:v>3.79</c:v>
                </c:pt>
                <c:pt idx="298">
                  <c:v>3.75</c:v>
                </c:pt>
                <c:pt idx="299">
                  <c:v>3.69</c:v>
                </c:pt>
                <c:pt idx="300">
                  <c:v>3.61</c:v>
                </c:pt>
                <c:pt idx="301">
                  <c:v>3.58</c:v>
                </c:pt>
                <c:pt idx="302">
                  <c:v>3.49</c:v>
                </c:pt>
                <c:pt idx="303">
                  <c:v>3.43</c:v>
                </c:pt>
                <c:pt idx="304">
                  <c:v>3.35</c:v>
                </c:pt>
                <c:pt idx="305">
                  <c:v>3.27</c:v>
                </c:pt>
                <c:pt idx="306">
                  <c:v>3.24</c:v>
                </c:pt>
                <c:pt idx="307">
                  <c:v>3.09</c:v>
                </c:pt>
                <c:pt idx="308">
                  <c:v>3.03</c:v>
                </c:pt>
                <c:pt idx="309">
                  <c:v>2.95</c:v>
                </c:pt>
                <c:pt idx="310">
                  <c:v>2.95</c:v>
                </c:pt>
                <c:pt idx="311">
                  <c:v>2.92</c:v>
                </c:pt>
                <c:pt idx="312">
                  <c:v>2.89</c:v>
                </c:pt>
                <c:pt idx="313">
                  <c:v>2.86</c:v>
                </c:pt>
                <c:pt idx="314">
                  <c:v>2.85</c:v>
                </c:pt>
                <c:pt idx="315">
                  <c:v>2.83</c:v>
                </c:pt>
                <c:pt idx="316">
                  <c:v>2.8</c:v>
                </c:pt>
                <c:pt idx="317">
                  <c:v>2.75</c:v>
                </c:pt>
                <c:pt idx="318">
                  <c:v>2.79</c:v>
                </c:pt>
                <c:pt idx="319">
                  <c:v>2.8</c:v>
                </c:pt>
                <c:pt idx="320">
                  <c:v>2.8</c:v>
                </c:pt>
                <c:pt idx="321">
                  <c:v>2.81</c:v>
                </c:pt>
                <c:pt idx="322">
                  <c:v>2.79</c:v>
                </c:pt>
                <c:pt idx="323">
                  <c:v>2.77</c:v>
                </c:pt>
                <c:pt idx="324">
                  <c:v>2.79</c:v>
                </c:pt>
                <c:pt idx="325">
                  <c:v>2.78</c:v>
                </c:pt>
                <c:pt idx="326">
                  <c:v>2.87</c:v>
                </c:pt>
                <c:pt idx="327">
                  <c:v>2.91</c:v>
                </c:pt>
                <c:pt idx="328">
                  <c:v>2.97</c:v>
                </c:pt>
                <c:pt idx="329">
                  <c:v>3.01</c:v>
                </c:pt>
                <c:pt idx="330">
                  <c:v>3.08</c:v>
                </c:pt>
                <c:pt idx="331">
                  <c:v>3.14</c:v>
                </c:pt>
                <c:pt idx="332">
                  <c:v>3.13</c:v>
                </c:pt>
                <c:pt idx="333">
                  <c:v>3.11</c:v>
                </c:pt>
                <c:pt idx="334">
                  <c:v>3.14</c:v>
                </c:pt>
                <c:pt idx="335">
                  <c:v>3.13</c:v>
                </c:pt>
                <c:pt idx="336">
                  <c:v>3.18</c:v>
                </c:pt>
                <c:pt idx="337">
                  <c:v>3.23</c:v>
                </c:pt>
                <c:pt idx="338">
                  <c:v>3.3</c:v>
                </c:pt>
                <c:pt idx="339">
                  <c:v>3.28</c:v>
                </c:pt>
                <c:pt idx="340">
                  <c:v>3.18</c:v>
                </c:pt>
                <c:pt idx="341">
                  <c:v>3.09</c:v>
                </c:pt>
                <c:pt idx="342">
                  <c:v>3.04</c:v>
                </c:pt>
                <c:pt idx="343">
                  <c:v>3.01</c:v>
                </c:pt>
                <c:pt idx="344">
                  <c:v>3.07</c:v>
                </c:pt>
                <c:pt idx="345">
                  <c:v>3.01</c:v>
                </c:pt>
                <c:pt idx="346">
                  <c:v>3.02</c:v>
                </c:pt>
                <c:pt idx="347">
                  <c:v>3.08</c:v>
                </c:pt>
                <c:pt idx="348">
                  <c:v>3.11</c:v>
                </c:pt>
                <c:pt idx="349">
                  <c:v>3.02</c:v>
                </c:pt>
                <c:pt idx="350">
                  <c:v>2.97</c:v>
                </c:pt>
                <c:pt idx="351">
                  <c:v>2.92</c:v>
                </c:pt>
                <c:pt idx="352">
                  <c:v>2.91</c:v>
                </c:pt>
                <c:pt idx="353">
                  <c:v>2.9</c:v>
                </c:pt>
                <c:pt idx="354">
                  <c:v>2.88</c:v>
                </c:pt>
                <c:pt idx="355">
                  <c:v>2.88</c:v>
                </c:pt>
                <c:pt idx="356">
                  <c:v>2.91</c:v>
                </c:pt>
                <c:pt idx="357">
                  <c:v>2.96</c:v>
                </c:pt>
                <c:pt idx="358">
                  <c:v>3.03</c:v>
                </c:pt>
                <c:pt idx="359">
                  <c:v>3.03</c:v>
                </c:pt>
                <c:pt idx="360">
                  <c:v>3.05</c:v>
                </c:pt>
                <c:pt idx="361">
                  <c:v>3.03</c:v>
                </c:pt>
                <c:pt idx="362">
                  <c:v>3.01</c:v>
                </c:pt>
                <c:pt idx="363">
                  <c:v>3</c:v>
                </c:pt>
                <c:pt idx="364">
                  <c:v>2.98</c:v>
                </c:pt>
                <c:pt idx="365">
                  <c:v>2.97</c:v>
                </c:pt>
                <c:pt idx="366">
                  <c:v>2.99</c:v>
                </c:pt>
                <c:pt idx="367">
                  <c:v>3.03</c:v>
                </c:pt>
                <c:pt idx="368">
                  <c:v>3.03</c:v>
                </c:pt>
                <c:pt idx="369">
                  <c:v>2.95</c:v>
                </c:pt>
                <c:pt idx="370">
                  <c:v>2.91</c:v>
                </c:pt>
                <c:pt idx="371">
                  <c:v>2.87</c:v>
                </c:pt>
                <c:pt idx="372">
                  <c:v>2.86</c:v>
                </c:pt>
                <c:pt idx="373">
                  <c:v>2.88</c:v>
                </c:pt>
                <c:pt idx="374">
                  <c:v>2.92</c:v>
                </c:pt>
                <c:pt idx="375">
                  <c:v>2.94</c:v>
                </c:pt>
                <c:pt idx="376">
                  <c:v>3.03</c:v>
                </c:pt>
                <c:pt idx="377">
                  <c:v>3.07</c:v>
                </c:pt>
                <c:pt idx="378">
                  <c:v>3.08</c:v>
                </c:pt>
                <c:pt idx="379">
                  <c:v>3.03</c:v>
                </c:pt>
                <c:pt idx="380">
                  <c:v>2.97</c:v>
                </c:pt>
                <c:pt idx="381">
                  <c:v>2.91</c:v>
                </c:pt>
                <c:pt idx="382">
                  <c:v>2.84</c:v>
                </c:pt>
                <c:pt idx="383">
                  <c:v>2.81</c:v>
                </c:pt>
                <c:pt idx="384">
                  <c:v>2.81</c:v>
                </c:pt>
                <c:pt idx="385">
                  <c:v>2.74</c:v>
                </c:pt>
                <c:pt idx="386">
                  <c:v>2.81</c:v>
                </c:pt>
                <c:pt idx="387">
                  <c:v>2.87</c:v>
                </c:pt>
                <c:pt idx="388">
                  <c:v>2.91</c:v>
                </c:pt>
                <c:pt idx="389">
                  <c:v>2.91</c:v>
                </c:pt>
                <c:pt idx="390">
                  <c:v>2.93</c:v>
                </c:pt>
                <c:pt idx="391">
                  <c:v>2.93</c:v>
                </c:pt>
                <c:pt idx="392">
                  <c:v>2.97</c:v>
                </c:pt>
                <c:pt idx="393">
                  <c:v>2.97</c:v>
                </c:pt>
                <c:pt idx="394">
                  <c:v>3.01</c:v>
                </c:pt>
                <c:pt idx="395">
                  <c:v>3.04</c:v>
                </c:pt>
                <c:pt idx="396">
                  <c:v>3.01</c:v>
                </c:pt>
                <c:pt idx="397">
                  <c:v>2.95</c:v>
                </c:pt>
                <c:pt idx="398">
                  <c:v>2.91</c:v>
                </c:pt>
                <c:pt idx="399">
                  <c:v>2.84</c:v>
                </c:pt>
                <c:pt idx="400">
                  <c:v>2.76</c:v>
                </c:pt>
                <c:pt idx="401">
                  <c:v>2.84</c:v>
                </c:pt>
                <c:pt idx="402">
                  <c:v>2.77</c:v>
                </c:pt>
                <c:pt idx="403">
                  <c:v>2.72</c:v>
                </c:pt>
                <c:pt idx="404">
                  <c:v>2.72</c:v>
                </c:pt>
                <c:pt idx="405">
                  <c:v>2.68</c:v>
                </c:pt>
                <c:pt idx="406">
                  <c:v>2.65</c:v>
                </c:pt>
                <c:pt idx="407">
                  <c:v>2.62</c:v>
                </c:pt>
                <c:pt idx="408">
                  <c:v>2.59</c:v>
                </c:pt>
                <c:pt idx="409">
                  <c:v>2.57</c:v>
                </c:pt>
                <c:pt idx="410">
                  <c:v>2.57</c:v>
                </c:pt>
                <c:pt idx="411">
                  <c:v>2.58</c:v>
                </c:pt>
                <c:pt idx="412">
                  <c:v>2.67</c:v>
                </c:pt>
                <c:pt idx="413">
                  <c:v>2.71</c:v>
                </c:pt>
                <c:pt idx="414">
                  <c:v>2.72</c:v>
                </c:pt>
                <c:pt idx="415">
                  <c:v>2.69</c:v>
                </c:pt>
                <c:pt idx="416">
                  <c:v>2.64</c:v>
                </c:pt>
                <c:pt idx="417">
                  <c:v>2.62</c:v>
                </c:pt>
                <c:pt idx="418">
                  <c:v>2.59</c:v>
                </c:pt>
                <c:pt idx="419">
                  <c:v>2.57</c:v>
                </c:pt>
                <c:pt idx="420">
                  <c:v>2.67</c:v>
                </c:pt>
                <c:pt idx="421">
                  <c:v>2.76</c:v>
                </c:pt>
                <c:pt idx="422">
                  <c:v>2.79</c:v>
                </c:pt>
                <c:pt idx="423">
                  <c:v>2.81</c:v>
                </c:pt>
                <c:pt idx="424">
                  <c:v>2.88</c:v>
                </c:pt>
                <c:pt idx="425">
                  <c:v>2.97</c:v>
                </c:pt>
                <c:pt idx="426">
                  <c:v>3.03</c:v>
                </c:pt>
                <c:pt idx="427">
                  <c:v>3.07</c:v>
                </c:pt>
                <c:pt idx="428">
                  <c:v>3.1</c:v>
                </c:pt>
                <c:pt idx="429">
                  <c:v>3.09</c:v>
                </c:pt>
                <c:pt idx="430">
                  <c:v>3.12</c:v>
                </c:pt>
                <c:pt idx="431">
                  <c:v>3.13</c:v>
                </c:pt>
                <c:pt idx="432">
                  <c:v>3.15</c:v>
                </c:pt>
                <c:pt idx="433">
                  <c:v>3.15</c:v>
                </c:pt>
                <c:pt idx="434">
                  <c:v>3.16</c:v>
                </c:pt>
                <c:pt idx="435">
                  <c:v>3.18</c:v>
                </c:pt>
                <c:pt idx="436">
                  <c:v>3.23</c:v>
                </c:pt>
                <c:pt idx="437">
                  <c:v>3.25</c:v>
                </c:pt>
                <c:pt idx="438">
                  <c:v>3.24</c:v>
                </c:pt>
                <c:pt idx="439">
                  <c:v>3.29</c:v>
                </c:pt>
                <c:pt idx="440">
                  <c:v>3.3</c:v>
                </c:pt>
                <c:pt idx="441">
                  <c:v>3.25</c:v>
                </c:pt>
                <c:pt idx="442">
                  <c:v>3.21</c:v>
                </c:pt>
                <c:pt idx="443">
                  <c:v>3.17</c:v>
                </c:pt>
                <c:pt idx="444">
                  <c:v>3.19</c:v>
                </c:pt>
                <c:pt idx="445">
                  <c:v>3.18</c:v>
                </c:pt>
                <c:pt idx="446">
                  <c:v>3.13</c:v>
                </c:pt>
                <c:pt idx="447">
                  <c:v>3.06</c:v>
                </c:pt>
                <c:pt idx="448">
                  <c:v>3.05</c:v>
                </c:pt>
                <c:pt idx="449">
                  <c:v>3.04</c:v>
                </c:pt>
                <c:pt idx="450">
                  <c:v>3.07</c:v>
                </c:pt>
                <c:pt idx="451">
                  <c:v>3.12</c:v>
                </c:pt>
                <c:pt idx="452">
                  <c:v>3.28</c:v>
                </c:pt>
                <c:pt idx="453">
                  <c:v>3.31</c:v>
                </c:pt>
                <c:pt idx="454">
                  <c:v>3.48</c:v>
                </c:pt>
                <c:pt idx="455">
                  <c:v>3.57</c:v>
                </c:pt>
                <c:pt idx="456">
                  <c:v>3.67</c:v>
                </c:pt>
                <c:pt idx="457">
                  <c:v>3.73</c:v>
                </c:pt>
                <c:pt idx="458">
                  <c:v>3.82</c:v>
                </c:pt>
                <c:pt idx="459">
                  <c:v>3.93</c:v>
                </c:pt>
                <c:pt idx="460">
                  <c:v>3.95</c:v>
                </c:pt>
                <c:pt idx="461">
                  <c:v>3.95</c:v>
                </c:pt>
                <c:pt idx="462">
                  <c:v>3.98</c:v>
                </c:pt>
                <c:pt idx="463">
                  <c:v>3.99</c:v>
                </c:pt>
                <c:pt idx="464">
                  <c:v>3.9</c:v>
                </c:pt>
                <c:pt idx="465">
                  <c:v>3.92</c:v>
                </c:pt>
                <c:pt idx="466">
                  <c:v>4</c:v>
                </c:pt>
                <c:pt idx="467">
                  <c:v>3.99</c:v>
                </c:pt>
                <c:pt idx="468">
                  <c:v>3.99</c:v>
                </c:pt>
                <c:pt idx="469">
                  <c:v>3.97</c:v>
                </c:pt>
                <c:pt idx="470">
                  <c:v>3.97</c:v>
                </c:pt>
                <c:pt idx="471">
                  <c:v>3.91</c:v>
                </c:pt>
                <c:pt idx="472">
                  <c:v>3.85</c:v>
                </c:pt>
                <c:pt idx="473">
                  <c:v>3.79</c:v>
                </c:pt>
                <c:pt idx="474">
                  <c:v>3.77</c:v>
                </c:pt>
                <c:pt idx="475">
                  <c:v>3.73</c:v>
                </c:pt>
                <c:pt idx="476">
                  <c:v>3.65</c:v>
                </c:pt>
                <c:pt idx="477">
                  <c:v>3.59</c:v>
                </c:pt>
                <c:pt idx="478">
                  <c:v>3.53</c:v>
                </c:pt>
                <c:pt idx="479">
                  <c:v>3.5</c:v>
                </c:pt>
                <c:pt idx="480">
                  <c:v>3.46</c:v>
                </c:pt>
                <c:pt idx="481">
                  <c:v>3.4</c:v>
                </c:pt>
                <c:pt idx="482">
                  <c:v>3.34</c:v>
                </c:pt>
                <c:pt idx="483">
                  <c:v>3.28</c:v>
                </c:pt>
                <c:pt idx="484">
                  <c:v>3.22</c:v>
                </c:pt>
                <c:pt idx="485">
                  <c:v>3.14</c:v>
                </c:pt>
                <c:pt idx="486">
                  <c:v>3.14</c:v>
                </c:pt>
                <c:pt idx="487">
                  <c:v>3.05</c:v>
                </c:pt>
                <c:pt idx="488">
                  <c:v>3.02</c:v>
                </c:pt>
                <c:pt idx="489">
                  <c:v>2.97</c:v>
                </c:pt>
                <c:pt idx="490">
                  <c:v>2.92</c:v>
                </c:pt>
                <c:pt idx="491">
                  <c:v>2.88</c:v>
                </c:pt>
                <c:pt idx="492">
                  <c:v>2.92</c:v>
                </c:pt>
                <c:pt idx="493">
                  <c:v>2.91</c:v>
                </c:pt>
                <c:pt idx="494">
                  <c:v>2.93</c:v>
                </c:pt>
                <c:pt idx="495">
                  <c:v>2.94</c:v>
                </c:pt>
                <c:pt idx="496">
                  <c:v>3.01</c:v>
                </c:pt>
                <c:pt idx="497">
                  <c:v>2.97</c:v>
                </c:pt>
                <c:pt idx="498">
                  <c:v>2.96</c:v>
                </c:pt>
                <c:pt idx="499">
                  <c:v>2.83</c:v>
                </c:pt>
                <c:pt idx="500">
                  <c:v>3</c:v>
                </c:pt>
                <c:pt idx="501">
                  <c:v>3.01</c:v>
                </c:pt>
                <c:pt idx="502">
                  <c:v>2.97</c:v>
                </c:pt>
                <c:pt idx="503">
                  <c:v>2.97</c:v>
                </c:pt>
                <c:pt idx="504">
                  <c:v>2.96</c:v>
                </c:pt>
                <c:pt idx="505">
                  <c:v>2.96</c:v>
                </c:pt>
                <c:pt idx="506">
                  <c:v>3.01</c:v>
                </c:pt>
                <c:pt idx="507">
                  <c:v>2.98</c:v>
                </c:pt>
                <c:pt idx="508">
                  <c:v>2.93</c:v>
                </c:pt>
                <c:pt idx="509">
                  <c:v>2.93</c:v>
                </c:pt>
                <c:pt idx="510">
                  <c:v>2.91</c:v>
                </c:pt>
                <c:pt idx="511">
                  <c:v>2.89</c:v>
                </c:pt>
                <c:pt idx="512">
                  <c:v>2.91</c:v>
                </c:pt>
                <c:pt idx="513">
                  <c:v>2.89</c:v>
                </c:pt>
                <c:pt idx="514">
                  <c:v>2.95</c:v>
                </c:pt>
                <c:pt idx="515">
                  <c:v>3.01</c:v>
                </c:pt>
                <c:pt idx="516">
                  <c:v>3.05</c:v>
                </c:pt>
                <c:pt idx="517">
                  <c:v>3.01</c:v>
                </c:pt>
                <c:pt idx="518">
                  <c:v>2.94</c:v>
                </c:pt>
                <c:pt idx="519">
                  <c:v>2.89</c:v>
                </c:pt>
                <c:pt idx="520">
                  <c:v>2.83</c:v>
                </c:pt>
                <c:pt idx="521">
                  <c:v>2.81</c:v>
                </c:pt>
                <c:pt idx="522">
                  <c:v>2.83</c:v>
                </c:pt>
                <c:pt idx="523">
                  <c:v>2.88</c:v>
                </c:pt>
                <c:pt idx="524">
                  <c:v>2.94</c:v>
                </c:pt>
                <c:pt idx="525">
                  <c:v>2.98</c:v>
                </c:pt>
                <c:pt idx="526">
                  <c:v>3.06</c:v>
                </c:pt>
                <c:pt idx="527">
                  <c:v>3.07</c:v>
                </c:pt>
                <c:pt idx="528">
                  <c:v>3.1</c:v>
                </c:pt>
                <c:pt idx="529">
                  <c:v>3.06</c:v>
                </c:pt>
                <c:pt idx="530">
                  <c:v>3.11</c:v>
                </c:pt>
                <c:pt idx="531">
                  <c:v>3.1</c:v>
                </c:pt>
                <c:pt idx="532">
                  <c:v>3.04</c:v>
                </c:pt>
                <c:pt idx="533">
                  <c:v>2.99</c:v>
                </c:pt>
                <c:pt idx="534">
                  <c:v>3.02</c:v>
                </c:pt>
                <c:pt idx="535">
                  <c:v>3.01</c:v>
                </c:pt>
                <c:pt idx="536">
                  <c:v>3.08</c:v>
                </c:pt>
                <c:pt idx="537">
                  <c:v>3.13</c:v>
                </c:pt>
                <c:pt idx="538">
                  <c:v>3.13</c:v>
                </c:pt>
                <c:pt idx="539">
                  <c:v>3.09</c:v>
                </c:pt>
                <c:pt idx="540">
                  <c:v>3.03</c:v>
                </c:pt>
                <c:pt idx="541">
                  <c:v>3</c:v>
                </c:pt>
                <c:pt idx="542">
                  <c:v>2.98</c:v>
                </c:pt>
                <c:pt idx="543">
                  <c:v>2.97</c:v>
                </c:pt>
                <c:pt idx="544">
                  <c:v>2.97</c:v>
                </c:pt>
                <c:pt idx="545">
                  <c:v>2.93</c:v>
                </c:pt>
                <c:pt idx="546">
                  <c:v>2.88</c:v>
                </c:pt>
                <c:pt idx="547">
                  <c:v>2.83</c:v>
                </c:pt>
                <c:pt idx="548">
                  <c:v>2.81</c:v>
                </c:pt>
                <c:pt idx="549">
                  <c:v>2.78</c:v>
                </c:pt>
                <c:pt idx="550">
                  <c:v>2.76</c:v>
                </c:pt>
                <c:pt idx="551">
                  <c:v>2.76</c:v>
                </c:pt>
                <c:pt idx="552">
                  <c:v>2.83</c:v>
                </c:pt>
                <c:pt idx="553">
                  <c:v>2.85</c:v>
                </c:pt>
                <c:pt idx="554">
                  <c:v>2.87</c:v>
                </c:pt>
                <c:pt idx="555">
                  <c:v>2.84</c:v>
                </c:pt>
                <c:pt idx="556">
                  <c:v>2.86</c:v>
                </c:pt>
                <c:pt idx="557">
                  <c:v>2.88</c:v>
                </c:pt>
                <c:pt idx="558">
                  <c:v>2.88</c:v>
                </c:pt>
                <c:pt idx="559">
                  <c:v>2.85</c:v>
                </c:pt>
                <c:pt idx="560">
                  <c:v>2.93</c:v>
                </c:pt>
                <c:pt idx="561">
                  <c:v>2.96</c:v>
                </c:pt>
                <c:pt idx="562">
                  <c:v>3</c:v>
                </c:pt>
                <c:pt idx="563">
                  <c:v>3.05</c:v>
                </c:pt>
                <c:pt idx="564">
                  <c:v>3.06</c:v>
                </c:pt>
                <c:pt idx="565">
                  <c:v>3.03</c:v>
                </c:pt>
                <c:pt idx="566">
                  <c:v>3</c:v>
                </c:pt>
                <c:pt idx="567">
                  <c:v>3.01</c:v>
                </c:pt>
                <c:pt idx="568">
                  <c:v>3.01</c:v>
                </c:pt>
                <c:pt idx="569">
                  <c:v>3.03</c:v>
                </c:pt>
                <c:pt idx="570">
                  <c:v>3.05</c:v>
                </c:pt>
                <c:pt idx="571">
                  <c:v>3.03</c:v>
                </c:pt>
                <c:pt idx="572">
                  <c:v>3.01</c:v>
                </c:pt>
                <c:pt idx="573">
                  <c:v>3.03</c:v>
                </c:pt>
                <c:pt idx="574">
                  <c:v>3.03</c:v>
                </c:pt>
                <c:pt idx="575">
                  <c:v>3.01</c:v>
                </c:pt>
                <c:pt idx="576">
                  <c:v>3.08</c:v>
                </c:pt>
                <c:pt idx="577">
                  <c:v>3.11</c:v>
                </c:pt>
                <c:pt idx="578">
                  <c:v>3.18</c:v>
                </c:pt>
                <c:pt idx="579">
                  <c:v>3.26</c:v>
                </c:pt>
                <c:pt idx="580">
                  <c:v>3.33</c:v>
                </c:pt>
                <c:pt idx="581">
                  <c:v>3.35</c:v>
                </c:pt>
                <c:pt idx="582">
                  <c:v>3.39</c:v>
                </c:pt>
                <c:pt idx="583">
                  <c:v>3.41</c:v>
                </c:pt>
                <c:pt idx="584">
                  <c:v>3.48</c:v>
                </c:pt>
                <c:pt idx="585">
                  <c:v>3.47</c:v>
                </c:pt>
                <c:pt idx="586">
                  <c:v>3.45</c:v>
                </c:pt>
                <c:pt idx="587">
                  <c:v>3.44</c:v>
                </c:pt>
                <c:pt idx="588">
                  <c:v>3.41</c:v>
                </c:pt>
                <c:pt idx="589">
                  <c:v>3.39</c:v>
                </c:pt>
                <c:pt idx="590">
                  <c:v>3.45</c:v>
                </c:pt>
                <c:pt idx="591">
                  <c:v>3.47</c:v>
                </c:pt>
                <c:pt idx="592">
                  <c:v>3.54</c:v>
                </c:pt>
                <c:pt idx="593">
                  <c:v>3.52</c:v>
                </c:pt>
                <c:pt idx="594">
                  <c:v>3.49</c:v>
                </c:pt>
                <c:pt idx="595">
                  <c:v>3.49</c:v>
                </c:pt>
                <c:pt idx="596">
                  <c:v>3.49</c:v>
                </c:pt>
                <c:pt idx="597">
                  <c:v>3.45</c:v>
                </c:pt>
                <c:pt idx="598">
                  <c:v>3.45</c:v>
                </c:pt>
                <c:pt idx="599">
                  <c:v>3.45</c:v>
                </c:pt>
                <c:pt idx="600">
                  <c:v>3.49</c:v>
                </c:pt>
                <c:pt idx="601">
                  <c:v>3.49</c:v>
                </c:pt>
                <c:pt idx="602">
                  <c:v>3.42</c:v>
                </c:pt>
                <c:pt idx="603">
                  <c:v>3.36</c:v>
                </c:pt>
                <c:pt idx="604">
                  <c:v>3.29</c:v>
                </c:pt>
                <c:pt idx="605">
                  <c:v>3.22</c:v>
                </c:pt>
                <c:pt idx="606">
                  <c:v>3.17</c:v>
                </c:pt>
                <c:pt idx="607">
                  <c:v>3.16</c:v>
                </c:pt>
                <c:pt idx="608">
                  <c:v>3.12</c:v>
                </c:pt>
                <c:pt idx="609">
                  <c:v>3.11</c:v>
                </c:pt>
                <c:pt idx="610">
                  <c:v>3.13</c:v>
                </c:pt>
                <c:pt idx="611">
                  <c:v>3.18</c:v>
                </c:pt>
                <c:pt idx="612">
                  <c:v>3.21</c:v>
                </c:pt>
                <c:pt idx="613">
                  <c:v>3.24</c:v>
                </c:pt>
                <c:pt idx="614">
                  <c:v>3.3</c:v>
                </c:pt>
                <c:pt idx="615">
                  <c:v>3.34</c:v>
                </c:pt>
                <c:pt idx="616">
                  <c:v>3.37</c:v>
                </c:pt>
                <c:pt idx="617">
                  <c:v>3.3</c:v>
                </c:pt>
                <c:pt idx="618">
                  <c:v>3.35</c:v>
                </c:pt>
                <c:pt idx="619">
                  <c:v>3.33</c:v>
                </c:pt>
                <c:pt idx="620">
                  <c:v>3.29</c:v>
                </c:pt>
                <c:pt idx="621">
                  <c:v>3.27</c:v>
                </c:pt>
                <c:pt idx="622">
                  <c:v>3.25</c:v>
                </c:pt>
                <c:pt idx="623">
                  <c:v>3.21</c:v>
                </c:pt>
                <c:pt idx="624">
                  <c:v>3.17</c:v>
                </c:pt>
                <c:pt idx="625">
                  <c:v>3.14</c:v>
                </c:pt>
                <c:pt idx="626">
                  <c:v>3.13</c:v>
                </c:pt>
                <c:pt idx="627">
                  <c:v>3.11</c:v>
                </c:pt>
                <c:pt idx="628">
                  <c:v>3.07</c:v>
                </c:pt>
                <c:pt idx="629">
                  <c:v>3</c:v>
                </c:pt>
                <c:pt idx="630">
                  <c:v>2.95</c:v>
                </c:pt>
                <c:pt idx="631">
                  <c:v>2.91</c:v>
                </c:pt>
                <c:pt idx="632">
                  <c:v>2.92</c:v>
                </c:pt>
                <c:pt idx="633">
                  <c:v>2.91</c:v>
                </c:pt>
                <c:pt idx="634">
                  <c:v>2.99</c:v>
                </c:pt>
                <c:pt idx="635">
                  <c:v>3</c:v>
                </c:pt>
                <c:pt idx="636">
                  <c:v>3.08</c:v>
                </c:pt>
                <c:pt idx="637">
                  <c:v>3.05</c:v>
                </c:pt>
                <c:pt idx="638">
                  <c:v>3.07</c:v>
                </c:pt>
                <c:pt idx="639">
                  <c:v>3.08</c:v>
                </c:pt>
                <c:pt idx="640">
                  <c:v>3.23</c:v>
                </c:pt>
                <c:pt idx="641">
                  <c:v>3.3</c:v>
                </c:pt>
                <c:pt idx="642">
                  <c:v>3.43</c:v>
                </c:pt>
                <c:pt idx="643">
                  <c:v>3.51</c:v>
                </c:pt>
                <c:pt idx="644">
                  <c:v>3.69</c:v>
                </c:pt>
                <c:pt idx="645">
                  <c:v>3.71</c:v>
                </c:pt>
                <c:pt idx="646">
                  <c:v>3.74</c:v>
                </c:pt>
                <c:pt idx="647">
                  <c:v>3.76</c:v>
                </c:pt>
                <c:pt idx="648">
                  <c:v>3.76</c:v>
                </c:pt>
                <c:pt idx="649">
                  <c:v>3.74</c:v>
                </c:pt>
                <c:pt idx="650">
                  <c:v>3.67</c:v>
                </c:pt>
                <c:pt idx="651">
                  <c:v>3.6</c:v>
                </c:pt>
                <c:pt idx="652">
                  <c:v>3.53</c:v>
                </c:pt>
                <c:pt idx="653">
                  <c:v>3.46</c:v>
                </c:pt>
                <c:pt idx="654">
                  <c:v>3.43</c:v>
                </c:pt>
                <c:pt idx="655">
                  <c:v>3.39</c:v>
                </c:pt>
                <c:pt idx="656">
                  <c:v>3.4</c:v>
                </c:pt>
                <c:pt idx="657">
                  <c:v>3.36</c:v>
                </c:pt>
                <c:pt idx="658">
                  <c:v>3.29</c:v>
                </c:pt>
                <c:pt idx="659">
                  <c:v>3.23</c:v>
                </c:pt>
                <c:pt idx="660">
                  <c:v>3.19</c:v>
                </c:pt>
                <c:pt idx="661">
                  <c:v>3.13</c:v>
                </c:pt>
                <c:pt idx="662">
                  <c:v>3.09</c:v>
                </c:pt>
                <c:pt idx="663">
                  <c:v>3.03</c:v>
                </c:pt>
                <c:pt idx="664">
                  <c:v>3.04</c:v>
                </c:pt>
                <c:pt idx="665">
                  <c:v>3.05</c:v>
                </c:pt>
                <c:pt idx="666">
                  <c:v>3.03</c:v>
                </c:pt>
                <c:pt idx="667">
                  <c:v>3.05</c:v>
                </c:pt>
                <c:pt idx="668">
                  <c:v>3.06</c:v>
                </c:pt>
                <c:pt idx="669">
                  <c:v>3.07</c:v>
                </c:pt>
                <c:pt idx="670">
                  <c:v>3.13</c:v>
                </c:pt>
                <c:pt idx="671">
                  <c:v>3.14</c:v>
                </c:pt>
                <c:pt idx="672">
                  <c:v>3.17</c:v>
                </c:pt>
                <c:pt idx="673">
                  <c:v>3.19</c:v>
                </c:pt>
                <c:pt idx="674">
                  <c:v>3.21</c:v>
                </c:pt>
                <c:pt idx="675">
                  <c:v>3.21</c:v>
                </c:pt>
                <c:pt idx="676">
                  <c:v>3.29</c:v>
                </c:pt>
                <c:pt idx="677">
                  <c:v>3.33</c:v>
                </c:pt>
                <c:pt idx="678">
                  <c:v>3.33</c:v>
                </c:pt>
                <c:pt idx="679">
                  <c:v>3.25</c:v>
                </c:pt>
                <c:pt idx="680">
                  <c:v>3.15</c:v>
                </c:pt>
                <c:pt idx="681">
                  <c:v>3.1</c:v>
                </c:pt>
                <c:pt idx="682">
                  <c:v>3.08</c:v>
                </c:pt>
                <c:pt idx="683">
                  <c:v>3.08</c:v>
                </c:pt>
                <c:pt idx="684">
                  <c:v>3.02</c:v>
                </c:pt>
                <c:pt idx="685">
                  <c:v>2.97</c:v>
                </c:pt>
                <c:pt idx="686">
                  <c:v>2.92</c:v>
                </c:pt>
                <c:pt idx="687">
                  <c:v>2.85</c:v>
                </c:pt>
                <c:pt idx="688">
                  <c:v>2.82</c:v>
                </c:pt>
                <c:pt idx="689">
                  <c:v>2.82</c:v>
                </c:pt>
                <c:pt idx="690">
                  <c:v>2.69</c:v>
                </c:pt>
                <c:pt idx="691">
                  <c:v>2.69</c:v>
                </c:pt>
                <c:pt idx="692">
                  <c:v>2.71</c:v>
                </c:pt>
                <c:pt idx="693">
                  <c:v>2.71</c:v>
                </c:pt>
                <c:pt idx="694">
                  <c:v>2.74</c:v>
                </c:pt>
                <c:pt idx="695">
                  <c:v>2.73</c:v>
                </c:pt>
                <c:pt idx="696">
                  <c:v>2.83</c:v>
                </c:pt>
                <c:pt idx="697">
                  <c:v>2.82</c:v>
                </c:pt>
                <c:pt idx="698">
                  <c:v>2.84</c:v>
                </c:pt>
                <c:pt idx="699">
                  <c:v>2.85</c:v>
                </c:pt>
                <c:pt idx="700">
                  <c:v>2.87</c:v>
                </c:pt>
                <c:pt idx="701">
                  <c:v>2.91</c:v>
                </c:pt>
                <c:pt idx="702">
                  <c:v>2.91</c:v>
                </c:pt>
                <c:pt idx="703">
                  <c:v>2.89</c:v>
                </c:pt>
                <c:pt idx="704">
                  <c:v>2.85</c:v>
                </c:pt>
                <c:pt idx="705">
                  <c:v>2.81</c:v>
                </c:pt>
                <c:pt idx="706">
                  <c:v>2.79</c:v>
                </c:pt>
                <c:pt idx="707">
                  <c:v>2.77</c:v>
                </c:pt>
                <c:pt idx="708">
                  <c:v>2.76</c:v>
                </c:pt>
                <c:pt idx="709">
                  <c:v>2.75</c:v>
                </c:pt>
                <c:pt idx="710">
                  <c:v>2.74</c:v>
                </c:pt>
                <c:pt idx="711">
                  <c:v>2.74</c:v>
                </c:pt>
                <c:pt idx="712">
                  <c:v>2.73</c:v>
                </c:pt>
                <c:pt idx="713">
                  <c:v>2.72</c:v>
                </c:pt>
                <c:pt idx="714">
                  <c:v>2.74</c:v>
                </c:pt>
                <c:pt idx="715">
                  <c:v>2.73</c:v>
                </c:pt>
                <c:pt idx="716">
                  <c:v>2.71</c:v>
                </c:pt>
                <c:pt idx="717">
                  <c:v>2.71</c:v>
                </c:pt>
                <c:pt idx="718">
                  <c:v>2.68</c:v>
                </c:pt>
                <c:pt idx="719">
                  <c:v>2.69</c:v>
                </c:pt>
                <c:pt idx="720">
                  <c:v>2.66</c:v>
                </c:pt>
                <c:pt idx="721">
                  <c:v>2.59</c:v>
                </c:pt>
                <c:pt idx="722">
                  <c:v>2.57</c:v>
                </c:pt>
                <c:pt idx="723">
                  <c:v>2.61</c:v>
                </c:pt>
                <c:pt idx="724">
                  <c:v>2.6</c:v>
                </c:pt>
                <c:pt idx="725">
                  <c:v>2.5299999999999998</c:v>
                </c:pt>
                <c:pt idx="726">
                  <c:v>2.57</c:v>
                </c:pt>
                <c:pt idx="727">
                  <c:v>2.4900000000000002</c:v>
                </c:pt>
                <c:pt idx="728">
                  <c:v>2.48</c:v>
                </c:pt>
                <c:pt idx="729">
                  <c:v>2.5099999999999998</c:v>
                </c:pt>
                <c:pt idx="730">
                  <c:v>2.4900000000000002</c:v>
                </c:pt>
                <c:pt idx="731">
                  <c:v>2.4500000000000002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C-A504-42E0-86C7-4A704C5A51A3}"/>
            </c:ext>
          </c:extLst>
        </c:ser>
        <c:ser>
          <c:idx val="15"/>
          <c:order val="1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DATOS!$AB$9:$AB$734</c:f>
              <c:numCache>
                <c:formatCode>0.00</c:formatCode>
                <c:ptCount val="726"/>
                <c:pt idx="0">
                  <c:v>2.2599999999999998</c:v>
                </c:pt>
                <c:pt idx="1">
                  <c:v>2.27</c:v>
                </c:pt>
                <c:pt idx="2">
                  <c:v>2.2599999999999998</c:v>
                </c:pt>
                <c:pt idx="3">
                  <c:v>2.27</c:v>
                </c:pt>
                <c:pt idx="4">
                  <c:v>2.25</c:v>
                </c:pt>
                <c:pt idx="5">
                  <c:v>2.2000000000000002</c:v>
                </c:pt>
                <c:pt idx="6">
                  <c:v>2.11</c:v>
                </c:pt>
                <c:pt idx="7">
                  <c:v>2.09</c:v>
                </c:pt>
                <c:pt idx="8">
                  <c:v>2.0499999999999998</c:v>
                </c:pt>
                <c:pt idx="9">
                  <c:v>2.0299999999999998</c:v>
                </c:pt>
                <c:pt idx="10">
                  <c:v>2.0099999999999998</c:v>
                </c:pt>
                <c:pt idx="11">
                  <c:v>2.0099999999999998</c:v>
                </c:pt>
                <c:pt idx="12">
                  <c:v>2.0499999999999998</c:v>
                </c:pt>
                <c:pt idx="13">
                  <c:v>2.0699999999999998</c:v>
                </c:pt>
                <c:pt idx="14">
                  <c:v>2.08</c:v>
                </c:pt>
                <c:pt idx="15">
                  <c:v>2.06</c:v>
                </c:pt>
                <c:pt idx="16">
                  <c:v>1.96</c:v>
                </c:pt>
                <c:pt idx="17">
                  <c:v>2</c:v>
                </c:pt>
                <c:pt idx="18">
                  <c:v>2.0299999999999998</c:v>
                </c:pt>
                <c:pt idx="19">
                  <c:v>2.02</c:v>
                </c:pt>
                <c:pt idx="20">
                  <c:v>2.0099999999999998</c:v>
                </c:pt>
                <c:pt idx="21">
                  <c:v>1.98</c:v>
                </c:pt>
                <c:pt idx="22">
                  <c:v>2</c:v>
                </c:pt>
                <c:pt idx="23">
                  <c:v>1.97</c:v>
                </c:pt>
                <c:pt idx="24">
                  <c:v>1.88</c:v>
                </c:pt>
                <c:pt idx="25">
                  <c:v>1.91</c:v>
                </c:pt>
                <c:pt idx="26">
                  <c:v>1.87</c:v>
                </c:pt>
                <c:pt idx="27">
                  <c:v>1.93</c:v>
                </c:pt>
                <c:pt idx="28">
                  <c:v>1.99</c:v>
                </c:pt>
                <c:pt idx="29">
                  <c:v>2.02</c:v>
                </c:pt>
                <c:pt idx="30">
                  <c:v>2.04</c:v>
                </c:pt>
                <c:pt idx="31">
                  <c:v>2.02</c:v>
                </c:pt>
                <c:pt idx="32">
                  <c:v>2.0099999999999998</c:v>
                </c:pt>
                <c:pt idx="33">
                  <c:v>1.98</c:v>
                </c:pt>
                <c:pt idx="34">
                  <c:v>1.9</c:v>
                </c:pt>
                <c:pt idx="35">
                  <c:v>1.88</c:v>
                </c:pt>
                <c:pt idx="36">
                  <c:v>1.84</c:v>
                </c:pt>
                <c:pt idx="37">
                  <c:v>1.91</c:v>
                </c:pt>
                <c:pt idx="38">
                  <c:v>1.85</c:v>
                </c:pt>
                <c:pt idx="39">
                  <c:v>1.92</c:v>
                </c:pt>
                <c:pt idx="40">
                  <c:v>1.95</c:v>
                </c:pt>
                <c:pt idx="41">
                  <c:v>1.95</c:v>
                </c:pt>
                <c:pt idx="42">
                  <c:v>1.89</c:v>
                </c:pt>
                <c:pt idx="43">
                  <c:v>1.92</c:v>
                </c:pt>
                <c:pt idx="44">
                  <c:v>1.96</c:v>
                </c:pt>
                <c:pt idx="45">
                  <c:v>1.96</c:v>
                </c:pt>
                <c:pt idx="46">
                  <c:v>1.91</c:v>
                </c:pt>
                <c:pt idx="47">
                  <c:v>1.85</c:v>
                </c:pt>
                <c:pt idx="48">
                  <c:v>1.85</c:v>
                </c:pt>
                <c:pt idx="49">
                  <c:v>1.85</c:v>
                </c:pt>
                <c:pt idx="50">
                  <c:v>1.87</c:v>
                </c:pt>
                <c:pt idx="51">
                  <c:v>1.89</c:v>
                </c:pt>
                <c:pt idx="52">
                  <c:v>1.89</c:v>
                </c:pt>
                <c:pt idx="53">
                  <c:v>1.89</c:v>
                </c:pt>
                <c:pt idx="54">
                  <c:v>1.81</c:v>
                </c:pt>
                <c:pt idx="55">
                  <c:v>1.78</c:v>
                </c:pt>
                <c:pt idx="56">
                  <c:v>1.83</c:v>
                </c:pt>
                <c:pt idx="57">
                  <c:v>1.87</c:v>
                </c:pt>
                <c:pt idx="58">
                  <c:v>1.89</c:v>
                </c:pt>
                <c:pt idx="59">
                  <c:v>1.81</c:v>
                </c:pt>
                <c:pt idx="60">
                  <c:v>1.89</c:v>
                </c:pt>
                <c:pt idx="61">
                  <c:v>1.77</c:v>
                </c:pt>
                <c:pt idx="62">
                  <c:v>1.79</c:v>
                </c:pt>
                <c:pt idx="63">
                  <c:v>1.82</c:v>
                </c:pt>
                <c:pt idx="64">
                  <c:v>1.82</c:v>
                </c:pt>
                <c:pt idx="65">
                  <c:v>1.85</c:v>
                </c:pt>
                <c:pt idx="66">
                  <c:v>1.95</c:v>
                </c:pt>
                <c:pt idx="67">
                  <c:v>2.0099999999999998</c:v>
                </c:pt>
                <c:pt idx="68">
                  <c:v>1.97</c:v>
                </c:pt>
                <c:pt idx="69">
                  <c:v>1.98</c:v>
                </c:pt>
                <c:pt idx="70">
                  <c:v>2.0099999999999998</c:v>
                </c:pt>
                <c:pt idx="71">
                  <c:v>2.06</c:v>
                </c:pt>
                <c:pt idx="72">
                  <c:v>2.13</c:v>
                </c:pt>
                <c:pt idx="73">
                  <c:v>2.12</c:v>
                </c:pt>
                <c:pt idx="74">
                  <c:v>2.1</c:v>
                </c:pt>
                <c:pt idx="75">
                  <c:v>2.2200000000000002</c:v>
                </c:pt>
                <c:pt idx="76">
                  <c:v>2.2400000000000002</c:v>
                </c:pt>
                <c:pt idx="77">
                  <c:v>2.23</c:v>
                </c:pt>
                <c:pt idx="78">
                  <c:v>2.25</c:v>
                </c:pt>
                <c:pt idx="79">
                  <c:v>2.27</c:v>
                </c:pt>
                <c:pt idx="80">
                  <c:v>2.27</c:v>
                </c:pt>
                <c:pt idx="81">
                  <c:v>2.2400000000000002</c:v>
                </c:pt>
                <c:pt idx="82">
                  <c:v>2.19</c:v>
                </c:pt>
                <c:pt idx="83">
                  <c:v>2.2000000000000002</c:v>
                </c:pt>
                <c:pt idx="84">
                  <c:v>2.2400000000000002</c:v>
                </c:pt>
                <c:pt idx="85">
                  <c:v>2.2599999999999998</c:v>
                </c:pt>
                <c:pt idx="86">
                  <c:v>2.25</c:v>
                </c:pt>
                <c:pt idx="87">
                  <c:v>2.2400000000000002</c:v>
                </c:pt>
                <c:pt idx="88">
                  <c:v>2.17</c:v>
                </c:pt>
                <c:pt idx="89">
                  <c:v>2.14</c:v>
                </c:pt>
                <c:pt idx="90">
                  <c:v>2.15</c:v>
                </c:pt>
                <c:pt idx="91">
                  <c:v>2.14</c:v>
                </c:pt>
                <c:pt idx="92">
                  <c:v>2.12</c:v>
                </c:pt>
                <c:pt idx="93">
                  <c:v>2.14</c:v>
                </c:pt>
                <c:pt idx="94">
                  <c:v>2.15</c:v>
                </c:pt>
                <c:pt idx="95">
                  <c:v>2.13</c:v>
                </c:pt>
                <c:pt idx="96">
                  <c:v>2.04</c:v>
                </c:pt>
                <c:pt idx="97">
                  <c:v>2</c:v>
                </c:pt>
                <c:pt idx="98">
                  <c:v>1.94</c:v>
                </c:pt>
                <c:pt idx="99">
                  <c:v>2.0099999999999998</c:v>
                </c:pt>
                <c:pt idx="100">
                  <c:v>2.04</c:v>
                </c:pt>
                <c:pt idx="101">
                  <c:v>2.0499999999999998</c:v>
                </c:pt>
                <c:pt idx="102">
                  <c:v>1.98</c:v>
                </c:pt>
                <c:pt idx="103">
                  <c:v>1.95</c:v>
                </c:pt>
                <c:pt idx="104">
                  <c:v>1.96</c:v>
                </c:pt>
                <c:pt idx="105">
                  <c:v>2.08</c:v>
                </c:pt>
                <c:pt idx="106">
                  <c:v>2.04</c:v>
                </c:pt>
                <c:pt idx="107">
                  <c:v>2.0099999999999998</c:v>
                </c:pt>
                <c:pt idx="108">
                  <c:v>2.0299999999999998</c:v>
                </c:pt>
                <c:pt idx="109">
                  <c:v>2.0299999999999998</c:v>
                </c:pt>
                <c:pt idx="110">
                  <c:v>1.96</c:v>
                </c:pt>
                <c:pt idx="111">
                  <c:v>1.95</c:v>
                </c:pt>
                <c:pt idx="112">
                  <c:v>1.9</c:v>
                </c:pt>
                <c:pt idx="113">
                  <c:v>1.93</c:v>
                </c:pt>
                <c:pt idx="114">
                  <c:v>1.9</c:v>
                </c:pt>
                <c:pt idx="115">
                  <c:v>1.93</c:v>
                </c:pt>
                <c:pt idx="116">
                  <c:v>2.0099999999999998</c:v>
                </c:pt>
                <c:pt idx="117">
                  <c:v>2.06</c:v>
                </c:pt>
                <c:pt idx="118">
                  <c:v>2.17</c:v>
                </c:pt>
                <c:pt idx="119">
                  <c:v>2.21</c:v>
                </c:pt>
                <c:pt idx="120">
                  <c:v>2.25</c:v>
                </c:pt>
                <c:pt idx="121">
                  <c:v>2.2799999999999998</c:v>
                </c:pt>
                <c:pt idx="122">
                  <c:v>2.25</c:v>
                </c:pt>
                <c:pt idx="123">
                  <c:v>2.21</c:v>
                </c:pt>
                <c:pt idx="124">
                  <c:v>2.2000000000000002</c:v>
                </c:pt>
                <c:pt idx="125">
                  <c:v>2.19</c:v>
                </c:pt>
                <c:pt idx="126">
                  <c:v>2.12</c:v>
                </c:pt>
                <c:pt idx="127">
                  <c:v>2.0499999999999998</c:v>
                </c:pt>
                <c:pt idx="128">
                  <c:v>1.98</c:v>
                </c:pt>
                <c:pt idx="129">
                  <c:v>1.98</c:v>
                </c:pt>
                <c:pt idx="130">
                  <c:v>2.0099999999999998</c:v>
                </c:pt>
                <c:pt idx="131">
                  <c:v>2.0299999999999998</c:v>
                </c:pt>
                <c:pt idx="132">
                  <c:v>2.0499999999999998</c:v>
                </c:pt>
                <c:pt idx="133">
                  <c:v>2.06</c:v>
                </c:pt>
                <c:pt idx="134">
                  <c:v>2.09</c:v>
                </c:pt>
                <c:pt idx="135">
                  <c:v>2.11</c:v>
                </c:pt>
                <c:pt idx="136">
                  <c:v>2.0699999999999998</c:v>
                </c:pt>
                <c:pt idx="137">
                  <c:v>2.02</c:v>
                </c:pt>
                <c:pt idx="138">
                  <c:v>2.0499999999999998</c:v>
                </c:pt>
                <c:pt idx="139">
                  <c:v>2.02</c:v>
                </c:pt>
                <c:pt idx="140">
                  <c:v>2.0499999999999998</c:v>
                </c:pt>
                <c:pt idx="141">
                  <c:v>2.14</c:v>
                </c:pt>
                <c:pt idx="142">
                  <c:v>2.29</c:v>
                </c:pt>
                <c:pt idx="143">
                  <c:v>2.46</c:v>
                </c:pt>
                <c:pt idx="144">
                  <c:v>2.63</c:v>
                </c:pt>
                <c:pt idx="145">
                  <c:v>2.63</c:v>
                </c:pt>
                <c:pt idx="146">
                  <c:v>2.83</c:v>
                </c:pt>
                <c:pt idx="147">
                  <c:v>2.91</c:v>
                </c:pt>
                <c:pt idx="148">
                  <c:v>2.87</c:v>
                </c:pt>
                <c:pt idx="149">
                  <c:v>2.83</c:v>
                </c:pt>
                <c:pt idx="150">
                  <c:v>2.86</c:v>
                </c:pt>
                <c:pt idx="151">
                  <c:v>2.81</c:v>
                </c:pt>
                <c:pt idx="152">
                  <c:v>2.78</c:v>
                </c:pt>
                <c:pt idx="153">
                  <c:v>2.77</c:v>
                </c:pt>
                <c:pt idx="154">
                  <c:v>2.75</c:v>
                </c:pt>
                <c:pt idx="155">
                  <c:v>2.71</c:v>
                </c:pt>
                <c:pt idx="156">
                  <c:v>2.69</c:v>
                </c:pt>
                <c:pt idx="157">
                  <c:v>2.69</c:v>
                </c:pt>
                <c:pt idx="158">
                  <c:v>2.73</c:v>
                </c:pt>
                <c:pt idx="159">
                  <c:v>2.71</c:v>
                </c:pt>
                <c:pt idx="160">
                  <c:v>2.68</c:v>
                </c:pt>
                <c:pt idx="161">
                  <c:v>2.65</c:v>
                </c:pt>
                <c:pt idx="162">
                  <c:v>2.62</c:v>
                </c:pt>
                <c:pt idx="163">
                  <c:v>2.57</c:v>
                </c:pt>
                <c:pt idx="164">
                  <c:v>2.5099999999999998</c:v>
                </c:pt>
                <c:pt idx="165">
                  <c:v>2.4700000000000002</c:v>
                </c:pt>
                <c:pt idx="166">
                  <c:v>2.52</c:v>
                </c:pt>
                <c:pt idx="167">
                  <c:v>2.5299999999999998</c:v>
                </c:pt>
                <c:pt idx="168">
                  <c:v>2.52</c:v>
                </c:pt>
                <c:pt idx="169">
                  <c:v>2.4900000000000002</c:v>
                </c:pt>
                <c:pt idx="170">
                  <c:v>2.4300000000000002</c:v>
                </c:pt>
                <c:pt idx="171">
                  <c:v>2.42</c:v>
                </c:pt>
                <c:pt idx="172">
                  <c:v>2.4</c:v>
                </c:pt>
                <c:pt idx="173">
                  <c:v>2.37</c:v>
                </c:pt>
                <c:pt idx="174">
                  <c:v>2.33</c:v>
                </c:pt>
                <c:pt idx="175">
                  <c:v>2.33</c:v>
                </c:pt>
                <c:pt idx="176">
                  <c:v>2.39</c:v>
                </c:pt>
                <c:pt idx="177">
                  <c:v>2.41</c:v>
                </c:pt>
                <c:pt idx="178">
                  <c:v>2.38</c:v>
                </c:pt>
                <c:pt idx="179">
                  <c:v>2.37</c:v>
                </c:pt>
                <c:pt idx="180">
                  <c:v>2.44</c:v>
                </c:pt>
                <c:pt idx="181">
                  <c:v>2.5099999999999998</c:v>
                </c:pt>
                <c:pt idx="182">
                  <c:v>2.5299999999999998</c:v>
                </c:pt>
                <c:pt idx="183">
                  <c:v>2.4900000000000002</c:v>
                </c:pt>
                <c:pt idx="184">
                  <c:v>2.4</c:v>
                </c:pt>
                <c:pt idx="185">
                  <c:v>2.35</c:v>
                </c:pt>
                <c:pt idx="186">
                  <c:v>2.27</c:v>
                </c:pt>
                <c:pt idx="187">
                  <c:v>2.2400000000000002</c:v>
                </c:pt>
                <c:pt idx="188">
                  <c:v>2.34</c:v>
                </c:pt>
                <c:pt idx="189">
                  <c:v>2.37</c:v>
                </c:pt>
                <c:pt idx="190">
                  <c:v>2.34</c:v>
                </c:pt>
                <c:pt idx="191">
                  <c:v>2.31</c:v>
                </c:pt>
                <c:pt idx="192">
                  <c:v>2.2400000000000002</c:v>
                </c:pt>
                <c:pt idx="193">
                  <c:v>2.23</c:v>
                </c:pt>
                <c:pt idx="194">
                  <c:v>2.25</c:v>
                </c:pt>
                <c:pt idx="195">
                  <c:v>2.2400000000000002</c:v>
                </c:pt>
                <c:pt idx="196">
                  <c:v>2.2000000000000002</c:v>
                </c:pt>
                <c:pt idx="197">
                  <c:v>2.19</c:v>
                </c:pt>
                <c:pt idx="198">
                  <c:v>2.23</c:v>
                </c:pt>
                <c:pt idx="199">
                  <c:v>2.2200000000000002</c:v>
                </c:pt>
                <c:pt idx="200">
                  <c:v>2.2000000000000002</c:v>
                </c:pt>
                <c:pt idx="201">
                  <c:v>2.23</c:v>
                </c:pt>
                <c:pt idx="202">
                  <c:v>2.19</c:v>
                </c:pt>
                <c:pt idx="203">
                  <c:v>2.1800000000000002</c:v>
                </c:pt>
                <c:pt idx="204">
                  <c:v>2.21</c:v>
                </c:pt>
                <c:pt idx="205">
                  <c:v>2.23</c:v>
                </c:pt>
                <c:pt idx="206">
                  <c:v>2.31</c:v>
                </c:pt>
                <c:pt idx="207">
                  <c:v>2.4</c:v>
                </c:pt>
                <c:pt idx="208">
                  <c:v>2.4300000000000002</c:v>
                </c:pt>
                <c:pt idx="209">
                  <c:v>2.4500000000000002</c:v>
                </c:pt>
                <c:pt idx="210">
                  <c:v>2.5499999999999998</c:v>
                </c:pt>
                <c:pt idx="211">
                  <c:v>2.61</c:v>
                </c:pt>
                <c:pt idx="212">
                  <c:v>2.65</c:v>
                </c:pt>
                <c:pt idx="213">
                  <c:v>2.61</c:v>
                </c:pt>
                <c:pt idx="214">
                  <c:v>2.71</c:v>
                </c:pt>
                <c:pt idx="215">
                  <c:v>2.76</c:v>
                </c:pt>
                <c:pt idx="216">
                  <c:v>2.77</c:v>
                </c:pt>
                <c:pt idx="217">
                  <c:v>2.73</c:v>
                </c:pt>
                <c:pt idx="218">
                  <c:v>2.74</c:v>
                </c:pt>
                <c:pt idx="219">
                  <c:v>2.72</c:v>
                </c:pt>
                <c:pt idx="220">
                  <c:v>2.76</c:v>
                </c:pt>
                <c:pt idx="221">
                  <c:v>2.8</c:v>
                </c:pt>
                <c:pt idx="222">
                  <c:v>2.84</c:v>
                </c:pt>
                <c:pt idx="223">
                  <c:v>2.88</c:v>
                </c:pt>
                <c:pt idx="224">
                  <c:v>2.86</c:v>
                </c:pt>
                <c:pt idx="225">
                  <c:v>2.81</c:v>
                </c:pt>
                <c:pt idx="226">
                  <c:v>2.85</c:v>
                </c:pt>
                <c:pt idx="227">
                  <c:v>2.87</c:v>
                </c:pt>
                <c:pt idx="228">
                  <c:v>2.91</c:v>
                </c:pt>
                <c:pt idx="229">
                  <c:v>2.91</c:v>
                </c:pt>
                <c:pt idx="230">
                  <c:v>2.93</c:v>
                </c:pt>
                <c:pt idx="231">
                  <c:v>2.93</c:v>
                </c:pt>
                <c:pt idx="232">
                  <c:v>2.96</c:v>
                </c:pt>
                <c:pt idx="233">
                  <c:v>2.95</c:v>
                </c:pt>
                <c:pt idx="234">
                  <c:v>2.98</c:v>
                </c:pt>
                <c:pt idx="235">
                  <c:v>2.96</c:v>
                </c:pt>
                <c:pt idx="236">
                  <c:v>3.07</c:v>
                </c:pt>
                <c:pt idx="237">
                  <c:v>3.03</c:v>
                </c:pt>
                <c:pt idx="238">
                  <c:v>3.05</c:v>
                </c:pt>
                <c:pt idx="239">
                  <c:v>3.05</c:v>
                </c:pt>
                <c:pt idx="240">
                  <c:v>3.06</c:v>
                </c:pt>
                <c:pt idx="241">
                  <c:v>3.06</c:v>
                </c:pt>
                <c:pt idx="242">
                  <c:v>3.14</c:v>
                </c:pt>
                <c:pt idx="243">
                  <c:v>3.18</c:v>
                </c:pt>
                <c:pt idx="244">
                  <c:v>3.24</c:v>
                </c:pt>
                <c:pt idx="245">
                  <c:v>3.24</c:v>
                </c:pt>
                <c:pt idx="246">
                  <c:v>3.29</c:v>
                </c:pt>
                <c:pt idx="247">
                  <c:v>3.31</c:v>
                </c:pt>
                <c:pt idx="248">
                  <c:v>3.39</c:v>
                </c:pt>
                <c:pt idx="249">
                  <c:v>3.47</c:v>
                </c:pt>
                <c:pt idx="250">
                  <c:v>3.53</c:v>
                </c:pt>
                <c:pt idx="251">
                  <c:v>3.52</c:v>
                </c:pt>
                <c:pt idx="252">
                  <c:v>3.56</c:v>
                </c:pt>
                <c:pt idx="253">
                  <c:v>3.52</c:v>
                </c:pt>
                <c:pt idx="254">
                  <c:v>3.52</c:v>
                </c:pt>
                <c:pt idx="255">
                  <c:v>3.52</c:v>
                </c:pt>
                <c:pt idx="256">
                  <c:v>3.58</c:v>
                </c:pt>
                <c:pt idx="257">
                  <c:v>3.59</c:v>
                </c:pt>
                <c:pt idx="258">
                  <c:v>3.59</c:v>
                </c:pt>
                <c:pt idx="259">
                  <c:v>3.56</c:v>
                </c:pt>
                <c:pt idx="260">
                  <c:v>3.44</c:v>
                </c:pt>
                <c:pt idx="261">
                  <c:v>3.36</c:v>
                </c:pt>
                <c:pt idx="262">
                  <c:v>3.3</c:v>
                </c:pt>
                <c:pt idx="263">
                  <c:v>3.23</c:v>
                </c:pt>
                <c:pt idx="264">
                  <c:v>3.25</c:v>
                </c:pt>
                <c:pt idx="265">
                  <c:v>3.23</c:v>
                </c:pt>
                <c:pt idx="266">
                  <c:v>3.27</c:v>
                </c:pt>
                <c:pt idx="267">
                  <c:v>3.45</c:v>
                </c:pt>
                <c:pt idx="268">
                  <c:v>3.51</c:v>
                </c:pt>
                <c:pt idx="269">
                  <c:v>3.58</c:v>
                </c:pt>
                <c:pt idx="270">
                  <c:v>3.59</c:v>
                </c:pt>
                <c:pt idx="271">
                  <c:v>3.59</c:v>
                </c:pt>
                <c:pt idx="272">
                  <c:v>3.65</c:v>
                </c:pt>
                <c:pt idx="273">
                  <c:v>3.63</c:v>
                </c:pt>
                <c:pt idx="274">
                  <c:v>3.55</c:v>
                </c:pt>
                <c:pt idx="275">
                  <c:v>3.49</c:v>
                </c:pt>
                <c:pt idx="276">
                  <c:v>3.53</c:v>
                </c:pt>
                <c:pt idx="277">
                  <c:v>3.54</c:v>
                </c:pt>
                <c:pt idx="278">
                  <c:v>3.58</c:v>
                </c:pt>
                <c:pt idx="279">
                  <c:v>3.49</c:v>
                </c:pt>
                <c:pt idx="280">
                  <c:v>3.61</c:v>
                </c:pt>
                <c:pt idx="281">
                  <c:v>3.64</c:v>
                </c:pt>
                <c:pt idx="282">
                  <c:v>3.83</c:v>
                </c:pt>
                <c:pt idx="283">
                  <c:v>3.77</c:v>
                </c:pt>
                <c:pt idx="284">
                  <c:v>3.83</c:v>
                </c:pt>
                <c:pt idx="285">
                  <c:v>3.96</c:v>
                </c:pt>
                <c:pt idx="286">
                  <c:v>4.03</c:v>
                </c:pt>
                <c:pt idx="287">
                  <c:v>3.94</c:v>
                </c:pt>
                <c:pt idx="288">
                  <c:v>3.94</c:v>
                </c:pt>
                <c:pt idx="289">
                  <c:v>3.88</c:v>
                </c:pt>
                <c:pt idx="290">
                  <c:v>3.83</c:v>
                </c:pt>
                <c:pt idx="291">
                  <c:v>3.81</c:v>
                </c:pt>
                <c:pt idx="292">
                  <c:v>3.89</c:v>
                </c:pt>
                <c:pt idx="293">
                  <c:v>3.88</c:v>
                </c:pt>
                <c:pt idx="294">
                  <c:v>3.87</c:v>
                </c:pt>
                <c:pt idx="295">
                  <c:v>3.86</c:v>
                </c:pt>
                <c:pt idx="296">
                  <c:v>3.88</c:v>
                </c:pt>
                <c:pt idx="297">
                  <c:v>3.87</c:v>
                </c:pt>
                <c:pt idx="298">
                  <c:v>3.89</c:v>
                </c:pt>
                <c:pt idx="299">
                  <c:v>3.89</c:v>
                </c:pt>
                <c:pt idx="300">
                  <c:v>3.89</c:v>
                </c:pt>
                <c:pt idx="301">
                  <c:v>3.87</c:v>
                </c:pt>
                <c:pt idx="302">
                  <c:v>3.85</c:v>
                </c:pt>
                <c:pt idx="303">
                  <c:v>3.74</c:v>
                </c:pt>
                <c:pt idx="304">
                  <c:v>3.69</c:v>
                </c:pt>
                <c:pt idx="305">
                  <c:v>3.67</c:v>
                </c:pt>
                <c:pt idx="306">
                  <c:v>3.67</c:v>
                </c:pt>
                <c:pt idx="307">
                  <c:v>3.63</c:v>
                </c:pt>
                <c:pt idx="308">
                  <c:v>3.63</c:v>
                </c:pt>
                <c:pt idx="309">
                  <c:v>3.57</c:v>
                </c:pt>
                <c:pt idx="310">
                  <c:v>3.53</c:v>
                </c:pt>
                <c:pt idx="311">
                  <c:v>3.44</c:v>
                </c:pt>
                <c:pt idx="312">
                  <c:v>3.33</c:v>
                </c:pt>
                <c:pt idx="313">
                  <c:v>3.24</c:v>
                </c:pt>
                <c:pt idx="314">
                  <c:v>3.14</c:v>
                </c:pt>
                <c:pt idx="315">
                  <c:v>3.12</c:v>
                </c:pt>
                <c:pt idx="316">
                  <c:v>3.13</c:v>
                </c:pt>
                <c:pt idx="317">
                  <c:v>3.06</c:v>
                </c:pt>
                <c:pt idx="318">
                  <c:v>3.05</c:v>
                </c:pt>
                <c:pt idx="319">
                  <c:v>3.05</c:v>
                </c:pt>
                <c:pt idx="320">
                  <c:v>3.04</c:v>
                </c:pt>
                <c:pt idx="321">
                  <c:v>3.04</c:v>
                </c:pt>
                <c:pt idx="322">
                  <c:v>3.04</c:v>
                </c:pt>
                <c:pt idx="323">
                  <c:v>3.05</c:v>
                </c:pt>
                <c:pt idx="324">
                  <c:v>3.09</c:v>
                </c:pt>
                <c:pt idx="325">
                  <c:v>3.14</c:v>
                </c:pt>
                <c:pt idx="326">
                  <c:v>3.3</c:v>
                </c:pt>
                <c:pt idx="327">
                  <c:v>3.31</c:v>
                </c:pt>
                <c:pt idx="328">
                  <c:v>3.32</c:v>
                </c:pt>
                <c:pt idx="329">
                  <c:v>3.33</c:v>
                </c:pt>
                <c:pt idx="330">
                  <c:v>3.33</c:v>
                </c:pt>
                <c:pt idx="331">
                  <c:v>3.34</c:v>
                </c:pt>
                <c:pt idx="332">
                  <c:v>3.35</c:v>
                </c:pt>
                <c:pt idx="333">
                  <c:v>3.33</c:v>
                </c:pt>
                <c:pt idx="334">
                  <c:v>3.35</c:v>
                </c:pt>
                <c:pt idx="335">
                  <c:v>3.33</c:v>
                </c:pt>
                <c:pt idx="336">
                  <c:v>3.34</c:v>
                </c:pt>
                <c:pt idx="337">
                  <c:v>3.35</c:v>
                </c:pt>
                <c:pt idx="338">
                  <c:v>3.33</c:v>
                </c:pt>
                <c:pt idx="339">
                  <c:v>3.29</c:v>
                </c:pt>
                <c:pt idx="340">
                  <c:v>3.27</c:v>
                </c:pt>
                <c:pt idx="341">
                  <c:v>3.23</c:v>
                </c:pt>
                <c:pt idx="342">
                  <c:v>3.19</c:v>
                </c:pt>
                <c:pt idx="343">
                  <c:v>3.16</c:v>
                </c:pt>
                <c:pt idx="344">
                  <c:v>3.13</c:v>
                </c:pt>
                <c:pt idx="345">
                  <c:v>3.09</c:v>
                </c:pt>
                <c:pt idx="346">
                  <c:v>3.14</c:v>
                </c:pt>
                <c:pt idx="347">
                  <c:v>3.17</c:v>
                </c:pt>
                <c:pt idx="348">
                  <c:v>3.27</c:v>
                </c:pt>
                <c:pt idx="349">
                  <c:v>3.33</c:v>
                </c:pt>
                <c:pt idx="350">
                  <c:v>3.39</c:v>
                </c:pt>
                <c:pt idx="351">
                  <c:v>3.39</c:v>
                </c:pt>
                <c:pt idx="352">
                  <c:v>3.33</c:v>
                </c:pt>
                <c:pt idx="353">
                  <c:v>3.3</c:v>
                </c:pt>
                <c:pt idx="354">
                  <c:v>3.29</c:v>
                </c:pt>
                <c:pt idx="355">
                  <c:v>3.31</c:v>
                </c:pt>
                <c:pt idx="356">
                  <c:v>3.35</c:v>
                </c:pt>
                <c:pt idx="357">
                  <c:v>3.34</c:v>
                </c:pt>
                <c:pt idx="358">
                  <c:v>3.33</c:v>
                </c:pt>
                <c:pt idx="359">
                  <c:v>3.32</c:v>
                </c:pt>
                <c:pt idx="360">
                  <c:v>3.35</c:v>
                </c:pt>
                <c:pt idx="361">
                  <c:v>3.37</c:v>
                </c:pt>
                <c:pt idx="362">
                  <c:v>3.38</c:v>
                </c:pt>
                <c:pt idx="363">
                  <c:v>3.34</c:v>
                </c:pt>
                <c:pt idx="364">
                  <c:v>3.31</c:v>
                </c:pt>
                <c:pt idx="365">
                  <c:v>3.3</c:v>
                </c:pt>
                <c:pt idx="366">
                  <c:v>3.29</c:v>
                </c:pt>
                <c:pt idx="367">
                  <c:v>3.3</c:v>
                </c:pt>
                <c:pt idx="368">
                  <c:v>3.29</c:v>
                </c:pt>
                <c:pt idx="369">
                  <c:v>3.23</c:v>
                </c:pt>
                <c:pt idx="370">
                  <c:v>3.18</c:v>
                </c:pt>
                <c:pt idx="371">
                  <c:v>3.11</c:v>
                </c:pt>
                <c:pt idx="372">
                  <c:v>3.06</c:v>
                </c:pt>
                <c:pt idx="373">
                  <c:v>3.03</c:v>
                </c:pt>
                <c:pt idx="374">
                  <c:v>2.99</c:v>
                </c:pt>
                <c:pt idx="375">
                  <c:v>2.98</c:v>
                </c:pt>
                <c:pt idx="376">
                  <c:v>2.94</c:v>
                </c:pt>
                <c:pt idx="377">
                  <c:v>2.88</c:v>
                </c:pt>
                <c:pt idx="378">
                  <c:v>2.87</c:v>
                </c:pt>
                <c:pt idx="379">
                  <c:v>2.85</c:v>
                </c:pt>
                <c:pt idx="380">
                  <c:v>2.85</c:v>
                </c:pt>
                <c:pt idx="381">
                  <c:v>2.85</c:v>
                </c:pt>
                <c:pt idx="382">
                  <c:v>2.84</c:v>
                </c:pt>
                <c:pt idx="383">
                  <c:v>2.84</c:v>
                </c:pt>
                <c:pt idx="384">
                  <c:v>2.83</c:v>
                </c:pt>
                <c:pt idx="385">
                  <c:v>2.78</c:v>
                </c:pt>
                <c:pt idx="386">
                  <c:v>2.69</c:v>
                </c:pt>
                <c:pt idx="387">
                  <c:v>2.64</c:v>
                </c:pt>
                <c:pt idx="388">
                  <c:v>2.57</c:v>
                </c:pt>
                <c:pt idx="389">
                  <c:v>2.5299999999999998</c:v>
                </c:pt>
                <c:pt idx="390">
                  <c:v>2.58</c:v>
                </c:pt>
                <c:pt idx="391">
                  <c:v>2.54</c:v>
                </c:pt>
                <c:pt idx="392">
                  <c:v>2.61</c:v>
                </c:pt>
                <c:pt idx="393">
                  <c:v>2.64</c:v>
                </c:pt>
                <c:pt idx="394">
                  <c:v>2.68</c:v>
                </c:pt>
                <c:pt idx="395">
                  <c:v>2.69</c:v>
                </c:pt>
                <c:pt idx="396">
                  <c:v>2.71</c:v>
                </c:pt>
                <c:pt idx="397">
                  <c:v>2.72</c:v>
                </c:pt>
                <c:pt idx="398">
                  <c:v>2.61</c:v>
                </c:pt>
                <c:pt idx="399">
                  <c:v>2.58</c:v>
                </c:pt>
                <c:pt idx="400">
                  <c:v>2.65</c:v>
                </c:pt>
                <c:pt idx="401">
                  <c:v>2.64</c:v>
                </c:pt>
                <c:pt idx="402">
                  <c:v>2.63</c:v>
                </c:pt>
                <c:pt idx="403">
                  <c:v>2.73</c:v>
                </c:pt>
                <c:pt idx="404">
                  <c:v>2.74</c:v>
                </c:pt>
                <c:pt idx="405">
                  <c:v>2.74</c:v>
                </c:pt>
                <c:pt idx="406">
                  <c:v>2.73</c:v>
                </c:pt>
                <c:pt idx="407">
                  <c:v>2.68</c:v>
                </c:pt>
                <c:pt idx="408">
                  <c:v>2.63</c:v>
                </c:pt>
                <c:pt idx="409">
                  <c:v>2.59</c:v>
                </c:pt>
                <c:pt idx="410">
                  <c:v>2.64</c:v>
                </c:pt>
                <c:pt idx="411">
                  <c:v>2.65</c:v>
                </c:pt>
                <c:pt idx="412">
                  <c:v>2.65</c:v>
                </c:pt>
                <c:pt idx="413">
                  <c:v>2.6</c:v>
                </c:pt>
                <c:pt idx="414">
                  <c:v>2.52</c:v>
                </c:pt>
                <c:pt idx="415">
                  <c:v>2.48</c:v>
                </c:pt>
                <c:pt idx="416">
                  <c:v>2.5099999999999998</c:v>
                </c:pt>
                <c:pt idx="417">
                  <c:v>2.5499999999999998</c:v>
                </c:pt>
                <c:pt idx="418">
                  <c:v>2.63</c:v>
                </c:pt>
                <c:pt idx="419">
                  <c:v>2.62</c:v>
                </c:pt>
                <c:pt idx="420">
                  <c:v>2.73</c:v>
                </c:pt>
                <c:pt idx="421">
                  <c:v>2.8</c:v>
                </c:pt>
                <c:pt idx="422">
                  <c:v>2.91</c:v>
                </c:pt>
                <c:pt idx="423">
                  <c:v>3.02</c:v>
                </c:pt>
                <c:pt idx="424">
                  <c:v>3.07</c:v>
                </c:pt>
                <c:pt idx="425">
                  <c:v>3.08</c:v>
                </c:pt>
                <c:pt idx="426">
                  <c:v>3.03</c:v>
                </c:pt>
                <c:pt idx="427">
                  <c:v>3.01</c:v>
                </c:pt>
                <c:pt idx="428">
                  <c:v>2.98</c:v>
                </c:pt>
                <c:pt idx="429">
                  <c:v>3.01</c:v>
                </c:pt>
                <c:pt idx="430">
                  <c:v>2.97</c:v>
                </c:pt>
                <c:pt idx="431">
                  <c:v>2.98</c:v>
                </c:pt>
                <c:pt idx="432">
                  <c:v>2.95</c:v>
                </c:pt>
                <c:pt idx="433">
                  <c:v>2.83</c:v>
                </c:pt>
                <c:pt idx="434">
                  <c:v>2.87</c:v>
                </c:pt>
                <c:pt idx="435">
                  <c:v>2.85</c:v>
                </c:pt>
                <c:pt idx="436">
                  <c:v>2.91</c:v>
                </c:pt>
                <c:pt idx="437">
                  <c:v>2.96</c:v>
                </c:pt>
                <c:pt idx="438">
                  <c:v>2.99</c:v>
                </c:pt>
                <c:pt idx="439">
                  <c:v>2.97</c:v>
                </c:pt>
                <c:pt idx="440">
                  <c:v>3.08</c:v>
                </c:pt>
                <c:pt idx="441">
                  <c:v>3.07</c:v>
                </c:pt>
                <c:pt idx="442">
                  <c:v>3.11</c:v>
                </c:pt>
                <c:pt idx="443">
                  <c:v>3.13</c:v>
                </c:pt>
                <c:pt idx="444">
                  <c:v>3.27</c:v>
                </c:pt>
                <c:pt idx="445">
                  <c:v>3.33</c:v>
                </c:pt>
                <c:pt idx="446">
                  <c:v>3.35</c:v>
                </c:pt>
                <c:pt idx="447">
                  <c:v>3.35</c:v>
                </c:pt>
                <c:pt idx="448">
                  <c:v>3.43</c:v>
                </c:pt>
                <c:pt idx="449">
                  <c:v>3.45</c:v>
                </c:pt>
                <c:pt idx="450">
                  <c:v>3.35</c:v>
                </c:pt>
                <c:pt idx="451">
                  <c:v>3.36</c:v>
                </c:pt>
                <c:pt idx="452">
                  <c:v>3.33</c:v>
                </c:pt>
                <c:pt idx="453">
                  <c:v>3.3</c:v>
                </c:pt>
                <c:pt idx="454">
                  <c:v>3.35</c:v>
                </c:pt>
                <c:pt idx="455">
                  <c:v>3.28</c:v>
                </c:pt>
                <c:pt idx="456">
                  <c:v>3.25</c:v>
                </c:pt>
                <c:pt idx="457">
                  <c:v>3.33</c:v>
                </c:pt>
                <c:pt idx="458">
                  <c:v>3.39</c:v>
                </c:pt>
                <c:pt idx="459">
                  <c:v>3.43</c:v>
                </c:pt>
                <c:pt idx="460">
                  <c:v>3.45</c:v>
                </c:pt>
                <c:pt idx="461">
                  <c:v>3.48</c:v>
                </c:pt>
                <c:pt idx="462">
                  <c:v>3.49</c:v>
                </c:pt>
                <c:pt idx="463">
                  <c:v>3.51</c:v>
                </c:pt>
                <c:pt idx="464">
                  <c:v>3.51</c:v>
                </c:pt>
                <c:pt idx="465">
                  <c:v>3.54</c:v>
                </c:pt>
                <c:pt idx="466">
                  <c:v>3.54</c:v>
                </c:pt>
                <c:pt idx="467">
                  <c:v>3.53</c:v>
                </c:pt>
                <c:pt idx="468">
                  <c:v>3.52</c:v>
                </c:pt>
                <c:pt idx="469">
                  <c:v>3.43</c:v>
                </c:pt>
                <c:pt idx="470">
                  <c:v>3.43</c:v>
                </c:pt>
                <c:pt idx="471">
                  <c:v>3.39</c:v>
                </c:pt>
                <c:pt idx="472">
                  <c:v>3.41</c:v>
                </c:pt>
                <c:pt idx="473">
                  <c:v>3.54</c:v>
                </c:pt>
                <c:pt idx="474">
                  <c:v>3.55</c:v>
                </c:pt>
                <c:pt idx="475">
                  <c:v>3.54</c:v>
                </c:pt>
                <c:pt idx="476">
                  <c:v>3.68</c:v>
                </c:pt>
                <c:pt idx="477">
                  <c:v>3.66</c:v>
                </c:pt>
                <c:pt idx="478">
                  <c:v>3.75</c:v>
                </c:pt>
                <c:pt idx="479">
                  <c:v>3.69</c:v>
                </c:pt>
                <c:pt idx="480">
                  <c:v>3.72</c:v>
                </c:pt>
                <c:pt idx="481">
                  <c:v>3.69</c:v>
                </c:pt>
                <c:pt idx="482">
                  <c:v>3.68</c:v>
                </c:pt>
                <c:pt idx="483">
                  <c:v>3.64</c:v>
                </c:pt>
                <c:pt idx="484">
                  <c:v>3.63</c:v>
                </c:pt>
                <c:pt idx="485">
                  <c:v>3.62</c:v>
                </c:pt>
                <c:pt idx="486">
                  <c:v>3.52</c:v>
                </c:pt>
                <c:pt idx="487">
                  <c:v>3.53</c:v>
                </c:pt>
                <c:pt idx="488">
                  <c:v>3.53</c:v>
                </c:pt>
                <c:pt idx="489">
                  <c:v>3.53</c:v>
                </c:pt>
                <c:pt idx="490">
                  <c:v>3.51</c:v>
                </c:pt>
                <c:pt idx="491">
                  <c:v>3.49</c:v>
                </c:pt>
                <c:pt idx="492">
                  <c:v>3.43</c:v>
                </c:pt>
                <c:pt idx="493">
                  <c:v>3.35</c:v>
                </c:pt>
                <c:pt idx="494">
                  <c:v>3.42</c:v>
                </c:pt>
                <c:pt idx="495">
                  <c:v>3.47</c:v>
                </c:pt>
                <c:pt idx="496">
                  <c:v>3.55</c:v>
                </c:pt>
                <c:pt idx="497">
                  <c:v>3.57</c:v>
                </c:pt>
                <c:pt idx="498">
                  <c:v>3.58</c:v>
                </c:pt>
                <c:pt idx="499">
                  <c:v>3.53</c:v>
                </c:pt>
                <c:pt idx="500">
                  <c:v>3.49</c:v>
                </c:pt>
                <c:pt idx="501">
                  <c:v>3.47</c:v>
                </c:pt>
                <c:pt idx="502">
                  <c:v>3.43</c:v>
                </c:pt>
                <c:pt idx="503">
                  <c:v>3.39</c:v>
                </c:pt>
                <c:pt idx="504">
                  <c:v>3.49</c:v>
                </c:pt>
                <c:pt idx="505">
                  <c:v>3.59</c:v>
                </c:pt>
                <c:pt idx="506">
                  <c:v>3.63</c:v>
                </c:pt>
                <c:pt idx="507">
                  <c:v>3.6</c:v>
                </c:pt>
                <c:pt idx="508">
                  <c:v>3.59</c:v>
                </c:pt>
                <c:pt idx="509">
                  <c:v>3.51</c:v>
                </c:pt>
                <c:pt idx="510">
                  <c:v>3.55</c:v>
                </c:pt>
                <c:pt idx="511">
                  <c:v>3.51</c:v>
                </c:pt>
                <c:pt idx="512">
                  <c:v>3.45</c:v>
                </c:pt>
                <c:pt idx="513">
                  <c:v>3.4</c:v>
                </c:pt>
                <c:pt idx="514">
                  <c:v>3.43</c:v>
                </c:pt>
                <c:pt idx="515">
                  <c:v>3.43</c:v>
                </c:pt>
                <c:pt idx="516">
                  <c:v>3.47</c:v>
                </c:pt>
                <c:pt idx="517">
                  <c:v>3.45</c:v>
                </c:pt>
                <c:pt idx="518">
                  <c:v>3.59</c:v>
                </c:pt>
                <c:pt idx="519">
                  <c:v>3.63</c:v>
                </c:pt>
                <c:pt idx="520">
                  <c:v>3.64</c:v>
                </c:pt>
                <c:pt idx="521">
                  <c:v>3.68</c:v>
                </c:pt>
                <c:pt idx="522">
                  <c:v>3.69</c:v>
                </c:pt>
                <c:pt idx="523">
                  <c:v>3.66</c:v>
                </c:pt>
                <c:pt idx="524">
                  <c:v>3.64</c:v>
                </c:pt>
                <c:pt idx="525">
                  <c:v>3.61</c:v>
                </c:pt>
                <c:pt idx="526">
                  <c:v>3.59</c:v>
                </c:pt>
                <c:pt idx="527">
                  <c:v>3.56</c:v>
                </c:pt>
                <c:pt idx="528">
                  <c:v>3.53</c:v>
                </c:pt>
                <c:pt idx="529">
                  <c:v>3.46</c:v>
                </c:pt>
                <c:pt idx="530">
                  <c:v>3.49</c:v>
                </c:pt>
                <c:pt idx="531">
                  <c:v>3.5</c:v>
                </c:pt>
                <c:pt idx="532">
                  <c:v>3.46</c:v>
                </c:pt>
                <c:pt idx="533">
                  <c:v>3.43</c:v>
                </c:pt>
                <c:pt idx="534">
                  <c:v>3.39</c:v>
                </c:pt>
                <c:pt idx="535">
                  <c:v>3.36</c:v>
                </c:pt>
                <c:pt idx="536">
                  <c:v>3.3</c:v>
                </c:pt>
                <c:pt idx="537">
                  <c:v>3.24</c:v>
                </c:pt>
                <c:pt idx="538">
                  <c:v>3.19</c:v>
                </c:pt>
                <c:pt idx="539">
                  <c:v>3.22</c:v>
                </c:pt>
                <c:pt idx="540">
                  <c:v>3.13</c:v>
                </c:pt>
                <c:pt idx="541">
                  <c:v>3.19</c:v>
                </c:pt>
                <c:pt idx="542">
                  <c:v>3.22</c:v>
                </c:pt>
                <c:pt idx="543">
                  <c:v>3.26</c:v>
                </c:pt>
                <c:pt idx="544">
                  <c:v>3.28</c:v>
                </c:pt>
                <c:pt idx="545">
                  <c:v>3.31</c:v>
                </c:pt>
                <c:pt idx="546">
                  <c:v>3.25</c:v>
                </c:pt>
                <c:pt idx="547">
                  <c:v>3.2</c:v>
                </c:pt>
                <c:pt idx="548">
                  <c:v>3.16</c:v>
                </c:pt>
                <c:pt idx="549">
                  <c:v>3.29</c:v>
                </c:pt>
                <c:pt idx="550">
                  <c:v>3.35</c:v>
                </c:pt>
                <c:pt idx="551">
                  <c:v>3.29</c:v>
                </c:pt>
                <c:pt idx="552">
                  <c:v>3.25</c:v>
                </c:pt>
                <c:pt idx="553">
                  <c:v>3.15</c:v>
                </c:pt>
                <c:pt idx="554">
                  <c:v>3.11</c:v>
                </c:pt>
                <c:pt idx="555">
                  <c:v>3.08</c:v>
                </c:pt>
                <c:pt idx="556">
                  <c:v>3.05</c:v>
                </c:pt>
                <c:pt idx="557">
                  <c:v>3.04</c:v>
                </c:pt>
                <c:pt idx="558">
                  <c:v>3.03</c:v>
                </c:pt>
                <c:pt idx="559">
                  <c:v>3</c:v>
                </c:pt>
                <c:pt idx="560">
                  <c:v>3.02</c:v>
                </c:pt>
                <c:pt idx="561">
                  <c:v>2.99</c:v>
                </c:pt>
                <c:pt idx="562">
                  <c:v>2.9600000000000004</c:v>
                </c:pt>
                <c:pt idx="563">
                  <c:v>2.9300000000000006</c:v>
                </c:pt>
                <c:pt idx="564">
                  <c:v>2.8900000000000006</c:v>
                </c:pt>
                <c:pt idx="565">
                  <c:v>2.86</c:v>
                </c:pt>
                <c:pt idx="566">
                  <c:v>2.87</c:v>
                </c:pt>
                <c:pt idx="567">
                  <c:v>2.97</c:v>
                </c:pt>
                <c:pt idx="568">
                  <c:v>3.02</c:v>
                </c:pt>
                <c:pt idx="569">
                  <c:v>3.07</c:v>
                </c:pt>
                <c:pt idx="570">
                  <c:v>3.29</c:v>
                </c:pt>
                <c:pt idx="571">
                  <c:v>3.35</c:v>
                </c:pt>
                <c:pt idx="572">
                  <c:v>3.47</c:v>
                </c:pt>
                <c:pt idx="573">
                  <c:v>3.52</c:v>
                </c:pt>
                <c:pt idx="574">
                  <c:v>3.55</c:v>
                </c:pt>
                <c:pt idx="575">
                  <c:v>3.58</c:v>
                </c:pt>
                <c:pt idx="576">
                  <c:v>3.58</c:v>
                </c:pt>
                <c:pt idx="577">
                  <c:v>3.55</c:v>
                </c:pt>
                <c:pt idx="578">
                  <c:v>3.55</c:v>
                </c:pt>
                <c:pt idx="579">
                  <c:v>3.49</c:v>
                </c:pt>
                <c:pt idx="580">
                  <c:v>3.49</c:v>
                </c:pt>
                <c:pt idx="581">
                  <c:v>3.47</c:v>
                </c:pt>
                <c:pt idx="582">
                  <c:v>3.45</c:v>
                </c:pt>
                <c:pt idx="583">
                  <c:v>3.48</c:v>
                </c:pt>
                <c:pt idx="584">
                  <c:v>3.45</c:v>
                </c:pt>
                <c:pt idx="585">
                  <c:v>3.48</c:v>
                </c:pt>
                <c:pt idx="586">
                  <c:v>3.53</c:v>
                </c:pt>
                <c:pt idx="587">
                  <c:v>3.51</c:v>
                </c:pt>
                <c:pt idx="588">
                  <c:v>3.53</c:v>
                </c:pt>
                <c:pt idx="589">
                  <c:v>3.53</c:v>
                </c:pt>
                <c:pt idx="590">
                  <c:v>3.49</c:v>
                </c:pt>
                <c:pt idx="591">
                  <c:v>3.45</c:v>
                </c:pt>
                <c:pt idx="592">
                  <c:v>3.44</c:v>
                </c:pt>
                <c:pt idx="593">
                  <c:v>3.45</c:v>
                </c:pt>
                <c:pt idx="594">
                  <c:v>3.46</c:v>
                </c:pt>
                <c:pt idx="595">
                  <c:v>3.47</c:v>
                </c:pt>
                <c:pt idx="596">
                  <c:v>3.44</c:v>
                </c:pt>
                <c:pt idx="597">
                  <c:v>3.39</c:v>
                </c:pt>
                <c:pt idx="598">
                  <c:v>3.45</c:v>
                </c:pt>
                <c:pt idx="599">
                  <c:v>3.42</c:v>
                </c:pt>
                <c:pt idx="600">
                  <c:v>3.46</c:v>
                </c:pt>
                <c:pt idx="601">
                  <c:v>3.58</c:v>
                </c:pt>
                <c:pt idx="602">
                  <c:v>3.58</c:v>
                </c:pt>
                <c:pt idx="603">
                  <c:v>3.54</c:v>
                </c:pt>
                <c:pt idx="604">
                  <c:v>3.55</c:v>
                </c:pt>
                <c:pt idx="605">
                  <c:v>3.57</c:v>
                </c:pt>
                <c:pt idx="606">
                  <c:v>3.63</c:v>
                </c:pt>
                <c:pt idx="607">
                  <c:v>3.65</c:v>
                </c:pt>
                <c:pt idx="608">
                  <c:v>3.58</c:v>
                </c:pt>
                <c:pt idx="609">
                  <c:v>3.54</c:v>
                </c:pt>
                <c:pt idx="610">
                  <c:v>3.55</c:v>
                </c:pt>
                <c:pt idx="611">
                  <c:v>3.57</c:v>
                </c:pt>
                <c:pt idx="612">
                  <c:v>3.63</c:v>
                </c:pt>
                <c:pt idx="613">
                  <c:v>3.65</c:v>
                </c:pt>
                <c:pt idx="614">
                  <c:v>3.85</c:v>
                </c:pt>
                <c:pt idx="615">
                  <c:v>3.83</c:v>
                </c:pt>
                <c:pt idx="616">
                  <c:v>3.93</c:v>
                </c:pt>
                <c:pt idx="617">
                  <c:v>3.94</c:v>
                </c:pt>
                <c:pt idx="618">
                  <c:v>3.96</c:v>
                </c:pt>
                <c:pt idx="619">
                  <c:v>3.99</c:v>
                </c:pt>
                <c:pt idx="620">
                  <c:v>4.0599999999999996</c:v>
                </c:pt>
                <c:pt idx="621">
                  <c:v>4.08</c:v>
                </c:pt>
                <c:pt idx="622">
                  <c:v>4.0599999999999996</c:v>
                </c:pt>
                <c:pt idx="623">
                  <c:v>4.03</c:v>
                </c:pt>
                <c:pt idx="624">
                  <c:v>4.08</c:v>
                </c:pt>
                <c:pt idx="625">
                  <c:v>4.1100000000000003</c:v>
                </c:pt>
                <c:pt idx="626">
                  <c:v>4.08</c:v>
                </c:pt>
                <c:pt idx="627">
                  <c:v>4</c:v>
                </c:pt>
                <c:pt idx="628">
                  <c:v>3.88</c:v>
                </c:pt>
                <c:pt idx="629">
                  <c:v>3.97</c:v>
                </c:pt>
                <c:pt idx="630">
                  <c:v>3.94</c:v>
                </c:pt>
                <c:pt idx="631">
                  <c:v>3.89</c:v>
                </c:pt>
                <c:pt idx="632">
                  <c:v>3.87</c:v>
                </c:pt>
                <c:pt idx="633">
                  <c:v>3.81</c:v>
                </c:pt>
                <c:pt idx="634">
                  <c:v>3.81</c:v>
                </c:pt>
                <c:pt idx="635">
                  <c:v>3.74</c:v>
                </c:pt>
                <c:pt idx="636">
                  <c:v>3.65</c:v>
                </c:pt>
                <c:pt idx="637">
                  <c:v>3.65</c:v>
                </c:pt>
                <c:pt idx="638">
                  <c:v>3.55</c:v>
                </c:pt>
                <c:pt idx="639">
                  <c:v>3.51</c:v>
                </c:pt>
                <c:pt idx="640">
                  <c:v>3.51</c:v>
                </c:pt>
                <c:pt idx="641">
                  <c:v>3.51</c:v>
                </c:pt>
                <c:pt idx="642">
                  <c:v>3.53</c:v>
                </c:pt>
                <c:pt idx="643">
                  <c:v>3.55</c:v>
                </c:pt>
                <c:pt idx="644">
                  <c:v>3.59</c:v>
                </c:pt>
                <c:pt idx="645">
                  <c:v>3.63</c:v>
                </c:pt>
                <c:pt idx="646">
                  <c:v>3.55</c:v>
                </c:pt>
                <c:pt idx="647">
                  <c:v>3.48</c:v>
                </c:pt>
                <c:pt idx="648">
                  <c:v>3.45</c:v>
                </c:pt>
                <c:pt idx="649">
                  <c:v>3.39</c:v>
                </c:pt>
                <c:pt idx="650">
                  <c:v>3.43</c:v>
                </c:pt>
                <c:pt idx="651">
                  <c:v>3.43</c:v>
                </c:pt>
                <c:pt idx="652">
                  <c:v>3.48</c:v>
                </c:pt>
                <c:pt idx="653">
                  <c:v>3.39</c:v>
                </c:pt>
                <c:pt idx="654">
                  <c:v>3.49</c:v>
                </c:pt>
                <c:pt idx="655">
                  <c:v>3.47</c:v>
                </c:pt>
                <c:pt idx="656">
                  <c:v>3.61</c:v>
                </c:pt>
                <c:pt idx="657">
                  <c:v>3.63</c:v>
                </c:pt>
                <c:pt idx="658">
                  <c:v>3.68</c:v>
                </c:pt>
                <c:pt idx="659">
                  <c:v>3.68</c:v>
                </c:pt>
                <c:pt idx="660">
                  <c:v>3.69</c:v>
                </c:pt>
                <c:pt idx="661">
                  <c:v>3.74</c:v>
                </c:pt>
                <c:pt idx="662">
                  <c:v>3.78</c:v>
                </c:pt>
                <c:pt idx="663">
                  <c:v>3.77</c:v>
                </c:pt>
                <c:pt idx="664">
                  <c:v>3.78</c:v>
                </c:pt>
                <c:pt idx="665">
                  <c:v>3.82</c:v>
                </c:pt>
                <c:pt idx="666">
                  <c:v>3.84</c:v>
                </c:pt>
                <c:pt idx="667">
                  <c:v>3.85</c:v>
                </c:pt>
                <c:pt idx="668">
                  <c:v>3.89</c:v>
                </c:pt>
                <c:pt idx="669">
                  <c:v>3.91</c:v>
                </c:pt>
                <c:pt idx="670">
                  <c:v>3.93</c:v>
                </c:pt>
                <c:pt idx="671">
                  <c:v>3.96</c:v>
                </c:pt>
                <c:pt idx="672">
                  <c:v>3.95</c:v>
                </c:pt>
                <c:pt idx="673">
                  <c:v>3.95</c:v>
                </c:pt>
                <c:pt idx="674">
                  <c:v>3.89</c:v>
                </c:pt>
                <c:pt idx="675">
                  <c:v>3.77</c:v>
                </c:pt>
                <c:pt idx="676">
                  <c:v>3.78</c:v>
                </c:pt>
                <c:pt idx="677">
                  <c:v>3.69</c:v>
                </c:pt>
                <c:pt idx="678">
                  <c:v>3.68</c:v>
                </c:pt>
                <c:pt idx="679">
                  <c:v>3.62</c:v>
                </c:pt>
                <c:pt idx="680">
                  <c:v>3.62</c:v>
                </c:pt>
                <c:pt idx="681">
                  <c:v>3.65</c:v>
                </c:pt>
                <c:pt idx="682">
                  <c:v>3.68</c:v>
                </c:pt>
                <c:pt idx="683">
                  <c:v>3.67</c:v>
                </c:pt>
                <c:pt idx="684">
                  <c:v>3.61</c:v>
                </c:pt>
                <c:pt idx="685">
                  <c:v>3.65</c:v>
                </c:pt>
                <c:pt idx="686">
                  <c:v>3.47</c:v>
                </c:pt>
                <c:pt idx="687">
                  <c:v>3.29</c:v>
                </c:pt>
                <c:pt idx="688">
                  <c:v>3.29</c:v>
                </c:pt>
                <c:pt idx="689">
                  <c:v>3.24</c:v>
                </c:pt>
                <c:pt idx="690">
                  <c:v>3.24</c:v>
                </c:pt>
                <c:pt idx="691">
                  <c:v>3.23</c:v>
                </c:pt>
                <c:pt idx="692">
                  <c:v>3.22</c:v>
                </c:pt>
                <c:pt idx="693">
                  <c:v>3.2</c:v>
                </c:pt>
                <c:pt idx="694">
                  <c:v>3.29</c:v>
                </c:pt>
                <c:pt idx="695">
                  <c:v>3.31</c:v>
                </c:pt>
                <c:pt idx="696">
                  <c:v>3.23</c:v>
                </c:pt>
                <c:pt idx="697">
                  <c:v>3.23</c:v>
                </c:pt>
                <c:pt idx="698">
                  <c:v>3.29</c:v>
                </c:pt>
                <c:pt idx="699">
                  <c:v>3.35</c:v>
                </c:pt>
                <c:pt idx="700">
                  <c:v>3.43</c:v>
                </c:pt>
                <c:pt idx="701">
                  <c:v>3.38</c:v>
                </c:pt>
                <c:pt idx="702">
                  <c:v>3.34</c:v>
                </c:pt>
                <c:pt idx="703">
                  <c:v>3.31</c:v>
                </c:pt>
                <c:pt idx="704">
                  <c:v>3.28</c:v>
                </c:pt>
                <c:pt idx="705">
                  <c:v>3.12</c:v>
                </c:pt>
                <c:pt idx="706">
                  <c:v>3.05</c:v>
                </c:pt>
                <c:pt idx="707">
                  <c:v>2.98</c:v>
                </c:pt>
                <c:pt idx="708">
                  <c:v>2.86</c:v>
                </c:pt>
                <c:pt idx="709">
                  <c:v>2.82</c:v>
                </c:pt>
                <c:pt idx="710">
                  <c:v>2.78</c:v>
                </c:pt>
                <c:pt idx="711">
                  <c:v>2.77</c:v>
                </c:pt>
                <c:pt idx="712">
                  <c:v>2.99</c:v>
                </c:pt>
                <c:pt idx="713">
                  <c:v>3.07</c:v>
                </c:pt>
                <c:pt idx="714">
                  <c:v>3.13</c:v>
                </c:pt>
                <c:pt idx="715">
                  <c:v>3.08</c:v>
                </c:pt>
                <c:pt idx="716">
                  <c:v>2.99</c:v>
                </c:pt>
                <c:pt idx="717">
                  <c:v>2.98</c:v>
                </c:pt>
                <c:pt idx="718">
                  <c:v>2.95</c:v>
                </c:pt>
                <c:pt idx="719">
                  <c:v>2.88</c:v>
                </c:pt>
                <c:pt idx="720">
                  <c:v>2.78</c:v>
                </c:pt>
                <c:pt idx="721">
                  <c:v>2.68</c:v>
                </c:pt>
                <c:pt idx="722">
                  <c:v>2.65</c:v>
                </c:pt>
                <c:pt idx="723">
                  <c:v>2.63</c:v>
                </c:pt>
                <c:pt idx="724">
                  <c:v>2.6</c:v>
                </c:pt>
                <c:pt idx="725">
                  <c:v>2.57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A504-42E0-86C7-4A704C5A51A3}"/>
            </c:ext>
          </c:extLst>
        </c:ser>
        <c:ser>
          <c:idx val="16"/>
          <c:order val="1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DATOS!$AC$2:$AC$734</c:f>
              <c:numCache>
                <c:formatCode>0.00</c:formatCode>
                <c:ptCount val="733"/>
                <c:pt idx="0" formatCode="General">
                  <c:v>2014</c:v>
                </c:pt>
                <c:pt idx="1">
                  <c:v>2.54</c:v>
                </c:pt>
                <c:pt idx="2">
                  <c:v>2.57</c:v>
                </c:pt>
                <c:pt idx="3">
                  <c:v>2.4900000000000002</c:v>
                </c:pt>
                <c:pt idx="4">
                  <c:v>2.4500000000000002</c:v>
                </c:pt>
                <c:pt idx="5">
                  <c:v>2.4300000000000002</c:v>
                </c:pt>
                <c:pt idx="6">
                  <c:v>2.48</c:v>
                </c:pt>
                <c:pt idx="7">
                  <c:v>2.5099999999999998</c:v>
                </c:pt>
                <c:pt idx="8">
                  <c:v>2.4900000000000002</c:v>
                </c:pt>
                <c:pt idx="9">
                  <c:v>2.39</c:v>
                </c:pt>
                <c:pt idx="10">
                  <c:v>2.35</c:v>
                </c:pt>
                <c:pt idx="11">
                  <c:v>2.36</c:v>
                </c:pt>
                <c:pt idx="12">
                  <c:v>2.2999999999999998</c:v>
                </c:pt>
                <c:pt idx="13">
                  <c:v>2.35</c:v>
                </c:pt>
                <c:pt idx="14">
                  <c:v>2.2999999999999998</c:v>
                </c:pt>
                <c:pt idx="15">
                  <c:v>2.35</c:v>
                </c:pt>
                <c:pt idx="16">
                  <c:v>2.37</c:v>
                </c:pt>
                <c:pt idx="17">
                  <c:v>2.4300000000000002</c:v>
                </c:pt>
                <c:pt idx="18">
                  <c:v>2.4500000000000002</c:v>
                </c:pt>
                <c:pt idx="19">
                  <c:v>2.46</c:v>
                </c:pt>
                <c:pt idx="20">
                  <c:v>2.4500000000000002</c:v>
                </c:pt>
                <c:pt idx="21">
                  <c:v>2.6</c:v>
                </c:pt>
                <c:pt idx="22">
                  <c:v>2.42</c:v>
                </c:pt>
                <c:pt idx="23">
                  <c:v>2.36</c:v>
                </c:pt>
                <c:pt idx="24">
                  <c:v>2.31</c:v>
                </c:pt>
                <c:pt idx="25">
                  <c:v>2.31</c:v>
                </c:pt>
                <c:pt idx="26">
                  <c:v>2.2999999999999998</c:v>
                </c:pt>
                <c:pt idx="27">
                  <c:v>2.2999999999999998</c:v>
                </c:pt>
                <c:pt idx="28">
                  <c:v>2.33</c:v>
                </c:pt>
                <c:pt idx="29">
                  <c:v>2.37</c:v>
                </c:pt>
                <c:pt idx="30">
                  <c:v>2.36</c:v>
                </c:pt>
                <c:pt idx="31">
                  <c:v>2.34</c:v>
                </c:pt>
                <c:pt idx="32">
                  <c:v>2.34</c:v>
                </c:pt>
                <c:pt idx="33">
                  <c:v>2.35</c:v>
                </c:pt>
                <c:pt idx="34">
                  <c:v>2.33</c:v>
                </c:pt>
                <c:pt idx="35">
                  <c:v>2.2599999999999998</c:v>
                </c:pt>
                <c:pt idx="36">
                  <c:v>2.27</c:v>
                </c:pt>
                <c:pt idx="37">
                  <c:v>2.2999999999999998</c:v>
                </c:pt>
                <c:pt idx="38">
                  <c:v>2.2799999999999998</c:v>
                </c:pt>
                <c:pt idx="39">
                  <c:v>2.2799999999999998</c:v>
                </c:pt>
                <c:pt idx="40">
                  <c:v>2.25</c:v>
                </c:pt>
                <c:pt idx="41">
                  <c:v>2.16</c:v>
                </c:pt>
                <c:pt idx="42">
                  <c:v>2.15</c:v>
                </c:pt>
                <c:pt idx="43">
                  <c:v>2.2000000000000002</c:v>
                </c:pt>
                <c:pt idx="44">
                  <c:v>2.2000000000000002</c:v>
                </c:pt>
                <c:pt idx="45">
                  <c:v>2.2999999999999998</c:v>
                </c:pt>
                <c:pt idx="46">
                  <c:v>2.4300000000000002</c:v>
                </c:pt>
                <c:pt idx="47">
                  <c:v>2.4500000000000002</c:v>
                </c:pt>
                <c:pt idx="48">
                  <c:v>2.41</c:v>
                </c:pt>
                <c:pt idx="49">
                  <c:v>2.33</c:v>
                </c:pt>
                <c:pt idx="50">
                  <c:v>2.31</c:v>
                </c:pt>
                <c:pt idx="51">
                  <c:v>2.2999999999999998</c:v>
                </c:pt>
                <c:pt idx="52">
                  <c:v>2.2599999999999998</c:v>
                </c:pt>
                <c:pt idx="53">
                  <c:v>2.2200000000000002</c:v>
                </c:pt>
                <c:pt idx="54">
                  <c:v>2.21</c:v>
                </c:pt>
                <c:pt idx="55">
                  <c:v>2.2599999999999998</c:v>
                </c:pt>
                <c:pt idx="56">
                  <c:v>2.2000000000000002</c:v>
                </c:pt>
                <c:pt idx="57">
                  <c:v>2.2000000000000002</c:v>
                </c:pt>
                <c:pt idx="58">
                  <c:v>2.17</c:v>
                </c:pt>
                <c:pt idx="59">
                  <c:v>2.21</c:v>
                </c:pt>
                <c:pt idx="60">
                  <c:v>2.21</c:v>
                </c:pt>
                <c:pt idx="61">
                  <c:v>2.25</c:v>
                </c:pt>
                <c:pt idx="62">
                  <c:v>2.2599999999999998</c:v>
                </c:pt>
                <c:pt idx="63">
                  <c:v>2.2799999999999998</c:v>
                </c:pt>
                <c:pt idx="64">
                  <c:v>2.2799999999999998</c:v>
                </c:pt>
                <c:pt idx="65">
                  <c:v>2.2200000000000002</c:v>
                </c:pt>
                <c:pt idx="66">
                  <c:v>2.21</c:v>
                </c:pt>
                <c:pt idx="67">
                  <c:v>2.2599999999999998</c:v>
                </c:pt>
                <c:pt idx="68">
                  <c:v>2.25</c:v>
                </c:pt>
                <c:pt idx="69">
                  <c:v>2.19</c:v>
                </c:pt>
                <c:pt idx="70">
                  <c:v>2.2200000000000002</c:v>
                </c:pt>
                <c:pt idx="71">
                  <c:v>2.23</c:v>
                </c:pt>
                <c:pt idx="72">
                  <c:v>2.2400000000000002</c:v>
                </c:pt>
                <c:pt idx="73">
                  <c:v>2.34</c:v>
                </c:pt>
                <c:pt idx="74">
                  <c:v>2.38</c:v>
                </c:pt>
                <c:pt idx="75">
                  <c:v>2.39</c:v>
                </c:pt>
                <c:pt idx="76">
                  <c:v>2.31</c:v>
                </c:pt>
                <c:pt idx="77">
                  <c:v>2.35</c:v>
                </c:pt>
                <c:pt idx="78">
                  <c:v>2.31</c:v>
                </c:pt>
                <c:pt idx="79">
                  <c:v>2.35</c:v>
                </c:pt>
                <c:pt idx="80">
                  <c:v>2.41</c:v>
                </c:pt>
                <c:pt idx="81">
                  <c:v>2.46</c:v>
                </c:pt>
                <c:pt idx="82">
                  <c:v>2.48</c:v>
                </c:pt>
                <c:pt idx="83">
                  <c:v>2.4300000000000002</c:v>
                </c:pt>
                <c:pt idx="84">
                  <c:v>2.39</c:v>
                </c:pt>
                <c:pt idx="85">
                  <c:v>2.4700000000000002</c:v>
                </c:pt>
                <c:pt idx="86">
                  <c:v>2.46</c:v>
                </c:pt>
                <c:pt idx="87">
                  <c:v>2.35</c:v>
                </c:pt>
                <c:pt idx="88">
                  <c:v>2.27</c:v>
                </c:pt>
                <c:pt idx="89">
                  <c:v>2.21</c:v>
                </c:pt>
                <c:pt idx="90">
                  <c:v>2.17</c:v>
                </c:pt>
                <c:pt idx="91">
                  <c:v>2.1800000000000002</c:v>
                </c:pt>
                <c:pt idx="92">
                  <c:v>2.29</c:v>
                </c:pt>
                <c:pt idx="93">
                  <c:v>2.4300000000000002</c:v>
                </c:pt>
                <c:pt idx="94">
                  <c:v>2.48</c:v>
                </c:pt>
                <c:pt idx="95">
                  <c:v>2.4700000000000002</c:v>
                </c:pt>
                <c:pt idx="96">
                  <c:v>2.42</c:v>
                </c:pt>
                <c:pt idx="97">
                  <c:v>2.2999999999999998</c:v>
                </c:pt>
                <c:pt idx="98">
                  <c:v>2.2799999999999998</c:v>
                </c:pt>
                <c:pt idx="99">
                  <c:v>2.36</c:v>
                </c:pt>
                <c:pt idx="100">
                  <c:v>2.38</c:v>
                </c:pt>
                <c:pt idx="101">
                  <c:v>2.33</c:v>
                </c:pt>
                <c:pt idx="102">
                  <c:v>2.3199999999999998</c:v>
                </c:pt>
                <c:pt idx="103">
                  <c:v>2.42</c:v>
                </c:pt>
                <c:pt idx="104">
                  <c:v>2.4</c:v>
                </c:pt>
                <c:pt idx="105">
                  <c:v>2.38</c:v>
                </c:pt>
                <c:pt idx="106">
                  <c:v>2.37</c:v>
                </c:pt>
                <c:pt idx="107">
                  <c:v>2.44</c:v>
                </c:pt>
                <c:pt idx="108">
                  <c:v>2.4700000000000002</c:v>
                </c:pt>
                <c:pt idx="109">
                  <c:v>2.4700000000000002</c:v>
                </c:pt>
                <c:pt idx="110">
                  <c:v>2.4700000000000002</c:v>
                </c:pt>
                <c:pt idx="111">
                  <c:v>2.4500000000000002</c:v>
                </c:pt>
                <c:pt idx="112">
                  <c:v>2.46</c:v>
                </c:pt>
                <c:pt idx="113">
                  <c:v>2.5299999999999998</c:v>
                </c:pt>
                <c:pt idx="114">
                  <c:v>2.57</c:v>
                </c:pt>
                <c:pt idx="115">
                  <c:v>2.5499999999999998</c:v>
                </c:pt>
                <c:pt idx="116">
                  <c:v>2.57</c:v>
                </c:pt>
                <c:pt idx="117">
                  <c:v>2.61</c:v>
                </c:pt>
                <c:pt idx="118">
                  <c:v>2.68</c:v>
                </c:pt>
                <c:pt idx="119">
                  <c:v>2.81</c:v>
                </c:pt>
                <c:pt idx="120">
                  <c:v>2.83</c:v>
                </c:pt>
                <c:pt idx="121">
                  <c:v>3.08</c:v>
                </c:pt>
                <c:pt idx="122">
                  <c:v>3.15</c:v>
                </c:pt>
                <c:pt idx="123">
                  <c:v>3.17</c:v>
                </c:pt>
                <c:pt idx="124">
                  <c:v>3.14</c:v>
                </c:pt>
                <c:pt idx="125">
                  <c:v>3.15</c:v>
                </c:pt>
                <c:pt idx="126">
                  <c:v>3.17</c:v>
                </c:pt>
                <c:pt idx="127">
                  <c:v>3.08</c:v>
                </c:pt>
                <c:pt idx="128">
                  <c:v>3.05</c:v>
                </c:pt>
                <c:pt idx="129">
                  <c:v>3.01</c:v>
                </c:pt>
                <c:pt idx="130">
                  <c:v>3.01</c:v>
                </c:pt>
                <c:pt idx="131">
                  <c:v>3.05</c:v>
                </c:pt>
                <c:pt idx="132">
                  <c:v>3.08</c:v>
                </c:pt>
                <c:pt idx="133">
                  <c:v>3.12</c:v>
                </c:pt>
                <c:pt idx="134">
                  <c:v>3.17</c:v>
                </c:pt>
                <c:pt idx="135">
                  <c:v>3.02</c:v>
                </c:pt>
                <c:pt idx="136">
                  <c:v>3.01</c:v>
                </c:pt>
                <c:pt idx="137">
                  <c:v>3.09</c:v>
                </c:pt>
                <c:pt idx="138">
                  <c:v>3.2</c:v>
                </c:pt>
                <c:pt idx="139">
                  <c:v>3.32</c:v>
                </c:pt>
                <c:pt idx="140">
                  <c:v>3.39</c:v>
                </c:pt>
                <c:pt idx="141">
                  <c:v>3.33</c:v>
                </c:pt>
                <c:pt idx="142">
                  <c:v>3.27</c:v>
                </c:pt>
                <c:pt idx="143">
                  <c:v>3.17</c:v>
                </c:pt>
                <c:pt idx="144">
                  <c:v>3.02</c:v>
                </c:pt>
                <c:pt idx="145">
                  <c:v>3.02</c:v>
                </c:pt>
                <c:pt idx="146">
                  <c:v>3.03</c:v>
                </c:pt>
                <c:pt idx="147">
                  <c:v>3.04</c:v>
                </c:pt>
                <c:pt idx="148">
                  <c:v>3.03</c:v>
                </c:pt>
                <c:pt idx="149">
                  <c:v>2.91</c:v>
                </c:pt>
                <c:pt idx="150">
                  <c:v>2.85</c:v>
                </c:pt>
                <c:pt idx="151">
                  <c:v>2.85</c:v>
                </c:pt>
                <c:pt idx="152">
                  <c:v>2.87</c:v>
                </c:pt>
                <c:pt idx="153">
                  <c:v>2.85</c:v>
                </c:pt>
                <c:pt idx="154">
                  <c:v>2.82</c:v>
                </c:pt>
                <c:pt idx="155">
                  <c:v>2.82</c:v>
                </c:pt>
                <c:pt idx="156">
                  <c:v>2.84</c:v>
                </c:pt>
                <c:pt idx="157">
                  <c:v>2.84</c:v>
                </c:pt>
                <c:pt idx="158">
                  <c:v>2.83</c:v>
                </c:pt>
                <c:pt idx="159">
                  <c:v>2.8</c:v>
                </c:pt>
                <c:pt idx="160">
                  <c:v>2.76</c:v>
                </c:pt>
                <c:pt idx="161">
                  <c:v>2.69</c:v>
                </c:pt>
                <c:pt idx="162">
                  <c:v>2.66</c:v>
                </c:pt>
                <c:pt idx="163">
                  <c:v>2.71</c:v>
                </c:pt>
                <c:pt idx="164">
                  <c:v>2.66</c:v>
                </c:pt>
                <c:pt idx="165">
                  <c:v>2.61</c:v>
                </c:pt>
                <c:pt idx="166">
                  <c:v>2.61</c:v>
                </c:pt>
                <c:pt idx="167">
                  <c:v>2.62</c:v>
                </c:pt>
                <c:pt idx="168">
                  <c:v>2.61</c:v>
                </c:pt>
                <c:pt idx="169">
                  <c:v>2.56</c:v>
                </c:pt>
                <c:pt idx="170">
                  <c:v>2.5499999999999998</c:v>
                </c:pt>
                <c:pt idx="171">
                  <c:v>2.57</c:v>
                </c:pt>
                <c:pt idx="172">
                  <c:v>2.66</c:v>
                </c:pt>
                <c:pt idx="173">
                  <c:v>2.74</c:v>
                </c:pt>
                <c:pt idx="174">
                  <c:v>2.76</c:v>
                </c:pt>
                <c:pt idx="175">
                  <c:v>2.66</c:v>
                </c:pt>
                <c:pt idx="176">
                  <c:v>2.63</c:v>
                </c:pt>
                <c:pt idx="177">
                  <c:v>2.62</c:v>
                </c:pt>
                <c:pt idx="178">
                  <c:v>2.58</c:v>
                </c:pt>
                <c:pt idx="179">
                  <c:v>2.44</c:v>
                </c:pt>
                <c:pt idx="180">
                  <c:v>2.36</c:v>
                </c:pt>
                <c:pt idx="181">
                  <c:v>2.2799999999999998</c:v>
                </c:pt>
                <c:pt idx="182">
                  <c:v>2.29</c:v>
                </c:pt>
                <c:pt idx="183">
                  <c:v>2.37</c:v>
                </c:pt>
                <c:pt idx="184">
                  <c:v>2.38</c:v>
                </c:pt>
                <c:pt idx="185">
                  <c:v>2.39</c:v>
                </c:pt>
                <c:pt idx="186">
                  <c:v>2.36</c:v>
                </c:pt>
                <c:pt idx="187">
                  <c:v>2.37</c:v>
                </c:pt>
                <c:pt idx="188">
                  <c:v>2.46</c:v>
                </c:pt>
                <c:pt idx="189">
                  <c:v>2.5</c:v>
                </c:pt>
                <c:pt idx="190">
                  <c:v>2.5099999999999998</c:v>
                </c:pt>
                <c:pt idx="191">
                  <c:v>2.5099999999999998</c:v>
                </c:pt>
                <c:pt idx="192">
                  <c:v>2.5099999999999998</c:v>
                </c:pt>
                <c:pt idx="193">
                  <c:v>2.52</c:v>
                </c:pt>
                <c:pt idx="194">
                  <c:v>2.5099999999999998</c:v>
                </c:pt>
                <c:pt idx="195">
                  <c:v>2.52</c:v>
                </c:pt>
                <c:pt idx="196">
                  <c:v>2.57</c:v>
                </c:pt>
                <c:pt idx="197">
                  <c:v>2.63</c:v>
                </c:pt>
                <c:pt idx="198">
                  <c:v>2.61</c:v>
                </c:pt>
                <c:pt idx="199">
                  <c:v>2.61</c:v>
                </c:pt>
                <c:pt idx="200">
                  <c:v>2.61</c:v>
                </c:pt>
                <c:pt idx="201">
                  <c:v>2.63</c:v>
                </c:pt>
                <c:pt idx="202">
                  <c:v>2.61</c:v>
                </c:pt>
                <c:pt idx="203">
                  <c:v>2.57</c:v>
                </c:pt>
                <c:pt idx="204">
                  <c:v>2.58</c:v>
                </c:pt>
                <c:pt idx="205">
                  <c:v>2.59</c:v>
                </c:pt>
                <c:pt idx="206">
                  <c:v>2.6</c:v>
                </c:pt>
                <c:pt idx="207">
                  <c:v>2.59</c:v>
                </c:pt>
                <c:pt idx="208">
                  <c:v>2.61</c:v>
                </c:pt>
                <c:pt idx="209">
                  <c:v>2.65</c:v>
                </c:pt>
                <c:pt idx="210">
                  <c:v>2.68</c:v>
                </c:pt>
                <c:pt idx="211">
                  <c:v>2.67</c:v>
                </c:pt>
                <c:pt idx="212">
                  <c:v>2.66</c:v>
                </c:pt>
                <c:pt idx="213">
                  <c:v>2.73</c:v>
                </c:pt>
                <c:pt idx="214">
                  <c:v>2.8</c:v>
                </c:pt>
                <c:pt idx="215">
                  <c:v>3.03</c:v>
                </c:pt>
                <c:pt idx="216">
                  <c:v>3.11</c:v>
                </c:pt>
                <c:pt idx="217">
                  <c:v>3.22</c:v>
                </c:pt>
                <c:pt idx="218">
                  <c:v>3.21</c:v>
                </c:pt>
                <c:pt idx="219">
                  <c:v>3.17</c:v>
                </c:pt>
                <c:pt idx="220">
                  <c:v>3.13</c:v>
                </c:pt>
                <c:pt idx="221">
                  <c:v>3.21</c:v>
                </c:pt>
                <c:pt idx="222">
                  <c:v>3.28</c:v>
                </c:pt>
                <c:pt idx="223">
                  <c:v>3.35</c:v>
                </c:pt>
                <c:pt idx="224">
                  <c:v>3.35</c:v>
                </c:pt>
                <c:pt idx="225">
                  <c:v>3.44</c:v>
                </c:pt>
                <c:pt idx="226">
                  <c:v>3.55</c:v>
                </c:pt>
                <c:pt idx="227">
                  <c:v>3.68</c:v>
                </c:pt>
                <c:pt idx="228">
                  <c:v>3.79</c:v>
                </c:pt>
                <c:pt idx="229">
                  <c:v>3.93</c:v>
                </c:pt>
                <c:pt idx="230">
                  <c:v>4.09</c:v>
                </c:pt>
                <c:pt idx="231">
                  <c:v>4.13</c:v>
                </c:pt>
                <c:pt idx="232">
                  <c:v>4.09</c:v>
                </c:pt>
                <c:pt idx="233">
                  <c:v>4.08</c:v>
                </c:pt>
                <c:pt idx="234">
                  <c:v>4.05</c:v>
                </c:pt>
                <c:pt idx="235">
                  <c:v>4.08</c:v>
                </c:pt>
                <c:pt idx="236">
                  <c:v>4.12</c:v>
                </c:pt>
                <c:pt idx="237">
                  <c:v>4.1500000000000004</c:v>
                </c:pt>
                <c:pt idx="238">
                  <c:v>4.1500000000000004</c:v>
                </c:pt>
                <c:pt idx="239">
                  <c:v>4.18</c:v>
                </c:pt>
                <c:pt idx="240">
                  <c:v>4.1900000000000004</c:v>
                </c:pt>
                <c:pt idx="241">
                  <c:v>4.4800000000000004</c:v>
                </c:pt>
                <c:pt idx="242">
                  <c:v>4.21</c:v>
                </c:pt>
                <c:pt idx="243">
                  <c:v>4.29</c:v>
                </c:pt>
                <c:pt idx="244">
                  <c:v>4.3099999999999996</c:v>
                </c:pt>
                <c:pt idx="245">
                  <c:v>4.32</c:v>
                </c:pt>
                <c:pt idx="246">
                  <c:v>4.38</c:v>
                </c:pt>
                <c:pt idx="247">
                  <c:v>4.4800000000000004</c:v>
                </c:pt>
                <c:pt idx="248">
                  <c:v>4.55</c:v>
                </c:pt>
                <c:pt idx="249">
                  <c:v>4.6500000000000004</c:v>
                </c:pt>
                <c:pt idx="250">
                  <c:v>4.6399999999999997</c:v>
                </c:pt>
                <c:pt idx="251">
                  <c:v>4.6500000000000004</c:v>
                </c:pt>
                <c:pt idx="252">
                  <c:v>4.58</c:v>
                </c:pt>
                <c:pt idx="253">
                  <c:v>4.54</c:v>
                </c:pt>
                <c:pt idx="254">
                  <c:v>4.58</c:v>
                </c:pt>
                <c:pt idx="255">
                  <c:v>4.7300000000000004</c:v>
                </c:pt>
                <c:pt idx="256">
                  <c:v>4.83</c:v>
                </c:pt>
                <c:pt idx="257">
                  <c:v>4.9400000000000004</c:v>
                </c:pt>
                <c:pt idx="258">
                  <c:v>4.95</c:v>
                </c:pt>
                <c:pt idx="259">
                  <c:v>5.04</c:v>
                </c:pt>
                <c:pt idx="260">
                  <c:v>5.08</c:v>
                </c:pt>
                <c:pt idx="261">
                  <c:v>5.19</c:v>
                </c:pt>
                <c:pt idx="262">
                  <c:v>5.28</c:v>
                </c:pt>
                <c:pt idx="263">
                  <c:v>5.37</c:v>
                </c:pt>
                <c:pt idx="264">
                  <c:v>5.43</c:v>
                </c:pt>
                <c:pt idx="265">
                  <c:v>5.51</c:v>
                </c:pt>
                <c:pt idx="266">
                  <c:v>5.57</c:v>
                </c:pt>
                <c:pt idx="267">
                  <c:v>5.59</c:v>
                </c:pt>
                <c:pt idx="268">
                  <c:v>5.59</c:v>
                </c:pt>
                <c:pt idx="269">
                  <c:v>5.52</c:v>
                </c:pt>
                <c:pt idx="270">
                  <c:v>5.65</c:v>
                </c:pt>
                <c:pt idx="271">
                  <c:v>5.64</c:v>
                </c:pt>
                <c:pt idx="272">
                  <c:v>5.62</c:v>
                </c:pt>
                <c:pt idx="273">
                  <c:v>5.65</c:v>
                </c:pt>
                <c:pt idx="274">
                  <c:v>5.66</c:v>
                </c:pt>
                <c:pt idx="275">
                  <c:v>5.65</c:v>
                </c:pt>
                <c:pt idx="276">
                  <c:v>5.62</c:v>
                </c:pt>
                <c:pt idx="277">
                  <c:v>5.64</c:v>
                </c:pt>
                <c:pt idx="278">
                  <c:v>5.61</c:v>
                </c:pt>
                <c:pt idx="279">
                  <c:v>5.59</c:v>
                </c:pt>
                <c:pt idx="280">
                  <c:v>5.53</c:v>
                </c:pt>
                <c:pt idx="281">
                  <c:v>5.47</c:v>
                </c:pt>
                <c:pt idx="282">
                  <c:v>5.39</c:v>
                </c:pt>
                <c:pt idx="283">
                  <c:v>5.32</c:v>
                </c:pt>
                <c:pt idx="284">
                  <c:v>5.28</c:v>
                </c:pt>
                <c:pt idx="285">
                  <c:v>5.25</c:v>
                </c:pt>
                <c:pt idx="286">
                  <c:v>5.24</c:v>
                </c:pt>
                <c:pt idx="287">
                  <c:v>5.19</c:v>
                </c:pt>
                <c:pt idx="288">
                  <c:v>5.14</c:v>
                </c:pt>
                <c:pt idx="289">
                  <c:v>5.09</c:v>
                </c:pt>
                <c:pt idx="290">
                  <c:v>5.04</c:v>
                </c:pt>
                <c:pt idx="291">
                  <c:v>4.95</c:v>
                </c:pt>
                <c:pt idx="292">
                  <c:v>4.82</c:v>
                </c:pt>
                <c:pt idx="293">
                  <c:v>4.72</c:v>
                </c:pt>
                <c:pt idx="294">
                  <c:v>4.62</c:v>
                </c:pt>
                <c:pt idx="295">
                  <c:v>4.53</c:v>
                </c:pt>
                <c:pt idx="296">
                  <c:v>4.42</c:v>
                </c:pt>
                <c:pt idx="297">
                  <c:v>4.3499999999999996</c:v>
                </c:pt>
                <c:pt idx="298">
                  <c:v>4.2699999999999996</c:v>
                </c:pt>
                <c:pt idx="299">
                  <c:v>4.29</c:v>
                </c:pt>
                <c:pt idx="300">
                  <c:v>4.33</c:v>
                </c:pt>
                <c:pt idx="301">
                  <c:v>4.38</c:v>
                </c:pt>
                <c:pt idx="302">
                  <c:v>4.3899999999999997</c:v>
                </c:pt>
                <c:pt idx="303">
                  <c:v>4.4800000000000004</c:v>
                </c:pt>
                <c:pt idx="304">
                  <c:v>4.53</c:v>
                </c:pt>
                <c:pt idx="305">
                  <c:v>4.58</c:v>
                </c:pt>
                <c:pt idx="306">
                  <c:v>4.59</c:v>
                </c:pt>
                <c:pt idx="307">
                  <c:v>4.58</c:v>
                </c:pt>
                <c:pt idx="308">
                  <c:v>4.54</c:v>
                </c:pt>
                <c:pt idx="309">
                  <c:v>4.57</c:v>
                </c:pt>
                <c:pt idx="310">
                  <c:v>4.57</c:v>
                </c:pt>
                <c:pt idx="311">
                  <c:v>4.54</c:v>
                </c:pt>
                <c:pt idx="312">
                  <c:v>4.57</c:v>
                </c:pt>
                <c:pt idx="313">
                  <c:v>4.72</c:v>
                </c:pt>
                <c:pt idx="314">
                  <c:v>4.82</c:v>
                </c:pt>
                <c:pt idx="315">
                  <c:v>4.88</c:v>
                </c:pt>
                <c:pt idx="316">
                  <c:v>4.92</c:v>
                </c:pt>
                <c:pt idx="317">
                  <c:v>5.05</c:v>
                </c:pt>
                <c:pt idx="318">
                  <c:v>5.15</c:v>
                </c:pt>
                <c:pt idx="319">
                  <c:v>5.21</c:v>
                </c:pt>
                <c:pt idx="320">
                  <c:v>5.25</c:v>
                </c:pt>
                <c:pt idx="321">
                  <c:v>5.32</c:v>
                </c:pt>
                <c:pt idx="322">
                  <c:v>5.35</c:v>
                </c:pt>
                <c:pt idx="323">
                  <c:v>5.41</c:v>
                </c:pt>
                <c:pt idx="324">
                  <c:v>5.46</c:v>
                </c:pt>
                <c:pt idx="325">
                  <c:v>5.45</c:v>
                </c:pt>
                <c:pt idx="326">
                  <c:v>5.41</c:v>
                </c:pt>
                <c:pt idx="327">
                  <c:v>5.35</c:v>
                </c:pt>
                <c:pt idx="328">
                  <c:v>5.29</c:v>
                </c:pt>
                <c:pt idx="329">
                  <c:v>5.19</c:v>
                </c:pt>
                <c:pt idx="330">
                  <c:v>5.15</c:v>
                </c:pt>
                <c:pt idx="331">
                  <c:v>5.17</c:v>
                </c:pt>
                <c:pt idx="332">
                  <c:v>5.17</c:v>
                </c:pt>
                <c:pt idx="333">
                  <c:v>5.25</c:v>
                </c:pt>
                <c:pt idx="334">
                  <c:v>5.29</c:v>
                </c:pt>
                <c:pt idx="335">
                  <c:v>5.34</c:v>
                </c:pt>
                <c:pt idx="336">
                  <c:v>5.37</c:v>
                </c:pt>
                <c:pt idx="337">
                  <c:v>5.35</c:v>
                </c:pt>
                <c:pt idx="338">
                  <c:v>5.32</c:v>
                </c:pt>
                <c:pt idx="339">
                  <c:v>5.29</c:v>
                </c:pt>
                <c:pt idx="340">
                  <c:v>5.29</c:v>
                </c:pt>
                <c:pt idx="341">
                  <c:v>5.13</c:v>
                </c:pt>
                <c:pt idx="342">
                  <c:v>5.0199999999999996</c:v>
                </c:pt>
                <c:pt idx="343">
                  <c:v>4.93</c:v>
                </c:pt>
                <c:pt idx="344">
                  <c:v>4.83</c:v>
                </c:pt>
                <c:pt idx="345">
                  <c:v>4.78</c:v>
                </c:pt>
                <c:pt idx="346">
                  <c:v>4.72</c:v>
                </c:pt>
                <c:pt idx="347">
                  <c:v>4.63</c:v>
                </c:pt>
                <c:pt idx="348">
                  <c:v>4.62</c:v>
                </c:pt>
                <c:pt idx="349">
                  <c:v>4.59</c:v>
                </c:pt>
                <c:pt idx="350">
                  <c:v>4.57</c:v>
                </c:pt>
                <c:pt idx="351">
                  <c:v>4.68</c:v>
                </c:pt>
                <c:pt idx="352">
                  <c:v>4.72</c:v>
                </c:pt>
                <c:pt idx="353">
                  <c:v>4.71</c:v>
                </c:pt>
                <c:pt idx="354">
                  <c:v>4.7300000000000004</c:v>
                </c:pt>
                <c:pt idx="355">
                  <c:v>4.74</c:v>
                </c:pt>
                <c:pt idx="356">
                  <c:v>4.79</c:v>
                </c:pt>
                <c:pt idx="357">
                  <c:v>4.84</c:v>
                </c:pt>
                <c:pt idx="358">
                  <c:v>4.78</c:v>
                </c:pt>
                <c:pt idx="359">
                  <c:v>4.7</c:v>
                </c:pt>
                <c:pt idx="360">
                  <c:v>4.63</c:v>
                </c:pt>
                <c:pt idx="361">
                  <c:v>4.54</c:v>
                </c:pt>
                <c:pt idx="362">
                  <c:v>4.49</c:v>
                </c:pt>
                <c:pt idx="363">
                  <c:v>4.45</c:v>
                </c:pt>
                <c:pt idx="364">
                  <c:v>4.41</c:v>
                </c:pt>
                <c:pt idx="365">
                  <c:v>4.53</c:v>
                </c:pt>
                <c:pt idx="366">
                  <c:v>4.5</c:v>
                </c:pt>
                <c:pt idx="367">
                  <c:v>4.51</c:v>
                </c:pt>
                <c:pt idx="368">
                  <c:v>4.54</c:v>
                </c:pt>
                <c:pt idx="369">
                  <c:v>4.53</c:v>
                </c:pt>
                <c:pt idx="370">
                  <c:v>4.53</c:v>
                </c:pt>
                <c:pt idx="371">
                  <c:v>4.4800000000000004</c:v>
                </c:pt>
                <c:pt idx="372">
                  <c:v>4.43</c:v>
                </c:pt>
                <c:pt idx="373">
                  <c:v>4.53</c:v>
                </c:pt>
                <c:pt idx="374">
                  <c:v>4.46</c:v>
                </c:pt>
                <c:pt idx="375">
                  <c:v>4.4800000000000004</c:v>
                </c:pt>
                <c:pt idx="376">
                  <c:v>4.46</c:v>
                </c:pt>
                <c:pt idx="377">
                  <c:v>4.53</c:v>
                </c:pt>
                <c:pt idx="378">
                  <c:v>4.47</c:v>
                </c:pt>
                <c:pt idx="379">
                  <c:v>4.41</c:v>
                </c:pt>
                <c:pt idx="380">
                  <c:v>4.41</c:v>
                </c:pt>
                <c:pt idx="381">
                  <c:v>4.3499999999999996</c:v>
                </c:pt>
                <c:pt idx="382">
                  <c:v>4.04</c:v>
                </c:pt>
                <c:pt idx="383">
                  <c:v>4.03</c:v>
                </c:pt>
                <c:pt idx="384">
                  <c:v>4.03</c:v>
                </c:pt>
                <c:pt idx="385">
                  <c:v>4.0199999999999996</c:v>
                </c:pt>
                <c:pt idx="386">
                  <c:v>4.01</c:v>
                </c:pt>
                <c:pt idx="387">
                  <c:v>3.95</c:v>
                </c:pt>
                <c:pt idx="388">
                  <c:v>3.93</c:v>
                </c:pt>
                <c:pt idx="389">
                  <c:v>3.95</c:v>
                </c:pt>
                <c:pt idx="390">
                  <c:v>3.86</c:v>
                </c:pt>
                <c:pt idx="391">
                  <c:v>3.84</c:v>
                </c:pt>
                <c:pt idx="392">
                  <c:v>3.88</c:v>
                </c:pt>
                <c:pt idx="393">
                  <c:v>3.79</c:v>
                </c:pt>
                <c:pt idx="394">
                  <c:v>3.87</c:v>
                </c:pt>
                <c:pt idx="395">
                  <c:v>3.85</c:v>
                </c:pt>
                <c:pt idx="396">
                  <c:v>3.79</c:v>
                </c:pt>
                <c:pt idx="397">
                  <c:v>3.78</c:v>
                </c:pt>
                <c:pt idx="398">
                  <c:v>3.71</c:v>
                </c:pt>
                <c:pt idx="399">
                  <c:v>3.71</c:v>
                </c:pt>
                <c:pt idx="400">
                  <c:v>3.67</c:v>
                </c:pt>
                <c:pt idx="401">
                  <c:v>3.59</c:v>
                </c:pt>
                <c:pt idx="402">
                  <c:v>3.53</c:v>
                </c:pt>
                <c:pt idx="403">
                  <c:v>3.48</c:v>
                </c:pt>
                <c:pt idx="404">
                  <c:v>3.49</c:v>
                </c:pt>
                <c:pt idx="405">
                  <c:v>3.54</c:v>
                </c:pt>
                <c:pt idx="406">
                  <c:v>3.51</c:v>
                </c:pt>
                <c:pt idx="407">
                  <c:v>3.46</c:v>
                </c:pt>
                <c:pt idx="408">
                  <c:v>3.47</c:v>
                </c:pt>
                <c:pt idx="409">
                  <c:v>3.45</c:v>
                </c:pt>
                <c:pt idx="410">
                  <c:v>3.48</c:v>
                </c:pt>
                <c:pt idx="411">
                  <c:v>3.56</c:v>
                </c:pt>
                <c:pt idx="412">
                  <c:v>3.62</c:v>
                </c:pt>
                <c:pt idx="413">
                  <c:v>3.65</c:v>
                </c:pt>
                <c:pt idx="414">
                  <c:v>3.6</c:v>
                </c:pt>
                <c:pt idx="415">
                  <c:v>3.53</c:v>
                </c:pt>
                <c:pt idx="416">
                  <c:v>3.48</c:v>
                </c:pt>
                <c:pt idx="417">
                  <c:v>3.57</c:v>
                </c:pt>
                <c:pt idx="418">
                  <c:v>3.57</c:v>
                </c:pt>
                <c:pt idx="419">
                  <c:v>3.49</c:v>
                </c:pt>
                <c:pt idx="420">
                  <c:v>3.44</c:v>
                </c:pt>
                <c:pt idx="421">
                  <c:v>3.41</c:v>
                </c:pt>
                <c:pt idx="422">
                  <c:v>3.41</c:v>
                </c:pt>
                <c:pt idx="423">
                  <c:v>3.49</c:v>
                </c:pt>
                <c:pt idx="424">
                  <c:v>3.52</c:v>
                </c:pt>
                <c:pt idx="425">
                  <c:v>3.54</c:v>
                </c:pt>
                <c:pt idx="426">
                  <c:v>3.59</c:v>
                </c:pt>
                <c:pt idx="427">
                  <c:v>3.55</c:v>
                </c:pt>
                <c:pt idx="428">
                  <c:v>3.54</c:v>
                </c:pt>
                <c:pt idx="429">
                  <c:v>3.68</c:v>
                </c:pt>
                <c:pt idx="430">
                  <c:v>3.79</c:v>
                </c:pt>
                <c:pt idx="431">
                  <c:v>3.86</c:v>
                </c:pt>
                <c:pt idx="432">
                  <c:v>3.81</c:v>
                </c:pt>
                <c:pt idx="433">
                  <c:v>3.72</c:v>
                </c:pt>
                <c:pt idx="434">
                  <c:v>3.72</c:v>
                </c:pt>
                <c:pt idx="435">
                  <c:v>3.65</c:v>
                </c:pt>
                <c:pt idx="436">
                  <c:v>3.62</c:v>
                </c:pt>
                <c:pt idx="437">
                  <c:v>3.67</c:v>
                </c:pt>
                <c:pt idx="438">
                  <c:v>3.78</c:v>
                </c:pt>
                <c:pt idx="439">
                  <c:v>4</c:v>
                </c:pt>
                <c:pt idx="440">
                  <c:v>4.12</c:v>
                </c:pt>
                <c:pt idx="441">
                  <c:v>4.2300000000000004</c:v>
                </c:pt>
                <c:pt idx="442">
                  <c:v>4.33</c:v>
                </c:pt>
                <c:pt idx="443">
                  <c:v>4.37</c:v>
                </c:pt>
                <c:pt idx="444">
                  <c:v>4.34</c:v>
                </c:pt>
                <c:pt idx="445">
                  <c:v>4.3600000000000003</c:v>
                </c:pt>
                <c:pt idx="446">
                  <c:v>4.43</c:v>
                </c:pt>
                <c:pt idx="447">
                  <c:v>4.5</c:v>
                </c:pt>
                <c:pt idx="448">
                  <c:v>4.51</c:v>
                </c:pt>
                <c:pt idx="449">
                  <c:v>4.5199999999999996</c:v>
                </c:pt>
                <c:pt idx="450">
                  <c:v>4.57</c:v>
                </c:pt>
                <c:pt idx="451">
                  <c:v>4.6500000000000004</c:v>
                </c:pt>
                <c:pt idx="452">
                  <c:v>4.68</c:v>
                </c:pt>
                <c:pt idx="453">
                  <c:v>4.6500000000000004</c:v>
                </c:pt>
                <c:pt idx="454">
                  <c:v>4.67</c:v>
                </c:pt>
                <c:pt idx="455">
                  <c:v>4.67</c:v>
                </c:pt>
                <c:pt idx="456">
                  <c:v>4.5999999999999996</c:v>
                </c:pt>
                <c:pt idx="457">
                  <c:v>4.5299999999999994</c:v>
                </c:pt>
                <c:pt idx="458">
                  <c:v>4.46</c:v>
                </c:pt>
                <c:pt idx="459">
                  <c:v>4.37</c:v>
                </c:pt>
                <c:pt idx="460">
                  <c:v>4.25</c:v>
                </c:pt>
                <c:pt idx="461">
                  <c:v>4.3899999999999997</c:v>
                </c:pt>
                <c:pt idx="462">
                  <c:v>4.4000000000000004</c:v>
                </c:pt>
                <c:pt idx="463">
                  <c:v>4.5199999999999996</c:v>
                </c:pt>
                <c:pt idx="464">
                  <c:v>4.5199999999999996</c:v>
                </c:pt>
                <c:pt idx="465">
                  <c:v>4.5999999999999996</c:v>
                </c:pt>
                <c:pt idx="466">
                  <c:v>4.59</c:v>
                </c:pt>
                <c:pt idx="467">
                  <c:v>4.55</c:v>
                </c:pt>
                <c:pt idx="468">
                  <c:v>4.5199999999999996</c:v>
                </c:pt>
                <c:pt idx="469">
                  <c:v>4.4800000000000004</c:v>
                </c:pt>
                <c:pt idx="470">
                  <c:v>4.43</c:v>
                </c:pt>
                <c:pt idx="471">
                  <c:v>4.45</c:v>
                </c:pt>
                <c:pt idx="472">
                  <c:v>4.43</c:v>
                </c:pt>
                <c:pt idx="473">
                  <c:v>4.62</c:v>
                </c:pt>
                <c:pt idx="474">
                  <c:v>4.6100000000000003</c:v>
                </c:pt>
                <c:pt idx="475">
                  <c:v>4.7699999999999996</c:v>
                </c:pt>
                <c:pt idx="476">
                  <c:v>4.88</c:v>
                </c:pt>
                <c:pt idx="477">
                  <c:v>5.01</c:v>
                </c:pt>
                <c:pt idx="478">
                  <c:v>5.05</c:v>
                </c:pt>
                <c:pt idx="479">
                  <c:v>5.28</c:v>
                </c:pt>
                <c:pt idx="480">
                  <c:v>5.39</c:v>
                </c:pt>
                <c:pt idx="481">
                  <c:v>5.53</c:v>
                </c:pt>
                <c:pt idx="482">
                  <c:v>5.64</c:v>
                </c:pt>
                <c:pt idx="483">
                  <c:v>5.76</c:v>
                </c:pt>
                <c:pt idx="484">
                  <c:v>5.85</c:v>
                </c:pt>
                <c:pt idx="485">
                  <c:v>5.92</c:v>
                </c:pt>
                <c:pt idx="486">
                  <c:v>5.95</c:v>
                </c:pt>
                <c:pt idx="487">
                  <c:v>5.94</c:v>
                </c:pt>
                <c:pt idx="488">
                  <c:v>5.89</c:v>
                </c:pt>
                <c:pt idx="489">
                  <c:v>5.94</c:v>
                </c:pt>
                <c:pt idx="490">
                  <c:v>5.74</c:v>
                </c:pt>
                <c:pt idx="491">
                  <c:v>5.61</c:v>
                </c:pt>
                <c:pt idx="492">
                  <c:v>5.52</c:v>
                </c:pt>
                <c:pt idx="493">
                  <c:v>5.42</c:v>
                </c:pt>
                <c:pt idx="494">
                  <c:v>5.35</c:v>
                </c:pt>
                <c:pt idx="495">
                  <c:v>5.3</c:v>
                </c:pt>
                <c:pt idx="496">
                  <c:v>5.26</c:v>
                </c:pt>
                <c:pt idx="497">
                  <c:v>5.17</c:v>
                </c:pt>
                <c:pt idx="498">
                  <c:v>5.15</c:v>
                </c:pt>
                <c:pt idx="499">
                  <c:v>5.09</c:v>
                </c:pt>
                <c:pt idx="500">
                  <c:v>5.05</c:v>
                </c:pt>
                <c:pt idx="501">
                  <c:v>4.92</c:v>
                </c:pt>
                <c:pt idx="502">
                  <c:v>4.84</c:v>
                </c:pt>
                <c:pt idx="503">
                  <c:v>4.6900000000000004</c:v>
                </c:pt>
                <c:pt idx="504">
                  <c:v>4.63</c:v>
                </c:pt>
                <c:pt idx="505">
                  <c:v>4.55</c:v>
                </c:pt>
                <c:pt idx="506">
                  <c:v>4.4800000000000004</c:v>
                </c:pt>
                <c:pt idx="507">
                  <c:v>4.54</c:v>
                </c:pt>
                <c:pt idx="508">
                  <c:v>4.55</c:v>
                </c:pt>
                <c:pt idx="509">
                  <c:v>4.45</c:v>
                </c:pt>
                <c:pt idx="510">
                  <c:v>4.43</c:v>
                </c:pt>
                <c:pt idx="511">
                  <c:v>4.53</c:v>
                </c:pt>
                <c:pt idx="512">
                  <c:v>4.55</c:v>
                </c:pt>
                <c:pt idx="513">
                  <c:v>4.6399999999999997</c:v>
                </c:pt>
                <c:pt idx="514">
                  <c:v>4.6500000000000004</c:v>
                </c:pt>
                <c:pt idx="515">
                  <c:v>4.6500000000000004</c:v>
                </c:pt>
                <c:pt idx="516">
                  <c:v>4.6399999999999997</c:v>
                </c:pt>
                <c:pt idx="517">
                  <c:v>4.92</c:v>
                </c:pt>
                <c:pt idx="518">
                  <c:v>5.05</c:v>
                </c:pt>
                <c:pt idx="519">
                  <c:v>5.13</c:v>
                </c:pt>
                <c:pt idx="520">
                  <c:v>5.16</c:v>
                </c:pt>
                <c:pt idx="521">
                  <c:v>5.29</c:v>
                </c:pt>
                <c:pt idx="522">
                  <c:v>5.31</c:v>
                </c:pt>
                <c:pt idx="523">
                  <c:v>5.35</c:v>
                </c:pt>
                <c:pt idx="524">
                  <c:v>5.39</c:v>
                </c:pt>
                <c:pt idx="525">
                  <c:v>5.41</c:v>
                </c:pt>
                <c:pt idx="526">
                  <c:v>5.42</c:v>
                </c:pt>
                <c:pt idx="527">
                  <c:v>5.37</c:v>
                </c:pt>
                <c:pt idx="528">
                  <c:v>5.33</c:v>
                </c:pt>
                <c:pt idx="529">
                  <c:v>5.37</c:v>
                </c:pt>
                <c:pt idx="530">
                  <c:v>5.25</c:v>
                </c:pt>
                <c:pt idx="531">
                  <c:v>5.35</c:v>
                </c:pt>
                <c:pt idx="532">
                  <c:v>5.47</c:v>
                </c:pt>
                <c:pt idx="533">
                  <c:v>5.48</c:v>
                </c:pt>
                <c:pt idx="534">
                  <c:v>5.49</c:v>
                </c:pt>
                <c:pt idx="535">
                  <c:v>5.45</c:v>
                </c:pt>
                <c:pt idx="536">
                  <c:v>5.41</c:v>
                </c:pt>
                <c:pt idx="537">
                  <c:v>5.4</c:v>
                </c:pt>
                <c:pt idx="538">
                  <c:v>5.41</c:v>
                </c:pt>
                <c:pt idx="539">
                  <c:v>5.33</c:v>
                </c:pt>
                <c:pt idx="540">
                  <c:v>5.25</c:v>
                </c:pt>
                <c:pt idx="541">
                  <c:v>5.04</c:v>
                </c:pt>
                <c:pt idx="542">
                  <c:v>5.0599999999999996</c:v>
                </c:pt>
                <c:pt idx="543">
                  <c:v>5.0199999999999996</c:v>
                </c:pt>
                <c:pt idx="544">
                  <c:v>4.93</c:v>
                </c:pt>
                <c:pt idx="545">
                  <c:v>4.93</c:v>
                </c:pt>
                <c:pt idx="546">
                  <c:v>4.6500000000000004</c:v>
                </c:pt>
                <c:pt idx="547">
                  <c:v>4.54</c:v>
                </c:pt>
                <c:pt idx="548">
                  <c:v>4.43</c:v>
                </c:pt>
                <c:pt idx="549">
                  <c:v>4.33</c:v>
                </c:pt>
                <c:pt idx="550">
                  <c:v>4.28</c:v>
                </c:pt>
                <c:pt idx="551">
                  <c:v>4.3099999999999996</c:v>
                </c:pt>
                <c:pt idx="552">
                  <c:v>4.3099999999999996</c:v>
                </c:pt>
                <c:pt idx="553">
                  <c:v>4.18</c:v>
                </c:pt>
                <c:pt idx="554">
                  <c:v>4.1500000000000004</c:v>
                </c:pt>
                <c:pt idx="555">
                  <c:v>4.24</c:v>
                </c:pt>
                <c:pt idx="556">
                  <c:v>4.2300000000000004</c:v>
                </c:pt>
                <c:pt idx="557">
                  <c:v>4.34</c:v>
                </c:pt>
                <c:pt idx="558">
                  <c:v>4.4000000000000004</c:v>
                </c:pt>
                <c:pt idx="559">
                  <c:v>4.57</c:v>
                </c:pt>
                <c:pt idx="560">
                  <c:v>4.62</c:v>
                </c:pt>
                <c:pt idx="561">
                  <c:v>4.75</c:v>
                </c:pt>
                <c:pt idx="562">
                  <c:v>4.83</c:v>
                </c:pt>
                <c:pt idx="563">
                  <c:v>5.0599999999999996</c:v>
                </c:pt>
                <c:pt idx="564">
                  <c:v>5.15</c:v>
                </c:pt>
                <c:pt idx="565">
                  <c:v>5.19</c:v>
                </c:pt>
                <c:pt idx="566">
                  <c:v>5.25</c:v>
                </c:pt>
                <c:pt idx="567">
                  <c:v>5.33</c:v>
                </c:pt>
                <c:pt idx="568">
                  <c:v>5.39</c:v>
                </c:pt>
                <c:pt idx="569">
                  <c:v>5.45</c:v>
                </c:pt>
                <c:pt idx="570">
                  <c:v>5.48</c:v>
                </c:pt>
                <c:pt idx="571">
                  <c:v>5.54</c:v>
                </c:pt>
                <c:pt idx="572">
                  <c:v>5.59</c:v>
                </c:pt>
                <c:pt idx="573">
                  <c:v>5.67</c:v>
                </c:pt>
                <c:pt idx="574">
                  <c:v>5.69</c:v>
                </c:pt>
                <c:pt idx="575">
                  <c:v>5.7</c:v>
                </c:pt>
                <c:pt idx="576">
                  <c:v>5.73</c:v>
                </c:pt>
                <c:pt idx="577">
                  <c:v>5.75</c:v>
                </c:pt>
                <c:pt idx="578">
                  <c:v>5.75</c:v>
                </c:pt>
                <c:pt idx="579">
                  <c:v>5.76</c:v>
                </c:pt>
                <c:pt idx="580">
                  <c:v>5.73</c:v>
                </c:pt>
                <c:pt idx="581">
                  <c:v>5.68</c:v>
                </c:pt>
                <c:pt idx="582">
                  <c:v>5.64</c:v>
                </c:pt>
                <c:pt idx="583">
                  <c:v>5.55</c:v>
                </c:pt>
                <c:pt idx="584">
                  <c:v>5.48</c:v>
                </c:pt>
                <c:pt idx="585">
                  <c:v>5.47</c:v>
                </c:pt>
                <c:pt idx="586">
                  <c:v>5.47</c:v>
                </c:pt>
                <c:pt idx="587">
                  <c:v>5.46</c:v>
                </c:pt>
                <c:pt idx="588">
                  <c:v>5.45</c:v>
                </c:pt>
                <c:pt idx="589">
                  <c:v>5.48</c:v>
                </c:pt>
                <c:pt idx="590">
                  <c:v>5.51</c:v>
                </c:pt>
                <c:pt idx="591">
                  <c:v>5.5</c:v>
                </c:pt>
                <c:pt idx="592">
                  <c:v>5.47</c:v>
                </c:pt>
                <c:pt idx="593">
                  <c:v>5.48</c:v>
                </c:pt>
                <c:pt idx="594">
                  <c:v>5.46</c:v>
                </c:pt>
                <c:pt idx="595">
                  <c:v>5.47</c:v>
                </c:pt>
                <c:pt idx="596">
                  <c:v>5.45</c:v>
                </c:pt>
                <c:pt idx="597">
                  <c:v>5.4</c:v>
                </c:pt>
                <c:pt idx="598">
                  <c:v>5.36</c:v>
                </c:pt>
                <c:pt idx="599">
                  <c:v>5.34</c:v>
                </c:pt>
                <c:pt idx="600">
                  <c:v>5.32</c:v>
                </c:pt>
                <c:pt idx="601">
                  <c:v>5.33</c:v>
                </c:pt>
                <c:pt idx="602">
                  <c:v>5.36</c:v>
                </c:pt>
                <c:pt idx="603">
                  <c:v>5.37</c:v>
                </c:pt>
                <c:pt idx="604">
                  <c:v>5.37</c:v>
                </c:pt>
                <c:pt idx="605">
                  <c:v>5.34</c:v>
                </c:pt>
                <c:pt idx="606">
                  <c:v>5.3</c:v>
                </c:pt>
                <c:pt idx="607">
                  <c:v>5.25</c:v>
                </c:pt>
                <c:pt idx="608">
                  <c:v>5.21</c:v>
                </c:pt>
                <c:pt idx="609">
                  <c:v>5.17</c:v>
                </c:pt>
                <c:pt idx="610">
                  <c:v>5.15</c:v>
                </c:pt>
                <c:pt idx="611">
                  <c:v>5.23</c:v>
                </c:pt>
                <c:pt idx="612">
                  <c:v>5.32</c:v>
                </c:pt>
                <c:pt idx="613">
                  <c:v>5.39</c:v>
                </c:pt>
                <c:pt idx="614">
                  <c:v>5.43</c:v>
                </c:pt>
                <c:pt idx="615">
                  <c:v>5.43</c:v>
                </c:pt>
                <c:pt idx="616">
                  <c:v>5.39</c:v>
                </c:pt>
                <c:pt idx="617">
                  <c:v>5.39</c:v>
                </c:pt>
                <c:pt idx="618">
                  <c:v>5.37</c:v>
                </c:pt>
                <c:pt idx="619">
                  <c:v>5.41</c:v>
                </c:pt>
                <c:pt idx="620">
                  <c:v>5.41</c:v>
                </c:pt>
                <c:pt idx="621">
                  <c:v>5.45</c:v>
                </c:pt>
                <c:pt idx="622">
                  <c:v>5.5</c:v>
                </c:pt>
                <c:pt idx="623">
                  <c:v>5.55</c:v>
                </c:pt>
                <c:pt idx="624">
                  <c:v>5.57</c:v>
                </c:pt>
                <c:pt idx="625">
                  <c:v>5.69</c:v>
                </c:pt>
                <c:pt idx="626">
                  <c:v>5.75</c:v>
                </c:pt>
                <c:pt idx="627">
                  <c:v>5.81</c:v>
                </c:pt>
                <c:pt idx="628">
                  <c:v>5.85</c:v>
                </c:pt>
                <c:pt idx="629">
                  <c:v>5.93</c:v>
                </c:pt>
                <c:pt idx="630">
                  <c:v>5.97</c:v>
                </c:pt>
                <c:pt idx="631">
                  <c:v>6.01</c:v>
                </c:pt>
                <c:pt idx="632">
                  <c:v>6.06</c:v>
                </c:pt>
                <c:pt idx="633">
                  <c:v>6.12</c:v>
                </c:pt>
                <c:pt idx="634">
                  <c:v>6.16</c:v>
                </c:pt>
                <c:pt idx="635">
                  <c:v>6.2</c:v>
                </c:pt>
                <c:pt idx="636">
                  <c:v>6.22</c:v>
                </c:pt>
                <c:pt idx="637">
                  <c:v>6.25</c:v>
                </c:pt>
                <c:pt idx="638">
                  <c:v>6.26</c:v>
                </c:pt>
                <c:pt idx="639">
                  <c:v>6.32</c:v>
                </c:pt>
                <c:pt idx="640">
                  <c:v>6.32</c:v>
                </c:pt>
                <c:pt idx="641">
                  <c:v>6.32</c:v>
                </c:pt>
                <c:pt idx="642">
                  <c:v>6.32</c:v>
                </c:pt>
                <c:pt idx="643">
                  <c:v>6.32</c:v>
                </c:pt>
                <c:pt idx="644">
                  <c:v>6.32</c:v>
                </c:pt>
                <c:pt idx="645">
                  <c:v>6.3</c:v>
                </c:pt>
                <c:pt idx="646">
                  <c:v>6.28</c:v>
                </c:pt>
                <c:pt idx="647">
                  <c:v>6.26</c:v>
                </c:pt>
                <c:pt idx="648">
                  <c:v>6.25</c:v>
                </c:pt>
                <c:pt idx="649">
                  <c:v>6.23</c:v>
                </c:pt>
                <c:pt idx="650">
                  <c:v>6.19</c:v>
                </c:pt>
                <c:pt idx="651">
                  <c:v>6.17</c:v>
                </c:pt>
                <c:pt idx="652">
                  <c:v>6.15</c:v>
                </c:pt>
                <c:pt idx="653">
                  <c:v>6.09</c:v>
                </c:pt>
                <c:pt idx="654">
                  <c:v>6.04</c:v>
                </c:pt>
                <c:pt idx="655">
                  <c:v>6.05</c:v>
                </c:pt>
                <c:pt idx="656">
                  <c:v>5.93</c:v>
                </c:pt>
                <c:pt idx="657">
                  <c:v>5.89</c:v>
                </c:pt>
                <c:pt idx="658">
                  <c:v>5.94</c:v>
                </c:pt>
                <c:pt idx="659">
                  <c:v>5.85</c:v>
                </c:pt>
                <c:pt idx="660">
                  <c:v>5.75</c:v>
                </c:pt>
                <c:pt idx="661">
                  <c:v>5.68</c:v>
                </c:pt>
                <c:pt idx="662">
                  <c:v>5.62</c:v>
                </c:pt>
                <c:pt idx="663">
                  <c:v>5.6</c:v>
                </c:pt>
                <c:pt idx="664">
                  <c:v>5.57</c:v>
                </c:pt>
                <c:pt idx="665">
                  <c:v>5.53</c:v>
                </c:pt>
                <c:pt idx="666">
                  <c:v>5.56</c:v>
                </c:pt>
                <c:pt idx="667">
                  <c:v>5.35</c:v>
                </c:pt>
                <c:pt idx="668">
                  <c:v>5.27</c:v>
                </c:pt>
                <c:pt idx="669">
                  <c:v>5.17</c:v>
                </c:pt>
                <c:pt idx="670">
                  <c:v>5.1100000000000003</c:v>
                </c:pt>
                <c:pt idx="671">
                  <c:v>5.0599999999999996</c:v>
                </c:pt>
                <c:pt idx="672">
                  <c:v>5.0199999999999996</c:v>
                </c:pt>
                <c:pt idx="673">
                  <c:v>4.9400000000000004</c:v>
                </c:pt>
                <c:pt idx="674">
                  <c:v>4.9400000000000004</c:v>
                </c:pt>
                <c:pt idx="675">
                  <c:v>4.8899999999999997</c:v>
                </c:pt>
                <c:pt idx="676">
                  <c:v>4.83</c:v>
                </c:pt>
                <c:pt idx="677">
                  <c:v>4.74</c:v>
                </c:pt>
                <c:pt idx="678">
                  <c:v>4.68</c:v>
                </c:pt>
                <c:pt idx="679">
                  <c:v>4.6500000000000004</c:v>
                </c:pt>
                <c:pt idx="680">
                  <c:v>4.6900000000000004</c:v>
                </c:pt>
                <c:pt idx="681">
                  <c:v>4.72</c:v>
                </c:pt>
                <c:pt idx="682">
                  <c:v>4.7300000000000004</c:v>
                </c:pt>
                <c:pt idx="683">
                  <c:v>4.79</c:v>
                </c:pt>
                <c:pt idx="684">
                  <c:v>4.83</c:v>
                </c:pt>
                <c:pt idx="685">
                  <c:v>4.9000000000000004</c:v>
                </c:pt>
                <c:pt idx="686">
                  <c:v>4.96</c:v>
                </c:pt>
                <c:pt idx="687">
                  <c:v>5.17</c:v>
                </c:pt>
                <c:pt idx="688">
                  <c:v>5.25</c:v>
                </c:pt>
                <c:pt idx="689">
                  <c:v>5.31</c:v>
                </c:pt>
                <c:pt idx="690">
                  <c:v>5.38</c:v>
                </c:pt>
                <c:pt idx="691">
                  <c:v>5.45</c:v>
                </c:pt>
                <c:pt idx="692">
                  <c:v>5.49</c:v>
                </c:pt>
                <c:pt idx="693">
                  <c:v>5.55</c:v>
                </c:pt>
                <c:pt idx="694">
                  <c:v>5.59</c:v>
                </c:pt>
                <c:pt idx="695">
                  <c:v>5.69</c:v>
                </c:pt>
                <c:pt idx="696">
                  <c:v>5.75</c:v>
                </c:pt>
                <c:pt idx="697">
                  <c:v>5.8</c:v>
                </c:pt>
                <c:pt idx="698">
                  <c:v>5.85</c:v>
                </c:pt>
                <c:pt idx="699">
                  <c:v>5.89</c:v>
                </c:pt>
                <c:pt idx="700">
                  <c:v>5.91</c:v>
                </c:pt>
                <c:pt idx="701">
                  <c:v>5.89</c:v>
                </c:pt>
                <c:pt idx="702">
                  <c:v>5.86</c:v>
                </c:pt>
                <c:pt idx="703">
                  <c:v>5.81</c:v>
                </c:pt>
                <c:pt idx="704">
                  <c:v>5.79</c:v>
                </c:pt>
                <c:pt idx="705">
                  <c:v>5.73</c:v>
                </c:pt>
                <c:pt idx="706">
                  <c:v>5.69</c:v>
                </c:pt>
                <c:pt idx="707">
                  <c:v>5.57</c:v>
                </c:pt>
                <c:pt idx="708">
                  <c:v>5.45</c:v>
                </c:pt>
                <c:pt idx="709">
                  <c:v>5.37</c:v>
                </c:pt>
                <c:pt idx="710">
                  <c:v>5.27</c:v>
                </c:pt>
                <c:pt idx="711">
                  <c:v>5.18</c:v>
                </c:pt>
                <c:pt idx="712">
                  <c:v>5.0999999999999996</c:v>
                </c:pt>
                <c:pt idx="713">
                  <c:v>4.93</c:v>
                </c:pt>
                <c:pt idx="714">
                  <c:v>4.83</c:v>
                </c:pt>
                <c:pt idx="715">
                  <c:v>4.68</c:v>
                </c:pt>
                <c:pt idx="716">
                  <c:v>4.58</c:v>
                </c:pt>
                <c:pt idx="717">
                  <c:v>4.4400000000000004</c:v>
                </c:pt>
                <c:pt idx="718">
                  <c:v>4.4000000000000004</c:v>
                </c:pt>
                <c:pt idx="719">
                  <c:v>4.34</c:v>
                </c:pt>
                <c:pt idx="720">
                  <c:v>4.33</c:v>
                </c:pt>
                <c:pt idx="721">
                  <c:v>4.25</c:v>
                </c:pt>
                <c:pt idx="722">
                  <c:v>4.1399999999999997</c:v>
                </c:pt>
                <c:pt idx="723">
                  <c:v>4</c:v>
                </c:pt>
                <c:pt idx="724">
                  <c:v>3.97</c:v>
                </c:pt>
                <c:pt idx="725">
                  <c:v>3.94</c:v>
                </c:pt>
                <c:pt idx="726">
                  <c:v>3.93</c:v>
                </c:pt>
                <c:pt idx="727">
                  <c:v>3.73</c:v>
                </c:pt>
                <c:pt idx="728">
                  <c:v>3.67</c:v>
                </c:pt>
                <c:pt idx="729">
                  <c:v>3.66</c:v>
                </c:pt>
                <c:pt idx="730">
                  <c:v>3.66</c:v>
                </c:pt>
                <c:pt idx="731">
                  <c:v>3.65</c:v>
                </c:pt>
                <c:pt idx="732">
                  <c:v>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A504-42E0-86C7-4A704C5A51A3}"/>
            </c:ext>
          </c:extLst>
        </c:ser>
        <c:ser>
          <c:idx val="17"/>
          <c:order val="1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DATOS!$AD$3:$AD$734</c:f>
              <c:numCache>
                <c:formatCode>0.00</c:formatCode>
                <c:ptCount val="732"/>
                <c:pt idx="0">
                  <c:v>3.49</c:v>
                </c:pt>
                <c:pt idx="1">
                  <c:v>3.45</c:v>
                </c:pt>
                <c:pt idx="2">
                  <c:v>3.43</c:v>
                </c:pt>
                <c:pt idx="3">
                  <c:v>3.45</c:v>
                </c:pt>
                <c:pt idx="4">
                  <c:v>3.42</c:v>
                </c:pt>
                <c:pt idx="5">
                  <c:v>3.33</c:v>
                </c:pt>
                <c:pt idx="6">
                  <c:v>3.21</c:v>
                </c:pt>
                <c:pt idx="7">
                  <c:v>3.14</c:v>
                </c:pt>
                <c:pt idx="8">
                  <c:v>3.04</c:v>
                </c:pt>
                <c:pt idx="9">
                  <c:v>3</c:v>
                </c:pt>
                <c:pt idx="10">
                  <c:v>2.91</c:v>
                </c:pt>
                <c:pt idx="11">
                  <c:v>2.89</c:v>
                </c:pt>
                <c:pt idx="12">
                  <c:v>2.85</c:v>
                </c:pt>
                <c:pt idx="13">
                  <c:v>2.84</c:v>
                </c:pt>
                <c:pt idx="14">
                  <c:v>2.88</c:v>
                </c:pt>
                <c:pt idx="15">
                  <c:v>2.87</c:v>
                </c:pt>
                <c:pt idx="16">
                  <c:v>2.88</c:v>
                </c:pt>
                <c:pt idx="17">
                  <c:v>2.85</c:v>
                </c:pt>
                <c:pt idx="18">
                  <c:v>2.83</c:v>
                </c:pt>
                <c:pt idx="19">
                  <c:v>2.78</c:v>
                </c:pt>
                <c:pt idx="20">
                  <c:v>2.76</c:v>
                </c:pt>
                <c:pt idx="21">
                  <c:v>2.7</c:v>
                </c:pt>
                <c:pt idx="22">
                  <c:v>2.6</c:v>
                </c:pt>
                <c:pt idx="23">
                  <c:v>2.57</c:v>
                </c:pt>
                <c:pt idx="24">
                  <c:v>2.5299999999999998</c:v>
                </c:pt>
                <c:pt idx="25">
                  <c:v>2.5299999999999998</c:v>
                </c:pt>
                <c:pt idx="26">
                  <c:v>2.61</c:v>
                </c:pt>
                <c:pt idx="27">
                  <c:v>2.62</c:v>
                </c:pt>
                <c:pt idx="28">
                  <c:v>2.54</c:v>
                </c:pt>
                <c:pt idx="29">
                  <c:v>2.5499999999999998</c:v>
                </c:pt>
                <c:pt idx="30">
                  <c:v>2.5099999999999998</c:v>
                </c:pt>
                <c:pt idx="31">
                  <c:v>2.52</c:v>
                </c:pt>
                <c:pt idx="32">
                  <c:v>2.6</c:v>
                </c:pt>
                <c:pt idx="33">
                  <c:v>2.72</c:v>
                </c:pt>
                <c:pt idx="34">
                  <c:v>2.73</c:v>
                </c:pt>
                <c:pt idx="35">
                  <c:v>2.73</c:v>
                </c:pt>
                <c:pt idx="36">
                  <c:v>2.7</c:v>
                </c:pt>
                <c:pt idx="37">
                  <c:v>2.67</c:v>
                </c:pt>
                <c:pt idx="38">
                  <c:v>2.65</c:v>
                </c:pt>
                <c:pt idx="39">
                  <c:v>2.73</c:v>
                </c:pt>
                <c:pt idx="40">
                  <c:v>2.79</c:v>
                </c:pt>
                <c:pt idx="41">
                  <c:v>2.81</c:v>
                </c:pt>
                <c:pt idx="42">
                  <c:v>2.8</c:v>
                </c:pt>
                <c:pt idx="43">
                  <c:v>2.85</c:v>
                </c:pt>
                <c:pt idx="44">
                  <c:v>2.92</c:v>
                </c:pt>
                <c:pt idx="45">
                  <c:v>2.93</c:v>
                </c:pt>
                <c:pt idx="46">
                  <c:v>3</c:v>
                </c:pt>
                <c:pt idx="47">
                  <c:v>3.06</c:v>
                </c:pt>
                <c:pt idx="48">
                  <c:v>3.2</c:v>
                </c:pt>
                <c:pt idx="49">
                  <c:v>3.21</c:v>
                </c:pt>
                <c:pt idx="50">
                  <c:v>3.22</c:v>
                </c:pt>
                <c:pt idx="51">
                  <c:v>3.18</c:v>
                </c:pt>
                <c:pt idx="52">
                  <c:v>3.14</c:v>
                </c:pt>
                <c:pt idx="53">
                  <c:v>3.1</c:v>
                </c:pt>
                <c:pt idx="54">
                  <c:v>3.13</c:v>
                </c:pt>
                <c:pt idx="55">
                  <c:v>3.07</c:v>
                </c:pt>
                <c:pt idx="56">
                  <c:v>2.94</c:v>
                </c:pt>
                <c:pt idx="57">
                  <c:v>2.91</c:v>
                </c:pt>
                <c:pt idx="58">
                  <c:v>2.88</c:v>
                </c:pt>
                <c:pt idx="59">
                  <c:v>2.78</c:v>
                </c:pt>
                <c:pt idx="60">
                  <c:v>2.68</c:v>
                </c:pt>
                <c:pt idx="61">
                  <c:v>2.66</c:v>
                </c:pt>
                <c:pt idx="62">
                  <c:v>2.68</c:v>
                </c:pt>
                <c:pt idx="63">
                  <c:v>2.67</c:v>
                </c:pt>
                <c:pt idx="64">
                  <c:v>2.61</c:v>
                </c:pt>
                <c:pt idx="65">
                  <c:v>2.6</c:v>
                </c:pt>
                <c:pt idx="66">
                  <c:v>2.56</c:v>
                </c:pt>
                <c:pt idx="67">
                  <c:v>2.56</c:v>
                </c:pt>
                <c:pt idx="68">
                  <c:v>2.56</c:v>
                </c:pt>
                <c:pt idx="69">
                  <c:v>2.68</c:v>
                </c:pt>
                <c:pt idx="70">
                  <c:v>2.54</c:v>
                </c:pt>
                <c:pt idx="71">
                  <c:v>2.75</c:v>
                </c:pt>
                <c:pt idx="72">
                  <c:v>2.73</c:v>
                </c:pt>
                <c:pt idx="73">
                  <c:v>2.73</c:v>
                </c:pt>
                <c:pt idx="74">
                  <c:v>2.71</c:v>
                </c:pt>
                <c:pt idx="75">
                  <c:v>2.73</c:v>
                </c:pt>
                <c:pt idx="76">
                  <c:v>2.73</c:v>
                </c:pt>
                <c:pt idx="77">
                  <c:v>2.78</c:v>
                </c:pt>
                <c:pt idx="78">
                  <c:v>2.91</c:v>
                </c:pt>
                <c:pt idx="79">
                  <c:v>3.14</c:v>
                </c:pt>
                <c:pt idx="80">
                  <c:v>3.33</c:v>
                </c:pt>
                <c:pt idx="81">
                  <c:v>3.44</c:v>
                </c:pt>
                <c:pt idx="82">
                  <c:v>3.46</c:v>
                </c:pt>
                <c:pt idx="83">
                  <c:v>3.47</c:v>
                </c:pt>
                <c:pt idx="84">
                  <c:v>3.32</c:v>
                </c:pt>
                <c:pt idx="85">
                  <c:v>3.22</c:v>
                </c:pt>
                <c:pt idx="86">
                  <c:v>3.31</c:v>
                </c:pt>
                <c:pt idx="87">
                  <c:v>3.29</c:v>
                </c:pt>
                <c:pt idx="88">
                  <c:v>3.26</c:v>
                </c:pt>
                <c:pt idx="89">
                  <c:v>3.21</c:v>
                </c:pt>
                <c:pt idx="90">
                  <c:v>3.18</c:v>
                </c:pt>
                <c:pt idx="91">
                  <c:v>3.26</c:v>
                </c:pt>
                <c:pt idx="92">
                  <c:v>3.25</c:v>
                </c:pt>
                <c:pt idx="93">
                  <c:v>3.23</c:v>
                </c:pt>
                <c:pt idx="94">
                  <c:v>3.08</c:v>
                </c:pt>
                <c:pt idx="95">
                  <c:v>3.02</c:v>
                </c:pt>
                <c:pt idx="96">
                  <c:v>2.97</c:v>
                </c:pt>
                <c:pt idx="97">
                  <c:v>2.93</c:v>
                </c:pt>
                <c:pt idx="98">
                  <c:v>2.87</c:v>
                </c:pt>
                <c:pt idx="99">
                  <c:v>2.81</c:v>
                </c:pt>
                <c:pt idx="100">
                  <c:v>2.67</c:v>
                </c:pt>
                <c:pt idx="101">
                  <c:v>2.67</c:v>
                </c:pt>
                <c:pt idx="102">
                  <c:v>2.72</c:v>
                </c:pt>
                <c:pt idx="103">
                  <c:v>2.69</c:v>
                </c:pt>
                <c:pt idx="104">
                  <c:v>2.66</c:v>
                </c:pt>
                <c:pt idx="105">
                  <c:v>2.65</c:v>
                </c:pt>
                <c:pt idx="106">
                  <c:v>2.61</c:v>
                </c:pt>
                <c:pt idx="107">
                  <c:v>2.56</c:v>
                </c:pt>
                <c:pt idx="108">
                  <c:v>2.48</c:v>
                </c:pt>
                <c:pt idx="109">
                  <c:v>2.39</c:v>
                </c:pt>
                <c:pt idx="110">
                  <c:v>2.35</c:v>
                </c:pt>
                <c:pt idx="111">
                  <c:v>2.39</c:v>
                </c:pt>
                <c:pt idx="112">
                  <c:v>2.4500000000000002</c:v>
                </c:pt>
                <c:pt idx="113">
                  <c:v>2.4500000000000002</c:v>
                </c:pt>
                <c:pt idx="114">
                  <c:v>2.31</c:v>
                </c:pt>
                <c:pt idx="115">
                  <c:v>2.2599999999999998</c:v>
                </c:pt>
                <c:pt idx="116">
                  <c:v>2.27</c:v>
                </c:pt>
                <c:pt idx="117">
                  <c:v>2.25</c:v>
                </c:pt>
                <c:pt idx="118">
                  <c:v>2.31</c:v>
                </c:pt>
                <c:pt idx="119">
                  <c:v>2.36</c:v>
                </c:pt>
                <c:pt idx="120">
                  <c:v>2.31</c:v>
                </c:pt>
                <c:pt idx="121">
                  <c:v>2.36</c:v>
                </c:pt>
                <c:pt idx="122">
                  <c:v>2.29</c:v>
                </c:pt>
                <c:pt idx="123">
                  <c:v>2.31</c:v>
                </c:pt>
                <c:pt idx="124">
                  <c:v>2.3199999999999998</c:v>
                </c:pt>
                <c:pt idx="125">
                  <c:v>2.33</c:v>
                </c:pt>
                <c:pt idx="126">
                  <c:v>2.2999999999999998</c:v>
                </c:pt>
                <c:pt idx="127">
                  <c:v>2.3199999999999998</c:v>
                </c:pt>
                <c:pt idx="128">
                  <c:v>2.29</c:v>
                </c:pt>
                <c:pt idx="129">
                  <c:v>2.33</c:v>
                </c:pt>
                <c:pt idx="130">
                  <c:v>2.39</c:v>
                </c:pt>
                <c:pt idx="131">
                  <c:v>2.2599999999999998</c:v>
                </c:pt>
                <c:pt idx="132">
                  <c:v>2.1800000000000002</c:v>
                </c:pt>
                <c:pt idx="133">
                  <c:v>2.2400000000000002</c:v>
                </c:pt>
                <c:pt idx="134">
                  <c:v>2.34</c:v>
                </c:pt>
                <c:pt idx="135">
                  <c:v>2.36</c:v>
                </c:pt>
                <c:pt idx="136">
                  <c:v>2.29</c:v>
                </c:pt>
                <c:pt idx="137">
                  <c:v>2.2799999999999998</c:v>
                </c:pt>
                <c:pt idx="138">
                  <c:v>2.27</c:v>
                </c:pt>
                <c:pt idx="139">
                  <c:v>2.29</c:v>
                </c:pt>
                <c:pt idx="140">
                  <c:v>2.27</c:v>
                </c:pt>
                <c:pt idx="141">
                  <c:v>2.29</c:v>
                </c:pt>
                <c:pt idx="142">
                  <c:v>2.37</c:v>
                </c:pt>
                <c:pt idx="143">
                  <c:v>2.4300000000000002</c:v>
                </c:pt>
                <c:pt idx="144">
                  <c:v>2.42</c:v>
                </c:pt>
                <c:pt idx="145">
                  <c:v>2.46</c:v>
                </c:pt>
                <c:pt idx="146">
                  <c:v>2.4700000000000002</c:v>
                </c:pt>
                <c:pt idx="147">
                  <c:v>2.4500000000000002</c:v>
                </c:pt>
                <c:pt idx="148">
                  <c:v>2.37</c:v>
                </c:pt>
                <c:pt idx="149">
                  <c:v>2.2999999999999998</c:v>
                </c:pt>
                <c:pt idx="150">
                  <c:v>2.15</c:v>
                </c:pt>
                <c:pt idx="151">
                  <c:v>2.0699999999999998</c:v>
                </c:pt>
                <c:pt idx="152">
                  <c:v>1.94</c:v>
                </c:pt>
                <c:pt idx="153">
                  <c:v>1.9</c:v>
                </c:pt>
                <c:pt idx="154">
                  <c:v>1.85</c:v>
                </c:pt>
                <c:pt idx="155">
                  <c:v>1.9</c:v>
                </c:pt>
                <c:pt idx="156">
                  <c:v>2.0299999999999998</c:v>
                </c:pt>
                <c:pt idx="157">
                  <c:v>2.09</c:v>
                </c:pt>
                <c:pt idx="158">
                  <c:v>2.19</c:v>
                </c:pt>
                <c:pt idx="159">
                  <c:v>2.39</c:v>
                </c:pt>
                <c:pt idx="160">
                  <c:v>2.7</c:v>
                </c:pt>
                <c:pt idx="161">
                  <c:v>2.75</c:v>
                </c:pt>
                <c:pt idx="162">
                  <c:v>2.82</c:v>
                </c:pt>
                <c:pt idx="163">
                  <c:v>2.87</c:v>
                </c:pt>
                <c:pt idx="164">
                  <c:v>2.95</c:v>
                </c:pt>
                <c:pt idx="165">
                  <c:v>3.17</c:v>
                </c:pt>
                <c:pt idx="166">
                  <c:v>3.25</c:v>
                </c:pt>
                <c:pt idx="167">
                  <c:v>3.26</c:v>
                </c:pt>
                <c:pt idx="168">
                  <c:v>3.25</c:v>
                </c:pt>
                <c:pt idx="169">
                  <c:v>3.18</c:v>
                </c:pt>
                <c:pt idx="170">
                  <c:v>3.13</c:v>
                </c:pt>
                <c:pt idx="171">
                  <c:v>3.11</c:v>
                </c:pt>
                <c:pt idx="172">
                  <c:v>3.03</c:v>
                </c:pt>
                <c:pt idx="173">
                  <c:v>2.95</c:v>
                </c:pt>
                <c:pt idx="174">
                  <c:v>2.87</c:v>
                </c:pt>
                <c:pt idx="175">
                  <c:v>2.77</c:v>
                </c:pt>
                <c:pt idx="176">
                  <c:v>2.65</c:v>
                </c:pt>
                <c:pt idx="177">
                  <c:v>2.57</c:v>
                </c:pt>
                <c:pt idx="178">
                  <c:v>2.5099999999999998</c:v>
                </c:pt>
                <c:pt idx="179">
                  <c:v>2.48</c:v>
                </c:pt>
                <c:pt idx="180">
                  <c:v>2.61</c:v>
                </c:pt>
                <c:pt idx="181">
                  <c:v>2.77</c:v>
                </c:pt>
                <c:pt idx="182">
                  <c:v>2.93</c:v>
                </c:pt>
                <c:pt idx="183">
                  <c:v>3.03</c:v>
                </c:pt>
                <c:pt idx="184">
                  <c:v>3.03</c:v>
                </c:pt>
                <c:pt idx="185">
                  <c:v>3.11</c:v>
                </c:pt>
                <c:pt idx="186">
                  <c:v>3.09</c:v>
                </c:pt>
                <c:pt idx="187">
                  <c:v>3.03</c:v>
                </c:pt>
                <c:pt idx="188">
                  <c:v>2.94</c:v>
                </c:pt>
                <c:pt idx="189">
                  <c:v>2.91</c:v>
                </c:pt>
                <c:pt idx="190">
                  <c:v>3.01</c:v>
                </c:pt>
                <c:pt idx="191">
                  <c:v>3.03</c:v>
                </c:pt>
                <c:pt idx="192">
                  <c:v>3.23</c:v>
                </c:pt>
                <c:pt idx="193">
                  <c:v>3.28</c:v>
                </c:pt>
                <c:pt idx="194">
                  <c:v>3.31</c:v>
                </c:pt>
                <c:pt idx="195">
                  <c:v>3.37</c:v>
                </c:pt>
                <c:pt idx="196">
                  <c:v>3.44</c:v>
                </c:pt>
                <c:pt idx="197">
                  <c:v>3.46</c:v>
                </c:pt>
                <c:pt idx="198">
                  <c:v>3.49</c:v>
                </c:pt>
                <c:pt idx="199">
                  <c:v>3.55</c:v>
                </c:pt>
                <c:pt idx="200">
                  <c:v>3.57</c:v>
                </c:pt>
                <c:pt idx="201">
                  <c:v>3.59</c:v>
                </c:pt>
                <c:pt idx="202">
                  <c:v>3.64</c:v>
                </c:pt>
                <c:pt idx="203">
                  <c:v>3.49</c:v>
                </c:pt>
                <c:pt idx="204">
                  <c:v>3.5</c:v>
                </c:pt>
                <c:pt idx="205">
                  <c:v>3.57</c:v>
                </c:pt>
                <c:pt idx="206">
                  <c:v>3.57</c:v>
                </c:pt>
                <c:pt idx="207">
                  <c:v>3.52</c:v>
                </c:pt>
                <c:pt idx="208">
                  <c:v>3.45</c:v>
                </c:pt>
                <c:pt idx="209">
                  <c:v>3.37</c:v>
                </c:pt>
                <c:pt idx="210">
                  <c:v>3.31</c:v>
                </c:pt>
                <c:pt idx="211">
                  <c:v>3.21</c:v>
                </c:pt>
                <c:pt idx="212">
                  <c:v>3.28</c:v>
                </c:pt>
                <c:pt idx="213">
                  <c:v>3.33</c:v>
                </c:pt>
                <c:pt idx="214">
                  <c:v>3.46</c:v>
                </c:pt>
                <c:pt idx="215">
                  <c:v>3.68</c:v>
                </c:pt>
                <c:pt idx="216">
                  <c:v>3.77</c:v>
                </c:pt>
                <c:pt idx="217">
                  <c:v>3.81</c:v>
                </c:pt>
                <c:pt idx="218">
                  <c:v>3.86</c:v>
                </c:pt>
                <c:pt idx="219">
                  <c:v>3.91</c:v>
                </c:pt>
                <c:pt idx="220">
                  <c:v>3.98</c:v>
                </c:pt>
                <c:pt idx="221">
                  <c:v>3.98</c:v>
                </c:pt>
                <c:pt idx="222">
                  <c:v>4.0599999999999996</c:v>
                </c:pt>
                <c:pt idx="223">
                  <c:v>4.1399999999999997</c:v>
                </c:pt>
                <c:pt idx="224">
                  <c:v>4.24</c:v>
                </c:pt>
                <c:pt idx="225">
                  <c:v>4.29</c:v>
                </c:pt>
                <c:pt idx="226">
                  <c:v>4.37</c:v>
                </c:pt>
                <c:pt idx="227">
                  <c:v>4.38</c:v>
                </c:pt>
                <c:pt idx="228">
                  <c:v>4.3499999999999996</c:v>
                </c:pt>
                <c:pt idx="229">
                  <c:v>4.33</c:v>
                </c:pt>
                <c:pt idx="230">
                  <c:v>4.25</c:v>
                </c:pt>
                <c:pt idx="231">
                  <c:v>4.1900000000000004</c:v>
                </c:pt>
                <c:pt idx="232">
                  <c:v>4.18</c:v>
                </c:pt>
                <c:pt idx="233">
                  <c:v>4.12</c:v>
                </c:pt>
                <c:pt idx="234">
                  <c:v>4</c:v>
                </c:pt>
                <c:pt idx="235">
                  <c:v>3.9</c:v>
                </c:pt>
                <c:pt idx="236">
                  <c:v>3.79</c:v>
                </c:pt>
                <c:pt idx="237">
                  <c:v>3.68</c:v>
                </c:pt>
                <c:pt idx="238">
                  <c:v>3.55</c:v>
                </c:pt>
                <c:pt idx="239">
                  <c:v>3.49</c:v>
                </c:pt>
                <c:pt idx="240">
                  <c:v>3.49</c:v>
                </c:pt>
                <c:pt idx="241">
                  <c:v>3.44</c:v>
                </c:pt>
                <c:pt idx="242">
                  <c:v>3.42</c:v>
                </c:pt>
                <c:pt idx="243">
                  <c:v>3.47</c:v>
                </c:pt>
                <c:pt idx="244">
                  <c:v>3.49</c:v>
                </c:pt>
                <c:pt idx="245">
                  <c:v>3.42</c:v>
                </c:pt>
                <c:pt idx="246">
                  <c:v>3.35</c:v>
                </c:pt>
                <c:pt idx="247">
                  <c:v>3.29</c:v>
                </c:pt>
                <c:pt idx="248">
                  <c:v>3.18</c:v>
                </c:pt>
                <c:pt idx="249">
                  <c:v>3.13</c:v>
                </c:pt>
                <c:pt idx="250">
                  <c:v>3.08</c:v>
                </c:pt>
                <c:pt idx="251">
                  <c:v>3.08</c:v>
                </c:pt>
                <c:pt idx="252">
                  <c:v>3.14</c:v>
                </c:pt>
                <c:pt idx="253">
                  <c:v>3.15</c:v>
                </c:pt>
                <c:pt idx="254">
                  <c:v>3.08</c:v>
                </c:pt>
                <c:pt idx="255">
                  <c:v>2.99</c:v>
                </c:pt>
                <c:pt idx="256">
                  <c:v>2.96</c:v>
                </c:pt>
                <c:pt idx="257">
                  <c:v>2.95</c:v>
                </c:pt>
                <c:pt idx="258">
                  <c:v>3.04</c:v>
                </c:pt>
                <c:pt idx="259">
                  <c:v>3.08</c:v>
                </c:pt>
                <c:pt idx="260">
                  <c:v>3.05</c:v>
                </c:pt>
                <c:pt idx="261">
                  <c:v>3.03</c:v>
                </c:pt>
                <c:pt idx="262">
                  <c:v>2.99</c:v>
                </c:pt>
                <c:pt idx="263">
                  <c:v>2.94</c:v>
                </c:pt>
                <c:pt idx="264">
                  <c:v>2.83</c:v>
                </c:pt>
                <c:pt idx="265">
                  <c:v>2.73</c:v>
                </c:pt>
                <c:pt idx="266">
                  <c:v>2.64</c:v>
                </c:pt>
                <c:pt idx="267">
                  <c:v>2.6</c:v>
                </c:pt>
                <c:pt idx="268">
                  <c:v>2.57</c:v>
                </c:pt>
                <c:pt idx="269">
                  <c:v>2.61</c:v>
                </c:pt>
                <c:pt idx="270">
                  <c:v>2.64</c:v>
                </c:pt>
                <c:pt idx="271">
                  <c:v>2.65</c:v>
                </c:pt>
                <c:pt idx="272">
                  <c:v>2.74</c:v>
                </c:pt>
                <c:pt idx="273">
                  <c:v>2.87</c:v>
                </c:pt>
                <c:pt idx="274">
                  <c:v>3.23</c:v>
                </c:pt>
                <c:pt idx="275">
                  <c:v>3.35</c:v>
                </c:pt>
                <c:pt idx="276">
                  <c:v>3.63</c:v>
                </c:pt>
                <c:pt idx="277">
                  <c:v>3.77</c:v>
                </c:pt>
                <c:pt idx="278">
                  <c:v>3.89</c:v>
                </c:pt>
                <c:pt idx="279">
                  <c:v>3.94</c:v>
                </c:pt>
                <c:pt idx="280">
                  <c:v>4.09</c:v>
                </c:pt>
                <c:pt idx="281">
                  <c:v>4.22</c:v>
                </c:pt>
                <c:pt idx="282">
                  <c:v>4.2300000000000004</c:v>
                </c:pt>
                <c:pt idx="283">
                  <c:v>4.3</c:v>
                </c:pt>
                <c:pt idx="284">
                  <c:v>4.38</c:v>
                </c:pt>
                <c:pt idx="285">
                  <c:v>4.43</c:v>
                </c:pt>
                <c:pt idx="286">
                  <c:v>4.45</c:v>
                </c:pt>
                <c:pt idx="287">
                  <c:v>4.4800000000000004</c:v>
                </c:pt>
                <c:pt idx="288">
                  <c:v>4.47</c:v>
                </c:pt>
                <c:pt idx="289">
                  <c:v>4.4800000000000004</c:v>
                </c:pt>
                <c:pt idx="290">
                  <c:v>4.45</c:v>
                </c:pt>
                <c:pt idx="291">
                  <c:v>4.38</c:v>
                </c:pt>
                <c:pt idx="292">
                  <c:v>4.37</c:v>
                </c:pt>
                <c:pt idx="293">
                  <c:v>4.3499999999999996</c:v>
                </c:pt>
                <c:pt idx="294">
                  <c:v>4.43</c:v>
                </c:pt>
                <c:pt idx="295">
                  <c:v>4.45</c:v>
                </c:pt>
                <c:pt idx="296">
                  <c:v>4.4800000000000004</c:v>
                </c:pt>
                <c:pt idx="297">
                  <c:v>4.49</c:v>
                </c:pt>
                <c:pt idx="298">
                  <c:v>4.49</c:v>
                </c:pt>
                <c:pt idx="299">
                  <c:v>4.53</c:v>
                </c:pt>
                <c:pt idx="300">
                  <c:v>4.7300000000000004</c:v>
                </c:pt>
                <c:pt idx="301">
                  <c:v>4.82</c:v>
                </c:pt>
                <c:pt idx="302">
                  <c:v>4.95</c:v>
                </c:pt>
                <c:pt idx="303">
                  <c:v>5.05</c:v>
                </c:pt>
                <c:pt idx="304">
                  <c:v>5.24</c:v>
                </c:pt>
                <c:pt idx="305">
                  <c:v>5.27</c:v>
                </c:pt>
                <c:pt idx="306">
                  <c:v>5.33</c:v>
                </c:pt>
                <c:pt idx="307">
                  <c:v>5.35</c:v>
                </c:pt>
                <c:pt idx="308">
                  <c:v>5.31</c:v>
                </c:pt>
                <c:pt idx="309">
                  <c:v>5.25</c:v>
                </c:pt>
                <c:pt idx="310">
                  <c:v>5.29</c:v>
                </c:pt>
                <c:pt idx="311">
                  <c:v>5.23</c:v>
                </c:pt>
                <c:pt idx="312">
                  <c:v>5.19</c:v>
                </c:pt>
                <c:pt idx="313">
                  <c:v>5.13</c:v>
                </c:pt>
                <c:pt idx="314">
                  <c:v>5.1100000000000003</c:v>
                </c:pt>
                <c:pt idx="315">
                  <c:v>4.95</c:v>
                </c:pt>
                <c:pt idx="316">
                  <c:v>4.9400000000000004</c:v>
                </c:pt>
                <c:pt idx="317">
                  <c:v>4.91</c:v>
                </c:pt>
                <c:pt idx="318">
                  <c:v>5.09</c:v>
                </c:pt>
                <c:pt idx="319">
                  <c:v>5.08</c:v>
                </c:pt>
                <c:pt idx="320">
                  <c:v>5.09</c:v>
                </c:pt>
                <c:pt idx="321">
                  <c:v>5.1100000000000003</c:v>
                </c:pt>
                <c:pt idx="322">
                  <c:v>5.09</c:v>
                </c:pt>
                <c:pt idx="323">
                  <c:v>5.07</c:v>
                </c:pt>
                <c:pt idx="324">
                  <c:v>5.09</c:v>
                </c:pt>
                <c:pt idx="325">
                  <c:v>5.07</c:v>
                </c:pt>
                <c:pt idx="326">
                  <c:v>4.9800000000000004</c:v>
                </c:pt>
                <c:pt idx="327">
                  <c:v>4.96</c:v>
                </c:pt>
                <c:pt idx="328">
                  <c:v>4.92</c:v>
                </c:pt>
                <c:pt idx="329">
                  <c:v>4.84</c:v>
                </c:pt>
                <c:pt idx="330">
                  <c:v>4.79</c:v>
                </c:pt>
                <c:pt idx="331">
                  <c:v>4.74</c:v>
                </c:pt>
                <c:pt idx="332">
                  <c:v>4.76</c:v>
                </c:pt>
                <c:pt idx="333">
                  <c:v>4.74</c:v>
                </c:pt>
                <c:pt idx="334">
                  <c:v>4.7300000000000004</c:v>
                </c:pt>
                <c:pt idx="335">
                  <c:v>4.79</c:v>
                </c:pt>
                <c:pt idx="336">
                  <c:v>4.6100000000000003</c:v>
                </c:pt>
                <c:pt idx="337">
                  <c:v>4.5</c:v>
                </c:pt>
                <c:pt idx="338">
                  <c:v>4.3899999999999997</c:v>
                </c:pt>
                <c:pt idx="339">
                  <c:v>4.28</c:v>
                </c:pt>
                <c:pt idx="340">
                  <c:v>4.1500000000000004</c:v>
                </c:pt>
                <c:pt idx="341">
                  <c:v>4.0599999999999996</c:v>
                </c:pt>
                <c:pt idx="342">
                  <c:v>3.96</c:v>
                </c:pt>
                <c:pt idx="343">
                  <c:v>3.92</c:v>
                </c:pt>
                <c:pt idx="344">
                  <c:v>3.74</c:v>
                </c:pt>
                <c:pt idx="345">
                  <c:v>3.68</c:v>
                </c:pt>
                <c:pt idx="346">
                  <c:v>3.65</c:v>
                </c:pt>
                <c:pt idx="347">
                  <c:v>3.67</c:v>
                </c:pt>
                <c:pt idx="348">
                  <c:v>3.65</c:v>
                </c:pt>
                <c:pt idx="349">
                  <c:v>3.67</c:v>
                </c:pt>
                <c:pt idx="350">
                  <c:v>3.68</c:v>
                </c:pt>
                <c:pt idx="351">
                  <c:v>3.63</c:v>
                </c:pt>
                <c:pt idx="352">
                  <c:v>3.59</c:v>
                </c:pt>
                <c:pt idx="353">
                  <c:v>3.57</c:v>
                </c:pt>
                <c:pt idx="354">
                  <c:v>3.57</c:v>
                </c:pt>
                <c:pt idx="355">
                  <c:v>3.51</c:v>
                </c:pt>
                <c:pt idx="356">
                  <c:v>3.45</c:v>
                </c:pt>
                <c:pt idx="357">
                  <c:v>3.29</c:v>
                </c:pt>
                <c:pt idx="358">
                  <c:v>3.19</c:v>
                </c:pt>
                <c:pt idx="359">
                  <c:v>3.13</c:v>
                </c:pt>
                <c:pt idx="360">
                  <c:v>3.04</c:v>
                </c:pt>
                <c:pt idx="361">
                  <c:v>3.02</c:v>
                </c:pt>
                <c:pt idx="362">
                  <c:v>2.97</c:v>
                </c:pt>
                <c:pt idx="363">
                  <c:v>2.9</c:v>
                </c:pt>
                <c:pt idx="364">
                  <c:v>2.84</c:v>
                </c:pt>
                <c:pt idx="365">
                  <c:v>2.81</c:v>
                </c:pt>
                <c:pt idx="366">
                  <c:v>2.81</c:v>
                </c:pt>
                <c:pt idx="367">
                  <c:v>2.78</c:v>
                </c:pt>
                <c:pt idx="368">
                  <c:v>2.75</c:v>
                </c:pt>
                <c:pt idx="369">
                  <c:v>2.68</c:v>
                </c:pt>
                <c:pt idx="370">
                  <c:v>2.66</c:v>
                </c:pt>
                <c:pt idx="371">
                  <c:v>2.66</c:v>
                </c:pt>
                <c:pt idx="372">
                  <c:v>2.64</c:v>
                </c:pt>
                <c:pt idx="373">
                  <c:v>2.59</c:v>
                </c:pt>
                <c:pt idx="374">
                  <c:v>2.48</c:v>
                </c:pt>
                <c:pt idx="375">
                  <c:v>2.4900000000000002</c:v>
                </c:pt>
                <c:pt idx="376">
                  <c:v>2.4300000000000002</c:v>
                </c:pt>
                <c:pt idx="377">
                  <c:v>2.4500000000000002</c:v>
                </c:pt>
                <c:pt idx="378">
                  <c:v>2.56</c:v>
                </c:pt>
                <c:pt idx="379">
                  <c:v>2.65</c:v>
                </c:pt>
                <c:pt idx="380">
                  <c:v>2.76</c:v>
                </c:pt>
                <c:pt idx="381">
                  <c:v>2.82</c:v>
                </c:pt>
                <c:pt idx="382">
                  <c:v>2.84</c:v>
                </c:pt>
                <c:pt idx="383">
                  <c:v>2.87</c:v>
                </c:pt>
                <c:pt idx="384">
                  <c:v>2.98</c:v>
                </c:pt>
                <c:pt idx="385">
                  <c:v>3.13</c:v>
                </c:pt>
                <c:pt idx="386">
                  <c:v>3.11</c:v>
                </c:pt>
                <c:pt idx="387">
                  <c:v>3.01</c:v>
                </c:pt>
                <c:pt idx="388">
                  <c:v>3.03</c:v>
                </c:pt>
                <c:pt idx="389">
                  <c:v>3.1</c:v>
                </c:pt>
                <c:pt idx="390">
                  <c:v>3.2</c:v>
                </c:pt>
                <c:pt idx="391">
                  <c:v>3.2</c:v>
                </c:pt>
                <c:pt idx="392">
                  <c:v>3.18</c:v>
                </c:pt>
                <c:pt idx="393">
                  <c:v>3.19</c:v>
                </c:pt>
                <c:pt idx="394">
                  <c:v>3.5</c:v>
                </c:pt>
                <c:pt idx="395">
                  <c:v>3.83</c:v>
                </c:pt>
                <c:pt idx="396">
                  <c:v>3.95</c:v>
                </c:pt>
                <c:pt idx="397">
                  <c:v>4.03</c:v>
                </c:pt>
                <c:pt idx="398">
                  <c:v>4.0999999999999996</c:v>
                </c:pt>
                <c:pt idx="399">
                  <c:v>4.1500000000000004</c:v>
                </c:pt>
                <c:pt idx="400">
                  <c:v>4.13</c:v>
                </c:pt>
                <c:pt idx="401">
                  <c:v>4.07</c:v>
                </c:pt>
                <c:pt idx="402">
                  <c:v>4.03</c:v>
                </c:pt>
                <c:pt idx="403">
                  <c:v>4.01</c:v>
                </c:pt>
                <c:pt idx="404">
                  <c:v>4.29</c:v>
                </c:pt>
                <c:pt idx="405">
                  <c:v>4.33</c:v>
                </c:pt>
                <c:pt idx="406">
                  <c:v>4.68</c:v>
                </c:pt>
                <c:pt idx="407">
                  <c:v>4.88</c:v>
                </c:pt>
                <c:pt idx="408">
                  <c:v>4.9800000000000004</c:v>
                </c:pt>
                <c:pt idx="409">
                  <c:v>4.95</c:v>
                </c:pt>
                <c:pt idx="410">
                  <c:v>5.08</c:v>
                </c:pt>
                <c:pt idx="411">
                  <c:v>5.14</c:v>
                </c:pt>
                <c:pt idx="412">
                  <c:v>5.2</c:v>
                </c:pt>
                <c:pt idx="413">
                  <c:v>5.18</c:v>
                </c:pt>
                <c:pt idx="414">
                  <c:v>5.14</c:v>
                </c:pt>
                <c:pt idx="415">
                  <c:v>5.07</c:v>
                </c:pt>
                <c:pt idx="416">
                  <c:v>4.97</c:v>
                </c:pt>
                <c:pt idx="417">
                  <c:v>4.87</c:v>
                </c:pt>
                <c:pt idx="418">
                  <c:v>4.7699999999999996</c:v>
                </c:pt>
                <c:pt idx="419">
                  <c:v>4.68</c:v>
                </c:pt>
                <c:pt idx="420">
                  <c:v>4.57</c:v>
                </c:pt>
                <c:pt idx="421">
                  <c:v>4.47</c:v>
                </c:pt>
                <c:pt idx="422">
                  <c:v>4.4000000000000004</c:v>
                </c:pt>
                <c:pt idx="423">
                  <c:v>4.29</c:v>
                </c:pt>
                <c:pt idx="424">
                  <c:v>4.17</c:v>
                </c:pt>
                <c:pt idx="425">
                  <c:v>4.08</c:v>
                </c:pt>
                <c:pt idx="426">
                  <c:v>3.99</c:v>
                </c:pt>
                <c:pt idx="427">
                  <c:v>3.94</c:v>
                </c:pt>
                <c:pt idx="428">
                  <c:v>4</c:v>
                </c:pt>
                <c:pt idx="429">
                  <c:v>4</c:v>
                </c:pt>
                <c:pt idx="430">
                  <c:v>3.95</c:v>
                </c:pt>
                <c:pt idx="431">
                  <c:v>3.84</c:v>
                </c:pt>
                <c:pt idx="432">
                  <c:v>3.71</c:v>
                </c:pt>
                <c:pt idx="433">
                  <c:v>3.65</c:v>
                </c:pt>
                <c:pt idx="434">
                  <c:v>3.59</c:v>
                </c:pt>
                <c:pt idx="435">
                  <c:v>3.56</c:v>
                </c:pt>
                <c:pt idx="436">
                  <c:v>3.5</c:v>
                </c:pt>
                <c:pt idx="437">
                  <c:v>3.44</c:v>
                </c:pt>
                <c:pt idx="438">
                  <c:v>3.37</c:v>
                </c:pt>
                <c:pt idx="439">
                  <c:v>3.33</c:v>
                </c:pt>
                <c:pt idx="440">
                  <c:v>3.36</c:v>
                </c:pt>
                <c:pt idx="441">
                  <c:v>3.47</c:v>
                </c:pt>
                <c:pt idx="442">
                  <c:v>3.72</c:v>
                </c:pt>
                <c:pt idx="443">
                  <c:v>3.91</c:v>
                </c:pt>
                <c:pt idx="444">
                  <c:v>4</c:v>
                </c:pt>
                <c:pt idx="445">
                  <c:v>4.09</c:v>
                </c:pt>
                <c:pt idx="446">
                  <c:v>4.09</c:v>
                </c:pt>
                <c:pt idx="447">
                  <c:v>4.07</c:v>
                </c:pt>
                <c:pt idx="448">
                  <c:v>4.05</c:v>
                </c:pt>
                <c:pt idx="449">
                  <c:v>4.05</c:v>
                </c:pt>
                <c:pt idx="450">
                  <c:v>4.0199999999999996</c:v>
                </c:pt>
                <c:pt idx="451">
                  <c:v>3.95</c:v>
                </c:pt>
                <c:pt idx="452">
                  <c:v>3.95</c:v>
                </c:pt>
                <c:pt idx="453">
                  <c:v>3.87</c:v>
                </c:pt>
                <c:pt idx="454">
                  <c:v>3.87</c:v>
                </c:pt>
                <c:pt idx="455">
                  <c:v>3.85</c:v>
                </c:pt>
                <c:pt idx="456">
                  <c:v>3.81</c:v>
                </c:pt>
                <c:pt idx="457">
                  <c:v>3.87</c:v>
                </c:pt>
                <c:pt idx="458">
                  <c:v>3.84</c:v>
                </c:pt>
                <c:pt idx="459">
                  <c:v>3.83</c:v>
                </c:pt>
                <c:pt idx="460">
                  <c:v>3.97</c:v>
                </c:pt>
                <c:pt idx="461">
                  <c:v>4.01</c:v>
                </c:pt>
                <c:pt idx="462">
                  <c:v>4.1500000000000004</c:v>
                </c:pt>
                <c:pt idx="463">
                  <c:v>4.16</c:v>
                </c:pt>
                <c:pt idx="464">
                  <c:v>4.0599999999999996</c:v>
                </c:pt>
                <c:pt idx="465">
                  <c:v>4</c:v>
                </c:pt>
                <c:pt idx="466">
                  <c:v>3.99</c:v>
                </c:pt>
                <c:pt idx="467">
                  <c:v>4.03</c:v>
                </c:pt>
                <c:pt idx="468">
                  <c:v>4.18</c:v>
                </c:pt>
                <c:pt idx="469">
                  <c:v>4.2</c:v>
                </c:pt>
                <c:pt idx="470">
                  <c:v>4.2</c:v>
                </c:pt>
                <c:pt idx="471">
                  <c:v>4.16</c:v>
                </c:pt>
                <c:pt idx="472">
                  <c:v>4.09</c:v>
                </c:pt>
                <c:pt idx="473">
                  <c:v>4.08</c:v>
                </c:pt>
                <c:pt idx="474">
                  <c:v>4.09</c:v>
                </c:pt>
                <c:pt idx="475">
                  <c:v>4.05</c:v>
                </c:pt>
                <c:pt idx="476">
                  <c:v>4.04</c:v>
                </c:pt>
                <c:pt idx="477">
                  <c:v>4.2</c:v>
                </c:pt>
                <c:pt idx="478">
                  <c:v>4.45</c:v>
                </c:pt>
                <c:pt idx="479">
                  <c:v>4.59</c:v>
                </c:pt>
                <c:pt idx="480">
                  <c:v>4.67</c:v>
                </c:pt>
                <c:pt idx="481">
                  <c:v>4.67</c:v>
                </c:pt>
                <c:pt idx="482">
                  <c:v>4.6900000000000004</c:v>
                </c:pt>
                <c:pt idx="483">
                  <c:v>4.6900000000000004</c:v>
                </c:pt>
                <c:pt idx="484">
                  <c:v>4.67</c:v>
                </c:pt>
                <c:pt idx="485">
                  <c:v>4.6399999999999997</c:v>
                </c:pt>
                <c:pt idx="486">
                  <c:v>4.6500000000000004</c:v>
                </c:pt>
                <c:pt idx="487">
                  <c:v>4.3499999999999996</c:v>
                </c:pt>
                <c:pt idx="488">
                  <c:v>4.34</c:v>
                </c:pt>
                <c:pt idx="489">
                  <c:v>4.3899999999999997</c:v>
                </c:pt>
                <c:pt idx="490">
                  <c:v>4.4400000000000004</c:v>
                </c:pt>
                <c:pt idx="491">
                  <c:v>4.49</c:v>
                </c:pt>
                <c:pt idx="492">
                  <c:v>4.47</c:v>
                </c:pt>
                <c:pt idx="493">
                  <c:v>4.46</c:v>
                </c:pt>
                <c:pt idx="494">
                  <c:v>4.3600000000000003</c:v>
                </c:pt>
                <c:pt idx="495">
                  <c:v>4.3600000000000003</c:v>
                </c:pt>
                <c:pt idx="496">
                  <c:v>4.32</c:v>
                </c:pt>
                <c:pt idx="497">
                  <c:v>4.25</c:v>
                </c:pt>
                <c:pt idx="498">
                  <c:v>4.3</c:v>
                </c:pt>
                <c:pt idx="499">
                  <c:v>4.25</c:v>
                </c:pt>
                <c:pt idx="500">
                  <c:v>4.2699999999999996</c:v>
                </c:pt>
                <c:pt idx="501">
                  <c:v>4.28</c:v>
                </c:pt>
                <c:pt idx="502">
                  <c:v>4.2300000000000004</c:v>
                </c:pt>
                <c:pt idx="503">
                  <c:v>4.1900000000000004</c:v>
                </c:pt>
                <c:pt idx="504">
                  <c:v>4.24</c:v>
                </c:pt>
                <c:pt idx="505">
                  <c:v>4.2699999999999996</c:v>
                </c:pt>
                <c:pt idx="506">
                  <c:v>4.29</c:v>
                </c:pt>
                <c:pt idx="507">
                  <c:v>4.24</c:v>
                </c:pt>
                <c:pt idx="508">
                  <c:v>4.26</c:v>
                </c:pt>
                <c:pt idx="509">
                  <c:v>4.2699999999999996</c:v>
                </c:pt>
                <c:pt idx="510">
                  <c:v>4.33</c:v>
                </c:pt>
                <c:pt idx="511">
                  <c:v>4.4000000000000004</c:v>
                </c:pt>
                <c:pt idx="512">
                  <c:v>4.4000000000000004</c:v>
                </c:pt>
                <c:pt idx="513">
                  <c:v>4.38</c:v>
                </c:pt>
                <c:pt idx="514">
                  <c:v>4.32</c:v>
                </c:pt>
                <c:pt idx="515">
                  <c:v>4.1900000000000004</c:v>
                </c:pt>
                <c:pt idx="516">
                  <c:v>4.0199999999999996</c:v>
                </c:pt>
                <c:pt idx="517">
                  <c:v>3.94</c:v>
                </c:pt>
                <c:pt idx="518">
                  <c:v>3.98</c:v>
                </c:pt>
                <c:pt idx="519">
                  <c:v>3.95</c:v>
                </c:pt>
                <c:pt idx="520">
                  <c:v>3.86</c:v>
                </c:pt>
                <c:pt idx="521">
                  <c:v>3.8</c:v>
                </c:pt>
                <c:pt idx="522">
                  <c:v>3.81</c:v>
                </c:pt>
                <c:pt idx="523">
                  <c:v>3.75</c:v>
                </c:pt>
                <c:pt idx="524">
                  <c:v>3.7</c:v>
                </c:pt>
                <c:pt idx="525">
                  <c:v>3.65</c:v>
                </c:pt>
                <c:pt idx="526">
                  <c:v>3.64</c:v>
                </c:pt>
                <c:pt idx="527">
                  <c:v>3.55</c:v>
                </c:pt>
                <c:pt idx="528">
                  <c:v>3.61</c:v>
                </c:pt>
                <c:pt idx="529">
                  <c:v>3.6</c:v>
                </c:pt>
                <c:pt idx="530">
                  <c:v>3.54</c:v>
                </c:pt>
                <c:pt idx="531">
                  <c:v>3.51</c:v>
                </c:pt>
                <c:pt idx="532">
                  <c:v>3.44</c:v>
                </c:pt>
                <c:pt idx="533">
                  <c:v>3.34</c:v>
                </c:pt>
                <c:pt idx="534">
                  <c:v>3.28</c:v>
                </c:pt>
                <c:pt idx="535">
                  <c:v>3.23</c:v>
                </c:pt>
                <c:pt idx="536">
                  <c:v>3.24</c:v>
                </c:pt>
                <c:pt idx="537">
                  <c:v>3.42</c:v>
                </c:pt>
                <c:pt idx="538">
                  <c:v>3.32</c:v>
                </c:pt>
                <c:pt idx="539">
                  <c:v>3.34</c:v>
                </c:pt>
                <c:pt idx="540">
                  <c:v>3.33</c:v>
                </c:pt>
                <c:pt idx="541">
                  <c:v>3.26</c:v>
                </c:pt>
                <c:pt idx="542">
                  <c:v>3.2</c:v>
                </c:pt>
                <c:pt idx="543">
                  <c:v>3.17</c:v>
                </c:pt>
                <c:pt idx="544">
                  <c:v>3.13</c:v>
                </c:pt>
                <c:pt idx="545">
                  <c:v>3.1</c:v>
                </c:pt>
                <c:pt idx="546">
                  <c:v>3.01</c:v>
                </c:pt>
                <c:pt idx="547">
                  <c:v>2.94</c:v>
                </c:pt>
                <c:pt idx="548">
                  <c:v>2.9</c:v>
                </c:pt>
                <c:pt idx="549">
                  <c:v>3</c:v>
                </c:pt>
                <c:pt idx="550">
                  <c:v>3.08</c:v>
                </c:pt>
                <c:pt idx="551">
                  <c:v>3.04</c:v>
                </c:pt>
                <c:pt idx="552">
                  <c:v>3.08</c:v>
                </c:pt>
                <c:pt idx="553">
                  <c:v>3.08</c:v>
                </c:pt>
                <c:pt idx="554">
                  <c:v>3.2</c:v>
                </c:pt>
                <c:pt idx="555">
                  <c:v>3.38</c:v>
                </c:pt>
                <c:pt idx="556">
                  <c:v>3.44</c:v>
                </c:pt>
                <c:pt idx="557">
                  <c:v>3.43</c:v>
                </c:pt>
                <c:pt idx="558">
                  <c:v>3.39</c:v>
                </c:pt>
                <c:pt idx="559">
                  <c:v>3.32</c:v>
                </c:pt>
                <c:pt idx="560">
                  <c:v>3.32</c:v>
                </c:pt>
                <c:pt idx="561">
                  <c:v>3.22</c:v>
                </c:pt>
                <c:pt idx="562">
                  <c:v>3.23</c:v>
                </c:pt>
                <c:pt idx="563">
                  <c:v>3.31</c:v>
                </c:pt>
                <c:pt idx="564">
                  <c:v>3.39</c:v>
                </c:pt>
                <c:pt idx="565">
                  <c:v>3.33</c:v>
                </c:pt>
                <c:pt idx="566">
                  <c:v>3.22</c:v>
                </c:pt>
                <c:pt idx="567">
                  <c:v>3.28</c:v>
                </c:pt>
                <c:pt idx="568">
                  <c:v>3.37</c:v>
                </c:pt>
                <c:pt idx="569">
                  <c:v>3.43</c:v>
                </c:pt>
                <c:pt idx="570">
                  <c:v>3.48</c:v>
                </c:pt>
                <c:pt idx="571">
                  <c:v>3.57</c:v>
                </c:pt>
                <c:pt idx="572">
                  <c:v>3.57</c:v>
                </c:pt>
                <c:pt idx="573">
                  <c:v>3.61</c:v>
                </c:pt>
                <c:pt idx="574">
                  <c:v>3.77</c:v>
                </c:pt>
                <c:pt idx="575">
                  <c:v>3.88</c:v>
                </c:pt>
                <c:pt idx="576">
                  <c:v>3.87</c:v>
                </c:pt>
                <c:pt idx="577">
                  <c:v>3.82</c:v>
                </c:pt>
                <c:pt idx="578">
                  <c:v>3.93</c:v>
                </c:pt>
                <c:pt idx="579">
                  <c:v>4.08</c:v>
                </c:pt>
                <c:pt idx="580">
                  <c:v>4.37</c:v>
                </c:pt>
                <c:pt idx="581">
                  <c:v>4.5199999999999996</c:v>
                </c:pt>
                <c:pt idx="582">
                  <c:v>4.6900000000000004</c:v>
                </c:pt>
                <c:pt idx="583">
                  <c:v>4.7300000000000004</c:v>
                </c:pt>
                <c:pt idx="584">
                  <c:v>4.78</c:v>
                </c:pt>
                <c:pt idx="585">
                  <c:v>4.78</c:v>
                </c:pt>
                <c:pt idx="586">
                  <c:v>4.72</c:v>
                </c:pt>
                <c:pt idx="587">
                  <c:v>4.66</c:v>
                </c:pt>
                <c:pt idx="588">
                  <c:v>4.59</c:v>
                </c:pt>
                <c:pt idx="589">
                  <c:v>4.54</c:v>
                </c:pt>
                <c:pt idx="590">
                  <c:v>4.45</c:v>
                </c:pt>
                <c:pt idx="591">
                  <c:v>4.38</c:v>
                </c:pt>
                <c:pt idx="592">
                  <c:v>4.3600000000000003</c:v>
                </c:pt>
                <c:pt idx="593">
                  <c:v>4.29</c:v>
                </c:pt>
                <c:pt idx="594">
                  <c:v>4.25</c:v>
                </c:pt>
                <c:pt idx="595">
                  <c:v>4.2300000000000004</c:v>
                </c:pt>
                <c:pt idx="596">
                  <c:v>4.1900000000000004</c:v>
                </c:pt>
                <c:pt idx="597">
                  <c:v>4.2</c:v>
                </c:pt>
                <c:pt idx="598">
                  <c:v>4.38</c:v>
                </c:pt>
                <c:pt idx="599">
                  <c:v>4.4000000000000004</c:v>
                </c:pt>
                <c:pt idx="600">
                  <c:v>4.42</c:v>
                </c:pt>
                <c:pt idx="601">
                  <c:v>4.4800000000000004</c:v>
                </c:pt>
                <c:pt idx="602">
                  <c:v>4.46</c:v>
                </c:pt>
                <c:pt idx="603">
                  <c:v>4.3899999999999997</c:v>
                </c:pt>
                <c:pt idx="604">
                  <c:v>4.3499999999999996</c:v>
                </c:pt>
                <c:pt idx="605">
                  <c:v>4.2300000000000004</c:v>
                </c:pt>
                <c:pt idx="606">
                  <c:v>4.22</c:v>
                </c:pt>
                <c:pt idx="607">
                  <c:v>4.25</c:v>
                </c:pt>
                <c:pt idx="608">
                  <c:v>4.1500000000000004</c:v>
                </c:pt>
                <c:pt idx="609">
                  <c:v>4.16</c:v>
                </c:pt>
                <c:pt idx="610">
                  <c:v>4.1900000000000004</c:v>
                </c:pt>
                <c:pt idx="611">
                  <c:v>4.24</c:v>
                </c:pt>
                <c:pt idx="612">
                  <c:v>4.28</c:v>
                </c:pt>
                <c:pt idx="613">
                  <c:v>4.24</c:v>
                </c:pt>
                <c:pt idx="614">
                  <c:v>4.33</c:v>
                </c:pt>
                <c:pt idx="615">
                  <c:v>4.49</c:v>
                </c:pt>
                <c:pt idx="616">
                  <c:v>4.4400000000000004</c:v>
                </c:pt>
                <c:pt idx="617">
                  <c:v>4.46</c:v>
                </c:pt>
                <c:pt idx="618">
                  <c:v>4.6500000000000004</c:v>
                </c:pt>
                <c:pt idx="619">
                  <c:v>4.76</c:v>
                </c:pt>
                <c:pt idx="620">
                  <c:v>4.7300000000000004</c:v>
                </c:pt>
                <c:pt idx="621">
                  <c:v>4.6500000000000004</c:v>
                </c:pt>
                <c:pt idx="622">
                  <c:v>4.59</c:v>
                </c:pt>
                <c:pt idx="623">
                  <c:v>4.5199999999999996</c:v>
                </c:pt>
                <c:pt idx="624">
                  <c:v>4.49</c:v>
                </c:pt>
                <c:pt idx="625">
                  <c:v>4.5</c:v>
                </c:pt>
                <c:pt idx="626">
                  <c:v>4.53</c:v>
                </c:pt>
                <c:pt idx="627">
                  <c:v>4.5199999999999996</c:v>
                </c:pt>
                <c:pt idx="628">
                  <c:v>4.4400000000000004</c:v>
                </c:pt>
                <c:pt idx="629">
                  <c:v>4.37</c:v>
                </c:pt>
                <c:pt idx="630">
                  <c:v>4.4400000000000004</c:v>
                </c:pt>
                <c:pt idx="631">
                  <c:v>4.47</c:v>
                </c:pt>
                <c:pt idx="632">
                  <c:v>4.4800000000000004</c:v>
                </c:pt>
                <c:pt idx="633">
                  <c:v>4.49</c:v>
                </c:pt>
                <c:pt idx="634">
                  <c:v>4.47</c:v>
                </c:pt>
                <c:pt idx="635">
                  <c:v>4.43</c:v>
                </c:pt>
                <c:pt idx="636">
                  <c:v>4.42</c:v>
                </c:pt>
                <c:pt idx="637">
                  <c:v>4.41</c:v>
                </c:pt>
                <c:pt idx="638">
                  <c:v>4.3499999999999996</c:v>
                </c:pt>
                <c:pt idx="639">
                  <c:v>4.28</c:v>
                </c:pt>
                <c:pt idx="640">
                  <c:v>4.29</c:v>
                </c:pt>
                <c:pt idx="641">
                  <c:v>4.29</c:v>
                </c:pt>
                <c:pt idx="642">
                  <c:v>4.21</c:v>
                </c:pt>
                <c:pt idx="643">
                  <c:v>4.24</c:v>
                </c:pt>
                <c:pt idx="644">
                  <c:v>4.29</c:v>
                </c:pt>
                <c:pt idx="645">
                  <c:v>4.29</c:v>
                </c:pt>
                <c:pt idx="646">
                  <c:v>4.3499999999999996</c:v>
                </c:pt>
                <c:pt idx="647">
                  <c:v>4.43</c:v>
                </c:pt>
                <c:pt idx="648">
                  <c:v>4.47</c:v>
                </c:pt>
                <c:pt idx="649">
                  <c:v>4.4400000000000004</c:v>
                </c:pt>
                <c:pt idx="650">
                  <c:v>4.47</c:v>
                </c:pt>
                <c:pt idx="651">
                  <c:v>4.4000000000000004</c:v>
                </c:pt>
                <c:pt idx="652">
                  <c:v>4.37</c:v>
                </c:pt>
                <c:pt idx="653">
                  <c:v>4.34</c:v>
                </c:pt>
                <c:pt idx="654">
                  <c:v>4.33</c:v>
                </c:pt>
                <c:pt idx="655">
                  <c:v>4.3</c:v>
                </c:pt>
                <c:pt idx="656">
                  <c:v>4.4000000000000004</c:v>
                </c:pt>
                <c:pt idx="657">
                  <c:v>4.46</c:v>
                </c:pt>
                <c:pt idx="658">
                  <c:v>4.72</c:v>
                </c:pt>
                <c:pt idx="659">
                  <c:v>4.62</c:v>
                </c:pt>
                <c:pt idx="660">
                  <c:v>4.62</c:v>
                </c:pt>
                <c:pt idx="661">
                  <c:v>4.6100000000000003</c:v>
                </c:pt>
                <c:pt idx="662">
                  <c:v>4.6100000000000003</c:v>
                </c:pt>
                <c:pt idx="663">
                  <c:v>4.62</c:v>
                </c:pt>
                <c:pt idx="664">
                  <c:v>4.67</c:v>
                </c:pt>
                <c:pt idx="665">
                  <c:v>4.66</c:v>
                </c:pt>
                <c:pt idx="666">
                  <c:v>4.63</c:v>
                </c:pt>
                <c:pt idx="667">
                  <c:v>4.6100000000000003</c:v>
                </c:pt>
                <c:pt idx="668">
                  <c:v>4.5199999999999996</c:v>
                </c:pt>
                <c:pt idx="669">
                  <c:v>4.45</c:v>
                </c:pt>
                <c:pt idx="670">
                  <c:v>4.33</c:v>
                </c:pt>
                <c:pt idx="671">
                  <c:v>4.2699999999999996</c:v>
                </c:pt>
                <c:pt idx="672">
                  <c:v>4.2699999999999996</c:v>
                </c:pt>
                <c:pt idx="673">
                  <c:v>4.29</c:v>
                </c:pt>
                <c:pt idx="674">
                  <c:v>4.24</c:v>
                </c:pt>
                <c:pt idx="675">
                  <c:v>4.18</c:v>
                </c:pt>
                <c:pt idx="676">
                  <c:v>4.0999999999999996</c:v>
                </c:pt>
                <c:pt idx="677">
                  <c:v>3.99</c:v>
                </c:pt>
                <c:pt idx="678">
                  <c:v>3.98</c:v>
                </c:pt>
                <c:pt idx="679">
                  <c:v>3.93</c:v>
                </c:pt>
                <c:pt idx="680">
                  <c:v>3.77</c:v>
                </c:pt>
                <c:pt idx="681">
                  <c:v>3.66</c:v>
                </c:pt>
                <c:pt idx="682">
                  <c:v>3.64</c:v>
                </c:pt>
                <c:pt idx="683">
                  <c:v>3.67</c:v>
                </c:pt>
                <c:pt idx="684">
                  <c:v>3.56</c:v>
                </c:pt>
                <c:pt idx="685">
                  <c:v>3.53</c:v>
                </c:pt>
                <c:pt idx="686">
                  <c:v>3.46</c:v>
                </c:pt>
                <c:pt idx="687">
                  <c:v>3.4</c:v>
                </c:pt>
                <c:pt idx="688">
                  <c:v>3.35</c:v>
                </c:pt>
                <c:pt idx="689">
                  <c:v>3.34</c:v>
                </c:pt>
                <c:pt idx="690">
                  <c:v>3.29</c:v>
                </c:pt>
                <c:pt idx="691">
                  <c:v>3.3</c:v>
                </c:pt>
                <c:pt idx="692">
                  <c:v>3.27</c:v>
                </c:pt>
                <c:pt idx="693">
                  <c:v>3.26</c:v>
                </c:pt>
                <c:pt idx="694">
                  <c:v>3.24</c:v>
                </c:pt>
                <c:pt idx="695">
                  <c:v>3.17</c:v>
                </c:pt>
                <c:pt idx="696">
                  <c:v>3.11</c:v>
                </c:pt>
                <c:pt idx="697">
                  <c:v>3.07</c:v>
                </c:pt>
                <c:pt idx="698">
                  <c:v>2.99</c:v>
                </c:pt>
                <c:pt idx="699">
                  <c:v>2.94</c:v>
                </c:pt>
                <c:pt idx="700">
                  <c:v>2.76</c:v>
                </c:pt>
                <c:pt idx="701">
                  <c:v>2.75</c:v>
                </c:pt>
                <c:pt idx="702">
                  <c:v>2.98</c:v>
                </c:pt>
                <c:pt idx="703">
                  <c:v>3.08</c:v>
                </c:pt>
                <c:pt idx="704">
                  <c:v>3.05</c:v>
                </c:pt>
                <c:pt idx="705">
                  <c:v>3.03</c:v>
                </c:pt>
                <c:pt idx="706">
                  <c:v>3.07</c:v>
                </c:pt>
                <c:pt idx="707">
                  <c:v>3.09</c:v>
                </c:pt>
                <c:pt idx="708">
                  <c:v>3.08</c:v>
                </c:pt>
                <c:pt idx="709">
                  <c:v>3.01</c:v>
                </c:pt>
                <c:pt idx="710">
                  <c:v>2.93</c:v>
                </c:pt>
                <c:pt idx="711">
                  <c:v>2.92</c:v>
                </c:pt>
                <c:pt idx="712">
                  <c:v>2.89</c:v>
                </c:pt>
                <c:pt idx="713">
                  <c:v>2.82</c:v>
                </c:pt>
                <c:pt idx="714">
                  <c:v>2.69</c:v>
                </c:pt>
                <c:pt idx="715">
                  <c:v>2.62</c:v>
                </c:pt>
                <c:pt idx="716">
                  <c:v>2.5</c:v>
                </c:pt>
                <c:pt idx="717">
                  <c:v>2.4500000000000002</c:v>
                </c:pt>
                <c:pt idx="718">
                  <c:v>2.5</c:v>
                </c:pt>
                <c:pt idx="719">
                  <c:v>2.5</c:v>
                </c:pt>
                <c:pt idx="720">
                  <c:v>2.36</c:v>
                </c:pt>
                <c:pt idx="721">
                  <c:v>2.36</c:v>
                </c:pt>
                <c:pt idx="722">
                  <c:v>2.41</c:v>
                </c:pt>
                <c:pt idx="723">
                  <c:v>2.4</c:v>
                </c:pt>
                <c:pt idx="724">
                  <c:v>2.25</c:v>
                </c:pt>
                <c:pt idx="725">
                  <c:v>2.17</c:v>
                </c:pt>
                <c:pt idx="726">
                  <c:v>2.1</c:v>
                </c:pt>
                <c:pt idx="727">
                  <c:v>2.06</c:v>
                </c:pt>
                <c:pt idx="728">
                  <c:v>2.0099999999999998</c:v>
                </c:pt>
                <c:pt idx="729">
                  <c:v>2</c:v>
                </c:pt>
                <c:pt idx="730">
                  <c:v>2.1</c:v>
                </c:pt>
                <c:pt idx="731">
                  <c:v>2.19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F-A504-42E0-86C7-4A704C5A51A3}"/>
            </c:ext>
          </c:extLst>
        </c:ser>
        <c:ser>
          <c:idx val="18"/>
          <c:order val="1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DATOS!$AE$3:$AE$734</c:f>
              <c:numCache>
                <c:formatCode>0.00</c:formatCode>
                <c:ptCount val="732"/>
                <c:pt idx="0">
                  <c:v>2.2400000000000002</c:v>
                </c:pt>
                <c:pt idx="1">
                  <c:v>2.25</c:v>
                </c:pt>
                <c:pt idx="2">
                  <c:v>2.2599999999999998</c:v>
                </c:pt>
                <c:pt idx="3">
                  <c:v>2.36</c:v>
                </c:pt>
                <c:pt idx="4">
                  <c:v>2.39</c:v>
                </c:pt>
                <c:pt idx="5">
                  <c:v>2.4700000000000002</c:v>
                </c:pt>
                <c:pt idx="6">
                  <c:v>2.39</c:v>
                </c:pt>
                <c:pt idx="7">
                  <c:v>2.2999999999999998</c:v>
                </c:pt>
                <c:pt idx="8">
                  <c:v>2.2799999999999998</c:v>
                </c:pt>
                <c:pt idx="9">
                  <c:v>2.4300000000000002</c:v>
                </c:pt>
                <c:pt idx="10">
                  <c:v>2.5499999999999998</c:v>
                </c:pt>
                <c:pt idx="11">
                  <c:v>2.54</c:v>
                </c:pt>
                <c:pt idx="12">
                  <c:v>2.4900000000000002</c:v>
                </c:pt>
                <c:pt idx="13">
                  <c:v>2.5</c:v>
                </c:pt>
                <c:pt idx="14">
                  <c:v>2.44</c:v>
                </c:pt>
                <c:pt idx="15">
                  <c:v>2.36</c:v>
                </c:pt>
                <c:pt idx="16">
                  <c:v>2.3199999999999998</c:v>
                </c:pt>
                <c:pt idx="17">
                  <c:v>2.35</c:v>
                </c:pt>
                <c:pt idx="18">
                  <c:v>2.33</c:v>
                </c:pt>
                <c:pt idx="19">
                  <c:v>2.29</c:v>
                </c:pt>
                <c:pt idx="20">
                  <c:v>2.14</c:v>
                </c:pt>
                <c:pt idx="21">
                  <c:v>2.13</c:v>
                </c:pt>
                <c:pt idx="22">
                  <c:v>2.19</c:v>
                </c:pt>
                <c:pt idx="23">
                  <c:v>2.14</c:v>
                </c:pt>
                <c:pt idx="24">
                  <c:v>2.0099999999999998</c:v>
                </c:pt>
                <c:pt idx="25">
                  <c:v>1.92</c:v>
                </c:pt>
                <c:pt idx="26">
                  <c:v>1.86</c:v>
                </c:pt>
                <c:pt idx="27">
                  <c:v>1.91</c:v>
                </c:pt>
                <c:pt idx="28">
                  <c:v>1.89</c:v>
                </c:pt>
                <c:pt idx="29">
                  <c:v>1.72</c:v>
                </c:pt>
                <c:pt idx="30">
                  <c:v>1.92</c:v>
                </c:pt>
                <c:pt idx="31">
                  <c:v>1.9</c:v>
                </c:pt>
                <c:pt idx="32">
                  <c:v>1.7</c:v>
                </c:pt>
                <c:pt idx="33">
                  <c:v>1.68</c:v>
                </c:pt>
                <c:pt idx="34">
                  <c:v>1.65</c:v>
                </c:pt>
                <c:pt idx="35">
                  <c:v>1.65</c:v>
                </c:pt>
                <c:pt idx="36">
                  <c:v>1.77</c:v>
                </c:pt>
                <c:pt idx="37">
                  <c:v>1.77</c:v>
                </c:pt>
                <c:pt idx="38">
                  <c:v>1.78</c:v>
                </c:pt>
                <c:pt idx="39">
                  <c:v>1.65</c:v>
                </c:pt>
                <c:pt idx="40">
                  <c:v>1.73</c:v>
                </c:pt>
                <c:pt idx="41">
                  <c:v>1.77</c:v>
                </c:pt>
                <c:pt idx="42">
                  <c:v>1.79</c:v>
                </c:pt>
                <c:pt idx="43">
                  <c:v>1.76</c:v>
                </c:pt>
                <c:pt idx="44">
                  <c:v>1.67</c:v>
                </c:pt>
                <c:pt idx="45">
                  <c:v>1.58</c:v>
                </c:pt>
                <c:pt idx="46">
                  <c:v>1.67</c:v>
                </c:pt>
                <c:pt idx="47">
                  <c:v>1.71</c:v>
                </c:pt>
                <c:pt idx="48">
                  <c:v>1.69</c:v>
                </c:pt>
                <c:pt idx="49">
                  <c:v>1.67</c:v>
                </c:pt>
                <c:pt idx="50">
                  <c:v>1.57</c:v>
                </c:pt>
                <c:pt idx="51">
                  <c:v>1.54</c:v>
                </c:pt>
                <c:pt idx="52">
                  <c:v>1.63</c:v>
                </c:pt>
                <c:pt idx="53">
                  <c:v>1.75</c:v>
                </c:pt>
                <c:pt idx="54">
                  <c:v>1.77</c:v>
                </c:pt>
                <c:pt idx="55">
                  <c:v>1.74</c:v>
                </c:pt>
                <c:pt idx="56">
                  <c:v>1.66</c:v>
                </c:pt>
                <c:pt idx="57">
                  <c:v>1.67</c:v>
                </c:pt>
                <c:pt idx="58">
                  <c:v>1.75</c:v>
                </c:pt>
                <c:pt idx="59">
                  <c:v>1.66</c:v>
                </c:pt>
                <c:pt idx="60">
                  <c:v>1.74</c:v>
                </c:pt>
                <c:pt idx="61">
                  <c:v>1.73</c:v>
                </c:pt>
                <c:pt idx="62">
                  <c:v>1.71</c:v>
                </c:pt>
                <c:pt idx="63">
                  <c:v>1.74</c:v>
                </c:pt>
                <c:pt idx="64">
                  <c:v>1.52</c:v>
                </c:pt>
                <c:pt idx="65">
                  <c:v>1.38</c:v>
                </c:pt>
                <c:pt idx="66">
                  <c:v>1.31</c:v>
                </c:pt>
                <c:pt idx="67">
                  <c:v>1.31</c:v>
                </c:pt>
                <c:pt idx="68">
                  <c:v>1.41</c:v>
                </c:pt>
                <c:pt idx="69">
                  <c:v>1.49</c:v>
                </c:pt>
                <c:pt idx="70">
                  <c:v>1.43</c:v>
                </c:pt>
                <c:pt idx="71">
                  <c:v>1.46</c:v>
                </c:pt>
                <c:pt idx="72">
                  <c:v>1.57</c:v>
                </c:pt>
                <c:pt idx="73">
                  <c:v>1.51</c:v>
                </c:pt>
                <c:pt idx="74">
                  <c:v>1.57</c:v>
                </c:pt>
                <c:pt idx="75">
                  <c:v>1.57</c:v>
                </c:pt>
                <c:pt idx="76">
                  <c:v>1.41</c:v>
                </c:pt>
                <c:pt idx="77">
                  <c:v>1.29</c:v>
                </c:pt>
                <c:pt idx="78">
                  <c:v>1.23</c:v>
                </c:pt>
                <c:pt idx="79">
                  <c:v>1.21</c:v>
                </c:pt>
                <c:pt idx="80">
                  <c:v>1.43</c:v>
                </c:pt>
                <c:pt idx="81">
                  <c:v>1.72</c:v>
                </c:pt>
                <c:pt idx="82">
                  <c:v>1.83</c:v>
                </c:pt>
                <c:pt idx="83">
                  <c:v>1.86</c:v>
                </c:pt>
                <c:pt idx="84">
                  <c:v>1.56</c:v>
                </c:pt>
                <c:pt idx="85">
                  <c:v>1.41</c:v>
                </c:pt>
                <c:pt idx="86">
                  <c:v>1.37</c:v>
                </c:pt>
                <c:pt idx="87">
                  <c:v>1.3</c:v>
                </c:pt>
                <c:pt idx="88">
                  <c:v>1.43</c:v>
                </c:pt>
                <c:pt idx="89">
                  <c:v>1.53</c:v>
                </c:pt>
                <c:pt idx="90">
                  <c:v>1.57</c:v>
                </c:pt>
                <c:pt idx="91">
                  <c:v>1.42</c:v>
                </c:pt>
                <c:pt idx="92">
                  <c:v>1.29</c:v>
                </c:pt>
                <c:pt idx="93">
                  <c:v>1.25</c:v>
                </c:pt>
                <c:pt idx="94">
                  <c:v>1.36</c:v>
                </c:pt>
                <c:pt idx="95">
                  <c:v>1.43</c:v>
                </c:pt>
                <c:pt idx="96">
                  <c:v>1.45</c:v>
                </c:pt>
                <c:pt idx="97">
                  <c:v>1.45</c:v>
                </c:pt>
                <c:pt idx="98">
                  <c:v>1.45</c:v>
                </c:pt>
                <c:pt idx="99">
                  <c:v>1.45</c:v>
                </c:pt>
                <c:pt idx="100">
                  <c:v>1.49</c:v>
                </c:pt>
                <c:pt idx="101">
                  <c:v>1.54</c:v>
                </c:pt>
                <c:pt idx="102">
                  <c:v>1.54</c:v>
                </c:pt>
                <c:pt idx="103">
                  <c:v>1.46</c:v>
                </c:pt>
                <c:pt idx="104">
                  <c:v>1.28</c:v>
                </c:pt>
                <c:pt idx="105">
                  <c:v>1.21</c:v>
                </c:pt>
                <c:pt idx="106">
                  <c:v>1.31</c:v>
                </c:pt>
                <c:pt idx="107">
                  <c:v>1.4</c:v>
                </c:pt>
                <c:pt idx="108">
                  <c:v>1.43</c:v>
                </c:pt>
                <c:pt idx="109">
                  <c:v>1.46</c:v>
                </c:pt>
                <c:pt idx="110">
                  <c:v>1.68</c:v>
                </c:pt>
                <c:pt idx="111">
                  <c:v>1.73</c:v>
                </c:pt>
                <c:pt idx="112">
                  <c:v>1.67</c:v>
                </c:pt>
                <c:pt idx="113">
                  <c:v>1.64</c:v>
                </c:pt>
                <c:pt idx="114">
                  <c:v>1.54</c:v>
                </c:pt>
                <c:pt idx="115">
                  <c:v>1.36</c:v>
                </c:pt>
                <c:pt idx="116">
                  <c:v>1.28</c:v>
                </c:pt>
                <c:pt idx="117">
                  <c:v>1.23</c:v>
                </c:pt>
                <c:pt idx="118">
                  <c:v>1.34</c:v>
                </c:pt>
                <c:pt idx="119">
                  <c:v>1.43</c:v>
                </c:pt>
                <c:pt idx="120">
                  <c:v>1.48</c:v>
                </c:pt>
                <c:pt idx="121">
                  <c:v>1.48</c:v>
                </c:pt>
                <c:pt idx="122">
                  <c:v>1.42</c:v>
                </c:pt>
                <c:pt idx="123">
                  <c:v>1.33</c:v>
                </c:pt>
                <c:pt idx="124">
                  <c:v>1.31</c:v>
                </c:pt>
                <c:pt idx="125">
                  <c:v>1.32</c:v>
                </c:pt>
                <c:pt idx="126">
                  <c:v>1.26</c:v>
                </c:pt>
                <c:pt idx="127">
                  <c:v>1.27</c:v>
                </c:pt>
                <c:pt idx="128">
                  <c:v>1.37</c:v>
                </c:pt>
                <c:pt idx="129">
                  <c:v>1.42</c:v>
                </c:pt>
                <c:pt idx="130">
                  <c:v>1.44</c:v>
                </c:pt>
                <c:pt idx="131">
                  <c:v>1.41</c:v>
                </c:pt>
                <c:pt idx="132">
                  <c:v>1.3</c:v>
                </c:pt>
                <c:pt idx="133">
                  <c:v>1.24</c:v>
                </c:pt>
                <c:pt idx="134">
                  <c:v>1.23</c:v>
                </c:pt>
                <c:pt idx="135">
                  <c:v>1.23</c:v>
                </c:pt>
                <c:pt idx="136">
                  <c:v>1.55</c:v>
                </c:pt>
                <c:pt idx="137">
                  <c:v>1.6</c:v>
                </c:pt>
                <c:pt idx="138">
                  <c:v>1.45</c:v>
                </c:pt>
                <c:pt idx="139">
                  <c:v>1.32</c:v>
                </c:pt>
                <c:pt idx="140">
                  <c:v>1.43</c:v>
                </c:pt>
                <c:pt idx="141">
                  <c:v>1.5</c:v>
                </c:pt>
                <c:pt idx="142">
                  <c:v>1.49</c:v>
                </c:pt>
                <c:pt idx="143">
                  <c:v>1.49</c:v>
                </c:pt>
                <c:pt idx="144">
                  <c:v>1.53</c:v>
                </c:pt>
                <c:pt idx="145">
                  <c:v>1.64</c:v>
                </c:pt>
                <c:pt idx="146">
                  <c:v>1.62</c:v>
                </c:pt>
                <c:pt idx="147">
                  <c:v>1.55</c:v>
                </c:pt>
                <c:pt idx="148">
                  <c:v>1.44</c:v>
                </c:pt>
                <c:pt idx="149">
                  <c:v>1.34</c:v>
                </c:pt>
                <c:pt idx="150">
                  <c:v>1.37</c:v>
                </c:pt>
                <c:pt idx="151">
                  <c:v>1.41</c:v>
                </c:pt>
                <c:pt idx="152">
                  <c:v>1.54</c:v>
                </c:pt>
                <c:pt idx="153">
                  <c:v>1.56</c:v>
                </c:pt>
                <c:pt idx="154">
                  <c:v>1.53</c:v>
                </c:pt>
                <c:pt idx="155">
                  <c:v>1.59</c:v>
                </c:pt>
                <c:pt idx="156">
                  <c:v>1.53</c:v>
                </c:pt>
                <c:pt idx="157">
                  <c:v>1.52</c:v>
                </c:pt>
                <c:pt idx="158">
                  <c:v>1.56</c:v>
                </c:pt>
                <c:pt idx="159">
                  <c:v>1.53</c:v>
                </c:pt>
                <c:pt idx="160">
                  <c:v>1.49</c:v>
                </c:pt>
                <c:pt idx="161">
                  <c:v>1.45</c:v>
                </c:pt>
                <c:pt idx="162">
                  <c:v>1.57</c:v>
                </c:pt>
                <c:pt idx="163">
                  <c:v>1.58</c:v>
                </c:pt>
                <c:pt idx="164">
                  <c:v>1.57</c:v>
                </c:pt>
                <c:pt idx="165">
                  <c:v>1.56</c:v>
                </c:pt>
                <c:pt idx="166">
                  <c:v>1.69</c:v>
                </c:pt>
                <c:pt idx="167">
                  <c:v>1.82</c:v>
                </c:pt>
                <c:pt idx="168">
                  <c:v>1.73</c:v>
                </c:pt>
                <c:pt idx="169">
                  <c:v>1.61</c:v>
                </c:pt>
                <c:pt idx="170">
                  <c:v>1.54</c:v>
                </c:pt>
                <c:pt idx="171">
                  <c:v>1.42</c:v>
                </c:pt>
                <c:pt idx="172">
                  <c:v>1.32</c:v>
                </c:pt>
                <c:pt idx="173">
                  <c:v>1.26</c:v>
                </c:pt>
                <c:pt idx="174">
                  <c:v>1.21</c:v>
                </c:pt>
                <c:pt idx="175">
                  <c:v>1.3</c:v>
                </c:pt>
                <c:pt idx="176">
                  <c:v>1.37</c:v>
                </c:pt>
                <c:pt idx="177">
                  <c:v>1.4</c:v>
                </c:pt>
                <c:pt idx="178">
                  <c:v>1.33</c:v>
                </c:pt>
                <c:pt idx="179">
                  <c:v>1.43</c:v>
                </c:pt>
                <c:pt idx="180">
                  <c:v>1.38</c:v>
                </c:pt>
                <c:pt idx="181">
                  <c:v>1.37</c:v>
                </c:pt>
                <c:pt idx="182">
                  <c:v>1.43</c:v>
                </c:pt>
                <c:pt idx="183">
                  <c:v>1.5</c:v>
                </c:pt>
                <c:pt idx="184">
                  <c:v>1.43</c:v>
                </c:pt>
                <c:pt idx="185">
                  <c:v>1.37</c:v>
                </c:pt>
                <c:pt idx="186">
                  <c:v>1.46</c:v>
                </c:pt>
                <c:pt idx="187">
                  <c:v>1.47</c:v>
                </c:pt>
                <c:pt idx="188">
                  <c:v>1.63</c:v>
                </c:pt>
                <c:pt idx="189">
                  <c:v>1.63</c:v>
                </c:pt>
                <c:pt idx="190">
                  <c:v>1.72</c:v>
                </c:pt>
                <c:pt idx="191">
                  <c:v>1.78</c:v>
                </c:pt>
                <c:pt idx="192">
                  <c:v>1.83</c:v>
                </c:pt>
                <c:pt idx="193">
                  <c:v>1.83</c:v>
                </c:pt>
                <c:pt idx="194">
                  <c:v>1.83</c:v>
                </c:pt>
                <c:pt idx="195">
                  <c:v>1.91</c:v>
                </c:pt>
                <c:pt idx="196">
                  <c:v>1.94</c:v>
                </c:pt>
                <c:pt idx="197">
                  <c:v>1.81</c:v>
                </c:pt>
                <c:pt idx="198">
                  <c:v>1.75</c:v>
                </c:pt>
                <c:pt idx="199">
                  <c:v>1.74</c:v>
                </c:pt>
                <c:pt idx="200">
                  <c:v>1.68</c:v>
                </c:pt>
                <c:pt idx="201">
                  <c:v>1.7</c:v>
                </c:pt>
                <c:pt idx="202">
                  <c:v>1.74</c:v>
                </c:pt>
                <c:pt idx="203">
                  <c:v>2.13</c:v>
                </c:pt>
                <c:pt idx="204">
                  <c:v>2.2999999999999998</c:v>
                </c:pt>
                <c:pt idx="205">
                  <c:v>2.2999999999999998</c:v>
                </c:pt>
                <c:pt idx="206">
                  <c:v>2.0299999999999998</c:v>
                </c:pt>
                <c:pt idx="207">
                  <c:v>2</c:v>
                </c:pt>
                <c:pt idx="208">
                  <c:v>2.13</c:v>
                </c:pt>
                <c:pt idx="209">
                  <c:v>2.2400000000000002</c:v>
                </c:pt>
                <c:pt idx="210">
                  <c:v>2.6</c:v>
                </c:pt>
                <c:pt idx="211">
                  <c:v>2.71</c:v>
                </c:pt>
                <c:pt idx="212">
                  <c:v>2.69</c:v>
                </c:pt>
                <c:pt idx="213">
                  <c:v>2.57</c:v>
                </c:pt>
                <c:pt idx="214">
                  <c:v>2.58</c:v>
                </c:pt>
                <c:pt idx="215">
                  <c:v>2.58</c:v>
                </c:pt>
                <c:pt idx="216">
                  <c:v>2.5499999999999998</c:v>
                </c:pt>
                <c:pt idx="217">
                  <c:v>2.59</c:v>
                </c:pt>
                <c:pt idx="218">
                  <c:v>2.64</c:v>
                </c:pt>
                <c:pt idx="219">
                  <c:v>2.62</c:v>
                </c:pt>
                <c:pt idx="220">
                  <c:v>2.6</c:v>
                </c:pt>
                <c:pt idx="221">
                  <c:v>2.81</c:v>
                </c:pt>
                <c:pt idx="222">
                  <c:v>2.8</c:v>
                </c:pt>
                <c:pt idx="223">
                  <c:v>2.69</c:v>
                </c:pt>
                <c:pt idx="224">
                  <c:v>2.62</c:v>
                </c:pt>
                <c:pt idx="225">
                  <c:v>2.73</c:v>
                </c:pt>
                <c:pt idx="226">
                  <c:v>2.78</c:v>
                </c:pt>
                <c:pt idx="227">
                  <c:v>2.77</c:v>
                </c:pt>
                <c:pt idx="228">
                  <c:v>2.88</c:v>
                </c:pt>
                <c:pt idx="229">
                  <c:v>3.09</c:v>
                </c:pt>
                <c:pt idx="230">
                  <c:v>3.12</c:v>
                </c:pt>
                <c:pt idx="231">
                  <c:v>3.3</c:v>
                </c:pt>
                <c:pt idx="232">
                  <c:v>3.38</c:v>
                </c:pt>
                <c:pt idx="233">
                  <c:v>3.21</c:v>
                </c:pt>
                <c:pt idx="234">
                  <c:v>3.2</c:v>
                </c:pt>
                <c:pt idx="235">
                  <c:v>3.22</c:v>
                </c:pt>
                <c:pt idx="236">
                  <c:v>3.26</c:v>
                </c:pt>
                <c:pt idx="237">
                  <c:v>3.34</c:v>
                </c:pt>
                <c:pt idx="238">
                  <c:v>3.38</c:v>
                </c:pt>
                <c:pt idx="239">
                  <c:v>3.41</c:v>
                </c:pt>
                <c:pt idx="240">
                  <c:v>3.41</c:v>
                </c:pt>
                <c:pt idx="241">
                  <c:v>3.38</c:v>
                </c:pt>
                <c:pt idx="242">
                  <c:v>3.34</c:v>
                </c:pt>
                <c:pt idx="243">
                  <c:v>3.31</c:v>
                </c:pt>
                <c:pt idx="244">
                  <c:v>3.33</c:v>
                </c:pt>
                <c:pt idx="245">
                  <c:v>3.4</c:v>
                </c:pt>
                <c:pt idx="246">
                  <c:v>3.58</c:v>
                </c:pt>
                <c:pt idx="247">
                  <c:v>3.73</c:v>
                </c:pt>
                <c:pt idx="248">
                  <c:v>3.87</c:v>
                </c:pt>
                <c:pt idx="249">
                  <c:v>3.94</c:v>
                </c:pt>
                <c:pt idx="250">
                  <c:v>4.05</c:v>
                </c:pt>
                <c:pt idx="251">
                  <c:v>4.12</c:v>
                </c:pt>
                <c:pt idx="252">
                  <c:v>4.1100000000000003</c:v>
                </c:pt>
                <c:pt idx="253">
                  <c:v>4.08</c:v>
                </c:pt>
                <c:pt idx="254">
                  <c:v>4</c:v>
                </c:pt>
                <c:pt idx="255">
                  <c:v>4.12</c:v>
                </c:pt>
                <c:pt idx="256">
                  <c:v>4.16</c:v>
                </c:pt>
                <c:pt idx="257">
                  <c:v>4.13</c:v>
                </c:pt>
                <c:pt idx="258">
                  <c:v>4.05</c:v>
                </c:pt>
                <c:pt idx="259">
                  <c:v>4.08</c:v>
                </c:pt>
                <c:pt idx="260">
                  <c:v>4.18</c:v>
                </c:pt>
                <c:pt idx="261">
                  <c:v>4.18</c:v>
                </c:pt>
                <c:pt idx="262">
                  <c:v>4.33</c:v>
                </c:pt>
                <c:pt idx="263">
                  <c:v>4.4800000000000004</c:v>
                </c:pt>
                <c:pt idx="264">
                  <c:v>4.63</c:v>
                </c:pt>
                <c:pt idx="265">
                  <c:v>4.7300000000000004</c:v>
                </c:pt>
                <c:pt idx="266">
                  <c:v>4.74</c:v>
                </c:pt>
                <c:pt idx="267">
                  <c:v>4.71</c:v>
                </c:pt>
                <c:pt idx="268">
                  <c:v>4.6399999999999997</c:v>
                </c:pt>
                <c:pt idx="269">
                  <c:v>4.57</c:v>
                </c:pt>
                <c:pt idx="270">
                  <c:v>4.51</c:v>
                </c:pt>
                <c:pt idx="271">
                  <c:v>4.4400000000000004</c:v>
                </c:pt>
                <c:pt idx="272">
                  <c:v>4.37</c:v>
                </c:pt>
                <c:pt idx="273">
                  <c:v>4.3</c:v>
                </c:pt>
                <c:pt idx="274">
                  <c:v>4.2300000000000004</c:v>
                </c:pt>
                <c:pt idx="275">
                  <c:v>4.12</c:v>
                </c:pt>
                <c:pt idx="276">
                  <c:v>3.99</c:v>
                </c:pt>
                <c:pt idx="277">
                  <c:v>3.92</c:v>
                </c:pt>
                <c:pt idx="278">
                  <c:v>3.78</c:v>
                </c:pt>
                <c:pt idx="279">
                  <c:v>3.66</c:v>
                </c:pt>
                <c:pt idx="280">
                  <c:v>3.57</c:v>
                </c:pt>
                <c:pt idx="281">
                  <c:v>3.47</c:v>
                </c:pt>
                <c:pt idx="282">
                  <c:v>3.52</c:v>
                </c:pt>
                <c:pt idx="283">
                  <c:v>3.45</c:v>
                </c:pt>
                <c:pt idx="284">
                  <c:v>3.53</c:v>
                </c:pt>
                <c:pt idx="285">
                  <c:v>3.53</c:v>
                </c:pt>
                <c:pt idx="286">
                  <c:v>3.49</c:v>
                </c:pt>
                <c:pt idx="287">
                  <c:v>3.5</c:v>
                </c:pt>
                <c:pt idx="288">
                  <c:v>3.46</c:v>
                </c:pt>
                <c:pt idx="289">
                  <c:v>3.41</c:v>
                </c:pt>
                <c:pt idx="290">
                  <c:v>3.4</c:v>
                </c:pt>
                <c:pt idx="291">
                  <c:v>3.39</c:v>
                </c:pt>
                <c:pt idx="292">
                  <c:v>3.39</c:v>
                </c:pt>
                <c:pt idx="293">
                  <c:v>3.44</c:v>
                </c:pt>
                <c:pt idx="294">
                  <c:v>3.48</c:v>
                </c:pt>
                <c:pt idx="295">
                  <c:v>3.46</c:v>
                </c:pt>
                <c:pt idx="296">
                  <c:v>3.58</c:v>
                </c:pt>
                <c:pt idx="297">
                  <c:v>3.72</c:v>
                </c:pt>
                <c:pt idx="298">
                  <c:v>3.78</c:v>
                </c:pt>
                <c:pt idx="299">
                  <c:v>3.79</c:v>
                </c:pt>
                <c:pt idx="300">
                  <c:v>3.89</c:v>
                </c:pt>
                <c:pt idx="301">
                  <c:v>4.0199999999999996</c:v>
                </c:pt>
                <c:pt idx="302">
                  <c:v>4.05</c:v>
                </c:pt>
                <c:pt idx="303">
                  <c:v>4.04</c:v>
                </c:pt>
                <c:pt idx="304">
                  <c:v>4.25</c:v>
                </c:pt>
                <c:pt idx="305">
                  <c:v>4.4000000000000004</c:v>
                </c:pt>
                <c:pt idx="306">
                  <c:v>4.5</c:v>
                </c:pt>
                <c:pt idx="307">
                  <c:v>4.54</c:v>
                </c:pt>
                <c:pt idx="308">
                  <c:v>4.5999999999999996</c:v>
                </c:pt>
                <c:pt idx="309">
                  <c:v>4.6399999999999997</c:v>
                </c:pt>
                <c:pt idx="310">
                  <c:v>4.74</c:v>
                </c:pt>
                <c:pt idx="311">
                  <c:v>4.8600000000000003</c:v>
                </c:pt>
                <c:pt idx="312">
                  <c:v>4.9400000000000004</c:v>
                </c:pt>
                <c:pt idx="313">
                  <c:v>4.9800000000000004</c:v>
                </c:pt>
                <c:pt idx="314">
                  <c:v>5.15</c:v>
                </c:pt>
                <c:pt idx="315">
                  <c:v>5.07</c:v>
                </c:pt>
                <c:pt idx="316">
                  <c:v>5.05</c:v>
                </c:pt>
                <c:pt idx="317">
                  <c:v>4.9400000000000004</c:v>
                </c:pt>
                <c:pt idx="318">
                  <c:v>4.92</c:v>
                </c:pt>
                <c:pt idx="319">
                  <c:v>4.9800000000000004</c:v>
                </c:pt>
                <c:pt idx="320">
                  <c:v>5</c:v>
                </c:pt>
                <c:pt idx="321">
                  <c:v>4.92</c:v>
                </c:pt>
                <c:pt idx="322">
                  <c:v>4.88</c:v>
                </c:pt>
                <c:pt idx="323">
                  <c:v>4.8</c:v>
                </c:pt>
                <c:pt idx="324">
                  <c:v>4.78</c:v>
                </c:pt>
                <c:pt idx="325">
                  <c:v>4.78</c:v>
                </c:pt>
                <c:pt idx="326">
                  <c:v>4.78</c:v>
                </c:pt>
                <c:pt idx="327">
                  <c:v>4.6399999999999997</c:v>
                </c:pt>
                <c:pt idx="328">
                  <c:v>4.58</c:v>
                </c:pt>
                <c:pt idx="329">
                  <c:v>4.53</c:v>
                </c:pt>
                <c:pt idx="330">
                  <c:v>4.4800000000000004</c:v>
                </c:pt>
                <c:pt idx="331">
                  <c:v>4.4400000000000004</c:v>
                </c:pt>
                <c:pt idx="332">
                  <c:v>4.41</c:v>
                </c:pt>
                <c:pt idx="333">
                  <c:v>4.3099999999999996</c:v>
                </c:pt>
                <c:pt idx="334">
                  <c:v>4.29</c:v>
                </c:pt>
                <c:pt idx="335">
                  <c:v>4.28</c:v>
                </c:pt>
                <c:pt idx="336">
                  <c:v>4.24</c:v>
                </c:pt>
                <c:pt idx="337">
                  <c:v>4.1500000000000004</c:v>
                </c:pt>
                <c:pt idx="338">
                  <c:v>4.05</c:v>
                </c:pt>
                <c:pt idx="339">
                  <c:v>3.98</c:v>
                </c:pt>
                <c:pt idx="340">
                  <c:v>3.99</c:v>
                </c:pt>
                <c:pt idx="341">
                  <c:v>3.94</c:v>
                </c:pt>
                <c:pt idx="342">
                  <c:v>3.99</c:v>
                </c:pt>
                <c:pt idx="343">
                  <c:v>4.04</c:v>
                </c:pt>
                <c:pt idx="344">
                  <c:v>4.05</c:v>
                </c:pt>
                <c:pt idx="345">
                  <c:v>4.0599999999999996</c:v>
                </c:pt>
                <c:pt idx="346">
                  <c:v>4.08</c:v>
                </c:pt>
                <c:pt idx="347">
                  <c:v>3.99</c:v>
                </c:pt>
                <c:pt idx="348">
                  <c:v>4.04</c:v>
                </c:pt>
                <c:pt idx="349">
                  <c:v>3.98</c:v>
                </c:pt>
                <c:pt idx="350">
                  <c:v>4.2</c:v>
                </c:pt>
                <c:pt idx="351">
                  <c:v>4.24</c:v>
                </c:pt>
                <c:pt idx="352">
                  <c:v>4.2699999999999996</c:v>
                </c:pt>
                <c:pt idx="353">
                  <c:v>4.29</c:v>
                </c:pt>
                <c:pt idx="354">
                  <c:v>4.3099999999999996</c:v>
                </c:pt>
                <c:pt idx="355">
                  <c:v>4.33</c:v>
                </c:pt>
                <c:pt idx="356">
                  <c:v>4.45</c:v>
                </c:pt>
                <c:pt idx="357">
                  <c:v>4.4800000000000004</c:v>
                </c:pt>
                <c:pt idx="358">
                  <c:v>4.47</c:v>
                </c:pt>
                <c:pt idx="359">
                  <c:v>4.43</c:v>
                </c:pt>
                <c:pt idx="360">
                  <c:v>4.3</c:v>
                </c:pt>
                <c:pt idx="361">
                  <c:v>4.1900000000000004</c:v>
                </c:pt>
                <c:pt idx="362">
                  <c:v>4.12</c:v>
                </c:pt>
                <c:pt idx="363">
                  <c:v>4.01</c:v>
                </c:pt>
                <c:pt idx="364">
                  <c:v>3.94</c:v>
                </c:pt>
                <c:pt idx="365">
                  <c:v>3.88</c:v>
                </c:pt>
                <c:pt idx="366">
                  <c:v>3.95</c:v>
                </c:pt>
                <c:pt idx="367">
                  <c:v>3.95</c:v>
                </c:pt>
                <c:pt idx="368">
                  <c:v>4.01</c:v>
                </c:pt>
                <c:pt idx="369">
                  <c:v>3.96</c:v>
                </c:pt>
                <c:pt idx="370">
                  <c:v>4</c:v>
                </c:pt>
                <c:pt idx="371">
                  <c:v>4.03</c:v>
                </c:pt>
                <c:pt idx="372">
                  <c:v>4.03</c:v>
                </c:pt>
                <c:pt idx="373">
                  <c:v>4.0199999999999996</c:v>
                </c:pt>
                <c:pt idx="374">
                  <c:v>4.0999999999999996</c:v>
                </c:pt>
                <c:pt idx="375">
                  <c:v>4.16</c:v>
                </c:pt>
                <c:pt idx="376">
                  <c:v>4.2</c:v>
                </c:pt>
                <c:pt idx="377">
                  <c:v>4.2300000000000004</c:v>
                </c:pt>
                <c:pt idx="378">
                  <c:v>4.2699999999999996</c:v>
                </c:pt>
                <c:pt idx="379">
                  <c:v>4.3</c:v>
                </c:pt>
                <c:pt idx="380">
                  <c:v>4.28</c:v>
                </c:pt>
                <c:pt idx="381">
                  <c:v>4.2300000000000004</c:v>
                </c:pt>
                <c:pt idx="382">
                  <c:v>4.16</c:v>
                </c:pt>
                <c:pt idx="383">
                  <c:v>4.08</c:v>
                </c:pt>
                <c:pt idx="384">
                  <c:v>4.01</c:v>
                </c:pt>
                <c:pt idx="385">
                  <c:v>4</c:v>
                </c:pt>
                <c:pt idx="386">
                  <c:v>3.91</c:v>
                </c:pt>
                <c:pt idx="387">
                  <c:v>3.84</c:v>
                </c:pt>
                <c:pt idx="388">
                  <c:v>3.89</c:v>
                </c:pt>
                <c:pt idx="389">
                  <c:v>3.89</c:v>
                </c:pt>
                <c:pt idx="390">
                  <c:v>3.93</c:v>
                </c:pt>
                <c:pt idx="391">
                  <c:v>3.93</c:v>
                </c:pt>
                <c:pt idx="392">
                  <c:v>3.9</c:v>
                </c:pt>
                <c:pt idx="393">
                  <c:v>3.88</c:v>
                </c:pt>
                <c:pt idx="394">
                  <c:v>4.01</c:v>
                </c:pt>
                <c:pt idx="395">
                  <c:v>4.16</c:v>
                </c:pt>
                <c:pt idx="396">
                  <c:v>4.2699999999999996</c:v>
                </c:pt>
                <c:pt idx="397">
                  <c:v>4.34</c:v>
                </c:pt>
                <c:pt idx="398">
                  <c:v>4.43</c:v>
                </c:pt>
                <c:pt idx="399">
                  <c:v>4.49</c:v>
                </c:pt>
                <c:pt idx="400">
                  <c:v>4.51</c:v>
                </c:pt>
                <c:pt idx="401">
                  <c:v>4.4800000000000004</c:v>
                </c:pt>
                <c:pt idx="402">
                  <c:v>4.42</c:v>
                </c:pt>
                <c:pt idx="403">
                  <c:v>4.32</c:v>
                </c:pt>
                <c:pt idx="404">
                  <c:v>4.24</c:v>
                </c:pt>
                <c:pt idx="405">
                  <c:v>4.18</c:v>
                </c:pt>
                <c:pt idx="406">
                  <c:v>4.26</c:v>
                </c:pt>
                <c:pt idx="407">
                  <c:v>4.3499999999999996</c:v>
                </c:pt>
                <c:pt idx="408">
                  <c:v>4.43</c:v>
                </c:pt>
                <c:pt idx="409">
                  <c:v>4.5</c:v>
                </c:pt>
                <c:pt idx="410">
                  <c:v>4.54</c:v>
                </c:pt>
                <c:pt idx="411">
                  <c:v>4.63</c:v>
                </c:pt>
                <c:pt idx="412">
                  <c:v>4.72</c:v>
                </c:pt>
                <c:pt idx="413">
                  <c:v>4.71</c:v>
                </c:pt>
                <c:pt idx="414">
                  <c:v>4.7300000000000004</c:v>
                </c:pt>
                <c:pt idx="415">
                  <c:v>4.72</c:v>
                </c:pt>
                <c:pt idx="416">
                  <c:v>4.6500000000000004</c:v>
                </c:pt>
                <c:pt idx="417">
                  <c:v>4.7</c:v>
                </c:pt>
                <c:pt idx="418">
                  <c:v>4.5599999999999996</c:v>
                </c:pt>
                <c:pt idx="419">
                  <c:v>4.49</c:v>
                </c:pt>
                <c:pt idx="420">
                  <c:v>4.49</c:v>
                </c:pt>
                <c:pt idx="421">
                  <c:v>4.4800000000000004</c:v>
                </c:pt>
                <c:pt idx="422">
                  <c:v>4.57</c:v>
                </c:pt>
                <c:pt idx="423">
                  <c:v>4.55</c:v>
                </c:pt>
                <c:pt idx="424">
                  <c:v>4.5199999999999996</c:v>
                </c:pt>
                <c:pt idx="425">
                  <c:v>4.5199999999999996</c:v>
                </c:pt>
                <c:pt idx="426">
                  <c:v>4.42</c:v>
                </c:pt>
                <c:pt idx="427">
                  <c:v>4.43</c:v>
                </c:pt>
                <c:pt idx="428">
                  <c:v>4.37</c:v>
                </c:pt>
                <c:pt idx="429">
                  <c:v>4.43</c:v>
                </c:pt>
                <c:pt idx="430">
                  <c:v>4.37</c:v>
                </c:pt>
                <c:pt idx="431">
                  <c:v>4.58</c:v>
                </c:pt>
                <c:pt idx="432">
                  <c:v>4.67</c:v>
                </c:pt>
                <c:pt idx="433">
                  <c:v>4.7699999999999996</c:v>
                </c:pt>
                <c:pt idx="434">
                  <c:v>4.96</c:v>
                </c:pt>
                <c:pt idx="435">
                  <c:v>5.0599999999999996</c:v>
                </c:pt>
                <c:pt idx="436">
                  <c:v>5.1100000000000003</c:v>
                </c:pt>
                <c:pt idx="437">
                  <c:v>5.14</c:v>
                </c:pt>
                <c:pt idx="438">
                  <c:v>5.15</c:v>
                </c:pt>
                <c:pt idx="439">
                  <c:v>5.0999999999999996</c:v>
                </c:pt>
                <c:pt idx="440">
                  <c:v>5.0199999999999996</c:v>
                </c:pt>
                <c:pt idx="441">
                  <c:v>4.93</c:v>
                </c:pt>
                <c:pt idx="442">
                  <c:v>4.83</c:v>
                </c:pt>
                <c:pt idx="443">
                  <c:v>4.78</c:v>
                </c:pt>
                <c:pt idx="444">
                  <c:v>4.75</c:v>
                </c:pt>
                <c:pt idx="445">
                  <c:v>4.68</c:v>
                </c:pt>
                <c:pt idx="446">
                  <c:v>4.67</c:v>
                </c:pt>
                <c:pt idx="447">
                  <c:v>4.63</c:v>
                </c:pt>
                <c:pt idx="448">
                  <c:v>4.5999999999999996</c:v>
                </c:pt>
                <c:pt idx="449">
                  <c:v>4.54</c:v>
                </c:pt>
                <c:pt idx="450">
                  <c:v>4.5</c:v>
                </c:pt>
                <c:pt idx="451">
                  <c:v>4.47</c:v>
                </c:pt>
                <c:pt idx="452">
                  <c:v>4.45</c:v>
                </c:pt>
                <c:pt idx="453">
                  <c:v>4.4000000000000004</c:v>
                </c:pt>
                <c:pt idx="454">
                  <c:v>4.3600000000000003</c:v>
                </c:pt>
                <c:pt idx="455">
                  <c:v>4.33</c:v>
                </c:pt>
                <c:pt idx="456">
                  <c:v>4.32</c:v>
                </c:pt>
                <c:pt idx="457">
                  <c:v>4.29</c:v>
                </c:pt>
                <c:pt idx="458">
                  <c:v>4.2</c:v>
                </c:pt>
                <c:pt idx="459">
                  <c:v>4.1500000000000004</c:v>
                </c:pt>
                <c:pt idx="460">
                  <c:v>4.09</c:v>
                </c:pt>
                <c:pt idx="461">
                  <c:v>4.01</c:v>
                </c:pt>
                <c:pt idx="462">
                  <c:v>4.01</c:v>
                </c:pt>
                <c:pt idx="463">
                  <c:v>4.04</c:v>
                </c:pt>
                <c:pt idx="464">
                  <c:v>3.99</c:v>
                </c:pt>
                <c:pt idx="465">
                  <c:v>3.9</c:v>
                </c:pt>
                <c:pt idx="466">
                  <c:v>3.84</c:v>
                </c:pt>
                <c:pt idx="467">
                  <c:v>3.8</c:v>
                </c:pt>
                <c:pt idx="468">
                  <c:v>3.77</c:v>
                </c:pt>
                <c:pt idx="469">
                  <c:v>3.74</c:v>
                </c:pt>
                <c:pt idx="470">
                  <c:v>3.62</c:v>
                </c:pt>
                <c:pt idx="471">
                  <c:v>3.53</c:v>
                </c:pt>
                <c:pt idx="472">
                  <c:v>3.48</c:v>
                </c:pt>
                <c:pt idx="473">
                  <c:v>3.42</c:v>
                </c:pt>
                <c:pt idx="474">
                  <c:v>3.46</c:v>
                </c:pt>
                <c:pt idx="475">
                  <c:v>3.45</c:v>
                </c:pt>
                <c:pt idx="476">
                  <c:v>3.53</c:v>
                </c:pt>
                <c:pt idx="477">
                  <c:v>3.46</c:v>
                </c:pt>
                <c:pt idx="478">
                  <c:v>3.45</c:v>
                </c:pt>
                <c:pt idx="479">
                  <c:v>3.6</c:v>
                </c:pt>
                <c:pt idx="480">
                  <c:v>3.78</c:v>
                </c:pt>
                <c:pt idx="481">
                  <c:v>3.84</c:v>
                </c:pt>
                <c:pt idx="482">
                  <c:v>3.93</c:v>
                </c:pt>
                <c:pt idx="483">
                  <c:v>3.96</c:v>
                </c:pt>
                <c:pt idx="484">
                  <c:v>3.97</c:v>
                </c:pt>
                <c:pt idx="485">
                  <c:v>3.93</c:v>
                </c:pt>
                <c:pt idx="486">
                  <c:v>3.89</c:v>
                </c:pt>
                <c:pt idx="487">
                  <c:v>3.91</c:v>
                </c:pt>
                <c:pt idx="488">
                  <c:v>4.1500000000000004</c:v>
                </c:pt>
                <c:pt idx="489">
                  <c:v>4.2</c:v>
                </c:pt>
                <c:pt idx="490">
                  <c:v>4.29</c:v>
                </c:pt>
                <c:pt idx="491">
                  <c:v>4.3499999999999996</c:v>
                </c:pt>
                <c:pt idx="492">
                  <c:v>4.4000000000000004</c:v>
                </c:pt>
                <c:pt idx="493">
                  <c:v>4.4000000000000004</c:v>
                </c:pt>
                <c:pt idx="494">
                  <c:v>4.4000000000000004</c:v>
                </c:pt>
                <c:pt idx="495">
                  <c:v>4.4000000000000004</c:v>
                </c:pt>
                <c:pt idx="496">
                  <c:v>4.4000000000000004</c:v>
                </c:pt>
                <c:pt idx="497">
                  <c:v>4.34</c:v>
                </c:pt>
                <c:pt idx="498">
                  <c:v>4.32</c:v>
                </c:pt>
                <c:pt idx="499">
                  <c:v>4.32</c:v>
                </c:pt>
                <c:pt idx="500">
                  <c:v>4.58</c:v>
                </c:pt>
                <c:pt idx="501">
                  <c:v>4.63</c:v>
                </c:pt>
                <c:pt idx="502">
                  <c:v>4.8099999999999996</c:v>
                </c:pt>
                <c:pt idx="503">
                  <c:v>4.8600000000000003</c:v>
                </c:pt>
                <c:pt idx="504">
                  <c:v>4.8899999999999997</c:v>
                </c:pt>
                <c:pt idx="505">
                  <c:v>4.8600000000000003</c:v>
                </c:pt>
                <c:pt idx="506">
                  <c:v>4.84</c:v>
                </c:pt>
                <c:pt idx="507">
                  <c:v>4.7300000000000004</c:v>
                </c:pt>
                <c:pt idx="508">
                  <c:v>4.6399999999999997</c:v>
                </c:pt>
                <c:pt idx="509">
                  <c:v>4.71</c:v>
                </c:pt>
                <c:pt idx="510">
                  <c:v>4.63</c:v>
                </c:pt>
                <c:pt idx="511">
                  <c:v>4.7</c:v>
                </c:pt>
                <c:pt idx="512">
                  <c:v>4.67</c:v>
                </c:pt>
                <c:pt idx="513">
                  <c:v>4.74</c:v>
                </c:pt>
                <c:pt idx="514">
                  <c:v>4.79</c:v>
                </c:pt>
                <c:pt idx="515">
                  <c:v>4.8</c:v>
                </c:pt>
                <c:pt idx="516">
                  <c:v>4.8</c:v>
                </c:pt>
                <c:pt idx="517">
                  <c:v>4.78</c:v>
                </c:pt>
                <c:pt idx="518">
                  <c:v>4.78</c:v>
                </c:pt>
                <c:pt idx="519">
                  <c:v>4.78</c:v>
                </c:pt>
                <c:pt idx="520">
                  <c:v>4.8099999999999996</c:v>
                </c:pt>
                <c:pt idx="521">
                  <c:v>4.84</c:v>
                </c:pt>
                <c:pt idx="522">
                  <c:v>4.8099999999999996</c:v>
                </c:pt>
                <c:pt idx="523">
                  <c:v>4.7300000000000004</c:v>
                </c:pt>
                <c:pt idx="524">
                  <c:v>4.6399999999999997</c:v>
                </c:pt>
                <c:pt idx="525">
                  <c:v>4.54</c:v>
                </c:pt>
                <c:pt idx="526">
                  <c:v>4.47</c:v>
                </c:pt>
                <c:pt idx="527">
                  <c:v>4.46</c:v>
                </c:pt>
                <c:pt idx="528">
                  <c:v>4.42</c:v>
                </c:pt>
                <c:pt idx="529">
                  <c:v>4.3899999999999997</c:v>
                </c:pt>
                <c:pt idx="530">
                  <c:v>4.41</c:v>
                </c:pt>
                <c:pt idx="531">
                  <c:v>4.43</c:v>
                </c:pt>
                <c:pt idx="532">
                  <c:v>4.38</c:v>
                </c:pt>
                <c:pt idx="533">
                  <c:v>4.3499999999999996</c:v>
                </c:pt>
                <c:pt idx="534">
                  <c:v>4.3</c:v>
                </c:pt>
                <c:pt idx="535">
                  <c:v>4.28</c:v>
                </c:pt>
                <c:pt idx="536">
                  <c:v>4.28</c:v>
                </c:pt>
                <c:pt idx="537">
                  <c:v>4.32</c:v>
                </c:pt>
                <c:pt idx="538">
                  <c:v>4.3099999999999996</c:v>
                </c:pt>
                <c:pt idx="539">
                  <c:v>4.32</c:v>
                </c:pt>
                <c:pt idx="540">
                  <c:v>4.26</c:v>
                </c:pt>
                <c:pt idx="541">
                  <c:v>4.16</c:v>
                </c:pt>
                <c:pt idx="542">
                  <c:v>4.1100000000000003</c:v>
                </c:pt>
                <c:pt idx="543">
                  <c:v>4.09</c:v>
                </c:pt>
                <c:pt idx="544">
                  <c:v>4.08</c:v>
                </c:pt>
                <c:pt idx="545">
                  <c:v>4.0599999999999996</c:v>
                </c:pt>
                <c:pt idx="546">
                  <c:v>4.03</c:v>
                </c:pt>
                <c:pt idx="547">
                  <c:v>4.0199999999999996</c:v>
                </c:pt>
                <c:pt idx="548">
                  <c:v>4.0199999999999996</c:v>
                </c:pt>
                <c:pt idx="549">
                  <c:v>4.01</c:v>
                </c:pt>
                <c:pt idx="550">
                  <c:v>3.99</c:v>
                </c:pt>
                <c:pt idx="551">
                  <c:v>4.4000000000000004</c:v>
                </c:pt>
                <c:pt idx="552">
                  <c:v>4.4000000000000004</c:v>
                </c:pt>
                <c:pt idx="553">
                  <c:v>4.2</c:v>
                </c:pt>
                <c:pt idx="554">
                  <c:v>4.3</c:v>
                </c:pt>
                <c:pt idx="555">
                  <c:v>4.3499999999999996</c:v>
                </c:pt>
                <c:pt idx="556">
                  <c:v>4.32</c:v>
                </c:pt>
                <c:pt idx="557">
                  <c:v>4.29</c:v>
                </c:pt>
                <c:pt idx="558">
                  <c:v>4.3600000000000003</c:v>
                </c:pt>
                <c:pt idx="559">
                  <c:v>4.3099999999999996</c:v>
                </c:pt>
                <c:pt idx="560">
                  <c:v>4.5</c:v>
                </c:pt>
                <c:pt idx="561">
                  <c:v>4.4800000000000004</c:v>
                </c:pt>
                <c:pt idx="562">
                  <c:v>4.49</c:v>
                </c:pt>
                <c:pt idx="563">
                  <c:v>4.49</c:v>
                </c:pt>
                <c:pt idx="564">
                  <c:v>4.63</c:v>
                </c:pt>
                <c:pt idx="565">
                  <c:v>4.6500000000000004</c:v>
                </c:pt>
                <c:pt idx="566">
                  <c:v>4.6900000000000004</c:v>
                </c:pt>
                <c:pt idx="567">
                  <c:v>4.83</c:v>
                </c:pt>
                <c:pt idx="568">
                  <c:v>4.99</c:v>
                </c:pt>
                <c:pt idx="569">
                  <c:v>5.23</c:v>
                </c:pt>
                <c:pt idx="570">
                  <c:v>5.12</c:v>
                </c:pt>
                <c:pt idx="571">
                  <c:v>5.29</c:v>
                </c:pt>
                <c:pt idx="572">
                  <c:v>5.33</c:v>
                </c:pt>
                <c:pt idx="573">
                  <c:v>5.39</c:v>
                </c:pt>
                <c:pt idx="574">
                  <c:v>5.46</c:v>
                </c:pt>
                <c:pt idx="575">
                  <c:v>5.54</c:v>
                </c:pt>
                <c:pt idx="576">
                  <c:v>5.57</c:v>
                </c:pt>
                <c:pt idx="577">
                  <c:v>5.55</c:v>
                </c:pt>
                <c:pt idx="578">
                  <c:v>5.51</c:v>
                </c:pt>
                <c:pt idx="579">
                  <c:v>5.47</c:v>
                </c:pt>
                <c:pt idx="580">
                  <c:v>5.39</c:v>
                </c:pt>
                <c:pt idx="581">
                  <c:v>5.33</c:v>
                </c:pt>
                <c:pt idx="582">
                  <c:v>5.39</c:v>
                </c:pt>
                <c:pt idx="583">
                  <c:v>5.37</c:v>
                </c:pt>
                <c:pt idx="584">
                  <c:v>5.39</c:v>
                </c:pt>
                <c:pt idx="585">
                  <c:v>5.41</c:v>
                </c:pt>
                <c:pt idx="586">
                  <c:v>5.41</c:v>
                </c:pt>
                <c:pt idx="591">
                  <c:v>5.46</c:v>
                </c:pt>
                <c:pt idx="592">
                  <c:v>5.43</c:v>
                </c:pt>
                <c:pt idx="593">
                  <c:v>5.39</c:v>
                </c:pt>
                <c:pt idx="594">
                  <c:v>5.41</c:v>
                </c:pt>
                <c:pt idx="595">
                  <c:v>5.36</c:v>
                </c:pt>
                <c:pt idx="596">
                  <c:v>5.29</c:v>
                </c:pt>
                <c:pt idx="597">
                  <c:v>5.29</c:v>
                </c:pt>
                <c:pt idx="598">
                  <c:v>5.33</c:v>
                </c:pt>
                <c:pt idx="599">
                  <c:v>5.38</c:v>
                </c:pt>
                <c:pt idx="600">
                  <c:v>5.47</c:v>
                </c:pt>
                <c:pt idx="603">
                  <c:v>5.6</c:v>
                </c:pt>
                <c:pt idx="604">
                  <c:v>5.68</c:v>
                </c:pt>
                <c:pt idx="605">
                  <c:v>5.75</c:v>
                </c:pt>
                <c:pt idx="606">
                  <c:v>5.85</c:v>
                </c:pt>
                <c:pt idx="607">
                  <c:v>5.91</c:v>
                </c:pt>
                <c:pt idx="608">
                  <c:v>5.97</c:v>
                </c:pt>
                <c:pt idx="609">
                  <c:v>6.03</c:v>
                </c:pt>
                <c:pt idx="610">
                  <c:v>6.03</c:v>
                </c:pt>
                <c:pt idx="611">
                  <c:v>6.06</c:v>
                </c:pt>
                <c:pt idx="612">
                  <c:v>6.07</c:v>
                </c:pt>
                <c:pt idx="613">
                  <c:v>6.06</c:v>
                </c:pt>
                <c:pt idx="614">
                  <c:v>6.05</c:v>
                </c:pt>
                <c:pt idx="615">
                  <c:v>6.04</c:v>
                </c:pt>
                <c:pt idx="616">
                  <c:v>6.04</c:v>
                </c:pt>
                <c:pt idx="617">
                  <c:v>6.03</c:v>
                </c:pt>
                <c:pt idx="618">
                  <c:v>6</c:v>
                </c:pt>
                <c:pt idx="619">
                  <c:v>5.97</c:v>
                </c:pt>
                <c:pt idx="620">
                  <c:v>5.97</c:v>
                </c:pt>
                <c:pt idx="621">
                  <c:v>5.96</c:v>
                </c:pt>
                <c:pt idx="622">
                  <c:v>5.99</c:v>
                </c:pt>
                <c:pt idx="623">
                  <c:v>6.05</c:v>
                </c:pt>
                <c:pt idx="624">
                  <c:v>6</c:v>
                </c:pt>
                <c:pt idx="625">
                  <c:v>5.96</c:v>
                </c:pt>
                <c:pt idx="626">
                  <c:v>5.95</c:v>
                </c:pt>
                <c:pt idx="627">
                  <c:v>5.92</c:v>
                </c:pt>
                <c:pt idx="628">
                  <c:v>5.89</c:v>
                </c:pt>
                <c:pt idx="629">
                  <c:v>5.87</c:v>
                </c:pt>
                <c:pt idx="630">
                  <c:v>5.85</c:v>
                </c:pt>
                <c:pt idx="631">
                  <c:v>5.82</c:v>
                </c:pt>
                <c:pt idx="632">
                  <c:v>5.87</c:v>
                </c:pt>
                <c:pt idx="633">
                  <c:v>5.83</c:v>
                </c:pt>
                <c:pt idx="634">
                  <c:v>5.78</c:v>
                </c:pt>
                <c:pt idx="635">
                  <c:v>5.76</c:v>
                </c:pt>
                <c:pt idx="636">
                  <c:v>5.67</c:v>
                </c:pt>
                <c:pt idx="637">
                  <c:v>5.62</c:v>
                </c:pt>
                <c:pt idx="638">
                  <c:v>5.62</c:v>
                </c:pt>
                <c:pt idx="639">
                  <c:v>5.63</c:v>
                </c:pt>
                <c:pt idx="640">
                  <c:v>5.67</c:v>
                </c:pt>
                <c:pt idx="641">
                  <c:v>5.71</c:v>
                </c:pt>
                <c:pt idx="642">
                  <c:v>5.78</c:v>
                </c:pt>
                <c:pt idx="643">
                  <c:v>5.78</c:v>
                </c:pt>
                <c:pt idx="644">
                  <c:v>5.79</c:v>
                </c:pt>
                <c:pt idx="645">
                  <c:v>5.77</c:v>
                </c:pt>
                <c:pt idx="646">
                  <c:v>5.79</c:v>
                </c:pt>
                <c:pt idx="647">
                  <c:v>5.78</c:v>
                </c:pt>
                <c:pt idx="648">
                  <c:v>5.85</c:v>
                </c:pt>
                <c:pt idx="649">
                  <c:v>5.89</c:v>
                </c:pt>
                <c:pt idx="650">
                  <c:v>5.94</c:v>
                </c:pt>
                <c:pt idx="651">
                  <c:v>5.98</c:v>
                </c:pt>
                <c:pt idx="652">
                  <c:v>6.02</c:v>
                </c:pt>
                <c:pt idx="653">
                  <c:v>6.06</c:v>
                </c:pt>
                <c:pt idx="654">
                  <c:v>6.08</c:v>
                </c:pt>
                <c:pt idx="655">
                  <c:v>6.08</c:v>
                </c:pt>
                <c:pt idx="656">
                  <c:v>6.04</c:v>
                </c:pt>
                <c:pt idx="657">
                  <c:v>6</c:v>
                </c:pt>
                <c:pt idx="658">
                  <c:v>6.01</c:v>
                </c:pt>
                <c:pt idx="659">
                  <c:v>6.05</c:v>
                </c:pt>
                <c:pt idx="660">
                  <c:v>6.07</c:v>
                </c:pt>
                <c:pt idx="661">
                  <c:v>6.08</c:v>
                </c:pt>
                <c:pt idx="662">
                  <c:v>6.08</c:v>
                </c:pt>
                <c:pt idx="663">
                  <c:v>6.08</c:v>
                </c:pt>
                <c:pt idx="664">
                  <c:v>6.1</c:v>
                </c:pt>
                <c:pt idx="665">
                  <c:v>6.1</c:v>
                </c:pt>
                <c:pt idx="666">
                  <c:v>6.11</c:v>
                </c:pt>
                <c:pt idx="667">
                  <c:v>6.11</c:v>
                </c:pt>
                <c:pt idx="668">
                  <c:v>6.12</c:v>
                </c:pt>
                <c:pt idx="669">
                  <c:v>6.11</c:v>
                </c:pt>
                <c:pt idx="671">
                  <c:v>6.15</c:v>
                </c:pt>
                <c:pt idx="672">
                  <c:v>6.24</c:v>
                </c:pt>
                <c:pt idx="673">
                  <c:v>6.25</c:v>
                </c:pt>
                <c:pt idx="674">
                  <c:v>6.32</c:v>
                </c:pt>
                <c:pt idx="675">
                  <c:v>6.36</c:v>
                </c:pt>
                <c:pt idx="676">
                  <c:v>6.42</c:v>
                </c:pt>
                <c:pt idx="677">
                  <c:v>6.45</c:v>
                </c:pt>
                <c:pt idx="678">
                  <c:v>6.5</c:v>
                </c:pt>
                <c:pt idx="679">
                  <c:v>6.52</c:v>
                </c:pt>
                <c:pt idx="680">
                  <c:v>6.55</c:v>
                </c:pt>
                <c:pt idx="681">
                  <c:v>6.56</c:v>
                </c:pt>
                <c:pt idx="682">
                  <c:v>6.58</c:v>
                </c:pt>
                <c:pt idx="683">
                  <c:v>6.6</c:v>
                </c:pt>
                <c:pt idx="684">
                  <c:v>6.6</c:v>
                </c:pt>
                <c:pt idx="685">
                  <c:v>6.64</c:v>
                </c:pt>
                <c:pt idx="686">
                  <c:v>6.67</c:v>
                </c:pt>
                <c:pt idx="687">
                  <c:v>6.66</c:v>
                </c:pt>
                <c:pt idx="688">
                  <c:v>6.65</c:v>
                </c:pt>
                <c:pt idx="689">
                  <c:v>6.6</c:v>
                </c:pt>
                <c:pt idx="690">
                  <c:v>6.6</c:v>
                </c:pt>
                <c:pt idx="691">
                  <c:v>6.7</c:v>
                </c:pt>
                <c:pt idx="692">
                  <c:v>6.5</c:v>
                </c:pt>
                <c:pt idx="693">
                  <c:v>6.55</c:v>
                </c:pt>
                <c:pt idx="694">
                  <c:v>6.56</c:v>
                </c:pt>
                <c:pt idx="695">
                  <c:v>6.56</c:v>
                </c:pt>
                <c:pt idx="696">
                  <c:v>6.52</c:v>
                </c:pt>
                <c:pt idx="697">
                  <c:v>6.49</c:v>
                </c:pt>
                <c:pt idx="698">
                  <c:v>6.44</c:v>
                </c:pt>
                <c:pt idx="699">
                  <c:v>6.35</c:v>
                </c:pt>
                <c:pt idx="700">
                  <c:v>6.26</c:v>
                </c:pt>
                <c:pt idx="701">
                  <c:v>6.18</c:v>
                </c:pt>
                <c:pt idx="702">
                  <c:v>6.08</c:v>
                </c:pt>
                <c:pt idx="703">
                  <c:v>6.04</c:v>
                </c:pt>
                <c:pt idx="704">
                  <c:v>5.93</c:v>
                </c:pt>
                <c:pt idx="705">
                  <c:v>5.83</c:v>
                </c:pt>
                <c:pt idx="706">
                  <c:v>5.76</c:v>
                </c:pt>
                <c:pt idx="707">
                  <c:v>5.69</c:v>
                </c:pt>
                <c:pt idx="708">
                  <c:v>5.57</c:v>
                </c:pt>
                <c:pt idx="709">
                  <c:v>5.45</c:v>
                </c:pt>
                <c:pt idx="710">
                  <c:v>5.32</c:v>
                </c:pt>
                <c:pt idx="711">
                  <c:v>5.22</c:v>
                </c:pt>
                <c:pt idx="712">
                  <c:v>5.0999999999999996</c:v>
                </c:pt>
                <c:pt idx="713">
                  <c:v>5.0199999999999996</c:v>
                </c:pt>
                <c:pt idx="714">
                  <c:v>5.0599999999999996</c:v>
                </c:pt>
                <c:pt idx="715">
                  <c:v>5.07</c:v>
                </c:pt>
                <c:pt idx="716">
                  <c:v>5.0599999999999996</c:v>
                </c:pt>
                <c:pt idx="717">
                  <c:v>5.0599999999999996</c:v>
                </c:pt>
                <c:pt idx="718">
                  <c:v>5.04</c:v>
                </c:pt>
                <c:pt idx="719">
                  <c:v>5.04</c:v>
                </c:pt>
                <c:pt idx="720">
                  <c:v>5.0599999999999996</c:v>
                </c:pt>
                <c:pt idx="721">
                  <c:v>5.13</c:v>
                </c:pt>
                <c:pt idx="722">
                  <c:v>5.17</c:v>
                </c:pt>
                <c:pt idx="723">
                  <c:v>5.18</c:v>
                </c:pt>
                <c:pt idx="724">
                  <c:v>5.17</c:v>
                </c:pt>
                <c:pt idx="725">
                  <c:v>5.16</c:v>
                </c:pt>
                <c:pt idx="726">
                  <c:v>5.12</c:v>
                </c:pt>
                <c:pt idx="727">
                  <c:v>5.0599999999999996</c:v>
                </c:pt>
                <c:pt idx="728">
                  <c:v>4.96</c:v>
                </c:pt>
                <c:pt idx="729">
                  <c:v>4.83</c:v>
                </c:pt>
                <c:pt idx="730">
                  <c:v>4.7699999999999996</c:v>
                </c:pt>
                <c:pt idx="731">
                  <c:v>4.7699999999999996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A504-42E0-86C7-4A704C5A51A3}"/>
            </c:ext>
          </c:extLst>
        </c:ser>
        <c:ser>
          <c:idx val="19"/>
          <c:order val="1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[1]Teléfono!$CW$5122:$CW$5851</c:f>
              <c:numCache>
                <c:formatCode>General</c:formatCode>
                <c:ptCount val="730"/>
                <c:pt idx="0">
                  <c:v>4.6500000000000004</c:v>
                </c:pt>
                <c:pt idx="1">
                  <c:v>4.54</c:v>
                </c:pt>
                <c:pt idx="2">
                  <c:v>4.51</c:v>
                </c:pt>
                <c:pt idx="3">
                  <c:v>4.4800000000000004</c:v>
                </c:pt>
                <c:pt idx="4">
                  <c:v>4.37</c:v>
                </c:pt>
                <c:pt idx="5">
                  <c:v>4.32</c:v>
                </c:pt>
                <c:pt idx="6">
                  <c:v>4.33</c:v>
                </c:pt>
                <c:pt idx="7">
                  <c:v>4.34</c:v>
                </c:pt>
                <c:pt idx="8">
                  <c:v>4.28</c:v>
                </c:pt>
                <c:pt idx="9">
                  <c:v>4.28</c:v>
                </c:pt>
                <c:pt idx="10">
                  <c:v>4.28</c:v>
                </c:pt>
                <c:pt idx="11">
                  <c:v>4.32</c:v>
                </c:pt>
                <c:pt idx="12">
                  <c:v>4.3</c:v>
                </c:pt>
                <c:pt idx="13">
                  <c:v>4.2300000000000004</c:v>
                </c:pt>
                <c:pt idx="14">
                  <c:v>4.1500000000000004</c:v>
                </c:pt>
                <c:pt idx="15">
                  <c:v>4.07</c:v>
                </c:pt>
                <c:pt idx="16">
                  <c:v>4.0999999999999996</c:v>
                </c:pt>
                <c:pt idx="17">
                  <c:v>4.12</c:v>
                </c:pt>
                <c:pt idx="18">
                  <c:v>4.34</c:v>
                </c:pt>
                <c:pt idx="19">
                  <c:v>4.49</c:v>
                </c:pt>
                <c:pt idx="20">
                  <c:v>4.5199999999999996</c:v>
                </c:pt>
                <c:pt idx="21">
                  <c:v>4.4400000000000004</c:v>
                </c:pt>
                <c:pt idx="22">
                  <c:v>4.34</c:v>
                </c:pt>
                <c:pt idx="23">
                  <c:v>4.17</c:v>
                </c:pt>
                <c:pt idx="24">
                  <c:v>4.05</c:v>
                </c:pt>
                <c:pt idx="25">
                  <c:v>4.01</c:v>
                </c:pt>
                <c:pt idx="26">
                  <c:v>4.0599999999999996</c:v>
                </c:pt>
                <c:pt idx="27">
                  <c:v>4.04</c:v>
                </c:pt>
                <c:pt idx="28">
                  <c:v>3.95</c:v>
                </c:pt>
                <c:pt idx="29">
                  <c:v>3.93</c:v>
                </c:pt>
                <c:pt idx="30">
                  <c:v>3.93</c:v>
                </c:pt>
                <c:pt idx="31">
                  <c:v>3.9</c:v>
                </c:pt>
                <c:pt idx="32">
                  <c:v>3.84</c:v>
                </c:pt>
                <c:pt idx="33">
                  <c:v>3.84</c:v>
                </c:pt>
                <c:pt idx="34">
                  <c:v>3.87</c:v>
                </c:pt>
                <c:pt idx="35">
                  <c:v>3.89</c:v>
                </c:pt>
                <c:pt idx="36">
                  <c:v>3.89</c:v>
                </c:pt>
                <c:pt idx="37">
                  <c:v>3.93</c:v>
                </c:pt>
                <c:pt idx="38">
                  <c:v>4</c:v>
                </c:pt>
                <c:pt idx="39">
                  <c:v>4.0599999999999996</c:v>
                </c:pt>
                <c:pt idx="40">
                  <c:v>4.13</c:v>
                </c:pt>
                <c:pt idx="41">
                  <c:v>4.17</c:v>
                </c:pt>
                <c:pt idx="42">
                  <c:v>4.18</c:v>
                </c:pt>
                <c:pt idx="43">
                  <c:v>4.1500000000000004</c:v>
                </c:pt>
                <c:pt idx="44">
                  <c:v>4.13</c:v>
                </c:pt>
                <c:pt idx="45">
                  <c:v>4.18</c:v>
                </c:pt>
                <c:pt idx="46">
                  <c:v>4.28</c:v>
                </c:pt>
                <c:pt idx="47">
                  <c:v>4.32</c:v>
                </c:pt>
                <c:pt idx="48">
                  <c:v>4.32</c:v>
                </c:pt>
                <c:pt idx="49">
                  <c:v>4.28</c:v>
                </c:pt>
                <c:pt idx="50">
                  <c:v>4.29</c:v>
                </c:pt>
                <c:pt idx="51">
                  <c:v>4.18</c:v>
                </c:pt>
                <c:pt idx="52">
                  <c:v>4.08</c:v>
                </c:pt>
                <c:pt idx="53">
                  <c:v>4.01</c:v>
                </c:pt>
                <c:pt idx="54">
                  <c:v>3.97</c:v>
                </c:pt>
                <c:pt idx="55">
                  <c:v>3.97</c:v>
                </c:pt>
                <c:pt idx="56">
                  <c:v>3.96</c:v>
                </c:pt>
                <c:pt idx="57">
                  <c:v>3.89</c:v>
                </c:pt>
                <c:pt idx="58">
                  <c:v>3.78</c:v>
                </c:pt>
                <c:pt idx="59">
                  <c:v>3.74</c:v>
                </c:pt>
                <c:pt idx="60">
                  <c:v>3.68</c:v>
                </c:pt>
                <c:pt idx="61">
                  <c:v>3.68</c:v>
                </c:pt>
                <c:pt idx="62">
                  <c:v>3.7</c:v>
                </c:pt>
                <c:pt idx="63">
                  <c:v>3.69</c:v>
                </c:pt>
                <c:pt idx="64">
                  <c:v>3.66</c:v>
                </c:pt>
                <c:pt idx="65">
                  <c:v>3.64</c:v>
                </c:pt>
                <c:pt idx="66">
                  <c:v>3.59</c:v>
                </c:pt>
                <c:pt idx="67">
                  <c:v>3.54</c:v>
                </c:pt>
                <c:pt idx="68">
                  <c:v>3.48</c:v>
                </c:pt>
                <c:pt idx="69">
                  <c:v>3.44</c:v>
                </c:pt>
                <c:pt idx="70">
                  <c:v>3.44</c:v>
                </c:pt>
                <c:pt idx="71">
                  <c:v>3.4</c:v>
                </c:pt>
                <c:pt idx="72">
                  <c:v>3.32</c:v>
                </c:pt>
                <c:pt idx="73">
                  <c:v>3.29</c:v>
                </c:pt>
                <c:pt idx="74">
                  <c:v>3.27</c:v>
                </c:pt>
                <c:pt idx="75">
                  <c:v>3.23</c:v>
                </c:pt>
                <c:pt idx="76">
                  <c:v>3.19</c:v>
                </c:pt>
                <c:pt idx="77">
                  <c:v>3.24</c:v>
                </c:pt>
                <c:pt idx="78">
                  <c:v>3.13</c:v>
                </c:pt>
                <c:pt idx="79">
                  <c:v>3.1</c:v>
                </c:pt>
                <c:pt idx="80">
                  <c:v>3.12</c:v>
                </c:pt>
                <c:pt idx="81">
                  <c:v>3.04</c:v>
                </c:pt>
                <c:pt idx="82">
                  <c:v>2.92</c:v>
                </c:pt>
                <c:pt idx="83">
                  <c:v>2.85</c:v>
                </c:pt>
                <c:pt idx="84">
                  <c:v>2.8</c:v>
                </c:pt>
                <c:pt idx="85">
                  <c:v>2.81</c:v>
                </c:pt>
                <c:pt idx="86">
                  <c:v>2.84</c:v>
                </c:pt>
                <c:pt idx="87">
                  <c:v>2.81</c:v>
                </c:pt>
                <c:pt idx="88">
                  <c:v>2.83</c:v>
                </c:pt>
                <c:pt idx="89">
                  <c:v>2.77</c:v>
                </c:pt>
                <c:pt idx="90">
                  <c:v>2.85</c:v>
                </c:pt>
                <c:pt idx="91">
                  <c:v>2.87</c:v>
                </c:pt>
                <c:pt idx="92">
                  <c:v>2.81</c:v>
                </c:pt>
                <c:pt idx="93">
                  <c:v>2.75</c:v>
                </c:pt>
                <c:pt idx="94">
                  <c:v>2.75</c:v>
                </c:pt>
                <c:pt idx="95">
                  <c:v>2.71</c:v>
                </c:pt>
                <c:pt idx="96">
                  <c:v>2.68</c:v>
                </c:pt>
                <c:pt idx="97">
                  <c:v>2.73</c:v>
                </c:pt>
                <c:pt idx="98">
                  <c:v>2.82</c:v>
                </c:pt>
                <c:pt idx="99">
                  <c:v>2.79</c:v>
                </c:pt>
                <c:pt idx="100">
                  <c:v>2.77</c:v>
                </c:pt>
                <c:pt idx="101">
                  <c:v>2.7</c:v>
                </c:pt>
                <c:pt idx="102">
                  <c:v>2.6</c:v>
                </c:pt>
                <c:pt idx="103">
                  <c:v>2.57</c:v>
                </c:pt>
                <c:pt idx="104">
                  <c:v>2.59</c:v>
                </c:pt>
                <c:pt idx="105">
                  <c:v>2.58</c:v>
                </c:pt>
                <c:pt idx="106">
                  <c:v>2.59</c:v>
                </c:pt>
                <c:pt idx="107">
                  <c:v>2.6</c:v>
                </c:pt>
                <c:pt idx="108">
                  <c:v>2.6</c:v>
                </c:pt>
                <c:pt idx="109">
                  <c:v>2.5499999999999998</c:v>
                </c:pt>
                <c:pt idx="110">
                  <c:v>2.48</c:v>
                </c:pt>
                <c:pt idx="111">
                  <c:v>2.4700000000000002</c:v>
                </c:pt>
                <c:pt idx="112">
                  <c:v>2.52</c:v>
                </c:pt>
                <c:pt idx="113">
                  <c:v>2.4900000000000002</c:v>
                </c:pt>
                <c:pt idx="114">
                  <c:v>2.37</c:v>
                </c:pt>
                <c:pt idx="115">
                  <c:v>2.33</c:v>
                </c:pt>
                <c:pt idx="116">
                  <c:v>2.3199999999999998</c:v>
                </c:pt>
                <c:pt idx="117">
                  <c:v>2.41</c:v>
                </c:pt>
                <c:pt idx="118">
                  <c:v>2.5099999999999998</c:v>
                </c:pt>
                <c:pt idx="119">
                  <c:v>2.54</c:v>
                </c:pt>
                <c:pt idx="120">
                  <c:v>2.54</c:v>
                </c:pt>
                <c:pt idx="121">
                  <c:v>2.54</c:v>
                </c:pt>
                <c:pt idx="122">
                  <c:v>2.5299999999999998</c:v>
                </c:pt>
                <c:pt idx="123">
                  <c:v>2.5099999999999998</c:v>
                </c:pt>
                <c:pt idx="124">
                  <c:v>2.42</c:v>
                </c:pt>
                <c:pt idx="125">
                  <c:v>2.4500000000000002</c:v>
                </c:pt>
                <c:pt idx="126">
                  <c:v>2.5099999999999998</c:v>
                </c:pt>
                <c:pt idx="127">
                  <c:v>2.56</c:v>
                </c:pt>
                <c:pt idx="128">
                  <c:v>2.64</c:v>
                </c:pt>
                <c:pt idx="129">
                  <c:v>2.68</c:v>
                </c:pt>
                <c:pt idx="130">
                  <c:v>2.6</c:v>
                </c:pt>
                <c:pt idx="131">
                  <c:v>2.59</c:v>
                </c:pt>
                <c:pt idx="132">
                  <c:v>2.65</c:v>
                </c:pt>
                <c:pt idx="133">
                  <c:v>2.77</c:v>
                </c:pt>
                <c:pt idx="134">
                  <c:v>2.87</c:v>
                </c:pt>
                <c:pt idx="135">
                  <c:v>2.9</c:v>
                </c:pt>
                <c:pt idx="136">
                  <c:v>2.99</c:v>
                </c:pt>
                <c:pt idx="137">
                  <c:v>3.1</c:v>
                </c:pt>
                <c:pt idx="138">
                  <c:v>3.22</c:v>
                </c:pt>
                <c:pt idx="139">
                  <c:v>3.31</c:v>
                </c:pt>
                <c:pt idx="140">
                  <c:v>3.28</c:v>
                </c:pt>
                <c:pt idx="141">
                  <c:v>3.28</c:v>
                </c:pt>
                <c:pt idx="142">
                  <c:v>3.36</c:v>
                </c:pt>
                <c:pt idx="143">
                  <c:v>3.49</c:v>
                </c:pt>
                <c:pt idx="144">
                  <c:v>3.66</c:v>
                </c:pt>
                <c:pt idx="145">
                  <c:v>3.76</c:v>
                </c:pt>
                <c:pt idx="146">
                  <c:v>3.84</c:v>
                </c:pt>
                <c:pt idx="147">
                  <c:v>3.86</c:v>
                </c:pt>
                <c:pt idx="148">
                  <c:v>4.0599999999999996</c:v>
                </c:pt>
                <c:pt idx="149">
                  <c:v>4.18</c:v>
                </c:pt>
                <c:pt idx="150">
                  <c:v>4.29</c:v>
                </c:pt>
                <c:pt idx="151">
                  <c:v>4.34</c:v>
                </c:pt>
                <c:pt idx="152">
                  <c:v>4.34</c:v>
                </c:pt>
                <c:pt idx="153">
                  <c:v>4.3</c:v>
                </c:pt>
                <c:pt idx="154">
                  <c:v>4.29</c:v>
                </c:pt>
                <c:pt idx="155">
                  <c:v>4.18</c:v>
                </c:pt>
                <c:pt idx="156">
                  <c:v>4.13</c:v>
                </c:pt>
                <c:pt idx="157">
                  <c:v>4.0999999999999996</c:v>
                </c:pt>
                <c:pt idx="158">
                  <c:v>4.08</c:v>
                </c:pt>
                <c:pt idx="159">
                  <c:v>4.03</c:v>
                </c:pt>
                <c:pt idx="160">
                  <c:v>3.93</c:v>
                </c:pt>
                <c:pt idx="161">
                  <c:v>3.89</c:v>
                </c:pt>
                <c:pt idx="162">
                  <c:v>3.94</c:v>
                </c:pt>
                <c:pt idx="163">
                  <c:v>3.89</c:v>
                </c:pt>
                <c:pt idx="164">
                  <c:v>3.94</c:v>
                </c:pt>
                <c:pt idx="165">
                  <c:v>4.04</c:v>
                </c:pt>
                <c:pt idx="166">
                  <c:v>4.18</c:v>
                </c:pt>
                <c:pt idx="167">
                  <c:v>4.24</c:v>
                </c:pt>
                <c:pt idx="168">
                  <c:v>4.24</c:v>
                </c:pt>
                <c:pt idx="169">
                  <c:v>4.2300000000000004</c:v>
                </c:pt>
                <c:pt idx="170">
                  <c:v>4.37</c:v>
                </c:pt>
                <c:pt idx="171">
                  <c:v>4.4800000000000004</c:v>
                </c:pt>
                <c:pt idx="172">
                  <c:v>4.62</c:v>
                </c:pt>
                <c:pt idx="173">
                  <c:v>4.74</c:v>
                </c:pt>
                <c:pt idx="174">
                  <c:v>4.84</c:v>
                </c:pt>
                <c:pt idx="175">
                  <c:v>4.84</c:v>
                </c:pt>
                <c:pt idx="176">
                  <c:v>4.84</c:v>
                </c:pt>
                <c:pt idx="177">
                  <c:v>4.8899999999999997</c:v>
                </c:pt>
                <c:pt idx="178">
                  <c:v>4.9000000000000004</c:v>
                </c:pt>
                <c:pt idx="179">
                  <c:v>4.92</c:v>
                </c:pt>
                <c:pt idx="180">
                  <c:v>5.04</c:v>
                </c:pt>
                <c:pt idx="181">
                  <c:v>5.07</c:v>
                </c:pt>
                <c:pt idx="182">
                  <c:v>5.09</c:v>
                </c:pt>
                <c:pt idx="183">
                  <c:v>5.08</c:v>
                </c:pt>
                <c:pt idx="184">
                  <c:v>5.09</c:v>
                </c:pt>
                <c:pt idx="185">
                  <c:v>5.08</c:v>
                </c:pt>
                <c:pt idx="186">
                  <c:v>5.04</c:v>
                </c:pt>
                <c:pt idx="187">
                  <c:v>4.99</c:v>
                </c:pt>
                <c:pt idx="188">
                  <c:v>4.92</c:v>
                </c:pt>
                <c:pt idx="189">
                  <c:v>4.8</c:v>
                </c:pt>
                <c:pt idx="190">
                  <c:v>4.72</c:v>
                </c:pt>
                <c:pt idx="191">
                  <c:v>4.5999999999999996</c:v>
                </c:pt>
                <c:pt idx="192">
                  <c:v>4.53</c:v>
                </c:pt>
                <c:pt idx="193">
                  <c:v>4.42</c:v>
                </c:pt>
                <c:pt idx="194">
                  <c:v>4.3</c:v>
                </c:pt>
                <c:pt idx="195">
                  <c:v>4.25</c:v>
                </c:pt>
                <c:pt idx="196">
                  <c:v>4.22</c:v>
                </c:pt>
                <c:pt idx="197">
                  <c:v>4.17</c:v>
                </c:pt>
                <c:pt idx="198">
                  <c:v>4.16</c:v>
                </c:pt>
                <c:pt idx="199">
                  <c:v>4.1399999999999997</c:v>
                </c:pt>
                <c:pt idx="200">
                  <c:v>4.1100000000000003</c:v>
                </c:pt>
                <c:pt idx="201">
                  <c:v>4.1500000000000004</c:v>
                </c:pt>
                <c:pt idx="202">
                  <c:v>4.25</c:v>
                </c:pt>
                <c:pt idx="203">
                  <c:v>4.29</c:v>
                </c:pt>
                <c:pt idx="204">
                  <c:v>4.29</c:v>
                </c:pt>
                <c:pt idx="205">
                  <c:v>4.2699999999999996</c:v>
                </c:pt>
                <c:pt idx="206">
                  <c:v>4.2300000000000004</c:v>
                </c:pt>
                <c:pt idx="207">
                  <c:v>4.2</c:v>
                </c:pt>
                <c:pt idx="208">
                  <c:v>4.2699999999999996</c:v>
                </c:pt>
                <c:pt idx="209">
                  <c:v>4.28</c:v>
                </c:pt>
                <c:pt idx="210">
                  <c:v>4.3</c:v>
                </c:pt>
                <c:pt idx="211">
                  <c:v>4.32</c:v>
                </c:pt>
                <c:pt idx="212">
                  <c:v>4.3</c:v>
                </c:pt>
                <c:pt idx="213">
                  <c:v>4.28</c:v>
                </c:pt>
                <c:pt idx="214">
                  <c:v>4.32</c:v>
                </c:pt>
                <c:pt idx="215">
                  <c:v>4.3499999999999996</c:v>
                </c:pt>
                <c:pt idx="216">
                  <c:v>4.3600000000000003</c:v>
                </c:pt>
                <c:pt idx="217">
                  <c:v>4.34</c:v>
                </c:pt>
                <c:pt idx="218">
                  <c:v>4.29</c:v>
                </c:pt>
                <c:pt idx="219">
                  <c:v>4.3600000000000003</c:v>
                </c:pt>
                <c:pt idx="220">
                  <c:v>4.42</c:v>
                </c:pt>
                <c:pt idx="221">
                  <c:v>4.54</c:v>
                </c:pt>
                <c:pt idx="222">
                  <c:v>4.68</c:v>
                </c:pt>
                <c:pt idx="223">
                  <c:v>4.6500000000000004</c:v>
                </c:pt>
                <c:pt idx="224">
                  <c:v>4.6500000000000004</c:v>
                </c:pt>
                <c:pt idx="225">
                  <c:v>4.63</c:v>
                </c:pt>
                <c:pt idx="226">
                  <c:v>4.67</c:v>
                </c:pt>
                <c:pt idx="227">
                  <c:v>4.6500000000000004</c:v>
                </c:pt>
                <c:pt idx="228">
                  <c:v>4.62</c:v>
                </c:pt>
                <c:pt idx="229">
                  <c:v>4.7300000000000004</c:v>
                </c:pt>
                <c:pt idx="230">
                  <c:v>4.72</c:v>
                </c:pt>
                <c:pt idx="231">
                  <c:v>4.7300000000000004</c:v>
                </c:pt>
                <c:pt idx="232">
                  <c:v>4.72</c:v>
                </c:pt>
                <c:pt idx="233">
                  <c:v>4.72</c:v>
                </c:pt>
                <c:pt idx="234">
                  <c:v>4.7699999999999996</c:v>
                </c:pt>
                <c:pt idx="235">
                  <c:v>4.82</c:v>
                </c:pt>
                <c:pt idx="236">
                  <c:v>4.82</c:v>
                </c:pt>
                <c:pt idx="237">
                  <c:v>4.71</c:v>
                </c:pt>
                <c:pt idx="238">
                  <c:v>4.6399999999999997</c:v>
                </c:pt>
                <c:pt idx="239">
                  <c:v>4.74</c:v>
                </c:pt>
                <c:pt idx="240">
                  <c:v>4.54</c:v>
                </c:pt>
                <c:pt idx="241">
                  <c:v>4.75</c:v>
                </c:pt>
                <c:pt idx="242">
                  <c:v>4.87</c:v>
                </c:pt>
                <c:pt idx="243">
                  <c:v>4.9000000000000004</c:v>
                </c:pt>
                <c:pt idx="244">
                  <c:v>4.96</c:v>
                </c:pt>
                <c:pt idx="245">
                  <c:v>5.01</c:v>
                </c:pt>
                <c:pt idx="246">
                  <c:v>5.0999999999999996</c:v>
                </c:pt>
                <c:pt idx="247">
                  <c:v>5.17</c:v>
                </c:pt>
                <c:pt idx="248">
                  <c:v>5.22</c:v>
                </c:pt>
                <c:pt idx="249">
                  <c:v>5.3</c:v>
                </c:pt>
                <c:pt idx="250">
                  <c:v>5.32</c:v>
                </c:pt>
                <c:pt idx="251">
                  <c:v>5.3</c:v>
                </c:pt>
                <c:pt idx="252">
                  <c:v>5.28</c:v>
                </c:pt>
                <c:pt idx="253">
                  <c:v>5.31</c:v>
                </c:pt>
                <c:pt idx="254">
                  <c:v>5.39</c:v>
                </c:pt>
                <c:pt idx="255">
                  <c:v>5.43</c:v>
                </c:pt>
                <c:pt idx="256">
                  <c:v>5.61</c:v>
                </c:pt>
                <c:pt idx="257">
                  <c:v>5.7</c:v>
                </c:pt>
                <c:pt idx="258">
                  <c:v>5.77</c:v>
                </c:pt>
                <c:pt idx="259">
                  <c:v>5.85</c:v>
                </c:pt>
                <c:pt idx="260">
                  <c:v>5.96</c:v>
                </c:pt>
                <c:pt idx="261">
                  <c:v>6.05</c:v>
                </c:pt>
                <c:pt idx="262">
                  <c:v>6.23</c:v>
                </c:pt>
                <c:pt idx="263">
                  <c:v>6.3</c:v>
                </c:pt>
                <c:pt idx="264">
                  <c:v>6.38</c:v>
                </c:pt>
                <c:pt idx="265">
                  <c:v>6.47</c:v>
                </c:pt>
                <c:pt idx="266">
                  <c:v>6.62</c:v>
                </c:pt>
                <c:pt idx="267">
                  <c:v>6.72</c:v>
                </c:pt>
                <c:pt idx="268">
                  <c:v>6.78</c:v>
                </c:pt>
                <c:pt idx="269">
                  <c:v>6.83</c:v>
                </c:pt>
                <c:pt idx="270">
                  <c:v>6.82</c:v>
                </c:pt>
                <c:pt idx="271">
                  <c:v>6.8</c:v>
                </c:pt>
                <c:pt idx="272">
                  <c:v>6.8</c:v>
                </c:pt>
                <c:pt idx="273">
                  <c:v>6.78</c:v>
                </c:pt>
                <c:pt idx="274">
                  <c:v>6.76</c:v>
                </c:pt>
                <c:pt idx="275">
                  <c:v>6.73</c:v>
                </c:pt>
                <c:pt idx="276">
                  <c:v>6.7</c:v>
                </c:pt>
                <c:pt idx="277">
                  <c:v>6.67</c:v>
                </c:pt>
                <c:pt idx="278">
                  <c:v>6.33</c:v>
                </c:pt>
                <c:pt idx="279">
                  <c:v>6.59</c:v>
                </c:pt>
                <c:pt idx="280">
                  <c:v>6.56</c:v>
                </c:pt>
                <c:pt idx="281">
                  <c:v>6.49</c:v>
                </c:pt>
                <c:pt idx="282">
                  <c:v>6.44</c:v>
                </c:pt>
                <c:pt idx="283">
                  <c:v>6.39</c:v>
                </c:pt>
                <c:pt idx="284">
                  <c:v>6.35</c:v>
                </c:pt>
                <c:pt idx="285">
                  <c:v>6.29</c:v>
                </c:pt>
                <c:pt idx="286">
                  <c:v>6.23</c:v>
                </c:pt>
                <c:pt idx="287">
                  <c:v>6.17</c:v>
                </c:pt>
                <c:pt idx="288">
                  <c:v>6.1</c:v>
                </c:pt>
                <c:pt idx="289">
                  <c:v>6.06</c:v>
                </c:pt>
                <c:pt idx="290">
                  <c:v>6</c:v>
                </c:pt>
                <c:pt idx="291">
                  <c:v>5.95</c:v>
                </c:pt>
                <c:pt idx="292">
                  <c:v>5.89</c:v>
                </c:pt>
                <c:pt idx="293">
                  <c:v>5.88</c:v>
                </c:pt>
                <c:pt idx="294">
                  <c:v>5.8</c:v>
                </c:pt>
                <c:pt idx="295">
                  <c:v>5.73</c:v>
                </c:pt>
                <c:pt idx="296">
                  <c:v>5.66</c:v>
                </c:pt>
                <c:pt idx="297">
                  <c:v>5.88</c:v>
                </c:pt>
                <c:pt idx="298">
                  <c:v>5.54</c:v>
                </c:pt>
                <c:pt idx="299">
                  <c:v>5.5</c:v>
                </c:pt>
                <c:pt idx="300">
                  <c:v>5.74</c:v>
                </c:pt>
                <c:pt idx="301">
                  <c:v>5.45</c:v>
                </c:pt>
                <c:pt idx="302">
                  <c:v>5.45</c:v>
                </c:pt>
                <c:pt idx="303">
                  <c:v>5.52</c:v>
                </c:pt>
                <c:pt idx="304">
                  <c:v>5.42</c:v>
                </c:pt>
                <c:pt idx="305">
                  <c:v>5.38</c:v>
                </c:pt>
                <c:pt idx="306">
                  <c:v>5.34</c:v>
                </c:pt>
                <c:pt idx="307">
                  <c:v>5.28</c:v>
                </c:pt>
                <c:pt idx="308">
                  <c:v>5.25</c:v>
                </c:pt>
                <c:pt idx="309">
                  <c:v>5.22</c:v>
                </c:pt>
                <c:pt idx="310">
                  <c:v>5.19</c:v>
                </c:pt>
                <c:pt idx="311">
                  <c:v>5.17</c:v>
                </c:pt>
                <c:pt idx="312">
                  <c:v>5.18</c:v>
                </c:pt>
                <c:pt idx="313">
                  <c:v>5.17</c:v>
                </c:pt>
                <c:pt idx="314">
                  <c:v>5.16</c:v>
                </c:pt>
                <c:pt idx="315">
                  <c:v>5.13</c:v>
                </c:pt>
                <c:pt idx="316">
                  <c:v>5.22</c:v>
                </c:pt>
                <c:pt idx="317">
                  <c:v>5.25</c:v>
                </c:pt>
                <c:pt idx="318">
                  <c:v>5.33</c:v>
                </c:pt>
                <c:pt idx="319">
                  <c:v>5.39</c:v>
                </c:pt>
                <c:pt idx="320">
                  <c:v>5.43</c:v>
                </c:pt>
                <c:pt idx="321">
                  <c:v>5.46</c:v>
                </c:pt>
                <c:pt idx="322">
                  <c:v>5.47</c:v>
                </c:pt>
                <c:pt idx="323">
                  <c:v>5.45</c:v>
                </c:pt>
                <c:pt idx="324">
                  <c:v>5.44</c:v>
                </c:pt>
                <c:pt idx="325">
                  <c:v>5.47</c:v>
                </c:pt>
                <c:pt idx="326">
                  <c:v>5.51</c:v>
                </c:pt>
                <c:pt idx="327">
                  <c:v>5.57</c:v>
                </c:pt>
                <c:pt idx="328">
                  <c:v>5.63</c:v>
                </c:pt>
                <c:pt idx="329">
                  <c:v>5.68</c:v>
                </c:pt>
                <c:pt idx="330">
                  <c:v>5.71</c:v>
                </c:pt>
                <c:pt idx="331">
                  <c:v>5.77</c:v>
                </c:pt>
                <c:pt idx="332">
                  <c:v>5.79</c:v>
                </c:pt>
                <c:pt idx="333">
                  <c:v>5.79</c:v>
                </c:pt>
                <c:pt idx="334">
                  <c:v>5.86</c:v>
                </c:pt>
                <c:pt idx="335">
                  <c:v>5.88</c:v>
                </c:pt>
                <c:pt idx="336">
                  <c:v>5.91</c:v>
                </c:pt>
                <c:pt idx="337">
                  <c:v>5.94</c:v>
                </c:pt>
                <c:pt idx="338">
                  <c:v>5.99</c:v>
                </c:pt>
                <c:pt idx="339">
                  <c:v>6</c:v>
                </c:pt>
                <c:pt idx="340">
                  <c:v>6</c:v>
                </c:pt>
                <c:pt idx="341">
                  <c:v>6</c:v>
                </c:pt>
                <c:pt idx="342">
                  <c:v>5.99</c:v>
                </c:pt>
                <c:pt idx="343">
                  <c:v>6</c:v>
                </c:pt>
                <c:pt idx="344">
                  <c:v>5.98</c:v>
                </c:pt>
                <c:pt idx="345">
                  <c:v>5.96</c:v>
                </c:pt>
                <c:pt idx="346">
                  <c:v>5.95</c:v>
                </c:pt>
                <c:pt idx="347">
                  <c:v>5.91</c:v>
                </c:pt>
                <c:pt idx="348">
                  <c:v>5.89</c:v>
                </c:pt>
                <c:pt idx="349">
                  <c:v>5.88</c:v>
                </c:pt>
                <c:pt idx="350">
                  <c:v>5.86</c:v>
                </c:pt>
                <c:pt idx="351">
                  <c:v>5.84</c:v>
                </c:pt>
                <c:pt idx="352">
                  <c:v>5.85</c:v>
                </c:pt>
                <c:pt idx="353">
                  <c:v>5.81</c:v>
                </c:pt>
                <c:pt idx="354">
                  <c:v>5.79</c:v>
                </c:pt>
                <c:pt idx="355">
                  <c:v>5.79</c:v>
                </c:pt>
                <c:pt idx="356">
                  <c:v>5.79</c:v>
                </c:pt>
                <c:pt idx="357">
                  <c:v>5.8</c:v>
                </c:pt>
                <c:pt idx="358">
                  <c:v>5.82</c:v>
                </c:pt>
                <c:pt idx="359">
                  <c:v>5.82</c:v>
                </c:pt>
                <c:pt idx="360">
                  <c:v>5.84</c:v>
                </c:pt>
                <c:pt idx="361">
                  <c:v>5.84</c:v>
                </c:pt>
                <c:pt idx="362">
                  <c:v>5.83</c:v>
                </c:pt>
                <c:pt idx="363">
                  <c:v>5.83</c:v>
                </c:pt>
                <c:pt idx="364">
                  <c:v>5.82</c:v>
                </c:pt>
                <c:pt idx="365">
                  <c:v>5.79</c:v>
                </c:pt>
                <c:pt idx="366">
                  <c:v>5.75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A504-42E0-86C7-4A704C5A51A3}"/>
            </c:ext>
          </c:extLst>
        </c:ser>
        <c:ser>
          <c:idx val="8"/>
          <c:order val="1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DATOS!$AF$3:$AF$732</c:f>
              <c:numCache>
                <c:formatCode>0.00</c:formatCode>
                <c:ptCount val="730"/>
                <c:pt idx="0">
                  <c:v>6.26</c:v>
                </c:pt>
                <c:pt idx="1">
                  <c:v>6.26</c:v>
                </c:pt>
                <c:pt idx="2">
                  <c:v>6.26</c:v>
                </c:pt>
                <c:pt idx="3">
                  <c:v>6.26</c:v>
                </c:pt>
                <c:pt idx="4">
                  <c:v>6.26</c:v>
                </c:pt>
                <c:pt idx="5">
                  <c:v>6.26</c:v>
                </c:pt>
                <c:pt idx="6">
                  <c:v>6.26</c:v>
                </c:pt>
                <c:pt idx="7">
                  <c:v>6.26</c:v>
                </c:pt>
                <c:pt idx="8">
                  <c:v>6.26</c:v>
                </c:pt>
                <c:pt idx="9">
                  <c:v>6.26</c:v>
                </c:pt>
                <c:pt idx="10">
                  <c:v>6.26</c:v>
                </c:pt>
                <c:pt idx="11">
                  <c:v>6.26</c:v>
                </c:pt>
                <c:pt idx="12">
                  <c:v>6.26</c:v>
                </c:pt>
                <c:pt idx="13">
                  <c:v>6.26</c:v>
                </c:pt>
                <c:pt idx="14">
                  <c:v>6.26</c:v>
                </c:pt>
                <c:pt idx="15">
                  <c:v>6.26</c:v>
                </c:pt>
                <c:pt idx="16">
                  <c:v>6.26</c:v>
                </c:pt>
                <c:pt idx="17">
                  <c:v>6.26</c:v>
                </c:pt>
                <c:pt idx="18">
                  <c:v>6.26</c:v>
                </c:pt>
                <c:pt idx="19">
                  <c:v>6.26</c:v>
                </c:pt>
                <c:pt idx="20">
                  <c:v>6.26</c:v>
                </c:pt>
                <c:pt idx="21">
                  <c:v>6.26</c:v>
                </c:pt>
                <c:pt idx="22">
                  <c:v>6.26</c:v>
                </c:pt>
                <c:pt idx="23">
                  <c:v>6.26</c:v>
                </c:pt>
                <c:pt idx="24">
                  <c:v>6.26</c:v>
                </c:pt>
                <c:pt idx="25">
                  <c:v>6.26</c:v>
                </c:pt>
                <c:pt idx="26">
                  <c:v>6.26</c:v>
                </c:pt>
                <c:pt idx="27">
                  <c:v>6.26</c:v>
                </c:pt>
                <c:pt idx="28">
                  <c:v>6.26</c:v>
                </c:pt>
                <c:pt idx="29">
                  <c:v>6.26</c:v>
                </c:pt>
                <c:pt idx="30">
                  <c:v>6.26</c:v>
                </c:pt>
                <c:pt idx="31">
                  <c:v>6.26</c:v>
                </c:pt>
                <c:pt idx="32">
                  <c:v>6.26</c:v>
                </c:pt>
                <c:pt idx="33">
                  <c:v>6.26</c:v>
                </c:pt>
                <c:pt idx="34">
                  <c:v>6.26</c:v>
                </c:pt>
                <c:pt idx="35">
                  <c:v>6.26</c:v>
                </c:pt>
                <c:pt idx="36">
                  <c:v>6.26</c:v>
                </c:pt>
                <c:pt idx="37">
                  <c:v>6.26</c:v>
                </c:pt>
                <c:pt idx="38">
                  <c:v>6.26</c:v>
                </c:pt>
                <c:pt idx="39">
                  <c:v>6.26</c:v>
                </c:pt>
                <c:pt idx="40">
                  <c:v>6.26</c:v>
                </c:pt>
                <c:pt idx="41">
                  <c:v>6.26</c:v>
                </c:pt>
                <c:pt idx="42">
                  <c:v>6.26</c:v>
                </c:pt>
                <c:pt idx="43">
                  <c:v>6.26</c:v>
                </c:pt>
                <c:pt idx="44">
                  <c:v>6.26</c:v>
                </c:pt>
                <c:pt idx="45">
                  <c:v>6.26</c:v>
                </c:pt>
                <c:pt idx="46">
                  <c:v>6.26</c:v>
                </c:pt>
                <c:pt idx="47">
                  <c:v>6.26</c:v>
                </c:pt>
                <c:pt idx="48">
                  <c:v>6.26</c:v>
                </c:pt>
                <c:pt idx="49">
                  <c:v>6.26</c:v>
                </c:pt>
                <c:pt idx="50">
                  <c:v>6.26</c:v>
                </c:pt>
                <c:pt idx="51">
                  <c:v>6.26</c:v>
                </c:pt>
                <c:pt idx="52">
                  <c:v>6.26</c:v>
                </c:pt>
                <c:pt idx="53">
                  <c:v>6.26</c:v>
                </c:pt>
                <c:pt idx="54">
                  <c:v>6.26</c:v>
                </c:pt>
                <c:pt idx="55">
                  <c:v>6.26</c:v>
                </c:pt>
                <c:pt idx="56">
                  <c:v>6.26</c:v>
                </c:pt>
                <c:pt idx="57">
                  <c:v>6.26</c:v>
                </c:pt>
                <c:pt idx="58">
                  <c:v>6.26</c:v>
                </c:pt>
                <c:pt idx="59">
                  <c:v>6.26</c:v>
                </c:pt>
                <c:pt idx="60">
                  <c:v>6.26</c:v>
                </c:pt>
                <c:pt idx="61">
                  <c:v>6.26</c:v>
                </c:pt>
                <c:pt idx="62">
                  <c:v>6.26</c:v>
                </c:pt>
                <c:pt idx="63">
                  <c:v>6.26</c:v>
                </c:pt>
                <c:pt idx="64">
                  <c:v>6.26</c:v>
                </c:pt>
                <c:pt idx="65">
                  <c:v>6.26</c:v>
                </c:pt>
                <c:pt idx="66">
                  <c:v>6.26</c:v>
                </c:pt>
                <c:pt idx="67">
                  <c:v>6.26</c:v>
                </c:pt>
                <c:pt idx="68">
                  <c:v>6.26</c:v>
                </c:pt>
                <c:pt idx="69">
                  <c:v>6.26</c:v>
                </c:pt>
                <c:pt idx="70">
                  <c:v>6.26</c:v>
                </c:pt>
                <c:pt idx="71">
                  <c:v>6.26</c:v>
                </c:pt>
                <c:pt idx="72">
                  <c:v>6.26</c:v>
                </c:pt>
                <c:pt idx="73">
                  <c:v>6.26</c:v>
                </c:pt>
                <c:pt idx="74">
                  <c:v>6.26</c:v>
                </c:pt>
                <c:pt idx="75">
                  <c:v>6.26</c:v>
                </c:pt>
                <c:pt idx="76">
                  <c:v>6.26</c:v>
                </c:pt>
                <c:pt idx="77">
                  <c:v>6.26</c:v>
                </c:pt>
                <c:pt idx="78">
                  <c:v>6.26</c:v>
                </c:pt>
                <c:pt idx="79">
                  <c:v>6.26</c:v>
                </c:pt>
                <c:pt idx="80">
                  <c:v>6.26</c:v>
                </c:pt>
                <c:pt idx="81">
                  <c:v>6.26</c:v>
                </c:pt>
                <c:pt idx="82">
                  <c:v>6.26</c:v>
                </c:pt>
                <c:pt idx="83">
                  <c:v>6.26</c:v>
                </c:pt>
                <c:pt idx="84">
                  <c:v>6.26</c:v>
                </c:pt>
                <c:pt idx="85">
                  <c:v>6.26</c:v>
                </c:pt>
                <c:pt idx="86">
                  <c:v>6.26</c:v>
                </c:pt>
                <c:pt idx="87">
                  <c:v>6.26</c:v>
                </c:pt>
                <c:pt idx="88">
                  <c:v>6.26</c:v>
                </c:pt>
                <c:pt idx="89">
                  <c:v>6.26</c:v>
                </c:pt>
                <c:pt idx="90">
                  <c:v>6.26</c:v>
                </c:pt>
                <c:pt idx="91">
                  <c:v>6.26</c:v>
                </c:pt>
                <c:pt idx="92">
                  <c:v>6.26</c:v>
                </c:pt>
                <c:pt idx="93">
                  <c:v>6.26</c:v>
                </c:pt>
                <c:pt idx="94">
                  <c:v>6.26</c:v>
                </c:pt>
                <c:pt idx="95">
                  <c:v>6.26</c:v>
                </c:pt>
                <c:pt idx="96">
                  <c:v>6.26</c:v>
                </c:pt>
                <c:pt idx="97">
                  <c:v>6.26</c:v>
                </c:pt>
                <c:pt idx="98">
                  <c:v>6.26</c:v>
                </c:pt>
                <c:pt idx="99">
                  <c:v>6.26</c:v>
                </c:pt>
                <c:pt idx="100">
                  <c:v>6.26</c:v>
                </c:pt>
                <c:pt idx="101">
                  <c:v>6.26</c:v>
                </c:pt>
                <c:pt idx="102">
                  <c:v>6.26</c:v>
                </c:pt>
                <c:pt idx="103">
                  <c:v>6.26</c:v>
                </c:pt>
                <c:pt idx="104">
                  <c:v>6.26</c:v>
                </c:pt>
                <c:pt idx="105">
                  <c:v>6.26</c:v>
                </c:pt>
                <c:pt idx="106">
                  <c:v>6.26</c:v>
                </c:pt>
                <c:pt idx="107">
                  <c:v>6.26</c:v>
                </c:pt>
                <c:pt idx="108">
                  <c:v>6.26</c:v>
                </c:pt>
                <c:pt idx="109">
                  <c:v>6.26</c:v>
                </c:pt>
                <c:pt idx="110">
                  <c:v>6.26</c:v>
                </c:pt>
                <c:pt idx="111">
                  <c:v>6.26</c:v>
                </c:pt>
                <c:pt idx="112">
                  <c:v>6.26</c:v>
                </c:pt>
                <c:pt idx="113">
                  <c:v>6.26</c:v>
                </c:pt>
                <c:pt idx="114">
                  <c:v>6.26</c:v>
                </c:pt>
                <c:pt idx="115">
                  <c:v>6.26</c:v>
                </c:pt>
                <c:pt idx="116">
                  <c:v>6.26</c:v>
                </c:pt>
                <c:pt idx="117">
                  <c:v>6.26</c:v>
                </c:pt>
                <c:pt idx="118">
                  <c:v>6.26</c:v>
                </c:pt>
                <c:pt idx="119">
                  <c:v>6.26</c:v>
                </c:pt>
                <c:pt idx="120">
                  <c:v>6.26</c:v>
                </c:pt>
                <c:pt idx="121">
                  <c:v>6.26</c:v>
                </c:pt>
                <c:pt idx="122">
                  <c:v>6.26</c:v>
                </c:pt>
                <c:pt idx="123">
                  <c:v>6.26</c:v>
                </c:pt>
                <c:pt idx="124">
                  <c:v>6.26</c:v>
                </c:pt>
                <c:pt idx="125">
                  <c:v>6.26</c:v>
                </c:pt>
                <c:pt idx="126">
                  <c:v>6.26</c:v>
                </c:pt>
                <c:pt idx="127">
                  <c:v>6.26</c:v>
                </c:pt>
                <c:pt idx="128">
                  <c:v>6.26</c:v>
                </c:pt>
                <c:pt idx="129">
                  <c:v>6.26</c:v>
                </c:pt>
                <c:pt idx="130">
                  <c:v>6.26</c:v>
                </c:pt>
                <c:pt idx="131">
                  <c:v>6.26</c:v>
                </c:pt>
                <c:pt idx="132">
                  <c:v>6.26</c:v>
                </c:pt>
                <c:pt idx="133">
                  <c:v>6.26</c:v>
                </c:pt>
                <c:pt idx="134">
                  <c:v>6.26</c:v>
                </c:pt>
                <c:pt idx="135">
                  <c:v>6.26</c:v>
                </c:pt>
                <c:pt idx="136">
                  <c:v>6.26</c:v>
                </c:pt>
                <c:pt idx="137">
                  <c:v>6.26</c:v>
                </c:pt>
                <c:pt idx="138">
                  <c:v>6.26</c:v>
                </c:pt>
                <c:pt idx="139">
                  <c:v>6.26</c:v>
                </c:pt>
                <c:pt idx="140">
                  <c:v>6.26</c:v>
                </c:pt>
                <c:pt idx="141">
                  <c:v>6.26</c:v>
                </c:pt>
                <c:pt idx="142">
                  <c:v>6.26</c:v>
                </c:pt>
                <c:pt idx="143">
                  <c:v>6.26</c:v>
                </c:pt>
                <c:pt idx="144">
                  <c:v>6.26</c:v>
                </c:pt>
                <c:pt idx="145">
                  <c:v>6.26</c:v>
                </c:pt>
                <c:pt idx="146">
                  <c:v>6.26</c:v>
                </c:pt>
                <c:pt idx="147">
                  <c:v>6.26</c:v>
                </c:pt>
                <c:pt idx="148">
                  <c:v>6.26</c:v>
                </c:pt>
                <c:pt idx="149">
                  <c:v>6.26</c:v>
                </c:pt>
                <c:pt idx="150">
                  <c:v>6.26</c:v>
                </c:pt>
                <c:pt idx="151">
                  <c:v>6.26</c:v>
                </c:pt>
                <c:pt idx="152">
                  <c:v>6.26</c:v>
                </c:pt>
                <c:pt idx="153">
                  <c:v>6.26</c:v>
                </c:pt>
                <c:pt idx="154">
                  <c:v>6.26</c:v>
                </c:pt>
                <c:pt idx="155">
                  <c:v>6.26</c:v>
                </c:pt>
                <c:pt idx="156">
                  <c:v>6.26</c:v>
                </c:pt>
                <c:pt idx="157">
                  <c:v>6.26</c:v>
                </c:pt>
                <c:pt idx="158">
                  <c:v>6.26</c:v>
                </c:pt>
                <c:pt idx="159">
                  <c:v>6.26</c:v>
                </c:pt>
                <c:pt idx="160">
                  <c:v>6.26</c:v>
                </c:pt>
                <c:pt idx="161">
                  <c:v>6.26</c:v>
                </c:pt>
                <c:pt idx="162">
                  <c:v>6.26</c:v>
                </c:pt>
                <c:pt idx="163">
                  <c:v>6.26</c:v>
                </c:pt>
                <c:pt idx="164">
                  <c:v>6.26</c:v>
                </c:pt>
                <c:pt idx="165">
                  <c:v>6.26</c:v>
                </c:pt>
                <c:pt idx="166">
                  <c:v>6.26</c:v>
                </c:pt>
                <c:pt idx="167">
                  <c:v>6.26</c:v>
                </c:pt>
                <c:pt idx="168">
                  <c:v>6.26</c:v>
                </c:pt>
                <c:pt idx="169">
                  <c:v>6.26</c:v>
                </c:pt>
                <c:pt idx="170">
                  <c:v>6.26</c:v>
                </c:pt>
                <c:pt idx="171">
                  <c:v>6.26</c:v>
                </c:pt>
                <c:pt idx="172">
                  <c:v>6.26</c:v>
                </c:pt>
                <c:pt idx="173">
                  <c:v>6.26</c:v>
                </c:pt>
                <c:pt idx="174">
                  <c:v>6.26</c:v>
                </c:pt>
                <c:pt idx="175">
                  <c:v>6.26</c:v>
                </c:pt>
                <c:pt idx="176">
                  <c:v>6.26</c:v>
                </c:pt>
                <c:pt idx="177">
                  <c:v>6.26</c:v>
                </c:pt>
                <c:pt idx="178">
                  <c:v>6.26</c:v>
                </c:pt>
                <c:pt idx="179">
                  <c:v>6.26</c:v>
                </c:pt>
                <c:pt idx="180">
                  <c:v>6.26</c:v>
                </c:pt>
                <c:pt idx="181">
                  <c:v>6.26</c:v>
                </c:pt>
                <c:pt idx="182">
                  <c:v>6.26</c:v>
                </c:pt>
                <c:pt idx="183">
                  <c:v>6.26</c:v>
                </c:pt>
                <c:pt idx="184">
                  <c:v>6.26</c:v>
                </c:pt>
                <c:pt idx="185">
                  <c:v>6.26</c:v>
                </c:pt>
                <c:pt idx="186">
                  <c:v>6.26</c:v>
                </c:pt>
                <c:pt idx="187">
                  <c:v>6.26</c:v>
                </c:pt>
                <c:pt idx="188">
                  <c:v>6.26</c:v>
                </c:pt>
                <c:pt idx="189">
                  <c:v>6.26</c:v>
                </c:pt>
                <c:pt idx="190">
                  <c:v>6.26</c:v>
                </c:pt>
                <c:pt idx="191">
                  <c:v>6.26</c:v>
                </c:pt>
                <c:pt idx="192">
                  <c:v>6.26</c:v>
                </c:pt>
                <c:pt idx="193">
                  <c:v>6.26</c:v>
                </c:pt>
                <c:pt idx="194">
                  <c:v>6.26</c:v>
                </c:pt>
                <c:pt idx="195">
                  <c:v>6.26</c:v>
                </c:pt>
                <c:pt idx="196">
                  <c:v>6.26</c:v>
                </c:pt>
                <c:pt idx="197">
                  <c:v>6.26</c:v>
                </c:pt>
                <c:pt idx="198">
                  <c:v>6.26</c:v>
                </c:pt>
                <c:pt idx="199">
                  <c:v>6.26</c:v>
                </c:pt>
                <c:pt idx="200">
                  <c:v>6.26</c:v>
                </c:pt>
                <c:pt idx="201">
                  <c:v>6.26</c:v>
                </c:pt>
                <c:pt idx="202">
                  <c:v>6.26</c:v>
                </c:pt>
                <c:pt idx="203">
                  <c:v>6.26</c:v>
                </c:pt>
                <c:pt idx="204">
                  <c:v>6.26</c:v>
                </c:pt>
                <c:pt idx="205">
                  <c:v>6.26</c:v>
                </c:pt>
                <c:pt idx="206">
                  <c:v>6.26</c:v>
                </c:pt>
                <c:pt idx="207">
                  <c:v>6.26</c:v>
                </c:pt>
                <c:pt idx="208">
                  <c:v>6.26</c:v>
                </c:pt>
                <c:pt idx="209">
                  <c:v>6.26</c:v>
                </c:pt>
                <c:pt idx="210">
                  <c:v>6.26</c:v>
                </c:pt>
                <c:pt idx="211">
                  <c:v>6.26</c:v>
                </c:pt>
                <c:pt idx="212">
                  <c:v>6.26</c:v>
                </c:pt>
                <c:pt idx="213">
                  <c:v>6.26</c:v>
                </c:pt>
                <c:pt idx="214">
                  <c:v>6.26</c:v>
                </c:pt>
                <c:pt idx="215">
                  <c:v>6.26</c:v>
                </c:pt>
                <c:pt idx="216">
                  <c:v>6.26</c:v>
                </c:pt>
                <c:pt idx="217">
                  <c:v>6.26</c:v>
                </c:pt>
                <c:pt idx="218">
                  <c:v>6.26</c:v>
                </c:pt>
                <c:pt idx="219">
                  <c:v>6.26</c:v>
                </c:pt>
                <c:pt idx="220">
                  <c:v>6.26</c:v>
                </c:pt>
                <c:pt idx="221">
                  <c:v>6.26</c:v>
                </c:pt>
                <c:pt idx="222">
                  <c:v>6.26</c:v>
                </c:pt>
                <c:pt idx="223">
                  <c:v>6.26</c:v>
                </c:pt>
                <c:pt idx="224">
                  <c:v>6.26</c:v>
                </c:pt>
                <c:pt idx="225">
                  <c:v>6.26</c:v>
                </c:pt>
                <c:pt idx="226">
                  <c:v>6.26</c:v>
                </c:pt>
                <c:pt idx="227">
                  <c:v>6.26</c:v>
                </c:pt>
                <c:pt idx="228">
                  <c:v>6.26</c:v>
                </c:pt>
                <c:pt idx="229">
                  <c:v>6.26</c:v>
                </c:pt>
                <c:pt idx="230">
                  <c:v>6.26</c:v>
                </c:pt>
                <c:pt idx="231">
                  <c:v>6.26</c:v>
                </c:pt>
                <c:pt idx="232">
                  <c:v>6.26</c:v>
                </c:pt>
                <c:pt idx="233">
                  <c:v>6.26</c:v>
                </c:pt>
                <c:pt idx="234">
                  <c:v>6.26</c:v>
                </c:pt>
                <c:pt idx="235">
                  <c:v>6.26</c:v>
                </c:pt>
                <c:pt idx="236">
                  <c:v>6.26</c:v>
                </c:pt>
                <c:pt idx="237">
                  <c:v>6.26</c:v>
                </c:pt>
                <c:pt idx="238">
                  <c:v>6.26</c:v>
                </c:pt>
                <c:pt idx="239">
                  <c:v>6.26</c:v>
                </c:pt>
                <c:pt idx="240">
                  <c:v>6.26</c:v>
                </c:pt>
                <c:pt idx="241">
                  <c:v>6.26</c:v>
                </c:pt>
                <c:pt idx="242">
                  <c:v>6.26</c:v>
                </c:pt>
                <c:pt idx="243">
                  <c:v>6.26</c:v>
                </c:pt>
                <c:pt idx="244">
                  <c:v>6.26</c:v>
                </c:pt>
                <c:pt idx="245">
                  <c:v>6.26</c:v>
                </c:pt>
                <c:pt idx="246">
                  <c:v>6.26</c:v>
                </c:pt>
                <c:pt idx="247">
                  <c:v>6.26</c:v>
                </c:pt>
                <c:pt idx="248">
                  <c:v>6.26</c:v>
                </c:pt>
                <c:pt idx="249">
                  <c:v>6.26</c:v>
                </c:pt>
                <c:pt idx="250">
                  <c:v>6.26</c:v>
                </c:pt>
                <c:pt idx="251">
                  <c:v>6.26</c:v>
                </c:pt>
                <c:pt idx="252">
                  <c:v>6.26</c:v>
                </c:pt>
                <c:pt idx="253">
                  <c:v>6.26</c:v>
                </c:pt>
                <c:pt idx="254">
                  <c:v>6.26</c:v>
                </c:pt>
                <c:pt idx="255">
                  <c:v>6.26</c:v>
                </c:pt>
                <c:pt idx="256">
                  <c:v>6.26</c:v>
                </c:pt>
                <c:pt idx="257">
                  <c:v>6.26</c:v>
                </c:pt>
                <c:pt idx="258">
                  <c:v>6.26</c:v>
                </c:pt>
                <c:pt idx="259">
                  <c:v>6.26</c:v>
                </c:pt>
                <c:pt idx="260">
                  <c:v>6.26</c:v>
                </c:pt>
                <c:pt idx="261">
                  <c:v>6.26</c:v>
                </c:pt>
                <c:pt idx="262">
                  <c:v>6.26</c:v>
                </c:pt>
                <c:pt idx="263">
                  <c:v>6.26</c:v>
                </c:pt>
                <c:pt idx="264">
                  <c:v>6.26</c:v>
                </c:pt>
                <c:pt idx="265">
                  <c:v>6.26</c:v>
                </c:pt>
                <c:pt idx="266">
                  <c:v>6.26</c:v>
                </c:pt>
                <c:pt idx="267">
                  <c:v>6.26</c:v>
                </c:pt>
                <c:pt idx="268">
                  <c:v>6.26</c:v>
                </c:pt>
                <c:pt idx="269">
                  <c:v>6.26</c:v>
                </c:pt>
                <c:pt idx="270">
                  <c:v>6.26</c:v>
                </c:pt>
                <c:pt idx="271">
                  <c:v>6.26</c:v>
                </c:pt>
                <c:pt idx="272">
                  <c:v>6.26</c:v>
                </c:pt>
                <c:pt idx="273">
                  <c:v>6.26</c:v>
                </c:pt>
                <c:pt idx="274">
                  <c:v>6.26</c:v>
                </c:pt>
                <c:pt idx="275">
                  <c:v>6.26</c:v>
                </c:pt>
                <c:pt idx="276">
                  <c:v>6.26</c:v>
                </c:pt>
                <c:pt idx="277">
                  <c:v>6.26</c:v>
                </c:pt>
                <c:pt idx="278">
                  <c:v>6.26</c:v>
                </c:pt>
                <c:pt idx="279">
                  <c:v>6.26</c:v>
                </c:pt>
                <c:pt idx="280">
                  <c:v>6.26</c:v>
                </c:pt>
                <c:pt idx="281">
                  <c:v>6.26</c:v>
                </c:pt>
                <c:pt idx="282">
                  <c:v>6.26</c:v>
                </c:pt>
                <c:pt idx="283">
                  <c:v>6.26</c:v>
                </c:pt>
                <c:pt idx="284">
                  <c:v>6.26</c:v>
                </c:pt>
                <c:pt idx="285">
                  <c:v>6.26</c:v>
                </c:pt>
                <c:pt idx="286">
                  <c:v>6.26</c:v>
                </c:pt>
                <c:pt idx="287">
                  <c:v>6.26</c:v>
                </c:pt>
                <c:pt idx="288">
                  <c:v>6.26</c:v>
                </c:pt>
                <c:pt idx="289">
                  <c:v>6.26</c:v>
                </c:pt>
                <c:pt idx="290">
                  <c:v>6.26</c:v>
                </c:pt>
                <c:pt idx="291">
                  <c:v>6.26</c:v>
                </c:pt>
                <c:pt idx="292">
                  <c:v>6.26</c:v>
                </c:pt>
                <c:pt idx="293">
                  <c:v>6.26</c:v>
                </c:pt>
                <c:pt idx="294">
                  <c:v>6.26</c:v>
                </c:pt>
                <c:pt idx="295">
                  <c:v>6.26</c:v>
                </c:pt>
                <c:pt idx="296">
                  <c:v>6.26</c:v>
                </c:pt>
                <c:pt idx="297">
                  <c:v>6.26</c:v>
                </c:pt>
                <c:pt idx="298">
                  <c:v>6.26</c:v>
                </c:pt>
                <c:pt idx="299">
                  <c:v>6.26</c:v>
                </c:pt>
                <c:pt idx="300">
                  <c:v>6.26</c:v>
                </c:pt>
                <c:pt idx="301">
                  <c:v>6.26</c:v>
                </c:pt>
                <c:pt idx="302">
                  <c:v>6.26</c:v>
                </c:pt>
                <c:pt idx="303">
                  <c:v>6.26</c:v>
                </c:pt>
                <c:pt idx="304">
                  <c:v>6.26</c:v>
                </c:pt>
                <c:pt idx="305">
                  <c:v>6.26</c:v>
                </c:pt>
                <c:pt idx="306">
                  <c:v>6.26</c:v>
                </c:pt>
                <c:pt idx="307">
                  <c:v>6.26</c:v>
                </c:pt>
                <c:pt idx="308">
                  <c:v>6.26</c:v>
                </c:pt>
                <c:pt idx="309">
                  <c:v>6.26</c:v>
                </c:pt>
                <c:pt idx="310">
                  <c:v>6.26</c:v>
                </c:pt>
                <c:pt idx="311">
                  <c:v>6.26</c:v>
                </c:pt>
                <c:pt idx="312">
                  <c:v>6.26</c:v>
                </c:pt>
                <c:pt idx="313">
                  <c:v>6.26</c:v>
                </c:pt>
                <c:pt idx="314">
                  <c:v>6.26</c:v>
                </c:pt>
                <c:pt idx="315">
                  <c:v>6.26</c:v>
                </c:pt>
                <c:pt idx="316">
                  <c:v>6.26</c:v>
                </c:pt>
                <c:pt idx="317">
                  <c:v>6.26</c:v>
                </c:pt>
                <c:pt idx="318">
                  <c:v>6.26</c:v>
                </c:pt>
                <c:pt idx="319">
                  <c:v>6.26</c:v>
                </c:pt>
                <c:pt idx="320">
                  <c:v>6.26</c:v>
                </c:pt>
                <c:pt idx="321">
                  <c:v>6.26</c:v>
                </c:pt>
                <c:pt idx="322">
                  <c:v>6.26</c:v>
                </c:pt>
                <c:pt idx="323">
                  <c:v>6.26</c:v>
                </c:pt>
                <c:pt idx="324">
                  <c:v>6.26</c:v>
                </c:pt>
                <c:pt idx="325">
                  <c:v>6.26</c:v>
                </c:pt>
                <c:pt idx="326">
                  <c:v>6.26</c:v>
                </c:pt>
                <c:pt idx="327">
                  <c:v>6.26</c:v>
                </c:pt>
                <c:pt idx="328">
                  <c:v>6.26</c:v>
                </c:pt>
                <c:pt idx="329">
                  <c:v>6.26</c:v>
                </c:pt>
                <c:pt idx="330">
                  <c:v>6.26</c:v>
                </c:pt>
                <c:pt idx="331">
                  <c:v>6.26</c:v>
                </c:pt>
                <c:pt idx="332">
                  <c:v>6.26</c:v>
                </c:pt>
                <c:pt idx="333">
                  <c:v>6.26</c:v>
                </c:pt>
                <c:pt idx="334">
                  <c:v>6.26</c:v>
                </c:pt>
                <c:pt idx="335">
                  <c:v>6.26</c:v>
                </c:pt>
                <c:pt idx="336">
                  <c:v>6.26</c:v>
                </c:pt>
                <c:pt idx="337">
                  <c:v>6.26</c:v>
                </c:pt>
                <c:pt idx="338">
                  <c:v>6.26</c:v>
                </c:pt>
                <c:pt idx="339">
                  <c:v>6.26</c:v>
                </c:pt>
                <c:pt idx="340">
                  <c:v>6.26</c:v>
                </c:pt>
                <c:pt idx="341">
                  <c:v>6.26</c:v>
                </c:pt>
                <c:pt idx="342">
                  <c:v>6.26</c:v>
                </c:pt>
                <c:pt idx="343">
                  <c:v>6.26</c:v>
                </c:pt>
                <c:pt idx="344">
                  <c:v>6.26</c:v>
                </c:pt>
                <c:pt idx="345">
                  <c:v>6.26</c:v>
                </c:pt>
                <c:pt idx="346">
                  <c:v>6.26</c:v>
                </c:pt>
                <c:pt idx="347">
                  <c:v>6.26</c:v>
                </c:pt>
                <c:pt idx="348">
                  <c:v>6.26</c:v>
                </c:pt>
                <c:pt idx="349">
                  <c:v>6.26</c:v>
                </c:pt>
                <c:pt idx="350">
                  <c:v>6.26</c:v>
                </c:pt>
                <c:pt idx="351">
                  <c:v>6.26</c:v>
                </c:pt>
                <c:pt idx="352">
                  <c:v>6.26</c:v>
                </c:pt>
                <c:pt idx="353">
                  <c:v>6.26</c:v>
                </c:pt>
                <c:pt idx="354">
                  <c:v>6.26</c:v>
                </c:pt>
                <c:pt idx="355">
                  <c:v>6.26</c:v>
                </c:pt>
                <c:pt idx="356">
                  <c:v>6.26</c:v>
                </c:pt>
                <c:pt idx="357">
                  <c:v>6.26</c:v>
                </c:pt>
                <c:pt idx="358">
                  <c:v>6.26</c:v>
                </c:pt>
                <c:pt idx="359">
                  <c:v>6.26</c:v>
                </c:pt>
                <c:pt idx="360">
                  <c:v>6.26</c:v>
                </c:pt>
                <c:pt idx="361">
                  <c:v>6.26</c:v>
                </c:pt>
                <c:pt idx="362">
                  <c:v>6.26</c:v>
                </c:pt>
                <c:pt idx="363">
                  <c:v>6.26</c:v>
                </c:pt>
                <c:pt idx="364">
                  <c:v>6.26</c:v>
                </c:pt>
                <c:pt idx="365">
                  <c:v>6.26</c:v>
                </c:pt>
                <c:pt idx="366">
                  <c:v>6.26</c:v>
                </c:pt>
                <c:pt idx="367">
                  <c:v>6.26</c:v>
                </c:pt>
                <c:pt idx="368">
                  <c:v>6.26</c:v>
                </c:pt>
                <c:pt idx="369">
                  <c:v>6.26</c:v>
                </c:pt>
                <c:pt idx="370">
                  <c:v>6.26</c:v>
                </c:pt>
                <c:pt idx="371">
                  <c:v>6.26</c:v>
                </c:pt>
                <c:pt idx="372">
                  <c:v>6.26</c:v>
                </c:pt>
                <c:pt idx="373">
                  <c:v>6.26</c:v>
                </c:pt>
                <c:pt idx="374">
                  <c:v>6.26</c:v>
                </c:pt>
                <c:pt idx="375">
                  <c:v>6.26</c:v>
                </c:pt>
                <c:pt idx="376">
                  <c:v>6.26</c:v>
                </c:pt>
                <c:pt idx="377">
                  <c:v>6.26</c:v>
                </c:pt>
                <c:pt idx="378">
                  <c:v>6.26</c:v>
                </c:pt>
                <c:pt idx="379">
                  <c:v>6.26</c:v>
                </c:pt>
                <c:pt idx="380">
                  <c:v>6.26</c:v>
                </c:pt>
                <c:pt idx="381">
                  <c:v>6.26</c:v>
                </c:pt>
                <c:pt idx="382">
                  <c:v>6.26</c:v>
                </c:pt>
                <c:pt idx="383">
                  <c:v>6.26</c:v>
                </c:pt>
                <c:pt idx="384">
                  <c:v>6.26</c:v>
                </c:pt>
                <c:pt idx="385">
                  <c:v>6.26</c:v>
                </c:pt>
                <c:pt idx="386">
                  <c:v>6.26</c:v>
                </c:pt>
                <c:pt idx="387">
                  <c:v>6.26</c:v>
                </c:pt>
                <c:pt idx="388">
                  <c:v>6.26</c:v>
                </c:pt>
                <c:pt idx="389">
                  <c:v>6.26</c:v>
                </c:pt>
                <c:pt idx="390">
                  <c:v>6.26</c:v>
                </c:pt>
                <c:pt idx="391">
                  <c:v>6.26</c:v>
                </c:pt>
                <c:pt idx="392">
                  <c:v>6.26</c:v>
                </c:pt>
                <c:pt idx="393">
                  <c:v>6.26</c:v>
                </c:pt>
                <c:pt idx="394">
                  <c:v>6.26</c:v>
                </c:pt>
                <c:pt idx="395">
                  <c:v>6.26</c:v>
                </c:pt>
                <c:pt idx="396">
                  <c:v>6.26</c:v>
                </c:pt>
                <c:pt idx="397">
                  <c:v>6.26</c:v>
                </c:pt>
                <c:pt idx="398">
                  <c:v>6.26</c:v>
                </c:pt>
                <c:pt idx="399">
                  <c:v>6.26</c:v>
                </c:pt>
                <c:pt idx="400">
                  <c:v>6.26</c:v>
                </c:pt>
                <c:pt idx="401">
                  <c:v>6.26</c:v>
                </c:pt>
                <c:pt idx="402">
                  <c:v>6.26</c:v>
                </c:pt>
                <c:pt idx="403">
                  <c:v>6.26</c:v>
                </c:pt>
                <c:pt idx="404">
                  <c:v>6.26</c:v>
                </c:pt>
                <c:pt idx="405">
                  <c:v>6.26</c:v>
                </c:pt>
                <c:pt idx="406">
                  <c:v>6.26</c:v>
                </c:pt>
                <c:pt idx="407">
                  <c:v>6.26</c:v>
                </c:pt>
                <c:pt idx="408">
                  <c:v>6.26</c:v>
                </c:pt>
                <c:pt idx="409">
                  <c:v>6.26</c:v>
                </c:pt>
                <c:pt idx="410">
                  <c:v>6.26</c:v>
                </c:pt>
                <c:pt idx="411">
                  <c:v>6.26</c:v>
                </c:pt>
                <c:pt idx="412">
                  <c:v>6.26</c:v>
                </c:pt>
                <c:pt idx="413">
                  <c:v>6.26</c:v>
                </c:pt>
                <c:pt idx="414">
                  <c:v>6.26</c:v>
                </c:pt>
                <c:pt idx="415">
                  <c:v>6.26</c:v>
                </c:pt>
                <c:pt idx="416">
                  <c:v>6.26</c:v>
                </c:pt>
                <c:pt idx="417">
                  <c:v>6.26</c:v>
                </c:pt>
                <c:pt idx="418">
                  <c:v>6.26</c:v>
                </c:pt>
                <c:pt idx="419">
                  <c:v>6.26</c:v>
                </c:pt>
                <c:pt idx="420">
                  <c:v>6.26</c:v>
                </c:pt>
                <c:pt idx="421">
                  <c:v>6.26</c:v>
                </c:pt>
                <c:pt idx="422">
                  <c:v>6.26</c:v>
                </c:pt>
                <c:pt idx="423">
                  <c:v>6.26</c:v>
                </c:pt>
                <c:pt idx="424">
                  <c:v>6.26</c:v>
                </c:pt>
                <c:pt idx="425">
                  <c:v>6.26</c:v>
                </c:pt>
                <c:pt idx="426">
                  <c:v>6.26</c:v>
                </c:pt>
                <c:pt idx="427">
                  <c:v>6.26</c:v>
                </c:pt>
                <c:pt idx="428">
                  <c:v>6.26</c:v>
                </c:pt>
                <c:pt idx="429">
                  <c:v>6.26</c:v>
                </c:pt>
                <c:pt idx="430">
                  <c:v>6.26</c:v>
                </c:pt>
                <c:pt idx="431">
                  <c:v>6.26</c:v>
                </c:pt>
                <c:pt idx="432">
                  <c:v>6.26</c:v>
                </c:pt>
                <c:pt idx="433">
                  <c:v>6.26</c:v>
                </c:pt>
                <c:pt idx="434">
                  <c:v>6.26</c:v>
                </c:pt>
                <c:pt idx="435">
                  <c:v>6.26</c:v>
                </c:pt>
                <c:pt idx="436">
                  <c:v>6.26</c:v>
                </c:pt>
                <c:pt idx="437">
                  <c:v>6.26</c:v>
                </c:pt>
                <c:pt idx="438">
                  <c:v>6.26</c:v>
                </c:pt>
                <c:pt idx="439">
                  <c:v>6.26</c:v>
                </c:pt>
                <c:pt idx="440">
                  <c:v>6.26</c:v>
                </c:pt>
                <c:pt idx="441">
                  <c:v>6.26</c:v>
                </c:pt>
                <c:pt idx="442">
                  <c:v>6.26</c:v>
                </c:pt>
                <c:pt idx="443">
                  <c:v>6.26</c:v>
                </c:pt>
                <c:pt idx="444">
                  <c:v>6.26</c:v>
                </c:pt>
                <c:pt idx="445">
                  <c:v>6.26</c:v>
                </c:pt>
                <c:pt idx="446">
                  <c:v>6.26</c:v>
                </c:pt>
                <c:pt idx="447">
                  <c:v>6.26</c:v>
                </c:pt>
                <c:pt idx="448">
                  <c:v>6.26</c:v>
                </c:pt>
                <c:pt idx="449">
                  <c:v>6.26</c:v>
                </c:pt>
                <c:pt idx="450">
                  <c:v>6.26</c:v>
                </c:pt>
                <c:pt idx="451">
                  <c:v>6.26</c:v>
                </c:pt>
                <c:pt idx="452">
                  <c:v>6.26</c:v>
                </c:pt>
                <c:pt idx="453">
                  <c:v>6.26</c:v>
                </c:pt>
                <c:pt idx="454">
                  <c:v>6.26</c:v>
                </c:pt>
                <c:pt idx="455">
                  <c:v>6.26</c:v>
                </c:pt>
                <c:pt idx="456">
                  <c:v>6.26</c:v>
                </c:pt>
                <c:pt idx="457">
                  <c:v>6.26</c:v>
                </c:pt>
                <c:pt idx="458">
                  <c:v>6.26</c:v>
                </c:pt>
                <c:pt idx="459">
                  <c:v>6.26</c:v>
                </c:pt>
                <c:pt idx="460">
                  <c:v>6.26</c:v>
                </c:pt>
                <c:pt idx="461">
                  <c:v>6.26</c:v>
                </c:pt>
                <c:pt idx="462">
                  <c:v>6.26</c:v>
                </c:pt>
                <c:pt idx="463">
                  <c:v>6.26</c:v>
                </c:pt>
                <c:pt idx="464">
                  <c:v>6.26</c:v>
                </c:pt>
                <c:pt idx="465">
                  <c:v>6.26</c:v>
                </c:pt>
                <c:pt idx="466">
                  <c:v>6.26</c:v>
                </c:pt>
                <c:pt idx="467">
                  <c:v>6.26</c:v>
                </c:pt>
                <c:pt idx="468">
                  <c:v>6.26</c:v>
                </c:pt>
                <c:pt idx="469">
                  <c:v>6.26</c:v>
                </c:pt>
                <c:pt idx="470">
                  <c:v>6.26</c:v>
                </c:pt>
                <c:pt idx="471">
                  <c:v>6.26</c:v>
                </c:pt>
                <c:pt idx="472">
                  <c:v>6.26</c:v>
                </c:pt>
                <c:pt idx="473">
                  <c:v>6.26</c:v>
                </c:pt>
                <c:pt idx="474">
                  <c:v>6.26</c:v>
                </c:pt>
                <c:pt idx="475">
                  <c:v>6.26</c:v>
                </c:pt>
                <c:pt idx="476">
                  <c:v>6.26</c:v>
                </c:pt>
                <c:pt idx="477">
                  <c:v>6.26</c:v>
                </c:pt>
                <c:pt idx="478">
                  <c:v>6.26</c:v>
                </c:pt>
                <c:pt idx="479">
                  <c:v>6.26</c:v>
                </c:pt>
                <c:pt idx="480">
                  <c:v>6.26</c:v>
                </c:pt>
                <c:pt idx="481">
                  <c:v>6.26</c:v>
                </c:pt>
                <c:pt idx="482">
                  <c:v>6.26</c:v>
                </c:pt>
                <c:pt idx="483">
                  <c:v>6.26</c:v>
                </c:pt>
                <c:pt idx="484">
                  <c:v>6.26</c:v>
                </c:pt>
                <c:pt idx="485">
                  <c:v>6.26</c:v>
                </c:pt>
                <c:pt idx="486">
                  <c:v>6.26</c:v>
                </c:pt>
                <c:pt idx="487">
                  <c:v>6.26</c:v>
                </c:pt>
                <c:pt idx="488">
                  <c:v>6.26</c:v>
                </c:pt>
                <c:pt idx="489">
                  <c:v>6.26</c:v>
                </c:pt>
                <c:pt idx="490">
                  <c:v>6.26</c:v>
                </c:pt>
                <c:pt idx="491">
                  <c:v>6.26</c:v>
                </c:pt>
                <c:pt idx="492">
                  <c:v>6.26</c:v>
                </c:pt>
                <c:pt idx="493">
                  <c:v>6.26</c:v>
                </c:pt>
                <c:pt idx="494">
                  <c:v>6.26</c:v>
                </c:pt>
                <c:pt idx="495">
                  <c:v>6.26</c:v>
                </c:pt>
                <c:pt idx="496">
                  <c:v>6.26</c:v>
                </c:pt>
                <c:pt idx="497">
                  <c:v>6.26</c:v>
                </c:pt>
                <c:pt idx="498">
                  <c:v>6.26</c:v>
                </c:pt>
                <c:pt idx="499">
                  <c:v>6.26</c:v>
                </c:pt>
                <c:pt idx="500">
                  <c:v>6.26</c:v>
                </c:pt>
                <c:pt idx="501">
                  <c:v>6.26</c:v>
                </c:pt>
                <c:pt idx="502">
                  <c:v>6.26</c:v>
                </c:pt>
                <c:pt idx="503">
                  <c:v>6.26</c:v>
                </c:pt>
                <c:pt idx="504">
                  <c:v>6.26</c:v>
                </c:pt>
                <c:pt idx="505">
                  <c:v>6.26</c:v>
                </c:pt>
                <c:pt idx="506">
                  <c:v>6.26</c:v>
                </c:pt>
                <c:pt idx="507">
                  <c:v>6.26</c:v>
                </c:pt>
                <c:pt idx="508">
                  <c:v>6.26</c:v>
                </c:pt>
                <c:pt idx="509">
                  <c:v>6.26</c:v>
                </c:pt>
                <c:pt idx="510">
                  <c:v>6.26</c:v>
                </c:pt>
                <c:pt idx="511">
                  <c:v>6.26</c:v>
                </c:pt>
                <c:pt idx="512">
                  <c:v>6.26</c:v>
                </c:pt>
                <c:pt idx="513">
                  <c:v>6.26</c:v>
                </c:pt>
                <c:pt idx="514">
                  <c:v>6.26</c:v>
                </c:pt>
                <c:pt idx="515">
                  <c:v>6.26</c:v>
                </c:pt>
                <c:pt idx="516">
                  <c:v>6.26</c:v>
                </c:pt>
                <c:pt idx="517">
                  <c:v>6.26</c:v>
                </c:pt>
                <c:pt idx="518">
                  <c:v>6.26</c:v>
                </c:pt>
                <c:pt idx="519">
                  <c:v>6.26</c:v>
                </c:pt>
                <c:pt idx="520">
                  <c:v>6.26</c:v>
                </c:pt>
                <c:pt idx="521">
                  <c:v>6.26</c:v>
                </c:pt>
                <c:pt idx="522">
                  <c:v>6.26</c:v>
                </c:pt>
                <c:pt idx="523">
                  <c:v>6.26</c:v>
                </c:pt>
                <c:pt idx="524">
                  <c:v>6.26</c:v>
                </c:pt>
                <c:pt idx="525">
                  <c:v>6.26</c:v>
                </c:pt>
                <c:pt idx="526">
                  <c:v>6.26</c:v>
                </c:pt>
                <c:pt idx="527">
                  <c:v>6.26</c:v>
                </c:pt>
                <c:pt idx="528">
                  <c:v>6.26</c:v>
                </c:pt>
                <c:pt idx="529">
                  <c:v>6.26</c:v>
                </c:pt>
                <c:pt idx="530">
                  <c:v>6.26</c:v>
                </c:pt>
                <c:pt idx="531">
                  <c:v>6.26</c:v>
                </c:pt>
                <c:pt idx="532">
                  <c:v>6.26</c:v>
                </c:pt>
                <c:pt idx="533">
                  <c:v>6.26</c:v>
                </c:pt>
                <c:pt idx="534">
                  <c:v>6.26</c:v>
                </c:pt>
                <c:pt idx="535">
                  <c:v>6.26</c:v>
                </c:pt>
                <c:pt idx="536">
                  <c:v>6.26</c:v>
                </c:pt>
                <c:pt idx="537">
                  <c:v>6.26</c:v>
                </c:pt>
                <c:pt idx="538">
                  <c:v>6.26</c:v>
                </c:pt>
                <c:pt idx="539">
                  <c:v>6.26</c:v>
                </c:pt>
                <c:pt idx="540">
                  <c:v>6.26</c:v>
                </c:pt>
                <c:pt idx="541">
                  <c:v>6.26</c:v>
                </c:pt>
                <c:pt idx="542">
                  <c:v>6.26</c:v>
                </c:pt>
                <c:pt idx="543">
                  <c:v>6.26</c:v>
                </c:pt>
                <c:pt idx="544">
                  <c:v>6.26</c:v>
                </c:pt>
                <c:pt idx="545">
                  <c:v>6.26</c:v>
                </c:pt>
                <c:pt idx="546">
                  <c:v>6.26</c:v>
                </c:pt>
                <c:pt idx="547">
                  <c:v>6.26</c:v>
                </c:pt>
                <c:pt idx="548">
                  <c:v>6.26</c:v>
                </c:pt>
                <c:pt idx="549">
                  <c:v>6.26</c:v>
                </c:pt>
                <c:pt idx="550">
                  <c:v>6.26</c:v>
                </c:pt>
                <c:pt idx="551">
                  <c:v>6.26</c:v>
                </c:pt>
                <c:pt idx="552">
                  <c:v>6.26</c:v>
                </c:pt>
                <c:pt idx="553">
                  <c:v>6.26</c:v>
                </c:pt>
                <c:pt idx="554">
                  <c:v>6.26</c:v>
                </c:pt>
                <c:pt idx="555">
                  <c:v>6.26</c:v>
                </c:pt>
                <c:pt idx="556">
                  <c:v>6.26</c:v>
                </c:pt>
                <c:pt idx="557">
                  <c:v>6.26</c:v>
                </c:pt>
                <c:pt idx="558">
                  <c:v>6.26</c:v>
                </c:pt>
                <c:pt idx="559">
                  <c:v>6.26</c:v>
                </c:pt>
                <c:pt idx="560">
                  <c:v>6.26</c:v>
                </c:pt>
                <c:pt idx="561">
                  <c:v>6.26</c:v>
                </c:pt>
                <c:pt idx="562">
                  <c:v>6.26</c:v>
                </c:pt>
                <c:pt idx="563">
                  <c:v>6.26</c:v>
                </c:pt>
                <c:pt idx="564">
                  <c:v>6.26</c:v>
                </c:pt>
                <c:pt idx="565">
                  <c:v>6.26</c:v>
                </c:pt>
                <c:pt idx="566">
                  <c:v>6.26</c:v>
                </c:pt>
                <c:pt idx="567">
                  <c:v>6.26</c:v>
                </c:pt>
                <c:pt idx="568">
                  <c:v>6.26</c:v>
                </c:pt>
                <c:pt idx="569">
                  <c:v>6.26</c:v>
                </c:pt>
                <c:pt idx="570">
                  <c:v>6.26</c:v>
                </c:pt>
                <c:pt idx="571">
                  <c:v>6.26</c:v>
                </c:pt>
                <c:pt idx="572">
                  <c:v>6.26</c:v>
                </c:pt>
                <c:pt idx="573">
                  <c:v>6.26</c:v>
                </c:pt>
                <c:pt idx="574">
                  <c:v>6.26</c:v>
                </c:pt>
                <c:pt idx="575">
                  <c:v>6.26</c:v>
                </c:pt>
                <c:pt idx="576">
                  <c:v>6.26</c:v>
                </c:pt>
                <c:pt idx="577">
                  <c:v>6.26</c:v>
                </c:pt>
                <c:pt idx="578">
                  <c:v>6.26</c:v>
                </c:pt>
                <c:pt idx="579">
                  <c:v>6.26</c:v>
                </c:pt>
                <c:pt idx="580">
                  <c:v>6.26</c:v>
                </c:pt>
                <c:pt idx="581">
                  <c:v>6.26</c:v>
                </c:pt>
                <c:pt idx="582">
                  <c:v>6.26</c:v>
                </c:pt>
                <c:pt idx="583">
                  <c:v>6.26</c:v>
                </c:pt>
                <c:pt idx="584">
                  <c:v>6.26</c:v>
                </c:pt>
                <c:pt idx="585">
                  <c:v>6.26</c:v>
                </c:pt>
                <c:pt idx="586">
                  <c:v>6.26</c:v>
                </c:pt>
                <c:pt idx="587">
                  <c:v>6.26</c:v>
                </c:pt>
                <c:pt idx="588">
                  <c:v>6.26</c:v>
                </c:pt>
                <c:pt idx="589">
                  <c:v>6.26</c:v>
                </c:pt>
                <c:pt idx="590">
                  <c:v>6.26</c:v>
                </c:pt>
                <c:pt idx="591">
                  <c:v>6.26</c:v>
                </c:pt>
                <c:pt idx="592">
                  <c:v>6.26</c:v>
                </c:pt>
                <c:pt idx="593">
                  <c:v>6.26</c:v>
                </c:pt>
                <c:pt idx="594">
                  <c:v>6.26</c:v>
                </c:pt>
                <c:pt idx="595">
                  <c:v>6.26</c:v>
                </c:pt>
                <c:pt idx="596">
                  <c:v>6.26</c:v>
                </c:pt>
                <c:pt idx="597">
                  <c:v>6.26</c:v>
                </c:pt>
                <c:pt idx="598">
                  <c:v>6.26</c:v>
                </c:pt>
                <c:pt idx="599">
                  <c:v>6.26</c:v>
                </c:pt>
                <c:pt idx="600">
                  <c:v>6.26</c:v>
                </c:pt>
                <c:pt idx="601">
                  <c:v>6.26</c:v>
                </c:pt>
                <c:pt idx="602">
                  <c:v>6.26</c:v>
                </c:pt>
                <c:pt idx="603">
                  <c:v>6.26</c:v>
                </c:pt>
                <c:pt idx="604">
                  <c:v>6.26</c:v>
                </c:pt>
                <c:pt idx="605">
                  <c:v>6.26</c:v>
                </c:pt>
                <c:pt idx="606">
                  <c:v>6.26</c:v>
                </c:pt>
                <c:pt idx="607">
                  <c:v>6.26</c:v>
                </c:pt>
                <c:pt idx="608">
                  <c:v>6.26</c:v>
                </c:pt>
                <c:pt idx="609">
                  <c:v>6.26</c:v>
                </c:pt>
                <c:pt idx="610">
                  <c:v>6.26</c:v>
                </c:pt>
                <c:pt idx="611">
                  <c:v>6.26</c:v>
                </c:pt>
                <c:pt idx="612">
                  <c:v>6.26</c:v>
                </c:pt>
                <c:pt idx="613">
                  <c:v>6.26</c:v>
                </c:pt>
                <c:pt idx="614">
                  <c:v>6.26</c:v>
                </c:pt>
                <c:pt idx="615">
                  <c:v>6.26</c:v>
                </c:pt>
                <c:pt idx="616">
                  <c:v>6.26</c:v>
                </c:pt>
                <c:pt idx="617">
                  <c:v>6.26</c:v>
                </c:pt>
                <c:pt idx="618">
                  <c:v>6.26</c:v>
                </c:pt>
                <c:pt idx="619">
                  <c:v>6.26</c:v>
                </c:pt>
                <c:pt idx="620">
                  <c:v>6.26</c:v>
                </c:pt>
                <c:pt idx="621">
                  <c:v>6.26</c:v>
                </c:pt>
                <c:pt idx="622">
                  <c:v>6.26</c:v>
                </c:pt>
                <c:pt idx="623">
                  <c:v>6.26</c:v>
                </c:pt>
                <c:pt idx="624">
                  <c:v>6.26</c:v>
                </c:pt>
                <c:pt idx="625">
                  <c:v>6.26</c:v>
                </c:pt>
                <c:pt idx="626">
                  <c:v>6.26</c:v>
                </c:pt>
                <c:pt idx="627">
                  <c:v>6.26</c:v>
                </c:pt>
                <c:pt idx="628">
                  <c:v>6.26</c:v>
                </c:pt>
                <c:pt idx="629">
                  <c:v>6.26</c:v>
                </c:pt>
                <c:pt idx="630">
                  <c:v>6.26</c:v>
                </c:pt>
                <c:pt idx="631">
                  <c:v>6.26</c:v>
                </c:pt>
                <c:pt idx="632">
                  <c:v>6.26</c:v>
                </c:pt>
                <c:pt idx="633">
                  <c:v>6.26</c:v>
                </c:pt>
                <c:pt idx="634">
                  <c:v>6.26</c:v>
                </c:pt>
                <c:pt idx="635">
                  <c:v>6.26</c:v>
                </c:pt>
                <c:pt idx="636">
                  <c:v>6.26</c:v>
                </c:pt>
                <c:pt idx="637">
                  <c:v>6.26</c:v>
                </c:pt>
                <c:pt idx="638">
                  <c:v>6.26</c:v>
                </c:pt>
                <c:pt idx="639">
                  <c:v>6.26</c:v>
                </c:pt>
                <c:pt idx="640">
                  <c:v>6.26</c:v>
                </c:pt>
                <c:pt idx="641">
                  <c:v>6.26</c:v>
                </c:pt>
                <c:pt idx="642">
                  <c:v>6.26</c:v>
                </c:pt>
                <c:pt idx="643">
                  <c:v>6.26</c:v>
                </c:pt>
                <c:pt idx="644">
                  <c:v>6.26</c:v>
                </c:pt>
                <c:pt idx="645">
                  <c:v>6.26</c:v>
                </c:pt>
                <c:pt idx="646">
                  <c:v>6.26</c:v>
                </c:pt>
                <c:pt idx="647">
                  <c:v>6.26</c:v>
                </c:pt>
                <c:pt idx="648">
                  <c:v>6.26</c:v>
                </c:pt>
                <c:pt idx="649">
                  <c:v>6.26</c:v>
                </c:pt>
                <c:pt idx="650">
                  <c:v>6.26</c:v>
                </c:pt>
                <c:pt idx="651">
                  <c:v>6.26</c:v>
                </c:pt>
                <c:pt idx="652">
                  <c:v>6.26</c:v>
                </c:pt>
                <c:pt idx="653">
                  <c:v>6.26</c:v>
                </c:pt>
                <c:pt idx="654">
                  <c:v>6.26</c:v>
                </c:pt>
                <c:pt idx="655">
                  <c:v>6.26</c:v>
                </c:pt>
                <c:pt idx="656">
                  <c:v>6.26</c:v>
                </c:pt>
                <c:pt idx="657">
                  <c:v>6.26</c:v>
                </c:pt>
                <c:pt idx="658">
                  <c:v>6.26</c:v>
                </c:pt>
                <c:pt idx="659">
                  <c:v>6.26</c:v>
                </c:pt>
                <c:pt idx="660">
                  <c:v>6.26</c:v>
                </c:pt>
                <c:pt idx="661">
                  <c:v>6.26</c:v>
                </c:pt>
                <c:pt idx="662">
                  <c:v>6.26</c:v>
                </c:pt>
                <c:pt idx="663">
                  <c:v>6.26</c:v>
                </c:pt>
                <c:pt idx="664">
                  <c:v>6.26</c:v>
                </c:pt>
                <c:pt idx="665">
                  <c:v>6.26</c:v>
                </c:pt>
                <c:pt idx="666">
                  <c:v>6.26</c:v>
                </c:pt>
                <c:pt idx="667">
                  <c:v>6.26</c:v>
                </c:pt>
                <c:pt idx="668">
                  <c:v>6.26</c:v>
                </c:pt>
                <c:pt idx="669">
                  <c:v>6.26</c:v>
                </c:pt>
                <c:pt idx="670">
                  <c:v>6.26</c:v>
                </c:pt>
                <c:pt idx="671">
                  <c:v>6.26</c:v>
                </c:pt>
                <c:pt idx="672">
                  <c:v>6.26</c:v>
                </c:pt>
                <c:pt idx="673">
                  <c:v>6.26</c:v>
                </c:pt>
                <c:pt idx="674">
                  <c:v>6.26</c:v>
                </c:pt>
                <c:pt idx="675">
                  <c:v>6.26</c:v>
                </c:pt>
                <c:pt idx="676">
                  <c:v>6.26</c:v>
                </c:pt>
                <c:pt idx="677">
                  <c:v>6.26</c:v>
                </c:pt>
                <c:pt idx="678">
                  <c:v>6.26</c:v>
                </c:pt>
                <c:pt idx="679">
                  <c:v>6.26</c:v>
                </c:pt>
                <c:pt idx="680">
                  <c:v>6.26</c:v>
                </c:pt>
                <c:pt idx="681">
                  <c:v>6.26</c:v>
                </c:pt>
                <c:pt idx="682">
                  <c:v>6.26</c:v>
                </c:pt>
                <c:pt idx="683">
                  <c:v>6.26</c:v>
                </c:pt>
                <c:pt idx="684">
                  <c:v>6.26</c:v>
                </c:pt>
                <c:pt idx="685">
                  <c:v>6.26</c:v>
                </c:pt>
                <c:pt idx="686">
                  <c:v>6.26</c:v>
                </c:pt>
                <c:pt idx="687">
                  <c:v>6.26</c:v>
                </c:pt>
                <c:pt idx="688">
                  <c:v>6.26</c:v>
                </c:pt>
                <c:pt idx="689">
                  <c:v>6.26</c:v>
                </c:pt>
                <c:pt idx="690">
                  <c:v>6.26</c:v>
                </c:pt>
                <c:pt idx="691">
                  <c:v>6.26</c:v>
                </c:pt>
                <c:pt idx="692">
                  <c:v>6.26</c:v>
                </c:pt>
                <c:pt idx="693">
                  <c:v>6.26</c:v>
                </c:pt>
                <c:pt idx="694">
                  <c:v>6.26</c:v>
                </c:pt>
                <c:pt idx="695">
                  <c:v>6.26</c:v>
                </c:pt>
                <c:pt idx="696">
                  <c:v>6.26</c:v>
                </c:pt>
                <c:pt idx="697">
                  <c:v>6.26</c:v>
                </c:pt>
                <c:pt idx="698">
                  <c:v>6.26</c:v>
                </c:pt>
                <c:pt idx="699">
                  <c:v>6.26</c:v>
                </c:pt>
                <c:pt idx="700">
                  <c:v>6.26</c:v>
                </c:pt>
                <c:pt idx="701">
                  <c:v>6.26</c:v>
                </c:pt>
                <c:pt idx="702">
                  <c:v>6.26</c:v>
                </c:pt>
                <c:pt idx="703">
                  <c:v>6.26</c:v>
                </c:pt>
                <c:pt idx="704">
                  <c:v>6.26</c:v>
                </c:pt>
                <c:pt idx="705">
                  <c:v>6.26</c:v>
                </c:pt>
                <c:pt idx="706">
                  <c:v>6.26</c:v>
                </c:pt>
                <c:pt idx="707">
                  <c:v>6.26</c:v>
                </c:pt>
                <c:pt idx="708">
                  <c:v>6.26</c:v>
                </c:pt>
                <c:pt idx="709">
                  <c:v>6.26</c:v>
                </c:pt>
                <c:pt idx="710">
                  <c:v>6.26</c:v>
                </c:pt>
                <c:pt idx="711">
                  <c:v>6.26</c:v>
                </c:pt>
                <c:pt idx="712">
                  <c:v>6.26</c:v>
                </c:pt>
                <c:pt idx="713">
                  <c:v>6.26</c:v>
                </c:pt>
                <c:pt idx="714">
                  <c:v>6.26</c:v>
                </c:pt>
                <c:pt idx="715">
                  <c:v>6.26</c:v>
                </c:pt>
                <c:pt idx="716">
                  <c:v>6.26</c:v>
                </c:pt>
                <c:pt idx="717">
                  <c:v>6.26</c:v>
                </c:pt>
                <c:pt idx="718">
                  <c:v>6.26</c:v>
                </c:pt>
                <c:pt idx="719">
                  <c:v>6.26</c:v>
                </c:pt>
                <c:pt idx="720">
                  <c:v>6.26</c:v>
                </c:pt>
                <c:pt idx="721">
                  <c:v>6.26</c:v>
                </c:pt>
                <c:pt idx="722">
                  <c:v>6.26</c:v>
                </c:pt>
                <c:pt idx="723">
                  <c:v>6.26</c:v>
                </c:pt>
                <c:pt idx="724">
                  <c:v>6.26</c:v>
                </c:pt>
                <c:pt idx="725">
                  <c:v>6.26</c:v>
                </c:pt>
                <c:pt idx="726">
                  <c:v>6.26</c:v>
                </c:pt>
                <c:pt idx="727">
                  <c:v>6.26</c:v>
                </c:pt>
                <c:pt idx="728">
                  <c:v>6.26</c:v>
                </c:pt>
                <c:pt idx="729">
                  <c:v>6.26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2-A504-42E0-86C7-4A704C5A51A3}"/>
            </c:ext>
          </c:extLst>
        </c:ser>
        <c:ser>
          <c:idx val="12"/>
          <c:order val="19"/>
          <c:tx>
            <c:v>MINIMO ABSOLUTO 1973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DATOS!$AG$3:$AG$732</c:f>
              <c:numCache>
                <c:formatCode>0.00</c:formatCode>
                <c:ptCount val="730"/>
                <c:pt idx="0">
                  <c:v>0.37</c:v>
                </c:pt>
                <c:pt idx="1">
                  <c:v>0.37</c:v>
                </c:pt>
                <c:pt idx="2">
                  <c:v>0.37</c:v>
                </c:pt>
                <c:pt idx="3">
                  <c:v>0.37</c:v>
                </c:pt>
                <c:pt idx="4">
                  <c:v>0.37</c:v>
                </c:pt>
                <c:pt idx="5">
                  <c:v>0.37</c:v>
                </c:pt>
                <c:pt idx="6">
                  <c:v>0.37</c:v>
                </c:pt>
                <c:pt idx="7">
                  <c:v>0.37</c:v>
                </c:pt>
                <c:pt idx="8">
                  <c:v>0.37</c:v>
                </c:pt>
                <c:pt idx="9">
                  <c:v>0.37</c:v>
                </c:pt>
                <c:pt idx="10">
                  <c:v>0.37</c:v>
                </c:pt>
                <c:pt idx="11">
                  <c:v>0.37</c:v>
                </c:pt>
                <c:pt idx="12">
                  <c:v>0.37</c:v>
                </c:pt>
                <c:pt idx="13">
                  <c:v>0.37</c:v>
                </c:pt>
                <c:pt idx="14">
                  <c:v>0.37</c:v>
                </c:pt>
                <c:pt idx="15">
                  <c:v>0.37</c:v>
                </c:pt>
                <c:pt idx="16">
                  <c:v>0.37</c:v>
                </c:pt>
                <c:pt idx="17">
                  <c:v>0.37</c:v>
                </c:pt>
                <c:pt idx="18">
                  <c:v>0.37</c:v>
                </c:pt>
                <c:pt idx="19">
                  <c:v>0.37</c:v>
                </c:pt>
                <c:pt idx="20">
                  <c:v>0.37</c:v>
                </c:pt>
                <c:pt idx="21">
                  <c:v>0.37</c:v>
                </c:pt>
                <c:pt idx="22">
                  <c:v>0.37</c:v>
                </c:pt>
                <c:pt idx="23">
                  <c:v>0.37</c:v>
                </c:pt>
                <c:pt idx="24">
                  <c:v>0.37</c:v>
                </c:pt>
                <c:pt idx="25">
                  <c:v>0.37</c:v>
                </c:pt>
                <c:pt idx="26">
                  <c:v>0.37</c:v>
                </c:pt>
                <c:pt idx="27">
                  <c:v>0.37</c:v>
                </c:pt>
                <c:pt idx="28">
                  <c:v>0.37</c:v>
                </c:pt>
                <c:pt idx="29">
                  <c:v>0.37</c:v>
                </c:pt>
                <c:pt idx="30">
                  <c:v>0.37</c:v>
                </c:pt>
                <c:pt idx="31">
                  <c:v>0.37</c:v>
                </c:pt>
                <c:pt idx="32">
                  <c:v>0.37</c:v>
                </c:pt>
                <c:pt idx="33">
                  <c:v>0.37</c:v>
                </c:pt>
                <c:pt idx="34">
                  <c:v>0.37</c:v>
                </c:pt>
                <c:pt idx="35">
                  <c:v>0.37</c:v>
                </c:pt>
                <c:pt idx="36">
                  <c:v>0.37</c:v>
                </c:pt>
                <c:pt idx="37">
                  <c:v>0.37</c:v>
                </c:pt>
                <c:pt idx="38">
                  <c:v>0.37</c:v>
                </c:pt>
                <c:pt idx="39">
                  <c:v>0.37</c:v>
                </c:pt>
                <c:pt idx="40">
                  <c:v>0.37</c:v>
                </c:pt>
                <c:pt idx="41">
                  <c:v>0.37</c:v>
                </c:pt>
                <c:pt idx="42">
                  <c:v>0.37</c:v>
                </c:pt>
                <c:pt idx="43">
                  <c:v>0.37</c:v>
                </c:pt>
                <c:pt idx="44">
                  <c:v>0.37</c:v>
                </c:pt>
                <c:pt idx="45">
                  <c:v>0.37</c:v>
                </c:pt>
                <c:pt idx="46">
                  <c:v>0.37</c:v>
                </c:pt>
                <c:pt idx="47">
                  <c:v>0.37</c:v>
                </c:pt>
                <c:pt idx="48">
                  <c:v>0.37</c:v>
                </c:pt>
                <c:pt idx="49">
                  <c:v>0.37</c:v>
                </c:pt>
                <c:pt idx="50">
                  <c:v>0.37</c:v>
                </c:pt>
                <c:pt idx="51">
                  <c:v>0.37</c:v>
                </c:pt>
                <c:pt idx="52">
                  <c:v>0.37</c:v>
                </c:pt>
                <c:pt idx="53">
                  <c:v>0.37</c:v>
                </c:pt>
                <c:pt idx="54">
                  <c:v>0.37</c:v>
                </c:pt>
                <c:pt idx="55">
                  <c:v>0.37</c:v>
                </c:pt>
                <c:pt idx="56">
                  <c:v>0.37</c:v>
                </c:pt>
                <c:pt idx="57">
                  <c:v>0.37</c:v>
                </c:pt>
                <c:pt idx="58">
                  <c:v>0.37</c:v>
                </c:pt>
                <c:pt idx="59">
                  <c:v>0.37</c:v>
                </c:pt>
                <c:pt idx="60">
                  <c:v>0.37</c:v>
                </c:pt>
                <c:pt idx="61">
                  <c:v>0.37</c:v>
                </c:pt>
                <c:pt idx="62">
                  <c:v>0.37</c:v>
                </c:pt>
                <c:pt idx="63">
                  <c:v>0.37</c:v>
                </c:pt>
                <c:pt idx="64">
                  <c:v>0.37</c:v>
                </c:pt>
                <c:pt idx="65">
                  <c:v>0.37</c:v>
                </c:pt>
                <c:pt idx="66">
                  <c:v>0.37</c:v>
                </c:pt>
                <c:pt idx="67">
                  <c:v>0.37</c:v>
                </c:pt>
                <c:pt idx="68">
                  <c:v>0.37</c:v>
                </c:pt>
                <c:pt idx="69">
                  <c:v>0.37</c:v>
                </c:pt>
                <c:pt idx="70">
                  <c:v>0.37</c:v>
                </c:pt>
                <c:pt idx="71">
                  <c:v>0.37</c:v>
                </c:pt>
                <c:pt idx="72">
                  <c:v>0.37</c:v>
                </c:pt>
                <c:pt idx="73">
                  <c:v>0.37</c:v>
                </c:pt>
                <c:pt idx="74">
                  <c:v>0.37</c:v>
                </c:pt>
                <c:pt idx="75">
                  <c:v>0.37</c:v>
                </c:pt>
                <c:pt idx="76">
                  <c:v>0.37</c:v>
                </c:pt>
                <c:pt idx="77">
                  <c:v>0.37</c:v>
                </c:pt>
                <c:pt idx="78">
                  <c:v>0.37</c:v>
                </c:pt>
                <c:pt idx="79">
                  <c:v>0.37</c:v>
                </c:pt>
                <c:pt idx="80">
                  <c:v>0.37</c:v>
                </c:pt>
                <c:pt idx="81">
                  <c:v>0.37</c:v>
                </c:pt>
                <c:pt idx="82">
                  <c:v>0.37</c:v>
                </c:pt>
                <c:pt idx="83">
                  <c:v>0.37</c:v>
                </c:pt>
                <c:pt idx="84">
                  <c:v>0.37</c:v>
                </c:pt>
                <c:pt idx="85">
                  <c:v>0.37</c:v>
                </c:pt>
                <c:pt idx="86">
                  <c:v>0.37</c:v>
                </c:pt>
                <c:pt idx="87">
                  <c:v>0.37</c:v>
                </c:pt>
                <c:pt idx="88">
                  <c:v>0.37</c:v>
                </c:pt>
                <c:pt idx="89">
                  <c:v>0.37</c:v>
                </c:pt>
                <c:pt idx="90">
                  <c:v>0.37</c:v>
                </c:pt>
                <c:pt idx="91">
                  <c:v>0.37</c:v>
                </c:pt>
                <c:pt idx="92">
                  <c:v>0.37</c:v>
                </c:pt>
                <c:pt idx="93">
                  <c:v>0.37</c:v>
                </c:pt>
                <c:pt idx="94">
                  <c:v>0.37</c:v>
                </c:pt>
                <c:pt idx="95">
                  <c:v>0.37</c:v>
                </c:pt>
                <c:pt idx="96">
                  <c:v>0.37</c:v>
                </c:pt>
                <c:pt idx="97">
                  <c:v>0.37</c:v>
                </c:pt>
                <c:pt idx="98">
                  <c:v>0.37</c:v>
                </c:pt>
                <c:pt idx="99">
                  <c:v>0.37</c:v>
                </c:pt>
                <c:pt idx="100">
                  <c:v>0.37</c:v>
                </c:pt>
                <c:pt idx="101">
                  <c:v>0.37</c:v>
                </c:pt>
                <c:pt idx="102">
                  <c:v>0.37</c:v>
                </c:pt>
                <c:pt idx="103">
                  <c:v>0.37</c:v>
                </c:pt>
                <c:pt idx="104">
                  <c:v>0.37</c:v>
                </c:pt>
                <c:pt idx="105">
                  <c:v>0.37</c:v>
                </c:pt>
                <c:pt idx="106">
                  <c:v>0.37</c:v>
                </c:pt>
                <c:pt idx="107">
                  <c:v>0.37</c:v>
                </c:pt>
                <c:pt idx="108">
                  <c:v>0.37</c:v>
                </c:pt>
                <c:pt idx="109">
                  <c:v>0.37</c:v>
                </c:pt>
                <c:pt idx="110">
                  <c:v>0.37</c:v>
                </c:pt>
                <c:pt idx="111">
                  <c:v>0.37</c:v>
                </c:pt>
                <c:pt idx="112">
                  <c:v>0.37</c:v>
                </c:pt>
                <c:pt idx="113">
                  <c:v>0.37</c:v>
                </c:pt>
                <c:pt idx="114">
                  <c:v>0.37</c:v>
                </c:pt>
                <c:pt idx="115">
                  <c:v>0.37</c:v>
                </c:pt>
                <c:pt idx="116">
                  <c:v>0.37</c:v>
                </c:pt>
                <c:pt idx="117">
                  <c:v>0.37</c:v>
                </c:pt>
                <c:pt idx="118">
                  <c:v>0.37</c:v>
                </c:pt>
                <c:pt idx="119">
                  <c:v>0.37</c:v>
                </c:pt>
                <c:pt idx="120">
                  <c:v>0.37</c:v>
                </c:pt>
                <c:pt idx="121">
                  <c:v>0.37</c:v>
                </c:pt>
                <c:pt idx="122">
                  <c:v>0.37</c:v>
                </c:pt>
                <c:pt idx="123">
                  <c:v>0.37</c:v>
                </c:pt>
                <c:pt idx="124">
                  <c:v>0.37</c:v>
                </c:pt>
                <c:pt idx="125">
                  <c:v>0.37</c:v>
                </c:pt>
                <c:pt idx="126">
                  <c:v>0.37</c:v>
                </c:pt>
                <c:pt idx="127">
                  <c:v>0.37</c:v>
                </c:pt>
                <c:pt idx="128">
                  <c:v>0.37</c:v>
                </c:pt>
                <c:pt idx="129">
                  <c:v>0.37</c:v>
                </c:pt>
                <c:pt idx="130">
                  <c:v>0.37</c:v>
                </c:pt>
                <c:pt idx="131">
                  <c:v>0.37</c:v>
                </c:pt>
                <c:pt idx="132">
                  <c:v>0.37</c:v>
                </c:pt>
                <c:pt idx="133">
                  <c:v>0.37</c:v>
                </c:pt>
                <c:pt idx="134">
                  <c:v>0.37</c:v>
                </c:pt>
                <c:pt idx="135">
                  <c:v>0.37</c:v>
                </c:pt>
                <c:pt idx="136">
                  <c:v>0.37</c:v>
                </c:pt>
                <c:pt idx="137">
                  <c:v>0.37</c:v>
                </c:pt>
                <c:pt idx="138">
                  <c:v>0.37</c:v>
                </c:pt>
                <c:pt idx="139">
                  <c:v>0.37</c:v>
                </c:pt>
                <c:pt idx="140">
                  <c:v>0.37</c:v>
                </c:pt>
                <c:pt idx="141">
                  <c:v>0.37</c:v>
                </c:pt>
                <c:pt idx="142">
                  <c:v>0.37</c:v>
                </c:pt>
                <c:pt idx="143">
                  <c:v>0.37</c:v>
                </c:pt>
                <c:pt idx="144">
                  <c:v>0.37</c:v>
                </c:pt>
                <c:pt idx="145">
                  <c:v>0.37</c:v>
                </c:pt>
                <c:pt idx="146">
                  <c:v>0.37</c:v>
                </c:pt>
                <c:pt idx="147">
                  <c:v>0.37</c:v>
                </c:pt>
                <c:pt idx="148">
                  <c:v>0.37</c:v>
                </c:pt>
                <c:pt idx="149">
                  <c:v>0.37</c:v>
                </c:pt>
                <c:pt idx="150">
                  <c:v>0.37</c:v>
                </c:pt>
                <c:pt idx="151">
                  <c:v>0.37</c:v>
                </c:pt>
                <c:pt idx="152">
                  <c:v>0.37</c:v>
                </c:pt>
                <c:pt idx="153">
                  <c:v>0.37</c:v>
                </c:pt>
                <c:pt idx="154">
                  <c:v>0.37</c:v>
                </c:pt>
                <c:pt idx="155">
                  <c:v>0.37</c:v>
                </c:pt>
                <c:pt idx="156">
                  <c:v>0.37</c:v>
                </c:pt>
                <c:pt idx="157">
                  <c:v>0.37</c:v>
                </c:pt>
                <c:pt idx="158">
                  <c:v>0.37</c:v>
                </c:pt>
                <c:pt idx="159">
                  <c:v>0.37</c:v>
                </c:pt>
                <c:pt idx="160">
                  <c:v>0.37</c:v>
                </c:pt>
                <c:pt idx="161">
                  <c:v>0.37</c:v>
                </c:pt>
                <c:pt idx="162">
                  <c:v>0.37</c:v>
                </c:pt>
                <c:pt idx="163">
                  <c:v>0.37</c:v>
                </c:pt>
                <c:pt idx="164">
                  <c:v>0.37</c:v>
                </c:pt>
                <c:pt idx="165">
                  <c:v>0.37</c:v>
                </c:pt>
                <c:pt idx="166">
                  <c:v>0.37</c:v>
                </c:pt>
                <c:pt idx="167">
                  <c:v>0.37</c:v>
                </c:pt>
                <c:pt idx="168">
                  <c:v>0.37</c:v>
                </c:pt>
                <c:pt idx="169">
                  <c:v>0.37</c:v>
                </c:pt>
                <c:pt idx="170">
                  <c:v>0.37</c:v>
                </c:pt>
                <c:pt idx="171">
                  <c:v>0.37</c:v>
                </c:pt>
                <c:pt idx="172">
                  <c:v>0.37</c:v>
                </c:pt>
                <c:pt idx="173">
                  <c:v>0.37</c:v>
                </c:pt>
                <c:pt idx="174">
                  <c:v>0.37</c:v>
                </c:pt>
                <c:pt idx="175">
                  <c:v>0.37</c:v>
                </c:pt>
                <c:pt idx="176">
                  <c:v>0.37</c:v>
                </c:pt>
                <c:pt idx="177">
                  <c:v>0.37</c:v>
                </c:pt>
                <c:pt idx="178">
                  <c:v>0.37</c:v>
                </c:pt>
                <c:pt idx="179">
                  <c:v>0.37</c:v>
                </c:pt>
                <c:pt idx="180">
                  <c:v>0.37</c:v>
                </c:pt>
                <c:pt idx="181">
                  <c:v>0.37</c:v>
                </c:pt>
                <c:pt idx="182">
                  <c:v>0.37</c:v>
                </c:pt>
                <c:pt idx="183">
                  <c:v>0.37</c:v>
                </c:pt>
                <c:pt idx="184">
                  <c:v>0.37</c:v>
                </c:pt>
                <c:pt idx="185">
                  <c:v>0.37</c:v>
                </c:pt>
                <c:pt idx="186">
                  <c:v>0.37</c:v>
                </c:pt>
                <c:pt idx="187">
                  <c:v>0.37</c:v>
                </c:pt>
                <c:pt idx="188">
                  <c:v>0.37</c:v>
                </c:pt>
                <c:pt idx="189">
                  <c:v>0.37</c:v>
                </c:pt>
                <c:pt idx="190">
                  <c:v>0.37</c:v>
                </c:pt>
                <c:pt idx="191">
                  <c:v>0.37</c:v>
                </c:pt>
                <c:pt idx="192">
                  <c:v>0.37</c:v>
                </c:pt>
                <c:pt idx="193">
                  <c:v>0.37</c:v>
                </c:pt>
                <c:pt idx="194">
                  <c:v>0.37</c:v>
                </c:pt>
                <c:pt idx="195">
                  <c:v>0.37</c:v>
                </c:pt>
                <c:pt idx="196">
                  <c:v>0.37</c:v>
                </c:pt>
                <c:pt idx="197">
                  <c:v>0.37</c:v>
                </c:pt>
                <c:pt idx="198">
                  <c:v>0.37</c:v>
                </c:pt>
                <c:pt idx="199">
                  <c:v>0.37</c:v>
                </c:pt>
                <c:pt idx="200">
                  <c:v>0.37</c:v>
                </c:pt>
                <c:pt idx="201">
                  <c:v>0.37</c:v>
                </c:pt>
                <c:pt idx="202">
                  <c:v>0.37</c:v>
                </c:pt>
                <c:pt idx="203">
                  <c:v>0.37</c:v>
                </c:pt>
                <c:pt idx="204">
                  <c:v>0.37</c:v>
                </c:pt>
                <c:pt idx="205">
                  <c:v>0.37</c:v>
                </c:pt>
                <c:pt idx="206">
                  <c:v>0.37</c:v>
                </c:pt>
                <c:pt idx="207">
                  <c:v>0.37</c:v>
                </c:pt>
                <c:pt idx="208">
                  <c:v>0.37</c:v>
                </c:pt>
                <c:pt idx="209">
                  <c:v>0.37</c:v>
                </c:pt>
                <c:pt idx="210">
                  <c:v>0.37</c:v>
                </c:pt>
                <c:pt idx="211">
                  <c:v>0.37</c:v>
                </c:pt>
                <c:pt idx="212">
                  <c:v>0.37</c:v>
                </c:pt>
                <c:pt idx="213">
                  <c:v>0.37</c:v>
                </c:pt>
                <c:pt idx="214">
                  <c:v>0.37</c:v>
                </c:pt>
                <c:pt idx="215">
                  <c:v>0.37</c:v>
                </c:pt>
                <c:pt idx="216">
                  <c:v>0.37</c:v>
                </c:pt>
                <c:pt idx="217">
                  <c:v>0.37</c:v>
                </c:pt>
                <c:pt idx="218">
                  <c:v>0.37</c:v>
                </c:pt>
                <c:pt idx="219">
                  <c:v>0.37</c:v>
                </c:pt>
                <c:pt idx="220">
                  <c:v>0.37</c:v>
                </c:pt>
                <c:pt idx="221">
                  <c:v>0.37</c:v>
                </c:pt>
                <c:pt idx="222">
                  <c:v>0.37</c:v>
                </c:pt>
                <c:pt idx="223">
                  <c:v>0.37</c:v>
                </c:pt>
                <c:pt idx="224">
                  <c:v>0.37</c:v>
                </c:pt>
                <c:pt idx="225">
                  <c:v>0.37</c:v>
                </c:pt>
                <c:pt idx="226">
                  <c:v>0.37</c:v>
                </c:pt>
                <c:pt idx="227">
                  <c:v>0.37</c:v>
                </c:pt>
                <c:pt idx="228">
                  <c:v>0.37</c:v>
                </c:pt>
                <c:pt idx="229">
                  <c:v>0.37</c:v>
                </c:pt>
                <c:pt idx="230">
                  <c:v>0.37</c:v>
                </c:pt>
                <c:pt idx="231">
                  <c:v>0.37</c:v>
                </c:pt>
                <c:pt idx="232">
                  <c:v>0.37</c:v>
                </c:pt>
                <c:pt idx="233">
                  <c:v>0.37</c:v>
                </c:pt>
                <c:pt idx="234">
                  <c:v>0.37</c:v>
                </c:pt>
                <c:pt idx="235">
                  <c:v>0.37</c:v>
                </c:pt>
                <c:pt idx="236">
                  <c:v>0.37</c:v>
                </c:pt>
                <c:pt idx="237">
                  <c:v>0.37</c:v>
                </c:pt>
                <c:pt idx="238">
                  <c:v>0.37</c:v>
                </c:pt>
                <c:pt idx="239">
                  <c:v>0.37</c:v>
                </c:pt>
                <c:pt idx="240">
                  <c:v>0.37</c:v>
                </c:pt>
                <c:pt idx="241">
                  <c:v>0.37</c:v>
                </c:pt>
                <c:pt idx="242">
                  <c:v>0.37</c:v>
                </c:pt>
                <c:pt idx="243">
                  <c:v>0.37</c:v>
                </c:pt>
                <c:pt idx="244">
                  <c:v>0.37</c:v>
                </c:pt>
                <c:pt idx="245">
                  <c:v>0.37</c:v>
                </c:pt>
                <c:pt idx="246">
                  <c:v>0.37</c:v>
                </c:pt>
                <c:pt idx="247">
                  <c:v>0.37</c:v>
                </c:pt>
                <c:pt idx="248">
                  <c:v>0.37</c:v>
                </c:pt>
                <c:pt idx="249">
                  <c:v>0.37</c:v>
                </c:pt>
                <c:pt idx="250">
                  <c:v>0.37</c:v>
                </c:pt>
                <c:pt idx="251">
                  <c:v>0.37</c:v>
                </c:pt>
                <c:pt idx="252">
                  <c:v>0.37</c:v>
                </c:pt>
                <c:pt idx="253">
                  <c:v>0.37</c:v>
                </c:pt>
                <c:pt idx="254">
                  <c:v>0.37</c:v>
                </c:pt>
                <c:pt idx="255">
                  <c:v>0.37</c:v>
                </c:pt>
                <c:pt idx="256">
                  <c:v>0.37</c:v>
                </c:pt>
                <c:pt idx="257">
                  <c:v>0.37</c:v>
                </c:pt>
                <c:pt idx="258">
                  <c:v>0.37</c:v>
                </c:pt>
                <c:pt idx="259">
                  <c:v>0.37</c:v>
                </c:pt>
                <c:pt idx="260">
                  <c:v>0.37</c:v>
                </c:pt>
                <c:pt idx="261">
                  <c:v>0.37</c:v>
                </c:pt>
                <c:pt idx="262">
                  <c:v>0.37</c:v>
                </c:pt>
                <c:pt idx="263">
                  <c:v>0.37</c:v>
                </c:pt>
                <c:pt idx="264">
                  <c:v>0.37</c:v>
                </c:pt>
                <c:pt idx="265">
                  <c:v>0.37</c:v>
                </c:pt>
                <c:pt idx="266">
                  <c:v>0.37</c:v>
                </c:pt>
                <c:pt idx="267">
                  <c:v>0.37</c:v>
                </c:pt>
                <c:pt idx="268">
                  <c:v>0.37</c:v>
                </c:pt>
                <c:pt idx="269">
                  <c:v>0.37</c:v>
                </c:pt>
                <c:pt idx="270">
                  <c:v>0.37</c:v>
                </c:pt>
                <c:pt idx="271">
                  <c:v>0.37</c:v>
                </c:pt>
                <c:pt idx="272">
                  <c:v>0.37</c:v>
                </c:pt>
                <c:pt idx="273">
                  <c:v>0.37</c:v>
                </c:pt>
                <c:pt idx="274">
                  <c:v>0.37</c:v>
                </c:pt>
                <c:pt idx="275">
                  <c:v>0.37</c:v>
                </c:pt>
                <c:pt idx="276">
                  <c:v>0.37</c:v>
                </c:pt>
                <c:pt idx="277">
                  <c:v>0.37</c:v>
                </c:pt>
                <c:pt idx="278">
                  <c:v>0.37</c:v>
                </c:pt>
                <c:pt idx="279">
                  <c:v>0.37</c:v>
                </c:pt>
                <c:pt idx="280">
                  <c:v>0.37</c:v>
                </c:pt>
                <c:pt idx="281">
                  <c:v>0.37</c:v>
                </c:pt>
                <c:pt idx="282">
                  <c:v>0.37</c:v>
                </c:pt>
                <c:pt idx="283">
                  <c:v>0.37</c:v>
                </c:pt>
                <c:pt idx="284">
                  <c:v>0.37</c:v>
                </c:pt>
                <c:pt idx="285">
                  <c:v>0.37</c:v>
                </c:pt>
                <c:pt idx="286">
                  <c:v>0.37</c:v>
                </c:pt>
                <c:pt idx="287">
                  <c:v>0.37</c:v>
                </c:pt>
                <c:pt idx="288">
                  <c:v>0.37</c:v>
                </c:pt>
                <c:pt idx="289">
                  <c:v>0.37</c:v>
                </c:pt>
                <c:pt idx="290">
                  <c:v>0.37</c:v>
                </c:pt>
                <c:pt idx="291">
                  <c:v>0.37</c:v>
                </c:pt>
                <c:pt idx="292">
                  <c:v>0.37</c:v>
                </c:pt>
                <c:pt idx="293">
                  <c:v>0.37</c:v>
                </c:pt>
                <c:pt idx="294">
                  <c:v>0.37</c:v>
                </c:pt>
                <c:pt idx="295">
                  <c:v>0.37</c:v>
                </c:pt>
                <c:pt idx="296">
                  <c:v>0.37</c:v>
                </c:pt>
                <c:pt idx="297">
                  <c:v>0.37</c:v>
                </c:pt>
                <c:pt idx="298">
                  <c:v>0.37</c:v>
                </c:pt>
                <c:pt idx="299">
                  <c:v>0.37</c:v>
                </c:pt>
                <c:pt idx="300">
                  <c:v>0.37</c:v>
                </c:pt>
                <c:pt idx="301">
                  <c:v>0.37</c:v>
                </c:pt>
                <c:pt idx="302">
                  <c:v>0.37</c:v>
                </c:pt>
                <c:pt idx="303">
                  <c:v>0.37</c:v>
                </c:pt>
                <c:pt idx="304">
                  <c:v>0.37</c:v>
                </c:pt>
                <c:pt idx="305">
                  <c:v>0.37</c:v>
                </c:pt>
                <c:pt idx="306">
                  <c:v>0.37</c:v>
                </c:pt>
                <c:pt idx="307">
                  <c:v>0.37</c:v>
                </c:pt>
                <c:pt idx="308">
                  <c:v>0.37</c:v>
                </c:pt>
                <c:pt idx="309">
                  <c:v>0.37</c:v>
                </c:pt>
                <c:pt idx="310">
                  <c:v>0.37</c:v>
                </c:pt>
                <c:pt idx="311">
                  <c:v>0.37</c:v>
                </c:pt>
                <c:pt idx="312">
                  <c:v>0.37</c:v>
                </c:pt>
                <c:pt idx="313">
                  <c:v>0.37</c:v>
                </c:pt>
                <c:pt idx="314">
                  <c:v>0.37</c:v>
                </c:pt>
                <c:pt idx="315">
                  <c:v>0.37</c:v>
                </c:pt>
                <c:pt idx="316">
                  <c:v>0.37</c:v>
                </c:pt>
                <c:pt idx="317">
                  <c:v>0.37</c:v>
                </c:pt>
                <c:pt idx="318">
                  <c:v>0.37</c:v>
                </c:pt>
                <c:pt idx="319">
                  <c:v>0.37</c:v>
                </c:pt>
                <c:pt idx="320">
                  <c:v>0.37</c:v>
                </c:pt>
                <c:pt idx="321">
                  <c:v>0.37</c:v>
                </c:pt>
                <c:pt idx="322">
                  <c:v>0.37</c:v>
                </c:pt>
                <c:pt idx="323">
                  <c:v>0.37</c:v>
                </c:pt>
                <c:pt idx="324">
                  <c:v>0.37</c:v>
                </c:pt>
                <c:pt idx="325">
                  <c:v>0.37</c:v>
                </c:pt>
                <c:pt idx="326">
                  <c:v>0.37</c:v>
                </c:pt>
                <c:pt idx="327">
                  <c:v>0.37</c:v>
                </c:pt>
                <c:pt idx="328">
                  <c:v>0.37</c:v>
                </c:pt>
                <c:pt idx="329">
                  <c:v>0.37</c:v>
                </c:pt>
                <c:pt idx="330">
                  <c:v>0.37</c:v>
                </c:pt>
                <c:pt idx="331">
                  <c:v>0.37</c:v>
                </c:pt>
                <c:pt idx="332">
                  <c:v>0.37</c:v>
                </c:pt>
                <c:pt idx="333">
                  <c:v>0.37</c:v>
                </c:pt>
                <c:pt idx="334">
                  <c:v>0.37</c:v>
                </c:pt>
                <c:pt idx="335">
                  <c:v>0.37</c:v>
                </c:pt>
                <c:pt idx="336">
                  <c:v>0.37</c:v>
                </c:pt>
                <c:pt idx="337">
                  <c:v>0.37</c:v>
                </c:pt>
                <c:pt idx="338">
                  <c:v>0.37</c:v>
                </c:pt>
                <c:pt idx="339">
                  <c:v>0.37</c:v>
                </c:pt>
                <c:pt idx="340">
                  <c:v>0.37</c:v>
                </c:pt>
                <c:pt idx="341">
                  <c:v>0.37</c:v>
                </c:pt>
                <c:pt idx="342">
                  <c:v>0.37</c:v>
                </c:pt>
                <c:pt idx="343">
                  <c:v>0.37</c:v>
                </c:pt>
                <c:pt idx="344">
                  <c:v>0.37</c:v>
                </c:pt>
                <c:pt idx="345">
                  <c:v>0.37</c:v>
                </c:pt>
                <c:pt idx="346">
                  <c:v>0.37</c:v>
                </c:pt>
                <c:pt idx="347">
                  <c:v>0.37</c:v>
                </c:pt>
                <c:pt idx="348">
                  <c:v>0.37</c:v>
                </c:pt>
                <c:pt idx="349">
                  <c:v>0.37</c:v>
                </c:pt>
                <c:pt idx="350">
                  <c:v>0.37</c:v>
                </c:pt>
                <c:pt idx="351">
                  <c:v>0.37</c:v>
                </c:pt>
                <c:pt idx="352">
                  <c:v>0.37</c:v>
                </c:pt>
                <c:pt idx="353">
                  <c:v>0.37</c:v>
                </c:pt>
                <c:pt idx="354">
                  <c:v>0.37</c:v>
                </c:pt>
                <c:pt idx="355">
                  <c:v>0.37</c:v>
                </c:pt>
                <c:pt idx="356">
                  <c:v>0.37</c:v>
                </c:pt>
                <c:pt idx="357">
                  <c:v>0.37</c:v>
                </c:pt>
                <c:pt idx="358">
                  <c:v>0.37</c:v>
                </c:pt>
                <c:pt idx="359">
                  <c:v>0.37</c:v>
                </c:pt>
                <c:pt idx="360">
                  <c:v>0.37</c:v>
                </c:pt>
                <c:pt idx="361">
                  <c:v>0.37</c:v>
                </c:pt>
                <c:pt idx="362">
                  <c:v>0.37</c:v>
                </c:pt>
                <c:pt idx="363">
                  <c:v>0.37</c:v>
                </c:pt>
                <c:pt idx="364">
                  <c:v>0.37</c:v>
                </c:pt>
                <c:pt idx="365">
                  <c:v>0.37</c:v>
                </c:pt>
                <c:pt idx="366">
                  <c:v>0.37</c:v>
                </c:pt>
                <c:pt idx="367">
                  <c:v>0.37</c:v>
                </c:pt>
                <c:pt idx="368">
                  <c:v>0.37</c:v>
                </c:pt>
                <c:pt idx="369">
                  <c:v>0.37</c:v>
                </c:pt>
                <c:pt idx="370">
                  <c:v>0.37</c:v>
                </c:pt>
                <c:pt idx="371">
                  <c:v>0.37</c:v>
                </c:pt>
                <c:pt idx="372">
                  <c:v>0.37</c:v>
                </c:pt>
                <c:pt idx="373">
                  <c:v>0.37</c:v>
                </c:pt>
                <c:pt idx="374">
                  <c:v>0.37</c:v>
                </c:pt>
                <c:pt idx="375">
                  <c:v>0.37</c:v>
                </c:pt>
                <c:pt idx="376">
                  <c:v>0.37</c:v>
                </c:pt>
                <c:pt idx="377">
                  <c:v>0.37</c:v>
                </c:pt>
                <c:pt idx="378">
                  <c:v>0.37</c:v>
                </c:pt>
                <c:pt idx="379">
                  <c:v>0.37</c:v>
                </c:pt>
                <c:pt idx="380">
                  <c:v>0.37</c:v>
                </c:pt>
                <c:pt idx="381">
                  <c:v>0.37</c:v>
                </c:pt>
                <c:pt idx="382">
                  <c:v>0.37</c:v>
                </c:pt>
                <c:pt idx="383">
                  <c:v>0.37</c:v>
                </c:pt>
                <c:pt idx="384">
                  <c:v>0.37</c:v>
                </c:pt>
                <c:pt idx="385">
                  <c:v>0.37</c:v>
                </c:pt>
                <c:pt idx="386">
                  <c:v>0.37</c:v>
                </c:pt>
                <c:pt idx="387">
                  <c:v>0.37</c:v>
                </c:pt>
                <c:pt idx="388">
                  <c:v>0.37</c:v>
                </c:pt>
                <c:pt idx="389">
                  <c:v>0.37</c:v>
                </c:pt>
                <c:pt idx="390">
                  <c:v>0.37</c:v>
                </c:pt>
                <c:pt idx="391">
                  <c:v>0.37</c:v>
                </c:pt>
                <c:pt idx="392">
                  <c:v>0.37</c:v>
                </c:pt>
                <c:pt idx="393">
                  <c:v>0.37</c:v>
                </c:pt>
                <c:pt idx="394">
                  <c:v>0.37</c:v>
                </c:pt>
                <c:pt idx="395">
                  <c:v>0.37</c:v>
                </c:pt>
                <c:pt idx="396">
                  <c:v>0.37</c:v>
                </c:pt>
                <c:pt idx="397">
                  <c:v>0.37</c:v>
                </c:pt>
                <c:pt idx="398">
                  <c:v>0.37</c:v>
                </c:pt>
                <c:pt idx="399">
                  <c:v>0.37</c:v>
                </c:pt>
                <c:pt idx="400">
                  <c:v>0.37</c:v>
                </c:pt>
                <c:pt idx="401">
                  <c:v>0.37</c:v>
                </c:pt>
                <c:pt idx="402">
                  <c:v>0.37</c:v>
                </c:pt>
                <c:pt idx="403">
                  <c:v>0.37</c:v>
                </c:pt>
                <c:pt idx="404">
                  <c:v>0.37</c:v>
                </c:pt>
                <c:pt idx="405">
                  <c:v>0.37</c:v>
                </c:pt>
                <c:pt idx="406">
                  <c:v>0.37</c:v>
                </c:pt>
                <c:pt idx="407">
                  <c:v>0.37</c:v>
                </c:pt>
                <c:pt idx="408">
                  <c:v>0.37</c:v>
                </c:pt>
                <c:pt idx="409">
                  <c:v>0.37</c:v>
                </c:pt>
                <c:pt idx="410">
                  <c:v>0.37</c:v>
                </c:pt>
                <c:pt idx="411">
                  <c:v>0.37</c:v>
                </c:pt>
                <c:pt idx="412">
                  <c:v>0.37</c:v>
                </c:pt>
                <c:pt idx="413">
                  <c:v>0.37</c:v>
                </c:pt>
                <c:pt idx="414">
                  <c:v>0.37</c:v>
                </c:pt>
                <c:pt idx="415">
                  <c:v>0.37</c:v>
                </c:pt>
                <c:pt idx="416">
                  <c:v>0.37</c:v>
                </c:pt>
                <c:pt idx="417">
                  <c:v>0.37</c:v>
                </c:pt>
                <c:pt idx="418">
                  <c:v>0.37</c:v>
                </c:pt>
                <c:pt idx="419">
                  <c:v>0.37</c:v>
                </c:pt>
                <c:pt idx="420">
                  <c:v>0.37</c:v>
                </c:pt>
                <c:pt idx="421">
                  <c:v>0.37</c:v>
                </c:pt>
                <c:pt idx="422">
                  <c:v>0.37</c:v>
                </c:pt>
                <c:pt idx="423">
                  <c:v>0.37</c:v>
                </c:pt>
                <c:pt idx="424">
                  <c:v>0.37</c:v>
                </c:pt>
                <c:pt idx="425">
                  <c:v>0.37</c:v>
                </c:pt>
                <c:pt idx="426">
                  <c:v>0.37</c:v>
                </c:pt>
                <c:pt idx="427">
                  <c:v>0.37</c:v>
                </c:pt>
                <c:pt idx="428">
                  <c:v>0.37</c:v>
                </c:pt>
                <c:pt idx="429">
                  <c:v>0.37</c:v>
                </c:pt>
                <c:pt idx="430">
                  <c:v>0.37</c:v>
                </c:pt>
                <c:pt idx="431">
                  <c:v>0.37</c:v>
                </c:pt>
                <c:pt idx="432">
                  <c:v>0.37</c:v>
                </c:pt>
                <c:pt idx="433">
                  <c:v>0.37</c:v>
                </c:pt>
                <c:pt idx="434">
                  <c:v>0.37</c:v>
                </c:pt>
                <c:pt idx="435">
                  <c:v>0.37</c:v>
                </c:pt>
                <c:pt idx="436">
                  <c:v>0.37</c:v>
                </c:pt>
                <c:pt idx="437">
                  <c:v>0.37</c:v>
                </c:pt>
                <c:pt idx="438">
                  <c:v>0.37</c:v>
                </c:pt>
                <c:pt idx="439">
                  <c:v>0.37</c:v>
                </c:pt>
                <c:pt idx="440">
                  <c:v>0.37</c:v>
                </c:pt>
                <c:pt idx="441">
                  <c:v>0.37</c:v>
                </c:pt>
                <c:pt idx="442">
                  <c:v>0.37</c:v>
                </c:pt>
                <c:pt idx="443">
                  <c:v>0.37</c:v>
                </c:pt>
                <c:pt idx="444">
                  <c:v>0.37</c:v>
                </c:pt>
                <c:pt idx="445">
                  <c:v>0.37</c:v>
                </c:pt>
                <c:pt idx="446">
                  <c:v>0.37</c:v>
                </c:pt>
                <c:pt idx="447">
                  <c:v>0.37</c:v>
                </c:pt>
                <c:pt idx="448">
                  <c:v>0.37</c:v>
                </c:pt>
                <c:pt idx="449">
                  <c:v>0.37</c:v>
                </c:pt>
                <c:pt idx="450">
                  <c:v>0.37</c:v>
                </c:pt>
                <c:pt idx="451">
                  <c:v>0.37</c:v>
                </c:pt>
                <c:pt idx="452">
                  <c:v>0.37</c:v>
                </c:pt>
                <c:pt idx="453">
                  <c:v>0.37</c:v>
                </c:pt>
                <c:pt idx="454">
                  <c:v>0.37</c:v>
                </c:pt>
                <c:pt idx="455">
                  <c:v>0.37</c:v>
                </c:pt>
                <c:pt idx="456">
                  <c:v>0.37</c:v>
                </c:pt>
                <c:pt idx="457">
                  <c:v>0.37</c:v>
                </c:pt>
                <c:pt idx="458">
                  <c:v>0.37</c:v>
                </c:pt>
                <c:pt idx="459">
                  <c:v>0.37</c:v>
                </c:pt>
                <c:pt idx="460">
                  <c:v>0.37</c:v>
                </c:pt>
                <c:pt idx="461">
                  <c:v>0.37</c:v>
                </c:pt>
                <c:pt idx="462">
                  <c:v>0.37</c:v>
                </c:pt>
                <c:pt idx="463">
                  <c:v>0.37</c:v>
                </c:pt>
                <c:pt idx="464">
                  <c:v>0.37</c:v>
                </c:pt>
                <c:pt idx="465">
                  <c:v>0.37</c:v>
                </c:pt>
                <c:pt idx="466">
                  <c:v>0.37</c:v>
                </c:pt>
                <c:pt idx="467">
                  <c:v>0.37</c:v>
                </c:pt>
                <c:pt idx="468">
                  <c:v>0.37</c:v>
                </c:pt>
                <c:pt idx="469">
                  <c:v>0.37</c:v>
                </c:pt>
                <c:pt idx="470">
                  <c:v>0.37</c:v>
                </c:pt>
                <c:pt idx="471">
                  <c:v>0.37</c:v>
                </c:pt>
                <c:pt idx="472">
                  <c:v>0.37</c:v>
                </c:pt>
                <c:pt idx="473">
                  <c:v>0.37</c:v>
                </c:pt>
                <c:pt idx="474">
                  <c:v>0.37</c:v>
                </c:pt>
                <c:pt idx="475">
                  <c:v>0.37</c:v>
                </c:pt>
                <c:pt idx="476">
                  <c:v>0.37</c:v>
                </c:pt>
                <c:pt idx="477">
                  <c:v>0.37</c:v>
                </c:pt>
                <c:pt idx="478">
                  <c:v>0.37</c:v>
                </c:pt>
                <c:pt idx="479">
                  <c:v>0.37</c:v>
                </c:pt>
                <c:pt idx="480">
                  <c:v>0.37</c:v>
                </c:pt>
                <c:pt idx="481">
                  <c:v>0.37</c:v>
                </c:pt>
                <c:pt idx="482">
                  <c:v>0.37</c:v>
                </c:pt>
                <c:pt idx="483">
                  <c:v>0.37</c:v>
                </c:pt>
                <c:pt idx="484">
                  <c:v>0.37</c:v>
                </c:pt>
                <c:pt idx="485">
                  <c:v>0.37</c:v>
                </c:pt>
                <c:pt idx="486">
                  <c:v>0.37</c:v>
                </c:pt>
                <c:pt idx="487">
                  <c:v>0.37</c:v>
                </c:pt>
                <c:pt idx="488">
                  <c:v>0.37</c:v>
                </c:pt>
                <c:pt idx="489">
                  <c:v>0.37</c:v>
                </c:pt>
                <c:pt idx="490">
                  <c:v>0.37</c:v>
                </c:pt>
                <c:pt idx="491">
                  <c:v>0.37</c:v>
                </c:pt>
                <c:pt idx="492">
                  <c:v>0.37</c:v>
                </c:pt>
                <c:pt idx="493">
                  <c:v>0.37</c:v>
                </c:pt>
                <c:pt idx="494">
                  <c:v>0.37</c:v>
                </c:pt>
                <c:pt idx="495">
                  <c:v>0.37</c:v>
                </c:pt>
                <c:pt idx="496">
                  <c:v>0.37</c:v>
                </c:pt>
                <c:pt idx="497">
                  <c:v>0.37</c:v>
                </c:pt>
                <c:pt idx="498">
                  <c:v>0.37</c:v>
                </c:pt>
                <c:pt idx="499">
                  <c:v>0.37</c:v>
                </c:pt>
                <c:pt idx="500">
                  <c:v>0.37</c:v>
                </c:pt>
                <c:pt idx="501">
                  <c:v>0.37</c:v>
                </c:pt>
                <c:pt idx="502">
                  <c:v>0.37</c:v>
                </c:pt>
                <c:pt idx="503">
                  <c:v>0.37</c:v>
                </c:pt>
                <c:pt idx="504">
                  <c:v>0.37</c:v>
                </c:pt>
                <c:pt idx="505">
                  <c:v>0.37</c:v>
                </c:pt>
                <c:pt idx="506">
                  <c:v>0.37</c:v>
                </c:pt>
                <c:pt idx="507">
                  <c:v>0.37</c:v>
                </c:pt>
                <c:pt idx="508">
                  <c:v>0.37</c:v>
                </c:pt>
                <c:pt idx="509">
                  <c:v>0.37</c:v>
                </c:pt>
                <c:pt idx="510">
                  <c:v>0.37</c:v>
                </c:pt>
                <c:pt idx="511">
                  <c:v>0.37</c:v>
                </c:pt>
                <c:pt idx="512">
                  <c:v>0.37</c:v>
                </c:pt>
                <c:pt idx="513">
                  <c:v>0.37</c:v>
                </c:pt>
                <c:pt idx="514">
                  <c:v>0.37</c:v>
                </c:pt>
                <c:pt idx="515">
                  <c:v>0.37</c:v>
                </c:pt>
                <c:pt idx="516">
                  <c:v>0.37</c:v>
                </c:pt>
                <c:pt idx="517">
                  <c:v>0.37</c:v>
                </c:pt>
                <c:pt idx="518">
                  <c:v>0.37</c:v>
                </c:pt>
                <c:pt idx="519">
                  <c:v>0.37</c:v>
                </c:pt>
                <c:pt idx="520">
                  <c:v>0.37</c:v>
                </c:pt>
                <c:pt idx="521">
                  <c:v>0.37</c:v>
                </c:pt>
                <c:pt idx="522">
                  <c:v>0.37</c:v>
                </c:pt>
                <c:pt idx="523">
                  <c:v>0.37</c:v>
                </c:pt>
                <c:pt idx="524">
                  <c:v>0.37</c:v>
                </c:pt>
                <c:pt idx="525">
                  <c:v>0.37</c:v>
                </c:pt>
                <c:pt idx="526">
                  <c:v>0.37</c:v>
                </c:pt>
                <c:pt idx="527">
                  <c:v>0.37</c:v>
                </c:pt>
                <c:pt idx="528">
                  <c:v>0.37</c:v>
                </c:pt>
                <c:pt idx="529">
                  <c:v>0.37</c:v>
                </c:pt>
                <c:pt idx="530">
                  <c:v>0.37</c:v>
                </c:pt>
                <c:pt idx="531">
                  <c:v>0.37</c:v>
                </c:pt>
                <c:pt idx="532">
                  <c:v>0.37</c:v>
                </c:pt>
                <c:pt idx="533">
                  <c:v>0.37</c:v>
                </c:pt>
                <c:pt idx="534">
                  <c:v>0.37</c:v>
                </c:pt>
                <c:pt idx="535">
                  <c:v>0.37</c:v>
                </c:pt>
                <c:pt idx="536">
                  <c:v>0.37</c:v>
                </c:pt>
                <c:pt idx="537">
                  <c:v>0.37</c:v>
                </c:pt>
                <c:pt idx="538">
                  <c:v>0.37</c:v>
                </c:pt>
                <c:pt idx="539">
                  <c:v>0.37</c:v>
                </c:pt>
                <c:pt idx="540">
                  <c:v>0.37</c:v>
                </c:pt>
                <c:pt idx="541">
                  <c:v>0.37</c:v>
                </c:pt>
                <c:pt idx="542">
                  <c:v>0.37</c:v>
                </c:pt>
                <c:pt idx="543">
                  <c:v>0.37</c:v>
                </c:pt>
                <c:pt idx="544">
                  <c:v>0.37</c:v>
                </c:pt>
                <c:pt idx="545">
                  <c:v>0.37</c:v>
                </c:pt>
                <c:pt idx="546">
                  <c:v>0.37</c:v>
                </c:pt>
                <c:pt idx="547">
                  <c:v>0.37</c:v>
                </c:pt>
                <c:pt idx="548">
                  <c:v>0.37</c:v>
                </c:pt>
                <c:pt idx="549">
                  <c:v>0.37</c:v>
                </c:pt>
                <c:pt idx="550">
                  <c:v>0.37</c:v>
                </c:pt>
                <c:pt idx="551">
                  <c:v>0.37</c:v>
                </c:pt>
                <c:pt idx="552">
                  <c:v>0.37</c:v>
                </c:pt>
                <c:pt idx="553">
                  <c:v>0.37</c:v>
                </c:pt>
                <c:pt idx="554">
                  <c:v>0.37</c:v>
                </c:pt>
                <c:pt idx="555">
                  <c:v>0.37</c:v>
                </c:pt>
                <c:pt idx="556">
                  <c:v>0.37</c:v>
                </c:pt>
                <c:pt idx="557">
                  <c:v>0.37</c:v>
                </c:pt>
                <c:pt idx="558">
                  <c:v>0.37</c:v>
                </c:pt>
                <c:pt idx="559">
                  <c:v>0.37</c:v>
                </c:pt>
                <c:pt idx="560">
                  <c:v>0.37</c:v>
                </c:pt>
                <c:pt idx="561">
                  <c:v>0.37</c:v>
                </c:pt>
                <c:pt idx="562">
                  <c:v>0.37</c:v>
                </c:pt>
                <c:pt idx="563">
                  <c:v>0.37</c:v>
                </c:pt>
                <c:pt idx="564">
                  <c:v>0.37</c:v>
                </c:pt>
                <c:pt idx="565">
                  <c:v>0.37</c:v>
                </c:pt>
                <c:pt idx="566">
                  <c:v>0.37</c:v>
                </c:pt>
                <c:pt idx="567">
                  <c:v>0.37</c:v>
                </c:pt>
                <c:pt idx="568">
                  <c:v>0.37</c:v>
                </c:pt>
                <c:pt idx="569">
                  <c:v>0.37</c:v>
                </c:pt>
                <c:pt idx="570">
                  <c:v>0.37</c:v>
                </c:pt>
                <c:pt idx="571">
                  <c:v>0.37</c:v>
                </c:pt>
                <c:pt idx="572">
                  <c:v>0.37</c:v>
                </c:pt>
                <c:pt idx="573">
                  <c:v>0.37</c:v>
                </c:pt>
                <c:pt idx="574">
                  <c:v>0.37</c:v>
                </c:pt>
                <c:pt idx="575">
                  <c:v>0.37</c:v>
                </c:pt>
                <c:pt idx="576">
                  <c:v>0.37</c:v>
                </c:pt>
                <c:pt idx="577">
                  <c:v>0.37</c:v>
                </c:pt>
                <c:pt idx="578">
                  <c:v>0.37</c:v>
                </c:pt>
                <c:pt idx="579">
                  <c:v>0.37</c:v>
                </c:pt>
                <c:pt idx="580">
                  <c:v>0.37</c:v>
                </c:pt>
                <c:pt idx="581">
                  <c:v>0.37</c:v>
                </c:pt>
                <c:pt idx="582">
                  <c:v>0.37</c:v>
                </c:pt>
                <c:pt idx="583">
                  <c:v>0.37</c:v>
                </c:pt>
                <c:pt idx="584">
                  <c:v>0.37</c:v>
                </c:pt>
                <c:pt idx="585">
                  <c:v>0.37</c:v>
                </c:pt>
                <c:pt idx="586">
                  <c:v>0.37</c:v>
                </c:pt>
                <c:pt idx="587">
                  <c:v>0.37</c:v>
                </c:pt>
                <c:pt idx="588">
                  <c:v>0.37</c:v>
                </c:pt>
                <c:pt idx="589">
                  <c:v>0.37</c:v>
                </c:pt>
                <c:pt idx="590">
                  <c:v>0.37</c:v>
                </c:pt>
                <c:pt idx="591">
                  <c:v>0.37</c:v>
                </c:pt>
                <c:pt idx="592">
                  <c:v>0.37</c:v>
                </c:pt>
                <c:pt idx="593">
                  <c:v>0.37</c:v>
                </c:pt>
                <c:pt idx="594">
                  <c:v>0.37</c:v>
                </c:pt>
                <c:pt idx="595">
                  <c:v>0.37</c:v>
                </c:pt>
                <c:pt idx="596">
                  <c:v>0.37</c:v>
                </c:pt>
                <c:pt idx="597">
                  <c:v>0.37</c:v>
                </c:pt>
                <c:pt idx="598">
                  <c:v>0.37</c:v>
                </c:pt>
                <c:pt idx="599">
                  <c:v>0.37</c:v>
                </c:pt>
                <c:pt idx="600">
                  <c:v>0.37</c:v>
                </c:pt>
                <c:pt idx="601">
                  <c:v>0.37</c:v>
                </c:pt>
                <c:pt idx="602">
                  <c:v>0.37</c:v>
                </c:pt>
                <c:pt idx="603">
                  <c:v>0.37</c:v>
                </c:pt>
                <c:pt idx="604">
                  <c:v>0.37</c:v>
                </c:pt>
                <c:pt idx="605">
                  <c:v>0.37</c:v>
                </c:pt>
                <c:pt idx="606">
                  <c:v>0.37</c:v>
                </c:pt>
                <c:pt idx="607">
                  <c:v>0.37</c:v>
                </c:pt>
                <c:pt idx="608">
                  <c:v>0.37</c:v>
                </c:pt>
                <c:pt idx="609">
                  <c:v>0.37</c:v>
                </c:pt>
                <c:pt idx="610">
                  <c:v>0.37</c:v>
                </c:pt>
                <c:pt idx="611">
                  <c:v>0.37</c:v>
                </c:pt>
                <c:pt idx="612">
                  <c:v>0.37</c:v>
                </c:pt>
                <c:pt idx="613">
                  <c:v>0.37</c:v>
                </c:pt>
                <c:pt idx="614">
                  <c:v>0.37</c:v>
                </c:pt>
                <c:pt idx="615">
                  <c:v>0.37</c:v>
                </c:pt>
                <c:pt idx="616">
                  <c:v>0.37</c:v>
                </c:pt>
                <c:pt idx="617">
                  <c:v>0.37</c:v>
                </c:pt>
                <c:pt idx="618">
                  <c:v>0.37</c:v>
                </c:pt>
                <c:pt idx="619">
                  <c:v>0.37</c:v>
                </c:pt>
                <c:pt idx="620">
                  <c:v>0.37</c:v>
                </c:pt>
                <c:pt idx="621">
                  <c:v>0.37</c:v>
                </c:pt>
                <c:pt idx="622">
                  <c:v>0.37</c:v>
                </c:pt>
                <c:pt idx="623">
                  <c:v>0.37</c:v>
                </c:pt>
                <c:pt idx="624">
                  <c:v>0.37</c:v>
                </c:pt>
                <c:pt idx="625">
                  <c:v>0.37</c:v>
                </c:pt>
                <c:pt idx="626">
                  <c:v>0.37</c:v>
                </c:pt>
                <c:pt idx="627">
                  <c:v>0.37</c:v>
                </c:pt>
                <c:pt idx="628">
                  <c:v>0.37</c:v>
                </c:pt>
                <c:pt idx="629">
                  <c:v>0.37</c:v>
                </c:pt>
                <c:pt idx="630">
                  <c:v>0.37</c:v>
                </c:pt>
                <c:pt idx="631">
                  <c:v>0.37</c:v>
                </c:pt>
                <c:pt idx="632">
                  <c:v>0.37</c:v>
                </c:pt>
                <c:pt idx="633">
                  <c:v>0.37</c:v>
                </c:pt>
                <c:pt idx="634">
                  <c:v>0.37</c:v>
                </c:pt>
                <c:pt idx="635">
                  <c:v>0.37</c:v>
                </c:pt>
                <c:pt idx="636">
                  <c:v>0.37</c:v>
                </c:pt>
                <c:pt idx="637">
                  <c:v>0.37</c:v>
                </c:pt>
                <c:pt idx="638">
                  <c:v>0.37</c:v>
                </c:pt>
                <c:pt idx="639">
                  <c:v>0.37</c:v>
                </c:pt>
                <c:pt idx="640">
                  <c:v>0.37</c:v>
                </c:pt>
                <c:pt idx="641">
                  <c:v>0.37</c:v>
                </c:pt>
                <c:pt idx="642">
                  <c:v>0.37</c:v>
                </c:pt>
                <c:pt idx="643">
                  <c:v>0.37</c:v>
                </c:pt>
                <c:pt idx="644">
                  <c:v>0.37</c:v>
                </c:pt>
                <c:pt idx="645">
                  <c:v>0.37</c:v>
                </c:pt>
                <c:pt idx="646">
                  <c:v>0.37</c:v>
                </c:pt>
                <c:pt idx="647">
                  <c:v>0.37</c:v>
                </c:pt>
                <c:pt idx="648">
                  <c:v>0.37</c:v>
                </c:pt>
                <c:pt idx="649">
                  <c:v>0.37</c:v>
                </c:pt>
                <c:pt idx="650">
                  <c:v>0.37</c:v>
                </c:pt>
                <c:pt idx="651">
                  <c:v>0.37</c:v>
                </c:pt>
                <c:pt idx="652">
                  <c:v>0.37</c:v>
                </c:pt>
                <c:pt idx="653">
                  <c:v>0.37</c:v>
                </c:pt>
                <c:pt idx="654">
                  <c:v>0.37</c:v>
                </c:pt>
                <c:pt idx="655">
                  <c:v>0.37</c:v>
                </c:pt>
                <c:pt idx="656">
                  <c:v>0.37</c:v>
                </c:pt>
                <c:pt idx="657">
                  <c:v>0.37</c:v>
                </c:pt>
                <c:pt idx="658">
                  <c:v>0.37</c:v>
                </c:pt>
                <c:pt idx="659">
                  <c:v>0.37</c:v>
                </c:pt>
                <c:pt idx="660">
                  <c:v>0.37</c:v>
                </c:pt>
                <c:pt idx="661">
                  <c:v>0.37</c:v>
                </c:pt>
                <c:pt idx="662">
                  <c:v>0.37</c:v>
                </c:pt>
                <c:pt idx="663">
                  <c:v>0.37</c:v>
                </c:pt>
                <c:pt idx="664">
                  <c:v>0.37</c:v>
                </c:pt>
                <c:pt idx="665">
                  <c:v>0.37</c:v>
                </c:pt>
                <c:pt idx="666">
                  <c:v>0.37</c:v>
                </c:pt>
                <c:pt idx="667">
                  <c:v>0.37</c:v>
                </c:pt>
                <c:pt idx="668">
                  <c:v>0.37</c:v>
                </c:pt>
                <c:pt idx="669">
                  <c:v>0.37</c:v>
                </c:pt>
                <c:pt idx="670">
                  <c:v>0.37</c:v>
                </c:pt>
                <c:pt idx="671">
                  <c:v>0.37</c:v>
                </c:pt>
                <c:pt idx="672">
                  <c:v>0.37</c:v>
                </c:pt>
                <c:pt idx="673">
                  <c:v>0.37</c:v>
                </c:pt>
                <c:pt idx="674">
                  <c:v>0.37</c:v>
                </c:pt>
                <c:pt idx="675">
                  <c:v>0.37</c:v>
                </c:pt>
                <c:pt idx="676">
                  <c:v>0.37</c:v>
                </c:pt>
                <c:pt idx="677">
                  <c:v>0.37</c:v>
                </c:pt>
                <c:pt idx="678">
                  <c:v>0.37</c:v>
                </c:pt>
                <c:pt idx="679">
                  <c:v>0.37</c:v>
                </c:pt>
                <c:pt idx="680">
                  <c:v>0.37</c:v>
                </c:pt>
                <c:pt idx="681">
                  <c:v>0.37</c:v>
                </c:pt>
                <c:pt idx="682">
                  <c:v>0.37</c:v>
                </c:pt>
                <c:pt idx="683">
                  <c:v>0.37</c:v>
                </c:pt>
                <c:pt idx="684">
                  <c:v>0.37</c:v>
                </c:pt>
                <c:pt idx="685">
                  <c:v>0.37</c:v>
                </c:pt>
                <c:pt idx="686">
                  <c:v>0.37</c:v>
                </c:pt>
                <c:pt idx="687">
                  <c:v>0.37</c:v>
                </c:pt>
                <c:pt idx="688">
                  <c:v>0.37</c:v>
                </c:pt>
                <c:pt idx="689">
                  <c:v>0.37</c:v>
                </c:pt>
                <c:pt idx="690">
                  <c:v>0.37</c:v>
                </c:pt>
                <c:pt idx="691">
                  <c:v>0.37</c:v>
                </c:pt>
                <c:pt idx="692">
                  <c:v>0.37</c:v>
                </c:pt>
                <c:pt idx="693">
                  <c:v>0.37</c:v>
                </c:pt>
                <c:pt idx="694">
                  <c:v>0.37</c:v>
                </c:pt>
                <c:pt idx="695">
                  <c:v>0.37</c:v>
                </c:pt>
                <c:pt idx="696">
                  <c:v>0.37</c:v>
                </c:pt>
                <c:pt idx="697">
                  <c:v>0.37</c:v>
                </c:pt>
                <c:pt idx="698">
                  <c:v>0.37</c:v>
                </c:pt>
                <c:pt idx="699">
                  <c:v>0.37</c:v>
                </c:pt>
                <c:pt idx="700">
                  <c:v>0.37</c:v>
                </c:pt>
                <c:pt idx="701">
                  <c:v>0.37</c:v>
                </c:pt>
                <c:pt idx="702">
                  <c:v>0.37</c:v>
                </c:pt>
                <c:pt idx="703">
                  <c:v>0.37</c:v>
                </c:pt>
                <c:pt idx="704">
                  <c:v>0.37</c:v>
                </c:pt>
                <c:pt idx="705">
                  <c:v>0.37</c:v>
                </c:pt>
                <c:pt idx="706">
                  <c:v>0.37</c:v>
                </c:pt>
                <c:pt idx="707">
                  <c:v>0.37</c:v>
                </c:pt>
                <c:pt idx="708">
                  <c:v>0.37</c:v>
                </c:pt>
                <c:pt idx="709">
                  <c:v>0.37</c:v>
                </c:pt>
                <c:pt idx="710">
                  <c:v>0.37</c:v>
                </c:pt>
                <c:pt idx="711">
                  <c:v>0.37</c:v>
                </c:pt>
                <c:pt idx="712">
                  <c:v>0.37</c:v>
                </c:pt>
                <c:pt idx="713">
                  <c:v>0.37</c:v>
                </c:pt>
                <c:pt idx="714">
                  <c:v>0.37</c:v>
                </c:pt>
                <c:pt idx="715">
                  <c:v>0.37</c:v>
                </c:pt>
                <c:pt idx="716">
                  <c:v>0.37</c:v>
                </c:pt>
                <c:pt idx="717">
                  <c:v>0.37</c:v>
                </c:pt>
                <c:pt idx="718">
                  <c:v>0.37</c:v>
                </c:pt>
                <c:pt idx="719">
                  <c:v>0.37</c:v>
                </c:pt>
                <c:pt idx="720">
                  <c:v>0.37</c:v>
                </c:pt>
                <c:pt idx="721">
                  <c:v>0.37</c:v>
                </c:pt>
                <c:pt idx="722">
                  <c:v>0.37</c:v>
                </c:pt>
                <c:pt idx="723">
                  <c:v>0.37</c:v>
                </c:pt>
                <c:pt idx="724">
                  <c:v>0.37</c:v>
                </c:pt>
                <c:pt idx="725">
                  <c:v>0.37</c:v>
                </c:pt>
                <c:pt idx="726">
                  <c:v>0.37</c:v>
                </c:pt>
                <c:pt idx="727">
                  <c:v>0.37</c:v>
                </c:pt>
                <c:pt idx="728">
                  <c:v>0.37</c:v>
                </c:pt>
                <c:pt idx="729">
                  <c:v>0.37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3-A504-42E0-86C7-4A704C5A51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38220416"/>
        <c:axId val="1138544000"/>
      </c:lineChart>
      <c:dateAx>
        <c:axId val="1138220416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/>
                  <a:t>Título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48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1138544000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1138544000"/>
        <c:scaling>
          <c:orientation val="minMax"/>
          <c:max val="7"/>
          <c:min val="0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1138220416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E-2"/>
          <c:y val="0.86699360445967266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CDAD_PPAL!$E$91</c:f>
          <c:strCache>
            <c:ptCount val="1"/>
            <c:pt idx="0">
              <c:v>ANOMALÍA TEMPERATURA MÁXIMA EN LAS PRINCIPALES CIUDADES DE COLOMBIA | 1 AL 30 DE JUNIO DE 2017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150" b="1" i="0" u="none" strike="noStrike" kern="1200" spc="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7.1728000000000014E-2"/>
          <c:y val="8.40175742261276E-2"/>
          <c:w val="0.91698311111111097"/>
          <c:h val="0.6516041448009211"/>
        </c:manualLayout>
      </c:layout>
      <c:barChart>
        <c:barDir val="col"/>
        <c:grouping val="clustered"/>
        <c:varyColors val="0"/>
        <c:ser>
          <c:idx val="1"/>
          <c:order val="0"/>
          <c:tx>
            <c:v>&lt;-2,0 ºC</c:v>
          </c:tx>
          <c:spPr>
            <a:solidFill>
              <a:srgbClr val="0000FE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1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39"/>
                <c:pt idx="0">
                  <c:v>Barranquilla</c:v>
                </c:pt>
                <c:pt idx="1">
                  <c:v>Riohacha</c:v>
                </c:pt>
                <c:pt idx="2">
                  <c:v>Mitú</c:v>
                </c:pt>
                <c:pt idx="3">
                  <c:v>Neiva</c:v>
                </c:pt>
                <c:pt idx="4">
                  <c:v>Sincelejo</c:v>
                </c:pt>
                <c:pt idx="5">
                  <c:v>Valledupar</c:v>
                </c:pt>
                <c:pt idx="6">
                  <c:v>Medellín</c:v>
                </c:pt>
                <c:pt idx="7">
                  <c:v>Quibdó</c:v>
                </c:pt>
                <c:pt idx="8">
                  <c:v>Manizales</c:v>
                </c:pt>
                <c:pt idx="9">
                  <c:v>Providencia</c:v>
                </c:pt>
                <c:pt idx="10">
                  <c:v>Barrancabermeja</c:v>
                </c:pt>
                <c:pt idx="11">
                  <c:v>Montería</c:v>
                </c:pt>
                <c:pt idx="12">
                  <c:v>Armenia</c:v>
                </c:pt>
                <c:pt idx="13">
                  <c:v>Rionegro</c:v>
                </c:pt>
                <c:pt idx="14">
                  <c:v>Yopal</c:v>
                </c:pt>
                <c:pt idx="15">
                  <c:v>Chachagüí</c:v>
                </c:pt>
                <c:pt idx="16">
                  <c:v>Ibagué</c:v>
                </c:pt>
                <c:pt idx="17">
                  <c:v>Corozal</c:v>
                </c:pt>
                <c:pt idx="18">
                  <c:v>Popayán</c:v>
                </c:pt>
                <c:pt idx="19">
                  <c:v>Cúcuta</c:v>
                </c:pt>
                <c:pt idx="20">
                  <c:v>Apartadó</c:v>
                </c:pt>
                <c:pt idx="21">
                  <c:v>Arauca</c:v>
                </c:pt>
                <c:pt idx="22">
                  <c:v>Puerto Inírida</c:v>
                </c:pt>
                <c:pt idx="23">
                  <c:v>Pereira</c:v>
                </c:pt>
                <c:pt idx="24">
                  <c:v>Santa Marta</c:v>
                </c:pt>
                <c:pt idx="25">
                  <c:v>Puerto Carreño</c:v>
                </c:pt>
                <c:pt idx="26">
                  <c:v>Palmira</c:v>
                </c:pt>
                <c:pt idx="27">
                  <c:v>Bucaramanga</c:v>
                </c:pt>
                <c:pt idx="28">
                  <c:v>Tumaco</c:v>
                </c:pt>
                <c:pt idx="29">
                  <c:v>Cartagena</c:v>
                </c:pt>
                <c:pt idx="30">
                  <c:v>Bogotá D.C.</c:v>
                </c:pt>
                <c:pt idx="31">
                  <c:v>San Andrés</c:v>
                </c:pt>
                <c:pt idx="32">
                  <c:v>Villavicencio</c:v>
                </c:pt>
                <c:pt idx="33">
                  <c:v>Tunja</c:v>
                </c:pt>
                <c:pt idx="34">
                  <c:v>Ipiales</c:v>
                </c:pt>
                <c:pt idx="35">
                  <c:v>Pasto</c:v>
                </c:pt>
                <c:pt idx="36">
                  <c:v>Cali</c:v>
                </c:pt>
                <c:pt idx="37">
                  <c:v>Leticia</c:v>
                </c:pt>
                <c:pt idx="38">
                  <c:v>Mocoa</c:v>
                </c:pt>
              </c:strCache>
            </c:strRef>
          </c:cat>
          <c:val>
            <c:numRef>
              <c:f>CDAD_PPAL!$I$94:$I$134</c:f>
              <c:numCache>
                <c:formatCode>"+"0.0;\-0.0;;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B7-47AA-8875-10E41AFDDC8F}"/>
            </c:ext>
          </c:extLst>
        </c:ser>
        <c:ser>
          <c:idx val="0"/>
          <c:order val="1"/>
          <c:tx>
            <c:v>-2,0 a -1,5 ºC</c:v>
          </c:tx>
          <c:spPr>
            <a:solidFill>
              <a:srgbClr val="0071FE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71FE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31B7-47AA-8875-10E41AFDDC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000" b="1" i="0" u="none" strike="noStrike" kern="1200" baseline="0">
                    <a:solidFill>
                      <a:srgbClr val="00206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39"/>
                <c:pt idx="0">
                  <c:v>Barranquilla</c:v>
                </c:pt>
                <c:pt idx="1">
                  <c:v>Riohacha</c:v>
                </c:pt>
                <c:pt idx="2">
                  <c:v>Mitú</c:v>
                </c:pt>
                <c:pt idx="3">
                  <c:v>Neiva</c:v>
                </c:pt>
                <c:pt idx="4">
                  <c:v>Sincelejo</c:v>
                </c:pt>
                <c:pt idx="5">
                  <c:v>Valledupar</c:v>
                </c:pt>
                <c:pt idx="6">
                  <c:v>Medellín</c:v>
                </c:pt>
                <c:pt idx="7">
                  <c:v>Quibdó</c:v>
                </c:pt>
                <c:pt idx="8">
                  <c:v>Manizales</c:v>
                </c:pt>
                <c:pt idx="9">
                  <c:v>Providencia</c:v>
                </c:pt>
                <c:pt idx="10">
                  <c:v>Barrancabermeja</c:v>
                </c:pt>
                <c:pt idx="11">
                  <c:v>Montería</c:v>
                </c:pt>
                <c:pt idx="12">
                  <c:v>Armenia</c:v>
                </c:pt>
                <c:pt idx="13">
                  <c:v>Rionegro</c:v>
                </c:pt>
                <c:pt idx="14">
                  <c:v>Yopal</c:v>
                </c:pt>
                <c:pt idx="15">
                  <c:v>Chachagüí</c:v>
                </c:pt>
                <c:pt idx="16">
                  <c:v>Ibagué</c:v>
                </c:pt>
                <c:pt idx="17">
                  <c:v>Corozal</c:v>
                </c:pt>
                <c:pt idx="18">
                  <c:v>Popayán</c:v>
                </c:pt>
                <c:pt idx="19">
                  <c:v>Cúcuta</c:v>
                </c:pt>
                <c:pt idx="20">
                  <c:v>Apartadó</c:v>
                </c:pt>
                <c:pt idx="21">
                  <c:v>Arauca</c:v>
                </c:pt>
                <c:pt idx="22">
                  <c:v>Puerto Inírida</c:v>
                </c:pt>
                <c:pt idx="23">
                  <c:v>Pereira</c:v>
                </c:pt>
                <c:pt idx="24">
                  <c:v>Santa Marta</c:v>
                </c:pt>
                <c:pt idx="25">
                  <c:v>Puerto Carreño</c:v>
                </c:pt>
                <c:pt idx="26">
                  <c:v>Palmira</c:v>
                </c:pt>
                <c:pt idx="27">
                  <c:v>Bucaramanga</c:v>
                </c:pt>
                <c:pt idx="28">
                  <c:v>Tumaco</c:v>
                </c:pt>
                <c:pt idx="29">
                  <c:v>Cartagena</c:v>
                </c:pt>
                <c:pt idx="30">
                  <c:v>Bogotá D.C.</c:v>
                </c:pt>
                <c:pt idx="31">
                  <c:v>San Andrés</c:v>
                </c:pt>
                <c:pt idx="32">
                  <c:v>Villavicencio</c:v>
                </c:pt>
                <c:pt idx="33">
                  <c:v>Tunja</c:v>
                </c:pt>
                <c:pt idx="34">
                  <c:v>Ipiales</c:v>
                </c:pt>
                <c:pt idx="35">
                  <c:v>Pasto</c:v>
                </c:pt>
                <c:pt idx="36">
                  <c:v>Cali</c:v>
                </c:pt>
                <c:pt idx="37">
                  <c:v>Leticia</c:v>
                </c:pt>
                <c:pt idx="38">
                  <c:v>Mocoa</c:v>
                </c:pt>
              </c:strCache>
            </c:strRef>
          </c:cat>
          <c:val>
            <c:numRef>
              <c:f>CDAD_PPAL!$J$94:$J$134</c:f>
              <c:numCache>
                <c:formatCode>"+"0.0;\-0.0;;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1B7-47AA-8875-10E41AFDDC8F}"/>
            </c:ext>
          </c:extLst>
        </c:ser>
        <c:ser>
          <c:idx val="2"/>
          <c:order val="2"/>
          <c:tx>
            <c:v>-1,5 a -1,0 ºC</c:v>
          </c:tx>
          <c:spPr>
            <a:solidFill>
              <a:srgbClr val="01C5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100" b="1" i="0" u="none" strike="noStrike" kern="1200" baseline="0">
                    <a:solidFill>
                      <a:srgbClr val="00206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39"/>
                <c:pt idx="0">
                  <c:v>Barranquilla</c:v>
                </c:pt>
                <c:pt idx="1">
                  <c:v>Riohacha</c:v>
                </c:pt>
                <c:pt idx="2">
                  <c:v>Mitú</c:v>
                </c:pt>
                <c:pt idx="3">
                  <c:v>Neiva</c:v>
                </c:pt>
                <c:pt idx="4">
                  <c:v>Sincelejo</c:v>
                </c:pt>
                <c:pt idx="5">
                  <c:v>Valledupar</c:v>
                </c:pt>
                <c:pt idx="6">
                  <c:v>Medellín</c:v>
                </c:pt>
                <c:pt idx="7">
                  <c:v>Quibdó</c:v>
                </c:pt>
                <c:pt idx="8">
                  <c:v>Manizales</c:v>
                </c:pt>
                <c:pt idx="9">
                  <c:v>Providencia</c:v>
                </c:pt>
                <c:pt idx="10">
                  <c:v>Barrancabermeja</c:v>
                </c:pt>
                <c:pt idx="11">
                  <c:v>Montería</c:v>
                </c:pt>
                <c:pt idx="12">
                  <c:v>Armenia</c:v>
                </c:pt>
                <c:pt idx="13">
                  <c:v>Rionegro</c:v>
                </c:pt>
                <c:pt idx="14">
                  <c:v>Yopal</c:v>
                </c:pt>
                <c:pt idx="15">
                  <c:v>Chachagüí</c:v>
                </c:pt>
                <c:pt idx="16">
                  <c:v>Ibagué</c:v>
                </c:pt>
                <c:pt idx="17">
                  <c:v>Corozal</c:v>
                </c:pt>
                <c:pt idx="18">
                  <c:v>Popayán</c:v>
                </c:pt>
                <c:pt idx="19">
                  <c:v>Cúcuta</c:v>
                </c:pt>
                <c:pt idx="20">
                  <c:v>Apartadó</c:v>
                </c:pt>
                <c:pt idx="21">
                  <c:v>Arauca</c:v>
                </c:pt>
                <c:pt idx="22">
                  <c:v>Puerto Inírida</c:v>
                </c:pt>
                <c:pt idx="23">
                  <c:v>Pereira</c:v>
                </c:pt>
                <c:pt idx="24">
                  <c:v>Santa Marta</c:v>
                </c:pt>
                <c:pt idx="25">
                  <c:v>Puerto Carreño</c:v>
                </c:pt>
                <c:pt idx="26">
                  <c:v>Palmira</c:v>
                </c:pt>
                <c:pt idx="27">
                  <c:v>Bucaramanga</c:v>
                </c:pt>
                <c:pt idx="28">
                  <c:v>Tumaco</c:v>
                </c:pt>
                <c:pt idx="29">
                  <c:v>Cartagena</c:v>
                </c:pt>
                <c:pt idx="30">
                  <c:v>Bogotá D.C.</c:v>
                </c:pt>
                <c:pt idx="31">
                  <c:v>San Andrés</c:v>
                </c:pt>
                <c:pt idx="32">
                  <c:v>Villavicencio</c:v>
                </c:pt>
                <c:pt idx="33">
                  <c:v>Tunja</c:v>
                </c:pt>
                <c:pt idx="34">
                  <c:v>Ipiales</c:v>
                </c:pt>
                <c:pt idx="35">
                  <c:v>Pasto</c:v>
                </c:pt>
                <c:pt idx="36">
                  <c:v>Cali</c:v>
                </c:pt>
                <c:pt idx="37">
                  <c:v>Leticia</c:v>
                </c:pt>
                <c:pt idx="38">
                  <c:v>Mocoa</c:v>
                </c:pt>
              </c:strCache>
            </c:strRef>
          </c:cat>
          <c:val>
            <c:numRef>
              <c:f>CDAD_PPAL!$K$94:$K$134</c:f>
              <c:numCache>
                <c:formatCode>"+"0.0;\-0.0;;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1B7-47AA-8875-10E41AFDDC8F}"/>
            </c:ext>
          </c:extLst>
        </c:ser>
        <c:ser>
          <c:idx val="3"/>
          <c:order val="3"/>
          <c:tx>
            <c:v>-1,0 a -0,5 ºC</c:v>
          </c:tx>
          <c:spPr>
            <a:solidFill>
              <a:srgbClr val="BEE8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100" b="1" i="0" u="none" strike="noStrike" kern="1200" baseline="0">
                    <a:solidFill>
                      <a:srgbClr val="00206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39"/>
                <c:pt idx="0">
                  <c:v>Barranquilla</c:v>
                </c:pt>
                <c:pt idx="1">
                  <c:v>Riohacha</c:v>
                </c:pt>
                <c:pt idx="2">
                  <c:v>Mitú</c:v>
                </c:pt>
                <c:pt idx="3">
                  <c:v>Neiva</c:v>
                </c:pt>
                <c:pt idx="4">
                  <c:v>Sincelejo</c:v>
                </c:pt>
                <c:pt idx="5">
                  <c:v>Valledupar</c:v>
                </c:pt>
                <c:pt idx="6">
                  <c:v>Medellín</c:v>
                </c:pt>
                <c:pt idx="7">
                  <c:v>Quibdó</c:v>
                </c:pt>
                <c:pt idx="8">
                  <c:v>Manizales</c:v>
                </c:pt>
                <c:pt idx="9">
                  <c:v>Providencia</c:v>
                </c:pt>
                <c:pt idx="10">
                  <c:v>Barrancabermeja</c:v>
                </c:pt>
                <c:pt idx="11">
                  <c:v>Montería</c:v>
                </c:pt>
                <c:pt idx="12">
                  <c:v>Armenia</c:v>
                </c:pt>
                <c:pt idx="13">
                  <c:v>Rionegro</c:v>
                </c:pt>
                <c:pt idx="14">
                  <c:v>Yopal</c:v>
                </c:pt>
                <c:pt idx="15">
                  <c:v>Chachagüí</c:v>
                </c:pt>
                <c:pt idx="16">
                  <c:v>Ibagué</c:v>
                </c:pt>
                <c:pt idx="17">
                  <c:v>Corozal</c:v>
                </c:pt>
                <c:pt idx="18">
                  <c:v>Popayán</c:v>
                </c:pt>
                <c:pt idx="19">
                  <c:v>Cúcuta</c:v>
                </c:pt>
                <c:pt idx="20">
                  <c:v>Apartadó</c:v>
                </c:pt>
                <c:pt idx="21">
                  <c:v>Arauca</c:v>
                </c:pt>
                <c:pt idx="22">
                  <c:v>Puerto Inírida</c:v>
                </c:pt>
                <c:pt idx="23">
                  <c:v>Pereira</c:v>
                </c:pt>
                <c:pt idx="24">
                  <c:v>Santa Marta</c:v>
                </c:pt>
                <c:pt idx="25">
                  <c:v>Puerto Carreño</c:v>
                </c:pt>
                <c:pt idx="26">
                  <c:v>Palmira</c:v>
                </c:pt>
                <c:pt idx="27">
                  <c:v>Bucaramanga</c:v>
                </c:pt>
                <c:pt idx="28">
                  <c:v>Tumaco</c:v>
                </c:pt>
                <c:pt idx="29">
                  <c:v>Cartagena</c:v>
                </c:pt>
                <c:pt idx="30">
                  <c:v>Bogotá D.C.</c:v>
                </c:pt>
                <c:pt idx="31">
                  <c:v>San Andrés</c:v>
                </c:pt>
                <c:pt idx="32">
                  <c:v>Villavicencio</c:v>
                </c:pt>
                <c:pt idx="33">
                  <c:v>Tunja</c:v>
                </c:pt>
                <c:pt idx="34">
                  <c:v>Ipiales</c:v>
                </c:pt>
                <c:pt idx="35">
                  <c:v>Pasto</c:v>
                </c:pt>
                <c:pt idx="36">
                  <c:v>Cali</c:v>
                </c:pt>
                <c:pt idx="37">
                  <c:v>Leticia</c:v>
                </c:pt>
                <c:pt idx="38">
                  <c:v>Mocoa</c:v>
                </c:pt>
              </c:strCache>
            </c:strRef>
          </c:cat>
          <c:val>
            <c:numRef>
              <c:f>CDAD_PPAL!$L$94:$L$134</c:f>
              <c:numCache>
                <c:formatCode>"+"0.0;\-0.0;;</c:formatCode>
                <c:ptCount val="41"/>
                <c:pt idx="0">
                  <c:v>-0.5963299276287799</c:v>
                </c:pt>
                <c:pt idx="1">
                  <c:v>-0.51724660397073308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1B7-47AA-8875-10E41AFDDC8F}"/>
            </c:ext>
          </c:extLst>
        </c:ser>
        <c:ser>
          <c:idx val="4"/>
          <c:order val="4"/>
          <c:tx>
            <c:v>-0,5 a 0,5 ºC</c:v>
          </c:tx>
          <c:spPr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1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39"/>
                <c:pt idx="0">
                  <c:v>Barranquilla</c:v>
                </c:pt>
                <c:pt idx="1">
                  <c:v>Riohacha</c:v>
                </c:pt>
                <c:pt idx="2">
                  <c:v>Mitú</c:v>
                </c:pt>
                <c:pt idx="3">
                  <c:v>Neiva</c:v>
                </c:pt>
                <c:pt idx="4">
                  <c:v>Sincelejo</c:v>
                </c:pt>
                <c:pt idx="5">
                  <c:v>Valledupar</c:v>
                </c:pt>
                <c:pt idx="6">
                  <c:v>Medellín</c:v>
                </c:pt>
                <c:pt idx="7">
                  <c:v>Quibdó</c:v>
                </c:pt>
                <c:pt idx="8">
                  <c:v>Manizales</c:v>
                </c:pt>
                <c:pt idx="9">
                  <c:v>Providencia</c:v>
                </c:pt>
                <c:pt idx="10">
                  <c:v>Barrancabermeja</c:v>
                </c:pt>
                <c:pt idx="11">
                  <c:v>Montería</c:v>
                </c:pt>
                <c:pt idx="12">
                  <c:v>Armenia</c:v>
                </c:pt>
                <c:pt idx="13">
                  <c:v>Rionegro</c:v>
                </c:pt>
                <c:pt idx="14">
                  <c:v>Yopal</c:v>
                </c:pt>
                <c:pt idx="15">
                  <c:v>Chachagüí</c:v>
                </c:pt>
                <c:pt idx="16">
                  <c:v>Ibagué</c:v>
                </c:pt>
                <c:pt idx="17">
                  <c:v>Corozal</c:v>
                </c:pt>
                <c:pt idx="18">
                  <c:v>Popayán</c:v>
                </c:pt>
                <c:pt idx="19">
                  <c:v>Cúcuta</c:v>
                </c:pt>
                <c:pt idx="20">
                  <c:v>Apartadó</c:v>
                </c:pt>
                <c:pt idx="21">
                  <c:v>Arauca</c:v>
                </c:pt>
                <c:pt idx="22">
                  <c:v>Puerto Inírida</c:v>
                </c:pt>
                <c:pt idx="23">
                  <c:v>Pereira</c:v>
                </c:pt>
                <c:pt idx="24">
                  <c:v>Santa Marta</c:v>
                </c:pt>
                <c:pt idx="25">
                  <c:v>Puerto Carreño</c:v>
                </c:pt>
                <c:pt idx="26">
                  <c:v>Palmira</c:v>
                </c:pt>
                <c:pt idx="27">
                  <c:v>Bucaramanga</c:v>
                </c:pt>
                <c:pt idx="28">
                  <c:v>Tumaco</c:v>
                </c:pt>
                <c:pt idx="29">
                  <c:v>Cartagena</c:v>
                </c:pt>
                <c:pt idx="30">
                  <c:v>Bogotá D.C.</c:v>
                </c:pt>
                <c:pt idx="31">
                  <c:v>San Andrés</c:v>
                </c:pt>
                <c:pt idx="32">
                  <c:v>Villavicencio</c:v>
                </c:pt>
                <c:pt idx="33">
                  <c:v>Tunja</c:v>
                </c:pt>
                <c:pt idx="34">
                  <c:v>Ipiales</c:v>
                </c:pt>
                <c:pt idx="35">
                  <c:v>Pasto</c:v>
                </c:pt>
                <c:pt idx="36">
                  <c:v>Cali</c:v>
                </c:pt>
                <c:pt idx="37">
                  <c:v>Leticia</c:v>
                </c:pt>
                <c:pt idx="38">
                  <c:v>Mocoa</c:v>
                </c:pt>
              </c:strCache>
            </c:strRef>
          </c:cat>
          <c:val>
            <c:numRef>
              <c:f>CDAD_PPAL!$M$94:$M$134</c:f>
              <c:numCache>
                <c:formatCode>"+"0.0;\-0.0;;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-0.47998717055613938</c:v>
                </c:pt>
                <c:pt idx="3">
                  <c:v>-0.29592944906858065</c:v>
                </c:pt>
                <c:pt idx="4">
                  <c:v>-0.25758381337692526</c:v>
                </c:pt>
                <c:pt idx="5">
                  <c:v>-0.2096747939161645</c:v>
                </c:pt>
                <c:pt idx="6">
                  <c:v>-0.11709106984968898</c:v>
                </c:pt>
                <c:pt idx="7">
                  <c:v>-0.10457931034483181</c:v>
                </c:pt>
                <c:pt idx="8">
                  <c:v>-5.9392247196246473E-2</c:v>
                </c:pt>
                <c:pt idx="9">
                  <c:v>-3.4456878703501559E-3</c:v>
                </c:pt>
                <c:pt idx="10">
                  <c:v>1.4807577692643292E-2</c:v>
                </c:pt>
                <c:pt idx="11">
                  <c:v>4.7802952615938921E-2</c:v>
                </c:pt>
                <c:pt idx="12">
                  <c:v>0.10276902700912061</c:v>
                </c:pt>
                <c:pt idx="13">
                  <c:v>0.16449184455391119</c:v>
                </c:pt>
                <c:pt idx="14">
                  <c:v>0.18302159954087216</c:v>
                </c:pt>
                <c:pt idx="15">
                  <c:v>0.24837415774870664</c:v>
                </c:pt>
                <c:pt idx="16">
                  <c:v>0.29227193942710628</c:v>
                </c:pt>
                <c:pt idx="17">
                  <c:v>0.30004045762667175</c:v>
                </c:pt>
                <c:pt idx="18">
                  <c:v>0.47921872979593871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1B7-47AA-8875-10E41AFDDC8F}"/>
            </c:ext>
          </c:extLst>
        </c:ser>
        <c:ser>
          <c:idx val="5"/>
          <c:order val="5"/>
          <c:tx>
            <c:v>0,5 a 1,0 ºC</c:v>
          </c:tx>
          <c:spPr>
            <a:solidFill>
              <a:srgbClr val="FFEBB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1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39"/>
                <c:pt idx="0">
                  <c:v>Barranquilla</c:v>
                </c:pt>
                <c:pt idx="1">
                  <c:v>Riohacha</c:v>
                </c:pt>
                <c:pt idx="2">
                  <c:v>Mitú</c:v>
                </c:pt>
                <c:pt idx="3">
                  <c:v>Neiva</c:v>
                </c:pt>
                <c:pt idx="4">
                  <c:v>Sincelejo</c:v>
                </c:pt>
                <c:pt idx="5">
                  <c:v>Valledupar</c:v>
                </c:pt>
                <c:pt idx="6">
                  <c:v>Medellín</c:v>
                </c:pt>
                <c:pt idx="7">
                  <c:v>Quibdó</c:v>
                </c:pt>
                <c:pt idx="8">
                  <c:v>Manizales</c:v>
                </c:pt>
                <c:pt idx="9">
                  <c:v>Providencia</c:v>
                </c:pt>
                <c:pt idx="10">
                  <c:v>Barrancabermeja</c:v>
                </c:pt>
                <c:pt idx="11">
                  <c:v>Montería</c:v>
                </c:pt>
                <c:pt idx="12">
                  <c:v>Armenia</c:v>
                </c:pt>
                <c:pt idx="13">
                  <c:v>Rionegro</c:v>
                </c:pt>
                <c:pt idx="14">
                  <c:v>Yopal</c:v>
                </c:pt>
                <c:pt idx="15">
                  <c:v>Chachagüí</c:v>
                </c:pt>
                <c:pt idx="16">
                  <c:v>Ibagué</c:v>
                </c:pt>
                <c:pt idx="17">
                  <c:v>Corozal</c:v>
                </c:pt>
                <c:pt idx="18">
                  <c:v>Popayán</c:v>
                </c:pt>
                <c:pt idx="19">
                  <c:v>Cúcuta</c:v>
                </c:pt>
                <c:pt idx="20">
                  <c:v>Apartadó</c:v>
                </c:pt>
                <c:pt idx="21">
                  <c:v>Arauca</c:v>
                </c:pt>
                <c:pt idx="22">
                  <c:v>Puerto Inírida</c:v>
                </c:pt>
                <c:pt idx="23">
                  <c:v>Pereira</c:v>
                </c:pt>
                <c:pt idx="24">
                  <c:v>Santa Marta</c:v>
                </c:pt>
                <c:pt idx="25">
                  <c:v>Puerto Carreño</c:v>
                </c:pt>
                <c:pt idx="26">
                  <c:v>Palmira</c:v>
                </c:pt>
                <c:pt idx="27">
                  <c:v>Bucaramanga</c:v>
                </c:pt>
                <c:pt idx="28">
                  <c:v>Tumaco</c:v>
                </c:pt>
                <c:pt idx="29">
                  <c:v>Cartagena</c:v>
                </c:pt>
                <c:pt idx="30">
                  <c:v>Bogotá D.C.</c:v>
                </c:pt>
                <c:pt idx="31">
                  <c:v>San Andrés</c:v>
                </c:pt>
                <c:pt idx="32">
                  <c:v>Villavicencio</c:v>
                </c:pt>
                <c:pt idx="33">
                  <c:v>Tunja</c:v>
                </c:pt>
                <c:pt idx="34">
                  <c:v>Ipiales</c:v>
                </c:pt>
                <c:pt idx="35">
                  <c:v>Pasto</c:v>
                </c:pt>
                <c:pt idx="36">
                  <c:v>Cali</c:v>
                </c:pt>
                <c:pt idx="37">
                  <c:v>Leticia</c:v>
                </c:pt>
                <c:pt idx="38">
                  <c:v>Mocoa</c:v>
                </c:pt>
              </c:strCache>
            </c:strRef>
          </c:cat>
          <c:val>
            <c:numRef>
              <c:f>CDAD_PPAL!$N$94:$N$134</c:f>
              <c:numCache>
                <c:formatCode>"+"0.0;\-0.0;;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0.53506598552574758</c:v>
                </c:pt>
                <c:pt idx="20">
                  <c:v>0.5452298850574735</c:v>
                </c:pt>
                <c:pt idx="21">
                  <c:v>0.56158014399393963</c:v>
                </c:pt>
                <c:pt idx="22">
                  <c:v>0.56762172508261699</c:v>
                </c:pt>
                <c:pt idx="23">
                  <c:v>0.62074175824175271</c:v>
                </c:pt>
                <c:pt idx="24">
                  <c:v>0.62930093626656003</c:v>
                </c:pt>
                <c:pt idx="25">
                  <c:v>0.75090676883781171</c:v>
                </c:pt>
                <c:pt idx="26">
                  <c:v>0.82930213464694447</c:v>
                </c:pt>
                <c:pt idx="27">
                  <c:v>0.88788888888888806</c:v>
                </c:pt>
                <c:pt idx="28">
                  <c:v>0.94624561501716187</c:v>
                </c:pt>
                <c:pt idx="29">
                  <c:v>0.98459297100420784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1B7-47AA-8875-10E41AFDDC8F}"/>
            </c:ext>
          </c:extLst>
        </c:ser>
        <c:ser>
          <c:idx val="6"/>
          <c:order val="6"/>
          <c:tx>
            <c:v>1,0 a 1,5 ºC</c:v>
          </c:tx>
          <c:spPr>
            <a:solidFill>
              <a:srgbClr val="FFD38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1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39"/>
                <c:pt idx="0">
                  <c:v>Barranquilla</c:v>
                </c:pt>
                <c:pt idx="1">
                  <c:v>Riohacha</c:v>
                </c:pt>
                <c:pt idx="2">
                  <c:v>Mitú</c:v>
                </c:pt>
                <c:pt idx="3">
                  <c:v>Neiva</c:v>
                </c:pt>
                <c:pt idx="4">
                  <c:v>Sincelejo</c:v>
                </c:pt>
                <c:pt idx="5">
                  <c:v>Valledupar</c:v>
                </c:pt>
                <c:pt idx="6">
                  <c:v>Medellín</c:v>
                </c:pt>
                <c:pt idx="7">
                  <c:v>Quibdó</c:v>
                </c:pt>
                <c:pt idx="8">
                  <c:v>Manizales</c:v>
                </c:pt>
                <c:pt idx="9">
                  <c:v>Providencia</c:v>
                </c:pt>
                <c:pt idx="10">
                  <c:v>Barrancabermeja</c:v>
                </c:pt>
                <c:pt idx="11">
                  <c:v>Montería</c:v>
                </c:pt>
                <c:pt idx="12">
                  <c:v>Armenia</c:v>
                </c:pt>
                <c:pt idx="13">
                  <c:v>Rionegro</c:v>
                </c:pt>
                <c:pt idx="14">
                  <c:v>Yopal</c:v>
                </c:pt>
                <c:pt idx="15">
                  <c:v>Chachagüí</c:v>
                </c:pt>
                <c:pt idx="16">
                  <c:v>Ibagué</c:v>
                </c:pt>
                <c:pt idx="17">
                  <c:v>Corozal</c:v>
                </c:pt>
                <c:pt idx="18">
                  <c:v>Popayán</c:v>
                </c:pt>
                <c:pt idx="19">
                  <c:v>Cúcuta</c:v>
                </c:pt>
                <c:pt idx="20">
                  <c:v>Apartadó</c:v>
                </c:pt>
                <c:pt idx="21">
                  <c:v>Arauca</c:v>
                </c:pt>
                <c:pt idx="22">
                  <c:v>Puerto Inírida</c:v>
                </c:pt>
                <c:pt idx="23">
                  <c:v>Pereira</c:v>
                </c:pt>
                <c:pt idx="24">
                  <c:v>Santa Marta</c:v>
                </c:pt>
                <c:pt idx="25">
                  <c:v>Puerto Carreño</c:v>
                </c:pt>
                <c:pt idx="26">
                  <c:v>Palmira</c:v>
                </c:pt>
                <c:pt idx="27">
                  <c:v>Bucaramanga</c:v>
                </c:pt>
                <c:pt idx="28">
                  <c:v>Tumaco</c:v>
                </c:pt>
                <c:pt idx="29">
                  <c:v>Cartagena</c:v>
                </c:pt>
                <c:pt idx="30">
                  <c:v>Bogotá D.C.</c:v>
                </c:pt>
                <c:pt idx="31">
                  <c:v>San Andrés</c:v>
                </c:pt>
                <c:pt idx="32">
                  <c:v>Villavicencio</c:v>
                </c:pt>
                <c:pt idx="33">
                  <c:v>Tunja</c:v>
                </c:pt>
                <c:pt idx="34">
                  <c:v>Ipiales</c:v>
                </c:pt>
                <c:pt idx="35">
                  <c:v>Pasto</c:v>
                </c:pt>
                <c:pt idx="36">
                  <c:v>Cali</c:v>
                </c:pt>
                <c:pt idx="37">
                  <c:v>Leticia</c:v>
                </c:pt>
                <c:pt idx="38">
                  <c:v>Mocoa</c:v>
                </c:pt>
              </c:strCache>
            </c:strRef>
          </c:cat>
          <c:val>
            <c:numRef>
              <c:f>CDAD_PPAL!$O$94:$O$134</c:f>
              <c:numCache>
                <c:formatCode>"+"0.0;\-0.0;;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1.0324797576581197</c:v>
                </c:pt>
                <c:pt idx="31">
                  <c:v>1.1699990183479798</c:v>
                </c:pt>
                <c:pt idx="32">
                  <c:v>1.1781009852216719</c:v>
                </c:pt>
                <c:pt idx="33">
                  <c:v>1.1968973423341254</c:v>
                </c:pt>
                <c:pt idx="34">
                  <c:v>1.3312781609195401</c:v>
                </c:pt>
                <c:pt idx="35">
                  <c:v>1.4562318417002338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1B7-47AA-8875-10E41AFDDC8F}"/>
            </c:ext>
          </c:extLst>
        </c:ser>
        <c:ser>
          <c:idx val="7"/>
          <c:order val="7"/>
          <c:tx>
            <c:v>1,5 a 2,0 ºC</c:v>
          </c:tx>
          <c:spPr>
            <a:solidFill>
              <a:srgbClr val="FFAA0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1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39"/>
                <c:pt idx="0">
                  <c:v>Barranquilla</c:v>
                </c:pt>
                <c:pt idx="1">
                  <c:v>Riohacha</c:v>
                </c:pt>
                <c:pt idx="2">
                  <c:v>Mitú</c:v>
                </c:pt>
                <c:pt idx="3">
                  <c:v>Neiva</c:v>
                </c:pt>
                <c:pt idx="4">
                  <c:v>Sincelejo</c:v>
                </c:pt>
                <c:pt idx="5">
                  <c:v>Valledupar</c:v>
                </c:pt>
                <c:pt idx="6">
                  <c:v>Medellín</c:v>
                </c:pt>
                <c:pt idx="7">
                  <c:v>Quibdó</c:v>
                </c:pt>
                <c:pt idx="8">
                  <c:v>Manizales</c:v>
                </c:pt>
                <c:pt idx="9">
                  <c:v>Providencia</c:v>
                </c:pt>
                <c:pt idx="10">
                  <c:v>Barrancabermeja</c:v>
                </c:pt>
                <c:pt idx="11">
                  <c:v>Montería</c:v>
                </c:pt>
                <c:pt idx="12">
                  <c:v>Armenia</c:v>
                </c:pt>
                <c:pt idx="13">
                  <c:v>Rionegro</c:v>
                </c:pt>
                <c:pt idx="14">
                  <c:v>Yopal</c:v>
                </c:pt>
                <c:pt idx="15">
                  <c:v>Chachagüí</c:v>
                </c:pt>
                <c:pt idx="16">
                  <c:v>Ibagué</c:v>
                </c:pt>
                <c:pt idx="17">
                  <c:v>Corozal</c:v>
                </c:pt>
                <c:pt idx="18">
                  <c:v>Popayán</c:v>
                </c:pt>
                <c:pt idx="19">
                  <c:v>Cúcuta</c:v>
                </c:pt>
                <c:pt idx="20">
                  <c:v>Apartadó</c:v>
                </c:pt>
                <c:pt idx="21">
                  <c:v>Arauca</c:v>
                </c:pt>
                <c:pt idx="22">
                  <c:v>Puerto Inírida</c:v>
                </c:pt>
                <c:pt idx="23">
                  <c:v>Pereira</c:v>
                </c:pt>
                <c:pt idx="24">
                  <c:v>Santa Marta</c:v>
                </c:pt>
                <c:pt idx="25">
                  <c:v>Puerto Carreño</c:v>
                </c:pt>
                <c:pt idx="26">
                  <c:v>Palmira</c:v>
                </c:pt>
                <c:pt idx="27">
                  <c:v>Bucaramanga</c:v>
                </c:pt>
                <c:pt idx="28">
                  <c:v>Tumaco</c:v>
                </c:pt>
                <c:pt idx="29">
                  <c:v>Cartagena</c:v>
                </c:pt>
                <c:pt idx="30">
                  <c:v>Bogotá D.C.</c:v>
                </c:pt>
                <c:pt idx="31">
                  <c:v>San Andrés</c:v>
                </c:pt>
                <c:pt idx="32">
                  <c:v>Villavicencio</c:v>
                </c:pt>
                <c:pt idx="33">
                  <c:v>Tunja</c:v>
                </c:pt>
                <c:pt idx="34">
                  <c:v>Ipiales</c:v>
                </c:pt>
                <c:pt idx="35">
                  <c:v>Pasto</c:v>
                </c:pt>
                <c:pt idx="36">
                  <c:v>Cali</c:v>
                </c:pt>
                <c:pt idx="37">
                  <c:v>Leticia</c:v>
                </c:pt>
                <c:pt idx="38">
                  <c:v>Mocoa</c:v>
                </c:pt>
              </c:strCache>
            </c:strRef>
          </c:cat>
          <c:val>
            <c:numRef>
              <c:f>CDAD_PPAL!$P$94:$P$134</c:f>
              <c:numCache>
                <c:formatCode>"+"0.0;\-0.0;;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1.5698311160009624</c:v>
                </c:pt>
                <c:pt idx="37">
                  <c:v>1.8149440531723542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1B7-47AA-8875-10E41AFDDC8F}"/>
            </c:ext>
          </c:extLst>
        </c:ser>
        <c:ser>
          <c:idx val="8"/>
          <c:order val="8"/>
          <c:tx>
            <c:v>&gt;2,0 ºC</c:v>
          </c:tx>
          <c:spPr>
            <a:solidFill>
              <a:srgbClr val="FF55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dPt>
            <c:idx val="39"/>
            <c:invertIfNegative val="0"/>
            <c:bubble3D val="0"/>
            <c:spPr>
              <a:solidFill>
                <a:srgbClr val="FF5500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31B7-47AA-8875-10E41AFDDC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1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39"/>
                <c:pt idx="0">
                  <c:v>Barranquilla</c:v>
                </c:pt>
                <c:pt idx="1">
                  <c:v>Riohacha</c:v>
                </c:pt>
                <c:pt idx="2">
                  <c:v>Mitú</c:v>
                </c:pt>
                <c:pt idx="3">
                  <c:v>Neiva</c:v>
                </c:pt>
                <c:pt idx="4">
                  <c:v>Sincelejo</c:v>
                </c:pt>
                <c:pt idx="5">
                  <c:v>Valledupar</c:v>
                </c:pt>
                <c:pt idx="6">
                  <c:v>Medellín</c:v>
                </c:pt>
                <c:pt idx="7">
                  <c:v>Quibdó</c:v>
                </c:pt>
                <c:pt idx="8">
                  <c:v>Manizales</c:v>
                </c:pt>
                <c:pt idx="9">
                  <c:v>Providencia</c:v>
                </c:pt>
                <c:pt idx="10">
                  <c:v>Barrancabermeja</c:v>
                </c:pt>
                <c:pt idx="11">
                  <c:v>Montería</c:v>
                </c:pt>
                <c:pt idx="12">
                  <c:v>Armenia</c:v>
                </c:pt>
                <c:pt idx="13">
                  <c:v>Rionegro</c:v>
                </c:pt>
                <c:pt idx="14">
                  <c:v>Yopal</c:v>
                </c:pt>
                <c:pt idx="15">
                  <c:v>Chachagüí</c:v>
                </c:pt>
                <c:pt idx="16">
                  <c:v>Ibagué</c:v>
                </c:pt>
                <c:pt idx="17">
                  <c:v>Corozal</c:v>
                </c:pt>
                <c:pt idx="18">
                  <c:v>Popayán</c:v>
                </c:pt>
                <c:pt idx="19">
                  <c:v>Cúcuta</c:v>
                </c:pt>
                <c:pt idx="20">
                  <c:v>Apartadó</c:v>
                </c:pt>
                <c:pt idx="21">
                  <c:v>Arauca</c:v>
                </c:pt>
                <c:pt idx="22">
                  <c:v>Puerto Inírida</c:v>
                </c:pt>
                <c:pt idx="23">
                  <c:v>Pereira</c:v>
                </c:pt>
                <c:pt idx="24">
                  <c:v>Santa Marta</c:v>
                </c:pt>
                <c:pt idx="25">
                  <c:v>Puerto Carreño</c:v>
                </c:pt>
                <c:pt idx="26">
                  <c:v>Palmira</c:v>
                </c:pt>
                <c:pt idx="27">
                  <c:v>Bucaramanga</c:v>
                </c:pt>
                <c:pt idx="28">
                  <c:v>Tumaco</c:v>
                </c:pt>
                <c:pt idx="29">
                  <c:v>Cartagena</c:v>
                </c:pt>
                <c:pt idx="30">
                  <c:v>Bogotá D.C.</c:v>
                </c:pt>
                <c:pt idx="31">
                  <c:v>San Andrés</c:v>
                </c:pt>
                <c:pt idx="32">
                  <c:v>Villavicencio</c:v>
                </c:pt>
                <c:pt idx="33">
                  <c:v>Tunja</c:v>
                </c:pt>
                <c:pt idx="34">
                  <c:v>Ipiales</c:v>
                </c:pt>
                <c:pt idx="35">
                  <c:v>Pasto</c:v>
                </c:pt>
                <c:pt idx="36">
                  <c:v>Cali</c:v>
                </c:pt>
                <c:pt idx="37">
                  <c:v>Leticia</c:v>
                </c:pt>
                <c:pt idx="38">
                  <c:v>Mocoa</c:v>
                </c:pt>
              </c:strCache>
            </c:strRef>
          </c:cat>
          <c:val>
            <c:numRef>
              <c:f>CDAD_PPAL!$Q$94:$Q$134</c:f>
              <c:numCache>
                <c:formatCode>"+"0.0;\-0.0;;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2.2746870237042671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1B7-47AA-8875-10E41AFDDC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157784704"/>
        <c:axId val="157794688"/>
      </c:barChart>
      <c:catAx>
        <c:axId val="157784704"/>
        <c:scaling>
          <c:orientation val="maxMin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lang="es-ES" sz="1100" b="0" i="0" u="none" strike="noStrike" kern="1200" spc="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  <c:crossAx val="157794688"/>
        <c:crosses val="autoZero"/>
        <c:auto val="1"/>
        <c:lblAlgn val="ctr"/>
        <c:lblOffset val="0"/>
        <c:noMultiLvlLbl val="0"/>
      </c:catAx>
      <c:valAx>
        <c:axId val="157794688"/>
        <c:scaling>
          <c:orientation val="minMax"/>
          <c:max val="2.5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ES" sz="12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s-CO" sz="1200" b="1"/>
                  <a:t>Anomalía</a:t>
                </a:r>
                <a:r>
                  <a:rPr lang="es-CO" sz="1200" b="1" baseline="0"/>
                  <a:t> de </a:t>
                </a:r>
                <a:r>
                  <a:rPr lang="es-CO" sz="1200" b="1"/>
                  <a:t>Temperatura</a:t>
                </a:r>
                <a:r>
                  <a:rPr lang="es-CO" sz="1200" b="1" baseline="0"/>
                  <a:t> Máxima (ºC)</a:t>
                </a:r>
                <a:endParaRPr lang="es-CO" sz="1200" b="1"/>
              </a:p>
            </c:rich>
          </c:tx>
          <c:layout>
            <c:manualLayout>
              <c:xMode val="edge"/>
              <c:yMode val="edge"/>
              <c:x val="7.0586083186050625E-3"/>
              <c:y val="0.151152235577259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s-ES" sz="1200" b="1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s-CO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11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  <c:crossAx val="157784704"/>
        <c:crosses val="max"/>
        <c:crossBetween val="between"/>
        <c:majorUnit val="0.5"/>
        <c:minorUnit val="0.5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ayout>
        <c:manualLayout>
          <c:xMode val="edge"/>
          <c:yMode val="edge"/>
          <c:x val="0"/>
          <c:y val="0.95234050925925928"/>
          <c:w val="1"/>
          <c:h val="4.70975686218743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20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Arial Narrow" panose="020B0606020202030204" pitchFamily="34" charset="0"/>
        </a:defRPr>
      </a:pPr>
      <a:endParaRPr lang="es-CO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IDEAM - Oficina del Servicio de Pronósticos y Alertas </a:t>
            </a:r>
          </a:p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rgbClr val="FF0000"/>
                </a:solidFill>
              </a:rPr>
              <a:t>PUERTO SALGAR - RIO MAGDALENA </a:t>
            </a:r>
            <a:r>
              <a:rPr lang="en-US" b="0" i="1">
                <a:solidFill>
                  <a:schemeClr val="accent1">
                    <a:lumMod val="75000"/>
                  </a:schemeClr>
                </a:solidFill>
              </a:rPr>
              <a:t>(Municipio de PUERTO SALGAR - Cundinamarca)</a:t>
            </a:r>
          </a:p>
        </c:rich>
      </c:tx>
      <c:layout>
        <c:manualLayout>
          <c:xMode val="edge"/>
          <c:yMode val="edge"/>
          <c:x val="0.17836748633879784"/>
          <c:y val="8.7411944568706584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396E-2"/>
          <c:y val="0.12130093974473663"/>
          <c:w val="0.92424908925318772"/>
          <c:h val="0.68882810908478964"/>
        </c:manualLayout>
      </c:layout>
      <c:lineChart>
        <c:grouping val="standard"/>
        <c:varyColors val="0"/>
        <c:ser>
          <c:idx val="13"/>
          <c:order val="1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DATOS!$AG$3:$AG$734</c:f>
              <c:numCache>
                <c:formatCode>0.00</c:formatCode>
                <c:ptCount val="732"/>
                <c:pt idx="0">
                  <c:v>2</c:v>
                </c:pt>
                <c:pt idx="1">
                  <c:v>2.02</c:v>
                </c:pt>
                <c:pt idx="2">
                  <c:v>1.9</c:v>
                </c:pt>
                <c:pt idx="3">
                  <c:v>2.02</c:v>
                </c:pt>
                <c:pt idx="4">
                  <c:v>1.9</c:v>
                </c:pt>
                <c:pt idx="5">
                  <c:v>1.74</c:v>
                </c:pt>
                <c:pt idx="6">
                  <c:v>1.55</c:v>
                </c:pt>
                <c:pt idx="7">
                  <c:v>1.96</c:v>
                </c:pt>
                <c:pt idx="8">
                  <c:v>2.12</c:v>
                </c:pt>
                <c:pt idx="9">
                  <c:v>2</c:v>
                </c:pt>
                <c:pt idx="10">
                  <c:v>1.9</c:v>
                </c:pt>
                <c:pt idx="11">
                  <c:v>1.8</c:v>
                </c:pt>
                <c:pt idx="12">
                  <c:v>1.82</c:v>
                </c:pt>
                <c:pt idx="13">
                  <c:v>1.75</c:v>
                </c:pt>
                <c:pt idx="14">
                  <c:v>1.7</c:v>
                </c:pt>
                <c:pt idx="15">
                  <c:v>1.72</c:v>
                </c:pt>
                <c:pt idx="16">
                  <c:v>1.7</c:v>
                </c:pt>
                <c:pt idx="17">
                  <c:v>1.68</c:v>
                </c:pt>
                <c:pt idx="18">
                  <c:v>1.7</c:v>
                </c:pt>
                <c:pt idx="19">
                  <c:v>1.7</c:v>
                </c:pt>
                <c:pt idx="20">
                  <c:v>1.75</c:v>
                </c:pt>
                <c:pt idx="21">
                  <c:v>1.72</c:v>
                </c:pt>
                <c:pt idx="22">
                  <c:v>1.76</c:v>
                </c:pt>
                <c:pt idx="23">
                  <c:v>1.65</c:v>
                </c:pt>
                <c:pt idx="24">
                  <c:v>1.5</c:v>
                </c:pt>
                <c:pt idx="25">
                  <c:v>1.7</c:v>
                </c:pt>
                <c:pt idx="26">
                  <c:v>1.68</c:v>
                </c:pt>
                <c:pt idx="27">
                  <c:v>1.72</c:v>
                </c:pt>
                <c:pt idx="28">
                  <c:v>1.7</c:v>
                </c:pt>
                <c:pt idx="29">
                  <c:v>1.68</c:v>
                </c:pt>
                <c:pt idx="30">
                  <c:v>1.65</c:v>
                </c:pt>
                <c:pt idx="31">
                  <c:v>1.54</c:v>
                </c:pt>
                <c:pt idx="32">
                  <c:v>1.42</c:v>
                </c:pt>
                <c:pt idx="33">
                  <c:v>1.42</c:v>
                </c:pt>
                <c:pt idx="34">
                  <c:v>1.62</c:v>
                </c:pt>
                <c:pt idx="35">
                  <c:v>1.72</c:v>
                </c:pt>
                <c:pt idx="36">
                  <c:v>1.74</c:v>
                </c:pt>
                <c:pt idx="37">
                  <c:v>1.52</c:v>
                </c:pt>
                <c:pt idx="38">
                  <c:v>1.4</c:v>
                </c:pt>
                <c:pt idx="39">
                  <c:v>1.4</c:v>
                </c:pt>
                <c:pt idx="40">
                  <c:v>1.4</c:v>
                </c:pt>
                <c:pt idx="41">
                  <c:v>1.45</c:v>
                </c:pt>
                <c:pt idx="42">
                  <c:v>1.5</c:v>
                </c:pt>
                <c:pt idx="43">
                  <c:v>1.48</c:v>
                </c:pt>
                <c:pt idx="44">
                  <c:v>1.46</c:v>
                </c:pt>
                <c:pt idx="45">
                  <c:v>1.38</c:v>
                </c:pt>
                <c:pt idx="46">
                  <c:v>1.36</c:v>
                </c:pt>
                <c:pt idx="47">
                  <c:v>1.52</c:v>
                </c:pt>
                <c:pt idx="48">
                  <c:v>1.62</c:v>
                </c:pt>
                <c:pt idx="49">
                  <c:v>1.55</c:v>
                </c:pt>
                <c:pt idx="50">
                  <c:v>1.6</c:v>
                </c:pt>
                <c:pt idx="51">
                  <c:v>1.8</c:v>
                </c:pt>
                <c:pt idx="52">
                  <c:v>1.76</c:v>
                </c:pt>
                <c:pt idx="53">
                  <c:v>1.67</c:v>
                </c:pt>
                <c:pt idx="54">
                  <c:v>1.64</c:v>
                </c:pt>
                <c:pt idx="55">
                  <c:v>1.82</c:v>
                </c:pt>
                <c:pt idx="56">
                  <c:v>2.02</c:v>
                </c:pt>
                <c:pt idx="57">
                  <c:v>2.08</c:v>
                </c:pt>
                <c:pt idx="58">
                  <c:v>2.0499999999999998</c:v>
                </c:pt>
                <c:pt idx="59">
                  <c:v>1.9</c:v>
                </c:pt>
                <c:pt idx="60">
                  <c:v>1.62</c:v>
                </c:pt>
                <c:pt idx="61">
                  <c:v>1.64</c:v>
                </c:pt>
                <c:pt idx="62">
                  <c:v>1.56</c:v>
                </c:pt>
                <c:pt idx="63">
                  <c:v>1.58</c:v>
                </c:pt>
                <c:pt idx="64">
                  <c:v>1.6</c:v>
                </c:pt>
                <c:pt idx="65">
                  <c:v>1.52</c:v>
                </c:pt>
                <c:pt idx="66">
                  <c:v>1.48</c:v>
                </c:pt>
                <c:pt idx="67">
                  <c:v>1.42</c:v>
                </c:pt>
                <c:pt idx="68">
                  <c:v>1.4</c:v>
                </c:pt>
                <c:pt idx="69">
                  <c:v>1.38</c:v>
                </c:pt>
                <c:pt idx="70">
                  <c:v>1.4</c:v>
                </c:pt>
                <c:pt idx="71">
                  <c:v>1.38</c:v>
                </c:pt>
                <c:pt idx="72">
                  <c:v>1.4</c:v>
                </c:pt>
                <c:pt idx="73">
                  <c:v>1.42</c:v>
                </c:pt>
                <c:pt idx="74">
                  <c:v>1.3</c:v>
                </c:pt>
                <c:pt idx="75">
                  <c:v>1.3</c:v>
                </c:pt>
                <c:pt idx="76">
                  <c:v>1.58</c:v>
                </c:pt>
                <c:pt idx="77">
                  <c:v>1.9</c:v>
                </c:pt>
                <c:pt idx="78">
                  <c:v>1.82</c:v>
                </c:pt>
                <c:pt idx="79">
                  <c:v>1.62</c:v>
                </c:pt>
                <c:pt idx="80">
                  <c:v>1.56</c:v>
                </c:pt>
                <c:pt idx="81">
                  <c:v>1.52</c:v>
                </c:pt>
                <c:pt idx="82">
                  <c:v>2.36</c:v>
                </c:pt>
                <c:pt idx="83">
                  <c:v>1.84</c:v>
                </c:pt>
                <c:pt idx="84">
                  <c:v>1.82</c:v>
                </c:pt>
                <c:pt idx="85">
                  <c:v>2</c:v>
                </c:pt>
                <c:pt idx="86">
                  <c:v>2.1</c:v>
                </c:pt>
                <c:pt idx="87">
                  <c:v>1.68</c:v>
                </c:pt>
                <c:pt idx="88">
                  <c:v>1.66</c:v>
                </c:pt>
                <c:pt idx="89">
                  <c:v>1.74</c:v>
                </c:pt>
                <c:pt idx="90">
                  <c:v>1.58</c:v>
                </c:pt>
                <c:pt idx="91">
                  <c:v>1.5</c:v>
                </c:pt>
                <c:pt idx="92">
                  <c:v>1.46</c:v>
                </c:pt>
                <c:pt idx="93">
                  <c:v>1.48</c:v>
                </c:pt>
                <c:pt idx="94">
                  <c:v>1.46</c:v>
                </c:pt>
                <c:pt idx="95">
                  <c:v>1.52</c:v>
                </c:pt>
                <c:pt idx="96">
                  <c:v>1.87</c:v>
                </c:pt>
                <c:pt idx="97">
                  <c:v>2.2999999999999998</c:v>
                </c:pt>
                <c:pt idx="98">
                  <c:v>2.0499999999999998</c:v>
                </c:pt>
                <c:pt idx="99">
                  <c:v>1.9</c:v>
                </c:pt>
                <c:pt idx="100">
                  <c:v>1.82</c:v>
                </c:pt>
                <c:pt idx="101">
                  <c:v>1.62</c:v>
                </c:pt>
                <c:pt idx="102">
                  <c:v>1.46</c:v>
                </c:pt>
                <c:pt idx="103">
                  <c:v>1.44</c:v>
                </c:pt>
                <c:pt idx="104">
                  <c:v>1.42</c:v>
                </c:pt>
                <c:pt idx="105">
                  <c:v>1.44</c:v>
                </c:pt>
                <c:pt idx="106">
                  <c:v>1.48</c:v>
                </c:pt>
                <c:pt idx="107">
                  <c:v>1.7</c:v>
                </c:pt>
                <c:pt idx="108">
                  <c:v>1.84</c:v>
                </c:pt>
                <c:pt idx="109">
                  <c:v>2.15</c:v>
                </c:pt>
                <c:pt idx="110">
                  <c:v>2.25</c:v>
                </c:pt>
                <c:pt idx="111">
                  <c:v>2.15</c:v>
                </c:pt>
                <c:pt idx="112">
                  <c:v>2.1800000000000002</c:v>
                </c:pt>
                <c:pt idx="113">
                  <c:v>2.14</c:v>
                </c:pt>
                <c:pt idx="114">
                  <c:v>1.82</c:v>
                </c:pt>
                <c:pt idx="115">
                  <c:v>1.87</c:v>
                </c:pt>
                <c:pt idx="116">
                  <c:v>2.2000000000000002</c:v>
                </c:pt>
                <c:pt idx="117">
                  <c:v>2.15</c:v>
                </c:pt>
                <c:pt idx="118">
                  <c:v>2.13</c:v>
                </c:pt>
                <c:pt idx="119">
                  <c:v>2.06</c:v>
                </c:pt>
                <c:pt idx="120">
                  <c:v>2</c:v>
                </c:pt>
                <c:pt idx="121">
                  <c:v>2.2000000000000002</c:v>
                </c:pt>
                <c:pt idx="122">
                  <c:v>2.1800000000000002</c:v>
                </c:pt>
                <c:pt idx="123">
                  <c:v>2.12</c:v>
                </c:pt>
                <c:pt idx="124">
                  <c:v>2.1800000000000002</c:v>
                </c:pt>
                <c:pt idx="125">
                  <c:v>1.92</c:v>
                </c:pt>
                <c:pt idx="126">
                  <c:v>1.78</c:v>
                </c:pt>
                <c:pt idx="127">
                  <c:v>1.92</c:v>
                </c:pt>
                <c:pt idx="128">
                  <c:v>1.72</c:v>
                </c:pt>
                <c:pt idx="129">
                  <c:v>1.8</c:v>
                </c:pt>
                <c:pt idx="130">
                  <c:v>1.82</c:v>
                </c:pt>
                <c:pt idx="131">
                  <c:v>2.12</c:v>
                </c:pt>
                <c:pt idx="132">
                  <c:v>2</c:v>
                </c:pt>
                <c:pt idx="133">
                  <c:v>2.15</c:v>
                </c:pt>
                <c:pt idx="134">
                  <c:v>2.36</c:v>
                </c:pt>
                <c:pt idx="135">
                  <c:v>2.02</c:v>
                </c:pt>
                <c:pt idx="136">
                  <c:v>1.74</c:v>
                </c:pt>
                <c:pt idx="137">
                  <c:v>1.68</c:v>
                </c:pt>
                <c:pt idx="138">
                  <c:v>1.78</c:v>
                </c:pt>
                <c:pt idx="139">
                  <c:v>2</c:v>
                </c:pt>
                <c:pt idx="140">
                  <c:v>2.08</c:v>
                </c:pt>
                <c:pt idx="141">
                  <c:v>2.35</c:v>
                </c:pt>
                <c:pt idx="142">
                  <c:v>2.2599999999999998</c:v>
                </c:pt>
                <c:pt idx="143">
                  <c:v>2.56</c:v>
                </c:pt>
                <c:pt idx="144">
                  <c:v>2.88</c:v>
                </c:pt>
                <c:pt idx="145">
                  <c:v>2.62</c:v>
                </c:pt>
                <c:pt idx="146">
                  <c:v>2.5</c:v>
                </c:pt>
                <c:pt idx="147">
                  <c:v>2.5</c:v>
                </c:pt>
                <c:pt idx="148">
                  <c:v>2.46</c:v>
                </c:pt>
                <c:pt idx="149">
                  <c:v>2.38</c:v>
                </c:pt>
                <c:pt idx="150">
                  <c:v>2.42</c:v>
                </c:pt>
                <c:pt idx="151">
                  <c:v>2.42</c:v>
                </c:pt>
                <c:pt idx="152">
                  <c:v>2.38</c:v>
                </c:pt>
                <c:pt idx="153">
                  <c:v>2.2999999999999998</c:v>
                </c:pt>
                <c:pt idx="154">
                  <c:v>2.52</c:v>
                </c:pt>
                <c:pt idx="155">
                  <c:v>2.54</c:v>
                </c:pt>
                <c:pt idx="156">
                  <c:v>2.46</c:v>
                </c:pt>
                <c:pt idx="157">
                  <c:v>2.35</c:v>
                </c:pt>
                <c:pt idx="158">
                  <c:v>2.3199999999999998</c:v>
                </c:pt>
                <c:pt idx="159">
                  <c:v>2.2000000000000002</c:v>
                </c:pt>
                <c:pt idx="160">
                  <c:v>2.1800000000000002</c:v>
                </c:pt>
                <c:pt idx="161">
                  <c:v>1.82</c:v>
                </c:pt>
                <c:pt idx="162">
                  <c:v>2</c:v>
                </c:pt>
                <c:pt idx="163">
                  <c:v>1.98</c:v>
                </c:pt>
                <c:pt idx="164">
                  <c:v>1.9</c:v>
                </c:pt>
                <c:pt idx="165">
                  <c:v>1.88</c:v>
                </c:pt>
                <c:pt idx="166">
                  <c:v>1.86</c:v>
                </c:pt>
                <c:pt idx="167">
                  <c:v>1.82</c:v>
                </c:pt>
                <c:pt idx="168">
                  <c:v>1.8</c:v>
                </c:pt>
                <c:pt idx="169">
                  <c:v>2.2000000000000002</c:v>
                </c:pt>
                <c:pt idx="170">
                  <c:v>2.46</c:v>
                </c:pt>
                <c:pt idx="171">
                  <c:v>2.4</c:v>
                </c:pt>
                <c:pt idx="172">
                  <c:v>2.48</c:v>
                </c:pt>
                <c:pt idx="173">
                  <c:v>2.2400000000000002</c:v>
                </c:pt>
                <c:pt idx="174">
                  <c:v>2.66</c:v>
                </c:pt>
                <c:pt idx="175">
                  <c:v>2.7</c:v>
                </c:pt>
                <c:pt idx="176">
                  <c:v>2.58</c:v>
                </c:pt>
                <c:pt idx="177">
                  <c:v>2.58</c:v>
                </c:pt>
                <c:pt idx="178">
                  <c:v>2.42</c:v>
                </c:pt>
                <c:pt idx="179">
                  <c:v>2.1800000000000002</c:v>
                </c:pt>
                <c:pt idx="180">
                  <c:v>1.8</c:v>
                </c:pt>
                <c:pt idx="181">
                  <c:v>1.84</c:v>
                </c:pt>
                <c:pt idx="182">
                  <c:v>1.88</c:v>
                </c:pt>
                <c:pt idx="183">
                  <c:v>1.9</c:v>
                </c:pt>
                <c:pt idx="184">
                  <c:v>1.92</c:v>
                </c:pt>
                <c:pt idx="185">
                  <c:v>2</c:v>
                </c:pt>
                <c:pt idx="186">
                  <c:v>1.94</c:v>
                </c:pt>
                <c:pt idx="187">
                  <c:v>1.84</c:v>
                </c:pt>
                <c:pt idx="188">
                  <c:v>1.88</c:v>
                </c:pt>
                <c:pt idx="189">
                  <c:v>2.52</c:v>
                </c:pt>
                <c:pt idx="190">
                  <c:v>2.64</c:v>
                </c:pt>
                <c:pt idx="191">
                  <c:v>2.74</c:v>
                </c:pt>
                <c:pt idx="192">
                  <c:v>2.9</c:v>
                </c:pt>
                <c:pt idx="193">
                  <c:v>3.3</c:v>
                </c:pt>
                <c:pt idx="194">
                  <c:v>3.36</c:v>
                </c:pt>
                <c:pt idx="195">
                  <c:v>3.52</c:v>
                </c:pt>
                <c:pt idx="196">
                  <c:v>3.71</c:v>
                </c:pt>
                <c:pt idx="197">
                  <c:v>3.94</c:v>
                </c:pt>
                <c:pt idx="198">
                  <c:v>3.96</c:v>
                </c:pt>
                <c:pt idx="199">
                  <c:v>3.76</c:v>
                </c:pt>
                <c:pt idx="200">
                  <c:v>4.7</c:v>
                </c:pt>
                <c:pt idx="201">
                  <c:v>4.0999999999999996</c:v>
                </c:pt>
                <c:pt idx="202">
                  <c:v>4.54</c:v>
                </c:pt>
                <c:pt idx="203">
                  <c:v>3.92</c:v>
                </c:pt>
                <c:pt idx="204">
                  <c:v>4.26</c:v>
                </c:pt>
                <c:pt idx="205">
                  <c:v>4.22</c:v>
                </c:pt>
                <c:pt idx="206">
                  <c:v>3.6</c:v>
                </c:pt>
                <c:pt idx="207">
                  <c:v>3.9</c:v>
                </c:pt>
                <c:pt idx="208">
                  <c:v>3.9</c:v>
                </c:pt>
                <c:pt idx="209">
                  <c:v>4.88</c:v>
                </c:pt>
                <c:pt idx="210">
                  <c:v>5.14</c:v>
                </c:pt>
                <c:pt idx="211">
                  <c:v>5.0999999999999996</c:v>
                </c:pt>
                <c:pt idx="212">
                  <c:v>4.12</c:v>
                </c:pt>
                <c:pt idx="213">
                  <c:v>4.4400000000000004</c:v>
                </c:pt>
                <c:pt idx="214">
                  <c:v>4.4400000000000004</c:v>
                </c:pt>
                <c:pt idx="215">
                  <c:v>4.54</c:v>
                </c:pt>
                <c:pt idx="216">
                  <c:v>4.0999999999999996</c:v>
                </c:pt>
                <c:pt idx="217">
                  <c:v>3.72</c:v>
                </c:pt>
                <c:pt idx="218">
                  <c:v>3.54</c:v>
                </c:pt>
                <c:pt idx="219">
                  <c:v>3.26</c:v>
                </c:pt>
                <c:pt idx="220">
                  <c:v>3.18</c:v>
                </c:pt>
                <c:pt idx="221">
                  <c:v>4.84</c:v>
                </c:pt>
                <c:pt idx="222">
                  <c:v>5</c:v>
                </c:pt>
                <c:pt idx="223">
                  <c:v>4.62</c:v>
                </c:pt>
                <c:pt idx="224">
                  <c:v>3.88</c:v>
                </c:pt>
                <c:pt idx="225">
                  <c:v>3.78</c:v>
                </c:pt>
                <c:pt idx="226">
                  <c:v>3.48</c:v>
                </c:pt>
                <c:pt idx="227">
                  <c:v>3.4</c:v>
                </c:pt>
                <c:pt idx="228">
                  <c:v>3.3</c:v>
                </c:pt>
                <c:pt idx="229">
                  <c:v>3</c:v>
                </c:pt>
                <c:pt idx="230">
                  <c:v>2.92</c:v>
                </c:pt>
                <c:pt idx="231">
                  <c:v>2.9</c:v>
                </c:pt>
                <c:pt idx="232">
                  <c:v>2.98</c:v>
                </c:pt>
                <c:pt idx="233">
                  <c:v>3.3</c:v>
                </c:pt>
                <c:pt idx="234">
                  <c:v>3.7</c:v>
                </c:pt>
                <c:pt idx="235">
                  <c:v>3.8</c:v>
                </c:pt>
                <c:pt idx="236">
                  <c:v>3.1</c:v>
                </c:pt>
                <c:pt idx="237">
                  <c:v>3.48</c:v>
                </c:pt>
                <c:pt idx="238">
                  <c:v>3.68</c:v>
                </c:pt>
                <c:pt idx="239">
                  <c:v>3.98</c:v>
                </c:pt>
                <c:pt idx="240">
                  <c:v>3.38</c:v>
                </c:pt>
                <c:pt idx="241">
                  <c:v>4.32</c:v>
                </c:pt>
                <c:pt idx="242">
                  <c:v>4.26</c:v>
                </c:pt>
                <c:pt idx="243">
                  <c:v>4.38</c:v>
                </c:pt>
                <c:pt idx="244">
                  <c:v>4.26</c:v>
                </c:pt>
                <c:pt idx="245">
                  <c:v>3.96</c:v>
                </c:pt>
                <c:pt idx="246">
                  <c:v>3.74</c:v>
                </c:pt>
                <c:pt idx="247">
                  <c:v>3.41</c:v>
                </c:pt>
                <c:pt idx="248">
                  <c:v>4.1399999999999997</c:v>
                </c:pt>
                <c:pt idx="249">
                  <c:v>4.72</c:v>
                </c:pt>
                <c:pt idx="250">
                  <c:v>4.5199999999999996</c:v>
                </c:pt>
                <c:pt idx="251">
                  <c:v>4.49</c:v>
                </c:pt>
                <c:pt idx="252">
                  <c:v>3.94</c:v>
                </c:pt>
                <c:pt idx="253">
                  <c:v>4.0999999999999996</c:v>
                </c:pt>
                <c:pt idx="254">
                  <c:v>4.4800000000000004</c:v>
                </c:pt>
                <c:pt idx="255">
                  <c:v>4.9000000000000004</c:v>
                </c:pt>
                <c:pt idx="256">
                  <c:v>4.72</c:v>
                </c:pt>
                <c:pt idx="257">
                  <c:v>4.16</c:v>
                </c:pt>
                <c:pt idx="258">
                  <c:v>3.84</c:v>
                </c:pt>
                <c:pt idx="259">
                  <c:v>3.68</c:v>
                </c:pt>
                <c:pt idx="260">
                  <c:v>3.48</c:v>
                </c:pt>
                <c:pt idx="261">
                  <c:v>3.3</c:v>
                </c:pt>
                <c:pt idx="262">
                  <c:v>3.42</c:v>
                </c:pt>
                <c:pt idx="263">
                  <c:v>3.32</c:v>
                </c:pt>
                <c:pt idx="264">
                  <c:v>2.98</c:v>
                </c:pt>
                <c:pt idx="265">
                  <c:v>2.9</c:v>
                </c:pt>
                <c:pt idx="266">
                  <c:v>2.88</c:v>
                </c:pt>
                <c:pt idx="267">
                  <c:v>3</c:v>
                </c:pt>
                <c:pt idx="268">
                  <c:v>3.25</c:v>
                </c:pt>
                <c:pt idx="269">
                  <c:v>3.26</c:v>
                </c:pt>
                <c:pt idx="270">
                  <c:v>3.08</c:v>
                </c:pt>
                <c:pt idx="271">
                  <c:v>2.9</c:v>
                </c:pt>
                <c:pt idx="272">
                  <c:v>2.95</c:v>
                </c:pt>
                <c:pt idx="273">
                  <c:v>3.1</c:v>
                </c:pt>
                <c:pt idx="274">
                  <c:v>3.08</c:v>
                </c:pt>
                <c:pt idx="275">
                  <c:v>2.9</c:v>
                </c:pt>
                <c:pt idx="276">
                  <c:v>2.7</c:v>
                </c:pt>
                <c:pt idx="277">
                  <c:v>2.68</c:v>
                </c:pt>
                <c:pt idx="278">
                  <c:v>2.52</c:v>
                </c:pt>
                <c:pt idx="279">
                  <c:v>2.48</c:v>
                </c:pt>
                <c:pt idx="280">
                  <c:v>2.5</c:v>
                </c:pt>
                <c:pt idx="281">
                  <c:v>2.72</c:v>
                </c:pt>
                <c:pt idx="282">
                  <c:v>2.7</c:v>
                </c:pt>
                <c:pt idx="283">
                  <c:v>3.5</c:v>
                </c:pt>
                <c:pt idx="284">
                  <c:v>3.8</c:v>
                </c:pt>
                <c:pt idx="285">
                  <c:v>3.8</c:v>
                </c:pt>
                <c:pt idx="286">
                  <c:v>3.82</c:v>
                </c:pt>
                <c:pt idx="287">
                  <c:v>4</c:v>
                </c:pt>
                <c:pt idx="288">
                  <c:v>3.94</c:v>
                </c:pt>
                <c:pt idx="289">
                  <c:v>3.82</c:v>
                </c:pt>
                <c:pt idx="290">
                  <c:v>3.7</c:v>
                </c:pt>
                <c:pt idx="291">
                  <c:v>3.86</c:v>
                </c:pt>
                <c:pt idx="292">
                  <c:v>4.62</c:v>
                </c:pt>
                <c:pt idx="293">
                  <c:v>4.4800000000000004</c:v>
                </c:pt>
                <c:pt idx="294">
                  <c:v>4.5999999999999996</c:v>
                </c:pt>
                <c:pt idx="295">
                  <c:v>4.74</c:v>
                </c:pt>
                <c:pt idx="296">
                  <c:v>5.16</c:v>
                </c:pt>
                <c:pt idx="297">
                  <c:v>4.8600000000000003</c:v>
                </c:pt>
                <c:pt idx="298">
                  <c:v>4.78</c:v>
                </c:pt>
                <c:pt idx="299">
                  <c:v>3.82</c:v>
                </c:pt>
                <c:pt idx="300">
                  <c:v>3.94</c:v>
                </c:pt>
                <c:pt idx="301">
                  <c:v>3.9</c:v>
                </c:pt>
                <c:pt idx="302">
                  <c:v>3.78</c:v>
                </c:pt>
                <c:pt idx="303">
                  <c:v>3.9</c:v>
                </c:pt>
                <c:pt idx="304">
                  <c:v>3.52</c:v>
                </c:pt>
                <c:pt idx="305">
                  <c:v>3.48</c:v>
                </c:pt>
                <c:pt idx="306">
                  <c:v>3.38</c:v>
                </c:pt>
                <c:pt idx="307">
                  <c:v>3.47</c:v>
                </c:pt>
                <c:pt idx="308">
                  <c:v>3.82</c:v>
                </c:pt>
                <c:pt idx="309">
                  <c:v>4.2</c:v>
                </c:pt>
                <c:pt idx="310">
                  <c:v>4.12</c:v>
                </c:pt>
                <c:pt idx="311">
                  <c:v>4.28</c:v>
                </c:pt>
                <c:pt idx="312">
                  <c:v>4.26</c:v>
                </c:pt>
                <c:pt idx="313">
                  <c:v>4.32</c:v>
                </c:pt>
                <c:pt idx="314">
                  <c:v>3.72</c:v>
                </c:pt>
                <c:pt idx="315">
                  <c:v>3.84</c:v>
                </c:pt>
                <c:pt idx="316">
                  <c:v>3.56</c:v>
                </c:pt>
                <c:pt idx="317">
                  <c:v>3.56</c:v>
                </c:pt>
                <c:pt idx="318">
                  <c:v>3.58</c:v>
                </c:pt>
                <c:pt idx="319">
                  <c:v>3.52</c:v>
                </c:pt>
                <c:pt idx="320">
                  <c:v>3.66</c:v>
                </c:pt>
                <c:pt idx="321">
                  <c:v>3.58</c:v>
                </c:pt>
                <c:pt idx="322">
                  <c:v>3.05</c:v>
                </c:pt>
                <c:pt idx="323">
                  <c:v>3</c:v>
                </c:pt>
                <c:pt idx="324">
                  <c:v>2.94</c:v>
                </c:pt>
                <c:pt idx="325">
                  <c:v>2.9</c:v>
                </c:pt>
                <c:pt idx="326">
                  <c:v>2.96</c:v>
                </c:pt>
                <c:pt idx="327">
                  <c:v>2.98</c:v>
                </c:pt>
                <c:pt idx="328">
                  <c:v>3</c:v>
                </c:pt>
                <c:pt idx="329">
                  <c:v>3.52</c:v>
                </c:pt>
                <c:pt idx="330">
                  <c:v>3</c:v>
                </c:pt>
                <c:pt idx="331">
                  <c:v>3.01</c:v>
                </c:pt>
                <c:pt idx="332">
                  <c:v>3</c:v>
                </c:pt>
                <c:pt idx="333">
                  <c:v>3.3</c:v>
                </c:pt>
                <c:pt idx="334">
                  <c:v>3.43</c:v>
                </c:pt>
                <c:pt idx="335">
                  <c:v>3.5</c:v>
                </c:pt>
                <c:pt idx="336">
                  <c:v>3.68</c:v>
                </c:pt>
                <c:pt idx="337">
                  <c:v>3.98</c:v>
                </c:pt>
                <c:pt idx="338">
                  <c:v>3.8</c:v>
                </c:pt>
                <c:pt idx="339">
                  <c:v>3.7</c:v>
                </c:pt>
                <c:pt idx="340">
                  <c:v>3.84</c:v>
                </c:pt>
                <c:pt idx="341">
                  <c:v>3.8</c:v>
                </c:pt>
                <c:pt idx="342">
                  <c:v>4.16</c:v>
                </c:pt>
                <c:pt idx="343">
                  <c:v>3.92</c:v>
                </c:pt>
                <c:pt idx="344">
                  <c:v>3.64</c:v>
                </c:pt>
                <c:pt idx="345">
                  <c:v>4.12</c:v>
                </c:pt>
                <c:pt idx="346">
                  <c:v>4.24</c:v>
                </c:pt>
                <c:pt idx="347">
                  <c:v>4</c:v>
                </c:pt>
                <c:pt idx="348">
                  <c:v>3.7</c:v>
                </c:pt>
                <c:pt idx="349">
                  <c:v>3.76</c:v>
                </c:pt>
                <c:pt idx="350">
                  <c:v>3.8</c:v>
                </c:pt>
                <c:pt idx="351">
                  <c:v>3.74</c:v>
                </c:pt>
                <c:pt idx="352">
                  <c:v>3.54</c:v>
                </c:pt>
                <c:pt idx="353">
                  <c:v>3.56</c:v>
                </c:pt>
                <c:pt idx="354">
                  <c:v>2.98</c:v>
                </c:pt>
                <c:pt idx="355">
                  <c:v>2.92</c:v>
                </c:pt>
                <c:pt idx="356">
                  <c:v>3.1</c:v>
                </c:pt>
                <c:pt idx="357">
                  <c:v>2.94</c:v>
                </c:pt>
                <c:pt idx="358">
                  <c:v>3</c:v>
                </c:pt>
                <c:pt idx="359">
                  <c:v>3.1</c:v>
                </c:pt>
                <c:pt idx="360">
                  <c:v>2.95</c:v>
                </c:pt>
                <c:pt idx="361">
                  <c:v>3</c:v>
                </c:pt>
                <c:pt idx="362">
                  <c:v>3.1</c:v>
                </c:pt>
                <c:pt idx="363">
                  <c:v>3.23</c:v>
                </c:pt>
                <c:pt idx="364">
                  <c:v>3.36</c:v>
                </c:pt>
                <c:pt idx="365">
                  <c:v>3.3</c:v>
                </c:pt>
                <c:pt idx="366">
                  <c:v>3.36</c:v>
                </c:pt>
                <c:pt idx="367">
                  <c:v>3.56</c:v>
                </c:pt>
                <c:pt idx="368">
                  <c:v>3</c:v>
                </c:pt>
                <c:pt idx="369">
                  <c:v>3.68</c:v>
                </c:pt>
                <c:pt idx="370">
                  <c:v>3.5</c:v>
                </c:pt>
                <c:pt idx="371">
                  <c:v>3.36</c:v>
                </c:pt>
                <c:pt idx="372">
                  <c:v>3</c:v>
                </c:pt>
                <c:pt idx="373">
                  <c:v>4</c:v>
                </c:pt>
                <c:pt idx="374">
                  <c:v>3.58</c:v>
                </c:pt>
                <c:pt idx="375">
                  <c:v>3.54</c:v>
                </c:pt>
                <c:pt idx="376">
                  <c:v>3.98</c:v>
                </c:pt>
                <c:pt idx="377">
                  <c:v>4.1399999999999997</c:v>
                </c:pt>
                <c:pt idx="378">
                  <c:v>4.26</c:v>
                </c:pt>
                <c:pt idx="379">
                  <c:v>4.24</c:v>
                </c:pt>
                <c:pt idx="380">
                  <c:v>4.5599999999999996</c:v>
                </c:pt>
                <c:pt idx="381">
                  <c:v>4.72</c:v>
                </c:pt>
                <c:pt idx="382">
                  <c:v>4.46</c:v>
                </c:pt>
                <c:pt idx="383">
                  <c:v>4.6399999999999997</c:v>
                </c:pt>
                <c:pt idx="384">
                  <c:v>4.66</c:v>
                </c:pt>
                <c:pt idx="385">
                  <c:v>4.3600000000000003</c:v>
                </c:pt>
                <c:pt idx="386">
                  <c:v>4.0999999999999996</c:v>
                </c:pt>
                <c:pt idx="387">
                  <c:v>4.16</c:v>
                </c:pt>
                <c:pt idx="388">
                  <c:v>4.0599999999999996</c:v>
                </c:pt>
                <c:pt idx="389">
                  <c:v>3.92</c:v>
                </c:pt>
                <c:pt idx="390">
                  <c:v>4.4000000000000004</c:v>
                </c:pt>
                <c:pt idx="391">
                  <c:v>4.5</c:v>
                </c:pt>
                <c:pt idx="392">
                  <c:v>4.1399999999999997</c:v>
                </c:pt>
                <c:pt idx="393">
                  <c:v>4.29</c:v>
                </c:pt>
                <c:pt idx="394">
                  <c:v>4.45</c:v>
                </c:pt>
                <c:pt idx="395">
                  <c:v>4.78</c:v>
                </c:pt>
                <c:pt idx="396">
                  <c:v>5</c:v>
                </c:pt>
                <c:pt idx="397">
                  <c:v>5.26</c:v>
                </c:pt>
                <c:pt idx="398">
                  <c:v>5.26</c:v>
                </c:pt>
                <c:pt idx="399">
                  <c:v>4.9000000000000004</c:v>
                </c:pt>
                <c:pt idx="400">
                  <c:v>4.3</c:v>
                </c:pt>
                <c:pt idx="401">
                  <c:v>4.0199999999999996</c:v>
                </c:pt>
                <c:pt idx="402">
                  <c:v>4.12</c:v>
                </c:pt>
                <c:pt idx="403">
                  <c:v>4.26</c:v>
                </c:pt>
                <c:pt idx="404">
                  <c:v>4.0599999999999996</c:v>
                </c:pt>
                <c:pt idx="405">
                  <c:v>4</c:v>
                </c:pt>
                <c:pt idx="406">
                  <c:v>3.98</c:v>
                </c:pt>
                <c:pt idx="407">
                  <c:v>3.9</c:v>
                </c:pt>
                <c:pt idx="408">
                  <c:v>3.86</c:v>
                </c:pt>
                <c:pt idx="409">
                  <c:v>3.94</c:v>
                </c:pt>
                <c:pt idx="410">
                  <c:v>3.9</c:v>
                </c:pt>
                <c:pt idx="411">
                  <c:v>3.76</c:v>
                </c:pt>
                <c:pt idx="412">
                  <c:v>3.8</c:v>
                </c:pt>
                <c:pt idx="413">
                  <c:v>3.76</c:v>
                </c:pt>
                <c:pt idx="414">
                  <c:v>3.25</c:v>
                </c:pt>
                <c:pt idx="415">
                  <c:v>3.22</c:v>
                </c:pt>
                <c:pt idx="416">
                  <c:v>3.25</c:v>
                </c:pt>
                <c:pt idx="417">
                  <c:v>3.3</c:v>
                </c:pt>
                <c:pt idx="418">
                  <c:v>3.35</c:v>
                </c:pt>
                <c:pt idx="419">
                  <c:v>3.6</c:v>
                </c:pt>
                <c:pt idx="420">
                  <c:v>3.56</c:v>
                </c:pt>
                <c:pt idx="421">
                  <c:v>3.26</c:v>
                </c:pt>
                <c:pt idx="422">
                  <c:v>3.15</c:v>
                </c:pt>
                <c:pt idx="423">
                  <c:v>3</c:v>
                </c:pt>
                <c:pt idx="424">
                  <c:v>2.92</c:v>
                </c:pt>
                <c:pt idx="425">
                  <c:v>3</c:v>
                </c:pt>
                <c:pt idx="426">
                  <c:v>3.42</c:v>
                </c:pt>
                <c:pt idx="427">
                  <c:v>3.32</c:v>
                </c:pt>
                <c:pt idx="428">
                  <c:v>3.52</c:v>
                </c:pt>
                <c:pt idx="429">
                  <c:v>3.58</c:v>
                </c:pt>
                <c:pt idx="430">
                  <c:v>3.54</c:v>
                </c:pt>
                <c:pt idx="431">
                  <c:v>3.48</c:v>
                </c:pt>
                <c:pt idx="432">
                  <c:v>3.58</c:v>
                </c:pt>
                <c:pt idx="433">
                  <c:v>3.66</c:v>
                </c:pt>
                <c:pt idx="434">
                  <c:v>3.15</c:v>
                </c:pt>
                <c:pt idx="435">
                  <c:v>3</c:v>
                </c:pt>
                <c:pt idx="436">
                  <c:v>2.92</c:v>
                </c:pt>
                <c:pt idx="437">
                  <c:v>2.9</c:v>
                </c:pt>
                <c:pt idx="438">
                  <c:v>2.84</c:v>
                </c:pt>
                <c:pt idx="439">
                  <c:v>2.86</c:v>
                </c:pt>
                <c:pt idx="440">
                  <c:v>2.96</c:v>
                </c:pt>
                <c:pt idx="441">
                  <c:v>2.95</c:v>
                </c:pt>
                <c:pt idx="442">
                  <c:v>3.15</c:v>
                </c:pt>
                <c:pt idx="443">
                  <c:v>3.1</c:v>
                </c:pt>
                <c:pt idx="444">
                  <c:v>3</c:v>
                </c:pt>
                <c:pt idx="445">
                  <c:v>2.84</c:v>
                </c:pt>
                <c:pt idx="446">
                  <c:v>2.78</c:v>
                </c:pt>
                <c:pt idx="447">
                  <c:v>2.88</c:v>
                </c:pt>
                <c:pt idx="448">
                  <c:v>3.02</c:v>
                </c:pt>
                <c:pt idx="449">
                  <c:v>3</c:v>
                </c:pt>
                <c:pt idx="450">
                  <c:v>2.98</c:v>
                </c:pt>
                <c:pt idx="451">
                  <c:v>2.8</c:v>
                </c:pt>
                <c:pt idx="452">
                  <c:v>2.68</c:v>
                </c:pt>
                <c:pt idx="453">
                  <c:v>2.7</c:v>
                </c:pt>
                <c:pt idx="454">
                  <c:v>2.62</c:v>
                </c:pt>
                <c:pt idx="455">
                  <c:v>2.6</c:v>
                </c:pt>
                <c:pt idx="456">
                  <c:v>2.54</c:v>
                </c:pt>
                <c:pt idx="457">
                  <c:v>2.58</c:v>
                </c:pt>
                <c:pt idx="458">
                  <c:v>2.64</c:v>
                </c:pt>
                <c:pt idx="459">
                  <c:v>2.62</c:v>
                </c:pt>
                <c:pt idx="460">
                  <c:v>2.58</c:v>
                </c:pt>
                <c:pt idx="461">
                  <c:v>2.36</c:v>
                </c:pt>
                <c:pt idx="462">
                  <c:v>2.54</c:v>
                </c:pt>
                <c:pt idx="463">
                  <c:v>2.58</c:v>
                </c:pt>
                <c:pt idx="464">
                  <c:v>2.52</c:v>
                </c:pt>
                <c:pt idx="465">
                  <c:v>2.58</c:v>
                </c:pt>
                <c:pt idx="466">
                  <c:v>2.6</c:v>
                </c:pt>
                <c:pt idx="467">
                  <c:v>2.38</c:v>
                </c:pt>
                <c:pt idx="468">
                  <c:v>2</c:v>
                </c:pt>
                <c:pt idx="469">
                  <c:v>2.2000000000000002</c:v>
                </c:pt>
                <c:pt idx="470">
                  <c:v>2.4</c:v>
                </c:pt>
                <c:pt idx="471">
                  <c:v>2.14</c:v>
                </c:pt>
                <c:pt idx="472">
                  <c:v>2.36</c:v>
                </c:pt>
                <c:pt idx="473">
                  <c:v>2.1</c:v>
                </c:pt>
                <c:pt idx="474">
                  <c:v>2.12</c:v>
                </c:pt>
                <c:pt idx="475">
                  <c:v>2.12</c:v>
                </c:pt>
                <c:pt idx="476">
                  <c:v>2.16</c:v>
                </c:pt>
                <c:pt idx="477">
                  <c:v>2.8</c:v>
                </c:pt>
                <c:pt idx="478">
                  <c:v>2.78</c:v>
                </c:pt>
                <c:pt idx="479">
                  <c:v>2.86</c:v>
                </c:pt>
                <c:pt idx="480">
                  <c:v>2.88</c:v>
                </c:pt>
                <c:pt idx="481">
                  <c:v>2.54</c:v>
                </c:pt>
                <c:pt idx="482">
                  <c:v>2.2999999999999998</c:v>
                </c:pt>
                <c:pt idx="483">
                  <c:v>2.48</c:v>
                </c:pt>
                <c:pt idx="484">
                  <c:v>2.56</c:v>
                </c:pt>
                <c:pt idx="485">
                  <c:v>2.38</c:v>
                </c:pt>
                <c:pt idx="486">
                  <c:v>2.36</c:v>
                </c:pt>
                <c:pt idx="487">
                  <c:v>2.48</c:v>
                </c:pt>
                <c:pt idx="488">
                  <c:v>2.38</c:v>
                </c:pt>
                <c:pt idx="489">
                  <c:v>2.48</c:v>
                </c:pt>
                <c:pt idx="490">
                  <c:v>2.6</c:v>
                </c:pt>
                <c:pt idx="491">
                  <c:v>2.68</c:v>
                </c:pt>
                <c:pt idx="492">
                  <c:v>2.6</c:v>
                </c:pt>
                <c:pt idx="493">
                  <c:v>2.86</c:v>
                </c:pt>
                <c:pt idx="494">
                  <c:v>2.96</c:v>
                </c:pt>
                <c:pt idx="495">
                  <c:v>3.86</c:v>
                </c:pt>
                <c:pt idx="496">
                  <c:v>3.05</c:v>
                </c:pt>
                <c:pt idx="497">
                  <c:v>2.96</c:v>
                </c:pt>
                <c:pt idx="498">
                  <c:v>2.92</c:v>
                </c:pt>
                <c:pt idx="499">
                  <c:v>2.96</c:v>
                </c:pt>
                <c:pt idx="500">
                  <c:v>2.96</c:v>
                </c:pt>
                <c:pt idx="501">
                  <c:v>2.66</c:v>
                </c:pt>
                <c:pt idx="502">
                  <c:v>2.68</c:v>
                </c:pt>
                <c:pt idx="503">
                  <c:v>2.66</c:v>
                </c:pt>
                <c:pt idx="504">
                  <c:v>2.74</c:v>
                </c:pt>
                <c:pt idx="505">
                  <c:v>3.46</c:v>
                </c:pt>
                <c:pt idx="506">
                  <c:v>3.1</c:v>
                </c:pt>
                <c:pt idx="507">
                  <c:v>2.72</c:v>
                </c:pt>
                <c:pt idx="508">
                  <c:v>2.76</c:v>
                </c:pt>
                <c:pt idx="509">
                  <c:v>2.68</c:v>
                </c:pt>
                <c:pt idx="510">
                  <c:v>2.7</c:v>
                </c:pt>
                <c:pt idx="511">
                  <c:v>2.58</c:v>
                </c:pt>
                <c:pt idx="512">
                  <c:v>3.15</c:v>
                </c:pt>
                <c:pt idx="513">
                  <c:v>3.34</c:v>
                </c:pt>
                <c:pt idx="514">
                  <c:v>3.36</c:v>
                </c:pt>
                <c:pt idx="515">
                  <c:v>2.56</c:v>
                </c:pt>
                <c:pt idx="516">
                  <c:v>2.68</c:v>
                </c:pt>
                <c:pt idx="517">
                  <c:v>2.38</c:v>
                </c:pt>
                <c:pt idx="518">
                  <c:v>2.69</c:v>
                </c:pt>
                <c:pt idx="519">
                  <c:v>2.48</c:v>
                </c:pt>
                <c:pt idx="520">
                  <c:v>2.58</c:v>
                </c:pt>
                <c:pt idx="521">
                  <c:v>2.5</c:v>
                </c:pt>
                <c:pt idx="522">
                  <c:v>2.48</c:v>
                </c:pt>
                <c:pt idx="523">
                  <c:v>2.48</c:v>
                </c:pt>
                <c:pt idx="524">
                  <c:v>2.4</c:v>
                </c:pt>
                <c:pt idx="525">
                  <c:v>2.42</c:v>
                </c:pt>
                <c:pt idx="526">
                  <c:v>2.78</c:v>
                </c:pt>
                <c:pt idx="527">
                  <c:v>2.48</c:v>
                </c:pt>
                <c:pt idx="528">
                  <c:v>2.7</c:v>
                </c:pt>
                <c:pt idx="529">
                  <c:v>2.6</c:v>
                </c:pt>
                <c:pt idx="530">
                  <c:v>2.58</c:v>
                </c:pt>
                <c:pt idx="531">
                  <c:v>2.64</c:v>
                </c:pt>
                <c:pt idx="532">
                  <c:v>2.98</c:v>
                </c:pt>
                <c:pt idx="533">
                  <c:v>3</c:v>
                </c:pt>
                <c:pt idx="534">
                  <c:v>2.81</c:v>
                </c:pt>
                <c:pt idx="535">
                  <c:v>2.7</c:v>
                </c:pt>
                <c:pt idx="536">
                  <c:v>2.78</c:v>
                </c:pt>
                <c:pt idx="537">
                  <c:v>2.97</c:v>
                </c:pt>
                <c:pt idx="538">
                  <c:v>2.74</c:v>
                </c:pt>
                <c:pt idx="539">
                  <c:v>2.65</c:v>
                </c:pt>
                <c:pt idx="540">
                  <c:v>2.7</c:v>
                </c:pt>
                <c:pt idx="541">
                  <c:v>3.1</c:v>
                </c:pt>
                <c:pt idx="542">
                  <c:v>2.92</c:v>
                </c:pt>
                <c:pt idx="543">
                  <c:v>2.76</c:v>
                </c:pt>
                <c:pt idx="544">
                  <c:v>2.82</c:v>
                </c:pt>
                <c:pt idx="545">
                  <c:v>2.92</c:v>
                </c:pt>
                <c:pt idx="546">
                  <c:v>3.05</c:v>
                </c:pt>
                <c:pt idx="547">
                  <c:v>2.98</c:v>
                </c:pt>
                <c:pt idx="548">
                  <c:v>3.05</c:v>
                </c:pt>
                <c:pt idx="549">
                  <c:v>3.15</c:v>
                </c:pt>
                <c:pt idx="550">
                  <c:v>3.22</c:v>
                </c:pt>
                <c:pt idx="551">
                  <c:v>3.15</c:v>
                </c:pt>
                <c:pt idx="552">
                  <c:v>2.98</c:v>
                </c:pt>
                <c:pt idx="553">
                  <c:v>2.74</c:v>
                </c:pt>
                <c:pt idx="554">
                  <c:v>2.96</c:v>
                </c:pt>
                <c:pt idx="555">
                  <c:v>2.94</c:v>
                </c:pt>
                <c:pt idx="556">
                  <c:v>3</c:v>
                </c:pt>
                <c:pt idx="557">
                  <c:v>3.98</c:v>
                </c:pt>
                <c:pt idx="558">
                  <c:v>2.38</c:v>
                </c:pt>
                <c:pt idx="559">
                  <c:v>3.48</c:v>
                </c:pt>
                <c:pt idx="560">
                  <c:v>3.4</c:v>
                </c:pt>
                <c:pt idx="561">
                  <c:v>3.26</c:v>
                </c:pt>
                <c:pt idx="562">
                  <c:v>3.08</c:v>
                </c:pt>
                <c:pt idx="563">
                  <c:v>3.1</c:v>
                </c:pt>
                <c:pt idx="564">
                  <c:v>3.2</c:v>
                </c:pt>
                <c:pt idx="565">
                  <c:v>3.12</c:v>
                </c:pt>
                <c:pt idx="566">
                  <c:v>3</c:v>
                </c:pt>
                <c:pt idx="567">
                  <c:v>2.96</c:v>
                </c:pt>
                <c:pt idx="568">
                  <c:v>2.9</c:v>
                </c:pt>
                <c:pt idx="569">
                  <c:v>2.78</c:v>
                </c:pt>
                <c:pt idx="570">
                  <c:v>2.64</c:v>
                </c:pt>
                <c:pt idx="571">
                  <c:v>2.52</c:v>
                </c:pt>
                <c:pt idx="572">
                  <c:v>2.46</c:v>
                </c:pt>
                <c:pt idx="573">
                  <c:v>2.36</c:v>
                </c:pt>
                <c:pt idx="574">
                  <c:v>2.44</c:v>
                </c:pt>
                <c:pt idx="575">
                  <c:v>2.38</c:v>
                </c:pt>
                <c:pt idx="576">
                  <c:v>2.34</c:v>
                </c:pt>
                <c:pt idx="577">
                  <c:v>2.56</c:v>
                </c:pt>
                <c:pt idx="578">
                  <c:v>2.44</c:v>
                </c:pt>
                <c:pt idx="579">
                  <c:v>2.48</c:v>
                </c:pt>
                <c:pt idx="580">
                  <c:v>2.52</c:v>
                </c:pt>
                <c:pt idx="581">
                  <c:v>2.68</c:v>
                </c:pt>
                <c:pt idx="582">
                  <c:v>2.6</c:v>
                </c:pt>
                <c:pt idx="583">
                  <c:v>2.44</c:v>
                </c:pt>
                <c:pt idx="584">
                  <c:v>2.42</c:v>
                </c:pt>
                <c:pt idx="585">
                  <c:v>2.48</c:v>
                </c:pt>
                <c:pt idx="586">
                  <c:v>2.52</c:v>
                </c:pt>
                <c:pt idx="587">
                  <c:v>2.92</c:v>
                </c:pt>
                <c:pt idx="588">
                  <c:v>2.95</c:v>
                </c:pt>
                <c:pt idx="589">
                  <c:v>2.88</c:v>
                </c:pt>
                <c:pt idx="590">
                  <c:v>2.82</c:v>
                </c:pt>
                <c:pt idx="591">
                  <c:v>2.64</c:v>
                </c:pt>
                <c:pt idx="592">
                  <c:v>2.84</c:v>
                </c:pt>
                <c:pt idx="593">
                  <c:v>2.68</c:v>
                </c:pt>
                <c:pt idx="594">
                  <c:v>2.69</c:v>
                </c:pt>
                <c:pt idx="595">
                  <c:v>2.54</c:v>
                </c:pt>
                <c:pt idx="596">
                  <c:v>2.68</c:v>
                </c:pt>
                <c:pt idx="597">
                  <c:v>2.58</c:v>
                </c:pt>
                <c:pt idx="598">
                  <c:v>2.5</c:v>
                </c:pt>
                <c:pt idx="599">
                  <c:v>2.48</c:v>
                </c:pt>
                <c:pt idx="600">
                  <c:v>2.52</c:v>
                </c:pt>
                <c:pt idx="601">
                  <c:v>2.98</c:v>
                </c:pt>
                <c:pt idx="602">
                  <c:v>3.1</c:v>
                </c:pt>
                <c:pt idx="603">
                  <c:v>2.95</c:v>
                </c:pt>
                <c:pt idx="604">
                  <c:v>3.15</c:v>
                </c:pt>
                <c:pt idx="605">
                  <c:v>3.08</c:v>
                </c:pt>
                <c:pt idx="606">
                  <c:v>3.54</c:v>
                </c:pt>
                <c:pt idx="607">
                  <c:v>3.46</c:v>
                </c:pt>
                <c:pt idx="608">
                  <c:v>3.58</c:v>
                </c:pt>
                <c:pt idx="609">
                  <c:v>3.62</c:v>
                </c:pt>
                <c:pt idx="610">
                  <c:v>3.48</c:v>
                </c:pt>
                <c:pt idx="611">
                  <c:v>3.52</c:v>
                </c:pt>
                <c:pt idx="612">
                  <c:v>3.56</c:v>
                </c:pt>
                <c:pt idx="613">
                  <c:v>3.46</c:v>
                </c:pt>
                <c:pt idx="614">
                  <c:v>3.38</c:v>
                </c:pt>
                <c:pt idx="615">
                  <c:v>3.32</c:v>
                </c:pt>
                <c:pt idx="616">
                  <c:v>3.75</c:v>
                </c:pt>
                <c:pt idx="617">
                  <c:v>3.98</c:v>
                </c:pt>
                <c:pt idx="618">
                  <c:v>3.77</c:v>
                </c:pt>
                <c:pt idx="619">
                  <c:v>3.78</c:v>
                </c:pt>
                <c:pt idx="620">
                  <c:v>4.5999999999999996</c:v>
                </c:pt>
                <c:pt idx="621">
                  <c:v>4.5199999999999996</c:v>
                </c:pt>
                <c:pt idx="622">
                  <c:v>4.3600000000000003</c:v>
                </c:pt>
                <c:pt idx="623">
                  <c:v>4.9000000000000004</c:v>
                </c:pt>
                <c:pt idx="624">
                  <c:v>5.0599999999999996</c:v>
                </c:pt>
                <c:pt idx="625">
                  <c:v>5</c:v>
                </c:pt>
                <c:pt idx="626">
                  <c:v>4.2</c:v>
                </c:pt>
                <c:pt idx="627">
                  <c:v>4.32</c:v>
                </c:pt>
                <c:pt idx="628">
                  <c:v>4.12</c:v>
                </c:pt>
                <c:pt idx="629">
                  <c:v>4.0199999999999996</c:v>
                </c:pt>
                <c:pt idx="630">
                  <c:v>4.62</c:v>
                </c:pt>
                <c:pt idx="631">
                  <c:v>5</c:v>
                </c:pt>
                <c:pt idx="632">
                  <c:v>5.14</c:v>
                </c:pt>
                <c:pt idx="633">
                  <c:v>5.36</c:v>
                </c:pt>
                <c:pt idx="634">
                  <c:v>5.38</c:v>
                </c:pt>
                <c:pt idx="635">
                  <c:v>4.9400000000000004</c:v>
                </c:pt>
                <c:pt idx="636">
                  <c:v>4.82</c:v>
                </c:pt>
                <c:pt idx="637">
                  <c:v>4.8600000000000003</c:v>
                </c:pt>
                <c:pt idx="638">
                  <c:v>5.04</c:v>
                </c:pt>
                <c:pt idx="639">
                  <c:v>5.34</c:v>
                </c:pt>
                <c:pt idx="640">
                  <c:v>5.08</c:v>
                </c:pt>
                <c:pt idx="641">
                  <c:v>4.9000000000000004</c:v>
                </c:pt>
                <c:pt idx="642">
                  <c:v>5.0599999999999996</c:v>
                </c:pt>
                <c:pt idx="643">
                  <c:v>5.23</c:v>
                </c:pt>
                <c:pt idx="644">
                  <c:v>5.36</c:v>
                </c:pt>
                <c:pt idx="645">
                  <c:v>5.48</c:v>
                </c:pt>
                <c:pt idx="646">
                  <c:v>5.56</c:v>
                </c:pt>
                <c:pt idx="647">
                  <c:v>5.3</c:v>
                </c:pt>
                <c:pt idx="648">
                  <c:v>4.9000000000000004</c:v>
                </c:pt>
                <c:pt idx="649">
                  <c:v>4.9000000000000004</c:v>
                </c:pt>
                <c:pt idx="650">
                  <c:v>4.88</c:v>
                </c:pt>
                <c:pt idx="651">
                  <c:v>4.96</c:v>
                </c:pt>
                <c:pt idx="652">
                  <c:v>4.88</c:v>
                </c:pt>
                <c:pt idx="653">
                  <c:v>4.68</c:v>
                </c:pt>
                <c:pt idx="654">
                  <c:v>4.7</c:v>
                </c:pt>
                <c:pt idx="655">
                  <c:v>4.88</c:v>
                </c:pt>
                <c:pt idx="656">
                  <c:v>4.8600000000000003</c:v>
                </c:pt>
                <c:pt idx="657">
                  <c:v>4.84</c:v>
                </c:pt>
                <c:pt idx="658">
                  <c:v>4.74</c:v>
                </c:pt>
                <c:pt idx="659">
                  <c:v>4.62</c:v>
                </c:pt>
                <c:pt idx="660">
                  <c:v>4.5599999999999996</c:v>
                </c:pt>
                <c:pt idx="661">
                  <c:v>4.54</c:v>
                </c:pt>
                <c:pt idx="662">
                  <c:v>4.66</c:v>
                </c:pt>
                <c:pt idx="663">
                  <c:v>4.32</c:v>
                </c:pt>
                <c:pt idx="664">
                  <c:v>4.16</c:v>
                </c:pt>
                <c:pt idx="665">
                  <c:v>4.34</c:v>
                </c:pt>
                <c:pt idx="666">
                  <c:v>4.6399999999999997</c:v>
                </c:pt>
                <c:pt idx="667">
                  <c:v>4.7</c:v>
                </c:pt>
                <c:pt idx="668">
                  <c:v>4.7</c:v>
                </c:pt>
                <c:pt idx="669">
                  <c:v>4.87</c:v>
                </c:pt>
                <c:pt idx="670">
                  <c:v>5.12</c:v>
                </c:pt>
                <c:pt idx="671">
                  <c:v>4.5999999999999996</c:v>
                </c:pt>
                <c:pt idx="672">
                  <c:v>4.9000000000000004</c:v>
                </c:pt>
                <c:pt idx="673">
                  <c:v>4.84</c:v>
                </c:pt>
                <c:pt idx="674">
                  <c:v>5.16</c:v>
                </c:pt>
                <c:pt idx="675">
                  <c:v>5.26</c:v>
                </c:pt>
                <c:pt idx="676">
                  <c:v>5.4</c:v>
                </c:pt>
                <c:pt idx="677">
                  <c:v>5.6</c:v>
                </c:pt>
                <c:pt idx="678">
                  <c:v>5.58</c:v>
                </c:pt>
                <c:pt idx="679">
                  <c:v>5.64</c:v>
                </c:pt>
                <c:pt idx="680">
                  <c:v>5.68</c:v>
                </c:pt>
                <c:pt idx="681">
                  <c:v>4.47</c:v>
                </c:pt>
                <c:pt idx="682">
                  <c:v>4.42</c:v>
                </c:pt>
                <c:pt idx="683">
                  <c:v>4.4000000000000004</c:v>
                </c:pt>
                <c:pt idx="684">
                  <c:v>4.42</c:v>
                </c:pt>
                <c:pt idx="685">
                  <c:v>4.3600000000000003</c:v>
                </c:pt>
                <c:pt idx="686">
                  <c:v>4.3899999999999997</c:v>
                </c:pt>
                <c:pt idx="687">
                  <c:v>4.68</c:v>
                </c:pt>
                <c:pt idx="688">
                  <c:v>4.7</c:v>
                </c:pt>
                <c:pt idx="689">
                  <c:v>4.5999999999999996</c:v>
                </c:pt>
                <c:pt idx="690">
                  <c:v>4.08</c:v>
                </c:pt>
                <c:pt idx="691">
                  <c:v>4.08</c:v>
                </c:pt>
                <c:pt idx="692">
                  <c:v>4</c:v>
                </c:pt>
                <c:pt idx="693">
                  <c:v>3.96</c:v>
                </c:pt>
                <c:pt idx="694">
                  <c:v>3.4</c:v>
                </c:pt>
                <c:pt idx="695">
                  <c:v>3.56</c:v>
                </c:pt>
                <c:pt idx="696">
                  <c:v>3.42</c:v>
                </c:pt>
                <c:pt idx="697">
                  <c:v>3.34</c:v>
                </c:pt>
                <c:pt idx="698">
                  <c:v>3.34</c:v>
                </c:pt>
                <c:pt idx="699">
                  <c:v>3.36</c:v>
                </c:pt>
                <c:pt idx="700">
                  <c:v>3.32</c:v>
                </c:pt>
                <c:pt idx="701">
                  <c:v>3.3</c:v>
                </c:pt>
                <c:pt idx="702">
                  <c:v>4.26</c:v>
                </c:pt>
                <c:pt idx="703">
                  <c:v>4.5</c:v>
                </c:pt>
                <c:pt idx="704">
                  <c:v>3.76</c:v>
                </c:pt>
                <c:pt idx="705">
                  <c:v>3.46</c:v>
                </c:pt>
                <c:pt idx="706">
                  <c:v>3.62</c:v>
                </c:pt>
                <c:pt idx="707">
                  <c:v>4</c:v>
                </c:pt>
                <c:pt idx="708">
                  <c:v>4.0599999999999996</c:v>
                </c:pt>
                <c:pt idx="709">
                  <c:v>4.3</c:v>
                </c:pt>
                <c:pt idx="710">
                  <c:v>3.92</c:v>
                </c:pt>
                <c:pt idx="711">
                  <c:v>3.78</c:v>
                </c:pt>
                <c:pt idx="712">
                  <c:v>3.64</c:v>
                </c:pt>
                <c:pt idx="713">
                  <c:v>3.74</c:v>
                </c:pt>
                <c:pt idx="714">
                  <c:v>3.56</c:v>
                </c:pt>
                <c:pt idx="715">
                  <c:v>3.66</c:v>
                </c:pt>
                <c:pt idx="716">
                  <c:v>3.78</c:v>
                </c:pt>
                <c:pt idx="717">
                  <c:v>3.9</c:v>
                </c:pt>
                <c:pt idx="718">
                  <c:v>4.0999999999999996</c:v>
                </c:pt>
                <c:pt idx="719">
                  <c:v>4.3</c:v>
                </c:pt>
                <c:pt idx="720">
                  <c:v>3.98</c:v>
                </c:pt>
                <c:pt idx="721">
                  <c:v>3.86</c:v>
                </c:pt>
                <c:pt idx="722">
                  <c:v>3.54</c:v>
                </c:pt>
                <c:pt idx="723">
                  <c:v>3.7</c:v>
                </c:pt>
                <c:pt idx="724">
                  <c:v>3.5</c:v>
                </c:pt>
                <c:pt idx="725">
                  <c:v>3.5</c:v>
                </c:pt>
                <c:pt idx="726">
                  <c:v>3.22</c:v>
                </c:pt>
                <c:pt idx="727">
                  <c:v>3.96</c:v>
                </c:pt>
                <c:pt idx="728">
                  <c:v>3.44</c:v>
                </c:pt>
                <c:pt idx="729">
                  <c:v>3.58</c:v>
                </c:pt>
                <c:pt idx="730">
                  <c:v>3.26</c:v>
                </c:pt>
                <c:pt idx="731">
                  <c:v>3.54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DD63-49D2-8A59-EEEFE7C9EE7D}"/>
            </c:ext>
          </c:extLst>
        </c:ser>
        <c:ser>
          <c:idx val="11"/>
          <c:order val="1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DATOS!$AH$3:$AH$734</c:f>
              <c:numCache>
                <c:formatCode>0.00</c:formatCode>
                <c:ptCount val="732"/>
                <c:pt idx="0">
                  <c:v>3.2</c:v>
                </c:pt>
                <c:pt idx="1">
                  <c:v>3.2</c:v>
                </c:pt>
                <c:pt idx="2">
                  <c:v>3.14</c:v>
                </c:pt>
                <c:pt idx="3">
                  <c:v>3.1</c:v>
                </c:pt>
                <c:pt idx="4">
                  <c:v>3</c:v>
                </c:pt>
                <c:pt idx="5">
                  <c:v>2.94</c:v>
                </c:pt>
                <c:pt idx="6">
                  <c:v>3.1</c:v>
                </c:pt>
                <c:pt idx="7">
                  <c:v>3.04</c:v>
                </c:pt>
                <c:pt idx="8">
                  <c:v>3.6</c:v>
                </c:pt>
                <c:pt idx="9">
                  <c:v>4</c:v>
                </c:pt>
                <c:pt idx="10">
                  <c:v>3.82</c:v>
                </c:pt>
                <c:pt idx="11">
                  <c:v>3.6</c:v>
                </c:pt>
                <c:pt idx="12">
                  <c:v>3.44</c:v>
                </c:pt>
                <c:pt idx="13">
                  <c:v>3.34</c:v>
                </c:pt>
                <c:pt idx="14">
                  <c:v>3.42</c:v>
                </c:pt>
                <c:pt idx="15">
                  <c:v>3.3</c:v>
                </c:pt>
                <c:pt idx="16">
                  <c:v>3.84</c:v>
                </c:pt>
                <c:pt idx="17">
                  <c:v>3.24</c:v>
                </c:pt>
                <c:pt idx="18">
                  <c:v>3.36</c:v>
                </c:pt>
                <c:pt idx="19">
                  <c:v>3.64</c:v>
                </c:pt>
                <c:pt idx="20">
                  <c:v>3.68</c:v>
                </c:pt>
                <c:pt idx="21">
                  <c:v>3.42</c:v>
                </c:pt>
                <c:pt idx="22">
                  <c:v>3.12</c:v>
                </c:pt>
                <c:pt idx="23">
                  <c:v>3.18</c:v>
                </c:pt>
                <c:pt idx="24">
                  <c:v>3.2</c:v>
                </c:pt>
                <c:pt idx="25">
                  <c:v>3.54</c:v>
                </c:pt>
                <c:pt idx="26">
                  <c:v>3.6</c:v>
                </c:pt>
                <c:pt idx="27">
                  <c:v>3.52</c:v>
                </c:pt>
                <c:pt idx="28">
                  <c:v>3.42</c:v>
                </c:pt>
                <c:pt idx="29">
                  <c:v>3.62</c:v>
                </c:pt>
                <c:pt idx="30">
                  <c:v>3.54</c:v>
                </c:pt>
                <c:pt idx="31">
                  <c:v>3.48</c:v>
                </c:pt>
                <c:pt idx="32">
                  <c:v>3.14</c:v>
                </c:pt>
                <c:pt idx="33">
                  <c:v>3.18</c:v>
                </c:pt>
                <c:pt idx="34">
                  <c:v>3.15</c:v>
                </c:pt>
                <c:pt idx="35">
                  <c:v>3.04</c:v>
                </c:pt>
                <c:pt idx="36">
                  <c:v>2.78</c:v>
                </c:pt>
                <c:pt idx="37">
                  <c:v>2.64</c:v>
                </c:pt>
                <c:pt idx="38">
                  <c:v>2.56</c:v>
                </c:pt>
                <c:pt idx="39">
                  <c:v>2.56</c:v>
                </c:pt>
                <c:pt idx="40">
                  <c:v>2.48</c:v>
                </c:pt>
                <c:pt idx="41">
                  <c:v>2.58</c:v>
                </c:pt>
                <c:pt idx="42">
                  <c:v>2.76</c:v>
                </c:pt>
                <c:pt idx="43">
                  <c:v>2.56</c:v>
                </c:pt>
                <c:pt idx="44">
                  <c:v>2.5</c:v>
                </c:pt>
                <c:pt idx="45">
                  <c:v>2.44</c:v>
                </c:pt>
                <c:pt idx="46">
                  <c:v>2.64</c:v>
                </c:pt>
                <c:pt idx="47">
                  <c:v>2.7</c:v>
                </c:pt>
                <c:pt idx="48">
                  <c:v>2.75</c:v>
                </c:pt>
                <c:pt idx="49">
                  <c:v>2.44</c:v>
                </c:pt>
                <c:pt idx="50">
                  <c:v>2.54</c:v>
                </c:pt>
                <c:pt idx="51">
                  <c:v>2.4</c:v>
                </c:pt>
                <c:pt idx="52">
                  <c:v>2.56</c:v>
                </c:pt>
                <c:pt idx="53">
                  <c:v>2.38</c:v>
                </c:pt>
                <c:pt idx="54">
                  <c:v>2.5</c:v>
                </c:pt>
                <c:pt idx="55">
                  <c:v>2.42</c:v>
                </c:pt>
                <c:pt idx="56">
                  <c:v>2.6</c:v>
                </c:pt>
                <c:pt idx="57">
                  <c:v>2.2999999999999998</c:v>
                </c:pt>
                <c:pt idx="58">
                  <c:v>2.38</c:v>
                </c:pt>
                <c:pt idx="59">
                  <c:v>2.4</c:v>
                </c:pt>
                <c:pt idx="60">
                  <c:v>2.6</c:v>
                </c:pt>
                <c:pt idx="61">
                  <c:v>2.42</c:v>
                </c:pt>
                <c:pt idx="62">
                  <c:v>2.42</c:v>
                </c:pt>
                <c:pt idx="63">
                  <c:v>2.3199999999999998</c:v>
                </c:pt>
                <c:pt idx="64">
                  <c:v>2.52</c:v>
                </c:pt>
                <c:pt idx="65">
                  <c:v>2.52</c:v>
                </c:pt>
                <c:pt idx="66">
                  <c:v>2.56</c:v>
                </c:pt>
                <c:pt idx="67">
                  <c:v>2.52</c:v>
                </c:pt>
                <c:pt idx="68">
                  <c:v>2.4</c:v>
                </c:pt>
                <c:pt idx="69">
                  <c:v>2</c:v>
                </c:pt>
                <c:pt idx="70">
                  <c:v>2.25</c:v>
                </c:pt>
                <c:pt idx="71">
                  <c:v>2</c:v>
                </c:pt>
                <c:pt idx="72">
                  <c:v>2.12</c:v>
                </c:pt>
                <c:pt idx="73">
                  <c:v>2.2000000000000002</c:v>
                </c:pt>
                <c:pt idx="74">
                  <c:v>2.2200000000000002</c:v>
                </c:pt>
                <c:pt idx="75">
                  <c:v>2.94</c:v>
                </c:pt>
                <c:pt idx="76">
                  <c:v>2.78</c:v>
                </c:pt>
                <c:pt idx="77">
                  <c:v>2.6</c:v>
                </c:pt>
                <c:pt idx="78">
                  <c:v>2.56</c:v>
                </c:pt>
                <c:pt idx="79">
                  <c:v>2.42</c:v>
                </c:pt>
                <c:pt idx="80">
                  <c:v>3</c:v>
                </c:pt>
                <c:pt idx="81">
                  <c:v>3.14</c:v>
                </c:pt>
                <c:pt idx="82">
                  <c:v>2.8</c:v>
                </c:pt>
                <c:pt idx="83">
                  <c:v>2.72</c:v>
                </c:pt>
                <c:pt idx="84">
                  <c:v>2.78</c:v>
                </c:pt>
                <c:pt idx="85">
                  <c:v>3.14</c:v>
                </c:pt>
                <c:pt idx="86">
                  <c:v>3.1</c:v>
                </c:pt>
                <c:pt idx="87">
                  <c:v>3.04</c:v>
                </c:pt>
                <c:pt idx="88">
                  <c:v>3</c:v>
                </c:pt>
                <c:pt idx="89">
                  <c:v>3.36</c:v>
                </c:pt>
                <c:pt idx="90">
                  <c:v>3.66</c:v>
                </c:pt>
                <c:pt idx="91">
                  <c:v>3.78</c:v>
                </c:pt>
                <c:pt idx="92">
                  <c:v>3.4</c:v>
                </c:pt>
                <c:pt idx="93">
                  <c:v>3.42</c:v>
                </c:pt>
                <c:pt idx="94">
                  <c:v>3.64</c:v>
                </c:pt>
                <c:pt idx="95">
                  <c:v>3.64</c:v>
                </c:pt>
                <c:pt idx="96">
                  <c:v>3.7</c:v>
                </c:pt>
                <c:pt idx="97">
                  <c:v>3.36</c:v>
                </c:pt>
                <c:pt idx="98">
                  <c:v>3.16</c:v>
                </c:pt>
                <c:pt idx="99">
                  <c:v>3.1</c:v>
                </c:pt>
                <c:pt idx="100">
                  <c:v>3.26</c:v>
                </c:pt>
                <c:pt idx="101">
                  <c:v>3.16</c:v>
                </c:pt>
                <c:pt idx="102">
                  <c:v>3.22</c:v>
                </c:pt>
                <c:pt idx="103">
                  <c:v>2.94</c:v>
                </c:pt>
                <c:pt idx="104">
                  <c:v>2.88</c:v>
                </c:pt>
                <c:pt idx="105">
                  <c:v>2.65</c:v>
                </c:pt>
                <c:pt idx="106">
                  <c:v>2.78</c:v>
                </c:pt>
                <c:pt idx="107">
                  <c:v>3</c:v>
                </c:pt>
                <c:pt idx="108">
                  <c:v>2.94</c:v>
                </c:pt>
                <c:pt idx="109">
                  <c:v>2.66</c:v>
                </c:pt>
                <c:pt idx="110">
                  <c:v>2.78</c:v>
                </c:pt>
                <c:pt idx="111">
                  <c:v>3.26</c:v>
                </c:pt>
                <c:pt idx="112">
                  <c:v>3.56</c:v>
                </c:pt>
                <c:pt idx="113">
                  <c:v>3.62</c:v>
                </c:pt>
                <c:pt idx="114">
                  <c:v>3.86</c:v>
                </c:pt>
                <c:pt idx="115">
                  <c:v>3.6</c:v>
                </c:pt>
                <c:pt idx="116">
                  <c:v>3.52</c:v>
                </c:pt>
                <c:pt idx="117">
                  <c:v>3.26</c:v>
                </c:pt>
                <c:pt idx="118">
                  <c:v>3.39</c:v>
                </c:pt>
                <c:pt idx="119">
                  <c:v>3.52</c:v>
                </c:pt>
                <c:pt idx="120">
                  <c:v>3.66</c:v>
                </c:pt>
                <c:pt idx="121">
                  <c:v>3.06</c:v>
                </c:pt>
                <c:pt idx="122">
                  <c:v>3.7</c:v>
                </c:pt>
                <c:pt idx="123">
                  <c:v>3.98</c:v>
                </c:pt>
                <c:pt idx="124">
                  <c:v>4</c:v>
                </c:pt>
                <c:pt idx="125">
                  <c:v>4.0999999999999996</c:v>
                </c:pt>
                <c:pt idx="126">
                  <c:v>4.0599999999999996</c:v>
                </c:pt>
                <c:pt idx="127">
                  <c:v>3.82</c:v>
                </c:pt>
                <c:pt idx="128">
                  <c:v>3.9</c:v>
                </c:pt>
                <c:pt idx="129">
                  <c:v>3.8</c:v>
                </c:pt>
                <c:pt idx="130">
                  <c:v>3.98</c:v>
                </c:pt>
                <c:pt idx="131">
                  <c:v>4.28</c:v>
                </c:pt>
                <c:pt idx="132">
                  <c:v>4.2</c:v>
                </c:pt>
                <c:pt idx="133">
                  <c:v>4.22</c:v>
                </c:pt>
                <c:pt idx="134">
                  <c:v>4.22</c:v>
                </c:pt>
                <c:pt idx="135">
                  <c:v>4.5</c:v>
                </c:pt>
                <c:pt idx="136">
                  <c:v>4.68</c:v>
                </c:pt>
                <c:pt idx="137">
                  <c:v>4.4800000000000004</c:v>
                </c:pt>
                <c:pt idx="138">
                  <c:v>4.5999999999999996</c:v>
                </c:pt>
                <c:pt idx="139">
                  <c:v>4.78</c:v>
                </c:pt>
                <c:pt idx="140">
                  <c:v>5</c:v>
                </c:pt>
                <c:pt idx="141">
                  <c:v>4.6500000000000004</c:v>
                </c:pt>
                <c:pt idx="142">
                  <c:v>4.34</c:v>
                </c:pt>
                <c:pt idx="143">
                  <c:v>3.92</c:v>
                </c:pt>
                <c:pt idx="144">
                  <c:v>3.8</c:v>
                </c:pt>
                <c:pt idx="145">
                  <c:v>3.7</c:v>
                </c:pt>
                <c:pt idx="146">
                  <c:v>3.58</c:v>
                </c:pt>
                <c:pt idx="147">
                  <c:v>3.4</c:v>
                </c:pt>
                <c:pt idx="148">
                  <c:v>3.08</c:v>
                </c:pt>
                <c:pt idx="149">
                  <c:v>3.06</c:v>
                </c:pt>
                <c:pt idx="150">
                  <c:v>3.28</c:v>
                </c:pt>
                <c:pt idx="151">
                  <c:v>3.24</c:v>
                </c:pt>
                <c:pt idx="152">
                  <c:v>2.9</c:v>
                </c:pt>
                <c:pt idx="153">
                  <c:v>2.84</c:v>
                </c:pt>
                <c:pt idx="154">
                  <c:v>2.84</c:v>
                </c:pt>
                <c:pt idx="155">
                  <c:v>3.3</c:v>
                </c:pt>
                <c:pt idx="156">
                  <c:v>3.04</c:v>
                </c:pt>
                <c:pt idx="157">
                  <c:v>3.2</c:v>
                </c:pt>
                <c:pt idx="158">
                  <c:v>3.46</c:v>
                </c:pt>
                <c:pt idx="159">
                  <c:v>3.7</c:v>
                </c:pt>
                <c:pt idx="160">
                  <c:v>3.16</c:v>
                </c:pt>
                <c:pt idx="161">
                  <c:v>3.18</c:v>
                </c:pt>
                <c:pt idx="162">
                  <c:v>3.74</c:v>
                </c:pt>
                <c:pt idx="163">
                  <c:v>3.94</c:v>
                </c:pt>
                <c:pt idx="164">
                  <c:v>3.96</c:v>
                </c:pt>
                <c:pt idx="165">
                  <c:v>3.82</c:v>
                </c:pt>
                <c:pt idx="166">
                  <c:v>4.18</c:v>
                </c:pt>
                <c:pt idx="167">
                  <c:v>4.4000000000000004</c:v>
                </c:pt>
                <c:pt idx="168">
                  <c:v>4.4800000000000004</c:v>
                </c:pt>
                <c:pt idx="169">
                  <c:v>4.28</c:v>
                </c:pt>
                <c:pt idx="170">
                  <c:v>4.58</c:v>
                </c:pt>
                <c:pt idx="171">
                  <c:v>4.46</c:v>
                </c:pt>
                <c:pt idx="172">
                  <c:v>4.88</c:v>
                </c:pt>
                <c:pt idx="173">
                  <c:v>4.8600000000000003</c:v>
                </c:pt>
                <c:pt idx="174">
                  <c:v>4.3</c:v>
                </c:pt>
                <c:pt idx="175">
                  <c:v>4.04</c:v>
                </c:pt>
                <c:pt idx="176">
                  <c:v>3.98</c:v>
                </c:pt>
                <c:pt idx="177">
                  <c:v>3.9</c:v>
                </c:pt>
                <c:pt idx="178">
                  <c:v>3.78</c:v>
                </c:pt>
                <c:pt idx="179">
                  <c:v>3.68</c:v>
                </c:pt>
                <c:pt idx="180">
                  <c:v>3.68</c:v>
                </c:pt>
                <c:pt idx="181">
                  <c:v>3.66</c:v>
                </c:pt>
                <c:pt idx="182">
                  <c:v>3.58</c:v>
                </c:pt>
                <c:pt idx="183">
                  <c:v>3.56</c:v>
                </c:pt>
                <c:pt idx="184">
                  <c:v>3.68</c:v>
                </c:pt>
                <c:pt idx="185">
                  <c:v>3.66</c:v>
                </c:pt>
                <c:pt idx="186">
                  <c:v>3.66</c:v>
                </c:pt>
                <c:pt idx="187">
                  <c:v>3.76</c:v>
                </c:pt>
                <c:pt idx="188">
                  <c:v>3.3</c:v>
                </c:pt>
                <c:pt idx="189">
                  <c:v>3.45</c:v>
                </c:pt>
                <c:pt idx="190">
                  <c:v>3.6</c:v>
                </c:pt>
                <c:pt idx="191">
                  <c:v>4</c:v>
                </c:pt>
                <c:pt idx="192">
                  <c:v>3.73</c:v>
                </c:pt>
                <c:pt idx="193">
                  <c:v>3.48</c:v>
                </c:pt>
                <c:pt idx="194">
                  <c:v>4.0999999999999996</c:v>
                </c:pt>
                <c:pt idx="195">
                  <c:v>4.5</c:v>
                </c:pt>
                <c:pt idx="196">
                  <c:v>3.85</c:v>
                </c:pt>
                <c:pt idx="197">
                  <c:v>3.75</c:v>
                </c:pt>
                <c:pt idx="198">
                  <c:v>4.0999999999999996</c:v>
                </c:pt>
                <c:pt idx="199">
                  <c:v>4</c:v>
                </c:pt>
                <c:pt idx="200">
                  <c:v>4.3600000000000003</c:v>
                </c:pt>
                <c:pt idx="201">
                  <c:v>4.82</c:v>
                </c:pt>
                <c:pt idx="202">
                  <c:v>5.0999999999999996</c:v>
                </c:pt>
                <c:pt idx="203">
                  <c:v>5.24</c:v>
                </c:pt>
                <c:pt idx="204">
                  <c:v>5.14</c:v>
                </c:pt>
                <c:pt idx="205">
                  <c:v>4.78</c:v>
                </c:pt>
                <c:pt idx="206">
                  <c:v>5.14</c:v>
                </c:pt>
                <c:pt idx="207">
                  <c:v>5.44</c:v>
                </c:pt>
                <c:pt idx="208">
                  <c:v>5.62</c:v>
                </c:pt>
                <c:pt idx="209">
                  <c:v>5.84</c:v>
                </c:pt>
                <c:pt idx="210">
                  <c:v>5.88</c:v>
                </c:pt>
                <c:pt idx="211">
                  <c:v>5.8</c:v>
                </c:pt>
                <c:pt idx="212">
                  <c:v>5.66</c:v>
                </c:pt>
                <c:pt idx="213">
                  <c:v>5.76</c:v>
                </c:pt>
                <c:pt idx="214">
                  <c:v>5.76</c:v>
                </c:pt>
                <c:pt idx="215">
                  <c:v>5.72</c:v>
                </c:pt>
                <c:pt idx="216">
                  <c:v>5.66</c:v>
                </c:pt>
                <c:pt idx="217">
                  <c:v>5.76</c:v>
                </c:pt>
                <c:pt idx="218">
                  <c:v>6.28</c:v>
                </c:pt>
                <c:pt idx="219">
                  <c:v>6.3</c:v>
                </c:pt>
                <c:pt idx="220">
                  <c:v>6.38</c:v>
                </c:pt>
                <c:pt idx="221">
                  <c:v>6.4</c:v>
                </c:pt>
                <c:pt idx="222">
                  <c:v>6.7</c:v>
                </c:pt>
                <c:pt idx="223">
                  <c:v>7.1</c:v>
                </c:pt>
                <c:pt idx="224">
                  <c:v>6.9</c:v>
                </c:pt>
                <c:pt idx="225">
                  <c:v>6.74</c:v>
                </c:pt>
                <c:pt idx="226">
                  <c:v>6.3</c:v>
                </c:pt>
                <c:pt idx="227">
                  <c:v>6.2</c:v>
                </c:pt>
                <c:pt idx="228">
                  <c:v>6.5</c:v>
                </c:pt>
                <c:pt idx="229">
                  <c:v>6.66</c:v>
                </c:pt>
                <c:pt idx="230">
                  <c:v>6.7</c:v>
                </c:pt>
                <c:pt idx="231">
                  <c:v>6.66</c:v>
                </c:pt>
                <c:pt idx="232">
                  <c:v>6.32</c:v>
                </c:pt>
                <c:pt idx="233">
                  <c:v>6.18</c:v>
                </c:pt>
                <c:pt idx="234">
                  <c:v>6.1</c:v>
                </c:pt>
                <c:pt idx="235">
                  <c:v>5.54</c:v>
                </c:pt>
                <c:pt idx="236">
                  <c:v>5.42</c:v>
                </c:pt>
                <c:pt idx="237">
                  <c:v>5.66</c:v>
                </c:pt>
                <c:pt idx="238">
                  <c:v>5.48</c:v>
                </c:pt>
                <c:pt idx="239">
                  <c:v>5.38</c:v>
                </c:pt>
                <c:pt idx="240">
                  <c:v>4.82</c:v>
                </c:pt>
                <c:pt idx="241">
                  <c:v>4.54</c:v>
                </c:pt>
                <c:pt idx="242">
                  <c:v>4.62</c:v>
                </c:pt>
                <c:pt idx="243">
                  <c:v>4.66</c:v>
                </c:pt>
                <c:pt idx="244">
                  <c:v>5.0599999999999996</c:v>
                </c:pt>
                <c:pt idx="245">
                  <c:v>5.14</c:v>
                </c:pt>
                <c:pt idx="246">
                  <c:v>5.54</c:v>
                </c:pt>
                <c:pt idx="247">
                  <c:v>5.24</c:v>
                </c:pt>
                <c:pt idx="248">
                  <c:v>4.7</c:v>
                </c:pt>
                <c:pt idx="249">
                  <c:v>4.68</c:v>
                </c:pt>
                <c:pt idx="250">
                  <c:v>5</c:v>
                </c:pt>
                <c:pt idx="251">
                  <c:v>5</c:v>
                </c:pt>
                <c:pt idx="252">
                  <c:v>4.72</c:v>
                </c:pt>
                <c:pt idx="253">
                  <c:v>4.5</c:v>
                </c:pt>
                <c:pt idx="254">
                  <c:v>4.18</c:v>
                </c:pt>
                <c:pt idx="255">
                  <c:v>4.0999999999999996</c:v>
                </c:pt>
                <c:pt idx="256">
                  <c:v>4.0599999999999996</c:v>
                </c:pt>
                <c:pt idx="257">
                  <c:v>4.08</c:v>
                </c:pt>
                <c:pt idx="258">
                  <c:v>4.12</c:v>
                </c:pt>
                <c:pt idx="259">
                  <c:v>4.0599999999999996</c:v>
                </c:pt>
                <c:pt idx="260">
                  <c:v>4.08</c:v>
                </c:pt>
                <c:pt idx="261">
                  <c:v>4.04</c:v>
                </c:pt>
                <c:pt idx="262">
                  <c:v>3.98</c:v>
                </c:pt>
                <c:pt idx="263">
                  <c:v>4</c:v>
                </c:pt>
                <c:pt idx="264">
                  <c:v>4</c:v>
                </c:pt>
                <c:pt idx="265">
                  <c:v>3.86</c:v>
                </c:pt>
                <c:pt idx="266">
                  <c:v>4.1399999999999997</c:v>
                </c:pt>
                <c:pt idx="267">
                  <c:v>4.2</c:v>
                </c:pt>
                <c:pt idx="268">
                  <c:v>4.46</c:v>
                </c:pt>
                <c:pt idx="269">
                  <c:v>4.74</c:v>
                </c:pt>
                <c:pt idx="270">
                  <c:v>4.7</c:v>
                </c:pt>
                <c:pt idx="271">
                  <c:v>4.7</c:v>
                </c:pt>
                <c:pt idx="272">
                  <c:v>4.82</c:v>
                </c:pt>
                <c:pt idx="273">
                  <c:v>4.8600000000000003</c:v>
                </c:pt>
                <c:pt idx="274">
                  <c:v>4.82</c:v>
                </c:pt>
                <c:pt idx="275">
                  <c:v>5.0599999999999996</c:v>
                </c:pt>
                <c:pt idx="276">
                  <c:v>5.16</c:v>
                </c:pt>
                <c:pt idx="277">
                  <c:v>5.3</c:v>
                </c:pt>
                <c:pt idx="278">
                  <c:v>5.16</c:v>
                </c:pt>
                <c:pt idx="279">
                  <c:v>4.8600000000000003</c:v>
                </c:pt>
                <c:pt idx="280">
                  <c:v>4.54</c:v>
                </c:pt>
                <c:pt idx="281">
                  <c:v>4.46</c:v>
                </c:pt>
                <c:pt idx="282">
                  <c:v>4.46</c:v>
                </c:pt>
                <c:pt idx="283">
                  <c:v>4.16</c:v>
                </c:pt>
                <c:pt idx="284">
                  <c:v>4.2</c:v>
                </c:pt>
                <c:pt idx="285">
                  <c:v>4.24</c:v>
                </c:pt>
                <c:pt idx="286">
                  <c:v>4.5999999999999996</c:v>
                </c:pt>
                <c:pt idx="287">
                  <c:v>4.62</c:v>
                </c:pt>
                <c:pt idx="288">
                  <c:v>4.0599999999999996</c:v>
                </c:pt>
                <c:pt idx="289">
                  <c:v>4.3</c:v>
                </c:pt>
                <c:pt idx="290">
                  <c:v>4.0999999999999996</c:v>
                </c:pt>
                <c:pt idx="291">
                  <c:v>4</c:v>
                </c:pt>
                <c:pt idx="292">
                  <c:v>4.3600000000000003</c:v>
                </c:pt>
                <c:pt idx="293">
                  <c:v>4.26</c:v>
                </c:pt>
                <c:pt idx="294">
                  <c:v>4.26</c:v>
                </c:pt>
                <c:pt idx="295">
                  <c:v>4.3</c:v>
                </c:pt>
                <c:pt idx="296">
                  <c:v>4.76</c:v>
                </c:pt>
                <c:pt idx="297">
                  <c:v>4.4400000000000004</c:v>
                </c:pt>
                <c:pt idx="298">
                  <c:v>4.4000000000000004</c:v>
                </c:pt>
                <c:pt idx="299">
                  <c:v>4.16</c:v>
                </c:pt>
                <c:pt idx="300">
                  <c:v>4.04</c:v>
                </c:pt>
                <c:pt idx="301">
                  <c:v>4.0599999999999996</c:v>
                </c:pt>
                <c:pt idx="302">
                  <c:v>4.16</c:v>
                </c:pt>
                <c:pt idx="303">
                  <c:v>4.18</c:v>
                </c:pt>
                <c:pt idx="304">
                  <c:v>4.26</c:v>
                </c:pt>
                <c:pt idx="305">
                  <c:v>4.24</c:v>
                </c:pt>
                <c:pt idx="306">
                  <c:v>4.28</c:v>
                </c:pt>
                <c:pt idx="307">
                  <c:v>4.4000000000000004</c:v>
                </c:pt>
                <c:pt idx="308">
                  <c:v>4.92</c:v>
                </c:pt>
                <c:pt idx="309">
                  <c:v>5.04</c:v>
                </c:pt>
                <c:pt idx="310">
                  <c:v>5</c:v>
                </c:pt>
                <c:pt idx="311">
                  <c:v>4.9400000000000004</c:v>
                </c:pt>
                <c:pt idx="312">
                  <c:v>4.92</c:v>
                </c:pt>
                <c:pt idx="313">
                  <c:v>4.9000000000000004</c:v>
                </c:pt>
                <c:pt idx="314">
                  <c:v>4.88</c:v>
                </c:pt>
                <c:pt idx="315">
                  <c:v>4.5999999999999996</c:v>
                </c:pt>
                <c:pt idx="316">
                  <c:v>4.5</c:v>
                </c:pt>
                <c:pt idx="317">
                  <c:v>4.32</c:v>
                </c:pt>
                <c:pt idx="318">
                  <c:v>4.32</c:v>
                </c:pt>
                <c:pt idx="319">
                  <c:v>4.4400000000000004</c:v>
                </c:pt>
                <c:pt idx="320">
                  <c:v>4.0599999999999996</c:v>
                </c:pt>
                <c:pt idx="321">
                  <c:v>3.92</c:v>
                </c:pt>
                <c:pt idx="322">
                  <c:v>3.88</c:v>
                </c:pt>
                <c:pt idx="323">
                  <c:v>3.9</c:v>
                </c:pt>
                <c:pt idx="324">
                  <c:v>3.66</c:v>
                </c:pt>
                <c:pt idx="325">
                  <c:v>3.56</c:v>
                </c:pt>
                <c:pt idx="326">
                  <c:v>3.5</c:v>
                </c:pt>
                <c:pt idx="327">
                  <c:v>3.62</c:v>
                </c:pt>
                <c:pt idx="328">
                  <c:v>3.5</c:v>
                </c:pt>
                <c:pt idx="329">
                  <c:v>3.52</c:v>
                </c:pt>
                <c:pt idx="330">
                  <c:v>3.46</c:v>
                </c:pt>
                <c:pt idx="331">
                  <c:v>3.66</c:v>
                </c:pt>
                <c:pt idx="332">
                  <c:v>3.76</c:v>
                </c:pt>
                <c:pt idx="333">
                  <c:v>3.9</c:v>
                </c:pt>
                <c:pt idx="334">
                  <c:v>4</c:v>
                </c:pt>
                <c:pt idx="335">
                  <c:v>3.8</c:v>
                </c:pt>
                <c:pt idx="336">
                  <c:v>4</c:v>
                </c:pt>
                <c:pt idx="337">
                  <c:v>3.78</c:v>
                </c:pt>
                <c:pt idx="338">
                  <c:v>3.76</c:v>
                </c:pt>
                <c:pt idx="339">
                  <c:v>3.62</c:v>
                </c:pt>
                <c:pt idx="340">
                  <c:v>3.64</c:v>
                </c:pt>
                <c:pt idx="341">
                  <c:v>3.82</c:v>
                </c:pt>
                <c:pt idx="342">
                  <c:v>3.82</c:v>
                </c:pt>
                <c:pt idx="343">
                  <c:v>3.68</c:v>
                </c:pt>
                <c:pt idx="344">
                  <c:v>3.7</c:v>
                </c:pt>
                <c:pt idx="345">
                  <c:v>3.6</c:v>
                </c:pt>
                <c:pt idx="346">
                  <c:v>3.62</c:v>
                </c:pt>
                <c:pt idx="347">
                  <c:v>3.62</c:v>
                </c:pt>
                <c:pt idx="348">
                  <c:v>3.48</c:v>
                </c:pt>
                <c:pt idx="349">
                  <c:v>3.54</c:v>
                </c:pt>
                <c:pt idx="350">
                  <c:v>3.4</c:v>
                </c:pt>
                <c:pt idx="351">
                  <c:v>3.5</c:v>
                </c:pt>
                <c:pt idx="352">
                  <c:v>3.12</c:v>
                </c:pt>
                <c:pt idx="353">
                  <c:v>3.2</c:v>
                </c:pt>
                <c:pt idx="354">
                  <c:v>3.32</c:v>
                </c:pt>
                <c:pt idx="355">
                  <c:v>3.42</c:v>
                </c:pt>
                <c:pt idx="356">
                  <c:v>3.06</c:v>
                </c:pt>
                <c:pt idx="357">
                  <c:v>3.32</c:v>
                </c:pt>
                <c:pt idx="358">
                  <c:v>3.52</c:v>
                </c:pt>
                <c:pt idx="359">
                  <c:v>4</c:v>
                </c:pt>
                <c:pt idx="360">
                  <c:v>3.4</c:v>
                </c:pt>
                <c:pt idx="361">
                  <c:v>3.12</c:v>
                </c:pt>
                <c:pt idx="362">
                  <c:v>3.26</c:v>
                </c:pt>
                <c:pt idx="363">
                  <c:v>3.2</c:v>
                </c:pt>
                <c:pt idx="364">
                  <c:v>2.96</c:v>
                </c:pt>
                <c:pt idx="365">
                  <c:v>3.16</c:v>
                </c:pt>
                <c:pt idx="366">
                  <c:v>3.78</c:v>
                </c:pt>
                <c:pt idx="367">
                  <c:v>3.7</c:v>
                </c:pt>
                <c:pt idx="368">
                  <c:v>3.42</c:v>
                </c:pt>
                <c:pt idx="369">
                  <c:v>3.34</c:v>
                </c:pt>
                <c:pt idx="370">
                  <c:v>2.8</c:v>
                </c:pt>
                <c:pt idx="371">
                  <c:v>2.72</c:v>
                </c:pt>
                <c:pt idx="372">
                  <c:v>2.7</c:v>
                </c:pt>
                <c:pt idx="373">
                  <c:v>2.6</c:v>
                </c:pt>
                <c:pt idx="374">
                  <c:v>2.76</c:v>
                </c:pt>
                <c:pt idx="375">
                  <c:v>2.68</c:v>
                </c:pt>
                <c:pt idx="376">
                  <c:v>3.46</c:v>
                </c:pt>
                <c:pt idx="377">
                  <c:v>3.52</c:v>
                </c:pt>
                <c:pt idx="378">
                  <c:v>3.58</c:v>
                </c:pt>
                <c:pt idx="379">
                  <c:v>3.48</c:v>
                </c:pt>
                <c:pt idx="380">
                  <c:v>3.46</c:v>
                </c:pt>
                <c:pt idx="381">
                  <c:v>3.42</c:v>
                </c:pt>
                <c:pt idx="382">
                  <c:v>3.38</c:v>
                </c:pt>
                <c:pt idx="383">
                  <c:v>3.54</c:v>
                </c:pt>
                <c:pt idx="384">
                  <c:v>3.54</c:v>
                </c:pt>
                <c:pt idx="385">
                  <c:v>3.49</c:v>
                </c:pt>
                <c:pt idx="386">
                  <c:v>3.44</c:v>
                </c:pt>
                <c:pt idx="387">
                  <c:v>3.56</c:v>
                </c:pt>
                <c:pt idx="388">
                  <c:v>3.58</c:v>
                </c:pt>
                <c:pt idx="389">
                  <c:v>3.58</c:v>
                </c:pt>
                <c:pt idx="390">
                  <c:v>3.62</c:v>
                </c:pt>
                <c:pt idx="391">
                  <c:v>3.64</c:v>
                </c:pt>
                <c:pt idx="392">
                  <c:v>3.8</c:v>
                </c:pt>
                <c:pt idx="393">
                  <c:v>3.66</c:v>
                </c:pt>
                <c:pt idx="394">
                  <c:v>3.46</c:v>
                </c:pt>
                <c:pt idx="395">
                  <c:v>3.64</c:v>
                </c:pt>
                <c:pt idx="396">
                  <c:v>3.72</c:v>
                </c:pt>
                <c:pt idx="397">
                  <c:v>3.78</c:v>
                </c:pt>
                <c:pt idx="398">
                  <c:v>3.7</c:v>
                </c:pt>
                <c:pt idx="399">
                  <c:v>3.54</c:v>
                </c:pt>
                <c:pt idx="400">
                  <c:v>3.46</c:v>
                </c:pt>
                <c:pt idx="401">
                  <c:v>3.4</c:v>
                </c:pt>
                <c:pt idx="402">
                  <c:v>3</c:v>
                </c:pt>
                <c:pt idx="403">
                  <c:v>3.1</c:v>
                </c:pt>
                <c:pt idx="404">
                  <c:v>2.98</c:v>
                </c:pt>
                <c:pt idx="405">
                  <c:v>3</c:v>
                </c:pt>
                <c:pt idx="406">
                  <c:v>2.86</c:v>
                </c:pt>
                <c:pt idx="407">
                  <c:v>2.8</c:v>
                </c:pt>
                <c:pt idx="408">
                  <c:v>2.65</c:v>
                </c:pt>
                <c:pt idx="409">
                  <c:v>2.65</c:v>
                </c:pt>
                <c:pt idx="410">
                  <c:v>2.7</c:v>
                </c:pt>
                <c:pt idx="411">
                  <c:v>2.9</c:v>
                </c:pt>
                <c:pt idx="412">
                  <c:v>3.38</c:v>
                </c:pt>
                <c:pt idx="413">
                  <c:v>3.26</c:v>
                </c:pt>
                <c:pt idx="414">
                  <c:v>2.74</c:v>
                </c:pt>
                <c:pt idx="415">
                  <c:v>3</c:v>
                </c:pt>
                <c:pt idx="416">
                  <c:v>3.34</c:v>
                </c:pt>
                <c:pt idx="417">
                  <c:v>3.54</c:v>
                </c:pt>
                <c:pt idx="418">
                  <c:v>3.5</c:v>
                </c:pt>
                <c:pt idx="419">
                  <c:v>3.38</c:v>
                </c:pt>
                <c:pt idx="420">
                  <c:v>3.3</c:v>
                </c:pt>
                <c:pt idx="421">
                  <c:v>3.32</c:v>
                </c:pt>
                <c:pt idx="422">
                  <c:v>3.48</c:v>
                </c:pt>
                <c:pt idx="423">
                  <c:v>3.4</c:v>
                </c:pt>
                <c:pt idx="424">
                  <c:v>3.4</c:v>
                </c:pt>
                <c:pt idx="425">
                  <c:v>3.5</c:v>
                </c:pt>
                <c:pt idx="426">
                  <c:v>3.48</c:v>
                </c:pt>
                <c:pt idx="427">
                  <c:v>3.98</c:v>
                </c:pt>
                <c:pt idx="428">
                  <c:v>3.56</c:v>
                </c:pt>
                <c:pt idx="429">
                  <c:v>3.54</c:v>
                </c:pt>
                <c:pt idx="430">
                  <c:v>3.3</c:v>
                </c:pt>
                <c:pt idx="431">
                  <c:v>3.26</c:v>
                </c:pt>
                <c:pt idx="432">
                  <c:v>3.3</c:v>
                </c:pt>
                <c:pt idx="433">
                  <c:v>3.4</c:v>
                </c:pt>
                <c:pt idx="434">
                  <c:v>3.28</c:v>
                </c:pt>
                <c:pt idx="435">
                  <c:v>3.28</c:v>
                </c:pt>
                <c:pt idx="436">
                  <c:v>3.1</c:v>
                </c:pt>
                <c:pt idx="437">
                  <c:v>3.18</c:v>
                </c:pt>
                <c:pt idx="438">
                  <c:v>3.1</c:v>
                </c:pt>
                <c:pt idx="439">
                  <c:v>3.26</c:v>
                </c:pt>
                <c:pt idx="440">
                  <c:v>3.1</c:v>
                </c:pt>
                <c:pt idx="441">
                  <c:v>3.09</c:v>
                </c:pt>
                <c:pt idx="442">
                  <c:v>3.08</c:v>
                </c:pt>
                <c:pt idx="443">
                  <c:v>3.06</c:v>
                </c:pt>
                <c:pt idx="444">
                  <c:v>3.04</c:v>
                </c:pt>
                <c:pt idx="445">
                  <c:v>3.12</c:v>
                </c:pt>
                <c:pt idx="446">
                  <c:v>3.12</c:v>
                </c:pt>
                <c:pt idx="447">
                  <c:v>3.22</c:v>
                </c:pt>
                <c:pt idx="448">
                  <c:v>2.98</c:v>
                </c:pt>
                <c:pt idx="449">
                  <c:v>3.04</c:v>
                </c:pt>
                <c:pt idx="450">
                  <c:v>2.54</c:v>
                </c:pt>
                <c:pt idx="451">
                  <c:v>2.5</c:v>
                </c:pt>
                <c:pt idx="452">
                  <c:v>2.5</c:v>
                </c:pt>
                <c:pt idx="453">
                  <c:v>2.74</c:v>
                </c:pt>
                <c:pt idx="454">
                  <c:v>2.7</c:v>
                </c:pt>
                <c:pt idx="455">
                  <c:v>2.75</c:v>
                </c:pt>
                <c:pt idx="456">
                  <c:v>2.85</c:v>
                </c:pt>
                <c:pt idx="457">
                  <c:v>2.6</c:v>
                </c:pt>
                <c:pt idx="458">
                  <c:v>2.4</c:v>
                </c:pt>
                <c:pt idx="459">
                  <c:v>2.5</c:v>
                </c:pt>
                <c:pt idx="460">
                  <c:v>2.82</c:v>
                </c:pt>
                <c:pt idx="461">
                  <c:v>2.62</c:v>
                </c:pt>
                <c:pt idx="462">
                  <c:v>2.64</c:v>
                </c:pt>
                <c:pt idx="463">
                  <c:v>2.58</c:v>
                </c:pt>
                <c:pt idx="464">
                  <c:v>2.58</c:v>
                </c:pt>
                <c:pt idx="465">
                  <c:v>2.6</c:v>
                </c:pt>
                <c:pt idx="466">
                  <c:v>2.64</c:v>
                </c:pt>
                <c:pt idx="467">
                  <c:v>2.7</c:v>
                </c:pt>
                <c:pt idx="468">
                  <c:v>2.84</c:v>
                </c:pt>
                <c:pt idx="469">
                  <c:v>2.8</c:v>
                </c:pt>
                <c:pt idx="470">
                  <c:v>2.7</c:v>
                </c:pt>
                <c:pt idx="471">
                  <c:v>2.6</c:v>
                </c:pt>
                <c:pt idx="472">
                  <c:v>2.72</c:v>
                </c:pt>
                <c:pt idx="473">
                  <c:v>2.78</c:v>
                </c:pt>
                <c:pt idx="474">
                  <c:v>2.78</c:v>
                </c:pt>
                <c:pt idx="475">
                  <c:v>2.7</c:v>
                </c:pt>
                <c:pt idx="476">
                  <c:v>2.7</c:v>
                </c:pt>
                <c:pt idx="477">
                  <c:v>2.7</c:v>
                </c:pt>
                <c:pt idx="478">
                  <c:v>2.68</c:v>
                </c:pt>
                <c:pt idx="479">
                  <c:v>2.58</c:v>
                </c:pt>
                <c:pt idx="480">
                  <c:v>2.54</c:v>
                </c:pt>
                <c:pt idx="481">
                  <c:v>2.6</c:v>
                </c:pt>
                <c:pt idx="482">
                  <c:v>2.6</c:v>
                </c:pt>
                <c:pt idx="483">
                  <c:v>2.54</c:v>
                </c:pt>
                <c:pt idx="484">
                  <c:v>2.5</c:v>
                </c:pt>
                <c:pt idx="485">
                  <c:v>2.4</c:v>
                </c:pt>
                <c:pt idx="486">
                  <c:v>2.54</c:v>
                </c:pt>
                <c:pt idx="487">
                  <c:v>2.42</c:v>
                </c:pt>
                <c:pt idx="488">
                  <c:v>2.42</c:v>
                </c:pt>
                <c:pt idx="489">
                  <c:v>2.36</c:v>
                </c:pt>
                <c:pt idx="490">
                  <c:v>2.4</c:v>
                </c:pt>
                <c:pt idx="491">
                  <c:v>2.36</c:v>
                </c:pt>
                <c:pt idx="492">
                  <c:v>2.38</c:v>
                </c:pt>
                <c:pt idx="493">
                  <c:v>2.38</c:v>
                </c:pt>
                <c:pt idx="494">
                  <c:v>2.36</c:v>
                </c:pt>
                <c:pt idx="495">
                  <c:v>2.38</c:v>
                </c:pt>
                <c:pt idx="496">
                  <c:v>2.56</c:v>
                </c:pt>
                <c:pt idx="497">
                  <c:v>2.4</c:v>
                </c:pt>
                <c:pt idx="498">
                  <c:v>2.44</c:v>
                </c:pt>
                <c:pt idx="499">
                  <c:v>2.4</c:v>
                </c:pt>
                <c:pt idx="500">
                  <c:v>2.42</c:v>
                </c:pt>
                <c:pt idx="501">
                  <c:v>2.44</c:v>
                </c:pt>
                <c:pt idx="502">
                  <c:v>2.4</c:v>
                </c:pt>
                <c:pt idx="503">
                  <c:v>2.46</c:v>
                </c:pt>
                <c:pt idx="504">
                  <c:v>2.52</c:v>
                </c:pt>
                <c:pt idx="505">
                  <c:v>2.5</c:v>
                </c:pt>
                <c:pt idx="506">
                  <c:v>2.5</c:v>
                </c:pt>
                <c:pt idx="507">
                  <c:v>2.54</c:v>
                </c:pt>
                <c:pt idx="508">
                  <c:v>2.6</c:v>
                </c:pt>
                <c:pt idx="509">
                  <c:v>2.65</c:v>
                </c:pt>
                <c:pt idx="510">
                  <c:v>2.68</c:v>
                </c:pt>
                <c:pt idx="511">
                  <c:v>2.68</c:v>
                </c:pt>
                <c:pt idx="512">
                  <c:v>2.7</c:v>
                </c:pt>
                <c:pt idx="513">
                  <c:v>2.72</c:v>
                </c:pt>
                <c:pt idx="514">
                  <c:v>2.75</c:v>
                </c:pt>
                <c:pt idx="515">
                  <c:v>2.6</c:v>
                </c:pt>
                <c:pt idx="516">
                  <c:v>2.62</c:v>
                </c:pt>
                <c:pt idx="517">
                  <c:v>2.5</c:v>
                </c:pt>
                <c:pt idx="518">
                  <c:v>2.5</c:v>
                </c:pt>
                <c:pt idx="519">
                  <c:v>2.5</c:v>
                </c:pt>
                <c:pt idx="520">
                  <c:v>2.5</c:v>
                </c:pt>
                <c:pt idx="521">
                  <c:v>2.62</c:v>
                </c:pt>
                <c:pt idx="522">
                  <c:v>2.72</c:v>
                </c:pt>
                <c:pt idx="523">
                  <c:v>2.6</c:v>
                </c:pt>
                <c:pt idx="524">
                  <c:v>2.6</c:v>
                </c:pt>
                <c:pt idx="525">
                  <c:v>2.54</c:v>
                </c:pt>
                <c:pt idx="526">
                  <c:v>2.58</c:v>
                </c:pt>
                <c:pt idx="527">
                  <c:v>2.6</c:v>
                </c:pt>
                <c:pt idx="528">
                  <c:v>2.64</c:v>
                </c:pt>
                <c:pt idx="529">
                  <c:v>2.54</c:v>
                </c:pt>
                <c:pt idx="530">
                  <c:v>2.5</c:v>
                </c:pt>
                <c:pt idx="531">
                  <c:v>2.44</c:v>
                </c:pt>
                <c:pt idx="532">
                  <c:v>2.48</c:v>
                </c:pt>
                <c:pt idx="533">
                  <c:v>2.44</c:v>
                </c:pt>
                <c:pt idx="534">
                  <c:v>2.5</c:v>
                </c:pt>
                <c:pt idx="535">
                  <c:v>2.48</c:v>
                </c:pt>
                <c:pt idx="536">
                  <c:v>2.52</c:v>
                </c:pt>
                <c:pt idx="537">
                  <c:v>2.5</c:v>
                </c:pt>
                <c:pt idx="538">
                  <c:v>2.8</c:v>
                </c:pt>
                <c:pt idx="539">
                  <c:v>2.9</c:v>
                </c:pt>
                <c:pt idx="540">
                  <c:v>3</c:v>
                </c:pt>
                <c:pt idx="541">
                  <c:v>3.16</c:v>
                </c:pt>
                <c:pt idx="542">
                  <c:v>3</c:v>
                </c:pt>
                <c:pt idx="543">
                  <c:v>2.98</c:v>
                </c:pt>
                <c:pt idx="544">
                  <c:v>2.96</c:v>
                </c:pt>
                <c:pt idx="545">
                  <c:v>2.94</c:v>
                </c:pt>
                <c:pt idx="546">
                  <c:v>2.7</c:v>
                </c:pt>
                <c:pt idx="547">
                  <c:v>2.94</c:v>
                </c:pt>
                <c:pt idx="548">
                  <c:v>2.78</c:v>
                </c:pt>
                <c:pt idx="549">
                  <c:v>2.7</c:v>
                </c:pt>
                <c:pt idx="550">
                  <c:v>2.7</c:v>
                </c:pt>
                <c:pt idx="551">
                  <c:v>2.74</c:v>
                </c:pt>
                <c:pt idx="552">
                  <c:v>2.78</c:v>
                </c:pt>
                <c:pt idx="553">
                  <c:v>2.9</c:v>
                </c:pt>
                <c:pt idx="554">
                  <c:v>3</c:v>
                </c:pt>
                <c:pt idx="555">
                  <c:v>3.04</c:v>
                </c:pt>
                <c:pt idx="556">
                  <c:v>2.64</c:v>
                </c:pt>
                <c:pt idx="557">
                  <c:v>3.06</c:v>
                </c:pt>
                <c:pt idx="558">
                  <c:v>3.1</c:v>
                </c:pt>
                <c:pt idx="559">
                  <c:v>3.28</c:v>
                </c:pt>
                <c:pt idx="560">
                  <c:v>2.98</c:v>
                </c:pt>
                <c:pt idx="561">
                  <c:v>3.06</c:v>
                </c:pt>
                <c:pt idx="562">
                  <c:v>3</c:v>
                </c:pt>
                <c:pt idx="563">
                  <c:v>3.06</c:v>
                </c:pt>
                <c:pt idx="564">
                  <c:v>3</c:v>
                </c:pt>
                <c:pt idx="565">
                  <c:v>2.9</c:v>
                </c:pt>
                <c:pt idx="566">
                  <c:v>2.76</c:v>
                </c:pt>
                <c:pt idx="567">
                  <c:v>2.7</c:v>
                </c:pt>
                <c:pt idx="568">
                  <c:v>3.58</c:v>
                </c:pt>
                <c:pt idx="569">
                  <c:v>3.34</c:v>
                </c:pt>
                <c:pt idx="570">
                  <c:v>3.14</c:v>
                </c:pt>
                <c:pt idx="571">
                  <c:v>3.08</c:v>
                </c:pt>
                <c:pt idx="572">
                  <c:v>3.68</c:v>
                </c:pt>
                <c:pt idx="573">
                  <c:v>3.78</c:v>
                </c:pt>
                <c:pt idx="574">
                  <c:v>3.94</c:v>
                </c:pt>
                <c:pt idx="575">
                  <c:v>3.8</c:v>
                </c:pt>
                <c:pt idx="576">
                  <c:v>3.04</c:v>
                </c:pt>
                <c:pt idx="577">
                  <c:v>3.08</c:v>
                </c:pt>
                <c:pt idx="578">
                  <c:v>3.58</c:v>
                </c:pt>
                <c:pt idx="579">
                  <c:v>3.7</c:v>
                </c:pt>
                <c:pt idx="580">
                  <c:v>3.36</c:v>
                </c:pt>
                <c:pt idx="581">
                  <c:v>3.42</c:v>
                </c:pt>
                <c:pt idx="582">
                  <c:v>3.7</c:v>
                </c:pt>
                <c:pt idx="583">
                  <c:v>3.86</c:v>
                </c:pt>
                <c:pt idx="584">
                  <c:v>4.08</c:v>
                </c:pt>
                <c:pt idx="585">
                  <c:v>4.16</c:v>
                </c:pt>
                <c:pt idx="586">
                  <c:v>3.8</c:v>
                </c:pt>
                <c:pt idx="587">
                  <c:v>3.7</c:v>
                </c:pt>
                <c:pt idx="588">
                  <c:v>3.78</c:v>
                </c:pt>
                <c:pt idx="589">
                  <c:v>3.72</c:v>
                </c:pt>
                <c:pt idx="590">
                  <c:v>3.66</c:v>
                </c:pt>
                <c:pt idx="591">
                  <c:v>3.64</c:v>
                </c:pt>
                <c:pt idx="592">
                  <c:v>3.16</c:v>
                </c:pt>
                <c:pt idx="593">
                  <c:v>3.16</c:v>
                </c:pt>
                <c:pt idx="594">
                  <c:v>3</c:v>
                </c:pt>
                <c:pt idx="595">
                  <c:v>2.9</c:v>
                </c:pt>
                <c:pt idx="596">
                  <c:v>3.48</c:v>
                </c:pt>
                <c:pt idx="597">
                  <c:v>3.3</c:v>
                </c:pt>
                <c:pt idx="598">
                  <c:v>3.32</c:v>
                </c:pt>
                <c:pt idx="599">
                  <c:v>3.24</c:v>
                </c:pt>
                <c:pt idx="600">
                  <c:v>3.3</c:v>
                </c:pt>
                <c:pt idx="601">
                  <c:v>3.34</c:v>
                </c:pt>
                <c:pt idx="602">
                  <c:v>3.06</c:v>
                </c:pt>
                <c:pt idx="603">
                  <c:v>3.06</c:v>
                </c:pt>
                <c:pt idx="604">
                  <c:v>3.04</c:v>
                </c:pt>
                <c:pt idx="605">
                  <c:v>2.9</c:v>
                </c:pt>
                <c:pt idx="606">
                  <c:v>3.34</c:v>
                </c:pt>
                <c:pt idx="607">
                  <c:v>3.28</c:v>
                </c:pt>
                <c:pt idx="608">
                  <c:v>3.16</c:v>
                </c:pt>
                <c:pt idx="609">
                  <c:v>3.04</c:v>
                </c:pt>
                <c:pt idx="610">
                  <c:v>3.04</c:v>
                </c:pt>
                <c:pt idx="611">
                  <c:v>3.2</c:v>
                </c:pt>
                <c:pt idx="612">
                  <c:v>3.16</c:v>
                </c:pt>
                <c:pt idx="613">
                  <c:v>3.08</c:v>
                </c:pt>
                <c:pt idx="614">
                  <c:v>3.06</c:v>
                </c:pt>
                <c:pt idx="615">
                  <c:v>2.94</c:v>
                </c:pt>
                <c:pt idx="616">
                  <c:v>2.98</c:v>
                </c:pt>
                <c:pt idx="617">
                  <c:v>3.06</c:v>
                </c:pt>
                <c:pt idx="618">
                  <c:v>2.7</c:v>
                </c:pt>
                <c:pt idx="619">
                  <c:v>2.6</c:v>
                </c:pt>
                <c:pt idx="620">
                  <c:v>2.9</c:v>
                </c:pt>
                <c:pt idx="621">
                  <c:v>2.98</c:v>
                </c:pt>
                <c:pt idx="622">
                  <c:v>3.7</c:v>
                </c:pt>
                <c:pt idx="623">
                  <c:v>3</c:v>
                </c:pt>
                <c:pt idx="624">
                  <c:v>3.1</c:v>
                </c:pt>
                <c:pt idx="625">
                  <c:v>2.94</c:v>
                </c:pt>
                <c:pt idx="626">
                  <c:v>3.85</c:v>
                </c:pt>
                <c:pt idx="627">
                  <c:v>3.92</c:v>
                </c:pt>
                <c:pt idx="628">
                  <c:v>3.86</c:v>
                </c:pt>
                <c:pt idx="629">
                  <c:v>3.79</c:v>
                </c:pt>
                <c:pt idx="630">
                  <c:v>3.3</c:v>
                </c:pt>
                <c:pt idx="631">
                  <c:v>3.68</c:v>
                </c:pt>
                <c:pt idx="632">
                  <c:v>3.38</c:v>
                </c:pt>
                <c:pt idx="633">
                  <c:v>3.7</c:v>
                </c:pt>
                <c:pt idx="634">
                  <c:v>4.0999999999999996</c:v>
                </c:pt>
                <c:pt idx="635">
                  <c:v>4.74</c:v>
                </c:pt>
                <c:pt idx="636">
                  <c:v>4.9000000000000004</c:v>
                </c:pt>
                <c:pt idx="637">
                  <c:v>4.0999999999999996</c:v>
                </c:pt>
                <c:pt idx="638">
                  <c:v>4.95</c:v>
                </c:pt>
                <c:pt idx="639">
                  <c:v>3.8</c:v>
                </c:pt>
                <c:pt idx="640">
                  <c:v>3.9</c:v>
                </c:pt>
                <c:pt idx="641">
                  <c:v>4</c:v>
                </c:pt>
                <c:pt idx="642">
                  <c:v>4.0999999999999996</c:v>
                </c:pt>
                <c:pt idx="643">
                  <c:v>4.0599999999999996</c:v>
                </c:pt>
                <c:pt idx="644">
                  <c:v>4.38</c:v>
                </c:pt>
                <c:pt idx="645">
                  <c:v>4.5</c:v>
                </c:pt>
                <c:pt idx="646">
                  <c:v>4.8</c:v>
                </c:pt>
                <c:pt idx="647">
                  <c:v>4.9400000000000004</c:v>
                </c:pt>
                <c:pt idx="648">
                  <c:v>4.96</c:v>
                </c:pt>
                <c:pt idx="649">
                  <c:v>4.96</c:v>
                </c:pt>
                <c:pt idx="650">
                  <c:v>4.9800000000000004</c:v>
                </c:pt>
                <c:pt idx="651">
                  <c:v>5.04</c:v>
                </c:pt>
                <c:pt idx="652">
                  <c:v>4.96</c:v>
                </c:pt>
                <c:pt idx="653">
                  <c:v>4.9400000000000004</c:v>
                </c:pt>
                <c:pt idx="654">
                  <c:v>4.84</c:v>
                </c:pt>
                <c:pt idx="655">
                  <c:v>4.9800000000000004</c:v>
                </c:pt>
                <c:pt idx="656">
                  <c:v>5.14</c:v>
                </c:pt>
                <c:pt idx="657">
                  <c:v>4.9800000000000004</c:v>
                </c:pt>
                <c:pt idx="658">
                  <c:v>5</c:v>
                </c:pt>
                <c:pt idx="659">
                  <c:v>5.14</c:v>
                </c:pt>
                <c:pt idx="660">
                  <c:v>4.76</c:v>
                </c:pt>
                <c:pt idx="661">
                  <c:v>4.8</c:v>
                </c:pt>
                <c:pt idx="662">
                  <c:v>4.7</c:v>
                </c:pt>
                <c:pt idx="663">
                  <c:v>4.4000000000000004</c:v>
                </c:pt>
                <c:pt idx="664">
                  <c:v>4.4800000000000004</c:v>
                </c:pt>
                <c:pt idx="665">
                  <c:v>4.76</c:v>
                </c:pt>
                <c:pt idx="666">
                  <c:v>4.9800000000000004</c:v>
                </c:pt>
                <c:pt idx="667">
                  <c:v>5.14</c:v>
                </c:pt>
                <c:pt idx="668">
                  <c:v>4.92</c:v>
                </c:pt>
                <c:pt idx="669">
                  <c:v>4.96</c:v>
                </c:pt>
                <c:pt idx="670">
                  <c:v>5</c:v>
                </c:pt>
                <c:pt idx="671">
                  <c:v>5.0599999999999996</c:v>
                </c:pt>
                <c:pt idx="672">
                  <c:v>4.8099999999999996</c:v>
                </c:pt>
                <c:pt idx="673">
                  <c:v>4.96</c:v>
                </c:pt>
                <c:pt idx="674">
                  <c:v>5.24</c:v>
                </c:pt>
                <c:pt idx="675">
                  <c:v>5.26</c:v>
                </c:pt>
                <c:pt idx="676">
                  <c:v>5.22</c:v>
                </c:pt>
                <c:pt idx="677">
                  <c:v>5.16</c:v>
                </c:pt>
                <c:pt idx="678">
                  <c:v>4.92</c:v>
                </c:pt>
                <c:pt idx="679">
                  <c:v>4.76</c:v>
                </c:pt>
                <c:pt idx="680">
                  <c:v>4.74</c:v>
                </c:pt>
                <c:pt idx="681">
                  <c:v>4.9400000000000004</c:v>
                </c:pt>
                <c:pt idx="682">
                  <c:v>5.0199999999999996</c:v>
                </c:pt>
                <c:pt idx="683">
                  <c:v>5.0999999999999996</c:v>
                </c:pt>
                <c:pt idx="684">
                  <c:v>5.54</c:v>
                </c:pt>
                <c:pt idx="685">
                  <c:v>5.6</c:v>
                </c:pt>
                <c:pt idx="686">
                  <c:v>5.6</c:v>
                </c:pt>
                <c:pt idx="687">
                  <c:v>5.6</c:v>
                </c:pt>
                <c:pt idx="688">
                  <c:v>5.64</c:v>
                </c:pt>
                <c:pt idx="689">
                  <c:v>5.74</c:v>
                </c:pt>
                <c:pt idx="690">
                  <c:v>5.9</c:v>
                </c:pt>
                <c:pt idx="691">
                  <c:v>5.84</c:v>
                </c:pt>
                <c:pt idx="692">
                  <c:v>5.58</c:v>
                </c:pt>
                <c:pt idx="693">
                  <c:v>5.22</c:v>
                </c:pt>
                <c:pt idx="694">
                  <c:v>4.96</c:v>
                </c:pt>
                <c:pt idx="695">
                  <c:v>5.16</c:v>
                </c:pt>
                <c:pt idx="696">
                  <c:v>5.32</c:v>
                </c:pt>
                <c:pt idx="697">
                  <c:v>5.24</c:v>
                </c:pt>
                <c:pt idx="698">
                  <c:v>5.24</c:v>
                </c:pt>
                <c:pt idx="699">
                  <c:v>5.32</c:v>
                </c:pt>
                <c:pt idx="700">
                  <c:v>5.4</c:v>
                </c:pt>
                <c:pt idx="701">
                  <c:v>5.42</c:v>
                </c:pt>
                <c:pt idx="702">
                  <c:v>5.5</c:v>
                </c:pt>
                <c:pt idx="703">
                  <c:v>5.42</c:v>
                </c:pt>
                <c:pt idx="704">
                  <c:v>5.46</c:v>
                </c:pt>
                <c:pt idx="705">
                  <c:v>5.64</c:v>
                </c:pt>
                <c:pt idx="706">
                  <c:v>6</c:v>
                </c:pt>
                <c:pt idx="707">
                  <c:v>6.1</c:v>
                </c:pt>
                <c:pt idx="708">
                  <c:v>5.84</c:v>
                </c:pt>
                <c:pt idx="709">
                  <c:v>5.5</c:v>
                </c:pt>
                <c:pt idx="710">
                  <c:v>5.48</c:v>
                </c:pt>
                <c:pt idx="711">
                  <c:v>5.54</c:v>
                </c:pt>
                <c:pt idx="712">
                  <c:v>5.5</c:v>
                </c:pt>
                <c:pt idx="713">
                  <c:v>5.3</c:v>
                </c:pt>
                <c:pt idx="714">
                  <c:v>4.74</c:v>
                </c:pt>
                <c:pt idx="715">
                  <c:v>4.42</c:v>
                </c:pt>
                <c:pt idx="716">
                  <c:v>4.24</c:v>
                </c:pt>
                <c:pt idx="717">
                  <c:v>4.3600000000000003</c:v>
                </c:pt>
                <c:pt idx="718">
                  <c:v>4.34</c:v>
                </c:pt>
                <c:pt idx="719">
                  <c:v>4.28</c:v>
                </c:pt>
                <c:pt idx="720">
                  <c:v>4</c:v>
                </c:pt>
                <c:pt idx="721">
                  <c:v>3.96</c:v>
                </c:pt>
                <c:pt idx="722">
                  <c:v>3.48</c:v>
                </c:pt>
                <c:pt idx="723">
                  <c:v>3.44</c:v>
                </c:pt>
                <c:pt idx="724">
                  <c:v>3.18</c:v>
                </c:pt>
                <c:pt idx="725">
                  <c:v>3.2</c:v>
                </c:pt>
                <c:pt idx="726">
                  <c:v>3.06</c:v>
                </c:pt>
                <c:pt idx="727">
                  <c:v>3</c:v>
                </c:pt>
                <c:pt idx="728">
                  <c:v>3</c:v>
                </c:pt>
                <c:pt idx="729">
                  <c:v>3.04</c:v>
                </c:pt>
                <c:pt idx="730">
                  <c:v>3.56</c:v>
                </c:pt>
                <c:pt idx="731">
                  <c:v>3.19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D63-49D2-8A59-EEEFE7C9EE7D}"/>
            </c:ext>
          </c:extLst>
        </c:ser>
        <c:ser>
          <c:idx val="14"/>
          <c:order val="1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DATOS!$AI$3:$AI$734</c:f>
              <c:numCache>
                <c:formatCode>0.00</c:formatCode>
                <c:ptCount val="732"/>
                <c:pt idx="0">
                  <c:v>2.96</c:v>
                </c:pt>
                <c:pt idx="1">
                  <c:v>3</c:v>
                </c:pt>
                <c:pt idx="2">
                  <c:v>2.98</c:v>
                </c:pt>
                <c:pt idx="3">
                  <c:v>2.98</c:v>
                </c:pt>
                <c:pt idx="4">
                  <c:v>3.48</c:v>
                </c:pt>
                <c:pt idx="5">
                  <c:v>3.5</c:v>
                </c:pt>
                <c:pt idx="6">
                  <c:v>2.94</c:v>
                </c:pt>
                <c:pt idx="7">
                  <c:v>2.78</c:v>
                </c:pt>
                <c:pt idx="8">
                  <c:v>3.6</c:v>
                </c:pt>
                <c:pt idx="9">
                  <c:v>3.98</c:v>
                </c:pt>
                <c:pt idx="10">
                  <c:v>3.64</c:v>
                </c:pt>
                <c:pt idx="11">
                  <c:v>3.42</c:v>
                </c:pt>
                <c:pt idx="12">
                  <c:v>3.24</c:v>
                </c:pt>
                <c:pt idx="13">
                  <c:v>3.44</c:v>
                </c:pt>
                <c:pt idx="14">
                  <c:v>3.96</c:v>
                </c:pt>
                <c:pt idx="15">
                  <c:v>3.76</c:v>
                </c:pt>
                <c:pt idx="16">
                  <c:v>3.76</c:v>
                </c:pt>
                <c:pt idx="17">
                  <c:v>3.82</c:v>
                </c:pt>
                <c:pt idx="18">
                  <c:v>3.82</c:v>
                </c:pt>
                <c:pt idx="19">
                  <c:v>3.6</c:v>
                </c:pt>
                <c:pt idx="20">
                  <c:v>3.36</c:v>
                </c:pt>
                <c:pt idx="21">
                  <c:v>3.34</c:v>
                </c:pt>
                <c:pt idx="22">
                  <c:v>3.27</c:v>
                </c:pt>
                <c:pt idx="23">
                  <c:v>3.44</c:v>
                </c:pt>
                <c:pt idx="24">
                  <c:v>2.98</c:v>
                </c:pt>
                <c:pt idx="25">
                  <c:v>3.02</c:v>
                </c:pt>
                <c:pt idx="26">
                  <c:v>3.34</c:v>
                </c:pt>
                <c:pt idx="27">
                  <c:v>3.4</c:v>
                </c:pt>
                <c:pt idx="28">
                  <c:v>3.48</c:v>
                </c:pt>
                <c:pt idx="29">
                  <c:v>3.18</c:v>
                </c:pt>
                <c:pt idx="30">
                  <c:v>3.2</c:v>
                </c:pt>
                <c:pt idx="31">
                  <c:v>3.2</c:v>
                </c:pt>
                <c:pt idx="32">
                  <c:v>2.8</c:v>
                </c:pt>
                <c:pt idx="33">
                  <c:v>2.98</c:v>
                </c:pt>
                <c:pt idx="34">
                  <c:v>3</c:v>
                </c:pt>
                <c:pt idx="35">
                  <c:v>2.7</c:v>
                </c:pt>
                <c:pt idx="36">
                  <c:v>3.22</c:v>
                </c:pt>
                <c:pt idx="37">
                  <c:v>3.54</c:v>
                </c:pt>
                <c:pt idx="78">
                  <c:v>3.63</c:v>
                </c:pt>
                <c:pt idx="79">
                  <c:v>3.52</c:v>
                </c:pt>
                <c:pt idx="80">
                  <c:v>3.74</c:v>
                </c:pt>
                <c:pt idx="81">
                  <c:v>3.52</c:v>
                </c:pt>
                <c:pt idx="82">
                  <c:v>3.84</c:v>
                </c:pt>
                <c:pt idx="83">
                  <c:v>3.9</c:v>
                </c:pt>
                <c:pt idx="84">
                  <c:v>3.6</c:v>
                </c:pt>
                <c:pt idx="85">
                  <c:v>3.6</c:v>
                </c:pt>
                <c:pt idx="86">
                  <c:v>3.38</c:v>
                </c:pt>
                <c:pt idx="87">
                  <c:v>3.38</c:v>
                </c:pt>
                <c:pt idx="88">
                  <c:v>3.24</c:v>
                </c:pt>
                <c:pt idx="89">
                  <c:v>3.1</c:v>
                </c:pt>
                <c:pt idx="90">
                  <c:v>3.08</c:v>
                </c:pt>
                <c:pt idx="91">
                  <c:v>3.04</c:v>
                </c:pt>
                <c:pt idx="92">
                  <c:v>3</c:v>
                </c:pt>
                <c:pt idx="93">
                  <c:v>2.94</c:v>
                </c:pt>
                <c:pt idx="94">
                  <c:v>2.94</c:v>
                </c:pt>
                <c:pt idx="95">
                  <c:v>2.85</c:v>
                </c:pt>
                <c:pt idx="96">
                  <c:v>2.85</c:v>
                </c:pt>
                <c:pt idx="97">
                  <c:v>2.78</c:v>
                </c:pt>
                <c:pt idx="98">
                  <c:v>2.74</c:v>
                </c:pt>
                <c:pt idx="99">
                  <c:v>2.74</c:v>
                </c:pt>
                <c:pt idx="100">
                  <c:v>2.7</c:v>
                </c:pt>
                <c:pt idx="101">
                  <c:v>2.6</c:v>
                </c:pt>
                <c:pt idx="102">
                  <c:v>2.62</c:v>
                </c:pt>
                <c:pt idx="103">
                  <c:v>2.62</c:v>
                </c:pt>
                <c:pt idx="104">
                  <c:v>2.82</c:v>
                </c:pt>
                <c:pt idx="105">
                  <c:v>2.64</c:v>
                </c:pt>
                <c:pt idx="106">
                  <c:v>2.46</c:v>
                </c:pt>
                <c:pt idx="107">
                  <c:v>2.5</c:v>
                </c:pt>
                <c:pt idx="108">
                  <c:v>2.54</c:v>
                </c:pt>
                <c:pt idx="109">
                  <c:v>2.54</c:v>
                </c:pt>
                <c:pt idx="110">
                  <c:v>2.62</c:v>
                </c:pt>
                <c:pt idx="111">
                  <c:v>2.62</c:v>
                </c:pt>
                <c:pt idx="112">
                  <c:v>2.68</c:v>
                </c:pt>
                <c:pt idx="113">
                  <c:v>2.76</c:v>
                </c:pt>
                <c:pt idx="114">
                  <c:v>2.66</c:v>
                </c:pt>
                <c:pt idx="115">
                  <c:v>2.56</c:v>
                </c:pt>
                <c:pt idx="116">
                  <c:v>2.62</c:v>
                </c:pt>
                <c:pt idx="117">
                  <c:v>2.66</c:v>
                </c:pt>
                <c:pt idx="118">
                  <c:v>2.78</c:v>
                </c:pt>
                <c:pt idx="119">
                  <c:v>2.72</c:v>
                </c:pt>
                <c:pt idx="120">
                  <c:v>2.68</c:v>
                </c:pt>
                <c:pt idx="121">
                  <c:v>2.58</c:v>
                </c:pt>
                <c:pt idx="122">
                  <c:v>2.56</c:v>
                </c:pt>
                <c:pt idx="123">
                  <c:v>2.72</c:v>
                </c:pt>
                <c:pt idx="124">
                  <c:v>2.64</c:v>
                </c:pt>
                <c:pt idx="125">
                  <c:v>3.6</c:v>
                </c:pt>
                <c:pt idx="126">
                  <c:v>2.46</c:v>
                </c:pt>
                <c:pt idx="127">
                  <c:v>2.4</c:v>
                </c:pt>
                <c:pt idx="128">
                  <c:v>2.92</c:v>
                </c:pt>
                <c:pt idx="129">
                  <c:v>2.96</c:v>
                </c:pt>
                <c:pt idx="130">
                  <c:v>2.9</c:v>
                </c:pt>
                <c:pt idx="131">
                  <c:v>2.84</c:v>
                </c:pt>
                <c:pt idx="132">
                  <c:v>2.84</c:v>
                </c:pt>
                <c:pt idx="133">
                  <c:v>2.9</c:v>
                </c:pt>
                <c:pt idx="134">
                  <c:v>3</c:v>
                </c:pt>
                <c:pt idx="135">
                  <c:v>2.9</c:v>
                </c:pt>
                <c:pt idx="136">
                  <c:v>2.78</c:v>
                </c:pt>
                <c:pt idx="137">
                  <c:v>2.74</c:v>
                </c:pt>
                <c:pt idx="138">
                  <c:v>2.66</c:v>
                </c:pt>
                <c:pt idx="139">
                  <c:v>2.68</c:v>
                </c:pt>
                <c:pt idx="140">
                  <c:v>2.7</c:v>
                </c:pt>
                <c:pt idx="141">
                  <c:v>2.64</c:v>
                </c:pt>
                <c:pt idx="142">
                  <c:v>2.72</c:v>
                </c:pt>
                <c:pt idx="143">
                  <c:v>2.96</c:v>
                </c:pt>
                <c:pt idx="144">
                  <c:v>3</c:v>
                </c:pt>
                <c:pt idx="145">
                  <c:v>2.94</c:v>
                </c:pt>
                <c:pt idx="146">
                  <c:v>2.98</c:v>
                </c:pt>
                <c:pt idx="147">
                  <c:v>2.7</c:v>
                </c:pt>
                <c:pt idx="148">
                  <c:v>2.64</c:v>
                </c:pt>
                <c:pt idx="149">
                  <c:v>2.62</c:v>
                </c:pt>
                <c:pt idx="150">
                  <c:v>2.56</c:v>
                </c:pt>
                <c:pt idx="151">
                  <c:v>2.48</c:v>
                </c:pt>
                <c:pt idx="152">
                  <c:v>2.6</c:v>
                </c:pt>
                <c:pt idx="153">
                  <c:v>2.5499999999999998</c:v>
                </c:pt>
                <c:pt idx="154">
                  <c:v>2.5499999999999998</c:v>
                </c:pt>
                <c:pt idx="155">
                  <c:v>2.65</c:v>
                </c:pt>
                <c:pt idx="156">
                  <c:v>2.58</c:v>
                </c:pt>
                <c:pt idx="157">
                  <c:v>2.64</c:v>
                </c:pt>
                <c:pt idx="158">
                  <c:v>2.9</c:v>
                </c:pt>
                <c:pt idx="159">
                  <c:v>3.12</c:v>
                </c:pt>
                <c:pt idx="160">
                  <c:v>3.02</c:v>
                </c:pt>
                <c:pt idx="161">
                  <c:v>2.78</c:v>
                </c:pt>
                <c:pt idx="162">
                  <c:v>2.9</c:v>
                </c:pt>
                <c:pt idx="163">
                  <c:v>3.16</c:v>
                </c:pt>
                <c:pt idx="164">
                  <c:v>3.5</c:v>
                </c:pt>
                <c:pt idx="165">
                  <c:v>2.6</c:v>
                </c:pt>
                <c:pt idx="166">
                  <c:v>3.25</c:v>
                </c:pt>
                <c:pt idx="167">
                  <c:v>3.16</c:v>
                </c:pt>
                <c:pt idx="168">
                  <c:v>3.14</c:v>
                </c:pt>
                <c:pt idx="169">
                  <c:v>3.12</c:v>
                </c:pt>
                <c:pt idx="170">
                  <c:v>3.94</c:v>
                </c:pt>
                <c:pt idx="171">
                  <c:v>3.9</c:v>
                </c:pt>
                <c:pt idx="172">
                  <c:v>3.74</c:v>
                </c:pt>
                <c:pt idx="173">
                  <c:v>3.78</c:v>
                </c:pt>
                <c:pt idx="174">
                  <c:v>3.8</c:v>
                </c:pt>
                <c:pt idx="175">
                  <c:v>3.8</c:v>
                </c:pt>
                <c:pt idx="176">
                  <c:v>3.76</c:v>
                </c:pt>
                <c:pt idx="177">
                  <c:v>3.92</c:v>
                </c:pt>
                <c:pt idx="178">
                  <c:v>3.6</c:v>
                </c:pt>
                <c:pt idx="179">
                  <c:v>3.34</c:v>
                </c:pt>
                <c:pt idx="180">
                  <c:v>3.4</c:v>
                </c:pt>
                <c:pt idx="181">
                  <c:v>3.24</c:v>
                </c:pt>
                <c:pt idx="182">
                  <c:v>3.3</c:v>
                </c:pt>
                <c:pt idx="183">
                  <c:v>3.4</c:v>
                </c:pt>
                <c:pt idx="184">
                  <c:v>3.28</c:v>
                </c:pt>
                <c:pt idx="185">
                  <c:v>3.82</c:v>
                </c:pt>
                <c:pt idx="186">
                  <c:v>3.32</c:v>
                </c:pt>
                <c:pt idx="187">
                  <c:v>3.24</c:v>
                </c:pt>
                <c:pt idx="188">
                  <c:v>3.28</c:v>
                </c:pt>
                <c:pt idx="189">
                  <c:v>3.29</c:v>
                </c:pt>
                <c:pt idx="190">
                  <c:v>3.33</c:v>
                </c:pt>
                <c:pt idx="191">
                  <c:v>3.38</c:v>
                </c:pt>
                <c:pt idx="192">
                  <c:v>3.35</c:v>
                </c:pt>
                <c:pt idx="193">
                  <c:v>3.32</c:v>
                </c:pt>
                <c:pt idx="194">
                  <c:v>3.3</c:v>
                </c:pt>
                <c:pt idx="195">
                  <c:v>3.34</c:v>
                </c:pt>
                <c:pt idx="196">
                  <c:v>3.5</c:v>
                </c:pt>
                <c:pt idx="197">
                  <c:v>3.78</c:v>
                </c:pt>
                <c:pt idx="198">
                  <c:v>3.78</c:v>
                </c:pt>
                <c:pt idx="199">
                  <c:v>3.44</c:v>
                </c:pt>
                <c:pt idx="200">
                  <c:v>3.46</c:v>
                </c:pt>
                <c:pt idx="201">
                  <c:v>3.34</c:v>
                </c:pt>
                <c:pt idx="202">
                  <c:v>3.2</c:v>
                </c:pt>
                <c:pt idx="203">
                  <c:v>3.5</c:v>
                </c:pt>
                <c:pt idx="204">
                  <c:v>4.12</c:v>
                </c:pt>
                <c:pt idx="205">
                  <c:v>4.24</c:v>
                </c:pt>
                <c:pt idx="206">
                  <c:v>4.4400000000000004</c:v>
                </c:pt>
                <c:pt idx="207">
                  <c:v>4.46</c:v>
                </c:pt>
                <c:pt idx="208">
                  <c:v>4.46</c:v>
                </c:pt>
                <c:pt idx="209">
                  <c:v>4.28</c:v>
                </c:pt>
                <c:pt idx="210">
                  <c:v>3.56</c:v>
                </c:pt>
                <c:pt idx="211">
                  <c:v>3.48</c:v>
                </c:pt>
                <c:pt idx="212">
                  <c:v>3.58</c:v>
                </c:pt>
                <c:pt idx="213">
                  <c:v>3.96</c:v>
                </c:pt>
                <c:pt idx="214">
                  <c:v>3.48</c:v>
                </c:pt>
                <c:pt idx="215">
                  <c:v>3.56</c:v>
                </c:pt>
                <c:pt idx="216">
                  <c:v>3.92</c:v>
                </c:pt>
                <c:pt idx="217">
                  <c:v>3.86</c:v>
                </c:pt>
                <c:pt idx="218">
                  <c:v>4.24</c:v>
                </c:pt>
                <c:pt idx="219">
                  <c:v>4.42</c:v>
                </c:pt>
                <c:pt idx="220">
                  <c:v>4.4000000000000004</c:v>
                </c:pt>
                <c:pt idx="221">
                  <c:v>4.32</c:v>
                </c:pt>
                <c:pt idx="222">
                  <c:v>4.3600000000000003</c:v>
                </c:pt>
                <c:pt idx="223">
                  <c:v>4.12</c:v>
                </c:pt>
                <c:pt idx="224">
                  <c:v>5.0199999999999996</c:v>
                </c:pt>
                <c:pt idx="225">
                  <c:v>5.08</c:v>
                </c:pt>
                <c:pt idx="226">
                  <c:v>5.0999999999999996</c:v>
                </c:pt>
                <c:pt idx="227">
                  <c:v>5.26</c:v>
                </c:pt>
                <c:pt idx="228">
                  <c:v>4.3600000000000003</c:v>
                </c:pt>
                <c:pt idx="229">
                  <c:v>4.1399999999999997</c:v>
                </c:pt>
                <c:pt idx="230">
                  <c:v>3.96</c:v>
                </c:pt>
                <c:pt idx="231">
                  <c:v>3.7</c:v>
                </c:pt>
                <c:pt idx="232">
                  <c:v>3.46</c:v>
                </c:pt>
                <c:pt idx="233">
                  <c:v>3.44</c:v>
                </c:pt>
                <c:pt idx="234">
                  <c:v>3.46</c:v>
                </c:pt>
                <c:pt idx="235">
                  <c:v>3.34</c:v>
                </c:pt>
                <c:pt idx="236">
                  <c:v>3.72</c:v>
                </c:pt>
                <c:pt idx="237">
                  <c:v>3.68</c:v>
                </c:pt>
                <c:pt idx="238">
                  <c:v>4.2</c:v>
                </c:pt>
                <c:pt idx="239">
                  <c:v>3.8</c:v>
                </c:pt>
                <c:pt idx="240">
                  <c:v>3.78</c:v>
                </c:pt>
                <c:pt idx="241">
                  <c:v>3.9</c:v>
                </c:pt>
                <c:pt idx="242">
                  <c:v>3.9</c:v>
                </c:pt>
                <c:pt idx="243">
                  <c:v>3.94</c:v>
                </c:pt>
                <c:pt idx="244">
                  <c:v>3.82</c:v>
                </c:pt>
                <c:pt idx="245">
                  <c:v>4.12</c:v>
                </c:pt>
                <c:pt idx="246">
                  <c:v>3.86</c:v>
                </c:pt>
                <c:pt idx="247">
                  <c:v>3.74</c:v>
                </c:pt>
                <c:pt idx="248">
                  <c:v>3.82</c:v>
                </c:pt>
                <c:pt idx="249">
                  <c:v>3.76</c:v>
                </c:pt>
                <c:pt idx="250">
                  <c:v>3.78</c:v>
                </c:pt>
                <c:pt idx="251">
                  <c:v>3.72</c:v>
                </c:pt>
                <c:pt idx="252">
                  <c:v>3.76</c:v>
                </c:pt>
                <c:pt idx="253">
                  <c:v>3.72</c:v>
                </c:pt>
                <c:pt idx="254">
                  <c:v>3.96</c:v>
                </c:pt>
                <c:pt idx="255">
                  <c:v>3.74</c:v>
                </c:pt>
                <c:pt idx="256">
                  <c:v>3.76</c:v>
                </c:pt>
                <c:pt idx="257">
                  <c:v>3.72</c:v>
                </c:pt>
                <c:pt idx="258">
                  <c:v>3.46</c:v>
                </c:pt>
                <c:pt idx="259">
                  <c:v>3.52</c:v>
                </c:pt>
                <c:pt idx="260">
                  <c:v>3</c:v>
                </c:pt>
                <c:pt idx="261">
                  <c:v>3.04</c:v>
                </c:pt>
                <c:pt idx="262">
                  <c:v>3.06</c:v>
                </c:pt>
                <c:pt idx="263">
                  <c:v>3.1</c:v>
                </c:pt>
                <c:pt idx="264">
                  <c:v>2.9</c:v>
                </c:pt>
                <c:pt idx="265">
                  <c:v>2.86</c:v>
                </c:pt>
                <c:pt idx="266">
                  <c:v>2.86</c:v>
                </c:pt>
                <c:pt idx="267">
                  <c:v>2.98</c:v>
                </c:pt>
                <c:pt idx="268">
                  <c:v>3.3</c:v>
                </c:pt>
                <c:pt idx="269">
                  <c:v>3.42</c:v>
                </c:pt>
                <c:pt idx="270">
                  <c:v>3.44</c:v>
                </c:pt>
                <c:pt idx="271">
                  <c:v>3.34</c:v>
                </c:pt>
                <c:pt idx="272">
                  <c:v>3.18</c:v>
                </c:pt>
                <c:pt idx="273">
                  <c:v>3.28</c:v>
                </c:pt>
                <c:pt idx="274">
                  <c:v>3.26</c:v>
                </c:pt>
                <c:pt idx="275">
                  <c:v>2.86</c:v>
                </c:pt>
                <c:pt idx="276">
                  <c:v>2.84</c:v>
                </c:pt>
                <c:pt idx="277">
                  <c:v>3.04</c:v>
                </c:pt>
                <c:pt idx="278">
                  <c:v>2.84</c:v>
                </c:pt>
                <c:pt idx="279">
                  <c:v>2.86</c:v>
                </c:pt>
                <c:pt idx="280">
                  <c:v>2.94</c:v>
                </c:pt>
                <c:pt idx="281">
                  <c:v>2.95</c:v>
                </c:pt>
                <c:pt idx="282">
                  <c:v>2.96</c:v>
                </c:pt>
                <c:pt idx="283">
                  <c:v>2.98</c:v>
                </c:pt>
                <c:pt idx="284">
                  <c:v>3.2</c:v>
                </c:pt>
                <c:pt idx="285">
                  <c:v>3.4</c:v>
                </c:pt>
                <c:pt idx="286">
                  <c:v>2.94</c:v>
                </c:pt>
                <c:pt idx="287">
                  <c:v>2.86</c:v>
                </c:pt>
                <c:pt idx="288">
                  <c:v>3.12</c:v>
                </c:pt>
                <c:pt idx="289">
                  <c:v>3.18</c:v>
                </c:pt>
                <c:pt idx="290">
                  <c:v>2.86</c:v>
                </c:pt>
                <c:pt idx="291">
                  <c:v>2.82</c:v>
                </c:pt>
                <c:pt idx="292">
                  <c:v>2.76</c:v>
                </c:pt>
                <c:pt idx="293">
                  <c:v>2.8</c:v>
                </c:pt>
                <c:pt idx="294">
                  <c:v>2.84</c:v>
                </c:pt>
                <c:pt idx="295">
                  <c:v>2.74</c:v>
                </c:pt>
                <c:pt idx="296">
                  <c:v>2.7</c:v>
                </c:pt>
                <c:pt idx="297">
                  <c:v>2.72</c:v>
                </c:pt>
                <c:pt idx="298">
                  <c:v>2.68</c:v>
                </c:pt>
                <c:pt idx="299">
                  <c:v>2.56</c:v>
                </c:pt>
                <c:pt idx="300">
                  <c:v>2.54</c:v>
                </c:pt>
                <c:pt idx="301">
                  <c:v>2.76</c:v>
                </c:pt>
                <c:pt idx="302">
                  <c:v>2.74</c:v>
                </c:pt>
                <c:pt idx="303">
                  <c:v>2.66</c:v>
                </c:pt>
                <c:pt idx="304">
                  <c:v>2.56</c:v>
                </c:pt>
                <c:pt idx="305">
                  <c:v>2.66</c:v>
                </c:pt>
                <c:pt idx="306">
                  <c:v>2.76</c:v>
                </c:pt>
                <c:pt idx="307">
                  <c:v>2.7</c:v>
                </c:pt>
                <c:pt idx="308">
                  <c:v>2.76</c:v>
                </c:pt>
                <c:pt idx="309">
                  <c:v>3.12</c:v>
                </c:pt>
                <c:pt idx="310">
                  <c:v>3.06</c:v>
                </c:pt>
                <c:pt idx="311">
                  <c:v>3</c:v>
                </c:pt>
                <c:pt idx="312">
                  <c:v>2.7</c:v>
                </c:pt>
                <c:pt idx="313">
                  <c:v>2.58</c:v>
                </c:pt>
                <c:pt idx="314">
                  <c:v>2.8</c:v>
                </c:pt>
                <c:pt idx="315">
                  <c:v>2.86</c:v>
                </c:pt>
                <c:pt idx="316">
                  <c:v>2.74</c:v>
                </c:pt>
                <c:pt idx="317">
                  <c:v>2.96</c:v>
                </c:pt>
                <c:pt idx="318">
                  <c:v>2.68</c:v>
                </c:pt>
                <c:pt idx="319">
                  <c:v>2.74</c:v>
                </c:pt>
                <c:pt idx="320">
                  <c:v>2.56</c:v>
                </c:pt>
                <c:pt idx="321">
                  <c:v>2.48</c:v>
                </c:pt>
                <c:pt idx="322">
                  <c:v>2.48</c:v>
                </c:pt>
                <c:pt idx="323">
                  <c:v>2.4</c:v>
                </c:pt>
                <c:pt idx="324">
                  <c:v>2.52</c:v>
                </c:pt>
                <c:pt idx="325">
                  <c:v>2.56</c:v>
                </c:pt>
                <c:pt idx="326">
                  <c:v>2.6</c:v>
                </c:pt>
                <c:pt idx="327">
                  <c:v>2.62</c:v>
                </c:pt>
                <c:pt idx="328">
                  <c:v>2.54</c:v>
                </c:pt>
                <c:pt idx="329">
                  <c:v>2.88</c:v>
                </c:pt>
                <c:pt idx="330">
                  <c:v>3.04</c:v>
                </c:pt>
                <c:pt idx="331">
                  <c:v>3.04</c:v>
                </c:pt>
                <c:pt idx="332">
                  <c:v>3.08</c:v>
                </c:pt>
                <c:pt idx="333">
                  <c:v>3.12</c:v>
                </c:pt>
                <c:pt idx="334">
                  <c:v>3.06</c:v>
                </c:pt>
                <c:pt idx="335">
                  <c:v>3.06</c:v>
                </c:pt>
                <c:pt idx="336">
                  <c:v>3.08</c:v>
                </c:pt>
                <c:pt idx="337">
                  <c:v>2.98</c:v>
                </c:pt>
                <c:pt idx="338">
                  <c:v>3.04</c:v>
                </c:pt>
                <c:pt idx="339">
                  <c:v>2.8</c:v>
                </c:pt>
                <c:pt idx="340">
                  <c:v>2.74</c:v>
                </c:pt>
                <c:pt idx="341">
                  <c:v>2.78</c:v>
                </c:pt>
                <c:pt idx="342">
                  <c:v>2.8</c:v>
                </c:pt>
                <c:pt idx="343">
                  <c:v>2.52</c:v>
                </c:pt>
                <c:pt idx="344">
                  <c:v>2.7</c:v>
                </c:pt>
                <c:pt idx="345">
                  <c:v>2.8</c:v>
                </c:pt>
                <c:pt idx="346">
                  <c:v>2.48</c:v>
                </c:pt>
                <c:pt idx="347">
                  <c:v>2.52</c:v>
                </c:pt>
                <c:pt idx="348">
                  <c:v>2.78</c:v>
                </c:pt>
                <c:pt idx="349">
                  <c:v>2.88</c:v>
                </c:pt>
                <c:pt idx="350">
                  <c:v>2.7</c:v>
                </c:pt>
                <c:pt idx="351">
                  <c:v>2.72</c:v>
                </c:pt>
                <c:pt idx="352">
                  <c:v>2.46</c:v>
                </c:pt>
                <c:pt idx="353">
                  <c:v>2.62</c:v>
                </c:pt>
                <c:pt idx="354">
                  <c:v>2.46</c:v>
                </c:pt>
                <c:pt idx="355">
                  <c:v>2.36</c:v>
                </c:pt>
                <c:pt idx="356">
                  <c:v>2.2200000000000002</c:v>
                </c:pt>
                <c:pt idx="357">
                  <c:v>2.2000000000000002</c:v>
                </c:pt>
                <c:pt idx="358">
                  <c:v>2.46</c:v>
                </c:pt>
                <c:pt idx="359">
                  <c:v>2.44</c:v>
                </c:pt>
                <c:pt idx="360">
                  <c:v>2.52</c:v>
                </c:pt>
                <c:pt idx="361">
                  <c:v>2.42</c:v>
                </c:pt>
                <c:pt idx="362">
                  <c:v>2.4</c:v>
                </c:pt>
                <c:pt idx="363">
                  <c:v>2.46</c:v>
                </c:pt>
                <c:pt idx="364">
                  <c:v>2.52</c:v>
                </c:pt>
                <c:pt idx="365">
                  <c:v>2.62</c:v>
                </c:pt>
                <c:pt idx="366">
                  <c:v>2.67</c:v>
                </c:pt>
                <c:pt idx="367">
                  <c:v>2.72</c:v>
                </c:pt>
                <c:pt idx="368">
                  <c:v>2.79</c:v>
                </c:pt>
                <c:pt idx="369">
                  <c:v>2.85</c:v>
                </c:pt>
                <c:pt idx="370">
                  <c:v>2.8</c:v>
                </c:pt>
                <c:pt idx="371">
                  <c:v>2.77</c:v>
                </c:pt>
                <c:pt idx="372">
                  <c:v>2.85</c:v>
                </c:pt>
                <c:pt idx="373">
                  <c:v>2.8</c:v>
                </c:pt>
                <c:pt idx="374">
                  <c:v>2.8</c:v>
                </c:pt>
                <c:pt idx="375">
                  <c:v>2.7</c:v>
                </c:pt>
                <c:pt idx="376">
                  <c:v>2.5</c:v>
                </c:pt>
                <c:pt idx="377">
                  <c:v>2.44</c:v>
                </c:pt>
                <c:pt idx="378">
                  <c:v>2.38</c:v>
                </c:pt>
                <c:pt idx="379">
                  <c:v>2.38</c:v>
                </c:pt>
                <c:pt idx="380">
                  <c:v>2.35</c:v>
                </c:pt>
                <c:pt idx="381">
                  <c:v>2.3199999999999998</c:v>
                </c:pt>
                <c:pt idx="382">
                  <c:v>2.2999999999999998</c:v>
                </c:pt>
                <c:pt idx="383">
                  <c:v>2.4500000000000002</c:v>
                </c:pt>
                <c:pt idx="384">
                  <c:v>2.72</c:v>
                </c:pt>
                <c:pt idx="385">
                  <c:v>2.77</c:v>
                </c:pt>
                <c:pt idx="386">
                  <c:v>2.3199999999999998</c:v>
                </c:pt>
                <c:pt idx="387">
                  <c:v>2.02</c:v>
                </c:pt>
                <c:pt idx="388">
                  <c:v>2.2999999999999998</c:v>
                </c:pt>
                <c:pt idx="389">
                  <c:v>2.82</c:v>
                </c:pt>
                <c:pt idx="390">
                  <c:v>2.76</c:v>
                </c:pt>
                <c:pt idx="391">
                  <c:v>2.88</c:v>
                </c:pt>
                <c:pt idx="392">
                  <c:v>2.9</c:v>
                </c:pt>
                <c:pt idx="393">
                  <c:v>2.84</c:v>
                </c:pt>
                <c:pt idx="394">
                  <c:v>2.88</c:v>
                </c:pt>
                <c:pt idx="395">
                  <c:v>2.96</c:v>
                </c:pt>
                <c:pt idx="396">
                  <c:v>2.94</c:v>
                </c:pt>
                <c:pt idx="397">
                  <c:v>2.92</c:v>
                </c:pt>
                <c:pt idx="398">
                  <c:v>2.4500000000000002</c:v>
                </c:pt>
                <c:pt idx="399">
                  <c:v>2.3199999999999998</c:v>
                </c:pt>
                <c:pt idx="400">
                  <c:v>2.2999999999999998</c:v>
                </c:pt>
                <c:pt idx="401">
                  <c:v>2.2200000000000002</c:v>
                </c:pt>
                <c:pt idx="402">
                  <c:v>2.2400000000000002</c:v>
                </c:pt>
                <c:pt idx="403">
                  <c:v>2.2400000000000002</c:v>
                </c:pt>
                <c:pt idx="404">
                  <c:v>2.42</c:v>
                </c:pt>
                <c:pt idx="405">
                  <c:v>2.4</c:v>
                </c:pt>
                <c:pt idx="406">
                  <c:v>2.2200000000000002</c:v>
                </c:pt>
                <c:pt idx="407">
                  <c:v>2.02</c:v>
                </c:pt>
                <c:pt idx="408">
                  <c:v>1.95</c:v>
                </c:pt>
                <c:pt idx="409">
                  <c:v>2</c:v>
                </c:pt>
                <c:pt idx="410">
                  <c:v>2.72</c:v>
                </c:pt>
                <c:pt idx="411">
                  <c:v>2.76</c:v>
                </c:pt>
                <c:pt idx="412">
                  <c:v>2.36</c:v>
                </c:pt>
                <c:pt idx="413">
                  <c:v>2.4500000000000002</c:v>
                </c:pt>
                <c:pt idx="414">
                  <c:v>2.39</c:v>
                </c:pt>
                <c:pt idx="415">
                  <c:v>1.98</c:v>
                </c:pt>
                <c:pt idx="416">
                  <c:v>1.96</c:v>
                </c:pt>
                <c:pt idx="417">
                  <c:v>1.92</c:v>
                </c:pt>
                <c:pt idx="418">
                  <c:v>1.98</c:v>
                </c:pt>
                <c:pt idx="419">
                  <c:v>2.2999999999999998</c:v>
                </c:pt>
                <c:pt idx="420">
                  <c:v>1.98</c:v>
                </c:pt>
                <c:pt idx="421">
                  <c:v>2.16</c:v>
                </c:pt>
                <c:pt idx="422">
                  <c:v>2.2999999999999998</c:v>
                </c:pt>
                <c:pt idx="423">
                  <c:v>2.34</c:v>
                </c:pt>
                <c:pt idx="424">
                  <c:v>2.14</c:v>
                </c:pt>
                <c:pt idx="425">
                  <c:v>2.14</c:v>
                </c:pt>
                <c:pt idx="426">
                  <c:v>2.66</c:v>
                </c:pt>
                <c:pt idx="427">
                  <c:v>2.84</c:v>
                </c:pt>
                <c:pt idx="428">
                  <c:v>2.82</c:v>
                </c:pt>
                <c:pt idx="429">
                  <c:v>3.04</c:v>
                </c:pt>
                <c:pt idx="430">
                  <c:v>2.98</c:v>
                </c:pt>
                <c:pt idx="431">
                  <c:v>2.94</c:v>
                </c:pt>
                <c:pt idx="432">
                  <c:v>2.58</c:v>
                </c:pt>
                <c:pt idx="433">
                  <c:v>2.62</c:v>
                </c:pt>
                <c:pt idx="434">
                  <c:v>2.7</c:v>
                </c:pt>
                <c:pt idx="435">
                  <c:v>3.14</c:v>
                </c:pt>
                <c:pt idx="436">
                  <c:v>2.9</c:v>
                </c:pt>
                <c:pt idx="437">
                  <c:v>2.79</c:v>
                </c:pt>
                <c:pt idx="438">
                  <c:v>2.2799999999999998</c:v>
                </c:pt>
                <c:pt idx="439">
                  <c:v>2.12</c:v>
                </c:pt>
                <c:pt idx="440">
                  <c:v>2.12</c:v>
                </c:pt>
                <c:pt idx="441">
                  <c:v>1.84</c:v>
                </c:pt>
                <c:pt idx="442">
                  <c:v>1.94</c:v>
                </c:pt>
                <c:pt idx="443">
                  <c:v>2.2000000000000002</c:v>
                </c:pt>
                <c:pt idx="444">
                  <c:v>2.1</c:v>
                </c:pt>
                <c:pt idx="445">
                  <c:v>2.02</c:v>
                </c:pt>
                <c:pt idx="446">
                  <c:v>2</c:v>
                </c:pt>
                <c:pt idx="447">
                  <c:v>2.2799999999999998</c:v>
                </c:pt>
                <c:pt idx="448">
                  <c:v>2.02</c:v>
                </c:pt>
                <c:pt idx="449">
                  <c:v>2.12</c:v>
                </c:pt>
                <c:pt idx="450">
                  <c:v>2.14</c:v>
                </c:pt>
                <c:pt idx="451">
                  <c:v>1.96</c:v>
                </c:pt>
                <c:pt idx="452">
                  <c:v>1.93</c:v>
                </c:pt>
                <c:pt idx="453">
                  <c:v>2.2200000000000002</c:v>
                </c:pt>
                <c:pt idx="454">
                  <c:v>2.34</c:v>
                </c:pt>
                <c:pt idx="455">
                  <c:v>2.5299999999999998</c:v>
                </c:pt>
                <c:pt idx="456">
                  <c:v>2.2000000000000002</c:v>
                </c:pt>
                <c:pt idx="457">
                  <c:v>2.54</c:v>
                </c:pt>
                <c:pt idx="458">
                  <c:v>2.14</c:v>
                </c:pt>
                <c:pt idx="459">
                  <c:v>2.34</c:v>
                </c:pt>
                <c:pt idx="460">
                  <c:v>2.1</c:v>
                </c:pt>
                <c:pt idx="461">
                  <c:v>2.12</c:v>
                </c:pt>
                <c:pt idx="462">
                  <c:v>2.48</c:v>
                </c:pt>
                <c:pt idx="463">
                  <c:v>2.58</c:v>
                </c:pt>
                <c:pt idx="464">
                  <c:v>2.4</c:v>
                </c:pt>
                <c:pt idx="465">
                  <c:v>2.36</c:v>
                </c:pt>
                <c:pt idx="466">
                  <c:v>2.06</c:v>
                </c:pt>
                <c:pt idx="467">
                  <c:v>2.02</c:v>
                </c:pt>
                <c:pt idx="468">
                  <c:v>2.1800000000000002</c:v>
                </c:pt>
                <c:pt idx="469">
                  <c:v>2.2200000000000002</c:v>
                </c:pt>
                <c:pt idx="470">
                  <c:v>2.04</c:v>
                </c:pt>
                <c:pt idx="471">
                  <c:v>2.02</c:v>
                </c:pt>
                <c:pt idx="472">
                  <c:v>1.92</c:v>
                </c:pt>
                <c:pt idx="473">
                  <c:v>1.64</c:v>
                </c:pt>
                <c:pt idx="474">
                  <c:v>1.92</c:v>
                </c:pt>
                <c:pt idx="475">
                  <c:v>1.96</c:v>
                </c:pt>
                <c:pt idx="476">
                  <c:v>2.02</c:v>
                </c:pt>
                <c:pt idx="477">
                  <c:v>1.8</c:v>
                </c:pt>
                <c:pt idx="478">
                  <c:v>1.94</c:v>
                </c:pt>
                <c:pt idx="479">
                  <c:v>1.75</c:v>
                </c:pt>
                <c:pt idx="480">
                  <c:v>1.72</c:v>
                </c:pt>
                <c:pt idx="481">
                  <c:v>2.34</c:v>
                </c:pt>
                <c:pt idx="482">
                  <c:v>2.14</c:v>
                </c:pt>
                <c:pt idx="483">
                  <c:v>1.9</c:v>
                </c:pt>
                <c:pt idx="484">
                  <c:v>1.94</c:v>
                </c:pt>
                <c:pt idx="485">
                  <c:v>1.8</c:v>
                </c:pt>
                <c:pt idx="486">
                  <c:v>2.3199999999999998</c:v>
                </c:pt>
                <c:pt idx="487">
                  <c:v>2.6</c:v>
                </c:pt>
                <c:pt idx="488">
                  <c:v>2.52</c:v>
                </c:pt>
                <c:pt idx="489">
                  <c:v>2.82</c:v>
                </c:pt>
                <c:pt idx="490">
                  <c:v>2.94</c:v>
                </c:pt>
                <c:pt idx="491">
                  <c:v>2.82</c:v>
                </c:pt>
                <c:pt idx="492">
                  <c:v>2.44</c:v>
                </c:pt>
                <c:pt idx="493">
                  <c:v>2.36</c:v>
                </c:pt>
                <c:pt idx="494">
                  <c:v>2.2599999999999998</c:v>
                </c:pt>
                <c:pt idx="495">
                  <c:v>2.2400000000000002</c:v>
                </c:pt>
                <c:pt idx="496">
                  <c:v>2.2999999999999998</c:v>
                </c:pt>
                <c:pt idx="497">
                  <c:v>2.44</c:v>
                </c:pt>
                <c:pt idx="498">
                  <c:v>2.5</c:v>
                </c:pt>
                <c:pt idx="499">
                  <c:v>2.52</c:v>
                </c:pt>
                <c:pt idx="500">
                  <c:v>2.02</c:v>
                </c:pt>
                <c:pt idx="501">
                  <c:v>2.12</c:v>
                </c:pt>
                <c:pt idx="502">
                  <c:v>2.94</c:v>
                </c:pt>
                <c:pt idx="503">
                  <c:v>2.14</c:v>
                </c:pt>
                <c:pt idx="504">
                  <c:v>2.2999999999999998</c:v>
                </c:pt>
                <c:pt idx="505">
                  <c:v>2.4500000000000002</c:v>
                </c:pt>
                <c:pt idx="506">
                  <c:v>2</c:v>
                </c:pt>
                <c:pt idx="507">
                  <c:v>2.2000000000000002</c:v>
                </c:pt>
                <c:pt idx="508">
                  <c:v>2.2000000000000002</c:v>
                </c:pt>
                <c:pt idx="509">
                  <c:v>2.2999999999999998</c:v>
                </c:pt>
                <c:pt idx="510">
                  <c:v>1.98</c:v>
                </c:pt>
                <c:pt idx="511">
                  <c:v>1.65</c:v>
                </c:pt>
                <c:pt idx="512">
                  <c:v>1.74</c:v>
                </c:pt>
                <c:pt idx="513">
                  <c:v>1.8</c:v>
                </c:pt>
                <c:pt idx="514">
                  <c:v>1.8</c:v>
                </c:pt>
                <c:pt idx="515">
                  <c:v>1.65</c:v>
                </c:pt>
                <c:pt idx="516">
                  <c:v>2.02</c:v>
                </c:pt>
                <c:pt idx="517">
                  <c:v>1.54</c:v>
                </c:pt>
                <c:pt idx="518">
                  <c:v>1.92</c:v>
                </c:pt>
                <c:pt idx="519">
                  <c:v>1.5</c:v>
                </c:pt>
                <c:pt idx="520">
                  <c:v>1.5</c:v>
                </c:pt>
                <c:pt idx="521">
                  <c:v>1.64</c:v>
                </c:pt>
                <c:pt idx="522">
                  <c:v>1.8</c:v>
                </c:pt>
                <c:pt idx="523">
                  <c:v>2.36</c:v>
                </c:pt>
                <c:pt idx="524">
                  <c:v>1.96</c:v>
                </c:pt>
                <c:pt idx="525">
                  <c:v>2.02</c:v>
                </c:pt>
                <c:pt idx="526">
                  <c:v>1.94</c:v>
                </c:pt>
                <c:pt idx="527">
                  <c:v>1.66</c:v>
                </c:pt>
                <c:pt idx="528">
                  <c:v>1.92</c:v>
                </c:pt>
                <c:pt idx="529">
                  <c:v>1.6</c:v>
                </c:pt>
                <c:pt idx="530">
                  <c:v>1.54</c:v>
                </c:pt>
                <c:pt idx="531">
                  <c:v>1.5</c:v>
                </c:pt>
                <c:pt idx="532">
                  <c:v>1.7</c:v>
                </c:pt>
                <c:pt idx="533">
                  <c:v>1.56</c:v>
                </c:pt>
                <c:pt idx="534">
                  <c:v>1.6</c:v>
                </c:pt>
                <c:pt idx="535">
                  <c:v>1.52</c:v>
                </c:pt>
                <c:pt idx="536">
                  <c:v>1.48</c:v>
                </c:pt>
                <c:pt idx="537">
                  <c:v>1.48</c:v>
                </c:pt>
                <c:pt idx="538">
                  <c:v>1.6</c:v>
                </c:pt>
                <c:pt idx="539">
                  <c:v>1.6</c:v>
                </c:pt>
                <c:pt idx="540">
                  <c:v>1.94</c:v>
                </c:pt>
                <c:pt idx="541">
                  <c:v>1.72</c:v>
                </c:pt>
                <c:pt idx="542">
                  <c:v>1.68</c:v>
                </c:pt>
                <c:pt idx="543">
                  <c:v>1.62</c:v>
                </c:pt>
                <c:pt idx="544">
                  <c:v>1.52</c:v>
                </c:pt>
                <c:pt idx="545">
                  <c:v>1.52</c:v>
                </c:pt>
                <c:pt idx="546">
                  <c:v>2</c:v>
                </c:pt>
                <c:pt idx="547">
                  <c:v>2.2000000000000002</c:v>
                </c:pt>
                <c:pt idx="548">
                  <c:v>2.02</c:v>
                </c:pt>
                <c:pt idx="549">
                  <c:v>2.1</c:v>
                </c:pt>
                <c:pt idx="550">
                  <c:v>1.98</c:v>
                </c:pt>
                <c:pt idx="551">
                  <c:v>1.66</c:v>
                </c:pt>
                <c:pt idx="552">
                  <c:v>1.5</c:v>
                </c:pt>
                <c:pt idx="553">
                  <c:v>1.3</c:v>
                </c:pt>
                <c:pt idx="554">
                  <c:v>1.34</c:v>
                </c:pt>
                <c:pt idx="555">
                  <c:v>2.34</c:v>
                </c:pt>
                <c:pt idx="556">
                  <c:v>2.02</c:v>
                </c:pt>
                <c:pt idx="557">
                  <c:v>1.54</c:v>
                </c:pt>
                <c:pt idx="558">
                  <c:v>1.8</c:v>
                </c:pt>
                <c:pt idx="559">
                  <c:v>1.4</c:v>
                </c:pt>
                <c:pt idx="560">
                  <c:v>1.82</c:v>
                </c:pt>
                <c:pt idx="561">
                  <c:v>1.86</c:v>
                </c:pt>
                <c:pt idx="562">
                  <c:v>2.08</c:v>
                </c:pt>
                <c:pt idx="563">
                  <c:v>2.38</c:v>
                </c:pt>
                <c:pt idx="564">
                  <c:v>2.16</c:v>
                </c:pt>
                <c:pt idx="565">
                  <c:v>1.9</c:v>
                </c:pt>
                <c:pt idx="566">
                  <c:v>2.1</c:v>
                </c:pt>
                <c:pt idx="567">
                  <c:v>1.8</c:v>
                </c:pt>
                <c:pt idx="568">
                  <c:v>1.72</c:v>
                </c:pt>
                <c:pt idx="569">
                  <c:v>2.34</c:v>
                </c:pt>
                <c:pt idx="570">
                  <c:v>1.9</c:v>
                </c:pt>
                <c:pt idx="571">
                  <c:v>2.25</c:v>
                </c:pt>
                <c:pt idx="572">
                  <c:v>2.2999999999999998</c:v>
                </c:pt>
                <c:pt idx="573">
                  <c:v>2.48</c:v>
                </c:pt>
                <c:pt idx="574">
                  <c:v>2.1</c:v>
                </c:pt>
                <c:pt idx="575">
                  <c:v>2.04</c:v>
                </c:pt>
                <c:pt idx="576">
                  <c:v>1.94</c:v>
                </c:pt>
                <c:pt idx="577">
                  <c:v>2.12</c:v>
                </c:pt>
                <c:pt idx="578">
                  <c:v>2.2799999999999998</c:v>
                </c:pt>
                <c:pt idx="579">
                  <c:v>2.02</c:v>
                </c:pt>
                <c:pt idx="580">
                  <c:v>2.02</c:v>
                </c:pt>
                <c:pt idx="581">
                  <c:v>2.44</c:v>
                </c:pt>
                <c:pt idx="582">
                  <c:v>2.78</c:v>
                </c:pt>
                <c:pt idx="583">
                  <c:v>2.4</c:v>
                </c:pt>
                <c:pt idx="584">
                  <c:v>3.08</c:v>
                </c:pt>
                <c:pt idx="585">
                  <c:v>3.74</c:v>
                </c:pt>
                <c:pt idx="586">
                  <c:v>3.96</c:v>
                </c:pt>
                <c:pt idx="587">
                  <c:v>3.72</c:v>
                </c:pt>
                <c:pt idx="588">
                  <c:v>3.96</c:v>
                </c:pt>
                <c:pt idx="589">
                  <c:v>3.38</c:v>
                </c:pt>
                <c:pt idx="590">
                  <c:v>2.58</c:v>
                </c:pt>
                <c:pt idx="591">
                  <c:v>2.44</c:v>
                </c:pt>
                <c:pt idx="592">
                  <c:v>3</c:v>
                </c:pt>
                <c:pt idx="593">
                  <c:v>3.37</c:v>
                </c:pt>
                <c:pt idx="594">
                  <c:v>3.22</c:v>
                </c:pt>
                <c:pt idx="595">
                  <c:v>2.98</c:v>
                </c:pt>
                <c:pt idx="596">
                  <c:v>3.06</c:v>
                </c:pt>
                <c:pt idx="597">
                  <c:v>3.08</c:v>
                </c:pt>
                <c:pt idx="598">
                  <c:v>2.6</c:v>
                </c:pt>
                <c:pt idx="599">
                  <c:v>2.44</c:v>
                </c:pt>
                <c:pt idx="600">
                  <c:v>2.36</c:v>
                </c:pt>
                <c:pt idx="601">
                  <c:v>2.04</c:v>
                </c:pt>
                <c:pt idx="602">
                  <c:v>2.19</c:v>
                </c:pt>
                <c:pt idx="603">
                  <c:v>1.96</c:v>
                </c:pt>
                <c:pt idx="604">
                  <c:v>2.2200000000000002</c:v>
                </c:pt>
                <c:pt idx="605">
                  <c:v>2.44</c:v>
                </c:pt>
                <c:pt idx="606">
                  <c:v>2.1800000000000002</c:v>
                </c:pt>
                <c:pt idx="607">
                  <c:v>1.8</c:v>
                </c:pt>
                <c:pt idx="608">
                  <c:v>1.9</c:v>
                </c:pt>
                <c:pt idx="609">
                  <c:v>2.52</c:v>
                </c:pt>
                <c:pt idx="610">
                  <c:v>2.3199999999999998</c:v>
                </c:pt>
                <c:pt idx="611">
                  <c:v>2.4</c:v>
                </c:pt>
                <c:pt idx="612">
                  <c:v>2.52</c:v>
                </c:pt>
                <c:pt idx="613">
                  <c:v>2.54</c:v>
                </c:pt>
                <c:pt idx="614">
                  <c:v>2.56</c:v>
                </c:pt>
                <c:pt idx="615">
                  <c:v>1.92</c:v>
                </c:pt>
                <c:pt idx="616">
                  <c:v>2.7</c:v>
                </c:pt>
                <c:pt idx="617">
                  <c:v>2.42</c:v>
                </c:pt>
                <c:pt idx="618">
                  <c:v>2.1800000000000002</c:v>
                </c:pt>
                <c:pt idx="619">
                  <c:v>2.12</c:v>
                </c:pt>
                <c:pt idx="620">
                  <c:v>2.02</c:v>
                </c:pt>
                <c:pt idx="621">
                  <c:v>2.02</c:v>
                </c:pt>
                <c:pt idx="622">
                  <c:v>1.88</c:v>
                </c:pt>
                <c:pt idx="623">
                  <c:v>1.9</c:v>
                </c:pt>
                <c:pt idx="624">
                  <c:v>1.78</c:v>
                </c:pt>
                <c:pt idx="625">
                  <c:v>1.72</c:v>
                </c:pt>
                <c:pt idx="626">
                  <c:v>1.66</c:v>
                </c:pt>
                <c:pt idx="627">
                  <c:v>2.86</c:v>
                </c:pt>
                <c:pt idx="628">
                  <c:v>2.68</c:v>
                </c:pt>
                <c:pt idx="629">
                  <c:v>2.8</c:v>
                </c:pt>
                <c:pt idx="630">
                  <c:v>2.2599999999999998</c:v>
                </c:pt>
                <c:pt idx="631">
                  <c:v>2.4</c:v>
                </c:pt>
                <c:pt idx="632">
                  <c:v>2.2400000000000002</c:v>
                </c:pt>
                <c:pt idx="633">
                  <c:v>2.58</c:v>
                </c:pt>
                <c:pt idx="634">
                  <c:v>2.34</c:v>
                </c:pt>
                <c:pt idx="635">
                  <c:v>2.44</c:v>
                </c:pt>
                <c:pt idx="636">
                  <c:v>2.3199999999999998</c:v>
                </c:pt>
                <c:pt idx="637">
                  <c:v>2.2799999999999998</c:v>
                </c:pt>
                <c:pt idx="638">
                  <c:v>2.62</c:v>
                </c:pt>
                <c:pt idx="639">
                  <c:v>3.28</c:v>
                </c:pt>
                <c:pt idx="640">
                  <c:v>2.7</c:v>
                </c:pt>
                <c:pt idx="641">
                  <c:v>3</c:v>
                </c:pt>
                <c:pt idx="642">
                  <c:v>3.18</c:v>
                </c:pt>
                <c:pt idx="643">
                  <c:v>2.72</c:v>
                </c:pt>
                <c:pt idx="644">
                  <c:v>2.78</c:v>
                </c:pt>
                <c:pt idx="645">
                  <c:v>2.6</c:v>
                </c:pt>
                <c:pt idx="646">
                  <c:v>3.24</c:v>
                </c:pt>
                <c:pt idx="647">
                  <c:v>3.8</c:v>
                </c:pt>
                <c:pt idx="648">
                  <c:v>3.68</c:v>
                </c:pt>
                <c:pt idx="649">
                  <c:v>3.24</c:v>
                </c:pt>
                <c:pt idx="650">
                  <c:v>3.68</c:v>
                </c:pt>
                <c:pt idx="651">
                  <c:v>2.63</c:v>
                </c:pt>
                <c:pt idx="652">
                  <c:v>2.4300000000000002</c:v>
                </c:pt>
                <c:pt idx="653">
                  <c:v>2.5</c:v>
                </c:pt>
                <c:pt idx="654">
                  <c:v>2.74</c:v>
                </c:pt>
                <c:pt idx="655">
                  <c:v>2.62</c:v>
                </c:pt>
                <c:pt idx="656">
                  <c:v>2.64</c:v>
                </c:pt>
                <c:pt idx="657">
                  <c:v>2.7</c:v>
                </c:pt>
                <c:pt idx="658">
                  <c:v>2.6</c:v>
                </c:pt>
                <c:pt idx="659">
                  <c:v>2.68</c:v>
                </c:pt>
                <c:pt idx="660">
                  <c:v>2.84</c:v>
                </c:pt>
                <c:pt idx="661">
                  <c:v>2.9</c:v>
                </c:pt>
                <c:pt idx="662">
                  <c:v>2.92</c:v>
                </c:pt>
                <c:pt idx="663">
                  <c:v>3.06</c:v>
                </c:pt>
                <c:pt idx="664">
                  <c:v>2.84</c:v>
                </c:pt>
                <c:pt idx="665">
                  <c:v>2.78</c:v>
                </c:pt>
                <c:pt idx="666">
                  <c:v>2.2999999999999998</c:v>
                </c:pt>
                <c:pt idx="667">
                  <c:v>2.08</c:v>
                </c:pt>
                <c:pt idx="668">
                  <c:v>2.54</c:v>
                </c:pt>
                <c:pt idx="669">
                  <c:v>2.34</c:v>
                </c:pt>
                <c:pt idx="670">
                  <c:v>2.14</c:v>
                </c:pt>
                <c:pt idx="671">
                  <c:v>2.16</c:v>
                </c:pt>
                <c:pt idx="672">
                  <c:v>2.44</c:v>
                </c:pt>
                <c:pt idx="673">
                  <c:v>2.2999999999999998</c:v>
                </c:pt>
                <c:pt idx="674">
                  <c:v>2.2599999999999998</c:v>
                </c:pt>
                <c:pt idx="675">
                  <c:v>2.06</c:v>
                </c:pt>
                <c:pt idx="676">
                  <c:v>2.14</c:v>
                </c:pt>
                <c:pt idx="677">
                  <c:v>2.34</c:v>
                </c:pt>
                <c:pt idx="678">
                  <c:v>2.56</c:v>
                </c:pt>
                <c:pt idx="679">
                  <c:v>2.2000000000000002</c:v>
                </c:pt>
                <c:pt idx="680">
                  <c:v>2.14</c:v>
                </c:pt>
                <c:pt idx="681">
                  <c:v>1.94</c:v>
                </c:pt>
                <c:pt idx="682">
                  <c:v>2.16</c:v>
                </c:pt>
                <c:pt idx="683">
                  <c:v>2.2999999999999998</c:v>
                </c:pt>
                <c:pt idx="684">
                  <c:v>2.2799999999999998</c:v>
                </c:pt>
                <c:pt idx="685">
                  <c:v>2</c:v>
                </c:pt>
                <c:pt idx="686">
                  <c:v>2.14</c:v>
                </c:pt>
                <c:pt idx="687">
                  <c:v>2.78</c:v>
                </c:pt>
                <c:pt idx="688">
                  <c:v>2.2999999999999998</c:v>
                </c:pt>
                <c:pt idx="689">
                  <c:v>2.2000000000000002</c:v>
                </c:pt>
                <c:pt idx="690">
                  <c:v>2.54</c:v>
                </c:pt>
                <c:pt idx="691">
                  <c:v>2.44</c:v>
                </c:pt>
                <c:pt idx="692">
                  <c:v>2.2000000000000002</c:v>
                </c:pt>
                <c:pt idx="693">
                  <c:v>1.9</c:v>
                </c:pt>
                <c:pt idx="694">
                  <c:v>1.94</c:v>
                </c:pt>
                <c:pt idx="695">
                  <c:v>1.98</c:v>
                </c:pt>
                <c:pt idx="696">
                  <c:v>1.94</c:v>
                </c:pt>
                <c:pt idx="697">
                  <c:v>2.7</c:v>
                </c:pt>
                <c:pt idx="698">
                  <c:v>2.82</c:v>
                </c:pt>
                <c:pt idx="699">
                  <c:v>2.2000000000000002</c:v>
                </c:pt>
                <c:pt idx="700">
                  <c:v>2.36</c:v>
                </c:pt>
                <c:pt idx="701">
                  <c:v>2.2000000000000002</c:v>
                </c:pt>
                <c:pt idx="702">
                  <c:v>2.2799999999999998</c:v>
                </c:pt>
                <c:pt idx="703">
                  <c:v>2.64</c:v>
                </c:pt>
                <c:pt idx="704">
                  <c:v>2.68</c:v>
                </c:pt>
                <c:pt idx="705">
                  <c:v>2.5</c:v>
                </c:pt>
                <c:pt idx="706">
                  <c:v>2.98</c:v>
                </c:pt>
                <c:pt idx="707">
                  <c:v>3.2</c:v>
                </c:pt>
                <c:pt idx="708">
                  <c:v>2.7</c:v>
                </c:pt>
                <c:pt idx="709">
                  <c:v>2.54</c:v>
                </c:pt>
                <c:pt idx="710">
                  <c:v>2.54</c:v>
                </c:pt>
                <c:pt idx="711">
                  <c:v>2.34</c:v>
                </c:pt>
                <c:pt idx="712">
                  <c:v>2.1800000000000002</c:v>
                </c:pt>
                <c:pt idx="713">
                  <c:v>2.1</c:v>
                </c:pt>
                <c:pt idx="714">
                  <c:v>2.14</c:v>
                </c:pt>
                <c:pt idx="715">
                  <c:v>2.54</c:v>
                </c:pt>
                <c:pt idx="716">
                  <c:v>2.46</c:v>
                </c:pt>
                <c:pt idx="717">
                  <c:v>3.56</c:v>
                </c:pt>
                <c:pt idx="718">
                  <c:v>3.14</c:v>
                </c:pt>
                <c:pt idx="719">
                  <c:v>2.58</c:v>
                </c:pt>
                <c:pt idx="720">
                  <c:v>2.34</c:v>
                </c:pt>
                <c:pt idx="721">
                  <c:v>2.2400000000000002</c:v>
                </c:pt>
                <c:pt idx="722">
                  <c:v>2.78</c:v>
                </c:pt>
                <c:pt idx="723">
                  <c:v>2.8</c:v>
                </c:pt>
                <c:pt idx="724">
                  <c:v>2.3199999999999998</c:v>
                </c:pt>
                <c:pt idx="725">
                  <c:v>2.86</c:v>
                </c:pt>
                <c:pt idx="726">
                  <c:v>2.44</c:v>
                </c:pt>
                <c:pt idx="727">
                  <c:v>2.2999999999999998</c:v>
                </c:pt>
                <c:pt idx="728">
                  <c:v>2.12</c:v>
                </c:pt>
                <c:pt idx="729">
                  <c:v>2.04</c:v>
                </c:pt>
                <c:pt idx="730">
                  <c:v>2.7</c:v>
                </c:pt>
                <c:pt idx="731">
                  <c:v>2.7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DD63-49D2-8A59-EEEFE7C9EE7D}"/>
            </c:ext>
          </c:extLst>
        </c:ser>
        <c:ser>
          <c:idx val="15"/>
          <c:order val="1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DATOS!$AJ$3:$AJ$734</c:f>
              <c:numCache>
                <c:formatCode>0.00</c:formatCode>
                <c:ptCount val="732"/>
                <c:pt idx="0">
                  <c:v>2.74</c:v>
                </c:pt>
                <c:pt idx="1">
                  <c:v>2.68</c:v>
                </c:pt>
                <c:pt idx="2">
                  <c:v>2.56</c:v>
                </c:pt>
                <c:pt idx="3">
                  <c:v>2.64</c:v>
                </c:pt>
                <c:pt idx="4">
                  <c:v>2.1</c:v>
                </c:pt>
                <c:pt idx="5">
                  <c:v>1.8</c:v>
                </c:pt>
                <c:pt idx="6">
                  <c:v>1.7</c:v>
                </c:pt>
                <c:pt idx="7">
                  <c:v>1.68</c:v>
                </c:pt>
                <c:pt idx="8">
                  <c:v>1.66</c:v>
                </c:pt>
                <c:pt idx="9">
                  <c:v>1.54</c:v>
                </c:pt>
                <c:pt idx="10">
                  <c:v>1.56</c:v>
                </c:pt>
                <c:pt idx="11">
                  <c:v>1.5</c:v>
                </c:pt>
                <c:pt idx="12">
                  <c:v>1.58</c:v>
                </c:pt>
                <c:pt idx="13">
                  <c:v>1.6</c:v>
                </c:pt>
                <c:pt idx="14">
                  <c:v>1.64</c:v>
                </c:pt>
                <c:pt idx="15">
                  <c:v>1.52</c:v>
                </c:pt>
                <c:pt idx="16">
                  <c:v>1.5</c:v>
                </c:pt>
                <c:pt idx="17">
                  <c:v>1.42</c:v>
                </c:pt>
                <c:pt idx="18">
                  <c:v>1.78</c:v>
                </c:pt>
                <c:pt idx="19">
                  <c:v>2.54</c:v>
                </c:pt>
                <c:pt idx="20">
                  <c:v>2.04</c:v>
                </c:pt>
                <c:pt idx="21">
                  <c:v>1.44</c:v>
                </c:pt>
                <c:pt idx="22">
                  <c:v>1.72</c:v>
                </c:pt>
                <c:pt idx="23">
                  <c:v>1.48</c:v>
                </c:pt>
                <c:pt idx="24">
                  <c:v>1.46</c:v>
                </c:pt>
                <c:pt idx="25">
                  <c:v>1.44</c:v>
                </c:pt>
                <c:pt idx="26">
                  <c:v>1.32</c:v>
                </c:pt>
                <c:pt idx="27">
                  <c:v>1.4</c:v>
                </c:pt>
                <c:pt idx="28">
                  <c:v>1.3</c:v>
                </c:pt>
                <c:pt idx="29">
                  <c:v>1.4</c:v>
                </c:pt>
                <c:pt idx="30">
                  <c:v>2.16</c:v>
                </c:pt>
                <c:pt idx="31">
                  <c:v>1.74</c:v>
                </c:pt>
                <c:pt idx="32">
                  <c:v>1.62</c:v>
                </c:pt>
                <c:pt idx="33">
                  <c:v>1.52</c:v>
                </c:pt>
                <c:pt idx="34">
                  <c:v>1.92</c:v>
                </c:pt>
                <c:pt idx="35">
                  <c:v>1.9</c:v>
                </c:pt>
                <c:pt idx="36">
                  <c:v>1.72</c:v>
                </c:pt>
                <c:pt idx="37">
                  <c:v>2.2999999999999998</c:v>
                </c:pt>
                <c:pt idx="38">
                  <c:v>2.2599999999999998</c:v>
                </c:pt>
                <c:pt idx="39">
                  <c:v>1.96</c:v>
                </c:pt>
                <c:pt idx="40">
                  <c:v>1.82</c:v>
                </c:pt>
                <c:pt idx="41">
                  <c:v>1.6</c:v>
                </c:pt>
                <c:pt idx="42">
                  <c:v>1.54</c:v>
                </c:pt>
                <c:pt idx="43">
                  <c:v>1.5</c:v>
                </c:pt>
                <c:pt idx="44">
                  <c:v>1.48</c:v>
                </c:pt>
                <c:pt idx="45">
                  <c:v>1.6</c:v>
                </c:pt>
                <c:pt idx="46">
                  <c:v>1.72</c:v>
                </c:pt>
                <c:pt idx="47">
                  <c:v>1.54</c:v>
                </c:pt>
                <c:pt idx="48">
                  <c:v>1.72</c:v>
                </c:pt>
                <c:pt idx="49">
                  <c:v>1.58</c:v>
                </c:pt>
                <c:pt idx="50">
                  <c:v>1.58</c:v>
                </c:pt>
                <c:pt idx="51">
                  <c:v>2.2799999999999998</c:v>
                </c:pt>
                <c:pt idx="52">
                  <c:v>2.2599999999999998</c:v>
                </c:pt>
                <c:pt idx="53">
                  <c:v>2.14</c:v>
                </c:pt>
                <c:pt idx="54">
                  <c:v>2.1</c:v>
                </c:pt>
                <c:pt idx="55">
                  <c:v>1.7</c:v>
                </c:pt>
                <c:pt idx="56">
                  <c:v>1.82</c:v>
                </c:pt>
                <c:pt idx="57">
                  <c:v>1.66</c:v>
                </c:pt>
                <c:pt idx="58">
                  <c:v>1.78</c:v>
                </c:pt>
                <c:pt idx="59">
                  <c:v>1.42</c:v>
                </c:pt>
                <c:pt idx="60">
                  <c:v>1.58</c:v>
                </c:pt>
                <c:pt idx="61">
                  <c:v>1.6</c:v>
                </c:pt>
                <c:pt idx="62">
                  <c:v>1.74</c:v>
                </c:pt>
                <c:pt idx="63">
                  <c:v>1.84</c:v>
                </c:pt>
                <c:pt idx="64">
                  <c:v>2.02</c:v>
                </c:pt>
                <c:pt idx="65">
                  <c:v>1.5</c:v>
                </c:pt>
                <c:pt idx="66">
                  <c:v>1.94</c:v>
                </c:pt>
                <c:pt idx="67">
                  <c:v>1.78</c:v>
                </c:pt>
                <c:pt idx="68">
                  <c:v>2.08</c:v>
                </c:pt>
                <c:pt idx="69">
                  <c:v>2.16</c:v>
                </c:pt>
                <c:pt idx="70">
                  <c:v>2.34</c:v>
                </c:pt>
                <c:pt idx="71">
                  <c:v>2.2799999999999998</c:v>
                </c:pt>
                <c:pt idx="72">
                  <c:v>2.64</c:v>
                </c:pt>
                <c:pt idx="73">
                  <c:v>2.68</c:v>
                </c:pt>
                <c:pt idx="74">
                  <c:v>2.64</c:v>
                </c:pt>
                <c:pt idx="75">
                  <c:v>2.48</c:v>
                </c:pt>
                <c:pt idx="76">
                  <c:v>2.44</c:v>
                </c:pt>
                <c:pt idx="77">
                  <c:v>2.58</c:v>
                </c:pt>
                <c:pt idx="78">
                  <c:v>2.34</c:v>
                </c:pt>
                <c:pt idx="79">
                  <c:v>2.9</c:v>
                </c:pt>
                <c:pt idx="80">
                  <c:v>2.96</c:v>
                </c:pt>
                <c:pt idx="81">
                  <c:v>3.1</c:v>
                </c:pt>
                <c:pt idx="82">
                  <c:v>3.8</c:v>
                </c:pt>
                <c:pt idx="83">
                  <c:v>3.7</c:v>
                </c:pt>
                <c:pt idx="84">
                  <c:v>3.18</c:v>
                </c:pt>
                <c:pt idx="85">
                  <c:v>3.2</c:v>
                </c:pt>
                <c:pt idx="86">
                  <c:v>3.18</c:v>
                </c:pt>
                <c:pt idx="87">
                  <c:v>3.5</c:v>
                </c:pt>
                <c:pt idx="88">
                  <c:v>3.52</c:v>
                </c:pt>
                <c:pt idx="89">
                  <c:v>3.44</c:v>
                </c:pt>
                <c:pt idx="90">
                  <c:v>3.46</c:v>
                </c:pt>
                <c:pt idx="91">
                  <c:v>3.2</c:v>
                </c:pt>
                <c:pt idx="92">
                  <c:v>3.02</c:v>
                </c:pt>
                <c:pt idx="93">
                  <c:v>2.88</c:v>
                </c:pt>
                <c:pt idx="94">
                  <c:v>3.12</c:v>
                </c:pt>
                <c:pt idx="95">
                  <c:v>3.04</c:v>
                </c:pt>
                <c:pt idx="96">
                  <c:v>2.66</c:v>
                </c:pt>
                <c:pt idx="97">
                  <c:v>2.94</c:v>
                </c:pt>
                <c:pt idx="98">
                  <c:v>2.66</c:v>
                </c:pt>
                <c:pt idx="99">
                  <c:v>2.74</c:v>
                </c:pt>
                <c:pt idx="100">
                  <c:v>2.8</c:v>
                </c:pt>
                <c:pt idx="101">
                  <c:v>2.78</c:v>
                </c:pt>
                <c:pt idx="102">
                  <c:v>2.52</c:v>
                </c:pt>
                <c:pt idx="103">
                  <c:v>2.7</c:v>
                </c:pt>
                <c:pt idx="104">
                  <c:v>2.46</c:v>
                </c:pt>
                <c:pt idx="105">
                  <c:v>2.72</c:v>
                </c:pt>
                <c:pt idx="106">
                  <c:v>2.76</c:v>
                </c:pt>
                <c:pt idx="107">
                  <c:v>2.76</c:v>
                </c:pt>
                <c:pt idx="108">
                  <c:v>2.7</c:v>
                </c:pt>
                <c:pt idx="109">
                  <c:v>2.76</c:v>
                </c:pt>
                <c:pt idx="110">
                  <c:v>2.68</c:v>
                </c:pt>
                <c:pt idx="111">
                  <c:v>2.38</c:v>
                </c:pt>
                <c:pt idx="112">
                  <c:v>2.44</c:v>
                </c:pt>
                <c:pt idx="113">
                  <c:v>2.42</c:v>
                </c:pt>
                <c:pt idx="114">
                  <c:v>2.5</c:v>
                </c:pt>
                <c:pt idx="115">
                  <c:v>2.9</c:v>
                </c:pt>
                <c:pt idx="116">
                  <c:v>2.66</c:v>
                </c:pt>
                <c:pt idx="117">
                  <c:v>2.68</c:v>
                </c:pt>
                <c:pt idx="118">
                  <c:v>2.58</c:v>
                </c:pt>
                <c:pt idx="119">
                  <c:v>2.52</c:v>
                </c:pt>
                <c:pt idx="120">
                  <c:v>2.44</c:v>
                </c:pt>
                <c:pt idx="121">
                  <c:v>2.86</c:v>
                </c:pt>
                <c:pt idx="122">
                  <c:v>2.6</c:v>
                </c:pt>
                <c:pt idx="123">
                  <c:v>2.64</c:v>
                </c:pt>
                <c:pt idx="124">
                  <c:v>2.44</c:v>
                </c:pt>
                <c:pt idx="125">
                  <c:v>2.8</c:v>
                </c:pt>
                <c:pt idx="126">
                  <c:v>2.84</c:v>
                </c:pt>
                <c:pt idx="127">
                  <c:v>2.82</c:v>
                </c:pt>
                <c:pt idx="128">
                  <c:v>2.44</c:v>
                </c:pt>
                <c:pt idx="129">
                  <c:v>2.54</c:v>
                </c:pt>
                <c:pt idx="130">
                  <c:v>2.38</c:v>
                </c:pt>
                <c:pt idx="131">
                  <c:v>2.5</c:v>
                </c:pt>
                <c:pt idx="132">
                  <c:v>2.34</c:v>
                </c:pt>
                <c:pt idx="133">
                  <c:v>2.2400000000000002</c:v>
                </c:pt>
                <c:pt idx="134">
                  <c:v>2.2599999999999998</c:v>
                </c:pt>
                <c:pt idx="135">
                  <c:v>2.66</c:v>
                </c:pt>
                <c:pt idx="136">
                  <c:v>2.38</c:v>
                </c:pt>
                <c:pt idx="137">
                  <c:v>2.16</c:v>
                </c:pt>
                <c:pt idx="138">
                  <c:v>2.1</c:v>
                </c:pt>
                <c:pt idx="139">
                  <c:v>2.02</c:v>
                </c:pt>
                <c:pt idx="140">
                  <c:v>2.1</c:v>
                </c:pt>
                <c:pt idx="141">
                  <c:v>2.1</c:v>
                </c:pt>
                <c:pt idx="142">
                  <c:v>2.14</c:v>
                </c:pt>
                <c:pt idx="143">
                  <c:v>2.16</c:v>
                </c:pt>
                <c:pt idx="144">
                  <c:v>1.9</c:v>
                </c:pt>
                <c:pt idx="145">
                  <c:v>2.4</c:v>
                </c:pt>
                <c:pt idx="146">
                  <c:v>2.36</c:v>
                </c:pt>
                <c:pt idx="147">
                  <c:v>2.1</c:v>
                </c:pt>
                <c:pt idx="148">
                  <c:v>2.78</c:v>
                </c:pt>
                <c:pt idx="149">
                  <c:v>3.2</c:v>
                </c:pt>
                <c:pt idx="150">
                  <c:v>3.26</c:v>
                </c:pt>
                <c:pt idx="151">
                  <c:v>3.46</c:v>
                </c:pt>
                <c:pt idx="152">
                  <c:v>2.98</c:v>
                </c:pt>
                <c:pt idx="153">
                  <c:v>2.86</c:v>
                </c:pt>
                <c:pt idx="154">
                  <c:v>2.66</c:v>
                </c:pt>
                <c:pt idx="155">
                  <c:v>2.82</c:v>
                </c:pt>
                <c:pt idx="156">
                  <c:v>2.64</c:v>
                </c:pt>
                <c:pt idx="157">
                  <c:v>2.82</c:v>
                </c:pt>
                <c:pt idx="158">
                  <c:v>3.12</c:v>
                </c:pt>
                <c:pt idx="159">
                  <c:v>3.4</c:v>
                </c:pt>
                <c:pt idx="160">
                  <c:v>3.08</c:v>
                </c:pt>
                <c:pt idx="161">
                  <c:v>3</c:v>
                </c:pt>
                <c:pt idx="162">
                  <c:v>3.08</c:v>
                </c:pt>
                <c:pt idx="163">
                  <c:v>3.4</c:v>
                </c:pt>
                <c:pt idx="164">
                  <c:v>3.36</c:v>
                </c:pt>
                <c:pt idx="165">
                  <c:v>3.48</c:v>
                </c:pt>
                <c:pt idx="166">
                  <c:v>3.3</c:v>
                </c:pt>
                <c:pt idx="167">
                  <c:v>3.36</c:v>
                </c:pt>
                <c:pt idx="168">
                  <c:v>3.16</c:v>
                </c:pt>
                <c:pt idx="169">
                  <c:v>2.92</c:v>
                </c:pt>
                <c:pt idx="170">
                  <c:v>2.94</c:v>
                </c:pt>
                <c:pt idx="171">
                  <c:v>2.86</c:v>
                </c:pt>
                <c:pt idx="172">
                  <c:v>2.84</c:v>
                </c:pt>
                <c:pt idx="173">
                  <c:v>2.9</c:v>
                </c:pt>
                <c:pt idx="174">
                  <c:v>2.94</c:v>
                </c:pt>
                <c:pt idx="175">
                  <c:v>2.78</c:v>
                </c:pt>
                <c:pt idx="176">
                  <c:v>2.74</c:v>
                </c:pt>
                <c:pt idx="177">
                  <c:v>2.7</c:v>
                </c:pt>
                <c:pt idx="178">
                  <c:v>2.4</c:v>
                </c:pt>
                <c:pt idx="179">
                  <c:v>2.06</c:v>
                </c:pt>
                <c:pt idx="180">
                  <c:v>2</c:v>
                </c:pt>
                <c:pt idx="181">
                  <c:v>2.06</c:v>
                </c:pt>
                <c:pt idx="182">
                  <c:v>2.1800000000000002</c:v>
                </c:pt>
                <c:pt idx="183">
                  <c:v>2.56</c:v>
                </c:pt>
                <c:pt idx="184">
                  <c:v>2.36</c:v>
                </c:pt>
                <c:pt idx="185">
                  <c:v>2.2799999999999998</c:v>
                </c:pt>
                <c:pt idx="186">
                  <c:v>2.16</c:v>
                </c:pt>
                <c:pt idx="187">
                  <c:v>1.78</c:v>
                </c:pt>
                <c:pt idx="188">
                  <c:v>2.02</c:v>
                </c:pt>
                <c:pt idx="189">
                  <c:v>1.78</c:v>
                </c:pt>
                <c:pt idx="190">
                  <c:v>2.08</c:v>
                </c:pt>
                <c:pt idx="191">
                  <c:v>1.92</c:v>
                </c:pt>
                <c:pt idx="192">
                  <c:v>2.16</c:v>
                </c:pt>
                <c:pt idx="193">
                  <c:v>1.8</c:v>
                </c:pt>
                <c:pt idx="194">
                  <c:v>2.12</c:v>
                </c:pt>
                <c:pt idx="195">
                  <c:v>2.4</c:v>
                </c:pt>
                <c:pt idx="196">
                  <c:v>2.46</c:v>
                </c:pt>
                <c:pt idx="197">
                  <c:v>2.38</c:v>
                </c:pt>
                <c:pt idx="198">
                  <c:v>2.2599999999999998</c:v>
                </c:pt>
                <c:pt idx="199">
                  <c:v>2.12</c:v>
                </c:pt>
                <c:pt idx="200">
                  <c:v>2.1800000000000002</c:v>
                </c:pt>
                <c:pt idx="201">
                  <c:v>2.14</c:v>
                </c:pt>
                <c:pt idx="202">
                  <c:v>2.1800000000000002</c:v>
                </c:pt>
                <c:pt idx="203">
                  <c:v>1.62</c:v>
                </c:pt>
                <c:pt idx="204">
                  <c:v>1.84</c:v>
                </c:pt>
                <c:pt idx="205">
                  <c:v>1.74</c:v>
                </c:pt>
                <c:pt idx="206">
                  <c:v>2.02</c:v>
                </c:pt>
                <c:pt idx="207">
                  <c:v>1.66</c:v>
                </c:pt>
                <c:pt idx="208">
                  <c:v>2.16</c:v>
                </c:pt>
                <c:pt idx="209">
                  <c:v>1.82</c:v>
                </c:pt>
                <c:pt idx="210">
                  <c:v>1.94</c:v>
                </c:pt>
                <c:pt idx="211">
                  <c:v>1.56</c:v>
                </c:pt>
                <c:pt idx="212">
                  <c:v>1.72</c:v>
                </c:pt>
                <c:pt idx="213">
                  <c:v>1.52</c:v>
                </c:pt>
                <c:pt idx="214">
                  <c:v>1.6</c:v>
                </c:pt>
                <c:pt idx="215">
                  <c:v>2.2000000000000002</c:v>
                </c:pt>
                <c:pt idx="216">
                  <c:v>2.2799999999999998</c:v>
                </c:pt>
                <c:pt idx="217">
                  <c:v>2.78</c:v>
                </c:pt>
                <c:pt idx="218">
                  <c:v>2.66</c:v>
                </c:pt>
                <c:pt idx="219">
                  <c:v>2.8</c:v>
                </c:pt>
                <c:pt idx="220">
                  <c:v>3.18</c:v>
                </c:pt>
                <c:pt idx="221">
                  <c:v>3.34</c:v>
                </c:pt>
                <c:pt idx="222">
                  <c:v>3.22</c:v>
                </c:pt>
                <c:pt idx="223">
                  <c:v>3.36</c:v>
                </c:pt>
                <c:pt idx="224">
                  <c:v>3.24</c:v>
                </c:pt>
                <c:pt idx="225">
                  <c:v>3.24</c:v>
                </c:pt>
                <c:pt idx="226">
                  <c:v>2.8</c:v>
                </c:pt>
                <c:pt idx="227">
                  <c:v>2.82</c:v>
                </c:pt>
                <c:pt idx="228">
                  <c:v>3.18</c:v>
                </c:pt>
                <c:pt idx="229">
                  <c:v>3.12</c:v>
                </c:pt>
                <c:pt idx="230">
                  <c:v>2.94</c:v>
                </c:pt>
                <c:pt idx="231">
                  <c:v>3</c:v>
                </c:pt>
                <c:pt idx="232">
                  <c:v>2.98</c:v>
                </c:pt>
                <c:pt idx="233">
                  <c:v>2.96</c:v>
                </c:pt>
                <c:pt idx="234">
                  <c:v>2.78</c:v>
                </c:pt>
                <c:pt idx="235">
                  <c:v>2.68</c:v>
                </c:pt>
                <c:pt idx="236">
                  <c:v>2.66</c:v>
                </c:pt>
                <c:pt idx="237">
                  <c:v>2.66</c:v>
                </c:pt>
                <c:pt idx="238">
                  <c:v>2.86</c:v>
                </c:pt>
                <c:pt idx="239">
                  <c:v>2.88</c:v>
                </c:pt>
                <c:pt idx="240">
                  <c:v>2.56</c:v>
                </c:pt>
                <c:pt idx="241">
                  <c:v>2.74</c:v>
                </c:pt>
                <c:pt idx="242">
                  <c:v>2.54</c:v>
                </c:pt>
                <c:pt idx="243">
                  <c:v>2.54</c:v>
                </c:pt>
                <c:pt idx="244">
                  <c:v>3.22</c:v>
                </c:pt>
                <c:pt idx="245">
                  <c:v>3.04</c:v>
                </c:pt>
                <c:pt idx="246">
                  <c:v>2.5</c:v>
                </c:pt>
                <c:pt idx="247">
                  <c:v>3.02</c:v>
                </c:pt>
                <c:pt idx="248">
                  <c:v>3.78</c:v>
                </c:pt>
                <c:pt idx="249">
                  <c:v>3.48</c:v>
                </c:pt>
                <c:pt idx="250">
                  <c:v>3.14</c:v>
                </c:pt>
                <c:pt idx="251">
                  <c:v>3.54</c:v>
                </c:pt>
                <c:pt idx="252">
                  <c:v>3.72</c:v>
                </c:pt>
                <c:pt idx="253">
                  <c:v>3.36</c:v>
                </c:pt>
                <c:pt idx="254">
                  <c:v>2.96</c:v>
                </c:pt>
                <c:pt idx="255">
                  <c:v>3.06</c:v>
                </c:pt>
                <c:pt idx="256">
                  <c:v>2.94</c:v>
                </c:pt>
                <c:pt idx="257">
                  <c:v>3.84</c:v>
                </c:pt>
                <c:pt idx="258">
                  <c:v>3.92</c:v>
                </c:pt>
                <c:pt idx="259">
                  <c:v>3.54</c:v>
                </c:pt>
                <c:pt idx="260">
                  <c:v>3.06</c:v>
                </c:pt>
                <c:pt idx="261">
                  <c:v>2.94</c:v>
                </c:pt>
                <c:pt idx="262">
                  <c:v>2.7</c:v>
                </c:pt>
                <c:pt idx="263">
                  <c:v>2.72</c:v>
                </c:pt>
                <c:pt idx="264">
                  <c:v>2.76</c:v>
                </c:pt>
                <c:pt idx="265">
                  <c:v>3.24</c:v>
                </c:pt>
                <c:pt idx="266">
                  <c:v>2.62</c:v>
                </c:pt>
                <c:pt idx="267">
                  <c:v>2.48</c:v>
                </c:pt>
                <c:pt idx="268">
                  <c:v>2.5</c:v>
                </c:pt>
                <c:pt idx="269">
                  <c:v>2.48</c:v>
                </c:pt>
                <c:pt idx="270">
                  <c:v>2.48</c:v>
                </c:pt>
                <c:pt idx="271">
                  <c:v>3</c:v>
                </c:pt>
                <c:pt idx="272">
                  <c:v>3.38</c:v>
                </c:pt>
                <c:pt idx="273">
                  <c:v>3.1</c:v>
                </c:pt>
                <c:pt idx="274">
                  <c:v>2.98</c:v>
                </c:pt>
                <c:pt idx="275">
                  <c:v>3.48</c:v>
                </c:pt>
                <c:pt idx="276">
                  <c:v>3.36</c:v>
                </c:pt>
                <c:pt idx="277">
                  <c:v>3.5</c:v>
                </c:pt>
                <c:pt idx="278">
                  <c:v>3.3</c:v>
                </c:pt>
                <c:pt idx="279">
                  <c:v>3.4</c:v>
                </c:pt>
                <c:pt idx="280">
                  <c:v>2.96</c:v>
                </c:pt>
                <c:pt idx="281">
                  <c:v>3.14</c:v>
                </c:pt>
                <c:pt idx="282">
                  <c:v>3.32</c:v>
                </c:pt>
                <c:pt idx="283">
                  <c:v>3.56</c:v>
                </c:pt>
                <c:pt idx="284">
                  <c:v>3.39</c:v>
                </c:pt>
                <c:pt idx="285">
                  <c:v>3.84</c:v>
                </c:pt>
                <c:pt idx="286">
                  <c:v>3.5</c:v>
                </c:pt>
                <c:pt idx="287">
                  <c:v>3.46</c:v>
                </c:pt>
                <c:pt idx="288">
                  <c:v>3.84</c:v>
                </c:pt>
                <c:pt idx="289">
                  <c:v>3.54</c:v>
                </c:pt>
                <c:pt idx="290">
                  <c:v>3.76</c:v>
                </c:pt>
                <c:pt idx="291">
                  <c:v>3.84</c:v>
                </c:pt>
                <c:pt idx="292">
                  <c:v>3.7</c:v>
                </c:pt>
                <c:pt idx="293">
                  <c:v>3.56</c:v>
                </c:pt>
                <c:pt idx="294">
                  <c:v>3.64</c:v>
                </c:pt>
                <c:pt idx="295">
                  <c:v>3.62</c:v>
                </c:pt>
                <c:pt idx="296">
                  <c:v>3.52</c:v>
                </c:pt>
                <c:pt idx="297">
                  <c:v>3.36</c:v>
                </c:pt>
                <c:pt idx="298">
                  <c:v>3.72</c:v>
                </c:pt>
                <c:pt idx="299">
                  <c:v>3.48</c:v>
                </c:pt>
                <c:pt idx="300">
                  <c:v>3.42</c:v>
                </c:pt>
                <c:pt idx="301">
                  <c:v>3.2</c:v>
                </c:pt>
                <c:pt idx="302">
                  <c:v>2.84</c:v>
                </c:pt>
                <c:pt idx="303">
                  <c:v>3.48</c:v>
                </c:pt>
                <c:pt idx="304">
                  <c:v>3.42</c:v>
                </c:pt>
                <c:pt idx="305">
                  <c:v>3.18</c:v>
                </c:pt>
                <c:pt idx="306">
                  <c:v>3.3</c:v>
                </c:pt>
                <c:pt idx="307">
                  <c:v>3.42</c:v>
                </c:pt>
                <c:pt idx="308">
                  <c:v>3.22</c:v>
                </c:pt>
                <c:pt idx="309">
                  <c:v>3.24</c:v>
                </c:pt>
                <c:pt idx="310">
                  <c:v>2.8</c:v>
                </c:pt>
                <c:pt idx="311">
                  <c:v>2.64</c:v>
                </c:pt>
                <c:pt idx="312">
                  <c:v>2.64</c:v>
                </c:pt>
                <c:pt idx="313">
                  <c:v>2.6</c:v>
                </c:pt>
                <c:pt idx="314">
                  <c:v>2.46</c:v>
                </c:pt>
                <c:pt idx="315">
                  <c:v>3.1</c:v>
                </c:pt>
                <c:pt idx="316">
                  <c:v>3.06</c:v>
                </c:pt>
                <c:pt idx="317">
                  <c:v>2.98</c:v>
                </c:pt>
                <c:pt idx="318">
                  <c:v>2.54</c:v>
                </c:pt>
                <c:pt idx="319">
                  <c:v>3</c:v>
                </c:pt>
                <c:pt idx="320">
                  <c:v>3.1</c:v>
                </c:pt>
                <c:pt idx="321">
                  <c:v>3.06</c:v>
                </c:pt>
                <c:pt idx="322">
                  <c:v>2.82</c:v>
                </c:pt>
                <c:pt idx="323">
                  <c:v>2.96</c:v>
                </c:pt>
                <c:pt idx="324">
                  <c:v>2.84</c:v>
                </c:pt>
                <c:pt idx="325">
                  <c:v>2.7</c:v>
                </c:pt>
                <c:pt idx="326">
                  <c:v>2.44</c:v>
                </c:pt>
                <c:pt idx="327">
                  <c:v>3.02</c:v>
                </c:pt>
                <c:pt idx="328">
                  <c:v>2.78</c:v>
                </c:pt>
                <c:pt idx="329">
                  <c:v>3.2</c:v>
                </c:pt>
                <c:pt idx="330">
                  <c:v>3.16</c:v>
                </c:pt>
                <c:pt idx="331">
                  <c:v>3.1</c:v>
                </c:pt>
                <c:pt idx="332">
                  <c:v>2.92</c:v>
                </c:pt>
                <c:pt idx="333">
                  <c:v>2.8</c:v>
                </c:pt>
                <c:pt idx="334">
                  <c:v>2.42</c:v>
                </c:pt>
                <c:pt idx="335">
                  <c:v>2.4</c:v>
                </c:pt>
                <c:pt idx="336">
                  <c:v>2.36</c:v>
                </c:pt>
                <c:pt idx="337">
                  <c:v>2.36</c:v>
                </c:pt>
                <c:pt idx="338">
                  <c:v>2.74</c:v>
                </c:pt>
                <c:pt idx="339">
                  <c:v>2.8</c:v>
                </c:pt>
                <c:pt idx="340">
                  <c:v>2.74</c:v>
                </c:pt>
                <c:pt idx="341">
                  <c:v>2.74</c:v>
                </c:pt>
                <c:pt idx="342">
                  <c:v>2.84</c:v>
                </c:pt>
                <c:pt idx="343">
                  <c:v>2.84</c:v>
                </c:pt>
                <c:pt idx="344">
                  <c:v>2.64</c:v>
                </c:pt>
                <c:pt idx="345">
                  <c:v>2.78</c:v>
                </c:pt>
                <c:pt idx="346">
                  <c:v>2.42</c:v>
                </c:pt>
                <c:pt idx="347">
                  <c:v>2.6</c:v>
                </c:pt>
                <c:pt idx="348">
                  <c:v>2.06</c:v>
                </c:pt>
                <c:pt idx="349">
                  <c:v>1.86</c:v>
                </c:pt>
                <c:pt idx="350">
                  <c:v>2.02</c:v>
                </c:pt>
                <c:pt idx="351">
                  <c:v>1.83</c:v>
                </c:pt>
                <c:pt idx="352">
                  <c:v>1.8</c:v>
                </c:pt>
                <c:pt idx="353">
                  <c:v>1.96</c:v>
                </c:pt>
                <c:pt idx="354">
                  <c:v>2.04</c:v>
                </c:pt>
                <c:pt idx="355">
                  <c:v>2.02</c:v>
                </c:pt>
                <c:pt idx="356">
                  <c:v>2.12</c:v>
                </c:pt>
                <c:pt idx="357">
                  <c:v>1.78</c:v>
                </c:pt>
                <c:pt idx="358">
                  <c:v>2.02</c:v>
                </c:pt>
                <c:pt idx="359">
                  <c:v>2.5</c:v>
                </c:pt>
                <c:pt idx="360">
                  <c:v>2.42</c:v>
                </c:pt>
                <c:pt idx="361">
                  <c:v>2.2999999999999998</c:v>
                </c:pt>
                <c:pt idx="362">
                  <c:v>2.14</c:v>
                </c:pt>
                <c:pt idx="363">
                  <c:v>2.02</c:v>
                </c:pt>
                <c:pt idx="364">
                  <c:v>3.2</c:v>
                </c:pt>
                <c:pt idx="365">
                  <c:v>3.3</c:v>
                </c:pt>
                <c:pt idx="366">
                  <c:v>3.04</c:v>
                </c:pt>
                <c:pt idx="367">
                  <c:v>3</c:v>
                </c:pt>
                <c:pt idx="368">
                  <c:v>2.34</c:v>
                </c:pt>
                <c:pt idx="369">
                  <c:v>2.2400000000000002</c:v>
                </c:pt>
                <c:pt idx="370">
                  <c:v>2</c:v>
                </c:pt>
                <c:pt idx="371">
                  <c:v>2.04</c:v>
                </c:pt>
                <c:pt idx="372">
                  <c:v>2.1</c:v>
                </c:pt>
                <c:pt idx="373">
                  <c:v>2</c:v>
                </c:pt>
                <c:pt idx="374">
                  <c:v>2.42</c:v>
                </c:pt>
                <c:pt idx="375">
                  <c:v>2.2999999999999998</c:v>
                </c:pt>
                <c:pt idx="376">
                  <c:v>2.1</c:v>
                </c:pt>
                <c:pt idx="377">
                  <c:v>1.86</c:v>
                </c:pt>
                <c:pt idx="378">
                  <c:v>2.56</c:v>
                </c:pt>
                <c:pt idx="379">
                  <c:v>2.7</c:v>
                </c:pt>
                <c:pt idx="380">
                  <c:v>2.16</c:v>
                </c:pt>
                <c:pt idx="381">
                  <c:v>1.86</c:v>
                </c:pt>
                <c:pt idx="382">
                  <c:v>2.2599999999999998</c:v>
                </c:pt>
                <c:pt idx="383">
                  <c:v>2.62</c:v>
                </c:pt>
                <c:pt idx="384">
                  <c:v>2.2999999999999998</c:v>
                </c:pt>
                <c:pt idx="385">
                  <c:v>1.98</c:v>
                </c:pt>
                <c:pt idx="386">
                  <c:v>2.98</c:v>
                </c:pt>
                <c:pt idx="387">
                  <c:v>2.9</c:v>
                </c:pt>
                <c:pt idx="388">
                  <c:v>3</c:v>
                </c:pt>
                <c:pt idx="389">
                  <c:v>3.04</c:v>
                </c:pt>
                <c:pt idx="390">
                  <c:v>3</c:v>
                </c:pt>
                <c:pt idx="391">
                  <c:v>2.94</c:v>
                </c:pt>
                <c:pt idx="392">
                  <c:v>2.9</c:v>
                </c:pt>
                <c:pt idx="393">
                  <c:v>2.76</c:v>
                </c:pt>
                <c:pt idx="394">
                  <c:v>2.58</c:v>
                </c:pt>
                <c:pt idx="395">
                  <c:v>2.7</c:v>
                </c:pt>
                <c:pt idx="396">
                  <c:v>2.78</c:v>
                </c:pt>
                <c:pt idx="397">
                  <c:v>3.04</c:v>
                </c:pt>
                <c:pt idx="398">
                  <c:v>3.3</c:v>
                </c:pt>
                <c:pt idx="399">
                  <c:v>3.08</c:v>
                </c:pt>
                <c:pt idx="400">
                  <c:v>2.9</c:v>
                </c:pt>
                <c:pt idx="401">
                  <c:v>2.94</c:v>
                </c:pt>
                <c:pt idx="402">
                  <c:v>2.9</c:v>
                </c:pt>
                <c:pt idx="403">
                  <c:v>2.44</c:v>
                </c:pt>
                <c:pt idx="404">
                  <c:v>3.04</c:v>
                </c:pt>
                <c:pt idx="405">
                  <c:v>2.9</c:v>
                </c:pt>
                <c:pt idx="406">
                  <c:v>2.88</c:v>
                </c:pt>
                <c:pt idx="407">
                  <c:v>2.84</c:v>
                </c:pt>
                <c:pt idx="408">
                  <c:v>2.8</c:v>
                </c:pt>
                <c:pt idx="409">
                  <c:v>2.8</c:v>
                </c:pt>
                <c:pt idx="410">
                  <c:v>2.94</c:v>
                </c:pt>
                <c:pt idx="411">
                  <c:v>3.02</c:v>
                </c:pt>
                <c:pt idx="412">
                  <c:v>3.04</c:v>
                </c:pt>
                <c:pt idx="413">
                  <c:v>2.78</c:v>
                </c:pt>
                <c:pt idx="414">
                  <c:v>2.8</c:v>
                </c:pt>
                <c:pt idx="415">
                  <c:v>2.6</c:v>
                </c:pt>
                <c:pt idx="416">
                  <c:v>2.84</c:v>
                </c:pt>
                <c:pt idx="417">
                  <c:v>2.68</c:v>
                </c:pt>
                <c:pt idx="418">
                  <c:v>2.52</c:v>
                </c:pt>
                <c:pt idx="419">
                  <c:v>2.5</c:v>
                </c:pt>
                <c:pt idx="420">
                  <c:v>2.58</c:v>
                </c:pt>
                <c:pt idx="421">
                  <c:v>2.4</c:v>
                </c:pt>
                <c:pt idx="422">
                  <c:v>2.7</c:v>
                </c:pt>
                <c:pt idx="423">
                  <c:v>2.82</c:v>
                </c:pt>
                <c:pt idx="424">
                  <c:v>2.78</c:v>
                </c:pt>
                <c:pt idx="425">
                  <c:v>2.6</c:v>
                </c:pt>
                <c:pt idx="426">
                  <c:v>2.54</c:v>
                </c:pt>
                <c:pt idx="427">
                  <c:v>2.54</c:v>
                </c:pt>
                <c:pt idx="428">
                  <c:v>2.66</c:v>
                </c:pt>
                <c:pt idx="429">
                  <c:v>2.58</c:v>
                </c:pt>
                <c:pt idx="430">
                  <c:v>2.68</c:v>
                </c:pt>
                <c:pt idx="431">
                  <c:v>2.58</c:v>
                </c:pt>
                <c:pt idx="432">
                  <c:v>2.64</c:v>
                </c:pt>
                <c:pt idx="433">
                  <c:v>2.48</c:v>
                </c:pt>
                <c:pt idx="434">
                  <c:v>2.6</c:v>
                </c:pt>
                <c:pt idx="435">
                  <c:v>2.58</c:v>
                </c:pt>
                <c:pt idx="436">
                  <c:v>2.62</c:v>
                </c:pt>
                <c:pt idx="437">
                  <c:v>2.68</c:v>
                </c:pt>
                <c:pt idx="438">
                  <c:v>2.2000000000000002</c:v>
                </c:pt>
                <c:pt idx="439">
                  <c:v>1.9</c:v>
                </c:pt>
                <c:pt idx="440">
                  <c:v>1.86</c:v>
                </c:pt>
                <c:pt idx="441">
                  <c:v>1.78</c:v>
                </c:pt>
                <c:pt idx="442">
                  <c:v>1.96</c:v>
                </c:pt>
                <c:pt idx="443">
                  <c:v>2.04</c:v>
                </c:pt>
                <c:pt idx="444">
                  <c:v>2.02</c:v>
                </c:pt>
                <c:pt idx="445">
                  <c:v>1.82</c:v>
                </c:pt>
                <c:pt idx="446">
                  <c:v>2.14</c:v>
                </c:pt>
                <c:pt idx="447">
                  <c:v>2.4</c:v>
                </c:pt>
                <c:pt idx="448">
                  <c:v>2.2400000000000002</c:v>
                </c:pt>
                <c:pt idx="449">
                  <c:v>2.14</c:v>
                </c:pt>
                <c:pt idx="450">
                  <c:v>2.9</c:v>
                </c:pt>
                <c:pt idx="451">
                  <c:v>3.2</c:v>
                </c:pt>
                <c:pt idx="452">
                  <c:v>2.7</c:v>
                </c:pt>
                <c:pt idx="453">
                  <c:v>2.46</c:v>
                </c:pt>
                <c:pt idx="454">
                  <c:v>2.2799999999999998</c:v>
                </c:pt>
                <c:pt idx="455">
                  <c:v>2.58</c:v>
                </c:pt>
                <c:pt idx="456">
                  <c:v>2.92</c:v>
                </c:pt>
                <c:pt idx="457">
                  <c:v>3</c:v>
                </c:pt>
                <c:pt idx="458">
                  <c:v>2.86</c:v>
                </c:pt>
                <c:pt idx="459">
                  <c:v>2.9</c:v>
                </c:pt>
                <c:pt idx="460">
                  <c:v>2.78</c:v>
                </c:pt>
                <c:pt idx="461">
                  <c:v>2.64</c:v>
                </c:pt>
                <c:pt idx="462">
                  <c:v>2.7</c:v>
                </c:pt>
                <c:pt idx="463">
                  <c:v>2.88</c:v>
                </c:pt>
                <c:pt idx="464">
                  <c:v>2.86</c:v>
                </c:pt>
                <c:pt idx="465">
                  <c:v>2.84</c:v>
                </c:pt>
                <c:pt idx="466">
                  <c:v>2.7</c:v>
                </c:pt>
                <c:pt idx="467">
                  <c:v>2.8</c:v>
                </c:pt>
                <c:pt idx="468">
                  <c:v>2.78</c:v>
                </c:pt>
                <c:pt idx="469">
                  <c:v>2.84</c:v>
                </c:pt>
                <c:pt idx="470">
                  <c:v>2.66</c:v>
                </c:pt>
                <c:pt idx="471">
                  <c:v>2.84</c:v>
                </c:pt>
                <c:pt idx="472">
                  <c:v>2.68</c:v>
                </c:pt>
                <c:pt idx="473">
                  <c:v>2.58</c:v>
                </c:pt>
                <c:pt idx="474">
                  <c:v>2.12</c:v>
                </c:pt>
                <c:pt idx="475">
                  <c:v>1.82</c:v>
                </c:pt>
                <c:pt idx="476">
                  <c:v>1.62</c:v>
                </c:pt>
                <c:pt idx="477">
                  <c:v>1.7</c:v>
                </c:pt>
                <c:pt idx="478">
                  <c:v>2.48</c:v>
                </c:pt>
                <c:pt idx="479">
                  <c:v>1.74</c:v>
                </c:pt>
                <c:pt idx="480">
                  <c:v>1.64</c:v>
                </c:pt>
                <c:pt idx="481">
                  <c:v>2.06</c:v>
                </c:pt>
                <c:pt idx="482">
                  <c:v>2.02</c:v>
                </c:pt>
                <c:pt idx="483">
                  <c:v>1.7</c:v>
                </c:pt>
                <c:pt idx="484">
                  <c:v>2.68</c:v>
                </c:pt>
                <c:pt idx="485">
                  <c:v>3.06</c:v>
                </c:pt>
                <c:pt idx="486">
                  <c:v>3.02</c:v>
                </c:pt>
                <c:pt idx="487">
                  <c:v>2.7</c:v>
                </c:pt>
                <c:pt idx="488">
                  <c:v>2.2400000000000002</c:v>
                </c:pt>
                <c:pt idx="489">
                  <c:v>2.06</c:v>
                </c:pt>
                <c:pt idx="490">
                  <c:v>2.58</c:v>
                </c:pt>
                <c:pt idx="491">
                  <c:v>2.76</c:v>
                </c:pt>
                <c:pt idx="492">
                  <c:v>2.8</c:v>
                </c:pt>
                <c:pt idx="493">
                  <c:v>2.06</c:v>
                </c:pt>
                <c:pt idx="494">
                  <c:v>2.1</c:v>
                </c:pt>
                <c:pt idx="495">
                  <c:v>1.64</c:v>
                </c:pt>
                <c:pt idx="496">
                  <c:v>2.4</c:v>
                </c:pt>
                <c:pt idx="497">
                  <c:v>2.54</c:v>
                </c:pt>
                <c:pt idx="498">
                  <c:v>2.2999999999999998</c:v>
                </c:pt>
                <c:pt idx="499">
                  <c:v>2.02</c:v>
                </c:pt>
                <c:pt idx="500">
                  <c:v>2.46</c:v>
                </c:pt>
                <c:pt idx="501">
                  <c:v>2.56</c:v>
                </c:pt>
                <c:pt idx="502">
                  <c:v>2.64</c:v>
                </c:pt>
                <c:pt idx="503">
                  <c:v>2.66</c:v>
                </c:pt>
                <c:pt idx="504">
                  <c:v>2.34</c:v>
                </c:pt>
                <c:pt idx="505">
                  <c:v>1.78</c:v>
                </c:pt>
                <c:pt idx="506">
                  <c:v>1.9</c:v>
                </c:pt>
                <c:pt idx="507">
                  <c:v>1.94</c:v>
                </c:pt>
                <c:pt idx="508">
                  <c:v>1.78</c:v>
                </c:pt>
                <c:pt idx="509">
                  <c:v>1.84</c:v>
                </c:pt>
                <c:pt idx="510">
                  <c:v>1.74</c:v>
                </c:pt>
                <c:pt idx="511">
                  <c:v>1.64</c:v>
                </c:pt>
                <c:pt idx="512">
                  <c:v>2.2000000000000002</c:v>
                </c:pt>
                <c:pt idx="513">
                  <c:v>2.5</c:v>
                </c:pt>
                <c:pt idx="514">
                  <c:v>2.1800000000000002</c:v>
                </c:pt>
                <c:pt idx="515">
                  <c:v>1.82</c:v>
                </c:pt>
                <c:pt idx="516">
                  <c:v>1.7</c:v>
                </c:pt>
                <c:pt idx="517">
                  <c:v>1.76</c:v>
                </c:pt>
                <c:pt idx="518">
                  <c:v>1.92</c:v>
                </c:pt>
                <c:pt idx="519">
                  <c:v>2.2799999999999998</c:v>
                </c:pt>
                <c:pt idx="520">
                  <c:v>2.2400000000000002</c:v>
                </c:pt>
                <c:pt idx="521">
                  <c:v>2.2400000000000002</c:v>
                </c:pt>
                <c:pt idx="522">
                  <c:v>2.54</c:v>
                </c:pt>
                <c:pt idx="523">
                  <c:v>2.52</c:v>
                </c:pt>
                <c:pt idx="524">
                  <c:v>2.14</c:v>
                </c:pt>
                <c:pt idx="525">
                  <c:v>1.82</c:v>
                </c:pt>
                <c:pt idx="526">
                  <c:v>1.78</c:v>
                </c:pt>
                <c:pt idx="527">
                  <c:v>2.34</c:v>
                </c:pt>
                <c:pt idx="528">
                  <c:v>2.2400000000000002</c:v>
                </c:pt>
                <c:pt idx="529">
                  <c:v>2.02</c:v>
                </c:pt>
                <c:pt idx="530">
                  <c:v>2.56</c:v>
                </c:pt>
                <c:pt idx="531">
                  <c:v>2.48</c:v>
                </c:pt>
                <c:pt idx="532">
                  <c:v>2.2999999999999998</c:v>
                </c:pt>
                <c:pt idx="533">
                  <c:v>2.3199999999999998</c:v>
                </c:pt>
                <c:pt idx="534">
                  <c:v>2.3199999999999998</c:v>
                </c:pt>
                <c:pt idx="535">
                  <c:v>2.36</c:v>
                </c:pt>
                <c:pt idx="536">
                  <c:v>2.58</c:v>
                </c:pt>
                <c:pt idx="537">
                  <c:v>2.62</c:v>
                </c:pt>
                <c:pt idx="538">
                  <c:v>2.52</c:v>
                </c:pt>
                <c:pt idx="539">
                  <c:v>2.2999999999999998</c:v>
                </c:pt>
                <c:pt idx="540">
                  <c:v>2.2799999999999998</c:v>
                </c:pt>
                <c:pt idx="541">
                  <c:v>2.2999999999999998</c:v>
                </c:pt>
                <c:pt idx="542">
                  <c:v>2.12</c:v>
                </c:pt>
                <c:pt idx="543">
                  <c:v>1.82</c:v>
                </c:pt>
                <c:pt idx="544">
                  <c:v>2.14</c:v>
                </c:pt>
                <c:pt idx="545">
                  <c:v>2</c:v>
                </c:pt>
                <c:pt idx="546">
                  <c:v>2.16</c:v>
                </c:pt>
                <c:pt idx="547">
                  <c:v>2.14</c:v>
                </c:pt>
                <c:pt idx="548">
                  <c:v>2.38</c:v>
                </c:pt>
                <c:pt idx="549">
                  <c:v>2.36</c:v>
                </c:pt>
                <c:pt idx="550">
                  <c:v>2.58</c:v>
                </c:pt>
                <c:pt idx="551">
                  <c:v>2.76</c:v>
                </c:pt>
                <c:pt idx="552">
                  <c:v>2.12</c:v>
                </c:pt>
                <c:pt idx="553">
                  <c:v>2.78</c:v>
                </c:pt>
                <c:pt idx="554">
                  <c:v>2.56</c:v>
                </c:pt>
                <c:pt idx="555">
                  <c:v>2.78</c:v>
                </c:pt>
                <c:pt idx="556">
                  <c:v>2.2999999999999998</c:v>
                </c:pt>
                <c:pt idx="557">
                  <c:v>2.48</c:v>
                </c:pt>
                <c:pt idx="558">
                  <c:v>2.4</c:v>
                </c:pt>
                <c:pt idx="559">
                  <c:v>2.16</c:v>
                </c:pt>
                <c:pt idx="560">
                  <c:v>2</c:v>
                </c:pt>
                <c:pt idx="561">
                  <c:v>1.96</c:v>
                </c:pt>
                <c:pt idx="562">
                  <c:v>2.5</c:v>
                </c:pt>
                <c:pt idx="563">
                  <c:v>2.68</c:v>
                </c:pt>
                <c:pt idx="564">
                  <c:v>2.1</c:v>
                </c:pt>
                <c:pt idx="565">
                  <c:v>1.6</c:v>
                </c:pt>
                <c:pt idx="566">
                  <c:v>1.82</c:v>
                </c:pt>
                <c:pt idx="567">
                  <c:v>1.64</c:v>
                </c:pt>
                <c:pt idx="568">
                  <c:v>1.84</c:v>
                </c:pt>
                <c:pt idx="569">
                  <c:v>2.02</c:v>
                </c:pt>
                <c:pt idx="570">
                  <c:v>2.44</c:v>
                </c:pt>
                <c:pt idx="571">
                  <c:v>2.4</c:v>
                </c:pt>
                <c:pt idx="572">
                  <c:v>2.1800000000000002</c:v>
                </c:pt>
                <c:pt idx="573">
                  <c:v>1.72</c:v>
                </c:pt>
                <c:pt idx="574">
                  <c:v>1.92</c:v>
                </c:pt>
                <c:pt idx="575">
                  <c:v>1.9</c:v>
                </c:pt>
                <c:pt idx="576">
                  <c:v>2</c:v>
                </c:pt>
                <c:pt idx="577">
                  <c:v>2.0299999999999998</c:v>
                </c:pt>
                <c:pt idx="578">
                  <c:v>1.98</c:v>
                </c:pt>
                <c:pt idx="579">
                  <c:v>2.1</c:v>
                </c:pt>
                <c:pt idx="580">
                  <c:v>2.52</c:v>
                </c:pt>
                <c:pt idx="581">
                  <c:v>2.66</c:v>
                </c:pt>
                <c:pt idx="582">
                  <c:v>2.4300000000000002</c:v>
                </c:pt>
                <c:pt idx="583">
                  <c:v>2.63</c:v>
                </c:pt>
                <c:pt idx="584">
                  <c:v>2.2799999999999998</c:v>
                </c:pt>
                <c:pt idx="585">
                  <c:v>2.17</c:v>
                </c:pt>
                <c:pt idx="586">
                  <c:v>2.02</c:v>
                </c:pt>
                <c:pt idx="587">
                  <c:v>1.87</c:v>
                </c:pt>
                <c:pt idx="588">
                  <c:v>1.84</c:v>
                </c:pt>
                <c:pt idx="589">
                  <c:v>1.77</c:v>
                </c:pt>
                <c:pt idx="590">
                  <c:v>2.2000000000000002</c:v>
                </c:pt>
                <c:pt idx="591">
                  <c:v>2.77</c:v>
                </c:pt>
                <c:pt idx="592">
                  <c:v>2.33</c:v>
                </c:pt>
                <c:pt idx="593">
                  <c:v>2.5299999999999998</c:v>
                </c:pt>
                <c:pt idx="594">
                  <c:v>2.4</c:v>
                </c:pt>
                <c:pt idx="595">
                  <c:v>2.2200000000000002</c:v>
                </c:pt>
                <c:pt idx="596">
                  <c:v>1.99</c:v>
                </c:pt>
                <c:pt idx="597">
                  <c:v>1.87</c:v>
                </c:pt>
                <c:pt idx="598">
                  <c:v>2.33</c:v>
                </c:pt>
                <c:pt idx="599">
                  <c:v>2.15</c:v>
                </c:pt>
                <c:pt idx="600">
                  <c:v>2.0499999999999998</c:v>
                </c:pt>
                <c:pt idx="601">
                  <c:v>1.97</c:v>
                </c:pt>
                <c:pt idx="602">
                  <c:v>2.0499999999999998</c:v>
                </c:pt>
                <c:pt idx="603">
                  <c:v>2.2999999999999998</c:v>
                </c:pt>
                <c:pt idx="604">
                  <c:v>2.2200000000000002</c:v>
                </c:pt>
                <c:pt idx="605">
                  <c:v>2.2000000000000002</c:v>
                </c:pt>
                <c:pt idx="606">
                  <c:v>1.95</c:v>
                </c:pt>
                <c:pt idx="607">
                  <c:v>1.99</c:v>
                </c:pt>
                <c:pt idx="608">
                  <c:v>2.27</c:v>
                </c:pt>
                <c:pt idx="609">
                  <c:v>2.1</c:v>
                </c:pt>
                <c:pt idx="610">
                  <c:v>2.0699999999999998</c:v>
                </c:pt>
                <c:pt idx="611">
                  <c:v>2.78</c:v>
                </c:pt>
                <c:pt idx="612">
                  <c:v>2.7</c:v>
                </c:pt>
                <c:pt idx="613">
                  <c:v>2.62</c:v>
                </c:pt>
                <c:pt idx="614">
                  <c:v>2.2200000000000002</c:v>
                </c:pt>
                <c:pt idx="615">
                  <c:v>2.04</c:v>
                </c:pt>
                <c:pt idx="616">
                  <c:v>1.98</c:v>
                </c:pt>
                <c:pt idx="617">
                  <c:v>1.84</c:v>
                </c:pt>
                <c:pt idx="618">
                  <c:v>2.16</c:v>
                </c:pt>
                <c:pt idx="619">
                  <c:v>2.68</c:v>
                </c:pt>
                <c:pt idx="620">
                  <c:v>2.9</c:v>
                </c:pt>
                <c:pt idx="621">
                  <c:v>2.58</c:v>
                </c:pt>
                <c:pt idx="622">
                  <c:v>2.5</c:v>
                </c:pt>
                <c:pt idx="623">
                  <c:v>2.74</c:v>
                </c:pt>
                <c:pt idx="624">
                  <c:v>2.82</c:v>
                </c:pt>
                <c:pt idx="625">
                  <c:v>2.94</c:v>
                </c:pt>
                <c:pt idx="626">
                  <c:v>2.78</c:v>
                </c:pt>
                <c:pt idx="627">
                  <c:v>2.6</c:v>
                </c:pt>
                <c:pt idx="628">
                  <c:v>2.48</c:v>
                </c:pt>
                <c:pt idx="629">
                  <c:v>2.8</c:v>
                </c:pt>
                <c:pt idx="630">
                  <c:v>3.2</c:v>
                </c:pt>
                <c:pt idx="631">
                  <c:v>3.12</c:v>
                </c:pt>
                <c:pt idx="632">
                  <c:v>2.74</c:v>
                </c:pt>
                <c:pt idx="633">
                  <c:v>2.44</c:v>
                </c:pt>
                <c:pt idx="634">
                  <c:v>2.34</c:v>
                </c:pt>
                <c:pt idx="635">
                  <c:v>2.2400000000000002</c:v>
                </c:pt>
                <c:pt idx="636">
                  <c:v>2.1</c:v>
                </c:pt>
                <c:pt idx="637">
                  <c:v>2.02</c:v>
                </c:pt>
                <c:pt idx="638">
                  <c:v>2.14</c:v>
                </c:pt>
                <c:pt idx="639">
                  <c:v>2.7</c:v>
                </c:pt>
                <c:pt idx="640">
                  <c:v>2.4</c:v>
                </c:pt>
                <c:pt idx="641">
                  <c:v>2.2000000000000002</c:v>
                </c:pt>
                <c:pt idx="642">
                  <c:v>2.04</c:v>
                </c:pt>
                <c:pt idx="643">
                  <c:v>1.92</c:v>
                </c:pt>
                <c:pt idx="644">
                  <c:v>1.98</c:v>
                </c:pt>
                <c:pt idx="645">
                  <c:v>1.9</c:v>
                </c:pt>
                <c:pt idx="646">
                  <c:v>2.04</c:v>
                </c:pt>
                <c:pt idx="647">
                  <c:v>1.98</c:v>
                </c:pt>
                <c:pt idx="648">
                  <c:v>2.8</c:v>
                </c:pt>
                <c:pt idx="649">
                  <c:v>2.82</c:v>
                </c:pt>
                <c:pt idx="650">
                  <c:v>2.34</c:v>
                </c:pt>
                <c:pt idx="651">
                  <c:v>2.34</c:v>
                </c:pt>
                <c:pt idx="652">
                  <c:v>3.28</c:v>
                </c:pt>
                <c:pt idx="653">
                  <c:v>3.34</c:v>
                </c:pt>
                <c:pt idx="654">
                  <c:v>2.96</c:v>
                </c:pt>
                <c:pt idx="655">
                  <c:v>3.54</c:v>
                </c:pt>
                <c:pt idx="656">
                  <c:v>3.04</c:v>
                </c:pt>
                <c:pt idx="657">
                  <c:v>2.92</c:v>
                </c:pt>
                <c:pt idx="658">
                  <c:v>2.44</c:v>
                </c:pt>
                <c:pt idx="659">
                  <c:v>2.48</c:v>
                </c:pt>
                <c:pt idx="660">
                  <c:v>2.62</c:v>
                </c:pt>
                <c:pt idx="661">
                  <c:v>3.14</c:v>
                </c:pt>
                <c:pt idx="662">
                  <c:v>2.9</c:v>
                </c:pt>
                <c:pt idx="663">
                  <c:v>2.8</c:v>
                </c:pt>
                <c:pt idx="664">
                  <c:v>2.92</c:v>
                </c:pt>
                <c:pt idx="665">
                  <c:v>2.92</c:v>
                </c:pt>
                <c:pt idx="666">
                  <c:v>2.94</c:v>
                </c:pt>
                <c:pt idx="667">
                  <c:v>3.34</c:v>
                </c:pt>
                <c:pt idx="668">
                  <c:v>3.26</c:v>
                </c:pt>
                <c:pt idx="669">
                  <c:v>3.64</c:v>
                </c:pt>
                <c:pt idx="670">
                  <c:v>3.52</c:v>
                </c:pt>
                <c:pt idx="671">
                  <c:v>3.4</c:v>
                </c:pt>
                <c:pt idx="672">
                  <c:v>3.76</c:v>
                </c:pt>
                <c:pt idx="673">
                  <c:v>3.8</c:v>
                </c:pt>
                <c:pt idx="674">
                  <c:v>4.3600000000000003</c:v>
                </c:pt>
                <c:pt idx="675">
                  <c:v>5.5</c:v>
                </c:pt>
                <c:pt idx="676">
                  <c:v>5.0999999999999996</c:v>
                </c:pt>
                <c:pt idx="677">
                  <c:v>3.7</c:v>
                </c:pt>
                <c:pt idx="678">
                  <c:v>3.36</c:v>
                </c:pt>
                <c:pt idx="679">
                  <c:v>3.16</c:v>
                </c:pt>
                <c:pt idx="680">
                  <c:v>3.2</c:v>
                </c:pt>
                <c:pt idx="681">
                  <c:v>3.3</c:v>
                </c:pt>
                <c:pt idx="682">
                  <c:v>3.8</c:v>
                </c:pt>
                <c:pt idx="683">
                  <c:v>3.65</c:v>
                </c:pt>
                <c:pt idx="684">
                  <c:v>3.39</c:v>
                </c:pt>
                <c:pt idx="685">
                  <c:v>3.18</c:v>
                </c:pt>
                <c:pt idx="686">
                  <c:v>4.28</c:v>
                </c:pt>
                <c:pt idx="687">
                  <c:v>4.18</c:v>
                </c:pt>
                <c:pt idx="688">
                  <c:v>4.16</c:v>
                </c:pt>
                <c:pt idx="689">
                  <c:v>3.9</c:v>
                </c:pt>
                <c:pt idx="690">
                  <c:v>3.52</c:v>
                </c:pt>
                <c:pt idx="691">
                  <c:v>3.36</c:v>
                </c:pt>
                <c:pt idx="692">
                  <c:v>3.21</c:v>
                </c:pt>
                <c:pt idx="693">
                  <c:v>3.18</c:v>
                </c:pt>
                <c:pt idx="694">
                  <c:v>3.22</c:v>
                </c:pt>
                <c:pt idx="695">
                  <c:v>3.3</c:v>
                </c:pt>
                <c:pt idx="696">
                  <c:v>3.28</c:v>
                </c:pt>
                <c:pt idx="697">
                  <c:v>3.2</c:v>
                </c:pt>
                <c:pt idx="698">
                  <c:v>2.8</c:v>
                </c:pt>
                <c:pt idx="699">
                  <c:v>2.58</c:v>
                </c:pt>
                <c:pt idx="700">
                  <c:v>2.54</c:v>
                </c:pt>
                <c:pt idx="701">
                  <c:v>2.56</c:v>
                </c:pt>
                <c:pt idx="702">
                  <c:v>2.5</c:v>
                </c:pt>
                <c:pt idx="703">
                  <c:v>1.86</c:v>
                </c:pt>
                <c:pt idx="704">
                  <c:v>1.78</c:v>
                </c:pt>
                <c:pt idx="705">
                  <c:v>3</c:v>
                </c:pt>
                <c:pt idx="706">
                  <c:v>2.7</c:v>
                </c:pt>
                <c:pt idx="707">
                  <c:v>2.66</c:v>
                </c:pt>
                <c:pt idx="708">
                  <c:v>2.6</c:v>
                </c:pt>
                <c:pt idx="709">
                  <c:v>2.88</c:v>
                </c:pt>
                <c:pt idx="710">
                  <c:v>2.58</c:v>
                </c:pt>
                <c:pt idx="711">
                  <c:v>2.52</c:v>
                </c:pt>
                <c:pt idx="712">
                  <c:v>2.5</c:v>
                </c:pt>
                <c:pt idx="713">
                  <c:v>2.46</c:v>
                </c:pt>
                <c:pt idx="714">
                  <c:v>2.54</c:v>
                </c:pt>
                <c:pt idx="715">
                  <c:v>3</c:v>
                </c:pt>
                <c:pt idx="716">
                  <c:v>3.59</c:v>
                </c:pt>
                <c:pt idx="717">
                  <c:v>3.48</c:v>
                </c:pt>
                <c:pt idx="718">
                  <c:v>3.3</c:v>
                </c:pt>
                <c:pt idx="719">
                  <c:v>3.5</c:v>
                </c:pt>
                <c:pt idx="720">
                  <c:v>3.38</c:v>
                </c:pt>
                <c:pt idx="721">
                  <c:v>3.3</c:v>
                </c:pt>
                <c:pt idx="722">
                  <c:v>3.2</c:v>
                </c:pt>
                <c:pt idx="723">
                  <c:v>3</c:v>
                </c:pt>
                <c:pt idx="724">
                  <c:v>3.2</c:v>
                </c:pt>
                <c:pt idx="725">
                  <c:v>3.1</c:v>
                </c:pt>
                <c:pt idx="726">
                  <c:v>3</c:v>
                </c:pt>
                <c:pt idx="727">
                  <c:v>2</c:v>
                </c:pt>
                <c:pt idx="728">
                  <c:v>1.4</c:v>
                </c:pt>
                <c:pt idx="729">
                  <c:v>1.3</c:v>
                </c:pt>
                <c:pt idx="730">
                  <c:v>1.26</c:v>
                </c:pt>
                <c:pt idx="731">
                  <c:v>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D63-49D2-8A59-EEEFE7C9EE7D}"/>
            </c:ext>
          </c:extLst>
        </c:ser>
        <c:ser>
          <c:idx val="16"/>
          <c:order val="1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DATOS!$AK$3:$AK$734</c:f>
              <c:numCache>
                <c:formatCode>0.00</c:formatCode>
                <c:ptCount val="732"/>
                <c:pt idx="0">
                  <c:v>2.9</c:v>
                </c:pt>
                <c:pt idx="1">
                  <c:v>2.68</c:v>
                </c:pt>
                <c:pt idx="2">
                  <c:v>2.7</c:v>
                </c:pt>
                <c:pt idx="3">
                  <c:v>2.66</c:v>
                </c:pt>
                <c:pt idx="4">
                  <c:v>2.48</c:v>
                </c:pt>
                <c:pt idx="5">
                  <c:v>2</c:v>
                </c:pt>
                <c:pt idx="6">
                  <c:v>1.9</c:v>
                </c:pt>
                <c:pt idx="7">
                  <c:v>1.88</c:v>
                </c:pt>
                <c:pt idx="8">
                  <c:v>1.8</c:v>
                </c:pt>
                <c:pt idx="9">
                  <c:v>2</c:v>
                </c:pt>
                <c:pt idx="10">
                  <c:v>2.58</c:v>
                </c:pt>
                <c:pt idx="11">
                  <c:v>2.1</c:v>
                </c:pt>
                <c:pt idx="12">
                  <c:v>1.9</c:v>
                </c:pt>
                <c:pt idx="13">
                  <c:v>2.2000000000000002</c:v>
                </c:pt>
                <c:pt idx="14">
                  <c:v>3</c:v>
                </c:pt>
                <c:pt idx="15">
                  <c:v>2.9</c:v>
                </c:pt>
                <c:pt idx="16">
                  <c:v>3.1</c:v>
                </c:pt>
                <c:pt idx="17">
                  <c:v>3.3</c:v>
                </c:pt>
                <c:pt idx="18">
                  <c:v>3.6</c:v>
                </c:pt>
                <c:pt idx="19">
                  <c:v>3.2</c:v>
                </c:pt>
                <c:pt idx="20">
                  <c:v>3.4</c:v>
                </c:pt>
                <c:pt idx="21">
                  <c:v>3</c:v>
                </c:pt>
                <c:pt idx="22">
                  <c:v>3.2</c:v>
                </c:pt>
                <c:pt idx="23">
                  <c:v>3.3</c:v>
                </c:pt>
                <c:pt idx="24">
                  <c:v>3.2</c:v>
                </c:pt>
                <c:pt idx="25">
                  <c:v>3.4</c:v>
                </c:pt>
                <c:pt idx="26">
                  <c:v>3</c:v>
                </c:pt>
                <c:pt idx="27">
                  <c:v>3.09</c:v>
                </c:pt>
                <c:pt idx="28">
                  <c:v>3.02</c:v>
                </c:pt>
                <c:pt idx="29">
                  <c:v>3</c:v>
                </c:pt>
                <c:pt idx="30">
                  <c:v>3.02</c:v>
                </c:pt>
                <c:pt idx="31">
                  <c:v>2.88</c:v>
                </c:pt>
                <c:pt idx="32">
                  <c:v>1.5</c:v>
                </c:pt>
                <c:pt idx="33">
                  <c:v>2.1</c:v>
                </c:pt>
                <c:pt idx="34">
                  <c:v>2.2000000000000002</c:v>
                </c:pt>
                <c:pt idx="35">
                  <c:v>2</c:v>
                </c:pt>
                <c:pt idx="36">
                  <c:v>1.8</c:v>
                </c:pt>
                <c:pt idx="37">
                  <c:v>1.6</c:v>
                </c:pt>
                <c:pt idx="38">
                  <c:v>1.4</c:v>
                </c:pt>
                <c:pt idx="39">
                  <c:v>1.3</c:v>
                </c:pt>
                <c:pt idx="40">
                  <c:v>1.29</c:v>
                </c:pt>
                <c:pt idx="41">
                  <c:v>1.28</c:v>
                </c:pt>
                <c:pt idx="42">
                  <c:v>1.3</c:v>
                </c:pt>
                <c:pt idx="43">
                  <c:v>1.5</c:v>
                </c:pt>
                <c:pt idx="44">
                  <c:v>1.32</c:v>
                </c:pt>
                <c:pt idx="45">
                  <c:v>1.9</c:v>
                </c:pt>
                <c:pt idx="46">
                  <c:v>2.2999999999999998</c:v>
                </c:pt>
                <c:pt idx="47">
                  <c:v>2.3199999999999998</c:v>
                </c:pt>
                <c:pt idx="48">
                  <c:v>2</c:v>
                </c:pt>
                <c:pt idx="49">
                  <c:v>2.2000000000000002</c:v>
                </c:pt>
                <c:pt idx="50">
                  <c:v>2.2799999999999998</c:v>
                </c:pt>
                <c:pt idx="51">
                  <c:v>2.2000000000000002</c:v>
                </c:pt>
                <c:pt idx="52">
                  <c:v>1.8</c:v>
                </c:pt>
                <c:pt idx="53">
                  <c:v>1.7</c:v>
                </c:pt>
                <c:pt idx="54">
                  <c:v>1.68</c:v>
                </c:pt>
                <c:pt idx="55">
                  <c:v>1.8</c:v>
                </c:pt>
                <c:pt idx="56">
                  <c:v>1.88</c:v>
                </c:pt>
                <c:pt idx="57">
                  <c:v>1.96</c:v>
                </c:pt>
                <c:pt idx="58">
                  <c:v>1.9</c:v>
                </c:pt>
                <c:pt idx="59">
                  <c:v>2.2000000000000002</c:v>
                </c:pt>
                <c:pt idx="60">
                  <c:v>2.1</c:v>
                </c:pt>
                <c:pt idx="61">
                  <c:v>2</c:v>
                </c:pt>
                <c:pt idx="62">
                  <c:v>2.0499999999999998</c:v>
                </c:pt>
                <c:pt idx="63">
                  <c:v>1.8</c:v>
                </c:pt>
                <c:pt idx="64">
                  <c:v>2</c:v>
                </c:pt>
                <c:pt idx="65">
                  <c:v>1.9</c:v>
                </c:pt>
                <c:pt idx="66">
                  <c:v>1.8</c:v>
                </c:pt>
                <c:pt idx="67">
                  <c:v>2.4</c:v>
                </c:pt>
                <c:pt idx="68">
                  <c:v>2.36</c:v>
                </c:pt>
                <c:pt idx="69">
                  <c:v>2</c:v>
                </c:pt>
                <c:pt idx="70">
                  <c:v>1.99</c:v>
                </c:pt>
                <c:pt idx="71">
                  <c:v>2.2799999999999998</c:v>
                </c:pt>
                <c:pt idx="72">
                  <c:v>2.4</c:v>
                </c:pt>
                <c:pt idx="73">
                  <c:v>2.2799999999999998</c:v>
                </c:pt>
                <c:pt idx="74">
                  <c:v>2.2999999999999998</c:v>
                </c:pt>
                <c:pt idx="75">
                  <c:v>2.2599999999999998</c:v>
                </c:pt>
                <c:pt idx="76">
                  <c:v>2.2000000000000002</c:v>
                </c:pt>
                <c:pt idx="77">
                  <c:v>2.2200000000000002</c:v>
                </c:pt>
                <c:pt idx="78">
                  <c:v>2.1800000000000002</c:v>
                </c:pt>
                <c:pt idx="79">
                  <c:v>2.08</c:v>
                </c:pt>
                <c:pt idx="80">
                  <c:v>1.9</c:v>
                </c:pt>
                <c:pt idx="81">
                  <c:v>2.2000000000000002</c:v>
                </c:pt>
                <c:pt idx="82">
                  <c:v>2.2799999999999998</c:v>
                </c:pt>
                <c:pt idx="83">
                  <c:v>2.2000000000000002</c:v>
                </c:pt>
                <c:pt idx="84">
                  <c:v>2.1</c:v>
                </c:pt>
                <c:pt idx="85">
                  <c:v>1.88</c:v>
                </c:pt>
                <c:pt idx="86">
                  <c:v>1.8</c:v>
                </c:pt>
                <c:pt idx="87">
                  <c:v>2</c:v>
                </c:pt>
                <c:pt idx="88">
                  <c:v>2.2799999999999998</c:v>
                </c:pt>
                <c:pt idx="89">
                  <c:v>2</c:v>
                </c:pt>
                <c:pt idx="90">
                  <c:v>1.9</c:v>
                </c:pt>
                <c:pt idx="91">
                  <c:v>2</c:v>
                </c:pt>
                <c:pt idx="92">
                  <c:v>2.2000000000000002</c:v>
                </c:pt>
                <c:pt idx="93">
                  <c:v>1.9</c:v>
                </c:pt>
                <c:pt idx="94">
                  <c:v>2</c:v>
                </c:pt>
                <c:pt idx="95">
                  <c:v>1.8</c:v>
                </c:pt>
                <c:pt idx="96">
                  <c:v>1.9</c:v>
                </c:pt>
                <c:pt idx="97">
                  <c:v>1.82</c:v>
                </c:pt>
                <c:pt idx="98">
                  <c:v>1.78</c:v>
                </c:pt>
                <c:pt idx="99">
                  <c:v>1.98</c:v>
                </c:pt>
                <c:pt idx="100">
                  <c:v>2.2000000000000002</c:v>
                </c:pt>
                <c:pt idx="101">
                  <c:v>2.2000000000000002</c:v>
                </c:pt>
                <c:pt idx="102">
                  <c:v>2.1800000000000002</c:v>
                </c:pt>
                <c:pt idx="103">
                  <c:v>1.78</c:v>
                </c:pt>
                <c:pt idx="104">
                  <c:v>1.72</c:v>
                </c:pt>
                <c:pt idx="105">
                  <c:v>2.5</c:v>
                </c:pt>
                <c:pt idx="106">
                  <c:v>2.7</c:v>
                </c:pt>
                <c:pt idx="107">
                  <c:v>2.6</c:v>
                </c:pt>
                <c:pt idx="108">
                  <c:v>2.5</c:v>
                </c:pt>
                <c:pt idx="109">
                  <c:v>2.4</c:v>
                </c:pt>
                <c:pt idx="110">
                  <c:v>2.64</c:v>
                </c:pt>
                <c:pt idx="111">
                  <c:v>2.58</c:v>
                </c:pt>
                <c:pt idx="112">
                  <c:v>2.42</c:v>
                </c:pt>
                <c:pt idx="113">
                  <c:v>2.1800000000000002</c:v>
                </c:pt>
                <c:pt idx="114">
                  <c:v>2.7</c:v>
                </c:pt>
                <c:pt idx="115">
                  <c:v>2.6</c:v>
                </c:pt>
                <c:pt idx="116">
                  <c:v>2.72</c:v>
                </c:pt>
                <c:pt idx="117">
                  <c:v>2.6</c:v>
                </c:pt>
                <c:pt idx="118">
                  <c:v>2.68</c:v>
                </c:pt>
                <c:pt idx="119">
                  <c:v>2.7</c:v>
                </c:pt>
                <c:pt idx="120">
                  <c:v>2.9</c:v>
                </c:pt>
                <c:pt idx="121">
                  <c:v>3.1</c:v>
                </c:pt>
                <c:pt idx="122">
                  <c:v>3.02</c:v>
                </c:pt>
                <c:pt idx="123">
                  <c:v>3.3</c:v>
                </c:pt>
                <c:pt idx="124">
                  <c:v>3.26</c:v>
                </c:pt>
                <c:pt idx="125">
                  <c:v>3.5</c:v>
                </c:pt>
                <c:pt idx="126">
                  <c:v>3.64</c:v>
                </c:pt>
                <c:pt idx="127">
                  <c:v>3.5</c:v>
                </c:pt>
                <c:pt idx="128">
                  <c:v>3.7</c:v>
                </c:pt>
                <c:pt idx="129">
                  <c:v>3.28</c:v>
                </c:pt>
                <c:pt idx="130">
                  <c:v>3.2</c:v>
                </c:pt>
                <c:pt idx="131">
                  <c:v>3</c:v>
                </c:pt>
                <c:pt idx="132">
                  <c:v>3.28</c:v>
                </c:pt>
                <c:pt idx="133">
                  <c:v>3.3</c:v>
                </c:pt>
                <c:pt idx="134">
                  <c:v>3.4</c:v>
                </c:pt>
                <c:pt idx="135">
                  <c:v>3.28</c:v>
                </c:pt>
                <c:pt idx="136">
                  <c:v>3.2</c:v>
                </c:pt>
                <c:pt idx="137">
                  <c:v>3.3</c:v>
                </c:pt>
                <c:pt idx="138">
                  <c:v>3.28</c:v>
                </c:pt>
                <c:pt idx="139">
                  <c:v>3.1</c:v>
                </c:pt>
                <c:pt idx="140">
                  <c:v>3</c:v>
                </c:pt>
                <c:pt idx="141">
                  <c:v>2.8</c:v>
                </c:pt>
                <c:pt idx="142">
                  <c:v>2.9</c:v>
                </c:pt>
                <c:pt idx="143">
                  <c:v>3</c:v>
                </c:pt>
                <c:pt idx="144">
                  <c:v>3.1</c:v>
                </c:pt>
                <c:pt idx="145">
                  <c:v>3</c:v>
                </c:pt>
                <c:pt idx="146">
                  <c:v>3.28</c:v>
                </c:pt>
                <c:pt idx="147">
                  <c:v>3.32</c:v>
                </c:pt>
                <c:pt idx="148">
                  <c:v>3</c:v>
                </c:pt>
                <c:pt idx="149">
                  <c:v>3.1</c:v>
                </c:pt>
                <c:pt idx="150">
                  <c:v>3.28</c:v>
                </c:pt>
                <c:pt idx="151">
                  <c:v>3.2</c:v>
                </c:pt>
                <c:pt idx="152">
                  <c:v>3.18</c:v>
                </c:pt>
                <c:pt idx="153">
                  <c:v>3.3</c:v>
                </c:pt>
                <c:pt idx="154">
                  <c:v>3.2</c:v>
                </c:pt>
                <c:pt idx="155">
                  <c:v>3.08</c:v>
                </c:pt>
                <c:pt idx="156">
                  <c:v>3</c:v>
                </c:pt>
                <c:pt idx="157">
                  <c:v>3.06</c:v>
                </c:pt>
                <c:pt idx="158">
                  <c:v>3.02</c:v>
                </c:pt>
                <c:pt idx="159">
                  <c:v>2.88</c:v>
                </c:pt>
                <c:pt idx="160">
                  <c:v>2.82</c:v>
                </c:pt>
                <c:pt idx="161">
                  <c:v>2.8</c:v>
                </c:pt>
                <c:pt idx="162">
                  <c:v>2.7</c:v>
                </c:pt>
                <c:pt idx="163">
                  <c:v>2.68</c:v>
                </c:pt>
                <c:pt idx="164">
                  <c:v>2.6</c:v>
                </c:pt>
                <c:pt idx="165">
                  <c:v>2.64</c:v>
                </c:pt>
                <c:pt idx="166">
                  <c:v>2.7</c:v>
                </c:pt>
                <c:pt idx="167">
                  <c:v>2.72</c:v>
                </c:pt>
                <c:pt idx="168">
                  <c:v>2.9</c:v>
                </c:pt>
                <c:pt idx="169">
                  <c:v>2.8</c:v>
                </c:pt>
                <c:pt idx="170">
                  <c:v>2.76</c:v>
                </c:pt>
                <c:pt idx="171">
                  <c:v>2.74</c:v>
                </c:pt>
                <c:pt idx="172">
                  <c:v>2.72</c:v>
                </c:pt>
                <c:pt idx="173">
                  <c:v>2.68</c:v>
                </c:pt>
                <c:pt idx="174">
                  <c:v>2.59</c:v>
                </c:pt>
                <c:pt idx="175">
                  <c:v>2.6</c:v>
                </c:pt>
                <c:pt idx="176">
                  <c:v>2.58</c:v>
                </c:pt>
                <c:pt idx="177">
                  <c:v>2.7</c:v>
                </c:pt>
                <c:pt idx="178">
                  <c:v>2.68</c:v>
                </c:pt>
                <c:pt idx="179">
                  <c:v>2.7</c:v>
                </c:pt>
                <c:pt idx="180">
                  <c:v>2.62</c:v>
                </c:pt>
                <c:pt idx="181">
                  <c:v>2.7</c:v>
                </c:pt>
                <c:pt idx="182">
                  <c:v>2.65</c:v>
                </c:pt>
                <c:pt idx="183">
                  <c:v>2.6</c:v>
                </c:pt>
                <c:pt idx="184">
                  <c:v>2.56</c:v>
                </c:pt>
                <c:pt idx="185">
                  <c:v>2.54</c:v>
                </c:pt>
                <c:pt idx="186">
                  <c:v>2.58</c:v>
                </c:pt>
                <c:pt idx="187">
                  <c:v>2.6</c:v>
                </c:pt>
                <c:pt idx="188">
                  <c:v>2.48</c:v>
                </c:pt>
                <c:pt idx="189">
                  <c:v>2.42</c:v>
                </c:pt>
                <c:pt idx="190">
                  <c:v>2.36</c:v>
                </c:pt>
                <c:pt idx="191">
                  <c:v>2.2799999999999998</c:v>
                </c:pt>
                <c:pt idx="192">
                  <c:v>2.2000000000000002</c:v>
                </c:pt>
                <c:pt idx="193">
                  <c:v>1.8</c:v>
                </c:pt>
                <c:pt idx="194">
                  <c:v>2</c:v>
                </c:pt>
                <c:pt idx="195">
                  <c:v>1.9</c:v>
                </c:pt>
                <c:pt idx="196">
                  <c:v>1.8</c:v>
                </c:pt>
                <c:pt idx="197">
                  <c:v>1.98</c:v>
                </c:pt>
                <c:pt idx="198">
                  <c:v>2.1</c:v>
                </c:pt>
                <c:pt idx="199">
                  <c:v>1.39</c:v>
                </c:pt>
                <c:pt idx="200">
                  <c:v>1.48</c:v>
                </c:pt>
                <c:pt idx="201">
                  <c:v>1.6</c:v>
                </c:pt>
                <c:pt idx="202">
                  <c:v>2</c:v>
                </c:pt>
                <c:pt idx="203">
                  <c:v>2.6</c:v>
                </c:pt>
                <c:pt idx="204">
                  <c:v>2.8</c:v>
                </c:pt>
                <c:pt idx="205">
                  <c:v>2.73</c:v>
                </c:pt>
                <c:pt idx="206">
                  <c:v>2.66</c:v>
                </c:pt>
                <c:pt idx="207">
                  <c:v>2.58</c:v>
                </c:pt>
                <c:pt idx="208">
                  <c:v>2.48</c:v>
                </c:pt>
                <c:pt idx="209">
                  <c:v>2.59</c:v>
                </c:pt>
                <c:pt idx="210">
                  <c:v>2.54</c:v>
                </c:pt>
                <c:pt idx="211">
                  <c:v>2.48</c:v>
                </c:pt>
                <c:pt idx="212">
                  <c:v>2.5</c:v>
                </c:pt>
                <c:pt idx="213">
                  <c:v>2.7</c:v>
                </c:pt>
                <c:pt idx="214">
                  <c:v>2.9</c:v>
                </c:pt>
                <c:pt idx="215">
                  <c:v>2.8</c:v>
                </c:pt>
                <c:pt idx="216">
                  <c:v>2.4</c:v>
                </c:pt>
                <c:pt idx="217">
                  <c:v>2.7</c:v>
                </c:pt>
                <c:pt idx="218">
                  <c:v>2.9</c:v>
                </c:pt>
                <c:pt idx="219">
                  <c:v>2.8</c:v>
                </c:pt>
                <c:pt idx="220">
                  <c:v>2.82</c:v>
                </c:pt>
                <c:pt idx="221">
                  <c:v>2.4</c:v>
                </c:pt>
                <c:pt idx="222">
                  <c:v>2.7</c:v>
                </c:pt>
                <c:pt idx="223">
                  <c:v>2.5</c:v>
                </c:pt>
                <c:pt idx="224">
                  <c:v>2.6</c:v>
                </c:pt>
                <c:pt idx="225">
                  <c:v>2.9</c:v>
                </c:pt>
                <c:pt idx="226">
                  <c:v>2.8</c:v>
                </c:pt>
                <c:pt idx="227">
                  <c:v>2.93</c:v>
                </c:pt>
                <c:pt idx="228">
                  <c:v>3</c:v>
                </c:pt>
                <c:pt idx="229">
                  <c:v>2.98</c:v>
                </c:pt>
                <c:pt idx="230">
                  <c:v>3</c:v>
                </c:pt>
                <c:pt idx="231">
                  <c:v>3.5</c:v>
                </c:pt>
                <c:pt idx="232">
                  <c:v>3.7</c:v>
                </c:pt>
                <c:pt idx="233">
                  <c:v>3.98</c:v>
                </c:pt>
                <c:pt idx="234">
                  <c:v>3.9</c:v>
                </c:pt>
                <c:pt idx="235">
                  <c:v>4</c:v>
                </c:pt>
                <c:pt idx="236">
                  <c:v>3.7</c:v>
                </c:pt>
                <c:pt idx="237">
                  <c:v>3.5</c:v>
                </c:pt>
                <c:pt idx="238">
                  <c:v>3.8</c:v>
                </c:pt>
                <c:pt idx="239">
                  <c:v>4</c:v>
                </c:pt>
                <c:pt idx="240">
                  <c:v>4.0999999999999996</c:v>
                </c:pt>
                <c:pt idx="241">
                  <c:v>3.9</c:v>
                </c:pt>
                <c:pt idx="242">
                  <c:v>3.7</c:v>
                </c:pt>
                <c:pt idx="243">
                  <c:v>4.0999999999999996</c:v>
                </c:pt>
                <c:pt idx="244">
                  <c:v>4.32</c:v>
                </c:pt>
                <c:pt idx="245">
                  <c:v>4.5</c:v>
                </c:pt>
                <c:pt idx="246">
                  <c:v>4.2</c:v>
                </c:pt>
                <c:pt idx="247">
                  <c:v>3.5</c:v>
                </c:pt>
                <c:pt idx="248">
                  <c:v>3.4</c:v>
                </c:pt>
                <c:pt idx="249">
                  <c:v>3</c:v>
                </c:pt>
                <c:pt idx="250">
                  <c:v>2.9</c:v>
                </c:pt>
                <c:pt idx="251">
                  <c:v>2.5</c:v>
                </c:pt>
                <c:pt idx="252">
                  <c:v>2.5499999999999998</c:v>
                </c:pt>
                <c:pt idx="253">
                  <c:v>3.4</c:v>
                </c:pt>
                <c:pt idx="254">
                  <c:v>3.5</c:v>
                </c:pt>
                <c:pt idx="255">
                  <c:v>3.4</c:v>
                </c:pt>
                <c:pt idx="256">
                  <c:v>3.5</c:v>
                </c:pt>
                <c:pt idx="257">
                  <c:v>3.6</c:v>
                </c:pt>
                <c:pt idx="258">
                  <c:v>3.3</c:v>
                </c:pt>
                <c:pt idx="259">
                  <c:v>3.5</c:v>
                </c:pt>
                <c:pt idx="260">
                  <c:v>4</c:v>
                </c:pt>
                <c:pt idx="261">
                  <c:v>4.0199999999999996</c:v>
                </c:pt>
                <c:pt idx="262">
                  <c:v>3.9</c:v>
                </c:pt>
                <c:pt idx="263">
                  <c:v>4.24</c:v>
                </c:pt>
                <c:pt idx="264">
                  <c:v>4.4800000000000004</c:v>
                </c:pt>
                <c:pt idx="265">
                  <c:v>4.28</c:v>
                </c:pt>
                <c:pt idx="266">
                  <c:v>4.25</c:v>
                </c:pt>
                <c:pt idx="267">
                  <c:v>4.0999999999999996</c:v>
                </c:pt>
                <c:pt idx="268">
                  <c:v>3.68</c:v>
                </c:pt>
                <c:pt idx="269">
                  <c:v>3.7</c:v>
                </c:pt>
                <c:pt idx="270">
                  <c:v>3.52</c:v>
                </c:pt>
                <c:pt idx="271">
                  <c:v>3.7</c:v>
                </c:pt>
                <c:pt idx="272">
                  <c:v>3.61</c:v>
                </c:pt>
                <c:pt idx="273">
                  <c:v>3.51</c:v>
                </c:pt>
                <c:pt idx="274">
                  <c:v>3.8</c:v>
                </c:pt>
                <c:pt idx="275">
                  <c:v>3.7</c:v>
                </c:pt>
                <c:pt idx="276">
                  <c:v>3.51</c:v>
                </c:pt>
                <c:pt idx="277">
                  <c:v>3.55</c:v>
                </c:pt>
                <c:pt idx="278">
                  <c:v>3.45</c:v>
                </c:pt>
                <c:pt idx="279">
                  <c:v>3.38</c:v>
                </c:pt>
                <c:pt idx="280">
                  <c:v>3.4</c:v>
                </c:pt>
                <c:pt idx="281">
                  <c:v>3.68</c:v>
                </c:pt>
                <c:pt idx="282">
                  <c:v>3.9</c:v>
                </c:pt>
                <c:pt idx="283">
                  <c:v>4.05</c:v>
                </c:pt>
                <c:pt idx="284">
                  <c:v>3.98</c:v>
                </c:pt>
                <c:pt idx="285">
                  <c:v>3.8</c:v>
                </c:pt>
                <c:pt idx="286">
                  <c:v>3.69</c:v>
                </c:pt>
                <c:pt idx="287">
                  <c:v>3.5</c:v>
                </c:pt>
                <c:pt idx="288">
                  <c:v>3.35</c:v>
                </c:pt>
                <c:pt idx="289">
                  <c:v>3.1</c:v>
                </c:pt>
                <c:pt idx="290">
                  <c:v>2.87</c:v>
                </c:pt>
                <c:pt idx="291">
                  <c:v>2.54</c:v>
                </c:pt>
                <c:pt idx="292">
                  <c:v>2.5</c:v>
                </c:pt>
                <c:pt idx="293">
                  <c:v>2.59</c:v>
                </c:pt>
                <c:pt idx="294">
                  <c:v>2.52</c:v>
                </c:pt>
                <c:pt idx="295">
                  <c:v>2.98</c:v>
                </c:pt>
                <c:pt idx="296">
                  <c:v>3.04</c:v>
                </c:pt>
                <c:pt idx="297">
                  <c:v>2.9</c:v>
                </c:pt>
                <c:pt idx="298">
                  <c:v>2.4300000000000002</c:v>
                </c:pt>
                <c:pt idx="299">
                  <c:v>2.27</c:v>
                </c:pt>
                <c:pt idx="300">
                  <c:v>2.2799999999999998</c:v>
                </c:pt>
                <c:pt idx="301">
                  <c:v>2.42</c:v>
                </c:pt>
                <c:pt idx="302">
                  <c:v>2.52</c:v>
                </c:pt>
                <c:pt idx="303">
                  <c:v>2.71</c:v>
                </c:pt>
                <c:pt idx="304">
                  <c:v>2.8</c:v>
                </c:pt>
                <c:pt idx="305">
                  <c:v>3.1</c:v>
                </c:pt>
                <c:pt idx="306">
                  <c:v>3.35</c:v>
                </c:pt>
                <c:pt idx="307">
                  <c:v>2.8</c:v>
                </c:pt>
                <c:pt idx="308">
                  <c:v>2.63</c:v>
                </c:pt>
                <c:pt idx="309">
                  <c:v>2.75</c:v>
                </c:pt>
                <c:pt idx="310">
                  <c:v>3.19</c:v>
                </c:pt>
                <c:pt idx="311">
                  <c:v>2.9</c:v>
                </c:pt>
                <c:pt idx="312">
                  <c:v>3</c:v>
                </c:pt>
                <c:pt idx="313">
                  <c:v>3.09</c:v>
                </c:pt>
                <c:pt idx="314">
                  <c:v>3.2</c:v>
                </c:pt>
                <c:pt idx="315">
                  <c:v>3.28</c:v>
                </c:pt>
                <c:pt idx="316">
                  <c:v>3.3</c:v>
                </c:pt>
                <c:pt idx="317">
                  <c:v>3.52</c:v>
                </c:pt>
                <c:pt idx="318">
                  <c:v>3.45</c:v>
                </c:pt>
                <c:pt idx="319">
                  <c:v>3.42</c:v>
                </c:pt>
                <c:pt idx="320">
                  <c:v>3.33</c:v>
                </c:pt>
                <c:pt idx="321">
                  <c:v>3.34</c:v>
                </c:pt>
                <c:pt idx="322">
                  <c:v>3.31</c:v>
                </c:pt>
                <c:pt idx="323">
                  <c:v>3.21</c:v>
                </c:pt>
                <c:pt idx="324">
                  <c:v>3.45</c:v>
                </c:pt>
                <c:pt idx="325">
                  <c:v>3.32</c:v>
                </c:pt>
                <c:pt idx="326">
                  <c:v>3.2</c:v>
                </c:pt>
                <c:pt idx="327">
                  <c:v>3.12</c:v>
                </c:pt>
                <c:pt idx="328">
                  <c:v>3.01</c:v>
                </c:pt>
                <c:pt idx="329">
                  <c:v>2.99</c:v>
                </c:pt>
                <c:pt idx="330">
                  <c:v>2.97</c:v>
                </c:pt>
                <c:pt idx="331">
                  <c:v>2.94</c:v>
                </c:pt>
                <c:pt idx="332">
                  <c:v>2.9</c:v>
                </c:pt>
                <c:pt idx="333">
                  <c:v>3.08</c:v>
                </c:pt>
                <c:pt idx="334">
                  <c:v>3.25</c:v>
                </c:pt>
                <c:pt idx="335">
                  <c:v>3.18</c:v>
                </c:pt>
                <c:pt idx="336">
                  <c:v>3.1</c:v>
                </c:pt>
                <c:pt idx="337">
                  <c:v>3.22</c:v>
                </c:pt>
                <c:pt idx="338">
                  <c:v>3.19</c:v>
                </c:pt>
                <c:pt idx="339">
                  <c:v>3.2</c:v>
                </c:pt>
                <c:pt idx="340">
                  <c:v>3.44</c:v>
                </c:pt>
                <c:pt idx="341">
                  <c:v>3.4</c:v>
                </c:pt>
                <c:pt idx="342">
                  <c:v>3.55</c:v>
                </c:pt>
                <c:pt idx="343">
                  <c:v>3.5</c:v>
                </c:pt>
                <c:pt idx="344">
                  <c:v>3.53</c:v>
                </c:pt>
                <c:pt idx="345">
                  <c:v>3.38</c:v>
                </c:pt>
                <c:pt idx="346">
                  <c:v>3.3</c:v>
                </c:pt>
                <c:pt idx="347">
                  <c:v>3.2</c:v>
                </c:pt>
                <c:pt idx="348">
                  <c:v>3.18</c:v>
                </c:pt>
                <c:pt idx="349">
                  <c:v>3.08</c:v>
                </c:pt>
                <c:pt idx="350">
                  <c:v>2.9</c:v>
                </c:pt>
                <c:pt idx="351">
                  <c:v>2.83</c:v>
                </c:pt>
                <c:pt idx="352">
                  <c:v>2.72</c:v>
                </c:pt>
                <c:pt idx="353">
                  <c:v>2.97</c:v>
                </c:pt>
                <c:pt idx="354">
                  <c:v>2.92</c:v>
                </c:pt>
                <c:pt idx="355">
                  <c:v>3</c:v>
                </c:pt>
                <c:pt idx="356">
                  <c:v>2.5299999999999998</c:v>
                </c:pt>
                <c:pt idx="357">
                  <c:v>3.01</c:v>
                </c:pt>
                <c:pt idx="358">
                  <c:v>3.07</c:v>
                </c:pt>
                <c:pt idx="359">
                  <c:v>3.01</c:v>
                </c:pt>
                <c:pt idx="360">
                  <c:v>3.07</c:v>
                </c:pt>
                <c:pt idx="361">
                  <c:v>3.28</c:v>
                </c:pt>
                <c:pt idx="362">
                  <c:v>3.2</c:v>
                </c:pt>
                <c:pt idx="363">
                  <c:v>3.06</c:v>
                </c:pt>
                <c:pt idx="364">
                  <c:v>2.4300000000000002</c:v>
                </c:pt>
                <c:pt idx="365">
                  <c:v>2.23</c:v>
                </c:pt>
                <c:pt idx="366">
                  <c:v>3.18</c:v>
                </c:pt>
                <c:pt idx="367">
                  <c:v>3.26</c:v>
                </c:pt>
                <c:pt idx="368">
                  <c:v>3.2</c:v>
                </c:pt>
                <c:pt idx="369">
                  <c:v>3</c:v>
                </c:pt>
                <c:pt idx="370">
                  <c:v>2.4500000000000002</c:v>
                </c:pt>
                <c:pt idx="371">
                  <c:v>2.75</c:v>
                </c:pt>
                <c:pt idx="372">
                  <c:v>3.05</c:v>
                </c:pt>
                <c:pt idx="373">
                  <c:v>3.02</c:v>
                </c:pt>
                <c:pt idx="374">
                  <c:v>2.89</c:v>
                </c:pt>
                <c:pt idx="375">
                  <c:v>2.68</c:v>
                </c:pt>
                <c:pt idx="376">
                  <c:v>2.4</c:v>
                </c:pt>
                <c:pt idx="377">
                  <c:v>2.35</c:v>
                </c:pt>
                <c:pt idx="378">
                  <c:v>2.29</c:v>
                </c:pt>
                <c:pt idx="379">
                  <c:v>2.85</c:v>
                </c:pt>
                <c:pt idx="380">
                  <c:v>2.63</c:v>
                </c:pt>
                <c:pt idx="381">
                  <c:v>2.9</c:v>
                </c:pt>
                <c:pt idx="382">
                  <c:v>3.1</c:v>
                </c:pt>
                <c:pt idx="383">
                  <c:v>3.06</c:v>
                </c:pt>
                <c:pt idx="384">
                  <c:v>3.09</c:v>
                </c:pt>
                <c:pt idx="385">
                  <c:v>3.51</c:v>
                </c:pt>
                <c:pt idx="386">
                  <c:v>3.63</c:v>
                </c:pt>
                <c:pt idx="387">
                  <c:v>3.37</c:v>
                </c:pt>
                <c:pt idx="388">
                  <c:v>3.4</c:v>
                </c:pt>
                <c:pt idx="389">
                  <c:v>3.62</c:v>
                </c:pt>
                <c:pt idx="390">
                  <c:v>3.75</c:v>
                </c:pt>
                <c:pt idx="391">
                  <c:v>3.78</c:v>
                </c:pt>
                <c:pt idx="392">
                  <c:v>3.85</c:v>
                </c:pt>
                <c:pt idx="393">
                  <c:v>3.8</c:v>
                </c:pt>
                <c:pt idx="394">
                  <c:v>3.83</c:v>
                </c:pt>
                <c:pt idx="395">
                  <c:v>3.68</c:v>
                </c:pt>
                <c:pt idx="396">
                  <c:v>3.81</c:v>
                </c:pt>
                <c:pt idx="397">
                  <c:v>3.68</c:v>
                </c:pt>
                <c:pt idx="398">
                  <c:v>3.72</c:v>
                </c:pt>
                <c:pt idx="399">
                  <c:v>3.75</c:v>
                </c:pt>
                <c:pt idx="400">
                  <c:v>3.8</c:v>
                </c:pt>
                <c:pt idx="401">
                  <c:v>3.78</c:v>
                </c:pt>
                <c:pt idx="402">
                  <c:v>3.45</c:v>
                </c:pt>
                <c:pt idx="403">
                  <c:v>3.08</c:v>
                </c:pt>
                <c:pt idx="404">
                  <c:v>3.02</c:v>
                </c:pt>
                <c:pt idx="405">
                  <c:v>3.06</c:v>
                </c:pt>
                <c:pt idx="406">
                  <c:v>3</c:v>
                </c:pt>
                <c:pt idx="407">
                  <c:v>2.99</c:v>
                </c:pt>
                <c:pt idx="408">
                  <c:v>3.09</c:v>
                </c:pt>
                <c:pt idx="409">
                  <c:v>3.1</c:v>
                </c:pt>
                <c:pt idx="410">
                  <c:v>3.08</c:v>
                </c:pt>
                <c:pt idx="411">
                  <c:v>3.05</c:v>
                </c:pt>
                <c:pt idx="412">
                  <c:v>3</c:v>
                </c:pt>
                <c:pt idx="413">
                  <c:v>3</c:v>
                </c:pt>
                <c:pt idx="414">
                  <c:v>2.9</c:v>
                </c:pt>
                <c:pt idx="415">
                  <c:v>2.9</c:v>
                </c:pt>
                <c:pt idx="416">
                  <c:v>2.65</c:v>
                </c:pt>
                <c:pt idx="417">
                  <c:v>2.6</c:v>
                </c:pt>
                <c:pt idx="418">
                  <c:v>2.2000000000000002</c:v>
                </c:pt>
                <c:pt idx="419">
                  <c:v>2.19</c:v>
                </c:pt>
                <c:pt idx="420">
                  <c:v>2.1800000000000002</c:v>
                </c:pt>
                <c:pt idx="421">
                  <c:v>2.2400000000000002</c:v>
                </c:pt>
                <c:pt idx="422">
                  <c:v>2.2000000000000002</c:v>
                </c:pt>
                <c:pt idx="423">
                  <c:v>1.95</c:v>
                </c:pt>
                <c:pt idx="424">
                  <c:v>1.79</c:v>
                </c:pt>
                <c:pt idx="425">
                  <c:v>1.8</c:v>
                </c:pt>
                <c:pt idx="426">
                  <c:v>1.91</c:v>
                </c:pt>
                <c:pt idx="427">
                  <c:v>1.85</c:v>
                </c:pt>
                <c:pt idx="428">
                  <c:v>1.7</c:v>
                </c:pt>
                <c:pt idx="429">
                  <c:v>2.4</c:v>
                </c:pt>
                <c:pt idx="430">
                  <c:v>2.85</c:v>
                </c:pt>
                <c:pt idx="431">
                  <c:v>2.92</c:v>
                </c:pt>
                <c:pt idx="432">
                  <c:v>2.4700000000000002</c:v>
                </c:pt>
                <c:pt idx="433">
                  <c:v>2.2999999999999998</c:v>
                </c:pt>
                <c:pt idx="434">
                  <c:v>2.4900000000000002</c:v>
                </c:pt>
                <c:pt idx="435">
                  <c:v>2.5299999999999998</c:v>
                </c:pt>
                <c:pt idx="436">
                  <c:v>2.62</c:v>
                </c:pt>
                <c:pt idx="437">
                  <c:v>2.69</c:v>
                </c:pt>
                <c:pt idx="438">
                  <c:v>2.33</c:v>
                </c:pt>
                <c:pt idx="439">
                  <c:v>2.2000000000000002</c:v>
                </c:pt>
                <c:pt idx="440">
                  <c:v>2</c:v>
                </c:pt>
                <c:pt idx="441">
                  <c:v>2.4</c:v>
                </c:pt>
                <c:pt idx="442">
                  <c:v>2.69</c:v>
                </c:pt>
                <c:pt idx="443">
                  <c:v>2.79</c:v>
                </c:pt>
                <c:pt idx="444">
                  <c:v>2.82</c:v>
                </c:pt>
                <c:pt idx="445">
                  <c:v>2.7</c:v>
                </c:pt>
                <c:pt idx="446">
                  <c:v>2.2000000000000002</c:v>
                </c:pt>
                <c:pt idx="447">
                  <c:v>2.4</c:v>
                </c:pt>
                <c:pt idx="448">
                  <c:v>2.7</c:v>
                </c:pt>
                <c:pt idx="449">
                  <c:v>2.8</c:v>
                </c:pt>
                <c:pt idx="450">
                  <c:v>2.75</c:v>
                </c:pt>
                <c:pt idx="451">
                  <c:v>2.72</c:v>
                </c:pt>
                <c:pt idx="452">
                  <c:v>2.6</c:v>
                </c:pt>
                <c:pt idx="453">
                  <c:v>2.9</c:v>
                </c:pt>
                <c:pt idx="454">
                  <c:v>2.94</c:v>
                </c:pt>
                <c:pt idx="455">
                  <c:v>2.8</c:v>
                </c:pt>
                <c:pt idx="456">
                  <c:v>2.91</c:v>
                </c:pt>
                <c:pt idx="457">
                  <c:v>2.2999999999999998</c:v>
                </c:pt>
                <c:pt idx="458">
                  <c:v>2.41</c:v>
                </c:pt>
                <c:pt idx="459">
                  <c:v>2.68</c:v>
                </c:pt>
                <c:pt idx="460">
                  <c:v>2.62</c:v>
                </c:pt>
                <c:pt idx="461">
                  <c:v>2.9</c:v>
                </c:pt>
                <c:pt idx="462">
                  <c:v>2.93</c:v>
                </c:pt>
                <c:pt idx="463">
                  <c:v>3</c:v>
                </c:pt>
                <c:pt idx="464">
                  <c:v>3.3</c:v>
                </c:pt>
                <c:pt idx="465">
                  <c:v>3.1</c:v>
                </c:pt>
                <c:pt idx="466">
                  <c:v>3</c:v>
                </c:pt>
                <c:pt idx="467">
                  <c:v>2.84</c:v>
                </c:pt>
                <c:pt idx="468">
                  <c:v>2.78</c:v>
                </c:pt>
                <c:pt idx="469">
                  <c:v>2.75</c:v>
                </c:pt>
                <c:pt idx="470">
                  <c:v>2.98</c:v>
                </c:pt>
                <c:pt idx="471">
                  <c:v>2.72</c:v>
                </c:pt>
                <c:pt idx="472">
                  <c:v>2.8</c:v>
                </c:pt>
                <c:pt idx="473">
                  <c:v>2.75</c:v>
                </c:pt>
                <c:pt idx="474">
                  <c:v>2.8</c:v>
                </c:pt>
                <c:pt idx="475">
                  <c:v>1.99</c:v>
                </c:pt>
                <c:pt idx="476">
                  <c:v>1.7</c:v>
                </c:pt>
                <c:pt idx="477">
                  <c:v>1.73</c:v>
                </c:pt>
                <c:pt idx="478">
                  <c:v>1.75</c:v>
                </c:pt>
                <c:pt idx="479">
                  <c:v>2.75</c:v>
                </c:pt>
                <c:pt idx="480">
                  <c:v>2.38</c:v>
                </c:pt>
                <c:pt idx="481">
                  <c:v>2.61</c:v>
                </c:pt>
                <c:pt idx="482">
                  <c:v>2.4</c:v>
                </c:pt>
                <c:pt idx="483">
                  <c:v>2.61</c:v>
                </c:pt>
                <c:pt idx="484">
                  <c:v>2.4</c:v>
                </c:pt>
                <c:pt idx="485">
                  <c:v>2.61</c:v>
                </c:pt>
                <c:pt idx="486">
                  <c:v>2.7</c:v>
                </c:pt>
                <c:pt idx="487">
                  <c:v>2.68</c:v>
                </c:pt>
                <c:pt idx="488">
                  <c:v>2.21</c:v>
                </c:pt>
                <c:pt idx="489">
                  <c:v>1.8</c:v>
                </c:pt>
                <c:pt idx="490">
                  <c:v>1.97</c:v>
                </c:pt>
                <c:pt idx="491">
                  <c:v>2.5499999999999998</c:v>
                </c:pt>
                <c:pt idx="492">
                  <c:v>2.2000000000000002</c:v>
                </c:pt>
                <c:pt idx="493">
                  <c:v>2.33</c:v>
                </c:pt>
                <c:pt idx="494">
                  <c:v>2.14</c:v>
                </c:pt>
                <c:pt idx="495">
                  <c:v>2.2000000000000002</c:v>
                </c:pt>
                <c:pt idx="496">
                  <c:v>2.13</c:v>
                </c:pt>
                <c:pt idx="497">
                  <c:v>1.99</c:v>
                </c:pt>
                <c:pt idx="498">
                  <c:v>1.88</c:v>
                </c:pt>
                <c:pt idx="499">
                  <c:v>1.72</c:v>
                </c:pt>
                <c:pt idx="500">
                  <c:v>1.75</c:v>
                </c:pt>
                <c:pt idx="501">
                  <c:v>1.5</c:v>
                </c:pt>
                <c:pt idx="502">
                  <c:v>1.5</c:v>
                </c:pt>
                <c:pt idx="503">
                  <c:v>1.66</c:v>
                </c:pt>
                <c:pt idx="504">
                  <c:v>1.86</c:v>
                </c:pt>
                <c:pt idx="505">
                  <c:v>1.78</c:v>
                </c:pt>
                <c:pt idx="506">
                  <c:v>1.7</c:v>
                </c:pt>
                <c:pt idx="507">
                  <c:v>2.5</c:v>
                </c:pt>
                <c:pt idx="508">
                  <c:v>2.69</c:v>
                </c:pt>
                <c:pt idx="509">
                  <c:v>2.75</c:v>
                </c:pt>
                <c:pt idx="510">
                  <c:v>2.88</c:v>
                </c:pt>
                <c:pt idx="511">
                  <c:v>2.75</c:v>
                </c:pt>
                <c:pt idx="512">
                  <c:v>2.65</c:v>
                </c:pt>
                <c:pt idx="513">
                  <c:v>2.5</c:v>
                </c:pt>
                <c:pt idx="514">
                  <c:v>2.27</c:v>
                </c:pt>
                <c:pt idx="515">
                  <c:v>2.1800000000000002</c:v>
                </c:pt>
                <c:pt idx="516">
                  <c:v>1.97</c:v>
                </c:pt>
                <c:pt idx="517">
                  <c:v>2.61</c:v>
                </c:pt>
                <c:pt idx="518">
                  <c:v>2.64</c:v>
                </c:pt>
                <c:pt idx="519">
                  <c:v>2.62</c:v>
                </c:pt>
                <c:pt idx="520">
                  <c:v>2.79</c:v>
                </c:pt>
                <c:pt idx="521">
                  <c:v>2.75</c:v>
                </c:pt>
                <c:pt idx="522">
                  <c:v>2.66</c:v>
                </c:pt>
                <c:pt idx="523">
                  <c:v>2.62</c:v>
                </c:pt>
                <c:pt idx="524">
                  <c:v>2.5</c:v>
                </c:pt>
                <c:pt idx="525">
                  <c:v>2.85</c:v>
                </c:pt>
                <c:pt idx="526">
                  <c:v>3</c:v>
                </c:pt>
                <c:pt idx="527">
                  <c:v>3.02</c:v>
                </c:pt>
                <c:pt idx="528">
                  <c:v>2.87</c:v>
                </c:pt>
                <c:pt idx="529">
                  <c:v>2.6</c:v>
                </c:pt>
                <c:pt idx="530">
                  <c:v>2.6</c:v>
                </c:pt>
                <c:pt idx="531">
                  <c:v>2.76</c:v>
                </c:pt>
                <c:pt idx="532">
                  <c:v>2.4</c:v>
                </c:pt>
                <c:pt idx="533">
                  <c:v>2.6</c:v>
                </c:pt>
                <c:pt idx="534">
                  <c:v>2.35</c:v>
                </c:pt>
                <c:pt idx="535">
                  <c:v>2.7</c:v>
                </c:pt>
                <c:pt idx="536">
                  <c:v>2.66</c:v>
                </c:pt>
                <c:pt idx="537">
                  <c:v>2.68</c:v>
                </c:pt>
                <c:pt idx="538">
                  <c:v>2.79</c:v>
                </c:pt>
                <c:pt idx="539">
                  <c:v>2.63</c:v>
                </c:pt>
                <c:pt idx="540">
                  <c:v>2.25</c:v>
                </c:pt>
                <c:pt idx="541">
                  <c:v>2.08</c:v>
                </c:pt>
                <c:pt idx="542">
                  <c:v>2</c:v>
                </c:pt>
                <c:pt idx="543">
                  <c:v>1.75</c:v>
                </c:pt>
                <c:pt idx="544">
                  <c:v>1.7</c:v>
                </c:pt>
                <c:pt idx="545">
                  <c:v>1.56</c:v>
                </c:pt>
                <c:pt idx="546">
                  <c:v>1.75</c:v>
                </c:pt>
                <c:pt idx="547">
                  <c:v>2</c:v>
                </c:pt>
                <c:pt idx="548">
                  <c:v>2.09</c:v>
                </c:pt>
                <c:pt idx="549">
                  <c:v>1.63</c:v>
                </c:pt>
                <c:pt idx="550">
                  <c:v>1.63</c:v>
                </c:pt>
                <c:pt idx="551">
                  <c:v>1.63</c:v>
                </c:pt>
                <c:pt idx="552">
                  <c:v>1.63</c:v>
                </c:pt>
                <c:pt idx="553">
                  <c:v>1.63</c:v>
                </c:pt>
                <c:pt idx="554">
                  <c:v>1.63</c:v>
                </c:pt>
                <c:pt idx="555">
                  <c:v>1.63</c:v>
                </c:pt>
                <c:pt idx="556">
                  <c:v>1.63</c:v>
                </c:pt>
                <c:pt idx="557">
                  <c:v>1.63</c:v>
                </c:pt>
                <c:pt idx="558">
                  <c:v>1.63</c:v>
                </c:pt>
                <c:pt idx="559">
                  <c:v>1.63</c:v>
                </c:pt>
                <c:pt idx="560">
                  <c:v>1.63</c:v>
                </c:pt>
                <c:pt idx="561">
                  <c:v>1.63</c:v>
                </c:pt>
                <c:pt idx="562">
                  <c:v>1.63</c:v>
                </c:pt>
                <c:pt idx="563">
                  <c:v>1.75</c:v>
                </c:pt>
                <c:pt idx="564">
                  <c:v>1.68</c:v>
                </c:pt>
                <c:pt idx="565">
                  <c:v>2.94</c:v>
                </c:pt>
                <c:pt idx="566">
                  <c:v>3</c:v>
                </c:pt>
                <c:pt idx="567">
                  <c:v>2.57</c:v>
                </c:pt>
                <c:pt idx="568">
                  <c:v>2.5</c:v>
                </c:pt>
                <c:pt idx="569">
                  <c:v>2.9</c:v>
                </c:pt>
                <c:pt idx="570">
                  <c:v>2.86</c:v>
                </c:pt>
                <c:pt idx="571">
                  <c:v>2.88</c:v>
                </c:pt>
                <c:pt idx="572">
                  <c:v>2.72</c:v>
                </c:pt>
                <c:pt idx="573">
                  <c:v>2.8</c:v>
                </c:pt>
                <c:pt idx="574">
                  <c:v>3</c:v>
                </c:pt>
                <c:pt idx="575">
                  <c:v>2.85</c:v>
                </c:pt>
                <c:pt idx="576">
                  <c:v>2.87</c:v>
                </c:pt>
                <c:pt idx="577">
                  <c:v>2.9</c:v>
                </c:pt>
                <c:pt idx="578">
                  <c:v>2.16</c:v>
                </c:pt>
                <c:pt idx="579">
                  <c:v>2.2000000000000002</c:v>
                </c:pt>
                <c:pt idx="580">
                  <c:v>2</c:v>
                </c:pt>
                <c:pt idx="581">
                  <c:v>1.9</c:v>
                </c:pt>
                <c:pt idx="582">
                  <c:v>2.85</c:v>
                </c:pt>
                <c:pt idx="583">
                  <c:v>2.86</c:v>
                </c:pt>
                <c:pt idx="584">
                  <c:v>2.9</c:v>
                </c:pt>
                <c:pt idx="585">
                  <c:v>3.02</c:v>
                </c:pt>
                <c:pt idx="586">
                  <c:v>2.99</c:v>
                </c:pt>
                <c:pt idx="587">
                  <c:v>2.6</c:v>
                </c:pt>
                <c:pt idx="588">
                  <c:v>2.65</c:v>
                </c:pt>
                <c:pt idx="589">
                  <c:v>2</c:v>
                </c:pt>
                <c:pt idx="590">
                  <c:v>2.25</c:v>
                </c:pt>
                <c:pt idx="591">
                  <c:v>2</c:v>
                </c:pt>
                <c:pt idx="592">
                  <c:v>1.98</c:v>
                </c:pt>
                <c:pt idx="593">
                  <c:v>2.95</c:v>
                </c:pt>
                <c:pt idx="594">
                  <c:v>2.93</c:v>
                </c:pt>
                <c:pt idx="595">
                  <c:v>2.95</c:v>
                </c:pt>
                <c:pt idx="596">
                  <c:v>3.32</c:v>
                </c:pt>
                <c:pt idx="597">
                  <c:v>2.98</c:v>
                </c:pt>
                <c:pt idx="598">
                  <c:v>3</c:v>
                </c:pt>
                <c:pt idx="599">
                  <c:v>2.69</c:v>
                </c:pt>
                <c:pt idx="600">
                  <c:v>2.65</c:v>
                </c:pt>
                <c:pt idx="601">
                  <c:v>2.6</c:v>
                </c:pt>
                <c:pt idx="602">
                  <c:v>2.42</c:v>
                </c:pt>
                <c:pt idx="603">
                  <c:v>2.39</c:v>
                </c:pt>
                <c:pt idx="604">
                  <c:v>2.5099999999999998</c:v>
                </c:pt>
                <c:pt idx="605">
                  <c:v>2.5499999999999998</c:v>
                </c:pt>
                <c:pt idx="606">
                  <c:v>2.5</c:v>
                </c:pt>
                <c:pt idx="607">
                  <c:v>3.12</c:v>
                </c:pt>
                <c:pt idx="608">
                  <c:v>3.23</c:v>
                </c:pt>
                <c:pt idx="609">
                  <c:v>3.32</c:v>
                </c:pt>
                <c:pt idx="610">
                  <c:v>3.4</c:v>
                </c:pt>
                <c:pt idx="611">
                  <c:v>3.36</c:v>
                </c:pt>
                <c:pt idx="612">
                  <c:v>2.7</c:v>
                </c:pt>
                <c:pt idx="613">
                  <c:v>2.95</c:v>
                </c:pt>
                <c:pt idx="614">
                  <c:v>3</c:v>
                </c:pt>
                <c:pt idx="615">
                  <c:v>2.99</c:v>
                </c:pt>
                <c:pt idx="616">
                  <c:v>2.92</c:v>
                </c:pt>
                <c:pt idx="617">
                  <c:v>2.69</c:v>
                </c:pt>
                <c:pt idx="618">
                  <c:v>2.5099999999999998</c:v>
                </c:pt>
                <c:pt idx="619">
                  <c:v>2.48</c:v>
                </c:pt>
                <c:pt idx="620">
                  <c:v>2.52</c:v>
                </c:pt>
                <c:pt idx="621">
                  <c:v>3.01</c:v>
                </c:pt>
                <c:pt idx="622">
                  <c:v>2.71</c:v>
                </c:pt>
                <c:pt idx="623">
                  <c:v>3</c:v>
                </c:pt>
                <c:pt idx="624">
                  <c:v>2.99</c:v>
                </c:pt>
                <c:pt idx="625">
                  <c:v>3.48</c:v>
                </c:pt>
                <c:pt idx="626">
                  <c:v>3.08</c:v>
                </c:pt>
                <c:pt idx="627">
                  <c:v>3.1</c:v>
                </c:pt>
                <c:pt idx="628">
                  <c:v>3.32</c:v>
                </c:pt>
                <c:pt idx="629">
                  <c:v>3.55</c:v>
                </c:pt>
                <c:pt idx="630">
                  <c:v>3.17</c:v>
                </c:pt>
                <c:pt idx="631">
                  <c:v>3.95</c:v>
                </c:pt>
                <c:pt idx="632">
                  <c:v>3.66</c:v>
                </c:pt>
                <c:pt idx="633">
                  <c:v>2.62</c:v>
                </c:pt>
                <c:pt idx="634">
                  <c:v>3.97</c:v>
                </c:pt>
                <c:pt idx="635">
                  <c:v>3.99</c:v>
                </c:pt>
                <c:pt idx="636">
                  <c:v>3.69</c:v>
                </c:pt>
                <c:pt idx="637">
                  <c:v>3.48</c:v>
                </c:pt>
                <c:pt idx="638">
                  <c:v>3.52</c:v>
                </c:pt>
                <c:pt idx="639">
                  <c:v>3.46</c:v>
                </c:pt>
                <c:pt idx="640">
                  <c:v>3.6</c:v>
                </c:pt>
                <c:pt idx="641">
                  <c:v>2.5099999999999998</c:v>
                </c:pt>
                <c:pt idx="642">
                  <c:v>2.3199999999999998</c:v>
                </c:pt>
                <c:pt idx="643">
                  <c:v>2.42</c:v>
                </c:pt>
                <c:pt idx="644">
                  <c:v>2.15</c:v>
                </c:pt>
                <c:pt idx="645">
                  <c:v>2.2000000000000002</c:v>
                </c:pt>
                <c:pt idx="646">
                  <c:v>2.1800000000000002</c:v>
                </c:pt>
                <c:pt idx="647">
                  <c:v>2.15</c:v>
                </c:pt>
                <c:pt idx="648">
                  <c:v>2</c:v>
                </c:pt>
                <c:pt idx="649">
                  <c:v>2.21</c:v>
                </c:pt>
                <c:pt idx="650">
                  <c:v>2.76</c:v>
                </c:pt>
                <c:pt idx="651">
                  <c:v>2.9</c:v>
                </c:pt>
                <c:pt idx="652">
                  <c:v>2.98</c:v>
                </c:pt>
                <c:pt idx="653">
                  <c:v>3</c:v>
                </c:pt>
                <c:pt idx="654">
                  <c:v>3.08</c:v>
                </c:pt>
                <c:pt idx="655">
                  <c:v>3</c:v>
                </c:pt>
                <c:pt idx="656">
                  <c:v>2.78</c:v>
                </c:pt>
                <c:pt idx="657">
                  <c:v>2.4500000000000002</c:v>
                </c:pt>
                <c:pt idx="658">
                  <c:v>2.2799999999999998</c:v>
                </c:pt>
                <c:pt idx="659">
                  <c:v>2.46</c:v>
                </c:pt>
                <c:pt idx="660">
                  <c:v>2.44</c:v>
                </c:pt>
                <c:pt idx="661">
                  <c:v>2.76</c:v>
                </c:pt>
                <c:pt idx="662">
                  <c:v>2.4900000000000002</c:v>
                </c:pt>
                <c:pt idx="663">
                  <c:v>2.52</c:v>
                </c:pt>
                <c:pt idx="664">
                  <c:v>2.38</c:v>
                </c:pt>
                <c:pt idx="665">
                  <c:v>2.25</c:v>
                </c:pt>
                <c:pt idx="666">
                  <c:v>2.19</c:v>
                </c:pt>
                <c:pt idx="667">
                  <c:v>2.52</c:v>
                </c:pt>
                <c:pt idx="668">
                  <c:v>2.62</c:v>
                </c:pt>
                <c:pt idx="669">
                  <c:v>2.95</c:v>
                </c:pt>
                <c:pt idx="670">
                  <c:v>2.89</c:v>
                </c:pt>
                <c:pt idx="671">
                  <c:v>2.7</c:v>
                </c:pt>
                <c:pt idx="672">
                  <c:v>2.35</c:v>
                </c:pt>
                <c:pt idx="673">
                  <c:v>2.2000000000000002</c:v>
                </c:pt>
                <c:pt idx="674">
                  <c:v>2.13</c:v>
                </c:pt>
                <c:pt idx="675">
                  <c:v>2.1</c:v>
                </c:pt>
                <c:pt idx="676">
                  <c:v>2.12</c:v>
                </c:pt>
                <c:pt idx="677">
                  <c:v>2</c:v>
                </c:pt>
                <c:pt idx="678">
                  <c:v>1.9</c:v>
                </c:pt>
                <c:pt idx="679">
                  <c:v>1.91</c:v>
                </c:pt>
                <c:pt idx="680">
                  <c:v>1.89</c:v>
                </c:pt>
                <c:pt idx="681">
                  <c:v>2.0099999999999998</c:v>
                </c:pt>
                <c:pt idx="682">
                  <c:v>2.4</c:v>
                </c:pt>
                <c:pt idx="683">
                  <c:v>2.5099999999999998</c:v>
                </c:pt>
                <c:pt idx="684">
                  <c:v>2.41</c:v>
                </c:pt>
                <c:pt idx="685">
                  <c:v>2.83</c:v>
                </c:pt>
                <c:pt idx="686">
                  <c:v>2.79</c:v>
                </c:pt>
                <c:pt idx="687">
                  <c:v>3.12</c:v>
                </c:pt>
                <c:pt idx="688">
                  <c:v>3.05</c:v>
                </c:pt>
                <c:pt idx="689">
                  <c:v>2.99</c:v>
                </c:pt>
                <c:pt idx="690">
                  <c:v>3.55</c:v>
                </c:pt>
                <c:pt idx="691">
                  <c:v>4.09</c:v>
                </c:pt>
                <c:pt idx="692">
                  <c:v>4.1500000000000004</c:v>
                </c:pt>
                <c:pt idx="693">
                  <c:v>3.5</c:v>
                </c:pt>
                <c:pt idx="694">
                  <c:v>3</c:v>
                </c:pt>
                <c:pt idx="695">
                  <c:v>3.67</c:v>
                </c:pt>
                <c:pt idx="696">
                  <c:v>3.6</c:v>
                </c:pt>
                <c:pt idx="697">
                  <c:v>3.74</c:v>
                </c:pt>
                <c:pt idx="698">
                  <c:v>3.65</c:v>
                </c:pt>
                <c:pt idx="699">
                  <c:v>3.09</c:v>
                </c:pt>
                <c:pt idx="700">
                  <c:v>2.85</c:v>
                </c:pt>
                <c:pt idx="701">
                  <c:v>3.28</c:v>
                </c:pt>
                <c:pt idx="702">
                  <c:v>3.24</c:v>
                </c:pt>
                <c:pt idx="703">
                  <c:v>2.1800000000000002</c:v>
                </c:pt>
                <c:pt idx="704">
                  <c:v>3.14</c:v>
                </c:pt>
                <c:pt idx="705">
                  <c:v>3.06</c:v>
                </c:pt>
                <c:pt idx="706">
                  <c:v>2.64</c:v>
                </c:pt>
                <c:pt idx="707">
                  <c:v>2.7</c:v>
                </c:pt>
                <c:pt idx="708">
                  <c:v>2.61</c:v>
                </c:pt>
                <c:pt idx="709">
                  <c:v>3</c:v>
                </c:pt>
                <c:pt idx="710">
                  <c:v>3.1</c:v>
                </c:pt>
                <c:pt idx="711">
                  <c:v>3.18</c:v>
                </c:pt>
                <c:pt idx="712">
                  <c:v>3.21</c:v>
                </c:pt>
                <c:pt idx="713">
                  <c:v>3.18</c:v>
                </c:pt>
                <c:pt idx="714">
                  <c:v>2.9</c:v>
                </c:pt>
                <c:pt idx="715">
                  <c:v>2.68</c:v>
                </c:pt>
                <c:pt idx="716">
                  <c:v>2.93</c:v>
                </c:pt>
                <c:pt idx="717">
                  <c:v>2.19</c:v>
                </c:pt>
                <c:pt idx="718">
                  <c:v>2.19</c:v>
                </c:pt>
                <c:pt idx="719">
                  <c:v>2.2000000000000002</c:v>
                </c:pt>
                <c:pt idx="720">
                  <c:v>2.1800000000000002</c:v>
                </c:pt>
                <c:pt idx="721">
                  <c:v>2</c:v>
                </c:pt>
                <c:pt idx="722">
                  <c:v>2</c:v>
                </c:pt>
                <c:pt idx="723">
                  <c:v>1.95</c:v>
                </c:pt>
                <c:pt idx="724">
                  <c:v>1.9</c:v>
                </c:pt>
                <c:pt idx="725">
                  <c:v>1.89</c:v>
                </c:pt>
                <c:pt idx="726">
                  <c:v>1.75</c:v>
                </c:pt>
                <c:pt idx="727">
                  <c:v>1.7</c:v>
                </c:pt>
                <c:pt idx="728">
                  <c:v>1.73</c:v>
                </c:pt>
                <c:pt idx="729">
                  <c:v>1.8</c:v>
                </c:pt>
                <c:pt idx="730">
                  <c:v>1.77</c:v>
                </c:pt>
                <c:pt idx="731">
                  <c:v>1.92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D63-49D2-8A59-EEEFE7C9EE7D}"/>
            </c:ext>
          </c:extLst>
        </c:ser>
        <c:ser>
          <c:idx val="17"/>
          <c:order val="1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DATOS!$AL$3:$AL$734</c:f>
              <c:numCache>
                <c:formatCode>0.00</c:formatCode>
                <c:ptCount val="732"/>
                <c:pt idx="0">
                  <c:v>2.38</c:v>
                </c:pt>
                <c:pt idx="1">
                  <c:v>2.23</c:v>
                </c:pt>
                <c:pt idx="2">
                  <c:v>2.1</c:v>
                </c:pt>
                <c:pt idx="3">
                  <c:v>2.0699999999999998</c:v>
                </c:pt>
                <c:pt idx="4">
                  <c:v>1.99</c:v>
                </c:pt>
                <c:pt idx="5">
                  <c:v>1.9</c:v>
                </c:pt>
                <c:pt idx="6">
                  <c:v>1.8</c:v>
                </c:pt>
                <c:pt idx="7">
                  <c:v>1.8</c:v>
                </c:pt>
                <c:pt idx="8">
                  <c:v>1.7</c:v>
                </c:pt>
                <c:pt idx="9">
                  <c:v>1.64</c:v>
                </c:pt>
                <c:pt idx="10">
                  <c:v>1.64</c:v>
                </c:pt>
                <c:pt idx="11">
                  <c:v>1.64</c:v>
                </c:pt>
                <c:pt idx="12">
                  <c:v>1.64</c:v>
                </c:pt>
                <c:pt idx="13">
                  <c:v>1.76</c:v>
                </c:pt>
                <c:pt idx="14">
                  <c:v>1.76</c:v>
                </c:pt>
                <c:pt idx="15">
                  <c:v>1.65</c:v>
                </c:pt>
                <c:pt idx="16">
                  <c:v>1.65</c:v>
                </c:pt>
                <c:pt idx="17">
                  <c:v>1.65</c:v>
                </c:pt>
                <c:pt idx="18">
                  <c:v>1.65</c:v>
                </c:pt>
                <c:pt idx="19">
                  <c:v>1.65</c:v>
                </c:pt>
                <c:pt idx="20">
                  <c:v>1.65</c:v>
                </c:pt>
                <c:pt idx="21">
                  <c:v>1.65</c:v>
                </c:pt>
                <c:pt idx="22">
                  <c:v>1.65</c:v>
                </c:pt>
                <c:pt idx="23">
                  <c:v>1.65</c:v>
                </c:pt>
                <c:pt idx="24">
                  <c:v>1.65</c:v>
                </c:pt>
                <c:pt idx="25">
                  <c:v>1.65</c:v>
                </c:pt>
                <c:pt idx="26">
                  <c:v>1.65</c:v>
                </c:pt>
                <c:pt idx="27">
                  <c:v>1.65</c:v>
                </c:pt>
                <c:pt idx="28">
                  <c:v>1.65</c:v>
                </c:pt>
                <c:pt idx="29">
                  <c:v>1.65</c:v>
                </c:pt>
                <c:pt idx="30">
                  <c:v>1.65</c:v>
                </c:pt>
                <c:pt idx="31">
                  <c:v>1.65</c:v>
                </c:pt>
                <c:pt idx="32">
                  <c:v>1.7</c:v>
                </c:pt>
                <c:pt idx="33">
                  <c:v>1.98</c:v>
                </c:pt>
                <c:pt idx="34">
                  <c:v>2</c:v>
                </c:pt>
                <c:pt idx="35">
                  <c:v>2.04</c:v>
                </c:pt>
                <c:pt idx="36">
                  <c:v>2.06</c:v>
                </c:pt>
                <c:pt idx="37">
                  <c:v>1.99</c:v>
                </c:pt>
                <c:pt idx="38">
                  <c:v>2</c:v>
                </c:pt>
                <c:pt idx="39">
                  <c:v>2.0099999999999998</c:v>
                </c:pt>
                <c:pt idx="40">
                  <c:v>2</c:v>
                </c:pt>
                <c:pt idx="41">
                  <c:v>2.15</c:v>
                </c:pt>
                <c:pt idx="42">
                  <c:v>2.19</c:v>
                </c:pt>
                <c:pt idx="43">
                  <c:v>2.46</c:v>
                </c:pt>
                <c:pt idx="44">
                  <c:v>2.35</c:v>
                </c:pt>
                <c:pt idx="45">
                  <c:v>2.99</c:v>
                </c:pt>
                <c:pt idx="46">
                  <c:v>2.9</c:v>
                </c:pt>
                <c:pt idx="47">
                  <c:v>2.48</c:v>
                </c:pt>
                <c:pt idx="48">
                  <c:v>2.54</c:v>
                </c:pt>
                <c:pt idx="49">
                  <c:v>2.6</c:v>
                </c:pt>
                <c:pt idx="50">
                  <c:v>2.65</c:v>
                </c:pt>
                <c:pt idx="51">
                  <c:v>2.54</c:v>
                </c:pt>
                <c:pt idx="52">
                  <c:v>2.48</c:v>
                </c:pt>
                <c:pt idx="53">
                  <c:v>2.6</c:v>
                </c:pt>
                <c:pt idx="54">
                  <c:v>2.69</c:v>
                </c:pt>
                <c:pt idx="55">
                  <c:v>2.71</c:v>
                </c:pt>
                <c:pt idx="56">
                  <c:v>2.75</c:v>
                </c:pt>
                <c:pt idx="57">
                  <c:v>2.7</c:v>
                </c:pt>
                <c:pt idx="58">
                  <c:v>2.65</c:v>
                </c:pt>
                <c:pt idx="59">
                  <c:v>2.6</c:v>
                </c:pt>
                <c:pt idx="60">
                  <c:v>2.38</c:v>
                </c:pt>
                <c:pt idx="61">
                  <c:v>2.4</c:v>
                </c:pt>
                <c:pt idx="62">
                  <c:v>2.6</c:v>
                </c:pt>
                <c:pt idx="63">
                  <c:v>3.02</c:v>
                </c:pt>
                <c:pt idx="64">
                  <c:v>2.99</c:v>
                </c:pt>
                <c:pt idx="65">
                  <c:v>2.9</c:v>
                </c:pt>
                <c:pt idx="66">
                  <c:v>2.65</c:v>
                </c:pt>
                <c:pt idx="67">
                  <c:v>2.48</c:v>
                </c:pt>
                <c:pt idx="68">
                  <c:v>2.56</c:v>
                </c:pt>
                <c:pt idx="69">
                  <c:v>2.62</c:v>
                </c:pt>
                <c:pt idx="70">
                  <c:v>2.72</c:v>
                </c:pt>
                <c:pt idx="71">
                  <c:v>2.68</c:v>
                </c:pt>
                <c:pt idx="72">
                  <c:v>2.89</c:v>
                </c:pt>
                <c:pt idx="73">
                  <c:v>2.92</c:v>
                </c:pt>
                <c:pt idx="74">
                  <c:v>2.76</c:v>
                </c:pt>
                <c:pt idx="75">
                  <c:v>2.71</c:v>
                </c:pt>
                <c:pt idx="76">
                  <c:v>2.8</c:v>
                </c:pt>
                <c:pt idx="77">
                  <c:v>2.79</c:v>
                </c:pt>
                <c:pt idx="78">
                  <c:v>2.88</c:v>
                </c:pt>
                <c:pt idx="79">
                  <c:v>2.95</c:v>
                </c:pt>
                <c:pt idx="80">
                  <c:v>3</c:v>
                </c:pt>
                <c:pt idx="81">
                  <c:v>3.03</c:v>
                </c:pt>
                <c:pt idx="82">
                  <c:v>3</c:v>
                </c:pt>
                <c:pt idx="83">
                  <c:v>3.03</c:v>
                </c:pt>
                <c:pt idx="84">
                  <c:v>3.1</c:v>
                </c:pt>
                <c:pt idx="85">
                  <c:v>3.15</c:v>
                </c:pt>
                <c:pt idx="86">
                  <c:v>3.28</c:v>
                </c:pt>
                <c:pt idx="87">
                  <c:v>3.3</c:v>
                </c:pt>
                <c:pt idx="88">
                  <c:v>3.2</c:v>
                </c:pt>
                <c:pt idx="89">
                  <c:v>3.1</c:v>
                </c:pt>
                <c:pt idx="90">
                  <c:v>3.2</c:v>
                </c:pt>
                <c:pt idx="91">
                  <c:v>3.12</c:v>
                </c:pt>
                <c:pt idx="92">
                  <c:v>3.16</c:v>
                </c:pt>
                <c:pt idx="93">
                  <c:v>2.88</c:v>
                </c:pt>
                <c:pt idx="94">
                  <c:v>2.79</c:v>
                </c:pt>
                <c:pt idx="95">
                  <c:v>2.75</c:v>
                </c:pt>
                <c:pt idx="96">
                  <c:v>2.6</c:v>
                </c:pt>
                <c:pt idx="97">
                  <c:v>2.5499999999999998</c:v>
                </c:pt>
                <c:pt idx="98">
                  <c:v>2.5</c:v>
                </c:pt>
                <c:pt idx="99">
                  <c:v>2.5299999999999998</c:v>
                </c:pt>
                <c:pt idx="100">
                  <c:v>2.35</c:v>
                </c:pt>
                <c:pt idx="101">
                  <c:v>2.11</c:v>
                </c:pt>
                <c:pt idx="102">
                  <c:v>2.15</c:v>
                </c:pt>
                <c:pt idx="103">
                  <c:v>1.96</c:v>
                </c:pt>
                <c:pt idx="104">
                  <c:v>2.12</c:v>
                </c:pt>
                <c:pt idx="105">
                  <c:v>1.97</c:v>
                </c:pt>
                <c:pt idx="106">
                  <c:v>2.11</c:v>
                </c:pt>
                <c:pt idx="107">
                  <c:v>2.09</c:v>
                </c:pt>
                <c:pt idx="108">
                  <c:v>2.09</c:v>
                </c:pt>
                <c:pt idx="109">
                  <c:v>2.12</c:v>
                </c:pt>
                <c:pt idx="110">
                  <c:v>2.1</c:v>
                </c:pt>
                <c:pt idx="111">
                  <c:v>2.09</c:v>
                </c:pt>
                <c:pt idx="112">
                  <c:v>2.08</c:v>
                </c:pt>
                <c:pt idx="113">
                  <c:v>1.88</c:v>
                </c:pt>
                <c:pt idx="114">
                  <c:v>2.11</c:v>
                </c:pt>
                <c:pt idx="115">
                  <c:v>2.35</c:v>
                </c:pt>
                <c:pt idx="116">
                  <c:v>2.29</c:v>
                </c:pt>
                <c:pt idx="117">
                  <c:v>2.31</c:v>
                </c:pt>
                <c:pt idx="118">
                  <c:v>2.15</c:v>
                </c:pt>
                <c:pt idx="119">
                  <c:v>2.1800000000000002</c:v>
                </c:pt>
                <c:pt idx="120">
                  <c:v>2.15</c:v>
                </c:pt>
                <c:pt idx="121">
                  <c:v>2.1800000000000002</c:v>
                </c:pt>
                <c:pt idx="122">
                  <c:v>2.2000000000000002</c:v>
                </c:pt>
                <c:pt idx="123">
                  <c:v>2.08</c:v>
                </c:pt>
                <c:pt idx="124">
                  <c:v>2.09</c:v>
                </c:pt>
                <c:pt idx="125">
                  <c:v>2.1800000000000002</c:v>
                </c:pt>
                <c:pt idx="126">
                  <c:v>2.2200000000000002</c:v>
                </c:pt>
                <c:pt idx="127">
                  <c:v>2.33</c:v>
                </c:pt>
                <c:pt idx="128">
                  <c:v>2.29</c:v>
                </c:pt>
                <c:pt idx="129">
                  <c:v>2.31</c:v>
                </c:pt>
                <c:pt idx="130">
                  <c:v>2.3199999999999998</c:v>
                </c:pt>
                <c:pt idx="131">
                  <c:v>2.4300000000000002</c:v>
                </c:pt>
                <c:pt idx="132">
                  <c:v>2.39</c:v>
                </c:pt>
                <c:pt idx="133">
                  <c:v>2.2999999999999998</c:v>
                </c:pt>
                <c:pt idx="134">
                  <c:v>2.2799999999999998</c:v>
                </c:pt>
                <c:pt idx="135">
                  <c:v>2.21</c:v>
                </c:pt>
                <c:pt idx="136">
                  <c:v>2.19</c:v>
                </c:pt>
                <c:pt idx="137">
                  <c:v>1.87</c:v>
                </c:pt>
                <c:pt idx="138">
                  <c:v>1.86</c:v>
                </c:pt>
                <c:pt idx="139">
                  <c:v>1.9</c:v>
                </c:pt>
                <c:pt idx="140">
                  <c:v>1.9</c:v>
                </c:pt>
                <c:pt idx="141">
                  <c:v>1.9</c:v>
                </c:pt>
                <c:pt idx="142">
                  <c:v>1.9</c:v>
                </c:pt>
                <c:pt idx="143">
                  <c:v>1.9</c:v>
                </c:pt>
                <c:pt idx="144">
                  <c:v>1.9</c:v>
                </c:pt>
                <c:pt idx="145">
                  <c:v>1.9</c:v>
                </c:pt>
                <c:pt idx="146">
                  <c:v>1.9</c:v>
                </c:pt>
                <c:pt idx="147">
                  <c:v>1.93</c:v>
                </c:pt>
                <c:pt idx="148">
                  <c:v>1.92</c:v>
                </c:pt>
                <c:pt idx="149">
                  <c:v>1.93</c:v>
                </c:pt>
                <c:pt idx="150">
                  <c:v>1.95</c:v>
                </c:pt>
                <c:pt idx="151">
                  <c:v>1.96</c:v>
                </c:pt>
                <c:pt idx="152">
                  <c:v>1.95</c:v>
                </c:pt>
                <c:pt idx="153">
                  <c:v>2.35</c:v>
                </c:pt>
                <c:pt idx="154">
                  <c:v>2.4500000000000002</c:v>
                </c:pt>
                <c:pt idx="155">
                  <c:v>2.6</c:v>
                </c:pt>
                <c:pt idx="156">
                  <c:v>2.98</c:v>
                </c:pt>
                <c:pt idx="157">
                  <c:v>3.05</c:v>
                </c:pt>
                <c:pt idx="158">
                  <c:v>3.08</c:v>
                </c:pt>
                <c:pt idx="159">
                  <c:v>3.1</c:v>
                </c:pt>
                <c:pt idx="160">
                  <c:v>3</c:v>
                </c:pt>
                <c:pt idx="161">
                  <c:v>2.9</c:v>
                </c:pt>
                <c:pt idx="162">
                  <c:v>3.2</c:v>
                </c:pt>
                <c:pt idx="163">
                  <c:v>3.1</c:v>
                </c:pt>
                <c:pt idx="164">
                  <c:v>3.08</c:v>
                </c:pt>
                <c:pt idx="165">
                  <c:v>3.05</c:v>
                </c:pt>
                <c:pt idx="166">
                  <c:v>3.02</c:v>
                </c:pt>
                <c:pt idx="167">
                  <c:v>3.08</c:v>
                </c:pt>
                <c:pt idx="168">
                  <c:v>3.18</c:v>
                </c:pt>
                <c:pt idx="169">
                  <c:v>3.2</c:v>
                </c:pt>
                <c:pt idx="170">
                  <c:v>3.22</c:v>
                </c:pt>
                <c:pt idx="171">
                  <c:v>3.18</c:v>
                </c:pt>
                <c:pt idx="172">
                  <c:v>3</c:v>
                </c:pt>
                <c:pt idx="173">
                  <c:v>3.02</c:v>
                </c:pt>
                <c:pt idx="174">
                  <c:v>3</c:v>
                </c:pt>
                <c:pt idx="175">
                  <c:v>2.9</c:v>
                </c:pt>
                <c:pt idx="176">
                  <c:v>3.1</c:v>
                </c:pt>
                <c:pt idx="177">
                  <c:v>3.13</c:v>
                </c:pt>
                <c:pt idx="178">
                  <c:v>3.05</c:v>
                </c:pt>
                <c:pt idx="179">
                  <c:v>3.28</c:v>
                </c:pt>
                <c:pt idx="180">
                  <c:v>3.35</c:v>
                </c:pt>
                <c:pt idx="181">
                  <c:v>3.12</c:v>
                </c:pt>
                <c:pt idx="182">
                  <c:v>3.35</c:v>
                </c:pt>
                <c:pt idx="183">
                  <c:v>3.28</c:v>
                </c:pt>
                <c:pt idx="184">
                  <c:v>3.42</c:v>
                </c:pt>
                <c:pt idx="185">
                  <c:v>3.6</c:v>
                </c:pt>
                <c:pt idx="186">
                  <c:v>3</c:v>
                </c:pt>
                <c:pt idx="187">
                  <c:v>2.99</c:v>
                </c:pt>
                <c:pt idx="188">
                  <c:v>3.8</c:v>
                </c:pt>
                <c:pt idx="189">
                  <c:v>3</c:v>
                </c:pt>
                <c:pt idx="190">
                  <c:v>3.1</c:v>
                </c:pt>
                <c:pt idx="191">
                  <c:v>3.14</c:v>
                </c:pt>
                <c:pt idx="192">
                  <c:v>3.28</c:v>
                </c:pt>
                <c:pt idx="193">
                  <c:v>3.21</c:v>
                </c:pt>
                <c:pt idx="194">
                  <c:v>3.3</c:v>
                </c:pt>
                <c:pt idx="195">
                  <c:v>3</c:v>
                </c:pt>
                <c:pt idx="196">
                  <c:v>3.05</c:v>
                </c:pt>
                <c:pt idx="197">
                  <c:v>3.02</c:v>
                </c:pt>
                <c:pt idx="198">
                  <c:v>3</c:v>
                </c:pt>
                <c:pt idx="199">
                  <c:v>2.97</c:v>
                </c:pt>
                <c:pt idx="200">
                  <c:v>2.95</c:v>
                </c:pt>
                <c:pt idx="201">
                  <c:v>2.99</c:v>
                </c:pt>
                <c:pt idx="202">
                  <c:v>2.5</c:v>
                </c:pt>
                <c:pt idx="203">
                  <c:v>2.41</c:v>
                </c:pt>
                <c:pt idx="204">
                  <c:v>2.3199999999999998</c:v>
                </c:pt>
                <c:pt idx="205">
                  <c:v>2.2000000000000002</c:v>
                </c:pt>
                <c:pt idx="206">
                  <c:v>2.21</c:v>
                </c:pt>
                <c:pt idx="207">
                  <c:v>2.2000000000000002</c:v>
                </c:pt>
                <c:pt idx="208">
                  <c:v>2.21</c:v>
                </c:pt>
                <c:pt idx="209">
                  <c:v>2.2000000000000002</c:v>
                </c:pt>
                <c:pt idx="210">
                  <c:v>2.08</c:v>
                </c:pt>
                <c:pt idx="211">
                  <c:v>2.2000000000000002</c:v>
                </c:pt>
                <c:pt idx="212">
                  <c:v>2.6</c:v>
                </c:pt>
                <c:pt idx="213">
                  <c:v>2.5</c:v>
                </c:pt>
                <c:pt idx="214">
                  <c:v>3.18</c:v>
                </c:pt>
                <c:pt idx="215">
                  <c:v>2.4900000000000002</c:v>
                </c:pt>
                <c:pt idx="216">
                  <c:v>3.28</c:v>
                </c:pt>
                <c:pt idx="217">
                  <c:v>3.23</c:v>
                </c:pt>
                <c:pt idx="218">
                  <c:v>3.26</c:v>
                </c:pt>
                <c:pt idx="219">
                  <c:v>3.24</c:v>
                </c:pt>
                <c:pt idx="220">
                  <c:v>3.4</c:v>
                </c:pt>
                <c:pt idx="221">
                  <c:v>3.65</c:v>
                </c:pt>
                <c:pt idx="222">
                  <c:v>3.8</c:v>
                </c:pt>
                <c:pt idx="223">
                  <c:v>3.9</c:v>
                </c:pt>
                <c:pt idx="224">
                  <c:v>3.79</c:v>
                </c:pt>
                <c:pt idx="225">
                  <c:v>3.3</c:v>
                </c:pt>
                <c:pt idx="226">
                  <c:v>3.28</c:v>
                </c:pt>
                <c:pt idx="227">
                  <c:v>3.1</c:v>
                </c:pt>
                <c:pt idx="228">
                  <c:v>3</c:v>
                </c:pt>
                <c:pt idx="229">
                  <c:v>2.9</c:v>
                </c:pt>
                <c:pt idx="230">
                  <c:v>3</c:v>
                </c:pt>
                <c:pt idx="231">
                  <c:v>2.95</c:v>
                </c:pt>
                <c:pt idx="232">
                  <c:v>2.89</c:v>
                </c:pt>
                <c:pt idx="233">
                  <c:v>2.9</c:v>
                </c:pt>
                <c:pt idx="234">
                  <c:v>2.8</c:v>
                </c:pt>
                <c:pt idx="235">
                  <c:v>2.61</c:v>
                </c:pt>
                <c:pt idx="236">
                  <c:v>2.76</c:v>
                </c:pt>
                <c:pt idx="237">
                  <c:v>3</c:v>
                </c:pt>
                <c:pt idx="238">
                  <c:v>2.95</c:v>
                </c:pt>
                <c:pt idx="239">
                  <c:v>2.9</c:v>
                </c:pt>
                <c:pt idx="240">
                  <c:v>2.98</c:v>
                </c:pt>
                <c:pt idx="241">
                  <c:v>2.99</c:v>
                </c:pt>
                <c:pt idx="242">
                  <c:v>3</c:v>
                </c:pt>
                <c:pt idx="243">
                  <c:v>2.83</c:v>
                </c:pt>
                <c:pt idx="244">
                  <c:v>2.8</c:v>
                </c:pt>
                <c:pt idx="245">
                  <c:v>2.85</c:v>
                </c:pt>
                <c:pt idx="246">
                  <c:v>2.69</c:v>
                </c:pt>
                <c:pt idx="247">
                  <c:v>2.67</c:v>
                </c:pt>
                <c:pt idx="248">
                  <c:v>2.75</c:v>
                </c:pt>
                <c:pt idx="249">
                  <c:v>2.79</c:v>
                </c:pt>
                <c:pt idx="250">
                  <c:v>2.69</c:v>
                </c:pt>
                <c:pt idx="251">
                  <c:v>2.65</c:v>
                </c:pt>
                <c:pt idx="252">
                  <c:v>2.68</c:v>
                </c:pt>
                <c:pt idx="253">
                  <c:v>2.64</c:v>
                </c:pt>
                <c:pt idx="254">
                  <c:v>2.65</c:v>
                </c:pt>
                <c:pt idx="255">
                  <c:v>2.52</c:v>
                </c:pt>
                <c:pt idx="256">
                  <c:v>2</c:v>
                </c:pt>
                <c:pt idx="257">
                  <c:v>1.86</c:v>
                </c:pt>
                <c:pt idx="258">
                  <c:v>1.8</c:v>
                </c:pt>
                <c:pt idx="259">
                  <c:v>1.75</c:v>
                </c:pt>
                <c:pt idx="260">
                  <c:v>1.75</c:v>
                </c:pt>
                <c:pt idx="261">
                  <c:v>1.68</c:v>
                </c:pt>
                <c:pt idx="262">
                  <c:v>1.68</c:v>
                </c:pt>
                <c:pt idx="263">
                  <c:v>1.68</c:v>
                </c:pt>
                <c:pt idx="264">
                  <c:v>2.38</c:v>
                </c:pt>
                <c:pt idx="265">
                  <c:v>2.2000000000000002</c:v>
                </c:pt>
                <c:pt idx="266">
                  <c:v>2.25</c:v>
                </c:pt>
                <c:pt idx="267">
                  <c:v>2.29</c:v>
                </c:pt>
                <c:pt idx="268">
                  <c:v>2.2999999999999998</c:v>
                </c:pt>
                <c:pt idx="269">
                  <c:v>2.34</c:v>
                </c:pt>
                <c:pt idx="270">
                  <c:v>2.81</c:v>
                </c:pt>
                <c:pt idx="271">
                  <c:v>2.76</c:v>
                </c:pt>
                <c:pt idx="272">
                  <c:v>2.5</c:v>
                </c:pt>
                <c:pt idx="273">
                  <c:v>2.62</c:v>
                </c:pt>
                <c:pt idx="274">
                  <c:v>2.65</c:v>
                </c:pt>
                <c:pt idx="275">
                  <c:v>2.7</c:v>
                </c:pt>
                <c:pt idx="276">
                  <c:v>2.78</c:v>
                </c:pt>
                <c:pt idx="277">
                  <c:v>2.79</c:v>
                </c:pt>
                <c:pt idx="278">
                  <c:v>2.82</c:v>
                </c:pt>
                <c:pt idx="279">
                  <c:v>2.76</c:v>
                </c:pt>
                <c:pt idx="280">
                  <c:v>2.79</c:v>
                </c:pt>
                <c:pt idx="281">
                  <c:v>2.7</c:v>
                </c:pt>
                <c:pt idx="282">
                  <c:v>2.64</c:v>
                </c:pt>
                <c:pt idx="283">
                  <c:v>2.69</c:v>
                </c:pt>
                <c:pt idx="284">
                  <c:v>2.85</c:v>
                </c:pt>
                <c:pt idx="285">
                  <c:v>2.96</c:v>
                </c:pt>
                <c:pt idx="286">
                  <c:v>2.97</c:v>
                </c:pt>
                <c:pt idx="287">
                  <c:v>2.8</c:v>
                </c:pt>
                <c:pt idx="288">
                  <c:v>2.83</c:v>
                </c:pt>
                <c:pt idx="289">
                  <c:v>2.79</c:v>
                </c:pt>
                <c:pt idx="290">
                  <c:v>2.65</c:v>
                </c:pt>
                <c:pt idx="291">
                  <c:v>2.8</c:v>
                </c:pt>
                <c:pt idx="292">
                  <c:v>2.5099999999999998</c:v>
                </c:pt>
                <c:pt idx="293">
                  <c:v>2.71</c:v>
                </c:pt>
                <c:pt idx="294">
                  <c:v>2.65</c:v>
                </c:pt>
                <c:pt idx="295">
                  <c:v>2.69</c:v>
                </c:pt>
                <c:pt idx="296">
                  <c:v>2.68</c:v>
                </c:pt>
                <c:pt idx="297">
                  <c:v>2.71</c:v>
                </c:pt>
                <c:pt idx="298">
                  <c:v>2.7</c:v>
                </c:pt>
                <c:pt idx="299">
                  <c:v>2.96</c:v>
                </c:pt>
                <c:pt idx="300">
                  <c:v>2.99</c:v>
                </c:pt>
                <c:pt idx="301">
                  <c:v>3.12</c:v>
                </c:pt>
                <c:pt idx="302">
                  <c:v>3.07</c:v>
                </c:pt>
                <c:pt idx="303">
                  <c:v>2.63</c:v>
                </c:pt>
                <c:pt idx="304">
                  <c:v>2.6</c:v>
                </c:pt>
                <c:pt idx="305">
                  <c:v>2.57</c:v>
                </c:pt>
                <c:pt idx="306">
                  <c:v>2.59</c:v>
                </c:pt>
                <c:pt idx="307">
                  <c:v>3.05</c:v>
                </c:pt>
                <c:pt idx="308">
                  <c:v>3.08</c:v>
                </c:pt>
                <c:pt idx="309">
                  <c:v>2.96</c:v>
                </c:pt>
                <c:pt idx="310">
                  <c:v>2.8</c:v>
                </c:pt>
                <c:pt idx="311">
                  <c:v>2.5499999999999998</c:v>
                </c:pt>
                <c:pt idx="312">
                  <c:v>2.31</c:v>
                </c:pt>
                <c:pt idx="313">
                  <c:v>2.4</c:v>
                </c:pt>
                <c:pt idx="314">
                  <c:v>2.42</c:v>
                </c:pt>
                <c:pt idx="315">
                  <c:v>2.56</c:v>
                </c:pt>
                <c:pt idx="316">
                  <c:v>2.7</c:v>
                </c:pt>
                <c:pt idx="317">
                  <c:v>2.83</c:v>
                </c:pt>
                <c:pt idx="318">
                  <c:v>2.99</c:v>
                </c:pt>
                <c:pt idx="319">
                  <c:v>3.02</c:v>
                </c:pt>
                <c:pt idx="320">
                  <c:v>3.12</c:v>
                </c:pt>
                <c:pt idx="321">
                  <c:v>3.08</c:v>
                </c:pt>
                <c:pt idx="322">
                  <c:v>3.1</c:v>
                </c:pt>
                <c:pt idx="323">
                  <c:v>3.2</c:v>
                </c:pt>
                <c:pt idx="324">
                  <c:v>3.38</c:v>
                </c:pt>
                <c:pt idx="325">
                  <c:v>3.5</c:v>
                </c:pt>
                <c:pt idx="326">
                  <c:v>3.55</c:v>
                </c:pt>
                <c:pt idx="327">
                  <c:v>2.4900000000000002</c:v>
                </c:pt>
                <c:pt idx="328">
                  <c:v>2.4</c:v>
                </c:pt>
                <c:pt idx="329">
                  <c:v>2.41</c:v>
                </c:pt>
                <c:pt idx="330">
                  <c:v>2.4300000000000002</c:v>
                </c:pt>
                <c:pt idx="331">
                  <c:v>3</c:v>
                </c:pt>
                <c:pt idx="332">
                  <c:v>3.11</c:v>
                </c:pt>
                <c:pt idx="333">
                  <c:v>3.1</c:v>
                </c:pt>
                <c:pt idx="334">
                  <c:v>3.08</c:v>
                </c:pt>
                <c:pt idx="335">
                  <c:v>3</c:v>
                </c:pt>
                <c:pt idx="336">
                  <c:v>2.99</c:v>
                </c:pt>
                <c:pt idx="337">
                  <c:v>2.5</c:v>
                </c:pt>
                <c:pt idx="338">
                  <c:v>2.2799999999999998</c:v>
                </c:pt>
                <c:pt idx="339">
                  <c:v>2.21</c:v>
                </c:pt>
                <c:pt idx="340">
                  <c:v>2.1800000000000002</c:v>
                </c:pt>
                <c:pt idx="341">
                  <c:v>2.29</c:v>
                </c:pt>
                <c:pt idx="342">
                  <c:v>2.1</c:v>
                </c:pt>
                <c:pt idx="343">
                  <c:v>2.13</c:v>
                </c:pt>
                <c:pt idx="344">
                  <c:v>2.15</c:v>
                </c:pt>
                <c:pt idx="345">
                  <c:v>3</c:v>
                </c:pt>
                <c:pt idx="346">
                  <c:v>2.97</c:v>
                </c:pt>
                <c:pt idx="347">
                  <c:v>2.99</c:v>
                </c:pt>
                <c:pt idx="348">
                  <c:v>2.98</c:v>
                </c:pt>
                <c:pt idx="349">
                  <c:v>2.97</c:v>
                </c:pt>
                <c:pt idx="350">
                  <c:v>2.98</c:v>
                </c:pt>
                <c:pt idx="351">
                  <c:v>3.1</c:v>
                </c:pt>
                <c:pt idx="352">
                  <c:v>3.29</c:v>
                </c:pt>
                <c:pt idx="353">
                  <c:v>3.21</c:v>
                </c:pt>
                <c:pt idx="354">
                  <c:v>3.3</c:v>
                </c:pt>
                <c:pt idx="355">
                  <c:v>3.29</c:v>
                </c:pt>
                <c:pt idx="356">
                  <c:v>3.28</c:v>
                </c:pt>
                <c:pt idx="357">
                  <c:v>3.23</c:v>
                </c:pt>
                <c:pt idx="358">
                  <c:v>3.18</c:v>
                </c:pt>
                <c:pt idx="359">
                  <c:v>3.1</c:v>
                </c:pt>
                <c:pt idx="360">
                  <c:v>3.08</c:v>
                </c:pt>
                <c:pt idx="361">
                  <c:v>3.85</c:v>
                </c:pt>
                <c:pt idx="362">
                  <c:v>3.9</c:v>
                </c:pt>
                <c:pt idx="363">
                  <c:v>3.78</c:v>
                </c:pt>
                <c:pt idx="364">
                  <c:v>3.69</c:v>
                </c:pt>
                <c:pt idx="365">
                  <c:v>3.62</c:v>
                </c:pt>
                <c:pt idx="366">
                  <c:v>3.4</c:v>
                </c:pt>
                <c:pt idx="367">
                  <c:v>3.39</c:v>
                </c:pt>
                <c:pt idx="368">
                  <c:v>3.42</c:v>
                </c:pt>
                <c:pt idx="369">
                  <c:v>3.4</c:v>
                </c:pt>
                <c:pt idx="370">
                  <c:v>3.44</c:v>
                </c:pt>
                <c:pt idx="371">
                  <c:v>3.1</c:v>
                </c:pt>
                <c:pt idx="372">
                  <c:v>3.05</c:v>
                </c:pt>
                <c:pt idx="373">
                  <c:v>3.02</c:v>
                </c:pt>
                <c:pt idx="374">
                  <c:v>3</c:v>
                </c:pt>
                <c:pt idx="375">
                  <c:v>2.98</c:v>
                </c:pt>
                <c:pt idx="376">
                  <c:v>2.95</c:v>
                </c:pt>
                <c:pt idx="377">
                  <c:v>2.89</c:v>
                </c:pt>
                <c:pt idx="378">
                  <c:v>2.85</c:v>
                </c:pt>
                <c:pt idx="379">
                  <c:v>2.48</c:v>
                </c:pt>
                <c:pt idx="380">
                  <c:v>2.4</c:v>
                </c:pt>
                <c:pt idx="381">
                  <c:v>2.21</c:v>
                </c:pt>
                <c:pt idx="382">
                  <c:v>2.1800000000000002</c:v>
                </c:pt>
                <c:pt idx="383">
                  <c:v>2.2000000000000002</c:v>
                </c:pt>
                <c:pt idx="384">
                  <c:v>2.12</c:v>
                </c:pt>
                <c:pt idx="385">
                  <c:v>2.15</c:v>
                </c:pt>
                <c:pt idx="386">
                  <c:v>2.1</c:v>
                </c:pt>
                <c:pt idx="387">
                  <c:v>2.29</c:v>
                </c:pt>
                <c:pt idx="388">
                  <c:v>2.4300000000000002</c:v>
                </c:pt>
                <c:pt idx="389">
                  <c:v>2.25</c:v>
                </c:pt>
                <c:pt idx="390">
                  <c:v>2.08</c:v>
                </c:pt>
                <c:pt idx="391">
                  <c:v>2.1</c:v>
                </c:pt>
                <c:pt idx="392">
                  <c:v>2.12</c:v>
                </c:pt>
                <c:pt idx="393">
                  <c:v>2.1</c:v>
                </c:pt>
                <c:pt idx="394">
                  <c:v>2.2000000000000002</c:v>
                </c:pt>
                <c:pt idx="395">
                  <c:v>2.31</c:v>
                </c:pt>
                <c:pt idx="396">
                  <c:v>2.5</c:v>
                </c:pt>
                <c:pt idx="397">
                  <c:v>2.5</c:v>
                </c:pt>
                <c:pt idx="398">
                  <c:v>2.4900000000000002</c:v>
                </c:pt>
                <c:pt idx="399">
                  <c:v>2.4900000000000002</c:v>
                </c:pt>
                <c:pt idx="400">
                  <c:v>2.5</c:v>
                </c:pt>
                <c:pt idx="401">
                  <c:v>2</c:v>
                </c:pt>
                <c:pt idx="402">
                  <c:v>1.98</c:v>
                </c:pt>
                <c:pt idx="403">
                  <c:v>1.98</c:v>
                </c:pt>
                <c:pt idx="404">
                  <c:v>1.98</c:v>
                </c:pt>
                <c:pt idx="405">
                  <c:v>2</c:v>
                </c:pt>
                <c:pt idx="406">
                  <c:v>2.0699999999999998</c:v>
                </c:pt>
                <c:pt idx="407">
                  <c:v>2.35</c:v>
                </c:pt>
                <c:pt idx="408">
                  <c:v>2.76</c:v>
                </c:pt>
                <c:pt idx="409">
                  <c:v>2.81</c:v>
                </c:pt>
                <c:pt idx="410">
                  <c:v>2.8</c:v>
                </c:pt>
                <c:pt idx="411">
                  <c:v>3</c:v>
                </c:pt>
                <c:pt idx="412">
                  <c:v>2.73</c:v>
                </c:pt>
                <c:pt idx="413">
                  <c:v>2.68</c:v>
                </c:pt>
                <c:pt idx="414">
                  <c:v>2.4</c:v>
                </c:pt>
                <c:pt idx="415">
                  <c:v>2.4700000000000002</c:v>
                </c:pt>
                <c:pt idx="416">
                  <c:v>2.29</c:v>
                </c:pt>
                <c:pt idx="417">
                  <c:v>1.89</c:v>
                </c:pt>
                <c:pt idx="418">
                  <c:v>1.99</c:v>
                </c:pt>
                <c:pt idx="419">
                  <c:v>1.97</c:v>
                </c:pt>
                <c:pt idx="420">
                  <c:v>1.95</c:v>
                </c:pt>
                <c:pt idx="421">
                  <c:v>2.4</c:v>
                </c:pt>
                <c:pt idx="422">
                  <c:v>2.62</c:v>
                </c:pt>
                <c:pt idx="423">
                  <c:v>2.6</c:v>
                </c:pt>
                <c:pt idx="424">
                  <c:v>2.91</c:v>
                </c:pt>
                <c:pt idx="425">
                  <c:v>2.99</c:v>
                </c:pt>
                <c:pt idx="426">
                  <c:v>2.99</c:v>
                </c:pt>
                <c:pt idx="427">
                  <c:v>3.02</c:v>
                </c:pt>
                <c:pt idx="428">
                  <c:v>3.08</c:v>
                </c:pt>
                <c:pt idx="429">
                  <c:v>3.1</c:v>
                </c:pt>
                <c:pt idx="430">
                  <c:v>3.08</c:v>
                </c:pt>
                <c:pt idx="431">
                  <c:v>3</c:v>
                </c:pt>
                <c:pt idx="432">
                  <c:v>2.97</c:v>
                </c:pt>
                <c:pt idx="433">
                  <c:v>2.86</c:v>
                </c:pt>
                <c:pt idx="434">
                  <c:v>2.72</c:v>
                </c:pt>
                <c:pt idx="435">
                  <c:v>2.7</c:v>
                </c:pt>
                <c:pt idx="436">
                  <c:v>2.89</c:v>
                </c:pt>
                <c:pt idx="437">
                  <c:v>2.2000000000000002</c:v>
                </c:pt>
                <c:pt idx="438">
                  <c:v>2</c:v>
                </c:pt>
                <c:pt idx="439">
                  <c:v>1.8</c:v>
                </c:pt>
                <c:pt idx="440">
                  <c:v>1.72</c:v>
                </c:pt>
                <c:pt idx="441">
                  <c:v>2.4</c:v>
                </c:pt>
                <c:pt idx="442">
                  <c:v>2.25</c:v>
                </c:pt>
                <c:pt idx="443">
                  <c:v>1.71</c:v>
                </c:pt>
                <c:pt idx="444">
                  <c:v>1.83</c:v>
                </c:pt>
                <c:pt idx="445">
                  <c:v>1.79</c:v>
                </c:pt>
                <c:pt idx="446">
                  <c:v>1.93</c:v>
                </c:pt>
                <c:pt idx="447">
                  <c:v>1.9</c:v>
                </c:pt>
                <c:pt idx="448">
                  <c:v>1.9</c:v>
                </c:pt>
                <c:pt idx="449">
                  <c:v>1.88</c:v>
                </c:pt>
                <c:pt idx="450">
                  <c:v>1.85</c:v>
                </c:pt>
                <c:pt idx="451">
                  <c:v>1.8</c:v>
                </c:pt>
                <c:pt idx="452">
                  <c:v>1.8</c:v>
                </c:pt>
                <c:pt idx="453">
                  <c:v>1.8</c:v>
                </c:pt>
                <c:pt idx="454">
                  <c:v>1.8</c:v>
                </c:pt>
                <c:pt idx="455">
                  <c:v>1.8</c:v>
                </c:pt>
                <c:pt idx="456">
                  <c:v>1.8</c:v>
                </c:pt>
                <c:pt idx="457">
                  <c:v>1.8</c:v>
                </c:pt>
                <c:pt idx="458">
                  <c:v>1.8</c:v>
                </c:pt>
                <c:pt idx="459">
                  <c:v>1.8</c:v>
                </c:pt>
                <c:pt idx="460">
                  <c:v>1.8</c:v>
                </c:pt>
                <c:pt idx="461">
                  <c:v>2.4300000000000002</c:v>
                </c:pt>
                <c:pt idx="462">
                  <c:v>2.4900000000000002</c:v>
                </c:pt>
                <c:pt idx="463">
                  <c:v>1.9</c:v>
                </c:pt>
                <c:pt idx="464">
                  <c:v>2</c:v>
                </c:pt>
                <c:pt idx="465">
                  <c:v>2.88</c:v>
                </c:pt>
                <c:pt idx="466">
                  <c:v>2.71</c:v>
                </c:pt>
                <c:pt idx="467">
                  <c:v>2.71</c:v>
                </c:pt>
                <c:pt idx="468">
                  <c:v>2.73</c:v>
                </c:pt>
                <c:pt idx="469">
                  <c:v>2.38</c:v>
                </c:pt>
                <c:pt idx="470">
                  <c:v>2.29</c:v>
                </c:pt>
                <c:pt idx="471">
                  <c:v>2.2000000000000002</c:v>
                </c:pt>
                <c:pt idx="472">
                  <c:v>1.9</c:v>
                </c:pt>
                <c:pt idx="473">
                  <c:v>1.8</c:v>
                </c:pt>
                <c:pt idx="474">
                  <c:v>1.8</c:v>
                </c:pt>
                <c:pt idx="475">
                  <c:v>1.8</c:v>
                </c:pt>
                <c:pt idx="476">
                  <c:v>1.8</c:v>
                </c:pt>
                <c:pt idx="477">
                  <c:v>1.8</c:v>
                </c:pt>
                <c:pt idx="478">
                  <c:v>1.8</c:v>
                </c:pt>
                <c:pt idx="479">
                  <c:v>1.86</c:v>
                </c:pt>
                <c:pt idx="480">
                  <c:v>1.9</c:v>
                </c:pt>
                <c:pt idx="481">
                  <c:v>1.7</c:v>
                </c:pt>
                <c:pt idx="482">
                  <c:v>1.6</c:v>
                </c:pt>
                <c:pt idx="483">
                  <c:v>1.57</c:v>
                </c:pt>
                <c:pt idx="484">
                  <c:v>1.72</c:v>
                </c:pt>
                <c:pt idx="485">
                  <c:v>2.0099999999999998</c:v>
                </c:pt>
                <c:pt idx="486">
                  <c:v>1.95</c:v>
                </c:pt>
                <c:pt idx="487">
                  <c:v>1.82</c:v>
                </c:pt>
                <c:pt idx="488">
                  <c:v>1.85</c:v>
                </c:pt>
                <c:pt idx="489">
                  <c:v>1.8</c:v>
                </c:pt>
                <c:pt idx="490">
                  <c:v>1.8</c:v>
                </c:pt>
                <c:pt idx="491">
                  <c:v>1.8</c:v>
                </c:pt>
                <c:pt idx="492">
                  <c:v>1.8</c:v>
                </c:pt>
                <c:pt idx="493">
                  <c:v>1.8</c:v>
                </c:pt>
                <c:pt idx="494">
                  <c:v>1.8</c:v>
                </c:pt>
                <c:pt idx="495">
                  <c:v>1.8</c:v>
                </c:pt>
                <c:pt idx="496">
                  <c:v>1.8</c:v>
                </c:pt>
                <c:pt idx="497">
                  <c:v>1.8</c:v>
                </c:pt>
                <c:pt idx="498">
                  <c:v>1.8</c:v>
                </c:pt>
                <c:pt idx="499">
                  <c:v>1.8</c:v>
                </c:pt>
                <c:pt idx="500">
                  <c:v>1.8</c:v>
                </c:pt>
                <c:pt idx="501">
                  <c:v>1.8</c:v>
                </c:pt>
                <c:pt idx="502">
                  <c:v>1.8</c:v>
                </c:pt>
                <c:pt idx="503">
                  <c:v>1.8</c:v>
                </c:pt>
                <c:pt idx="504">
                  <c:v>1.8</c:v>
                </c:pt>
                <c:pt idx="505">
                  <c:v>1.8</c:v>
                </c:pt>
                <c:pt idx="506">
                  <c:v>1.8</c:v>
                </c:pt>
                <c:pt idx="507">
                  <c:v>1.8</c:v>
                </c:pt>
                <c:pt idx="508">
                  <c:v>1.89</c:v>
                </c:pt>
                <c:pt idx="509">
                  <c:v>1.9</c:v>
                </c:pt>
                <c:pt idx="510">
                  <c:v>1.92</c:v>
                </c:pt>
                <c:pt idx="511">
                  <c:v>1.9</c:v>
                </c:pt>
                <c:pt idx="512">
                  <c:v>1.88</c:v>
                </c:pt>
                <c:pt idx="513">
                  <c:v>1.94</c:v>
                </c:pt>
                <c:pt idx="514">
                  <c:v>1.87</c:v>
                </c:pt>
                <c:pt idx="515">
                  <c:v>1.84</c:v>
                </c:pt>
                <c:pt idx="516">
                  <c:v>1.82</c:v>
                </c:pt>
                <c:pt idx="517">
                  <c:v>1.8</c:v>
                </c:pt>
                <c:pt idx="518">
                  <c:v>1.8</c:v>
                </c:pt>
                <c:pt idx="519">
                  <c:v>1.44</c:v>
                </c:pt>
                <c:pt idx="520">
                  <c:v>1.42</c:v>
                </c:pt>
                <c:pt idx="521">
                  <c:v>1.47</c:v>
                </c:pt>
                <c:pt idx="522">
                  <c:v>1.75</c:v>
                </c:pt>
                <c:pt idx="523">
                  <c:v>1.65</c:v>
                </c:pt>
                <c:pt idx="524">
                  <c:v>1.89</c:v>
                </c:pt>
                <c:pt idx="525">
                  <c:v>1.62</c:v>
                </c:pt>
                <c:pt idx="526">
                  <c:v>1.84</c:v>
                </c:pt>
                <c:pt idx="527">
                  <c:v>1.72</c:v>
                </c:pt>
                <c:pt idx="528">
                  <c:v>2.16</c:v>
                </c:pt>
                <c:pt idx="529">
                  <c:v>1.94</c:v>
                </c:pt>
                <c:pt idx="530">
                  <c:v>1.67</c:v>
                </c:pt>
                <c:pt idx="531">
                  <c:v>1.77</c:v>
                </c:pt>
                <c:pt idx="532">
                  <c:v>1.7</c:v>
                </c:pt>
                <c:pt idx="533">
                  <c:v>1.79</c:v>
                </c:pt>
                <c:pt idx="534">
                  <c:v>2.08</c:v>
                </c:pt>
                <c:pt idx="535">
                  <c:v>1.65</c:v>
                </c:pt>
                <c:pt idx="536">
                  <c:v>1.53</c:v>
                </c:pt>
                <c:pt idx="537">
                  <c:v>1.5</c:v>
                </c:pt>
                <c:pt idx="538">
                  <c:v>1.5</c:v>
                </c:pt>
                <c:pt idx="539">
                  <c:v>1.5</c:v>
                </c:pt>
                <c:pt idx="540">
                  <c:v>1.5</c:v>
                </c:pt>
                <c:pt idx="541">
                  <c:v>1.5</c:v>
                </c:pt>
                <c:pt idx="542">
                  <c:v>1.5</c:v>
                </c:pt>
                <c:pt idx="543">
                  <c:v>1.45</c:v>
                </c:pt>
                <c:pt idx="544">
                  <c:v>1.33</c:v>
                </c:pt>
                <c:pt idx="545">
                  <c:v>1.5</c:v>
                </c:pt>
                <c:pt idx="546">
                  <c:v>1.5</c:v>
                </c:pt>
                <c:pt idx="547">
                  <c:v>1.53</c:v>
                </c:pt>
                <c:pt idx="548">
                  <c:v>1.67</c:v>
                </c:pt>
                <c:pt idx="549">
                  <c:v>1.52</c:v>
                </c:pt>
                <c:pt idx="550">
                  <c:v>1.82</c:v>
                </c:pt>
                <c:pt idx="551">
                  <c:v>1.74</c:v>
                </c:pt>
                <c:pt idx="552">
                  <c:v>1.93</c:v>
                </c:pt>
                <c:pt idx="553">
                  <c:v>1.74</c:v>
                </c:pt>
                <c:pt idx="554">
                  <c:v>1.82</c:v>
                </c:pt>
                <c:pt idx="555">
                  <c:v>2.2000000000000002</c:v>
                </c:pt>
                <c:pt idx="556">
                  <c:v>2.2200000000000002</c:v>
                </c:pt>
                <c:pt idx="557">
                  <c:v>1.86</c:v>
                </c:pt>
                <c:pt idx="558">
                  <c:v>1.61</c:v>
                </c:pt>
                <c:pt idx="559">
                  <c:v>1.44</c:v>
                </c:pt>
                <c:pt idx="560">
                  <c:v>1.48</c:v>
                </c:pt>
                <c:pt idx="561">
                  <c:v>1.67</c:v>
                </c:pt>
                <c:pt idx="562">
                  <c:v>2</c:v>
                </c:pt>
                <c:pt idx="563">
                  <c:v>1.52</c:v>
                </c:pt>
                <c:pt idx="564">
                  <c:v>1.59</c:v>
                </c:pt>
                <c:pt idx="565">
                  <c:v>1.51</c:v>
                </c:pt>
                <c:pt idx="566">
                  <c:v>1.35</c:v>
                </c:pt>
                <c:pt idx="567">
                  <c:v>1.48</c:v>
                </c:pt>
                <c:pt idx="568">
                  <c:v>1.55</c:v>
                </c:pt>
                <c:pt idx="569">
                  <c:v>2.1</c:v>
                </c:pt>
                <c:pt idx="570">
                  <c:v>2.17</c:v>
                </c:pt>
                <c:pt idx="571">
                  <c:v>1.65</c:v>
                </c:pt>
                <c:pt idx="572">
                  <c:v>1.54</c:v>
                </c:pt>
                <c:pt idx="573">
                  <c:v>1.64</c:v>
                </c:pt>
                <c:pt idx="574">
                  <c:v>1.83</c:v>
                </c:pt>
                <c:pt idx="575">
                  <c:v>1.86</c:v>
                </c:pt>
                <c:pt idx="576">
                  <c:v>2.0099999999999998</c:v>
                </c:pt>
                <c:pt idx="577">
                  <c:v>2.2200000000000002</c:v>
                </c:pt>
                <c:pt idx="578">
                  <c:v>2.52</c:v>
                </c:pt>
                <c:pt idx="579">
                  <c:v>2.86</c:v>
                </c:pt>
                <c:pt idx="580">
                  <c:v>2.65</c:v>
                </c:pt>
                <c:pt idx="581">
                  <c:v>2.4</c:v>
                </c:pt>
                <c:pt idx="582">
                  <c:v>2.16</c:v>
                </c:pt>
                <c:pt idx="583">
                  <c:v>2.13</c:v>
                </c:pt>
                <c:pt idx="584">
                  <c:v>1.95</c:v>
                </c:pt>
                <c:pt idx="585">
                  <c:v>1.97</c:v>
                </c:pt>
                <c:pt idx="586">
                  <c:v>1.85</c:v>
                </c:pt>
                <c:pt idx="587">
                  <c:v>1.65</c:v>
                </c:pt>
                <c:pt idx="588">
                  <c:v>1.6</c:v>
                </c:pt>
                <c:pt idx="589">
                  <c:v>1.52</c:v>
                </c:pt>
                <c:pt idx="590">
                  <c:v>1.54</c:v>
                </c:pt>
                <c:pt idx="591">
                  <c:v>1.53</c:v>
                </c:pt>
                <c:pt idx="592">
                  <c:v>1.5</c:v>
                </c:pt>
                <c:pt idx="593">
                  <c:v>1.45</c:v>
                </c:pt>
                <c:pt idx="594">
                  <c:v>1.33</c:v>
                </c:pt>
                <c:pt idx="595">
                  <c:v>1.5</c:v>
                </c:pt>
                <c:pt idx="596">
                  <c:v>1.49</c:v>
                </c:pt>
                <c:pt idx="597">
                  <c:v>1.52</c:v>
                </c:pt>
                <c:pt idx="598">
                  <c:v>1.53</c:v>
                </c:pt>
                <c:pt idx="599">
                  <c:v>1.64</c:v>
                </c:pt>
                <c:pt idx="600">
                  <c:v>1.89</c:v>
                </c:pt>
                <c:pt idx="601">
                  <c:v>1.68</c:v>
                </c:pt>
                <c:pt idx="602">
                  <c:v>1.73</c:v>
                </c:pt>
                <c:pt idx="603">
                  <c:v>1.62</c:v>
                </c:pt>
                <c:pt idx="604">
                  <c:v>1.92</c:v>
                </c:pt>
                <c:pt idx="605">
                  <c:v>1.71</c:v>
                </c:pt>
                <c:pt idx="606">
                  <c:v>1.54</c:v>
                </c:pt>
                <c:pt idx="607">
                  <c:v>1.57</c:v>
                </c:pt>
                <c:pt idx="608">
                  <c:v>1.5</c:v>
                </c:pt>
                <c:pt idx="609">
                  <c:v>1.43</c:v>
                </c:pt>
                <c:pt idx="610">
                  <c:v>1.38</c:v>
                </c:pt>
                <c:pt idx="611">
                  <c:v>1.47</c:v>
                </c:pt>
                <c:pt idx="612">
                  <c:v>1.28</c:v>
                </c:pt>
                <c:pt idx="613">
                  <c:v>1.42</c:v>
                </c:pt>
                <c:pt idx="614">
                  <c:v>1.51</c:v>
                </c:pt>
                <c:pt idx="615">
                  <c:v>1.63</c:v>
                </c:pt>
                <c:pt idx="616">
                  <c:v>1.78</c:v>
                </c:pt>
                <c:pt idx="617">
                  <c:v>1.75</c:v>
                </c:pt>
                <c:pt idx="618">
                  <c:v>1.9</c:v>
                </c:pt>
                <c:pt idx="619">
                  <c:v>1.95</c:v>
                </c:pt>
                <c:pt idx="620">
                  <c:v>2.1800000000000002</c:v>
                </c:pt>
                <c:pt idx="621">
                  <c:v>1.98</c:v>
                </c:pt>
                <c:pt idx="622">
                  <c:v>2.2400000000000002</c:v>
                </c:pt>
                <c:pt idx="623">
                  <c:v>1.97</c:v>
                </c:pt>
                <c:pt idx="624">
                  <c:v>1.98</c:v>
                </c:pt>
                <c:pt idx="625">
                  <c:v>2.78</c:v>
                </c:pt>
                <c:pt idx="626">
                  <c:v>2.99</c:v>
                </c:pt>
                <c:pt idx="627">
                  <c:v>2.73</c:v>
                </c:pt>
                <c:pt idx="628">
                  <c:v>2.5499999999999998</c:v>
                </c:pt>
                <c:pt idx="629">
                  <c:v>2.35</c:v>
                </c:pt>
                <c:pt idx="630">
                  <c:v>2.11</c:v>
                </c:pt>
                <c:pt idx="631">
                  <c:v>1.99</c:v>
                </c:pt>
                <c:pt idx="632">
                  <c:v>1.97</c:v>
                </c:pt>
                <c:pt idx="633">
                  <c:v>1.85</c:v>
                </c:pt>
                <c:pt idx="634">
                  <c:v>1.84</c:v>
                </c:pt>
                <c:pt idx="635">
                  <c:v>1.7</c:v>
                </c:pt>
                <c:pt idx="636">
                  <c:v>1.64</c:v>
                </c:pt>
                <c:pt idx="637">
                  <c:v>1.54</c:v>
                </c:pt>
                <c:pt idx="638">
                  <c:v>1.48</c:v>
                </c:pt>
                <c:pt idx="639">
                  <c:v>1.45</c:v>
                </c:pt>
                <c:pt idx="640">
                  <c:v>1.39</c:v>
                </c:pt>
                <c:pt idx="641">
                  <c:v>1.39</c:v>
                </c:pt>
                <c:pt idx="642">
                  <c:v>1.37</c:v>
                </c:pt>
                <c:pt idx="643">
                  <c:v>1.51</c:v>
                </c:pt>
                <c:pt idx="644">
                  <c:v>1.55</c:v>
                </c:pt>
                <c:pt idx="645">
                  <c:v>2</c:v>
                </c:pt>
                <c:pt idx="646">
                  <c:v>2.2999999999999998</c:v>
                </c:pt>
                <c:pt idx="647">
                  <c:v>2.1</c:v>
                </c:pt>
                <c:pt idx="648">
                  <c:v>1.91</c:v>
                </c:pt>
                <c:pt idx="649">
                  <c:v>1.76</c:v>
                </c:pt>
                <c:pt idx="650">
                  <c:v>1.64</c:v>
                </c:pt>
                <c:pt idx="651">
                  <c:v>1.74</c:v>
                </c:pt>
                <c:pt idx="652">
                  <c:v>1.8</c:v>
                </c:pt>
                <c:pt idx="653">
                  <c:v>2.14</c:v>
                </c:pt>
                <c:pt idx="654">
                  <c:v>2.63</c:v>
                </c:pt>
                <c:pt idx="655">
                  <c:v>2.62</c:v>
                </c:pt>
                <c:pt idx="656">
                  <c:v>2.38</c:v>
                </c:pt>
                <c:pt idx="657">
                  <c:v>2.4700000000000002</c:v>
                </c:pt>
                <c:pt idx="658">
                  <c:v>2.34</c:v>
                </c:pt>
                <c:pt idx="659">
                  <c:v>2.31</c:v>
                </c:pt>
                <c:pt idx="660">
                  <c:v>2.7</c:v>
                </c:pt>
                <c:pt idx="661">
                  <c:v>2.83</c:v>
                </c:pt>
                <c:pt idx="662">
                  <c:v>2.4300000000000002</c:v>
                </c:pt>
                <c:pt idx="663">
                  <c:v>2.19</c:v>
                </c:pt>
                <c:pt idx="664">
                  <c:v>2.4700000000000002</c:v>
                </c:pt>
                <c:pt idx="665">
                  <c:v>2.68</c:v>
                </c:pt>
                <c:pt idx="666">
                  <c:v>2.14</c:v>
                </c:pt>
                <c:pt idx="667">
                  <c:v>1.91</c:v>
                </c:pt>
                <c:pt idx="668">
                  <c:v>1.84</c:v>
                </c:pt>
                <c:pt idx="669">
                  <c:v>1.71</c:v>
                </c:pt>
                <c:pt idx="670">
                  <c:v>2.0299999999999998</c:v>
                </c:pt>
                <c:pt idx="671">
                  <c:v>1.9</c:v>
                </c:pt>
                <c:pt idx="672">
                  <c:v>1.99</c:v>
                </c:pt>
                <c:pt idx="673">
                  <c:v>2.4300000000000002</c:v>
                </c:pt>
                <c:pt idx="674">
                  <c:v>2.25</c:v>
                </c:pt>
                <c:pt idx="675">
                  <c:v>1.69</c:v>
                </c:pt>
                <c:pt idx="676">
                  <c:v>1.6</c:v>
                </c:pt>
                <c:pt idx="677">
                  <c:v>1.89</c:v>
                </c:pt>
                <c:pt idx="678">
                  <c:v>1.93</c:v>
                </c:pt>
                <c:pt idx="679">
                  <c:v>1.89</c:v>
                </c:pt>
                <c:pt idx="680">
                  <c:v>1.89</c:v>
                </c:pt>
                <c:pt idx="681">
                  <c:v>1.62</c:v>
                </c:pt>
                <c:pt idx="682">
                  <c:v>1.51</c:v>
                </c:pt>
                <c:pt idx="683">
                  <c:v>1.81</c:v>
                </c:pt>
                <c:pt idx="684">
                  <c:v>1.94</c:v>
                </c:pt>
                <c:pt idx="685">
                  <c:v>1.99</c:v>
                </c:pt>
                <c:pt idx="686">
                  <c:v>1.93</c:v>
                </c:pt>
                <c:pt idx="687">
                  <c:v>1.54</c:v>
                </c:pt>
                <c:pt idx="688">
                  <c:v>1.64</c:v>
                </c:pt>
                <c:pt idx="689">
                  <c:v>2.04</c:v>
                </c:pt>
                <c:pt idx="690">
                  <c:v>2.12</c:v>
                </c:pt>
                <c:pt idx="691">
                  <c:v>1.82</c:v>
                </c:pt>
                <c:pt idx="692">
                  <c:v>1.89</c:v>
                </c:pt>
                <c:pt idx="693">
                  <c:v>1.52</c:v>
                </c:pt>
                <c:pt idx="694">
                  <c:v>1.38</c:v>
                </c:pt>
                <c:pt idx="695">
                  <c:v>1.53</c:v>
                </c:pt>
                <c:pt idx="696">
                  <c:v>1.83</c:v>
                </c:pt>
                <c:pt idx="697">
                  <c:v>1.46</c:v>
                </c:pt>
                <c:pt idx="698">
                  <c:v>1.2</c:v>
                </c:pt>
                <c:pt idx="699">
                  <c:v>1.53</c:v>
                </c:pt>
                <c:pt idx="700">
                  <c:v>1.78</c:v>
                </c:pt>
                <c:pt idx="701">
                  <c:v>2.08</c:v>
                </c:pt>
                <c:pt idx="702">
                  <c:v>2.0699999999999998</c:v>
                </c:pt>
                <c:pt idx="703">
                  <c:v>2.2799999999999998</c:v>
                </c:pt>
                <c:pt idx="704">
                  <c:v>2.09</c:v>
                </c:pt>
                <c:pt idx="705">
                  <c:v>1.57</c:v>
                </c:pt>
                <c:pt idx="706">
                  <c:v>1.43</c:v>
                </c:pt>
                <c:pt idx="707">
                  <c:v>1.57</c:v>
                </c:pt>
                <c:pt idx="708">
                  <c:v>1.52</c:v>
                </c:pt>
                <c:pt idx="709">
                  <c:v>1.3</c:v>
                </c:pt>
                <c:pt idx="710">
                  <c:v>1.4</c:v>
                </c:pt>
                <c:pt idx="711">
                  <c:v>1.38</c:v>
                </c:pt>
                <c:pt idx="712">
                  <c:v>1.36</c:v>
                </c:pt>
                <c:pt idx="713">
                  <c:v>1.3</c:v>
                </c:pt>
                <c:pt idx="714">
                  <c:v>1.35</c:v>
                </c:pt>
                <c:pt idx="715">
                  <c:v>1.49</c:v>
                </c:pt>
                <c:pt idx="716">
                  <c:v>1.46</c:v>
                </c:pt>
                <c:pt idx="717">
                  <c:v>1.44</c:v>
                </c:pt>
                <c:pt idx="718">
                  <c:v>1.56</c:v>
                </c:pt>
                <c:pt idx="719">
                  <c:v>1.28</c:v>
                </c:pt>
                <c:pt idx="720">
                  <c:v>1.1499999999999999</c:v>
                </c:pt>
                <c:pt idx="721">
                  <c:v>1.21</c:v>
                </c:pt>
                <c:pt idx="722">
                  <c:v>1.28</c:v>
                </c:pt>
                <c:pt idx="723">
                  <c:v>1.34</c:v>
                </c:pt>
                <c:pt idx="724">
                  <c:v>1.52</c:v>
                </c:pt>
                <c:pt idx="725">
                  <c:v>1.53</c:v>
                </c:pt>
                <c:pt idx="726">
                  <c:v>1.55</c:v>
                </c:pt>
                <c:pt idx="727">
                  <c:v>1.4</c:v>
                </c:pt>
                <c:pt idx="728">
                  <c:v>1.46</c:v>
                </c:pt>
                <c:pt idx="729">
                  <c:v>1.62</c:v>
                </c:pt>
                <c:pt idx="730">
                  <c:v>1.59</c:v>
                </c:pt>
                <c:pt idx="731">
                  <c:v>2.02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DD63-49D2-8A59-EEEFE7C9EE7D}"/>
            </c:ext>
          </c:extLst>
        </c:ser>
        <c:ser>
          <c:idx val="18"/>
          <c:order val="1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DATOS!$AM$3:$AM$734</c:f>
              <c:numCache>
                <c:formatCode>0.00</c:formatCode>
                <c:ptCount val="732"/>
                <c:pt idx="0">
                  <c:v>2.06</c:v>
                </c:pt>
                <c:pt idx="1">
                  <c:v>1.45</c:v>
                </c:pt>
                <c:pt idx="2">
                  <c:v>1.67</c:v>
                </c:pt>
                <c:pt idx="3">
                  <c:v>1.93</c:v>
                </c:pt>
                <c:pt idx="4">
                  <c:v>1.77</c:v>
                </c:pt>
                <c:pt idx="5">
                  <c:v>1.64</c:v>
                </c:pt>
                <c:pt idx="6">
                  <c:v>1.4</c:v>
                </c:pt>
                <c:pt idx="7">
                  <c:v>1.35</c:v>
                </c:pt>
                <c:pt idx="8">
                  <c:v>1.3</c:v>
                </c:pt>
                <c:pt idx="9">
                  <c:v>1.25</c:v>
                </c:pt>
                <c:pt idx="10">
                  <c:v>1.18</c:v>
                </c:pt>
                <c:pt idx="11">
                  <c:v>1.21</c:v>
                </c:pt>
                <c:pt idx="12">
                  <c:v>1.27</c:v>
                </c:pt>
                <c:pt idx="13">
                  <c:v>1.25</c:v>
                </c:pt>
                <c:pt idx="14">
                  <c:v>1.28</c:v>
                </c:pt>
                <c:pt idx="15">
                  <c:v>1.68</c:v>
                </c:pt>
                <c:pt idx="16">
                  <c:v>1.46</c:v>
                </c:pt>
                <c:pt idx="17">
                  <c:v>1.31</c:v>
                </c:pt>
                <c:pt idx="18">
                  <c:v>1.37</c:v>
                </c:pt>
                <c:pt idx="19">
                  <c:v>1.63</c:v>
                </c:pt>
                <c:pt idx="20">
                  <c:v>1.45</c:v>
                </c:pt>
                <c:pt idx="21">
                  <c:v>1.53</c:v>
                </c:pt>
                <c:pt idx="22">
                  <c:v>1.61</c:v>
                </c:pt>
                <c:pt idx="23">
                  <c:v>1.63</c:v>
                </c:pt>
                <c:pt idx="24">
                  <c:v>1.61</c:v>
                </c:pt>
                <c:pt idx="25">
                  <c:v>1.52</c:v>
                </c:pt>
                <c:pt idx="26">
                  <c:v>1.44</c:v>
                </c:pt>
                <c:pt idx="27">
                  <c:v>1.56</c:v>
                </c:pt>
                <c:pt idx="28">
                  <c:v>1.5</c:v>
                </c:pt>
                <c:pt idx="29">
                  <c:v>1.67</c:v>
                </c:pt>
                <c:pt idx="30">
                  <c:v>1.75</c:v>
                </c:pt>
                <c:pt idx="31">
                  <c:v>1.56</c:v>
                </c:pt>
                <c:pt idx="32">
                  <c:v>1.55</c:v>
                </c:pt>
                <c:pt idx="33">
                  <c:v>1.56</c:v>
                </c:pt>
                <c:pt idx="34">
                  <c:v>1.56</c:v>
                </c:pt>
                <c:pt idx="35">
                  <c:v>1.56</c:v>
                </c:pt>
                <c:pt idx="36">
                  <c:v>1.56</c:v>
                </c:pt>
                <c:pt idx="37">
                  <c:v>1.56</c:v>
                </c:pt>
                <c:pt idx="38">
                  <c:v>1.56</c:v>
                </c:pt>
                <c:pt idx="39">
                  <c:v>1.56</c:v>
                </c:pt>
                <c:pt idx="40">
                  <c:v>1.56</c:v>
                </c:pt>
                <c:pt idx="41">
                  <c:v>1.56</c:v>
                </c:pt>
                <c:pt idx="42">
                  <c:v>1.54</c:v>
                </c:pt>
                <c:pt idx="43">
                  <c:v>1.59</c:v>
                </c:pt>
                <c:pt idx="44">
                  <c:v>1.53</c:v>
                </c:pt>
                <c:pt idx="45">
                  <c:v>1.56</c:v>
                </c:pt>
                <c:pt idx="46">
                  <c:v>1.61</c:v>
                </c:pt>
                <c:pt idx="47">
                  <c:v>1.66</c:v>
                </c:pt>
                <c:pt idx="48">
                  <c:v>1.6</c:v>
                </c:pt>
                <c:pt idx="49">
                  <c:v>1.62</c:v>
                </c:pt>
                <c:pt idx="50">
                  <c:v>1.66</c:v>
                </c:pt>
                <c:pt idx="51">
                  <c:v>1.42</c:v>
                </c:pt>
                <c:pt idx="52">
                  <c:v>1.24</c:v>
                </c:pt>
                <c:pt idx="53">
                  <c:v>1.44</c:v>
                </c:pt>
                <c:pt idx="54">
                  <c:v>1.78</c:v>
                </c:pt>
                <c:pt idx="55">
                  <c:v>1.62</c:v>
                </c:pt>
                <c:pt idx="56">
                  <c:v>1.65</c:v>
                </c:pt>
                <c:pt idx="57">
                  <c:v>1.65</c:v>
                </c:pt>
                <c:pt idx="58">
                  <c:v>1.95</c:v>
                </c:pt>
                <c:pt idx="59">
                  <c:v>1.48</c:v>
                </c:pt>
                <c:pt idx="60">
                  <c:v>1.51</c:v>
                </c:pt>
                <c:pt idx="61">
                  <c:v>1.56</c:v>
                </c:pt>
                <c:pt idx="62">
                  <c:v>1.39</c:v>
                </c:pt>
                <c:pt idx="63">
                  <c:v>1.44</c:v>
                </c:pt>
                <c:pt idx="64">
                  <c:v>1.53</c:v>
                </c:pt>
                <c:pt idx="65">
                  <c:v>1.36</c:v>
                </c:pt>
                <c:pt idx="66">
                  <c:v>1.28</c:v>
                </c:pt>
                <c:pt idx="67">
                  <c:v>1.43</c:v>
                </c:pt>
                <c:pt idx="68">
                  <c:v>1.02</c:v>
                </c:pt>
                <c:pt idx="69">
                  <c:v>1.53</c:v>
                </c:pt>
                <c:pt idx="70">
                  <c:v>1.69</c:v>
                </c:pt>
                <c:pt idx="71">
                  <c:v>1.42</c:v>
                </c:pt>
                <c:pt idx="72">
                  <c:v>1.8</c:v>
                </c:pt>
                <c:pt idx="73">
                  <c:v>1.52</c:v>
                </c:pt>
                <c:pt idx="74">
                  <c:v>1.05</c:v>
                </c:pt>
                <c:pt idx="75">
                  <c:v>0.94</c:v>
                </c:pt>
                <c:pt idx="76">
                  <c:v>0.85</c:v>
                </c:pt>
                <c:pt idx="77">
                  <c:v>0.8</c:v>
                </c:pt>
                <c:pt idx="78">
                  <c:v>0.9</c:v>
                </c:pt>
                <c:pt idx="79">
                  <c:v>1.05</c:v>
                </c:pt>
                <c:pt idx="80">
                  <c:v>1.05</c:v>
                </c:pt>
                <c:pt idx="81">
                  <c:v>1</c:v>
                </c:pt>
                <c:pt idx="82">
                  <c:v>1.59</c:v>
                </c:pt>
                <c:pt idx="83">
                  <c:v>1.32</c:v>
                </c:pt>
                <c:pt idx="84">
                  <c:v>1.1000000000000001</c:v>
                </c:pt>
                <c:pt idx="85">
                  <c:v>1.35</c:v>
                </c:pt>
                <c:pt idx="86">
                  <c:v>1.6</c:v>
                </c:pt>
                <c:pt idx="87">
                  <c:v>1.4</c:v>
                </c:pt>
                <c:pt idx="88">
                  <c:v>1.26</c:v>
                </c:pt>
                <c:pt idx="89">
                  <c:v>1.43</c:v>
                </c:pt>
                <c:pt idx="90">
                  <c:v>1.05</c:v>
                </c:pt>
                <c:pt idx="91">
                  <c:v>1</c:v>
                </c:pt>
                <c:pt idx="92">
                  <c:v>1</c:v>
                </c:pt>
                <c:pt idx="93">
                  <c:v>1.05</c:v>
                </c:pt>
                <c:pt idx="94">
                  <c:v>1.25</c:v>
                </c:pt>
                <c:pt idx="95">
                  <c:v>0.92</c:v>
                </c:pt>
                <c:pt idx="96">
                  <c:v>1.04</c:v>
                </c:pt>
                <c:pt idx="97">
                  <c:v>0.93</c:v>
                </c:pt>
                <c:pt idx="98">
                  <c:v>0.9</c:v>
                </c:pt>
                <c:pt idx="99">
                  <c:v>0.93</c:v>
                </c:pt>
                <c:pt idx="100">
                  <c:v>0.9</c:v>
                </c:pt>
                <c:pt idx="101">
                  <c:v>1.27</c:v>
                </c:pt>
                <c:pt idx="102">
                  <c:v>1.43</c:v>
                </c:pt>
                <c:pt idx="103">
                  <c:v>1.46</c:v>
                </c:pt>
                <c:pt idx="104">
                  <c:v>1.93</c:v>
                </c:pt>
                <c:pt idx="105">
                  <c:v>1.48</c:v>
                </c:pt>
                <c:pt idx="106">
                  <c:v>1.56</c:v>
                </c:pt>
                <c:pt idx="107">
                  <c:v>1.43</c:v>
                </c:pt>
                <c:pt idx="108">
                  <c:v>1.87</c:v>
                </c:pt>
                <c:pt idx="109">
                  <c:v>1.77</c:v>
                </c:pt>
                <c:pt idx="110">
                  <c:v>2.1</c:v>
                </c:pt>
                <c:pt idx="111">
                  <c:v>1.77</c:v>
                </c:pt>
                <c:pt idx="112">
                  <c:v>1.9</c:v>
                </c:pt>
                <c:pt idx="113">
                  <c:v>1.98</c:v>
                </c:pt>
                <c:pt idx="114">
                  <c:v>2.0699999999999998</c:v>
                </c:pt>
                <c:pt idx="115">
                  <c:v>1.98</c:v>
                </c:pt>
                <c:pt idx="116">
                  <c:v>2.06</c:v>
                </c:pt>
                <c:pt idx="117">
                  <c:v>2.0699999999999998</c:v>
                </c:pt>
                <c:pt idx="118">
                  <c:v>2</c:v>
                </c:pt>
                <c:pt idx="119">
                  <c:v>1.53</c:v>
                </c:pt>
                <c:pt idx="120">
                  <c:v>1.69</c:v>
                </c:pt>
                <c:pt idx="121">
                  <c:v>1.4</c:v>
                </c:pt>
                <c:pt idx="122">
                  <c:v>1.69</c:v>
                </c:pt>
                <c:pt idx="123">
                  <c:v>1.69</c:v>
                </c:pt>
                <c:pt idx="124">
                  <c:v>2.0699999999999998</c:v>
                </c:pt>
                <c:pt idx="125">
                  <c:v>2.4</c:v>
                </c:pt>
                <c:pt idx="126">
                  <c:v>2.6</c:v>
                </c:pt>
                <c:pt idx="127">
                  <c:v>2.4</c:v>
                </c:pt>
                <c:pt idx="128">
                  <c:v>2.25</c:v>
                </c:pt>
                <c:pt idx="129">
                  <c:v>2.5099999999999998</c:v>
                </c:pt>
                <c:pt idx="130">
                  <c:v>2.6</c:v>
                </c:pt>
                <c:pt idx="131">
                  <c:v>2.2000000000000002</c:v>
                </c:pt>
                <c:pt idx="132">
                  <c:v>2.1</c:v>
                </c:pt>
                <c:pt idx="133">
                  <c:v>1.8</c:v>
                </c:pt>
                <c:pt idx="134">
                  <c:v>1.72</c:v>
                </c:pt>
                <c:pt idx="135">
                  <c:v>1.68</c:v>
                </c:pt>
                <c:pt idx="136">
                  <c:v>1.63</c:v>
                </c:pt>
                <c:pt idx="137">
                  <c:v>1.92</c:v>
                </c:pt>
                <c:pt idx="138">
                  <c:v>1.95</c:v>
                </c:pt>
                <c:pt idx="139">
                  <c:v>1.96</c:v>
                </c:pt>
                <c:pt idx="140">
                  <c:v>2.02</c:v>
                </c:pt>
                <c:pt idx="141">
                  <c:v>2.42</c:v>
                </c:pt>
                <c:pt idx="142">
                  <c:v>3</c:v>
                </c:pt>
                <c:pt idx="143">
                  <c:v>2.1</c:v>
                </c:pt>
                <c:pt idx="144">
                  <c:v>2.0299999999999998</c:v>
                </c:pt>
                <c:pt idx="145">
                  <c:v>2.14</c:v>
                </c:pt>
                <c:pt idx="146">
                  <c:v>2.14</c:v>
                </c:pt>
                <c:pt idx="147">
                  <c:v>2.2000000000000002</c:v>
                </c:pt>
                <c:pt idx="148">
                  <c:v>2.5</c:v>
                </c:pt>
                <c:pt idx="149">
                  <c:v>1.47</c:v>
                </c:pt>
                <c:pt idx="150">
                  <c:v>1.58</c:v>
                </c:pt>
                <c:pt idx="151">
                  <c:v>1.98</c:v>
                </c:pt>
                <c:pt idx="152">
                  <c:v>2.1</c:v>
                </c:pt>
                <c:pt idx="153">
                  <c:v>1.8</c:v>
                </c:pt>
                <c:pt idx="154">
                  <c:v>1.98</c:v>
                </c:pt>
                <c:pt idx="155">
                  <c:v>2.4700000000000002</c:v>
                </c:pt>
                <c:pt idx="156">
                  <c:v>2.2799999999999998</c:v>
                </c:pt>
                <c:pt idx="157">
                  <c:v>2.64</c:v>
                </c:pt>
                <c:pt idx="158">
                  <c:v>2.78</c:v>
                </c:pt>
                <c:pt idx="159">
                  <c:v>2.66</c:v>
                </c:pt>
                <c:pt idx="160">
                  <c:v>2.37</c:v>
                </c:pt>
                <c:pt idx="161">
                  <c:v>2.4</c:v>
                </c:pt>
                <c:pt idx="162">
                  <c:v>2.5</c:v>
                </c:pt>
                <c:pt idx="163">
                  <c:v>2.58</c:v>
                </c:pt>
                <c:pt idx="164">
                  <c:v>2.78</c:v>
                </c:pt>
                <c:pt idx="165">
                  <c:v>2.9</c:v>
                </c:pt>
                <c:pt idx="166">
                  <c:v>2.84</c:v>
                </c:pt>
                <c:pt idx="167">
                  <c:v>2.7</c:v>
                </c:pt>
                <c:pt idx="168">
                  <c:v>2.76</c:v>
                </c:pt>
                <c:pt idx="169">
                  <c:v>2.8</c:v>
                </c:pt>
                <c:pt idx="170">
                  <c:v>2.73</c:v>
                </c:pt>
                <c:pt idx="171">
                  <c:v>2.4</c:v>
                </c:pt>
                <c:pt idx="172">
                  <c:v>1.48</c:v>
                </c:pt>
                <c:pt idx="173">
                  <c:v>1.63</c:v>
                </c:pt>
                <c:pt idx="174">
                  <c:v>1.69</c:v>
                </c:pt>
                <c:pt idx="175">
                  <c:v>1.48</c:v>
                </c:pt>
                <c:pt idx="176">
                  <c:v>1.37</c:v>
                </c:pt>
                <c:pt idx="177">
                  <c:v>1.82</c:v>
                </c:pt>
                <c:pt idx="178">
                  <c:v>1.82</c:v>
                </c:pt>
                <c:pt idx="179">
                  <c:v>1.5</c:v>
                </c:pt>
                <c:pt idx="180">
                  <c:v>1.63</c:v>
                </c:pt>
                <c:pt idx="181">
                  <c:v>2.2000000000000002</c:v>
                </c:pt>
                <c:pt idx="182">
                  <c:v>2.5</c:v>
                </c:pt>
                <c:pt idx="183">
                  <c:v>2.63</c:v>
                </c:pt>
                <c:pt idx="184">
                  <c:v>2.2999999999999998</c:v>
                </c:pt>
                <c:pt idx="185">
                  <c:v>2.2799999999999998</c:v>
                </c:pt>
                <c:pt idx="186">
                  <c:v>3.44</c:v>
                </c:pt>
                <c:pt idx="187">
                  <c:v>3.3</c:v>
                </c:pt>
                <c:pt idx="188">
                  <c:v>2.5</c:v>
                </c:pt>
                <c:pt idx="189">
                  <c:v>2.4500000000000002</c:v>
                </c:pt>
                <c:pt idx="190">
                  <c:v>2.37</c:v>
                </c:pt>
                <c:pt idx="191">
                  <c:v>2.4700000000000002</c:v>
                </c:pt>
                <c:pt idx="192">
                  <c:v>2.9</c:v>
                </c:pt>
                <c:pt idx="193">
                  <c:v>2.5</c:v>
                </c:pt>
                <c:pt idx="194">
                  <c:v>2.2999999999999998</c:v>
                </c:pt>
                <c:pt idx="195">
                  <c:v>2.52</c:v>
                </c:pt>
                <c:pt idx="196">
                  <c:v>2.5</c:v>
                </c:pt>
                <c:pt idx="197">
                  <c:v>2.27</c:v>
                </c:pt>
                <c:pt idx="198">
                  <c:v>2</c:v>
                </c:pt>
                <c:pt idx="199">
                  <c:v>1.98</c:v>
                </c:pt>
                <c:pt idx="200">
                  <c:v>2</c:v>
                </c:pt>
                <c:pt idx="201">
                  <c:v>2.67</c:v>
                </c:pt>
                <c:pt idx="202">
                  <c:v>2.7</c:v>
                </c:pt>
                <c:pt idx="203">
                  <c:v>2.2999999999999998</c:v>
                </c:pt>
                <c:pt idx="204">
                  <c:v>2.9</c:v>
                </c:pt>
                <c:pt idx="205">
                  <c:v>3</c:v>
                </c:pt>
                <c:pt idx="206">
                  <c:v>3.6</c:v>
                </c:pt>
                <c:pt idx="207">
                  <c:v>3.83</c:v>
                </c:pt>
                <c:pt idx="208">
                  <c:v>3.45</c:v>
                </c:pt>
                <c:pt idx="209">
                  <c:v>3</c:v>
                </c:pt>
                <c:pt idx="210">
                  <c:v>2.8</c:v>
                </c:pt>
                <c:pt idx="211">
                  <c:v>2.56</c:v>
                </c:pt>
                <c:pt idx="212">
                  <c:v>2.35</c:v>
                </c:pt>
                <c:pt idx="213">
                  <c:v>2.6</c:v>
                </c:pt>
                <c:pt idx="214">
                  <c:v>2.78</c:v>
                </c:pt>
                <c:pt idx="215">
                  <c:v>3.47</c:v>
                </c:pt>
                <c:pt idx="216">
                  <c:v>3.73</c:v>
                </c:pt>
                <c:pt idx="217">
                  <c:v>3.65</c:v>
                </c:pt>
                <c:pt idx="218">
                  <c:v>3.6</c:v>
                </c:pt>
                <c:pt idx="219">
                  <c:v>2.9</c:v>
                </c:pt>
                <c:pt idx="220">
                  <c:v>2.76</c:v>
                </c:pt>
                <c:pt idx="221">
                  <c:v>2.75</c:v>
                </c:pt>
                <c:pt idx="222">
                  <c:v>2.4900000000000002</c:v>
                </c:pt>
                <c:pt idx="223">
                  <c:v>2.65</c:v>
                </c:pt>
                <c:pt idx="224">
                  <c:v>2.8</c:v>
                </c:pt>
                <c:pt idx="225">
                  <c:v>2.5</c:v>
                </c:pt>
                <c:pt idx="226">
                  <c:v>3</c:v>
                </c:pt>
                <c:pt idx="227">
                  <c:v>2.9</c:v>
                </c:pt>
                <c:pt idx="228">
                  <c:v>2.96</c:v>
                </c:pt>
                <c:pt idx="229">
                  <c:v>2</c:v>
                </c:pt>
                <c:pt idx="230">
                  <c:v>2.0499999999999998</c:v>
                </c:pt>
                <c:pt idx="231">
                  <c:v>2.4</c:v>
                </c:pt>
                <c:pt idx="232">
                  <c:v>2.31</c:v>
                </c:pt>
                <c:pt idx="233">
                  <c:v>2.58</c:v>
                </c:pt>
                <c:pt idx="234">
                  <c:v>2.57</c:v>
                </c:pt>
                <c:pt idx="235">
                  <c:v>2.2000000000000002</c:v>
                </c:pt>
                <c:pt idx="236">
                  <c:v>1.9</c:v>
                </c:pt>
                <c:pt idx="237">
                  <c:v>3</c:v>
                </c:pt>
                <c:pt idx="238">
                  <c:v>3.5</c:v>
                </c:pt>
                <c:pt idx="239">
                  <c:v>3.67</c:v>
                </c:pt>
                <c:pt idx="240">
                  <c:v>3.51</c:v>
                </c:pt>
                <c:pt idx="241">
                  <c:v>3.41</c:v>
                </c:pt>
                <c:pt idx="242">
                  <c:v>3.37</c:v>
                </c:pt>
                <c:pt idx="243">
                  <c:v>3.26</c:v>
                </c:pt>
                <c:pt idx="244">
                  <c:v>3.19</c:v>
                </c:pt>
                <c:pt idx="245">
                  <c:v>3.2</c:v>
                </c:pt>
                <c:pt idx="246">
                  <c:v>3.3</c:v>
                </c:pt>
                <c:pt idx="247">
                  <c:v>3.2</c:v>
                </c:pt>
                <c:pt idx="248">
                  <c:v>3.24</c:v>
                </c:pt>
                <c:pt idx="249">
                  <c:v>2.78</c:v>
                </c:pt>
                <c:pt idx="250">
                  <c:v>2.4</c:v>
                </c:pt>
                <c:pt idx="251">
                  <c:v>2.6</c:v>
                </c:pt>
                <c:pt idx="252">
                  <c:v>2.54</c:v>
                </c:pt>
                <c:pt idx="253">
                  <c:v>2.87</c:v>
                </c:pt>
                <c:pt idx="254">
                  <c:v>3</c:v>
                </c:pt>
                <c:pt idx="255">
                  <c:v>3.11</c:v>
                </c:pt>
                <c:pt idx="256">
                  <c:v>3.24</c:v>
                </c:pt>
                <c:pt idx="257">
                  <c:v>3.5</c:v>
                </c:pt>
                <c:pt idx="258">
                  <c:v>3.65</c:v>
                </c:pt>
                <c:pt idx="259">
                  <c:v>3.26</c:v>
                </c:pt>
                <c:pt idx="260">
                  <c:v>3.35</c:v>
                </c:pt>
                <c:pt idx="261">
                  <c:v>3.78</c:v>
                </c:pt>
                <c:pt idx="262">
                  <c:v>4</c:v>
                </c:pt>
                <c:pt idx="263">
                  <c:v>3.78</c:v>
                </c:pt>
                <c:pt idx="264">
                  <c:v>4</c:v>
                </c:pt>
                <c:pt idx="265">
                  <c:v>3</c:v>
                </c:pt>
                <c:pt idx="266">
                  <c:v>2.9</c:v>
                </c:pt>
                <c:pt idx="267">
                  <c:v>2.96</c:v>
                </c:pt>
                <c:pt idx="268">
                  <c:v>3.04</c:v>
                </c:pt>
                <c:pt idx="269">
                  <c:v>3.1</c:v>
                </c:pt>
                <c:pt idx="270">
                  <c:v>3</c:v>
                </c:pt>
                <c:pt idx="271">
                  <c:v>3.1</c:v>
                </c:pt>
                <c:pt idx="272">
                  <c:v>3.15</c:v>
                </c:pt>
                <c:pt idx="273">
                  <c:v>3.15</c:v>
                </c:pt>
                <c:pt idx="274">
                  <c:v>3.1</c:v>
                </c:pt>
                <c:pt idx="275">
                  <c:v>2.6</c:v>
                </c:pt>
                <c:pt idx="276">
                  <c:v>2.4900000000000002</c:v>
                </c:pt>
                <c:pt idx="277">
                  <c:v>2.44</c:v>
                </c:pt>
                <c:pt idx="278">
                  <c:v>2.4500000000000002</c:v>
                </c:pt>
                <c:pt idx="279">
                  <c:v>3.22</c:v>
                </c:pt>
                <c:pt idx="280">
                  <c:v>3.18</c:v>
                </c:pt>
                <c:pt idx="281">
                  <c:v>2.8</c:v>
                </c:pt>
                <c:pt idx="282">
                  <c:v>2.87</c:v>
                </c:pt>
                <c:pt idx="283">
                  <c:v>2.7</c:v>
                </c:pt>
                <c:pt idx="284">
                  <c:v>2.57</c:v>
                </c:pt>
                <c:pt idx="285">
                  <c:v>2.5</c:v>
                </c:pt>
                <c:pt idx="286">
                  <c:v>2.9</c:v>
                </c:pt>
                <c:pt idx="287">
                  <c:v>3</c:v>
                </c:pt>
                <c:pt idx="288">
                  <c:v>2.94</c:v>
                </c:pt>
                <c:pt idx="289">
                  <c:v>2.8</c:v>
                </c:pt>
                <c:pt idx="290">
                  <c:v>2.5099999999999998</c:v>
                </c:pt>
                <c:pt idx="291">
                  <c:v>2.33</c:v>
                </c:pt>
                <c:pt idx="292">
                  <c:v>2.93</c:v>
                </c:pt>
                <c:pt idx="293">
                  <c:v>2.82</c:v>
                </c:pt>
                <c:pt idx="294">
                  <c:v>2.9</c:v>
                </c:pt>
                <c:pt idx="295">
                  <c:v>2.84</c:v>
                </c:pt>
                <c:pt idx="296">
                  <c:v>2.8</c:v>
                </c:pt>
                <c:pt idx="297">
                  <c:v>2.79</c:v>
                </c:pt>
                <c:pt idx="298">
                  <c:v>2.7</c:v>
                </c:pt>
                <c:pt idx="299">
                  <c:v>2.79</c:v>
                </c:pt>
                <c:pt idx="300">
                  <c:v>2.7</c:v>
                </c:pt>
                <c:pt idx="301">
                  <c:v>2.7</c:v>
                </c:pt>
                <c:pt idx="302">
                  <c:v>2.6</c:v>
                </c:pt>
                <c:pt idx="303">
                  <c:v>3</c:v>
                </c:pt>
                <c:pt idx="304">
                  <c:v>3.8</c:v>
                </c:pt>
                <c:pt idx="305">
                  <c:v>3.5</c:v>
                </c:pt>
                <c:pt idx="306">
                  <c:v>3.33</c:v>
                </c:pt>
                <c:pt idx="307">
                  <c:v>3.35</c:v>
                </c:pt>
                <c:pt idx="308">
                  <c:v>3.28</c:v>
                </c:pt>
                <c:pt idx="309">
                  <c:v>3.1</c:v>
                </c:pt>
                <c:pt idx="310">
                  <c:v>2.98</c:v>
                </c:pt>
                <c:pt idx="311">
                  <c:v>3</c:v>
                </c:pt>
                <c:pt idx="312">
                  <c:v>2.97</c:v>
                </c:pt>
                <c:pt idx="313">
                  <c:v>3.06</c:v>
                </c:pt>
                <c:pt idx="314">
                  <c:v>3.18</c:v>
                </c:pt>
                <c:pt idx="315">
                  <c:v>3.18</c:v>
                </c:pt>
                <c:pt idx="316">
                  <c:v>2.7</c:v>
                </c:pt>
                <c:pt idx="317">
                  <c:v>2.58</c:v>
                </c:pt>
                <c:pt idx="318">
                  <c:v>2.46</c:v>
                </c:pt>
                <c:pt idx="319">
                  <c:v>2.4</c:v>
                </c:pt>
                <c:pt idx="320">
                  <c:v>2.1</c:v>
                </c:pt>
                <c:pt idx="321">
                  <c:v>2.15</c:v>
                </c:pt>
                <c:pt idx="322">
                  <c:v>2.2200000000000002</c:v>
                </c:pt>
                <c:pt idx="323">
                  <c:v>2.12</c:v>
                </c:pt>
                <c:pt idx="324">
                  <c:v>2.1</c:v>
                </c:pt>
                <c:pt idx="325">
                  <c:v>2.34</c:v>
                </c:pt>
                <c:pt idx="326">
                  <c:v>2.6</c:v>
                </c:pt>
                <c:pt idx="327">
                  <c:v>2.2000000000000002</c:v>
                </c:pt>
                <c:pt idx="328">
                  <c:v>2.2799999999999998</c:v>
                </c:pt>
                <c:pt idx="329">
                  <c:v>2.1</c:v>
                </c:pt>
                <c:pt idx="330">
                  <c:v>2</c:v>
                </c:pt>
                <c:pt idx="331">
                  <c:v>1.98</c:v>
                </c:pt>
                <c:pt idx="332">
                  <c:v>2.0699999999999998</c:v>
                </c:pt>
                <c:pt idx="333">
                  <c:v>2</c:v>
                </c:pt>
                <c:pt idx="334">
                  <c:v>2.0499999999999998</c:v>
                </c:pt>
                <c:pt idx="335">
                  <c:v>2.48</c:v>
                </c:pt>
                <c:pt idx="336">
                  <c:v>2.4900000000000002</c:v>
                </c:pt>
                <c:pt idx="337">
                  <c:v>2.68</c:v>
                </c:pt>
                <c:pt idx="338">
                  <c:v>2.7</c:v>
                </c:pt>
                <c:pt idx="339">
                  <c:v>2.98</c:v>
                </c:pt>
                <c:pt idx="340">
                  <c:v>2.9</c:v>
                </c:pt>
                <c:pt idx="341">
                  <c:v>3.06</c:v>
                </c:pt>
                <c:pt idx="342">
                  <c:v>2.75</c:v>
                </c:pt>
                <c:pt idx="343">
                  <c:v>2.83</c:v>
                </c:pt>
                <c:pt idx="344">
                  <c:v>2.7</c:v>
                </c:pt>
                <c:pt idx="345">
                  <c:v>3</c:v>
                </c:pt>
                <c:pt idx="346">
                  <c:v>3.06</c:v>
                </c:pt>
                <c:pt idx="347">
                  <c:v>3.12</c:v>
                </c:pt>
                <c:pt idx="348">
                  <c:v>3.18</c:v>
                </c:pt>
                <c:pt idx="349">
                  <c:v>3.3</c:v>
                </c:pt>
                <c:pt idx="350">
                  <c:v>3.23</c:v>
                </c:pt>
                <c:pt idx="351">
                  <c:v>3.12</c:v>
                </c:pt>
                <c:pt idx="352">
                  <c:v>3</c:v>
                </c:pt>
                <c:pt idx="353">
                  <c:v>3.15</c:v>
                </c:pt>
                <c:pt idx="354">
                  <c:v>3.23</c:v>
                </c:pt>
                <c:pt idx="355">
                  <c:v>3.4</c:v>
                </c:pt>
                <c:pt idx="356">
                  <c:v>3.43</c:v>
                </c:pt>
                <c:pt idx="357">
                  <c:v>3.4</c:v>
                </c:pt>
                <c:pt idx="358">
                  <c:v>3.22</c:v>
                </c:pt>
                <c:pt idx="359">
                  <c:v>3.4</c:v>
                </c:pt>
                <c:pt idx="360">
                  <c:v>3</c:v>
                </c:pt>
                <c:pt idx="361">
                  <c:v>2.9</c:v>
                </c:pt>
                <c:pt idx="362">
                  <c:v>2.8</c:v>
                </c:pt>
                <c:pt idx="363">
                  <c:v>2.9</c:v>
                </c:pt>
                <c:pt idx="364">
                  <c:v>2.86</c:v>
                </c:pt>
                <c:pt idx="365">
                  <c:v>3.4</c:v>
                </c:pt>
                <c:pt idx="366">
                  <c:v>3.65</c:v>
                </c:pt>
                <c:pt idx="367">
                  <c:v>3.78</c:v>
                </c:pt>
                <c:pt idx="368">
                  <c:v>3.22</c:v>
                </c:pt>
                <c:pt idx="369">
                  <c:v>3</c:v>
                </c:pt>
                <c:pt idx="370">
                  <c:v>3.2</c:v>
                </c:pt>
                <c:pt idx="371">
                  <c:v>3.43</c:v>
                </c:pt>
                <c:pt idx="372">
                  <c:v>3.3</c:v>
                </c:pt>
                <c:pt idx="373">
                  <c:v>3.33</c:v>
                </c:pt>
                <c:pt idx="374">
                  <c:v>3.45</c:v>
                </c:pt>
                <c:pt idx="375">
                  <c:v>3.77</c:v>
                </c:pt>
                <c:pt idx="376">
                  <c:v>3.84</c:v>
                </c:pt>
                <c:pt idx="377">
                  <c:v>3.81</c:v>
                </c:pt>
                <c:pt idx="378">
                  <c:v>3.77</c:v>
                </c:pt>
                <c:pt idx="379">
                  <c:v>3.35</c:v>
                </c:pt>
                <c:pt idx="380">
                  <c:v>3.2</c:v>
                </c:pt>
                <c:pt idx="381">
                  <c:v>3</c:v>
                </c:pt>
                <c:pt idx="382">
                  <c:v>2.8</c:v>
                </c:pt>
                <c:pt idx="383">
                  <c:v>2.83</c:v>
                </c:pt>
                <c:pt idx="384">
                  <c:v>2.77</c:v>
                </c:pt>
                <c:pt idx="385">
                  <c:v>3.04</c:v>
                </c:pt>
                <c:pt idx="386">
                  <c:v>2.97</c:v>
                </c:pt>
                <c:pt idx="387">
                  <c:v>3.02</c:v>
                </c:pt>
                <c:pt idx="388">
                  <c:v>3</c:v>
                </c:pt>
                <c:pt idx="389">
                  <c:v>2.87</c:v>
                </c:pt>
                <c:pt idx="390">
                  <c:v>2.7</c:v>
                </c:pt>
                <c:pt idx="391">
                  <c:v>2.77</c:v>
                </c:pt>
                <c:pt idx="392">
                  <c:v>2.85</c:v>
                </c:pt>
                <c:pt idx="393">
                  <c:v>2.89</c:v>
                </c:pt>
                <c:pt idx="394">
                  <c:v>2.8</c:v>
                </c:pt>
                <c:pt idx="395">
                  <c:v>2.87</c:v>
                </c:pt>
                <c:pt idx="396">
                  <c:v>3</c:v>
                </c:pt>
                <c:pt idx="397">
                  <c:v>2.91</c:v>
                </c:pt>
                <c:pt idx="398">
                  <c:v>2.83</c:v>
                </c:pt>
                <c:pt idx="399">
                  <c:v>2.87</c:v>
                </c:pt>
                <c:pt idx="400">
                  <c:v>2.98</c:v>
                </c:pt>
                <c:pt idx="401">
                  <c:v>3</c:v>
                </c:pt>
                <c:pt idx="402">
                  <c:v>2.86</c:v>
                </c:pt>
                <c:pt idx="403">
                  <c:v>3.08</c:v>
                </c:pt>
                <c:pt idx="404">
                  <c:v>2.93</c:v>
                </c:pt>
                <c:pt idx="405">
                  <c:v>2.75</c:v>
                </c:pt>
                <c:pt idx="406">
                  <c:v>2.8</c:v>
                </c:pt>
                <c:pt idx="407">
                  <c:v>3</c:v>
                </c:pt>
                <c:pt idx="408">
                  <c:v>3.25</c:v>
                </c:pt>
                <c:pt idx="409">
                  <c:v>3</c:v>
                </c:pt>
                <c:pt idx="410">
                  <c:v>2.86</c:v>
                </c:pt>
                <c:pt idx="411">
                  <c:v>2.76</c:v>
                </c:pt>
                <c:pt idx="412">
                  <c:v>2.5</c:v>
                </c:pt>
                <c:pt idx="413">
                  <c:v>2.63</c:v>
                </c:pt>
                <c:pt idx="414">
                  <c:v>2.72</c:v>
                </c:pt>
                <c:pt idx="415">
                  <c:v>3.02</c:v>
                </c:pt>
                <c:pt idx="416">
                  <c:v>3.27</c:v>
                </c:pt>
                <c:pt idx="417">
                  <c:v>3</c:v>
                </c:pt>
                <c:pt idx="418">
                  <c:v>2.78</c:v>
                </c:pt>
                <c:pt idx="419">
                  <c:v>2.68</c:v>
                </c:pt>
                <c:pt idx="420">
                  <c:v>2.5</c:v>
                </c:pt>
                <c:pt idx="421">
                  <c:v>3.05</c:v>
                </c:pt>
                <c:pt idx="422">
                  <c:v>2.98</c:v>
                </c:pt>
                <c:pt idx="423">
                  <c:v>3</c:v>
                </c:pt>
                <c:pt idx="424">
                  <c:v>2.9</c:v>
                </c:pt>
                <c:pt idx="425">
                  <c:v>2.84</c:v>
                </c:pt>
                <c:pt idx="426">
                  <c:v>2.89</c:v>
                </c:pt>
                <c:pt idx="427">
                  <c:v>2.92</c:v>
                </c:pt>
                <c:pt idx="428">
                  <c:v>2.85</c:v>
                </c:pt>
                <c:pt idx="429">
                  <c:v>2.92</c:v>
                </c:pt>
                <c:pt idx="430">
                  <c:v>3.02</c:v>
                </c:pt>
                <c:pt idx="431">
                  <c:v>3</c:v>
                </c:pt>
                <c:pt idx="432">
                  <c:v>3.08</c:v>
                </c:pt>
                <c:pt idx="433">
                  <c:v>3</c:v>
                </c:pt>
                <c:pt idx="434">
                  <c:v>2.9</c:v>
                </c:pt>
                <c:pt idx="435">
                  <c:v>2.83</c:v>
                </c:pt>
                <c:pt idx="436">
                  <c:v>2.72</c:v>
                </c:pt>
                <c:pt idx="437">
                  <c:v>2.5</c:v>
                </c:pt>
                <c:pt idx="438">
                  <c:v>2.71</c:v>
                </c:pt>
                <c:pt idx="439">
                  <c:v>2.72</c:v>
                </c:pt>
                <c:pt idx="440">
                  <c:v>2.64</c:v>
                </c:pt>
                <c:pt idx="441">
                  <c:v>2.56</c:v>
                </c:pt>
                <c:pt idx="442">
                  <c:v>2.66</c:v>
                </c:pt>
                <c:pt idx="443">
                  <c:v>2.78</c:v>
                </c:pt>
                <c:pt idx="444">
                  <c:v>2.8</c:v>
                </c:pt>
                <c:pt idx="445">
                  <c:v>2.7</c:v>
                </c:pt>
                <c:pt idx="446">
                  <c:v>2.7</c:v>
                </c:pt>
                <c:pt idx="447">
                  <c:v>2.72</c:v>
                </c:pt>
                <c:pt idx="448">
                  <c:v>2.46</c:v>
                </c:pt>
                <c:pt idx="449">
                  <c:v>2.6</c:v>
                </c:pt>
                <c:pt idx="450">
                  <c:v>2.5</c:v>
                </c:pt>
                <c:pt idx="451">
                  <c:v>2.6</c:v>
                </c:pt>
                <c:pt idx="452">
                  <c:v>2.58</c:v>
                </c:pt>
                <c:pt idx="453">
                  <c:v>2.5299999999999998</c:v>
                </c:pt>
                <c:pt idx="454">
                  <c:v>2.5</c:v>
                </c:pt>
                <c:pt idx="455">
                  <c:v>2.6</c:v>
                </c:pt>
                <c:pt idx="456">
                  <c:v>2.67</c:v>
                </c:pt>
                <c:pt idx="457">
                  <c:v>2.59</c:v>
                </c:pt>
                <c:pt idx="458">
                  <c:v>2.48</c:v>
                </c:pt>
                <c:pt idx="459">
                  <c:v>2.7</c:v>
                </c:pt>
                <c:pt idx="460">
                  <c:v>2.76</c:v>
                </c:pt>
                <c:pt idx="461">
                  <c:v>2.5</c:v>
                </c:pt>
                <c:pt idx="462">
                  <c:v>2</c:v>
                </c:pt>
                <c:pt idx="463">
                  <c:v>1.95</c:v>
                </c:pt>
                <c:pt idx="464">
                  <c:v>1.9</c:v>
                </c:pt>
                <c:pt idx="465">
                  <c:v>1.9</c:v>
                </c:pt>
                <c:pt idx="466">
                  <c:v>1.83</c:v>
                </c:pt>
                <c:pt idx="467">
                  <c:v>1.6</c:v>
                </c:pt>
                <c:pt idx="468">
                  <c:v>1.73</c:v>
                </c:pt>
                <c:pt idx="469">
                  <c:v>1.7</c:v>
                </c:pt>
                <c:pt idx="470">
                  <c:v>1.68</c:v>
                </c:pt>
                <c:pt idx="471">
                  <c:v>1.5</c:v>
                </c:pt>
                <c:pt idx="472">
                  <c:v>1.43</c:v>
                </c:pt>
                <c:pt idx="473">
                  <c:v>1.78</c:v>
                </c:pt>
                <c:pt idx="474">
                  <c:v>1.95</c:v>
                </c:pt>
                <c:pt idx="475">
                  <c:v>1.87</c:v>
                </c:pt>
                <c:pt idx="476">
                  <c:v>1.8</c:v>
                </c:pt>
                <c:pt idx="477">
                  <c:v>1.72</c:v>
                </c:pt>
                <c:pt idx="478">
                  <c:v>1.53</c:v>
                </c:pt>
                <c:pt idx="479">
                  <c:v>2.17</c:v>
                </c:pt>
                <c:pt idx="480">
                  <c:v>2.2999999999999998</c:v>
                </c:pt>
                <c:pt idx="481">
                  <c:v>2.1800000000000002</c:v>
                </c:pt>
                <c:pt idx="482">
                  <c:v>1.9</c:v>
                </c:pt>
                <c:pt idx="483">
                  <c:v>2.15</c:v>
                </c:pt>
                <c:pt idx="484">
                  <c:v>2.1</c:v>
                </c:pt>
                <c:pt idx="485">
                  <c:v>1.87</c:v>
                </c:pt>
                <c:pt idx="486">
                  <c:v>1.45</c:v>
                </c:pt>
                <c:pt idx="487">
                  <c:v>1.82</c:v>
                </c:pt>
                <c:pt idx="488">
                  <c:v>2.4700000000000002</c:v>
                </c:pt>
                <c:pt idx="489">
                  <c:v>2.1800000000000002</c:v>
                </c:pt>
                <c:pt idx="490">
                  <c:v>2</c:v>
                </c:pt>
                <c:pt idx="491">
                  <c:v>2.8</c:v>
                </c:pt>
                <c:pt idx="492">
                  <c:v>3.22</c:v>
                </c:pt>
                <c:pt idx="493">
                  <c:v>3.1</c:v>
                </c:pt>
                <c:pt idx="494">
                  <c:v>3</c:v>
                </c:pt>
                <c:pt idx="495">
                  <c:v>2.8</c:v>
                </c:pt>
                <c:pt idx="496">
                  <c:v>2</c:v>
                </c:pt>
                <c:pt idx="497">
                  <c:v>2</c:v>
                </c:pt>
                <c:pt idx="498">
                  <c:v>2.8</c:v>
                </c:pt>
                <c:pt idx="499">
                  <c:v>2</c:v>
                </c:pt>
                <c:pt idx="500">
                  <c:v>2.4</c:v>
                </c:pt>
                <c:pt idx="501">
                  <c:v>2.8</c:v>
                </c:pt>
                <c:pt idx="502">
                  <c:v>2.46</c:v>
                </c:pt>
                <c:pt idx="503">
                  <c:v>1.87</c:v>
                </c:pt>
                <c:pt idx="504">
                  <c:v>2.1</c:v>
                </c:pt>
                <c:pt idx="505">
                  <c:v>3.1</c:v>
                </c:pt>
                <c:pt idx="506">
                  <c:v>3</c:v>
                </c:pt>
                <c:pt idx="507">
                  <c:v>2.65</c:v>
                </c:pt>
                <c:pt idx="508">
                  <c:v>2.33</c:v>
                </c:pt>
                <c:pt idx="509">
                  <c:v>2.6</c:v>
                </c:pt>
                <c:pt idx="510">
                  <c:v>2.4500000000000002</c:v>
                </c:pt>
                <c:pt idx="511">
                  <c:v>2</c:v>
                </c:pt>
                <c:pt idx="512">
                  <c:v>2.67</c:v>
                </c:pt>
                <c:pt idx="513">
                  <c:v>1.48</c:v>
                </c:pt>
                <c:pt idx="514">
                  <c:v>1.4</c:v>
                </c:pt>
                <c:pt idx="515">
                  <c:v>2.6</c:v>
                </c:pt>
                <c:pt idx="516">
                  <c:v>2.4900000000000002</c:v>
                </c:pt>
                <c:pt idx="517">
                  <c:v>3.08</c:v>
                </c:pt>
                <c:pt idx="518">
                  <c:v>3.7</c:v>
                </c:pt>
                <c:pt idx="519">
                  <c:v>4.3</c:v>
                </c:pt>
                <c:pt idx="520">
                  <c:v>4</c:v>
                </c:pt>
                <c:pt idx="521">
                  <c:v>3.26</c:v>
                </c:pt>
                <c:pt idx="522">
                  <c:v>3.08</c:v>
                </c:pt>
                <c:pt idx="523">
                  <c:v>3.25</c:v>
                </c:pt>
                <c:pt idx="524">
                  <c:v>2.98</c:v>
                </c:pt>
                <c:pt idx="525">
                  <c:v>2.86</c:v>
                </c:pt>
                <c:pt idx="526">
                  <c:v>2.8</c:v>
                </c:pt>
                <c:pt idx="527">
                  <c:v>2.89</c:v>
                </c:pt>
                <c:pt idx="528">
                  <c:v>2.94</c:v>
                </c:pt>
                <c:pt idx="529">
                  <c:v>1.98</c:v>
                </c:pt>
                <c:pt idx="530">
                  <c:v>1.89</c:v>
                </c:pt>
                <c:pt idx="531">
                  <c:v>2</c:v>
                </c:pt>
                <c:pt idx="532">
                  <c:v>1.93</c:v>
                </c:pt>
                <c:pt idx="533">
                  <c:v>1.9</c:v>
                </c:pt>
                <c:pt idx="534">
                  <c:v>1.86</c:v>
                </c:pt>
                <c:pt idx="535">
                  <c:v>1.83</c:v>
                </c:pt>
                <c:pt idx="536">
                  <c:v>1.75</c:v>
                </c:pt>
                <c:pt idx="537">
                  <c:v>2.23</c:v>
                </c:pt>
                <c:pt idx="538">
                  <c:v>2.37</c:v>
                </c:pt>
                <c:pt idx="539">
                  <c:v>2.48</c:v>
                </c:pt>
                <c:pt idx="540">
                  <c:v>2.7</c:v>
                </c:pt>
                <c:pt idx="541">
                  <c:v>2.93</c:v>
                </c:pt>
                <c:pt idx="542">
                  <c:v>2.85</c:v>
                </c:pt>
                <c:pt idx="543">
                  <c:v>2.91</c:v>
                </c:pt>
                <c:pt idx="544">
                  <c:v>2.83</c:v>
                </c:pt>
                <c:pt idx="545">
                  <c:v>2.91</c:v>
                </c:pt>
                <c:pt idx="546">
                  <c:v>3.02</c:v>
                </c:pt>
                <c:pt idx="547">
                  <c:v>3</c:v>
                </c:pt>
                <c:pt idx="548">
                  <c:v>2.98</c:v>
                </c:pt>
                <c:pt idx="549">
                  <c:v>2.67</c:v>
                </c:pt>
                <c:pt idx="550">
                  <c:v>2.54</c:v>
                </c:pt>
                <c:pt idx="551">
                  <c:v>2.87</c:v>
                </c:pt>
                <c:pt idx="552">
                  <c:v>2.93</c:v>
                </c:pt>
                <c:pt idx="553">
                  <c:v>2.85</c:v>
                </c:pt>
                <c:pt idx="554">
                  <c:v>2.8</c:v>
                </c:pt>
                <c:pt idx="555">
                  <c:v>2.5</c:v>
                </c:pt>
                <c:pt idx="556">
                  <c:v>2.17</c:v>
                </c:pt>
                <c:pt idx="557">
                  <c:v>1.98</c:v>
                </c:pt>
                <c:pt idx="558">
                  <c:v>2</c:v>
                </c:pt>
                <c:pt idx="559">
                  <c:v>2.98</c:v>
                </c:pt>
                <c:pt idx="560">
                  <c:v>3.02</c:v>
                </c:pt>
                <c:pt idx="561">
                  <c:v>2.2999999999999998</c:v>
                </c:pt>
                <c:pt idx="562">
                  <c:v>2</c:v>
                </c:pt>
                <c:pt idx="563">
                  <c:v>2.74</c:v>
                </c:pt>
                <c:pt idx="564">
                  <c:v>3.08</c:v>
                </c:pt>
                <c:pt idx="565">
                  <c:v>3.38</c:v>
                </c:pt>
                <c:pt idx="566">
                  <c:v>3.67</c:v>
                </c:pt>
                <c:pt idx="567">
                  <c:v>2.98</c:v>
                </c:pt>
                <c:pt idx="568">
                  <c:v>2.89</c:v>
                </c:pt>
                <c:pt idx="569">
                  <c:v>2.63</c:v>
                </c:pt>
                <c:pt idx="570">
                  <c:v>2.4</c:v>
                </c:pt>
                <c:pt idx="571">
                  <c:v>2.2999999999999998</c:v>
                </c:pt>
                <c:pt idx="572">
                  <c:v>3</c:v>
                </c:pt>
                <c:pt idx="573">
                  <c:v>2.89</c:v>
                </c:pt>
                <c:pt idx="574">
                  <c:v>3.25</c:v>
                </c:pt>
                <c:pt idx="575">
                  <c:v>3.15</c:v>
                </c:pt>
                <c:pt idx="576">
                  <c:v>3.6</c:v>
                </c:pt>
                <c:pt idx="577">
                  <c:v>3.4</c:v>
                </c:pt>
                <c:pt idx="578">
                  <c:v>3.29</c:v>
                </c:pt>
                <c:pt idx="579">
                  <c:v>2.78</c:v>
                </c:pt>
                <c:pt idx="580">
                  <c:v>2.36</c:v>
                </c:pt>
                <c:pt idx="581">
                  <c:v>2.5299999999999998</c:v>
                </c:pt>
                <c:pt idx="582">
                  <c:v>2.7</c:v>
                </c:pt>
                <c:pt idx="583">
                  <c:v>2.98</c:v>
                </c:pt>
                <c:pt idx="584">
                  <c:v>2.63</c:v>
                </c:pt>
                <c:pt idx="585">
                  <c:v>2.71</c:v>
                </c:pt>
                <c:pt idx="586">
                  <c:v>2.95</c:v>
                </c:pt>
                <c:pt idx="587">
                  <c:v>2.5</c:v>
                </c:pt>
                <c:pt idx="588">
                  <c:v>2.67</c:v>
                </c:pt>
                <c:pt idx="589">
                  <c:v>2.79</c:v>
                </c:pt>
                <c:pt idx="590">
                  <c:v>3.02</c:v>
                </c:pt>
                <c:pt idx="591">
                  <c:v>3.1</c:v>
                </c:pt>
                <c:pt idx="592">
                  <c:v>3.2</c:v>
                </c:pt>
                <c:pt idx="593">
                  <c:v>3.18</c:v>
                </c:pt>
                <c:pt idx="594">
                  <c:v>3.08</c:v>
                </c:pt>
                <c:pt idx="595">
                  <c:v>3.4</c:v>
                </c:pt>
                <c:pt idx="596">
                  <c:v>2.83</c:v>
                </c:pt>
                <c:pt idx="597">
                  <c:v>3</c:v>
                </c:pt>
                <c:pt idx="598">
                  <c:v>2.87</c:v>
                </c:pt>
                <c:pt idx="599">
                  <c:v>2.93</c:v>
                </c:pt>
                <c:pt idx="600">
                  <c:v>3.18</c:v>
                </c:pt>
                <c:pt idx="601">
                  <c:v>3.28</c:v>
                </c:pt>
                <c:pt idx="602">
                  <c:v>3</c:v>
                </c:pt>
                <c:pt idx="605">
                  <c:v>2.98</c:v>
                </c:pt>
                <c:pt idx="606">
                  <c:v>2.8</c:v>
                </c:pt>
                <c:pt idx="607">
                  <c:v>3.38</c:v>
                </c:pt>
                <c:pt idx="608">
                  <c:v>2.8</c:v>
                </c:pt>
                <c:pt idx="609">
                  <c:v>2.4</c:v>
                </c:pt>
                <c:pt idx="610">
                  <c:v>2.1800000000000002</c:v>
                </c:pt>
                <c:pt idx="611">
                  <c:v>2.1</c:v>
                </c:pt>
                <c:pt idx="612">
                  <c:v>1.98</c:v>
                </c:pt>
                <c:pt idx="613">
                  <c:v>2.0499999999999998</c:v>
                </c:pt>
                <c:pt idx="614">
                  <c:v>2.2000000000000002</c:v>
                </c:pt>
                <c:pt idx="615">
                  <c:v>2</c:v>
                </c:pt>
                <c:pt idx="616">
                  <c:v>1.97</c:v>
                </c:pt>
                <c:pt idx="617">
                  <c:v>2</c:v>
                </c:pt>
                <c:pt idx="618">
                  <c:v>1.9</c:v>
                </c:pt>
                <c:pt idx="619">
                  <c:v>2.1</c:v>
                </c:pt>
                <c:pt idx="620">
                  <c:v>2.5299999999999998</c:v>
                </c:pt>
                <c:pt idx="621">
                  <c:v>2.98</c:v>
                </c:pt>
                <c:pt idx="622">
                  <c:v>2.8</c:v>
                </c:pt>
                <c:pt idx="623">
                  <c:v>2.65</c:v>
                </c:pt>
                <c:pt idx="624">
                  <c:v>1.9</c:v>
                </c:pt>
                <c:pt idx="625">
                  <c:v>2</c:v>
                </c:pt>
                <c:pt idx="626">
                  <c:v>1.88</c:v>
                </c:pt>
                <c:pt idx="627">
                  <c:v>2.37</c:v>
                </c:pt>
                <c:pt idx="628">
                  <c:v>3.35</c:v>
                </c:pt>
                <c:pt idx="629">
                  <c:v>3.08</c:v>
                </c:pt>
                <c:pt idx="630">
                  <c:v>3.08</c:v>
                </c:pt>
                <c:pt idx="631">
                  <c:v>3.19</c:v>
                </c:pt>
                <c:pt idx="632">
                  <c:v>3.5100000000000002</c:v>
                </c:pt>
                <c:pt idx="633">
                  <c:v>4.2300000000000004</c:v>
                </c:pt>
                <c:pt idx="634">
                  <c:v>3.96</c:v>
                </c:pt>
                <c:pt idx="635">
                  <c:v>3.37</c:v>
                </c:pt>
                <c:pt idx="636">
                  <c:v>2.91</c:v>
                </c:pt>
                <c:pt idx="637">
                  <c:v>3.48</c:v>
                </c:pt>
                <c:pt idx="638">
                  <c:v>2.78</c:v>
                </c:pt>
                <c:pt idx="639">
                  <c:v>3</c:v>
                </c:pt>
                <c:pt idx="640">
                  <c:v>2.4300000000000002</c:v>
                </c:pt>
                <c:pt idx="641">
                  <c:v>2.69</c:v>
                </c:pt>
                <c:pt idx="642">
                  <c:v>2.71</c:v>
                </c:pt>
                <c:pt idx="643">
                  <c:v>3.1</c:v>
                </c:pt>
                <c:pt idx="644">
                  <c:v>2.94</c:v>
                </c:pt>
                <c:pt idx="645">
                  <c:v>3.16</c:v>
                </c:pt>
                <c:pt idx="646">
                  <c:v>2.79</c:v>
                </c:pt>
                <c:pt idx="647">
                  <c:v>2.7</c:v>
                </c:pt>
                <c:pt idx="648">
                  <c:v>3.89</c:v>
                </c:pt>
                <c:pt idx="649">
                  <c:v>3.96</c:v>
                </c:pt>
                <c:pt idx="650">
                  <c:v>3.43</c:v>
                </c:pt>
                <c:pt idx="651">
                  <c:v>3.11</c:v>
                </c:pt>
                <c:pt idx="652">
                  <c:v>2.96</c:v>
                </c:pt>
                <c:pt idx="653">
                  <c:v>2.72</c:v>
                </c:pt>
                <c:pt idx="654">
                  <c:v>2.52</c:v>
                </c:pt>
                <c:pt idx="655">
                  <c:v>2.42</c:v>
                </c:pt>
                <c:pt idx="656">
                  <c:v>2.4900000000000002</c:v>
                </c:pt>
                <c:pt idx="657">
                  <c:v>2.36</c:v>
                </c:pt>
                <c:pt idx="658">
                  <c:v>2.88</c:v>
                </c:pt>
                <c:pt idx="659">
                  <c:v>3.17</c:v>
                </c:pt>
                <c:pt idx="660">
                  <c:v>2.92</c:v>
                </c:pt>
                <c:pt idx="661">
                  <c:v>3.13</c:v>
                </c:pt>
                <c:pt idx="662">
                  <c:v>2.92</c:v>
                </c:pt>
                <c:pt idx="663">
                  <c:v>3.15</c:v>
                </c:pt>
                <c:pt idx="664">
                  <c:v>2.99</c:v>
                </c:pt>
                <c:pt idx="665">
                  <c:v>2.95</c:v>
                </c:pt>
                <c:pt idx="666">
                  <c:v>3.54</c:v>
                </c:pt>
                <c:pt idx="667">
                  <c:v>3.4</c:v>
                </c:pt>
                <c:pt idx="668">
                  <c:v>3.16</c:v>
                </c:pt>
                <c:pt idx="669">
                  <c:v>3.73</c:v>
                </c:pt>
                <c:pt idx="670">
                  <c:v>3.45</c:v>
                </c:pt>
                <c:pt idx="671">
                  <c:v>3.1</c:v>
                </c:pt>
                <c:pt idx="672">
                  <c:v>2.9</c:v>
                </c:pt>
                <c:pt idx="673">
                  <c:v>2.71</c:v>
                </c:pt>
                <c:pt idx="674">
                  <c:v>3.31</c:v>
                </c:pt>
                <c:pt idx="675">
                  <c:v>3.4</c:v>
                </c:pt>
                <c:pt idx="676">
                  <c:v>3.67</c:v>
                </c:pt>
                <c:pt idx="677">
                  <c:v>3.62</c:v>
                </c:pt>
                <c:pt idx="678">
                  <c:v>3.24</c:v>
                </c:pt>
                <c:pt idx="680">
                  <c:v>3.57</c:v>
                </c:pt>
                <c:pt idx="681">
                  <c:v>3.74</c:v>
                </c:pt>
                <c:pt idx="682">
                  <c:v>3.29</c:v>
                </c:pt>
                <c:pt idx="683">
                  <c:v>3.4</c:v>
                </c:pt>
                <c:pt idx="684">
                  <c:v>3.81</c:v>
                </c:pt>
                <c:pt idx="685">
                  <c:v>3.89</c:v>
                </c:pt>
                <c:pt idx="686">
                  <c:v>3.55</c:v>
                </c:pt>
                <c:pt idx="687">
                  <c:v>3.42</c:v>
                </c:pt>
                <c:pt idx="688">
                  <c:v>3</c:v>
                </c:pt>
                <c:pt idx="689">
                  <c:v>3.03</c:v>
                </c:pt>
                <c:pt idx="690">
                  <c:v>3.49</c:v>
                </c:pt>
                <c:pt idx="691">
                  <c:v>3.17</c:v>
                </c:pt>
                <c:pt idx="692">
                  <c:v>2.94</c:v>
                </c:pt>
                <c:pt idx="693">
                  <c:v>2.94</c:v>
                </c:pt>
                <c:pt idx="694">
                  <c:v>3.15</c:v>
                </c:pt>
                <c:pt idx="695">
                  <c:v>3.19</c:v>
                </c:pt>
                <c:pt idx="696">
                  <c:v>3.02</c:v>
                </c:pt>
                <c:pt idx="697">
                  <c:v>2.93</c:v>
                </c:pt>
                <c:pt idx="698">
                  <c:v>2.72</c:v>
                </c:pt>
                <c:pt idx="699">
                  <c:v>2.2999999999999998</c:v>
                </c:pt>
                <c:pt idx="700">
                  <c:v>2.88</c:v>
                </c:pt>
                <c:pt idx="701">
                  <c:v>3.17</c:v>
                </c:pt>
                <c:pt idx="702">
                  <c:v>3.59</c:v>
                </c:pt>
                <c:pt idx="703">
                  <c:v>3.56</c:v>
                </c:pt>
                <c:pt idx="704">
                  <c:v>3.82</c:v>
                </c:pt>
                <c:pt idx="705">
                  <c:v>3.45</c:v>
                </c:pt>
                <c:pt idx="706">
                  <c:v>2.94</c:v>
                </c:pt>
                <c:pt idx="707">
                  <c:v>3.37</c:v>
                </c:pt>
                <c:pt idx="708">
                  <c:v>3.37</c:v>
                </c:pt>
                <c:pt idx="709">
                  <c:v>3.45</c:v>
                </c:pt>
                <c:pt idx="710">
                  <c:v>3.05</c:v>
                </c:pt>
                <c:pt idx="711">
                  <c:v>2.88</c:v>
                </c:pt>
                <c:pt idx="712">
                  <c:v>3.06</c:v>
                </c:pt>
                <c:pt idx="713">
                  <c:v>2.79</c:v>
                </c:pt>
                <c:pt idx="714">
                  <c:v>2.7</c:v>
                </c:pt>
                <c:pt idx="715">
                  <c:v>2.73</c:v>
                </c:pt>
                <c:pt idx="716">
                  <c:v>2.67</c:v>
                </c:pt>
                <c:pt idx="717">
                  <c:v>2.6</c:v>
                </c:pt>
                <c:pt idx="718">
                  <c:v>2.54</c:v>
                </c:pt>
                <c:pt idx="719">
                  <c:v>2.4500000000000002</c:v>
                </c:pt>
                <c:pt idx="720">
                  <c:v>3.24</c:v>
                </c:pt>
                <c:pt idx="721">
                  <c:v>3.44</c:v>
                </c:pt>
                <c:pt idx="722">
                  <c:v>3.17</c:v>
                </c:pt>
                <c:pt idx="723">
                  <c:v>3.18</c:v>
                </c:pt>
                <c:pt idx="724">
                  <c:v>3.32</c:v>
                </c:pt>
                <c:pt idx="725">
                  <c:v>3.46</c:v>
                </c:pt>
                <c:pt idx="726">
                  <c:v>3.39</c:v>
                </c:pt>
                <c:pt idx="727">
                  <c:v>2.99</c:v>
                </c:pt>
                <c:pt idx="728">
                  <c:v>2.91</c:v>
                </c:pt>
                <c:pt idx="729">
                  <c:v>2.68</c:v>
                </c:pt>
                <c:pt idx="730">
                  <c:v>2.8</c:v>
                </c:pt>
                <c:pt idx="731">
                  <c:v>2.71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D63-49D2-8A59-EEEFE7C9EE7D}"/>
            </c:ext>
          </c:extLst>
        </c:ser>
        <c:ser>
          <c:idx val="19"/>
          <c:order val="1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[1]Teléfono!$AB$5122:$AB$5851</c:f>
              <c:numCache>
                <c:formatCode>0.00</c:formatCode>
                <c:ptCount val="730"/>
                <c:pt idx="0">
                  <c:v>3.27</c:v>
                </c:pt>
                <c:pt idx="1">
                  <c:v>3.36</c:v>
                </c:pt>
                <c:pt idx="2">
                  <c:v>3.21</c:v>
                </c:pt>
                <c:pt idx="3">
                  <c:v>3.1</c:v>
                </c:pt>
                <c:pt idx="4">
                  <c:v>3.19</c:v>
                </c:pt>
                <c:pt idx="5">
                  <c:v>3.63</c:v>
                </c:pt>
                <c:pt idx="6">
                  <c:v>2.91</c:v>
                </c:pt>
                <c:pt idx="7">
                  <c:v>2.42</c:v>
                </c:pt>
                <c:pt idx="8">
                  <c:v>2.82</c:v>
                </c:pt>
                <c:pt idx="9">
                  <c:v>3.13</c:v>
                </c:pt>
                <c:pt idx="10">
                  <c:v>2.78</c:v>
                </c:pt>
                <c:pt idx="11">
                  <c:v>2.98</c:v>
                </c:pt>
                <c:pt idx="12">
                  <c:v>3.26</c:v>
                </c:pt>
                <c:pt idx="13">
                  <c:v>3.19</c:v>
                </c:pt>
                <c:pt idx="14">
                  <c:v>3.01</c:v>
                </c:pt>
                <c:pt idx="15">
                  <c:v>2.88</c:v>
                </c:pt>
                <c:pt idx="16">
                  <c:v>3.04</c:v>
                </c:pt>
                <c:pt idx="17">
                  <c:v>3.28</c:v>
                </c:pt>
                <c:pt idx="18">
                  <c:v>2.8</c:v>
                </c:pt>
                <c:pt idx="19">
                  <c:v>3.1</c:v>
                </c:pt>
                <c:pt idx="20">
                  <c:v>3.16</c:v>
                </c:pt>
                <c:pt idx="21">
                  <c:v>3.6</c:v>
                </c:pt>
                <c:pt idx="22">
                  <c:v>3.1</c:v>
                </c:pt>
                <c:pt idx="23">
                  <c:v>3.17</c:v>
                </c:pt>
                <c:pt idx="24">
                  <c:v>3.48</c:v>
                </c:pt>
                <c:pt idx="25">
                  <c:v>3.08</c:v>
                </c:pt>
                <c:pt idx="26">
                  <c:v>3</c:v>
                </c:pt>
                <c:pt idx="27">
                  <c:v>3.32</c:v>
                </c:pt>
                <c:pt idx="28">
                  <c:v>3.42</c:v>
                </c:pt>
                <c:pt idx="29">
                  <c:v>3.3</c:v>
                </c:pt>
                <c:pt idx="30">
                  <c:v>3.22</c:v>
                </c:pt>
                <c:pt idx="31">
                  <c:v>3.78</c:v>
                </c:pt>
                <c:pt idx="32">
                  <c:v>3.63</c:v>
                </c:pt>
                <c:pt idx="33">
                  <c:v>3.71</c:v>
                </c:pt>
                <c:pt idx="34">
                  <c:v>3.63</c:v>
                </c:pt>
                <c:pt idx="35">
                  <c:v>3.8</c:v>
                </c:pt>
                <c:pt idx="36">
                  <c:v>3.92</c:v>
                </c:pt>
                <c:pt idx="37">
                  <c:v>4</c:v>
                </c:pt>
                <c:pt idx="38">
                  <c:v>4.29</c:v>
                </c:pt>
                <c:pt idx="39">
                  <c:v>3.95</c:v>
                </c:pt>
                <c:pt idx="40">
                  <c:v>3.3</c:v>
                </c:pt>
                <c:pt idx="41">
                  <c:v>3.18</c:v>
                </c:pt>
                <c:pt idx="42">
                  <c:v>3.46</c:v>
                </c:pt>
                <c:pt idx="43">
                  <c:v>3.57</c:v>
                </c:pt>
                <c:pt idx="44">
                  <c:v>3.6</c:v>
                </c:pt>
                <c:pt idx="45">
                  <c:v>4.08</c:v>
                </c:pt>
                <c:pt idx="46">
                  <c:v>3.23</c:v>
                </c:pt>
                <c:pt idx="47">
                  <c:v>2.87</c:v>
                </c:pt>
                <c:pt idx="48">
                  <c:v>2.8</c:v>
                </c:pt>
                <c:pt idx="49">
                  <c:v>3.1</c:v>
                </c:pt>
                <c:pt idx="50">
                  <c:v>2.98</c:v>
                </c:pt>
                <c:pt idx="51">
                  <c:v>3.17</c:v>
                </c:pt>
                <c:pt idx="52">
                  <c:v>2.94</c:v>
                </c:pt>
                <c:pt idx="53">
                  <c:v>3.02</c:v>
                </c:pt>
                <c:pt idx="54">
                  <c:v>3.05</c:v>
                </c:pt>
                <c:pt idx="55">
                  <c:v>3.18</c:v>
                </c:pt>
                <c:pt idx="56">
                  <c:v>3</c:v>
                </c:pt>
                <c:pt idx="57">
                  <c:v>2.8</c:v>
                </c:pt>
                <c:pt idx="58">
                  <c:v>2.83</c:v>
                </c:pt>
                <c:pt idx="59">
                  <c:v>2.67</c:v>
                </c:pt>
                <c:pt idx="60">
                  <c:v>2.72</c:v>
                </c:pt>
                <c:pt idx="61">
                  <c:v>2.7</c:v>
                </c:pt>
                <c:pt idx="62">
                  <c:v>2.9</c:v>
                </c:pt>
                <c:pt idx="63">
                  <c:v>3.37</c:v>
                </c:pt>
                <c:pt idx="64">
                  <c:v>3.48</c:v>
                </c:pt>
                <c:pt idx="65">
                  <c:v>2.4300000000000002</c:v>
                </c:pt>
                <c:pt idx="66">
                  <c:v>2.89</c:v>
                </c:pt>
                <c:pt idx="67">
                  <c:v>2.94</c:v>
                </c:pt>
                <c:pt idx="68">
                  <c:v>3.05</c:v>
                </c:pt>
                <c:pt idx="69">
                  <c:v>3.18</c:v>
                </c:pt>
                <c:pt idx="70">
                  <c:v>3.24</c:v>
                </c:pt>
                <c:pt idx="71">
                  <c:v>3.3</c:v>
                </c:pt>
                <c:pt idx="72">
                  <c:v>3.2</c:v>
                </c:pt>
                <c:pt idx="73">
                  <c:v>3.27</c:v>
                </c:pt>
                <c:pt idx="74">
                  <c:v>3.19</c:v>
                </c:pt>
                <c:pt idx="75">
                  <c:v>3.22</c:v>
                </c:pt>
                <c:pt idx="76">
                  <c:v>3.28</c:v>
                </c:pt>
                <c:pt idx="78">
                  <c:v>2.87</c:v>
                </c:pt>
                <c:pt idx="79">
                  <c:v>3</c:v>
                </c:pt>
                <c:pt idx="80">
                  <c:v>2.8</c:v>
                </c:pt>
                <c:pt idx="81">
                  <c:v>3.08</c:v>
                </c:pt>
                <c:pt idx="82">
                  <c:v>3.08</c:v>
                </c:pt>
                <c:pt idx="83">
                  <c:v>3.04</c:v>
                </c:pt>
                <c:pt idx="84">
                  <c:v>2.66</c:v>
                </c:pt>
                <c:pt idx="85">
                  <c:v>2.15</c:v>
                </c:pt>
                <c:pt idx="86">
                  <c:v>1.98</c:v>
                </c:pt>
                <c:pt idx="87">
                  <c:v>2.2999999999999998</c:v>
                </c:pt>
                <c:pt idx="88">
                  <c:v>2.68</c:v>
                </c:pt>
                <c:pt idx="89">
                  <c:v>2.75</c:v>
                </c:pt>
                <c:pt idx="90">
                  <c:v>2.77</c:v>
                </c:pt>
                <c:pt idx="91">
                  <c:v>2.71</c:v>
                </c:pt>
                <c:pt idx="92">
                  <c:v>2.67</c:v>
                </c:pt>
                <c:pt idx="93">
                  <c:v>2.7</c:v>
                </c:pt>
                <c:pt idx="94">
                  <c:v>2.7</c:v>
                </c:pt>
                <c:pt idx="95">
                  <c:v>2.73</c:v>
                </c:pt>
                <c:pt idx="96">
                  <c:v>2.68</c:v>
                </c:pt>
                <c:pt idx="97">
                  <c:v>2.5</c:v>
                </c:pt>
                <c:pt idx="98">
                  <c:v>2.37</c:v>
                </c:pt>
                <c:pt idx="99">
                  <c:v>2.5</c:v>
                </c:pt>
                <c:pt idx="100">
                  <c:v>2.4</c:v>
                </c:pt>
                <c:pt idx="101">
                  <c:v>2.4500000000000002</c:v>
                </c:pt>
                <c:pt idx="102">
                  <c:v>2.4</c:v>
                </c:pt>
                <c:pt idx="103">
                  <c:v>1.97</c:v>
                </c:pt>
                <c:pt idx="104">
                  <c:v>2.4300000000000002</c:v>
                </c:pt>
                <c:pt idx="105">
                  <c:v>2.5</c:v>
                </c:pt>
                <c:pt idx="106">
                  <c:v>2.7</c:v>
                </c:pt>
                <c:pt idx="107">
                  <c:v>3</c:v>
                </c:pt>
                <c:pt idx="108">
                  <c:v>3.36</c:v>
                </c:pt>
                <c:pt idx="109">
                  <c:v>3.1</c:v>
                </c:pt>
                <c:pt idx="110">
                  <c:v>3</c:v>
                </c:pt>
                <c:pt idx="111">
                  <c:v>3.25</c:v>
                </c:pt>
                <c:pt idx="112">
                  <c:v>3.4</c:v>
                </c:pt>
                <c:pt idx="113">
                  <c:v>3.18</c:v>
                </c:pt>
                <c:pt idx="114">
                  <c:v>2.74</c:v>
                </c:pt>
                <c:pt idx="115">
                  <c:v>3.43</c:v>
                </c:pt>
                <c:pt idx="116">
                  <c:v>3.6</c:v>
                </c:pt>
                <c:pt idx="117">
                  <c:v>3.57</c:v>
                </c:pt>
                <c:pt idx="118">
                  <c:v>3.05</c:v>
                </c:pt>
                <c:pt idx="119">
                  <c:v>3.15</c:v>
                </c:pt>
                <c:pt idx="120">
                  <c:v>3.4</c:v>
                </c:pt>
                <c:pt idx="121">
                  <c:v>3.38</c:v>
                </c:pt>
                <c:pt idx="122">
                  <c:v>3.31</c:v>
                </c:pt>
                <c:pt idx="123">
                  <c:v>4.0999999999999996</c:v>
                </c:pt>
                <c:pt idx="124">
                  <c:v>3.76</c:v>
                </c:pt>
                <c:pt idx="125">
                  <c:v>3.3</c:v>
                </c:pt>
                <c:pt idx="126">
                  <c:v>3.25</c:v>
                </c:pt>
                <c:pt idx="127">
                  <c:v>3.32</c:v>
                </c:pt>
                <c:pt idx="128">
                  <c:v>3.2</c:v>
                </c:pt>
                <c:pt idx="129">
                  <c:v>3.42</c:v>
                </c:pt>
                <c:pt idx="130">
                  <c:v>3.47</c:v>
                </c:pt>
                <c:pt idx="131">
                  <c:v>3.2</c:v>
                </c:pt>
                <c:pt idx="132">
                  <c:v>3</c:v>
                </c:pt>
                <c:pt idx="133">
                  <c:v>3.1</c:v>
                </c:pt>
                <c:pt idx="134">
                  <c:v>3.3</c:v>
                </c:pt>
                <c:pt idx="135">
                  <c:v>3.43</c:v>
                </c:pt>
                <c:pt idx="136">
                  <c:v>3.4</c:v>
                </c:pt>
                <c:pt idx="137">
                  <c:v>3.57</c:v>
                </c:pt>
                <c:pt idx="138">
                  <c:v>3.6</c:v>
                </c:pt>
                <c:pt idx="139">
                  <c:v>3.68</c:v>
                </c:pt>
                <c:pt idx="140">
                  <c:v>3.77</c:v>
                </c:pt>
                <c:pt idx="141">
                  <c:v>3.82</c:v>
                </c:pt>
                <c:pt idx="142">
                  <c:v>3.75</c:v>
                </c:pt>
                <c:pt idx="143">
                  <c:v>3.94</c:v>
                </c:pt>
                <c:pt idx="144">
                  <c:v>3.5</c:v>
                </c:pt>
                <c:pt idx="145">
                  <c:v>4.18</c:v>
                </c:pt>
                <c:pt idx="146">
                  <c:v>4.5</c:v>
                </c:pt>
                <c:pt idx="147">
                  <c:v>4.6500000000000004</c:v>
                </c:pt>
                <c:pt idx="148">
                  <c:v>4.5999999999999996</c:v>
                </c:pt>
                <c:pt idx="149">
                  <c:v>4.72</c:v>
                </c:pt>
                <c:pt idx="150">
                  <c:v>4.9000000000000004</c:v>
                </c:pt>
                <c:pt idx="151">
                  <c:v>4.68</c:v>
                </c:pt>
                <c:pt idx="152">
                  <c:v>4.2</c:v>
                </c:pt>
                <c:pt idx="153">
                  <c:v>4.1900000000000004</c:v>
                </c:pt>
                <c:pt idx="154">
                  <c:v>4.16</c:v>
                </c:pt>
                <c:pt idx="155">
                  <c:v>4.05</c:v>
                </c:pt>
                <c:pt idx="156">
                  <c:v>4</c:v>
                </c:pt>
                <c:pt idx="157">
                  <c:v>3.9</c:v>
                </c:pt>
                <c:pt idx="158">
                  <c:v>3.97</c:v>
                </c:pt>
                <c:pt idx="159">
                  <c:v>4</c:v>
                </c:pt>
                <c:pt idx="160">
                  <c:v>3.9</c:v>
                </c:pt>
                <c:pt idx="161">
                  <c:v>4.26</c:v>
                </c:pt>
                <c:pt idx="162">
                  <c:v>4.3499999999999996</c:v>
                </c:pt>
                <c:pt idx="163">
                  <c:v>4.16</c:v>
                </c:pt>
                <c:pt idx="164">
                  <c:v>4.03</c:v>
                </c:pt>
                <c:pt idx="165">
                  <c:v>3.9</c:v>
                </c:pt>
                <c:pt idx="166">
                  <c:v>4.0999999999999996</c:v>
                </c:pt>
                <c:pt idx="167">
                  <c:v>4.7</c:v>
                </c:pt>
                <c:pt idx="168">
                  <c:v>4.87</c:v>
                </c:pt>
                <c:pt idx="169">
                  <c:v>4.9400000000000004</c:v>
                </c:pt>
                <c:pt idx="170">
                  <c:v>4.9000000000000004</c:v>
                </c:pt>
                <c:pt idx="171">
                  <c:v>4.7</c:v>
                </c:pt>
                <c:pt idx="172">
                  <c:v>4.67</c:v>
                </c:pt>
                <c:pt idx="173">
                  <c:v>4.93</c:v>
                </c:pt>
                <c:pt idx="174">
                  <c:v>4.17</c:v>
                </c:pt>
                <c:pt idx="175">
                  <c:v>4.5199999999999996</c:v>
                </c:pt>
                <c:pt idx="176">
                  <c:v>4.68</c:v>
                </c:pt>
                <c:pt idx="177">
                  <c:v>5</c:v>
                </c:pt>
                <c:pt idx="178">
                  <c:v>5.28</c:v>
                </c:pt>
                <c:pt idx="179">
                  <c:v>5.37</c:v>
                </c:pt>
                <c:pt idx="180">
                  <c:v>4.8</c:v>
                </c:pt>
                <c:pt idx="181">
                  <c:v>5.37</c:v>
                </c:pt>
                <c:pt idx="182">
                  <c:v>5.53</c:v>
                </c:pt>
                <c:pt idx="183">
                  <c:v>5.72</c:v>
                </c:pt>
                <c:pt idx="184">
                  <c:v>5.55</c:v>
                </c:pt>
                <c:pt idx="185">
                  <c:v>5.2</c:v>
                </c:pt>
                <c:pt idx="186">
                  <c:v>4.34</c:v>
                </c:pt>
                <c:pt idx="187">
                  <c:v>4.2699999999999996</c:v>
                </c:pt>
                <c:pt idx="188">
                  <c:v>4.0999999999999996</c:v>
                </c:pt>
                <c:pt idx="189">
                  <c:v>3.8</c:v>
                </c:pt>
                <c:pt idx="190">
                  <c:v>3.68</c:v>
                </c:pt>
                <c:pt idx="191">
                  <c:v>3.8</c:v>
                </c:pt>
                <c:pt idx="192">
                  <c:v>3.75</c:v>
                </c:pt>
                <c:pt idx="193">
                  <c:v>3.7</c:v>
                </c:pt>
                <c:pt idx="194">
                  <c:v>3.72</c:v>
                </c:pt>
                <c:pt idx="195">
                  <c:v>3.67</c:v>
                </c:pt>
                <c:pt idx="196">
                  <c:v>3.8</c:v>
                </c:pt>
                <c:pt idx="197">
                  <c:v>4.21</c:v>
                </c:pt>
                <c:pt idx="198">
                  <c:v>4.37</c:v>
                </c:pt>
                <c:pt idx="199">
                  <c:v>4.3899999999999997</c:v>
                </c:pt>
                <c:pt idx="200">
                  <c:v>4.41</c:v>
                </c:pt>
                <c:pt idx="201">
                  <c:v>3.8</c:v>
                </c:pt>
                <c:pt idx="202">
                  <c:v>4.18</c:v>
                </c:pt>
                <c:pt idx="203">
                  <c:v>4.5</c:v>
                </c:pt>
                <c:pt idx="204">
                  <c:v>4.42</c:v>
                </c:pt>
                <c:pt idx="205">
                  <c:v>4.3</c:v>
                </c:pt>
                <c:pt idx="206">
                  <c:v>4.28</c:v>
                </c:pt>
                <c:pt idx="207">
                  <c:v>4.2</c:v>
                </c:pt>
                <c:pt idx="208">
                  <c:v>4</c:v>
                </c:pt>
                <c:pt idx="209">
                  <c:v>4.05</c:v>
                </c:pt>
                <c:pt idx="210">
                  <c:v>4.0999999999999996</c:v>
                </c:pt>
                <c:pt idx="211">
                  <c:v>4</c:v>
                </c:pt>
                <c:pt idx="212">
                  <c:v>3.6</c:v>
                </c:pt>
                <c:pt idx="215">
                  <c:v>3.67</c:v>
                </c:pt>
                <c:pt idx="216">
                  <c:v>3.68</c:v>
                </c:pt>
                <c:pt idx="217">
                  <c:v>4.05</c:v>
                </c:pt>
                <c:pt idx="218">
                  <c:v>4.2</c:v>
                </c:pt>
                <c:pt idx="219">
                  <c:v>3.96</c:v>
                </c:pt>
                <c:pt idx="220">
                  <c:v>4.0599999999999996</c:v>
                </c:pt>
                <c:pt idx="221">
                  <c:v>4.72</c:v>
                </c:pt>
                <c:pt idx="222">
                  <c:v>4.7</c:v>
                </c:pt>
                <c:pt idx="223">
                  <c:v>4.4800000000000004</c:v>
                </c:pt>
                <c:pt idx="224">
                  <c:v>4.13</c:v>
                </c:pt>
                <c:pt idx="225">
                  <c:v>3.7</c:v>
                </c:pt>
                <c:pt idx="226">
                  <c:v>3.63</c:v>
                </c:pt>
                <c:pt idx="227">
                  <c:v>3.6</c:v>
                </c:pt>
                <c:pt idx="228">
                  <c:v>3.54</c:v>
                </c:pt>
                <c:pt idx="229">
                  <c:v>4.2</c:v>
                </c:pt>
                <c:pt idx="230">
                  <c:v>4.9000000000000004</c:v>
                </c:pt>
                <c:pt idx="231">
                  <c:v>4.2</c:v>
                </c:pt>
                <c:pt idx="232">
                  <c:v>4.9000000000000004</c:v>
                </c:pt>
                <c:pt idx="233">
                  <c:v>4.78</c:v>
                </c:pt>
                <c:pt idx="234">
                  <c:v>4.8</c:v>
                </c:pt>
                <c:pt idx="241">
                  <c:v>3.5</c:v>
                </c:pt>
                <c:pt idx="242">
                  <c:v>3.7</c:v>
                </c:pt>
                <c:pt idx="243">
                  <c:v>4.2</c:v>
                </c:pt>
                <c:pt idx="244">
                  <c:v>4.3499999999999996</c:v>
                </c:pt>
                <c:pt idx="245">
                  <c:v>4.22</c:v>
                </c:pt>
                <c:pt idx="246">
                  <c:v>4.38</c:v>
                </c:pt>
                <c:pt idx="247">
                  <c:v>3.98</c:v>
                </c:pt>
                <c:pt idx="248">
                  <c:v>3.3</c:v>
                </c:pt>
                <c:pt idx="249">
                  <c:v>3.38</c:v>
                </c:pt>
                <c:pt idx="250">
                  <c:v>4.3</c:v>
                </c:pt>
                <c:pt idx="251">
                  <c:v>4.7699999999999996</c:v>
                </c:pt>
                <c:pt idx="252">
                  <c:v>5</c:v>
                </c:pt>
                <c:pt idx="253">
                  <c:v>4.5999999999999996</c:v>
                </c:pt>
                <c:pt idx="254">
                  <c:v>5.46</c:v>
                </c:pt>
                <c:pt idx="255">
                  <c:v>4.9800000000000004</c:v>
                </c:pt>
                <c:pt idx="256">
                  <c:v>5</c:v>
                </c:pt>
                <c:pt idx="257">
                  <c:v>5.58</c:v>
                </c:pt>
                <c:pt idx="258">
                  <c:v>5.6</c:v>
                </c:pt>
                <c:pt idx="259">
                  <c:v>5.3</c:v>
                </c:pt>
                <c:pt idx="260">
                  <c:v>5.5</c:v>
                </c:pt>
                <c:pt idx="261">
                  <c:v>5.58</c:v>
                </c:pt>
                <c:pt idx="262">
                  <c:v>6</c:v>
                </c:pt>
                <c:pt idx="263">
                  <c:v>6</c:v>
                </c:pt>
                <c:pt idx="264">
                  <c:v>5.8</c:v>
                </c:pt>
                <c:pt idx="265">
                  <c:v>5.55</c:v>
                </c:pt>
                <c:pt idx="266">
                  <c:v>5.3</c:v>
                </c:pt>
                <c:pt idx="267">
                  <c:v>5.38</c:v>
                </c:pt>
                <c:pt idx="268">
                  <c:v>5.6</c:v>
                </c:pt>
                <c:pt idx="269">
                  <c:v>6</c:v>
                </c:pt>
                <c:pt idx="270">
                  <c:v>6.3</c:v>
                </c:pt>
                <c:pt idx="271">
                  <c:v>6.4</c:v>
                </c:pt>
                <c:pt idx="272">
                  <c:v>6.5</c:v>
                </c:pt>
                <c:pt idx="273">
                  <c:v>6.6</c:v>
                </c:pt>
                <c:pt idx="274">
                  <c:v>6.7</c:v>
                </c:pt>
                <c:pt idx="275">
                  <c:v>6.4</c:v>
                </c:pt>
                <c:pt idx="276">
                  <c:v>5.7</c:v>
                </c:pt>
                <c:pt idx="277">
                  <c:v>5.8</c:v>
                </c:pt>
                <c:pt idx="278">
                  <c:v>5.2</c:v>
                </c:pt>
                <c:pt idx="279">
                  <c:v>4.72</c:v>
                </c:pt>
                <c:pt idx="280">
                  <c:v>4.7</c:v>
                </c:pt>
                <c:pt idx="281">
                  <c:v>4.62</c:v>
                </c:pt>
                <c:pt idx="282">
                  <c:v>4.37</c:v>
                </c:pt>
                <c:pt idx="283">
                  <c:v>4.4000000000000004</c:v>
                </c:pt>
                <c:pt idx="284">
                  <c:v>4.7</c:v>
                </c:pt>
                <c:pt idx="285">
                  <c:v>5.5</c:v>
                </c:pt>
                <c:pt idx="286">
                  <c:v>5.58</c:v>
                </c:pt>
                <c:pt idx="287">
                  <c:v>4.8</c:v>
                </c:pt>
                <c:pt idx="288">
                  <c:v>4.4000000000000004</c:v>
                </c:pt>
                <c:pt idx="289">
                  <c:v>4.13</c:v>
                </c:pt>
                <c:pt idx="290">
                  <c:v>3.98</c:v>
                </c:pt>
                <c:pt idx="291">
                  <c:v>3.95</c:v>
                </c:pt>
                <c:pt idx="292">
                  <c:v>4</c:v>
                </c:pt>
                <c:pt idx="293">
                  <c:v>3.7</c:v>
                </c:pt>
                <c:pt idx="294">
                  <c:v>3.3</c:v>
                </c:pt>
                <c:pt idx="295">
                  <c:v>3.57</c:v>
                </c:pt>
                <c:pt idx="296">
                  <c:v>3.42</c:v>
                </c:pt>
                <c:pt idx="297">
                  <c:v>3.4</c:v>
                </c:pt>
                <c:pt idx="298">
                  <c:v>3.33</c:v>
                </c:pt>
                <c:pt idx="299">
                  <c:v>2.81</c:v>
                </c:pt>
                <c:pt idx="300">
                  <c:v>3.27</c:v>
                </c:pt>
                <c:pt idx="301">
                  <c:v>2.5</c:v>
                </c:pt>
                <c:pt idx="302">
                  <c:v>3.3</c:v>
                </c:pt>
                <c:pt idx="303">
                  <c:v>3.55</c:v>
                </c:pt>
                <c:pt idx="304">
                  <c:v>3.6</c:v>
                </c:pt>
                <c:pt idx="305">
                  <c:v>3.1</c:v>
                </c:pt>
                <c:pt idx="306">
                  <c:v>3</c:v>
                </c:pt>
                <c:pt idx="307">
                  <c:v>3.1</c:v>
                </c:pt>
                <c:pt idx="308">
                  <c:v>3.24</c:v>
                </c:pt>
                <c:pt idx="309">
                  <c:v>3.17</c:v>
                </c:pt>
                <c:pt idx="310">
                  <c:v>3.2</c:v>
                </c:pt>
                <c:pt idx="311">
                  <c:v>3.23</c:v>
                </c:pt>
                <c:pt idx="312">
                  <c:v>3.4</c:v>
                </c:pt>
                <c:pt idx="313">
                  <c:v>3.28</c:v>
                </c:pt>
                <c:pt idx="314">
                  <c:v>3.07</c:v>
                </c:pt>
                <c:pt idx="323">
                  <c:v>3.3</c:v>
                </c:pt>
                <c:pt idx="324">
                  <c:v>3.4</c:v>
                </c:pt>
                <c:pt idx="325">
                  <c:v>3.7</c:v>
                </c:pt>
                <c:pt idx="326">
                  <c:v>4</c:v>
                </c:pt>
                <c:pt idx="327">
                  <c:v>4.32</c:v>
                </c:pt>
                <c:pt idx="328">
                  <c:v>4.7</c:v>
                </c:pt>
                <c:pt idx="329">
                  <c:v>4.4000000000000004</c:v>
                </c:pt>
                <c:pt idx="330">
                  <c:v>4</c:v>
                </c:pt>
                <c:pt idx="331">
                  <c:v>3.7</c:v>
                </c:pt>
                <c:pt idx="332">
                  <c:v>3.65</c:v>
                </c:pt>
                <c:pt idx="333">
                  <c:v>3.5</c:v>
                </c:pt>
                <c:pt idx="334">
                  <c:v>3.4</c:v>
                </c:pt>
                <c:pt idx="335">
                  <c:v>3.42</c:v>
                </c:pt>
                <c:pt idx="336">
                  <c:v>3.36</c:v>
                </c:pt>
                <c:pt idx="337">
                  <c:v>3.53</c:v>
                </c:pt>
                <c:pt idx="338">
                  <c:v>3.42</c:v>
                </c:pt>
                <c:pt idx="339">
                  <c:v>3.57</c:v>
                </c:pt>
                <c:pt idx="340">
                  <c:v>3.5</c:v>
                </c:pt>
                <c:pt idx="341">
                  <c:v>3.7</c:v>
                </c:pt>
                <c:pt idx="342">
                  <c:v>3.8</c:v>
                </c:pt>
                <c:pt idx="343">
                  <c:v>3.52</c:v>
                </c:pt>
                <c:pt idx="344">
                  <c:v>3.6</c:v>
                </c:pt>
                <c:pt idx="345">
                  <c:v>3.87</c:v>
                </c:pt>
                <c:pt idx="346">
                  <c:v>3.8</c:v>
                </c:pt>
                <c:pt idx="347">
                  <c:v>3.72</c:v>
                </c:pt>
                <c:pt idx="348">
                  <c:v>3.85</c:v>
                </c:pt>
                <c:pt idx="349">
                  <c:v>3.4</c:v>
                </c:pt>
                <c:pt idx="350">
                  <c:v>3.5</c:v>
                </c:pt>
                <c:pt idx="361">
                  <c:v>3.53</c:v>
                </c:pt>
                <c:pt idx="362">
                  <c:v>3.5</c:v>
                </c:pt>
                <c:pt idx="365">
                  <c:v>0</c:v>
                </c:pt>
                <c:pt idx="366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D63-49D2-8A59-EEEFE7C9EE7D}"/>
            </c:ext>
          </c:extLst>
        </c:ser>
        <c:ser>
          <c:idx val="8"/>
          <c:order val="1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DATOS!$AN$3:$AN$732</c:f>
              <c:numCache>
                <c:formatCode>0.00</c:formatCode>
                <c:ptCount val="730"/>
                <c:pt idx="0">
                  <c:v>6.2</c:v>
                </c:pt>
                <c:pt idx="1">
                  <c:v>6.2</c:v>
                </c:pt>
                <c:pt idx="2">
                  <c:v>6.2</c:v>
                </c:pt>
                <c:pt idx="3">
                  <c:v>6.2</c:v>
                </c:pt>
                <c:pt idx="4">
                  <c:v>6.2</c:v>
                </c:pt>
                <c:pt idx="5">
                  <c:v>6.2</c:v>
                </c:pt>
                <c:pt idx="6">
                  <c:v>6.2</c:v>
                </c:pt>
                <c:pt idx="7">
                  <c:v>6.2</c:v>
                </c:pt>
                <c:pt idx="8">
                  <c:v>6.2</c:v>
                </c:pt>
                <c:pt idx="9">
                  <c:v>6.2</c:v>
                </c:pt>
                <c:pt idx="10">
                  <c:v>6.2</c:v>
                </c:pt>
                <c:pt idx="11">
                  <c:v>6.2</c:v>
                </c:pt>
                <c:pt idx="12">
                  <c:v>6.2</c:v>
                </c:pt>
                <c:pt idx="13">
                  <c:v>6.2</c:v>
                </c:pt>
                <c:pt idx="14">
                  <c:v>6.2</c:v>
                </c:pt>
                <c:pt idx="15">
                  <c:v>6.2</c:v>
                </c:pt>
                <c:pt idx="16">
                  <c:v>6.2</c:v>
                </c:pt>
                <c:pt idx="17">
                  <c:v>6.2</c:v>
                </c:pt>
                <c:pt idx="18">
                  <c:v>6.2</c:v>
                </c:pt>
                <c:pt idx="19">
                  <c:v>6.2</c:v>
                </c:pt>
                <c:pt idx="20">
                  <c:v>6.2</c:v>
                </c:pt>
                <c:pt idx="21">
                  <c:v>6.2</c:v>
                </c:pt>
                <c:pt idx="22">
                  <c:v>6.2</c:v>
                </c:pt>
                <c:pt idx="23">
                  <c:v>6.2</c:v>
                </c:pt>
                <c:pt idx="24">
                  <c:v>6.2</c:v>
                </c:pt>
                <c:pt idx="25">
                  <c:v>6.2</c:v>
                </c:pt>
                <c:pt idx="26">
                  <c:v>6.2</c:v>
                </c:pt>
                <c:pt idx="27">
                  <c:v>6.2</c:v>
                </c:pt>
                <c:pt idx="28">
                  <c:v>6.2</c:v>
                </c:pt>
                <c:pt idx="29">
                  <c:v>6.2</c:v>
                </c:pt>
                <c:pt idx="30">
                  <c:v>6.2</c:v>
                </c:pt>
                <c:pt idx="31">
                  <c:v>6.2</c:v>
                </c:pt>
                <c:pt idx="32">
                  <c:v>6.2</c:v>
                </c:pt>
                <c:pt idx="33">
                  <c:v>6.2</c:v>
                </c:pt>
                <c:pt idx="34">
                  <c:v>6.2</c:v>
                </c:pt>
                <c:pt idx="35">
                  <c:v>6.2</c:v>
                </c:pt>
                <c:pt idx="36">
                  <c:v>6.2</c:v>
                </c:pt>
                <c:pt idx="37">
                  <c:v>6.2</c:v>
                </c:pt>
                <c:pt idx="38">
                  <c:v>6.2</c:v>
                </c:pt>
                <c:pt idx="39">
                  <c:v>6.2</c:v>
                </c:pt>
                <c:pt idx="40">
                  <c:v>6.2</c:v>
                </c:pt>
                <c:pt idx="41">
                  <c:v>6.2</c:v>
                </c:pt>
                <c:pt idx="42">
                  <c:v>6.2</c:v>
                </c:pt>
                <c:pt idx="43">
                  <c:v>6.2</c:v>
                </c:pt>
                <c:pt idx="44">
                  <c:v>6.2</c:v>
                </c:pt>
                <c:pt idx="45">
                  <c:v>6.2</c:v>
                </c:pt>
                <c:pt idx="46">
                  <c:v>6.2</c:v>
                </c:pt>
                <c:pt idx="47">
                  <c:v>6.2</c:v>
                </c:pt>
                <c:pt idx="48">
                  <c:v>6.2</c:v>
                </c:pt>
                <c:pt idx="49">
                  <c:v>6.2</c:v>
                </c:pt>
                <c:pt idx="50">
                  <c:v>6.2</c:v>
                </c:pt>
                <c:pt idx="51">
                  <c:v>6.2</c:v>
                </c:pt>
                <c:pt idx="52">
                  <c:v>6.2</c:v>
                </c:pt>
                <c:pt idx="53">
                  <c:v>6.2</c:v>
                </c:pt>
                <c:pt idx="54">
                  <c:v>6.2</c:v>
                </c:pt>
                <c:pt idx="55">
                  <c:v>6.2</c:v>
                </c:pt>
                <c:pt idx="56">
                  <c:v>6.2</c:v>
                </c:pt>
                <c:pt idx="57">
                  <c:v>6.2</c:v>
                </c:pt>
                <c:pt idx="58">
                  <c:v>6.2</c:v>
                </c:pt>
                <c:pt idx="59">
                  <c:v>6.2</c:v>
                </c:pt>
                <c:pt idx="60">
                  <c:v>6.2</c:v>
                </c:pt>
                <c:pt idx="61">
                  <c:v>6.2</c:v>
                </c:pt>
                <c:pt idx="62">
                  <c:v>6.2</c:v>
                </c:pt>
                <c:pt idx="63">
                  <c:v>6.2</c:v>
                </c:pt>
                <c:pt idx="64">
                  <c:v>6.2</c:v>
                </c:pt>
                <c:pt idx="65">
                  <c:v>6.2</c:v>
                </c:pt>
                <c:pt idx="66">
                  <c:v>6.2</c:v>
                </c:pt>
                <c:pt idx="67">
                  <c:v>6.2</c:v>
                </c:pt>
                <c:pt idx="68">
                  <c:v>6.2</c:v>
                </c:pt>
                <c:pt idx="69">
                  <c:v>6.2</c:v>
                </c:pt>
                <c:pt idx="70">
                  <c:v>6.2</c:v>
                </c:pt>
                <c:pt idx="71">
                  <c:v>6.2</c:v>
                </c:pt>
                <c:pt idx="72">
                  <c:v>6.2</c:v>
                </c:pt>
                <c:pt idx="73">
                  <c:v>6.2</c:v>
                </c:pt>
                <c:pt idx="74">
                  <c:v>6.2</c:v>
                </c:pt>
                <c:pt idx="75">
                  <c:v>6.2</c:v>
                </c:pt>
                <c:pt idx="76">
                  <c:v>6.2</c:v>
                </c:pt>
                <c:pt idx="77">
                  <c:v>6.2</c:v>
                </c:pt>
                <c:pt idx="78">
                  <c:v>6.2</c:v>
                </c:pt>
                <c:pt idx="79">
                  <c:v>6.2</c:v>
                </c:pt>
                <c:pt idx="80">
                  <c:v>6.2</c:v>
                </c:pt>
                <c:pt idx="81">
                  <c:v>6.2</c:v>
                </c:pt>
                <c:pt idx="82">
                  <c:v>6.2</c:v>
                </c:pt>
                <c:pt idx="83">
                  <c:v>6.2</c:v>
                </c:pt>
                <c:pt idx="84">
                  <c:v>6.2</c:v>
                </c:pt>
                <c:pt idx="85">
                  <c:v>6.2</c:v>
                </c:pt>
                <c:pt idx="86">
                  <c:v>6.2</c:v>
                </c:pt>
                <c:pt idx="87">
                  <c:v>6.2</c:v>
                </c:pt>
                <c:pt idx="88">
                  <c:v>6.2</c:v>
                </c:pt>
                <c:pt idx="89">
                  <c:v>6.2</c:v>
                </c:pt>
                <c:pt idx="90">
                  <c:v>6.2</c:v>
                </c:pt>
                <c:pt idx="91">
                  <c:v>6.2</c:v>
                </c:pt>
                <c:pt idx="92">
                  <c:v>6.2</c:v>
                </c:pt>
                <c:pt idx="93">
                  <c:v>6.2</c:v>
                </c:pt>
                <c:pt idx="94">
                  <c:v>6.2</c:v>
                </c:pt>
                <c:pt idx="95">
                  <c:v>6.2</c:v>
                </c:pt>
                <c:pt idx="96">
                  <c:v>6.2</c:v>
                </c:pt>
                <c:pt idx="97">
                  <c:v>6.2</c:v>
                </c:pt>
                <c:pt idx="98">
                  <c:v>6.2</c:v>
                </c:pt>
                <c:pt idx="99">
                  <c:v>6.2</c:v>
                </c:pt>
                <c:pt idx="100">
                  <c:v>6.2</c:v>
                </c:pt>
                <c:pt idx="101">
                  <c:v>6.2</c:v>
                </c:pt>
                <c:pt idx="102">
                  <c:v>6.2</c:v>
                </c:pt>
                <c:pt idx="103">
                  <c:v>6.2</c:v>
                </c:pt>
                <c:pt idx="104">
                  <c:v>6.2</c:v>
                </c:pt>
                <c:pt idx="105">
                  <c:v>6.2</c:v>
                </c:pt>
                <c:pt idx="106">
                  <c:v>6.2</c:v>
                </c:pt>
                <c:pt idx="107">
                  <c:v>6.2</c:v>
                </c:pt>
                <c:pt idx="108">
                  <c:v>6.2</c:v>
                </c:pt>
                <c:pt idx="109">
                  <c:v>6.2</c:v>
                </c:pt>
                <c:pt idx="110">
                  <c:v>6.2</c:v>
                </c:pt>
                <c:pt idx="111">
                  <c:v>6.2</c:v>
                </c:pt>
                <c:pt idx="112">
                  <c:v>6.2</c:v>
                </c:pt>
                <c:pt idx="113">
                  <c:v>6.2</c:v>
                </c:pt>
                <c:pt idx="114">
                  <c:v>6.2</c:v>
                </c:pt>
                <c:pt idx="115">
                  <c:v>6.2</c:v>
                </c:pt>
                <c:pt idx="116">
                  <c:v>6.2</c:v>
                </c:pt>
                <c:pt idx="117">
                  <c:v>6.2</c:v>
                </c:pt>
                <c:pt idx="118">
                  <c:v>6.2</c:v>
                </c:pt>
                <c:pt idx="119">
                  <c:v>6.2</c:v>
                </c:pt>
                <c:pt idx="120">
                  <c:v>6.2</c:v>
                </c:pt>
                <c:pt idx="121">
                  <c:v>6.2</c:v>
                </c:pt>
                <c:pt idx="122">
                  <c:v>6.2</c:v>
                </c:pt>
                <c:pt idx="123">
                  <c:v>6.2</c:v>
                </c:pt>
                <c:pt idx="124">
                  <c:v>6.2</c:v>
                </c:pt>
                <c:pt idx="125">
                  <c:v>6.2</c:v>
                </c:pt>
                <c:pt idx="126">
                  <c:v>6.2</c:v>
                </c:pt>
                <c:pt idx="127">
                  <c:v>6.2</c:v>
                </c:pt>
                <c:pt idx="128">
                  <c:v>6.2</c:v>
                </c:pt>
                <c:pt idx="129">
                  <c:v>6.2</c:v>
                </c:pt>
                <c:pt idx="130">
                  <c:v>6.2</c:v>
                </c:pt>
                <c:pt idx="131">
                  <c:v>6.2</c:v>
                </c:pt>
                <c:pt idx="132">
                  <c:v>6.2</c:v>
                </c:pt>
                <c:pt idx="133">
                  <c:v>6.2</c:v>
                </c:pt>
                <c:pt idx="134">
                  <c:v>6.2</c:v>
                </c:pt>
                <c:pt idx="135">
                  <c:v>6.2</c:v>
                </c:pt>
                <c:pt idx="136">
                  <c:v>6.2</c:v>
                </c:pt>
                <c:pt idx="137">
                  <c:v>6.2</c:v>
                </c:pt>
                <c:pt idx="138">
                  <c:v>6.2</c:v>
                </c:pt>
                <c:pt idx="139">
                  <c:v>6.2</c:v>
                </c:pt>
                <c:pt idx="140">
                  <c:v>6.2</c:v>
                </c:pt>
                <c:pt idx="141">
                  <c:v>6.2</c:v>
                </c:pt>
                <c:pt idx="142">
                  <c:v>6.2</c:v>
                </c:pt>
                <c:pt idx="143">
                  <c:v>6.2</c:v>
                </c:pt>
                <c:pt idx="144">
                  <c:v>6.2</c:v>
                </c:pt>
                <c:pt idx="145">
                  <c:v>6.2</c:v>
                </c:pt>
                <c:pt idx="146">
                  <c:v>6.2</c:v>
                </c:pt>
                <c:pt idx="147">
                  <c:v>6.2</c:v>
                </c:pt>
                <c:pt idx="148">
                  <c:v>6.2</c:v>
                </c:pt>
                <c:pt idx="149">
                  <c:v>6.2</c:v>
                </c:pt>
                <c:pt idx="150">
                  <c:v>6.2</c:v>
                </c:pt>
                <c:pt idx="151">
                  <c:v>6.2</c:v>
                </c:pt>
                <c:pt idx="152">
                  <c:v>6.2</c:v>
                </c:pt>
                <c:pt idx="153">
                  <c:v>6.2</c:v>
                </c:pt>
                <c:pt idx="154">
                  <c:v>6.2</c:v>
                </c:pt>
                <c:pt idx="155">
                  <c:v>6.2</c:v>
                </c:pt>
                <c:pt idx="156">
                  <c:v>6.2</c:v>
                </c:pt>
                <c:pt idx="157">
                  <c:v>6.2</c:v>
                </c:pt>
                <c:pt idx="158">
                  <c:v>6.2</c:v>
                </c:pt>
                <c:pt idx="159">
                  <c:v>6.2</c:v>
                </c:pt>
                <c:pt idx="160">
                  <c:v>6.2</c:v>
                </c:pt>
                <c:pt idx="161">
                  <c:v>6.2</c:v>
                </c:pt>
                <c:pt idx="162">
                  <c:v>6.2</c:v>
                </c:pt>
                <c:pt idx="163">
                  <c:v>6.2</c:v>
                </c:pt>
                <c:pt idx="164">
                  <c:v>6.2</c:v>
                </c:pt>
                <c:pt idx="165">
                  <c:v>6.2</c:v>
                </c:pt>
                <c:pt idx="166">
                  <c:v>6.2</c:v>
                </c:pt>
                <c:pt idx="167">
                  <c:v>6.2</c:v>
                </c:pt>
                <c:pt idx="168">
                  <c:v>6.2</c:v>
                </c:pt>
                <c:pt idx="169">
                  <c:v>6.2</c:v>
                </c:pt>
                <c:pt idx="170">
                  <c:v>6.2</c:v>
                </c:pt>
                <c:pt idx="171">
                  <c:v>6.2</c:v>
                </c:pt>
                <c:pt idx="172">
                  <c:v>6.2</c:v>
                </c:pt>
                <c:pt idx="173">
                  <c:v>6.2</c:v>
                </c:pt>
                <c:pt idx="174">
                  <c:v>6.2</c:v>
                </c:pt>
                <c:pt idx="175">
                  <c:v>6.2</c:v>
                </c:pt>
                <c:pt idx="176">
                  <c:v>6.2</c:v>
                </c:pt>
                <c:pt idx="177">
                  <c:v>6.2</c:v>
                </c:pt>
                <c:pt idx="178">
                  <c:v>6.2</c:v>
                </c:pt>
                <c:pt idx="179">
                  <c:v>6.2</c:v>
                </c:pt>
                <c:pt idx="180">
                  <c:v>6.2</c:v>
                </c:pt>
                <c:pt idx="181">
                  <c:v>6.2</c:v>
                </c:pt>
                <c:pt idx="182">
                  <c:v>6.2</c:v>
                </c:pt>
                <c:pt idx="183">
                  <c:v>6.2</c:v>
                </c:pt>
                <c:pt idx="184">
                  <c:v>6.2</c:v>
                </c:pt>
                <c:pt idx="185">
                  <c:v>6.2</c:v>
                </c:pt>
                <c:pt idx="186">
                  <c:v>6.2</c:v>
                </c:pt>
                <c:pt idx="187">
                  <c:v>6.2</c:v>
                </c:pt>
                <c:pt idx="188">
                  <c:v>6.2</c:v>
                </c:pt>
                <c:pt idx="189">
                  <c:v>6.2</c:v>
                </c:pt>
                <c:pt idx="190">
                  <c:v>6.2</c:v>
                </c:pt>
                <c:pt idx="191">
                  <c:v>6.2</c:v>
                </c:pt>
                <c:pt idx="192">
                  <c:v>6.2</c:v>
                </c:pt>
                <c:pt idx="193">
                  <c:v>6.2</c:v>
                </c:pt>
                <c:pt idx="194">
                  <c:v>6.2</c:v>
                </c:pt>
                <c:pt idx="195">
                  <c:v>6.2</c:v>
                </c:pt>
                <c:pt idx="196">
                  <c:v>6.2</c:v>
                </c:pt>
                <c:pt idx="197">
                  <c:v>6.2</c:v>
                </c:pt>
                <c:pt idx="198">
                  <c:v>6.2</c:v>
                </c:pt>
                <c:pt idx="199">
                  <c:v>6.2</c:v>
                </c:pt>
                <c:pt idx="200">
                  <c:v>6.2</c:v>
                </c:pt>
                <c:pt idx="201">
                  <c:v>6.2</c:v>
                </c:pt>
                <c:pt idx="202">
                  <c:v>6.2</c:v>
                </c:pt>
                <c:pt idx="203">
                  <c:v>6.2</c:v>
                </c:pt>
                <c:pt idx="204">
                  <c:v>6.2</c:v>
                </c:pt>
                <c:pt idx="205">
                  <c:v>6.2</c:v>
                </c:pt>
                <c:pt idx="206">
                  <c:v>6.2</c:v>
                </c:pt>
                <c:pt idx="207">
                  <c:v>6.2</c:v>
                </c:pt>
                <c:pt idx="208">
                  <c:v>6.2</c:v>
                </c:pt>
                <c:pt idx="209">
                  <c:v>6.2</c:v>
                </c:pt>
                <c:pt idx="210">
                  <c:v>6.2</c:v>
                </c:pt>
                <c:pt idx="211">
                  <c:v>6.2</c:v>
                </c:pt>
                <c:pt idx="212">
                  <c:v>6.2</c:v>
                </c:pt>
                <c:pt idx="213">
                  <c:v>6.2</c:v>
                </c:pt>
                <c:pt idx="214">
                  <c:v>6.2</c:v>
                </c:pt>
                <c:pt idx="215">
                  <c:v>6.2</c:v>
                </c:pt>
                <c:pt idx="216">
                  <c:v>6.2</c:v>
                </c:pt>
                <c:pt idx="217">
                  <c:v>6.2</c:v>
                </c:pt>
                <c:pt idx="218">
                  <c:v>6.2</c:v>
                </c:pt>
                <c:pt idx="219">
                  <c:v>6.2</c:v>
                </c:pt>
                <c:pt idx="220">
                  <c:v>6.2</c:v>
                </c:pt>
                <c:pt idx="221">
                  <c:v>6.2</c:v>
                </c:pt>
                <c:pt idx="222">
                  <c:v>6.2</c:v>
                </c:pt>
                <c:pt idx="223">
                  <c:v>6.2</c:v>
                </c:pt>
                <c:pt idx="224">
                  <c:v>6.2</c:v>
                </c:pt>
                <c:pt idx="225">
                  <c:v>6.2</c:v>
                </c:pt>
                <c:pt idx="226">
                  <c:v>6.2</c:v>
                </c:pt>
                <c:pt idx="227">
                  <c:v>6.2</c:v>
                </c:pt>
                <c:pt idx="228">
                  <c:v>6.2</c:v>
                </c:pt>
                <c:pt idx="229">
                  <c:v>6.2</c:v>
                </c:pt>
                <c:pt idx="230">
                  <c:v>6.2</c:v>
                </c:pt>
                <c:pt idx="231">
                  <c:v>6.2</c:v>
                </c:pt>
                <c:pt idx="232">
                  <c:v>6.2</c:v>
                </c:pt>
                <c:pt idx="233">
                  <c:v>6.2</c:v>
                </c:pt>
                <c:pt idx="234">
                  <c:v>6.2</c:v>
                </c:pt>
                <c:pt idx="235">
                  <c:v>6.2</c:v>
                </c:pt>
                <c:pt idx="236">
                  <c:v>6.2</c:v>
                </c:pt>
                <c:pt idx="237">
                  <c:v>6.2</c:v>
                </c:pt>
                <c:pt idx="238">
                  <c:v>6.2</c:v>
                </c:pt>
                <c:pt idx="239">
                  <c:v>6.2</c:v>
                </c:pt>
                <c:pt idx="240">
                  <c:v>6.2</c:v>
                </c:pt>
                <c:pt idx="241">
                  <c:v>6.2</c:v>
                </c:pt>
                <c:pt idx="242">
                  <c:v>6.2</c:v>
                </c:pt>
                <c:pt idx="243">
                  <c:v>6.2</c:v>
                </c:pt>
                <c:pt idx="244">
                  <c:v>6.2</c:v>
                </c:pt>
                <c:pt idx="245">
                  <c:v>6.2</c:v>
                </c:pt>
                <c:pt idx="246">
                  <c:v>6.2</c:v>
                </c:pt>
                <c:pt idx="247">
                  <c:v>6.2</c:v>
                </c:pt>
                <c:pt idx="248">
                  <c:v>6.2</c:v>
                </c:pt>
                <c:pt idx="249">
                  <c:v>6.2</c:v>
                </c:pt>
                <c:pt idx="250">
                  <c:v>6.2</c:v>
                </c:pt>
                <c:pt idx="251">
                  <c:v>6.2</c:v>
                </c:pt>
                <c:pt idx="252">
                  <c:v>6.2</c:v>
                </c:pt>
                <c:pt idx="253">
                  <c:v>6.2</c:v>
                </c:pt>
                <c:pt idx="254">
                  <c:v>6.2</c:v>
                </c:pt>
                <c:pt idx="255">
                  <c:v>6.2</c:v>
                </c:pt>
                <c:pt idx="256">
                  <c:v>6.2</c:v>
                </c:pt>
                <c:pt idx="257">
                  <c:v>6.2</c:v>
                </c:pt>
                <c:pt idx="258">
                  <c:v>6.2</c:v>
                </c:pt>
                <c:pt idx="259">
                  <c:v>6.2</c:v>
                </c:pt>
                <c:pt idx="260">
                  <c:v>6.2</c:v>
                </c:pt>
                <c:pt idx="261">
                  <c:v>6.2</c:v>
                </c:pt>
                <c:pt idx="262">
                  <c:v>6.2</c:v>
                </c:pt>
                <c:pt idx="263">
                  <c:v>6.2</c:v>
                </c:pt>
                <c:pt idx="264">
                  <c:v>6.2</c:v>
                </c:pt>
                <c:pt idx="265">
                  <c:v>6.2</c:v>
                </c:pt>
                <c:pt idx="266">
                  <c:v>6.2</c:v>
                </c:pt>
                <c:pt idx="267">
                  <c:v>6.2</c:v>
                </c:pt>
                <c:pt idx="268">
                  <c:v>6.2</c:v>
                </c:pt>
                <c:pt idx="269">
                  <c:v>6.2</c:v>
                </c:pt>
                <c:pt idx="270">
                  <c:v>6.2</c:v>
                </c:pt>
                <c:pt idx="271">
                  <c:v>6.2</c:v>
                </c:pt>
                <c:pt idx="272">
                  <c:v>6.2</c:v>
                </c:pt>
                <c:pt idx="273">
                  <c:v>6.2</c:v>
                </c:pt>
                <c:pt idx="274">
                  <c:v>6.2</c:v>
                </c:pt>
                <c:pt idx="275">
                  <c:v>6.2</c:v>
                </c:pt>
                <c:pt idx="276">
                  <c:v>6.2</c:v>
                </c:pt>
                <c:pt idx="277">
                  <c:v>6.2</c:v>
                </c:pt>
                <c:pt idx="278">
                  <c:v>6.2</c:v>
                </c:pt>
                <c:pt idx="279">
                  <c:v>6.2</c:v>
                </c:pt>
                <c:pt idx="280">
                  <c:v>6.2</c:v>
                </c:pt>
                <c:pt idx="281">
                  <c:v>6.2</c:v>
                </c:pt>
                <c:pt idx="282">
                  <c:v>6.2</c:v>
                </c:pt>
                <c:pt idx="283">
                  <c:v>6.2</c:v>
                </c:pt>
                <c:pt idx="284">
                  <c:v>6.2</c:v>
                </c:pt>
                <c:pt idx="285">
                  <c:v>6.2</c:v>
                </c:pt>
                <c:pt idx="286">
                  <c:v>6.2</c:v>
                </c:pt>
                <c:pt idx="287">
                  <c:v>6.2</c:v>
                </c:pt>
                <c:pt idx="288">
                  <c:v>6.2</c:v>
                </c:pt>
                <c:pt idx="289">
                  <c:v>6.2</c:v>
                </c:pt>
                <c:pt idx="290">
                  <c:v>6.2</c:v>
                </c:pt>
                <c:pt idx="291">
                  <c:v>6.2</c:v>
                </c:pt>
                <c:pt idx="292">
                  <c:v>6.2</c:v>
                </c:pt>
                <c:pt idx="293">
                  <c:v>6.2</c:v>
                </c:pt>
                <c:pt idx="294">
                  <c:v>6.2</c:v>
                </c:pt>
                <c:pt idx="295">
                  <c:v>6.2</c:v>
                </c:pt>
                <c:pt idx="296">
                  <c:v>6.2</c:v>
                </c:pt>
                <c:pt idx="297">
                  <c:v>6.2</c:v>
                </c:pt>
                <c:pt idx="298">
                  <c:v>6.2</c:v>
                </c:pt>
                <c:pt idx="299">
                  <c:v>6.2</c:v>
                </c:pt>
                <c:pt idx="300">
                  <c:v>6.2</c:v>
                </c:pt>
                <c:pt idx="301">
                  <c:v>6.2</c:v>
                </c:pt>
                <c:pt idx="302">
                  <c:v>6.2</c:v>
                </c:pt>
                <c:pt idx="303">
                  <c:v>6.2</c:v>
                </c:pt>
                <c:pt idx="304">
                  <c:v>6.2</c:v>
                </c:pt>
                <c:pt idx="305">
                  <c:v>6.2</c:v>
                </c:pt>
                <c:pt idx="306">
                  <c:v>6.2</c:v>
                </c:pt>
                <c:pt idx="307">
                  <c:v>6.2</c:v>
                </c:pt>
                <c:pt idx="308">
                  <c:v>6.2</c:v>
                </c:pt>
                <c:pt idx="309">
                  <c:v>6.2</c:v>
                </c:pt>
                <c:pt idx="310">
                  <c:v>6.2</c:v>
                </c:pt>
                <c:pt idx="311">
                  <c:v>6.2</c:v>
                </c:pt>
                <c:pt idx="312">
                  <c:v>6.2</c:v>
                </c:pt>
                <c:pt idx="313">
                  <c:v>6.2</c:v>
                </c:pt>
                <c:pt idx="314">
                  <c:v>6.2</c:v>
                </c:pt>
                <c:pt idx="315">
                  <c:v>6.2</c:v>
                </c:pt>
                <c:pt idx="316">
                  <c:v>6.2</c:v>
                </c:pt>
                <c:pt idx="317">
                  <c:v>6.2</c:v>
                </c:pt>
                <c:pt idx="318">
                  <c:v>6.2</c:v>
                </c:pt>
                <c:pt idx="319">
                  <c:v>6.2</c:v>
                </c:pt>
                <c:pt idx="320">
                  <c:v>6.2</c:v>
                </c:pt>
                <c:pt idx="321">
                  <c:v>6.2</c:v>
                </c:pt>
                <c:pt idx="322">
                  <c:v>6.2</c:v>
                </c:pt>
                <c:pt idx="323">
                  <c:v>6.2</c:v>
                </c:pt>
                <c:pt idx="324">
                  <c:v>6.2</c:v>
                </c:pt>
                <c:pt idx="325">
                  <c:v>6.2</c:v>
                </c:pt>
                <c:pt idx="326">
                  <c:v>6.2</c:v>
                </c:pt>
                <c:pt idx="327">
                  <c:v>6.2</c:v>
                </c:pt>
                <c:pt idx="328">
                  <c:v>6.2</c:v>
                </c:pt>
                <c:pt idx="329">
                  <c:v>6.2</c:v>
                </c:pt>
                <c:pt idx="330">
                  <c:v>6.2</c:v>
                </c:pt>
                <c:pt idx="331">
                  <c:v>6.2</c:v>
                </c:pt>
                <c:pt idx="332">
                  <c:v>6.2</c:v>
                </c:pt>
                <c:pt idx="333">
                  <c:v>6.2</c:v>
                </c:pt>
                <c:pt idx="334">
                  <c:v>6.2</c:v>
                </c:pt>
                <c:pt idx="335">
                  <c:v>6.2</c:v>
                </c:pt>
                <c:pt idx="336">
                  <c:v>6.2</c:v>
                </c:pt>
                <c:pt idx="337">
                  <c:v>6.2</c:v>
                </c:pt>
                <c:pt idx="338">
                  <c:v>6.2</c:v>
                </c:pt>
                <c:pt idx="339">
                  <c:v>6.2</c:v>
                </c:pt>
                <c:pt idx="340">
                  <c:v>6.2</c:v>
                </c:pt>
                <c:pt idx="341">
                  <c:v>6.2</c:v>
                </c:pt>
                <c:pt idx="342">
                  <c:v>6.2</c:v>
                </c:pt>
                <c:pt idx="343">
                  <c:v>6.2</c:v>
                </c:pt>
                <c:pt idx="344">
                  <c:v>6.2</c:v>
                </c:pt>
                <c:pt idx="345">
                  <c:v>6.2</c:v>
                </c:pt>
                <c:pt idx="346">
                  <c:v>6.2</c:v>
                </c:pt>
                <c:pt idx="347">
                  <c:v>6.2</c:v>
                </c:pt>
                <c:pt idx="348">
                  <c:v>6.2</c:v>
                </c:pt>
                <c:pt idx="349">
                  <c:v>6.2</c:v>
                </c:pt>
                <c:pt idx="350">
                  <c:v>6.2</c:v>
                </c:pt>
                <c:pt idx="351">
                  <c:v>6.2</c:v>
                </c:pt>
                <c:pt idx="352">
                  <c:v>6.2</c:v>
                </c:pt>
                <c:pt idx="353">
                  <c:v>6.2</c:v>
                </c:pt>
                <c:pt idx="354">
                  <c:v>6.2</c:v>
                </c:pt>
                <c:pt idx="355">
                  <c:v>6.2</c:v>
                </c:pt>
                <c:pt idx="356">
                  <c:v>6.2</c:v>
                </c:pt>
                <c:pt idx="357">
                  <c:v>6.2</c:v>
                </c:pt>
                <c:pt idx="358">
                  <c:v>6.2</c:v>
                </c:pt>
                <c:pt idx="359">
                  <c:v>6.2</c:v>
                </c:pt>
                <c:pt idx="360">
                  <c:v>6.2</c:v>
                </c:pt>
                <c:pt idx="361">
                  <c:v>6.2</c:v>
                </c:pt>
                <c:pt idx="362">
                  <c:v>6.2</c:v>
                </c:pt>
                <c:pt idx="363">
                  <c:v>6.2</c:v>
                </c:pt>
                <c:pt idx="364">
                  <c:v>6.2</c:v>
                </c:pt>
                <c:pt idx="365">
                  <c:v>6.2</c:v>
                </c:pt>
                <c:pt idx="366">
                  <c:v>6.2</c:v>
                </c:pt>
                <c:pt idx="367">
                  <c:v>6.2</c:v>
                </c:pt>
                <c:pt idx="368">
                  <c:v>6.2</c:v>
                </c:pt>
                <c:pt idx="369">
                  <c:v>6.2</c:v>
                </c:pt>
                <c:pt idx="370">
                  <c:v>6.2</c:v>
                </c:pt>
                <c:pt idx="371">
                  <c:v>6.2</c:v>
                </c:pt>
                <c:pt idx="372">
                  <c:v>6.2</c:v>
                </c:pt>
                <c:pt idx="373">
                  <c:v>6.2</c:v>
                </c:pt>
                <c:pt idx="374">
                  <c:v>6.2</c:v>
                </c:pt>
                <c:pt idx="375">
                  <c:v>6.2</c:v>
                </c:pt>
                <c:pt idx="376">
                  <c:v>6.2</c:v>
                </c:pt>
                <c:pt idx="377">
                  <c:v>6.2</c:v>
                </c:pt>
                <c:pt idx="378">
                  <c:v>6.2</c:v>
                </c:pt>
                <c:pt idx="379">
                  <c:v>6.2</c:v>
                </c:pt>
                <c:pt idx="380">
                  <c:v>6.2</c:v>
                </c:pt>
                <c:pt idx="381">
                  <c:v>6.2</c:v>
                </c:pt>
                <c:pt idx="382">
                  <c:v>6.2</c:v>
                </c:pt>
                <c:pt idx="383">
                  <c:v>6.2</c:v>
                </c:pt>
                <c:pt idx="384">
                  <c:v>6.2</c:v>
                </c:pt>
                <c:pt idx="385">
                  <c:v>6.2</c:v>
                </c:pt>
                <c:pt idx="386">
                  <c:v>6.2</c:v>
                </c:pt>
                <c:pt idx="387">
                  <c:v>6.2</c:v>
                </c:pt>
                <c:pt idx="388">
                  <c:v>6.2</c:v>
                </c:pt>
                <c:pt idx="389">
                  <c:v>6.2</c:v>
                </c:pt>
                <c:pt idx="390">
                  <c:v>6.2</c:v>
                </c:pt>
                <c:pt idx="391">
                  <c:v>6.2</c:v>
                </c:pt>
                <c:pt idx="392">
                  <c:v>6.2</c:v>
                </c:pt>
                <c:pt idx="393">
                  <c:v>6.2</c:v>
                </c:pt>
                <c:pt idx="394">
                  <c:v>6.2</c:v>
                </c:pt>
                <c:pt idx="395">
                  <c:v>6.2</c:v>
                </c:pt>
                <c:pt idx="396">
                  <c:v>6.2</c:v>
                </c:pt>
                <c:pt idx="397">
                  <c:v>6.2</c:v>
                </c:pt>
                <c:pt idx="398">
                  <c:v>6.2</c:v>
                </c:pt>
                <c:pt idx="399">
                  <c:v>6.2</c:v>
                </c:pt>
                <c:pt idx="400">
                  <c:v>6.2</c:v>
                </c:pt>
                <c:pt idx="401">
                  <c:v>6.2</c:v>
                </c:pt>
                <c:pt idx="402">
                  <c:v>6.2</c:v>
                </c:pt>
                <c:pt idx="403">
                  <c:v>6.2</c:v>
                </c:pt>
                <c:pt idx="404">
                  <c:v>6.2</c:v>
                </c:pt>
                <c:pt idx="405">
                  <c:v>6.2</c:v>
                </c:pt>
                <c:pt idx="406">
                  <c:v>6.2</c:v>
                </c:pt>
                <c:pt idx="407">
                  <c:v>6.2</c:v>
                </c:pt>
                <c:pt idx="408">
                  <c:v>6.2</c:v>
                </c:pt>
                <c:pt idx="409">
                  <c:v>6.2</c:v>
                </c:pt>
                <c:pt idx="410">
                  <c:v>6.2</c:v>
                </c:pt>
                <c:pt idx="411">
                  <c:v>6.2</c:v>
                </c:pt>
                <c:pt idx="412">
                  <c:v>6.2</c:v>
                </c:pt>
                <c:pt idx="413">
                  <c:v>6.2</c:v>
                </c:pt>
                <c:pt idx="414">
                  <c:v>6.2</c:v>
                </c:pt>
                <c:pt idx="415">
                  <c:v>6.2</c:v>
                </c:pt>
                <c:pt idx="416">
                  <c:v>6.2</c:v>
                </c:pt>
                <c:pt idx="417">
                  <c:v>6.2</c:v>
                </c:pt>
                <c:pt idx="418">
                  <c:v>6.2</c:v>
                </c:pt>
                <c:pt idx="419">
                  <c:v>6.2</c:v>
                </c:pt>
                <c:pt idx="420">
                  <c:v>6.2</c:v>
                </c:pt>
                <c:pt idx="421">
                  <c:v>6.2</c:v>
                </c:pt>
                <c:pt idx="422">
                  <c:v>6.2</c:v>
                </c:pt>
                <c:pt idx="423">
                  <c:v>6.2</c:v>
                </c:pt>
                <c:pt idx="424">
                  <c:v>6.2</c:v>
                </c:pt>
                <c:pt idx="425">
                  <c:v>6.2</c:v>
                </c:pt>
                <c:pt idx="426">
                  <c:v>6.2</c:v>
                </c:pt>
                <c:pt idx="427">
                  <c:v>6.2</c:v>
                </c:pt>
                <c:pt idx="428">
                  <c:v>6.2</c:v>
                </c:pt>
                <c:pt idx="429">
                  <c:v>6.2</c:v>
                </c:pt>
                <c:pt idx="430">
                  <c:v>6.2</c:v>
                </c:pt>
                <c:pt idx="431">
                  <c:v>6.2</c:v>
                </c:pt>
                <c:pt idx="432">
                  <c:v>6.2</c:v>
                </c:pt>
                <c:pt idx="433">
                  <c:v>6.2</c:v>
                </c:pt>
                <c:pt idx="434">
                  <c:v>6.2</c:v>
                </c:pt>
                <c:pt idx="435">
                  <c:v>6.2</c:v>
                </c:pt>
                <c:pt idx="436">
                  <c:v>6.2</c:v>
                </c:pt>
                <c:pt idx="437">
                  <c:v>6.2</c:v>
                </c:pt>
                <c:pt idx="438">
                  <c:v>6.2</c:v>
                </c:pt>
                <c:pt idx="439">
                  <c:v>6.2</c:v>
                </c:pt>
                <c:pt idx="440">
                  <c:v>6.2</c:v>
                </c:pt>
                <c:pt idx="441">
                  <c:v>6.2</c:v>
                </c:pt>
                <c:pt idx="442">
                  <c:v>6.2</c:v>
                </c:pt>
                <c:pt idx="443">
                  <c:v>6.2</c:v>
                </c:pt>
                <c:pt idx="444">
                  <c:v>6.2</c:v>
                </c:pt>
                <c:pt idx="445">
                  <c:v>6.2</c:v>
                </c:pt>
                <c:pt idx="446">
                  <c:v>6.2</c:v>
                </c:pt>
                <c:pt idx="447">
                  <c:v>6.2</c:v>
                </c:pt>
                <c:pt idx="448">
                  <c:v>6.2</c:v>
                </c:pt>
                <c:pt idx="449">
                  <c:v>6.2</c:v>
                </c:pt>
                <c:pt idx="450">
                  <c:v>6.2</c:v>
                </c:pt>
                <c:pt idx="451">
                  <c:v>6.2</c:v>
                </c:pt>
                <c:pt idx="452">
                  <c:v>6.2</c:v>
                </c:pt>
                <c:pt idx="453">
                  <c:v>6.2</c:v>
                </c:pt>
                <c:pt idx="454">
                  <c:v>6.2</c:v>
                </c:pt>
                <c:pt idx="455">
                  <c:v>6.2</c:v>
                </c:pt>
                <c:pt idx="456">
                  <c:v>6.2</c:v>
                </c:pt>
                <c:pt idx="457">
                  <c:v>6.2</c:v>
                </c:pt>
                <c:pt idx="458">
                  <c:v>6.2</c:v>
                </c:pt>
                <c:pt idx="459">
                  <c:v>6.2</c:v>
                </c:pt>
                <c:pt idx="460">
                  <c:v>6.2</c:v>
                </c:pt>
                <c:pt idx="461">
                  <c:v>6.2</c:v>
                </c:pt>
                <c:pt idx="462">
                  <c:v>6.2</c:v>
                </c:pt>
                <c:pt idx="463">
                  <c:v>6.2</c:v>
                </c:pt>
                <c:pt idx="464">
                  <c:v>6.2</c:v>
                </c:pt>
                <c:pt idx="465">
                  <c:v>6.2</c:v>
                </c:pt>
                <c:pt idx="466">
                  <c:v>6.2</c:v>
                </c:pt>
                <c:pt idx="467">
                  <c:v>6.2</c:v>
                </c:pt>
                <c:pt idx="468">
                  <c:v>6.2</c:v>
                </c:pt>
                <c:pt idx="469">
                  <c:v>6.2</c:v>
                </c:pt>
                <c:pt idx="470">
                  <c:v>6.2</c:v>
                </c:pt>
                <c:pt idx="471">
                  <c:v>6.2</c:v>
                </c:pt>
                <c:pt idx="472">
                  <c:v>6.2</c:v>
                </c:pt>
                <c:pt idx="473">
                  <c:v>6.2</c:v>
                </c:pt>
                <c:pt idx="474">
                  <c:v>6.2</c:v>
                </c:pt>
                <c:pt idx="475">
                  <c:v>6.2</c:v>
                </c:pt>
                <c:pt idx="476">
                  <c:v>6.2</c:v>
                </c:pt>
                <c:pt idx="477">
                  <c:v>6.2</c:v>
                </c:pt>
                <c:pt idx="478">
                  <c:v>6.2</c:v>
                </c:pt>
                <c:pt idx="479">
                  <c:v>6.2</c:v>
                </c:pt>
                <c:pt idx="480">
                  <c:v>6.2</c:v>
                </c:pt>
                <c:pt idx="481">
                  <c:v>6.2</c:v>
                </c:pt>
                <c:pt idx="482">
                  <c:v>6.2</c:v>
                </c:pt>
                <c:pt idx="483">
                  <c:v>6.2</c:v>
                </c:pt>
                <c:pt idx="484">
                  <c:v>6.2</c:v>
                </c:pt>
                <c:pt idx="485">
                  <c:v>6.2</c:v>
                </c:pt>
                <c:pt idx="486">
                  <c:v>6.2</c:v>
                </c:pt>
                <c:pt idx="487">
                  <c:v>6.2</c:v>
                </c:pt>
                <c:pt idx="488">
                  <c:v>6.2</c:v>
                </c:pt>
                <c:pt idx="489">
                  <c:v>6.2</c:v>
                </c:pt>
                <c:pt idx="490">
                  <c:v>6.2</c:v>
                </c:pt>
                <c:pt idx="491">
                  <c:v>6.2</c:v>
                </c:pt>
                <c:pt idx="492">
                  <c:v>6.2</c:v>
                </c:pt>
                <c:pt idx="493">
                  <c:v>6.2</c:v>
                </c:pt>
                <c:pt idx="494">
                  <c:v>6.2</c:v>
                </c:pt>
                <c:pt idx="495">
                  <c:v>6.2</c:v>
                </c:pt>
                <c:pt idx="496">
                  <c:v>6.2</c:v>
                </c:pt>
                <c:pt idx="497">
                  <c:v>6.2</c:v>
                </c:pt>
                <c:pt idx="498">
                  <c:v>6.2</c:v>
                </c:pt>
                <c:pt idx="499">
                  <c:v>6.2</c:v>
                </c:pt>
                <c:pt idx="500">
                  <c:v>6.2</c:v>
                </c:pt>
                <c:pt idx="501">
                  <c:v>6.2</c:v>
                </c:pt>
                <c:pt idx="502">
                  <c:v>6.2</c:v>
                </c:pt>
                <c:pt idx="503">
                  <c:v>6.2</c:v>
                </c:pt>
                <c:pt idx="504">
                  <c:v>6.2</c:v>
                </c:pt>
                <c:pt idx="505">
                  <c:v>6.2</c:v>
                </c:pt>
                <c:pt idx="506">
                  <c:v>6.2</c:v>
                </c:pt>
                <c:pt idx="507">
                  <c:v>6.2</c:v>
                </c:pt>
                <c:pt idx="508">
                  <c:v>6.2</c:v>
                </c:pt>
                <c:pt idx="509">
                  <c:v>6.2</c:v>
                </c:pt>
                <c:pt idx="510">
                  <c:v>6.2</c:v>
                </c:pt>
                <c:pt idx="511">
                  <c:v>6.2</c:v>
                </c:pt>
                <c:pt idx="512">
                  <c:v>6.2</c:v>
                </c:pt>
                <c:pt idx="513">
                  <c:v>6.2</c:v>
                </c:pt>
                <c:pt idx="514">
                  <c:v>6.2</c:v>
                </c:pt>
                <c:pt idx="515">
                  <c:v>6.2</c:v>
                </c:pt>
                <c:pt idx="516">
                  <c:v>6.2</c:v>
                </c:pt>
                <c:pt idx="517">
                  <c:v>6.2</c:v>
                </c:pt>
                <c:pt idx="518">
                  <c:v>6.2</c:v>
                </c:pt>
                <c:pt idx="519">
                  <c:v>6.2</c:v>
                </c:pt>
                <c:pt idx="520">
                  <c:v>6.2</c:v>
                </c:pt>
                <c:pt idx="521">
                  <c:v>6.2</c:v>
                </c:pt>
                <c:pt idx="522">
                  <c:v>6.2</c:v>
                </c:pt>
                <c:pt idx="523">
                  <c:v>6.2</c:v>
                </c:pt>
                <c:pt idx="524">
                  <c:v>6.2</c:v>
                </c:pt>
                <c:pt idx="525">
                  <c:v>6.2</c:v>
                </c:pt>
                <c:pt idx="526">
                  <c:v>6.2</c:v>
                </c:pt>
                <c:pt idx="527">
                  <c:v>6.2</c:v>
                </c:pt>
                <c:pt idx="528">
                  <c:v>6.2</c:v>
                </c:pt>
                <c:pt idx="529">
                  <c:v>6.2</c:v>
                </c:pt>
                <c:pt idx="530">
                  <c:v>6.2</c:v>
                </c:pt>
                <c:pt idx="531">
                  <c:v>6.2</c:v>
                </c:pt>
                <c:pt idx="532">
                  <c:v>6.2</c:v>
                </c:pt>
                <c:pt idx="533">
                  <c:v>6.2</c:v>
                </c:pt>
                <c:pt idx="534">
                  <c:v>6.2</c:v>
                </c:pt>
                <c:pt idx="535">
                  <c:v>6.2</c:v>
                </c:pt>
                <c:pt idx="536">
                  <c:v>6.2</c:v>
                </c:pt>
                <c:pt idx="537">
                  <c:v>6.2</c:v>
                </c:pt>
                <c:pt idx="538">
                  <c:v>6.2</c:v>
                </c:pt>
                <c:pt idx="539">
                  <c:v>6.2</c:v>
                </c:pt>
                <c:pt idx="540">
                  <c:v>6.2</c:v>
                </c:pt>
                <c:pt idx="541">
                  <c:v>6.2</c:v>
                </c:pt>
                <c:pt idx="542">
                  <c:v>6.2</c:v>
                </c:pt>
                <c:pt idx="543">
                  <c:v>6.2</c:v>
                </c:pt>
                <c:pt idx="544">
                  <c:v>6.2</c:v>
                </c:pt>
                <c:pt idx="545">
                  <c:v>6.2</c:v>
                </c:pt>
                <c:pt idx="546">
                  <c:v>6.2</c:v>
                </c:pt>
                <c:pt idx="547">
                  <c:v>6.2</c:v>
                </c:pt>
                <c:pt idx="548">
                  <c:v>6.2</c:v>
                </c:pt>
                <c:pt idx="549">
                  <c:v>6.2</c:v>
                </c:pt>
                <c:pt idx="550">
                  <c:v>6.2</c:v>
                </c:pt>
                <c:pt idx="551">
                  <c:v>6.2</c:v>
                </c:pt>
                <c:pt idx="552">
                  <c:v>6.2</c:v>
                </c:pt>
                <c:pt idx="553">
                  <c:v>6.2</c:v>
                </c:pt>
                <c:pt idx="554">
                  <c:v>6.2</c:v>
                </c:pt>
                <c:pt idx="555">
                  <c:v>6.2</c:v>
                </c:pt>
                <c:pt idx="556">
                  <c:v>6.2</c:v>
                </c:pt>
                <c:pt idx="557">
                  <c:v>6.2</c:v>
                </c:pt>
                <c:pt idx="558">
                  <c:v>6.2</c:v>
                </c:pt>
                <c:pt idx="559">
                  <c:v>6.2</c:v>
                </c:pt>
                <c:pt idx="560">
                  <c:v>6.2</c:v>
                </c:pt>
                <c:pt idx="561">
                  <c:v>6.2</c:v>
                </c:pt>
                <c:pt idx="562">
                  <c:v>6.2</c:v>
                </c:pt>
                <c:pt idx="563">
                  <c:v>6.2</c:v>
                </c:pt>
                <c:pt idx="564">
                  <c:v>6.2</c:v>
                </c:pt>
                <c:pt idx="565">
                  <c:v>6.2</c:v>
                </c:pt>
                <c:pt idx="566">
                  <c:v>6.2</c:v>
                </c:pt>
                <c:pt idx="567">
                  <c:v>6.2</c:v>
                </c:pt>
                <c:pt idx="568">
                  <c:v>6.2</c:v>
                </c:pt>
                <c:pt idx="569">
                  <c:v>6.2</c:v>
                </c:pt>
                <c:pt idx="570">
                  <c:v>6.2</c:v>
                </c:pt>
                <c:pt idx="571">
                  <c:v>6.2</c:v>
                </c:pt>
                <c:pt idx="572">
                  <c:v>6.2</c:v>
                </c:pt>
                <c:pt idx="573">
                  <c:v>6.2</c:v>
                </c:pt>
                <c:pt idx="574">
                  <c:v>6.2</c:v>
                </c:pt>
                <c:pt idx="575">
                  <c:v>6.2</c:v>
                </c:pt>
                <c:pt idx="576">
                  <c:v>6.2</c:v>
                </c:pt>
                <c:pt idx="577">
                  <c:v>6.2</c:v>
                </c:pt>
                <c:pt idx="578">
                  <c:v>6.2</c:v>
                </c:pt>
                <c:pt idx="579">
                  <c:v>6.2</c:v>
                </c:pt>
                <c:pt idx="580">
                  <c:v>6.2</c:v>
                </c:pt>
                <c:pt idx="581">
                  <c:v>6.2</c:v>
                </c:pt>
                <c:pt idx="582">
                  <c:v>6.2</c:v>
                </c:pt>
                <c:pt idx="583">
                  <c:v>6.2</c:v>
                </c:pt>
                <c:pt idx="584">
                  <c:v>6.2</c:v>
                </c:pt>
                <c:pt idx="585">
                  <c:v>6.2</c:v>
                </c:pt>
                <c:pt idx="586">
                  <c:v>6.2</c:v>
                </c:pt>
                <c:pt idx="587">
                  <c:v>6.2</c:v>
                </c:pt>
                <c:pt idx="588">
                  <c:v>6.2</c:v>
                </c:pt>
                <c:pt idx="589">
                  <c:v>6.2</c:v>
                </c:pt>
                <c:pt idx="590">
                  <c:v>6.2</c:v>
                </c:pt>
                <c:pt idx="591">
                  <c:v>6.2</c:v>
                </c:pt>
                <c:pt idx="592">
                  <c:v>6.2</c:v>
                </c:pt>
                <c:pt idx="593">
                  <c:v>6.2</c:v>
                </c:pt>
                <c:pt idx="594">
                  <c:v>6.2</c:v>
                </c:pt>
                <c:pt idx="595">
                  <c:v>6.2</c:v>
                </c:pt>
                <c:pt idx="596">
                  <c:v>6.2</c:v>
                </c:pt>
                <c:pt idx="597">
                  <c:v>6.2</c:v>
                </c:pt>
                <c:pt idx="598">
                  <c:v>6.2</c:v>
                </c:pt>
                <c:pt idx="599">
                  <c:v>6.2</c:v>
                </c:pt>
                <c:pt idx="600">
                  <c:v>6.2</c:v>
                </c:pt>
                <c:pt idx="601">
                  <c:v>6.2</c:v>
                </c:pt>
                <c:pt idx="602">
                  <c:v>6.2</c:v>
                </c:pt>
                <c:pt idx="603">
                  <c:v>6.2</c:v>
                </c:pt>
                <c:pt idx="604">
                  <c:v>6.2</c:v>
                </c:pt>
                <c:pt idx="605">
                  <c:v>6.2</c:v>
                </c:pt>
                <c:pt idx="606">
                  <c:v>6.2</c:v>
                </c:pt>
                <c:pt idx="607">
                  <c:v>6.2</c:v>
                </c:pt>
                <c:pt idx="608">
                  <c:v>6.2</c:v>
                </c:pt>
                <c:pt idx="609">
                  <c:v>6.2</c:v>
                </c:pt>
                <c:pt idx="610">
                  <c:v>6.2</c:v>
                </c:pt>
                <c:pt idx="611">
                  <c:v>6.2</c:v>
                </c:pt>
                <c:pt idx="612">
                  <c:v>6.2</c:v>
                </c:pt>
                <c:pt idx="613">
                  <c:v>6.2</c:v>
                </c:pt>
                <c:pt idx="614">
                  <c:v>6.2</c:v>
                </c:pt>
                <c:pt idx="615">
                  <c:v>6.2</c:v>
                </c:pt>
                <c:pt idx="616">
                  <c:v>6.2</c:v>
                </c:pt>
                <c:pt idx="617">
                  <c:v>6.2</c:v>
                </c:pt>
                <c:pt idx="618">
                  <c:v>6.2</c:v>
                </c:pt>
                <c:pt idx="619">
                  <c:v>6.2</c:v>
                </c:pt>
                <c:pt idx="620">
                  <c:v>6.2</c:v>
                </c:pt>
                <c:pt idx="621">
                  <c:v>6.2</c:v>
                </c:pt>
                <c:pt idx="622">
                  <c:v>6.2</c:v>
                </c:pt>
                <c:pt idx="623">
                  <c:v>6.2</c:v>
                </c:pt>
                <c:pt idx="624">
                  <c:v>6.2</c:v>
                </c:pt>
                <c:pt idx="625">
                  <c:v>6.2</c:v>
                </c:pt>
                <c:pt idx="626">
                  <c:v>6.2</c:v>
                </c:pt>
                <c:pt idx="627">
                  <c:v>6.2</c:v>
                </c:pt>
                <c:pt idx="628">
                  <c:v>6.2</c:v>
                </c:pt>
                <c:pt idx="629">
                  <c:v>6.2</c:v>
                </c:pt>
                <c:pt idx="630">
                  <c:v>6.2</c:v>
                </c:pt>
                <c:pt idx="631">
                  <c:v>6.2</c:v>
                </c:pt>
                <c:pt idx="632">
                  <c:v>6.2</c:v>
                </c:pt>
                <c:pt idx="633">
                  <c:v>6.2</c:v>
                </c:pt>
                <c:pt idx="634">
                  <c:v>6.2</c:v>
                </c:pt>
                <c:pt idx="635">
                  <c:v>6.2</c:v>
                </c:pt>
                <c:pt idx="636">
                  <c:v>6.2</c:v>
                </c:pt>
                <c:pt idx="637">
                  <c:v>6.2</c:v>
                </c:pt>
                <c:pt idx="638">
                  <c:v>6.2</c:v>
                </c:pt>
                <c:pt idx="639">
                  <c:v>6.2</c:v>
                </c:pt>
                <c:pt idx="640">
                  <c:v>6.2</c:v>
                </c:pt>
                <c:pt idx="641">
                  <c:v>6.2</c:v>
                </c:pt>
                <c:pt idx="642">
                  <c:v>6.2</c:v>
                </c:pt>
                <c:pt idx="643">
                  <c:v>6.2</c:v>
                </c:pt>
                <c:pt idx="644">
                  <c:v>6.2</c:v>
                </c:pt>
                <c:pt idx="645">
                  <c:v>6.2</c:v>
                </c:pt>
                <c:pt idx="646">
                  <c:v>6.2</c:v>
                </c:pt>
                <c:pt idx="647">
                  <c:v>6.2</c:v>
                </c:pt>
                <c:pt idx="648">
                  <c:v>6.2</c:v>
                </c:pt>
                <c:pt idx="649">
                  <c:v>6.2</c:v>
                </c:pt>
                <c:pt idx="650">
                  <c:v>6.2</c:v>
                </c:pt>
                <c:pt idx="651">
                  <c:v>6.2</c:v>
                </c:pt>
                <c:pt idx="652">
                  <c:v>6.2</c:v>
                </c:pt>
                <c:pt idx="653">
                  <c:v>6.2</c:v>
                </c:pt>
                <c:pt idx="654">
                  <c:v>6.2</c:v>
                </c:pt>
                <c:pt idx="655">
                  <c:v>6.2</c:v>
                </c:pt>
                <c:pt idx="656">
                  <c:v>6.2</c:v>
                </c:pt>
                <c:pt idx="657">
                  <c:v>6.2</c:v>
                </c:pt>
                <c:pt idx="658">
                  <c:v>6.2</c:v>
                </c:pt>
                <c:pt idx="659">
                  <c:v>6.2</c:v>
                </c:pt>
                <c:pt idx="660">
                  <c:v>6.2</c:v>
                </c:pt>
                <c:pt idx="661">
                  <c:v>6.2</c:v>
                </c:pt>
                <c:pt idx="662">
                  <c:v>6.2</c:v>
                </c:pt>
                <c:pt idx="663">
                  <c:v>6.2</c:v>
                </c:pt>
                <c:pt idx="664">
                  <c:v>6.2</c:v>
                </c:pt>
                <c:pt idx="665">
                  <c:v>6.2</c:v>
                </c:pt>
                <c:pt idx="666">
                  <c:v>6.2</c:v>
                </c:pt>
                <c:pt idx="667">
                  <c:v>6.2</c:v>
                </c:pt>
                <c:pt idx="668">
                  <c:v>6.2</c:v>
                </c:pt>
                <c:pt idx="669">
                  <c:v>6.2</c:v>
                </c:pt>
                <c:pt idx="670">
                  <c:v>6.2</c:v>
                </c:pt>
                <c:pt idx="671">
                  <c:v>6.2</c:v>
                </c:pt>
                <c:pt idx="672">
                  <c:v>6.2</c:v>
                </c:pt>
                <c:pt idx="673">
                  <c:v>6.2</c:v>
                </c:pt>
                <c:pt idx="674">
                  <c:v>6.2</c:v>
                </c:pt>
                <c:pt idx="675">
                  <c:v>6.2</c:v>
                </c:pt>
                <c:pt idx="676">
                  <c:v>6.2</c:v>
                </c:pt>
                <c:pt idx="677">
                  <c:v>6.2</c:v>
                </c:pt>
                <c:pt idx="678">
                  <c:v>6.2</c:v>
                </c:pt>
                <c:pt idx="679">
                  <c:v>6.2</c:v>
                </c:pt>
                <c:pt idx="680">
                  <c:v>6.2</c:v>
                </c:pt>
                <c:pt idx="681">
                  <c:v>6.2</c:v>
                </c:pt>
                <c:pt idx="682">
                  <c:v>6.2</c:v>
                </c:pt>
                <c:pt idx="683">
                  <c:v>6.2</c:v>
                </c:pt>
                <c:pt idx="684">
                  <c:v>6.2</c:v>
                </c:pt>
                <c:pt idx="685">
                  <c:v>6.2</c:v>
                </c:pt>
                <c:pt idx="686">
                  <c:v>6.2</c:v>
                </c:pt>
                <c:pt idx="687">
                  <c:v>6.2</c:v>
                </c:pt>
                <c:pt idx="688">
                  <c:v>6.2</c:v>
                </c:pt>
                <c:pt idx="689">
                  <c:v>6.2</c:v>
                </c:pt>
                <c:pt idx="690">
                  <c:v>6.2</c:v>
                </c:pt>
                <c:pt idx="691">
                  <c:v>6.2</c:v>
                </c:pt>
                <c:pt idx="692">
                  <c:v>6.2</c:v>
                </c:pt>
                <c:pt idx="693">
                  <c:v>6.2</c:v>
                </c:pt>
                <c:pt idx="694">
                  <c:v>6.2</c:v>
                </c:pt>
                <c:pt idx="695">
                  <c:v>6.2</c:v>
                </c:pt>
                <c:pt idx="696">
                  <c:v>6.2</c:v>
                </c:pt>
                <c:pt idx="697">
                  <c:v>6.2</c:v>
                </c:pt>
                <c:pt idx="698">
                  <c:v>6.2</c:v>
                </c:pt>
                <c:pt idx="699">
                  <c:v>6.2</c:v>
                </c:pt>
                <c:pt idx="700">
                  <c:v>6.2</c:v>
                </c:pt>
                <c:pt idx="701">
                  <c:v>6.2</c:v>
                </c:pt>
                <c:pt idx="702">
                  <c:v>6.2</c:v>
                </c:pt>
                <c:pt idx="703">
                  <c:v>6.2</c:v>
                </c:pt>
                <c:pt idx="704">
                  <c:v>6.2</c:v>
                </c:pt>
                <c:pt idx="705">
                  <c:v>6.2</c:v>
                </c:pt>
                <c:pt idx="706">
                  <c:v>6.2</c:v>
                </c:pt>
                <c:pt idx="707">
                  <c:v>6.2</c:v>
                </c:pt>
                <c:pt idx="708">
                  <c:v>6.2</c:v>
                </c:pt>
                <c:pt idx="709">
                  <c:v>6.2</c:v>
                </c:pt>
                <c:pt idx="710">
                  <c:v>6.2</c:v>
                </c:pt>
                <c:pt idx="711">
                  <c:v>6.2</c:v>
                </c:pt>
                <c:pt idx="712">
                  <c:v>6.2</c:v>
                </c:pt>
                <c:pt idx="713">
                  <c:v>6.2</c:v>
                </c:pt>
                <c:pt idx="714">
                  <c:v>6.2</c:v>
                </c:pt>
                <c:pt idx="715">
                  <c:v>6.2</c:v>
                </c:pt>
                <c:pt idx="716">
                  <c:v>6.2</c:v>
                </c:pt>
                <c:pt idx="717">
                  <c:v>6.2</c:v>
                </c:pt>
                <c:pt idx="718">
                  <c:v>6.2</c:v>
                </c:pt>
                <c:pt idx="719">
                  <c:v>6.2</c:v>
                </c:pt>
                <c:pt idx="720">
                  <c:v>6.2</c:v>
                </c:pt>
                <c:pt idx="721">
                  <c:v>6.2</c:v>
                </c:pt>
                <c:pt idx="722">
                  <c:v>6.2</c:v>
                </c:pt>
                <c:pt idx="723">
                  <c:v>6.2</c:v>
                </c:pt>
                <c:pt idx="724">
                  <c:v>6.2</c:v>
                </c:pt>
                <c:pt idx="725">
                  <c:v>6.2</c:v>
                </c:pt>
                <c:pt idx="726">
                  <c:v>6.2</c:v>
                </c:pt>
                <c:pt idx="727">
                  <c:v>6.2</c:v>
                </c:pt>
                <c:pt idx="728">
                  <c:v>6.2</c:v>
                </c:pt>
                <c:pt idx="729">
                  <c:v>6.2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DD63-49D2-8A59-EEEFE7C9EE7D}"/>
            </c:ext>
          </c:extLst>
        </c:ser>
        <c:ser>
          <c:idx val="12"/>
          <c:order val="19"/>
          <c:tx>
            <c:v>MINIMO ABSOLUTO 1972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DATOS!$AO$3:$AO$732</c:f>
              <c:numCache>
                <c:formatCode>0.00</c:formatCode>
                <c:ptCount val="730"/>
                <c:pt idx="0">
                  <c:v>1.05</c:v>
                </c:pt>
                <c:pt idx="1">
                  <c:v>1.05</c:v>
                </c:pt>
                <c:pt idx="2">
                  <c:v>1.05</c:v>
                </c:pt>
                <c:pt idx="3">
                  <c:v>1.05</c:v>
                </c:pt>
                <c:pt idx="4">
                  <c:v>1.05</c:v>
                </c:pt>
                <c:pt idx="5">
                  <c:v>1.05</c:v>
                </c:pt>
                <c:pt idx="6">
                  <c:v>1.05</c:v>
                </c:pt>
                <c:pt idx="7">
                  <c:v>1.05</c:v>
                </c:pt>
                <c:pt idx="8">
                  <c:v>1.05</c:v>
                </c:pt>
                <c:pt idx="9">
                  <c:v>1.05</c:v>
                </c:pt>
                <c:pt idx="10">
                  <c:v>1.05</c:v>
                </c:pt>
                <c:pt idx="11">
                  <c:v>1.05</c:v>
                </c:pt>
                <c:pt idx="12">
                  <c:v>1.05</c:v>
                </c:pt>
                <c:pt idx="13">
                  <c:v>1.05</c:v>
                </c:pt>
                <c:pt idx="14">
                  <c:v>1.05</c:v>
                </c:pt>
                <c:pt idx="15">
                  <c:v>1.05</c:v>
                </c:pt>
                <c:pt idx="16">
                  <c:v>1.05</c:v>
                </c:pt>
                <c:pt idx="17">
                  <c:v>1.05</c:v>
                </c:pt>
                <c:pt idx="18">
                  <c:v>1.05</c:v>
                </c:pt>
                <c:pt idx="19">
                  <c:v>1.05</c:v>
                </c:pt>
                <c:pt idx="20">
                  <c:v>1.05</c:v>
                </c:pt>
                <c:pt idx="21">
                  <c:v>1.05</c:v>
                </c:pt>
                <c:pt idx="22">
                  <c:v>1.05</c:v>
                </c:pt>
                <c:pt idx="23">
                  <c:v>1.05</c:v>
                </c:pt>
                <c:pt idx="24">
                  <c:v>1.05</c:v>
                </c:pt>
                <c:pt idx="25">
                  <c:v>1.05</c:v>
                </c:pt>
                <c:pt idx="26">
                  <c:v>1.05</c:v>
                </c:pt>
                <c:pt idx="27">
                  <c:v>1.05</c:v>
                </c:pt>
                <c:pt idx="28">
                  <c:v>1.05</c:v>
                </c:pt>
                <c:pt idx="29">
                  <c:v>1.05</c:v>
                </c:pt>
                <c:pt idx="30">
                  <c:v>1.05</c:v>
                </c:pt>
                <c:pt idx="31">
                  <c:v>1.05</c:v>
                </c:pt>
                <c:pt idx="32">
                  <c:v>1.05</c:v>
                </c:pt>
                <c:pt idx="33">
                  <c:v>1.05</c:v>
                </c:pt>
                <c:pt idx="34">
                  <c:v>1.05</c:v>
                </c:pt>
                <c:pt idx="35">
                  <c:v>1.05</c:v>
                </c:pt>
                <c:pt idx="36">
                  <c:v>1.05</c:v>
                </c:pt>
                <c:pt idx="37">
                  <c:v>1.05</c:v>
                </c:pt>
                <c:pt idx="38">
                  <c:v>1.05</c:v>
                </c:pt>
                <c:pt idx="39">
                  <c:v>1.05</c:v>
                </c:pt>
                <c:pt idx="40">
                  <c:v>1.05</c:v>
                </c:pt>
                <c:pt idx="41">
                  <c:v>1.05</c:v>
                </c:pt>
                <c:pt idx="42">
                  <c:v>1.05</c:v>
                </c:pt>
                <c:pt idx="43">
                  <c:v>1.05</c:v>
                </c:pt>
                <c:pt idx="44">
                  <c:v>1.05</c:v>
                </c:pt>
                <c:pt idx="45">
                  <c:v>1.05</c:v>
                </c:pt>
                <c:pt idx="46">
                  <c:v>1.05</c:v>
                </c:pt>
                <c:pt idx="47">
                  <c:v>1.05</c:v>
                </c:pt>
                <c:pt idx="48">
                  <c:v>1.05</c:v>
                </c:pt>
                <c:pt idx="49">
                  <c:v>1.05</c:v>
                </c:pt>
                <c:pt idx="50">
                  <c:v>1.05</c:v>
                </c:pt>
                <c:pt idx="51">
                  <c:v>1.05</c:v>
                </c:pt>
                <c:pt idx="52">
                  <c:v>1.05</c:v>
                </c:pt>
                <c:pt idx="53">
                  <c:v>1.05</c:v>
                </c:pt>
                <c:pt idx="54">
                  <c:v>1.05</c:v>
                </c:pt>
                <c:pt idx="55">
                  <c:v>1.05</c:v>
                </c:pt>
                <c:pt idx="56">
                  <c:v>1.05</c:v>
                </c:pt>
                <c:pt idx="57">
                  <c:v>1.05</c:v>
                </c:pt>
                <c:pt idx="58">
                  <c:v>1.05</c:v>
                </c:pt>
                <c:pt idx="59">
                  <c:v>1.05</c:v>
                </c:pt>
                <c:pt idx="60">
                  <c:v>1.05</c:v>
                </c:pt>
                <c:pt idx="61">
                  <c:v>1.05</c:v>
                </c:pt>
                <c:pt idx="62">
                  <c:v>1.05</c:v>
                </c:pt>
                <c:pt idx="63">
                  <c:v>1.05</c:v>
                </c:pt>
                <c:pt idx="64">
                  <c:v>1.05</c:v>
                </c:pt>
                <c:pt idx="65">
                  <c:v>1.05</c:v>
                </c:pt>
                <c:pt idx="66">
                  <c:v>1.05</c:v>
                </c:pt>
                <c:pt idx="67">
                  <c:v>1.05</c:v>
                </c:pt>
                <c:pt idx="68">
                  <c:v>1.05</c:v>
                </c:pt>
                <c:pt idx="69">
                  <c:v>1.05</c:v>
                </c:pt>
                <c:pt idx="70">
                  <c:v>1.05</c:v>
                </c:pt>
                <c:pt idx="71">
                  <c:v>1.05</c:v>
                </c:pt>
                <c:pt idx="72">
                  <c:v>1.05</c:v>
                </c:pt>
                <c:pt idx="73">
                  <c:v>1.05</c:v>
                </c:pt>
                <c:pt idx="74">
                  <c:v>1.05</c:v>
                </c:pt>
                <c:pt idx="75">
                  <c:v>1.05</c:v>
                </c:pt>
                <c:pt idx="76">
                  <c:v>1.05</c:v>
                </c:pt>
                <c:pt idx="77">
                  <c:v>1.05</c:v>
                </c:pt>
                <c:pt idx="78">
                  <c:v>1.05</c:v>
                </c:pt>
                <c:pt idx="79">
                  <c:v>1.05</c:v>
                </c:pt>
                <c:pt idx="80">
                  <c:v>1.05</c:v>
                </c:pt>
                <c:pt idx="81">
                  <c:v>1.05</c:v>
                </c:pt>
                <c:pt idx="82">
                  <c:v>1.05</c:v>
                </c:pt>
                <c:pt idx="83">
                  <c:v>1.05</c:v>
                </c:pt>
                <c:pt idx="84">
                  <c:v>1.05</c:v>
                </c:pt>
                <c:pt idx="85">
                  <c:v>1.05</c:v>
                </c:pt>
                <c:pt idx="86">
                  <c:v>1.05</c:v>
                </c:pt>
                <c:pt idx="87">
                  <c:v>1.05</c:v>
                </c:pt>
                <c:pt idx="88">
                  <c:v>1.05</c:v>
                </c:pt>
                <c:pt idx="89">
                  <c:v>1.05</c:v>
                </c:pt>
                <c:pt idx="90">
                  <c:v>1.05</c:v>
                </c:pt>
                <c:pt idx="91">
                  <c:v>1.05</c:v>
                </c:pt>
                <c:pt idx="92">
                  <c:v>1.05</c:v>
                </c:pt>
                <c:pt idx="93">
                  <c:v>1.05</c:v>
                </c:pt>
                <c:pt idx="94">
                  <c:v>1.05</c:v>
                </c:pt>
                <c:pt idx="95">
                  <c:v>1.05</c:v>
                </c:pt>
                <c:pt idx="96">
                  <c:v>1.05</c:v>
                </c:pt>
                <c:pt idx="97">
                  <c:v>1.05</c:v>
                </c:pt>
                <c:pt idx="98">
                  <c:v>1.05</c:v>
                </c:pt>
                <c:pt idx="99">
                  <c:v>1.05</c:v>
                </c:pt>
                <c:pt idx="100">
                  <c:v>1.05</c:v>
                </c:pt>
                <c:pt idx="101">
                  <c:v>1.05</c:v>
                </c:pt>
                <c:pt idx="102">
                  <c:v>1.05</c:v>
                </c:pt>
                <c:pt idx="103">
                  <c:v>1.05</c:v>
                </c:pt>
                <c:pt idx="104">
                  <c:v>1.05</c:v>
                </c:pt>
                <c:pt idx="105">
                  <c:v>1.05</c:v>
                </c:pt>
                <c:pt idx="106">
                  <c:v>1.05</c:v>
                </c:pt>
                <c:pt idx="107">
                  <c:v>1.05</c:v>
                </c:pt>
                <c:pt idx="108">
                  <c:v>1.05</c:v>
                </c:pt>
                <c:pt idx="109">
                  <c:v>1.05</c:v>
                </c:pt>
                <c:pt idx="110">
                  <c:v>1.05</c:v>
                </c:pt>
                <c:pt idx="111">
                  <c:v>1.05</c:v>
                </c:pt>
                <c:pt idx="112">
                  <c:v>1.05</c:v>
                </c:pt>
                <c:pt idx="113">
                  <c:v>1.05</c:v>
                </c:pt>
                <c:pt idx="114">
                  <c:v>1.05</c:v>
                </c:pt>
                <c:pt idx="115">
                  <c:v>1.05</c:v>
                </c:pt>
                <c:pt idx="116">
                  <c:v>1.05</c:v>
                </c:pt>
                <c:pt idx="117">
                  <c:v>1.05</c:v>
                </c:pt>
                <c:pt idx="118">
                  <c:v>1.05</c:v>
                </c:pt>
                <c:pt idx="119">
                  <c:v>1.05</c:v>
                </c:pt>
                <c:pt idx="120">
                  <c:v>1.05</c:v>
                </c:pt>
                <c:pt idx="121">
                  <c:v>1.05</c:v>
                </c:pt>
                <c:pt idx="122">
                  <c:v>1.05</c:v>
                </c:pt>
                <c:pt idx="123">
                  <c:v>1.05</c:v>
                </c:pt>
                <c:pt idx="124">
                  <c:v>1.05</c:v>
                </c:pt>
                <c:pt idx="125">
                  <c:v>1.05</c:v>
                </c:pt>
                <c:pt idx="126">
                  <c:v>1.05</c:v>
                </c:pt>
                <c:pt idx="127">
                  <c:v>1.05</c:v>
                </c:pt>
                <c:pt idx="128">
                  <c:v>1.05</c:v>
                </c:pt>
                <c:pt idx="129">
                  <c:v>1.05</c:v>
                </c:pt>
                <c:pt idx="130">
                  <c:v>1.05</c:v>
                </c:pt>
                <c:pt idx="131">
                  <c:v>1.05</c:v>
                </c:pt>
                <c:pt idx="132">
                  <c:v>1.05</c:v>
                </c:pt>
                <c:pt idx="133">
                  <c:v>1.05</c:v>
                </c:pt>
                <c:pt idx="134">
                  <c:v>1.05</c:v>
                </c:pt>
                <c:pt idx="135">
                  <c:v>1.05</c:v>
                </c:pt>
                <c:pt idx="136">
                  <c:v>1.05</c:v>
                </c:pt>
                <c:pt idx="137">
                  <c:v>1.05</c:v>
                </c:pt>
                <c:pt idx="138">
                  <c:v>1.05</c:v>
                </c:pt>
                <c:pt idx="139">
                  <c:v>1.05</c:v>
                </c:pt>
                <c:pt idx="140">
                  <c:v>1.05</c:v>
                </c:pt>
                <c:pt idx="141">
                  <c:v>1.05</c:v>
                </c:pt>
                <c:pt idx="142">
                  <c:v>1.05</c:v>
                </c:pt>
                <c:pt idx="143">
                  <c:v>1.05</c:v>
                </c:pt>
                <c:pt idx="144">
                  <c:v>1.05</c:v>
                </c:pt>
                <c:pt idx="145">
                  <c:v>1.05</c:v>
                </c:pt>
                <c:pt idx="146">
                  <c:v>1.05</c:v>
                </c:pt>
                <c:pt idx="147">
                  <c:v>1.05</c:v>
                </c:pt>
                <c:pt idx="148">
                  <c:v>1.05</c:v>
                </c:pt>
                <c:pt idx="149">
                  <c:v>1.05</c:v>
                </c:pt>
                <c:pt idx="150">
                  <c:v>1.05</c:v>
                </c:pt>
                <c:pt idx="151">
                  <c:v>1.05</c:v>
                </c:pt>
                <c:pt idx="152">
                  <c:v>1.05</c:v>
                </c:pt>
                <c:pt idx="153">
                  <c:v>1.05</c:v>
                </c:pt>
                <c:pt idx="154">
                  <c:v>1.05</c:v>
                </c:pt>
                <c:pt idx="155">
                  <c:v>1.05</c:v>
                </c:pt>
                <c:pt idx="156">
                  <c:v>1.05</c:v>
                </c:pt>
                <c:pt idx="157">
                  <c:v>1.05</c:v>
                </c:pt>
                <c:pt idx="158">
                  <c:v>1.05</c:v>
                </c:pt>
                <c:pt idx="159">
                  <c:v>1.05</c:v>
                </c:pt>
                <c:pt idx="160">
                  <c:v>1.05</c:v>
                </c:pt>
                <c:pt idx="161">
                  <c:v>1.05</c:v>
                </c:pt>
                <c:pt idx="162">
                  <c:v>1.05</c:v>
                </c:pt>
                <c:pt idx="163">
                  <c:v>1.05</c:v>
                </c:pt>
                <c:pt idx="164">
                  <c:v>1.05</c:v>
                </c:pt>
                <c:pt idx="165">
                  <c:v>1.05</c:v>
                </c:pt>
                <c:pt idx="166">
                  <c:v>1.05</c:v>
                </c:pt>
                <c:pt idx="167">
                  <c:v>1.05</c:v>
                </c:pt>
                <c:pt idx="168">
                  <c:v>1.05</c:v>
                </c:pt>
                <c:pt idx="169">
                  <c:v>1.05</c:v>
                </c:pt>
                <c:pt idx="170">
                  <c:v>1.05</c:v>
                </c:pt>
                <c:pt idx="171">
                  <c:v>1.05</c:v>
                </c:pt>
                <c:pt idx="172">
                  <c:v>1.05</c:v>
                </c:pt>
                <c:pt idx="173">
                  <c:v>1.05</c:v>
                </c:pt>
                <c:pt idx="174">
                  <c:v>1.05</c:v>
                </c:pt>
                <c:pt idx="175">
                  <c:v>1.05</c:v>
                </c:pt>
                <c:pt idx="176">
                  <c:v>1.05</c:v>
                </c:pt>
                <c:pt idx="177">
                  <c:v>1.05</c:v>
                </c:pt>
                <c:pt idx="178">
                  <c:v>1.05</c:v>
                </c:pt>
                <c:pt idx="179">
                  <c:v>1.05</c:v>
                </c:pt>
                <c:pt idx="180">
                  <c:v>1.05</c:v>
                </c:pt>
                <c:pt idx="181">
                  <c:v>1.05</c:v>
                </c:pt>
                <c:pt idx="182">
                  <c:v>1.05</c:v>
                </c:pt>
                <c:pt idx="183">
                  <c:v>1.05</c:v>
                </c:pt>
                <c:pt idx="184">
                  <c:v>1.05</c:v>
                </c:pt>
                <c:pt idx="185">
                  <c:v>1.05</c:v>
                </c:pt>
                <c:pt idx="186">
                  <c:v>1.05</c:v>
                </c:pt>
                <c:pt idx="187">
                  <c:v>1.05</c:v>
                </c:pt>
                <c:pt idx="188">
                  <c:v>1.05</c:v>
                </c:pt>
                <c:pt idx="189">
                  <c:v>1.05</c:v>
                </c:pt>
                <c:pt idx="190">
                  <c:v>1.05</c:v>
                </c:pt>
                <c:pt idx="191">
                  <c:v>1.05</c:v>
                </c:pt>
                <c:pt idx="192">
                  <c:v>1.05</c:v>
                </c:pt>
                <c:pt idx="193">
                  <c:v>1.05</c:v>
                </c:pt>
                <c:pt idx="194">
                  <c:v>1.05</c:v>
                </c:pt>
                <c:pt idx="195">
                  <c:v>1.05</c:v>
                </c:pt>
                <c:pt idx="196">
                  <c:v>1.05</c:v>
                </c:pt>
                <c:pt idx="197">
                  <c:v>1.05</c:v>
                </c:pt>
                <c:pt idx="198">
                  <c:v>1.05</c:v>
                </c:pt>
                <c:pt idx="199">
                  <c:v>1.05</c:v>
                </c:pt>
                <c:pt idx="200">
                  <c:v>1.05</c:v>
                </c:pt>
                <c:pt idx="201">
                  <c:v>1.05</c:v>
                </c:pt>
                <c:pt idx="202">
                  <c:v>1.05</c:v>
                </c:pt>
                <c:pt idx="203">
                  <c:v>1.05</c:v>
                </c:pt>
                <c:pt idx="204">
                  <c:v>1.05</c:v>
                </c:pt>
                <c:pt idx="205">
                  <c:v>1.05</c:v>
                </c:pt>
                <c:pt idx="206">
                  <c:v>1.05</c:v>
                </c:pt>
                <c:pt idx="207">
                  <c:v>1.05</c:v>
                </c:pt>
                <c:pt idx="208">
                  <c:v>1.05</c:v>
                </c:pt>
                <c:pt idx="209">
                  <c:v>1.05</c:v>
                </c:pt>
                <c:pt idx="210">
                  <c:v>1.05</c:v>
                </c:pt>
                <c:pt idx="211">
                  <c:v>1.05</c:v>
                </c:pt>
                <c:pt idx="212">
                  <c:v>1.05</c:v>
                </c:pt>
                <c:pt idx="213">
                  <c:v>1.05</c:v>
                </c:pt>
                <c:pt idx="214">
                  <c:v>1.05</c:v>
                </c:pt>
                <c:pt idx="215">
                  <c:v>1.05</c:v>
                </c:pt>
                <c:pt idx="216">
                  <c:v>1.05</c:v>
                </c:pt>
                <c:pt idx="217">
                  <c:v>1.05</c:v>
                </c:pt>
                <c:pt idx="218">
                  <c:v>1.05</c:v>
                </c:pt>
                <c:pt idx="219">
                  <c:v>1.05</c:v>
                </c:pt>
                <c:pt idx="220">
                  <c:v>1.05</c:v>
                </c:pt>
                <c:pt idx="221">
                  <c:v>1.05</c:v>
                </c:pt>
                <c:pt idx="222">
                  <c:v>1.05</c:v>
                </c:pt>
                <c:pt idx="223">
                  <c:v>1.05</c:v>
                </c:pt>
                <c:pt idx="224">
                  <c:v>1.05</c:v>
                </c:pt>
                <c:pt idx="225">
                  <c:v>1.05</c:v>
                </c:pt>
                <c:pt idx="226">
                  <c:v>1.05</c:v>
                </c:pt>
                <c:pt idx="227">
                  <c:v>1.05</c:v>
                </c:pt>
                <c:pt idx="228">
                  <c:v>1.05</c:v>
                </c:pt>
                <c:pt idx="229">
                  <c:v>1.05</c:v>
                </c:pt>
                <c:pt idx="230">
                  <c:v>1.05</c:v>
                </c:pt>
                <c:pt idx="231">
                  <c:v>1.05</c:v>
                </c:pt>
                <c:pt idx="232">
                  <c:v>1.05</c:v>
                </c:pt>
                <c:pt idx="233">
                  <c:v>1.05</c:v>
                </c:pt>
                <c:pt idx="234">
                  <c:v>1.05</c:v>
                </c:pt>
                <c:pt idx="235">
                  <c:v>1.05</c:v>
                </c:pt>
                <c:pt idx="236">
                  <c:v>1.05</c:v>
                </c:pt>
                <c:pt idx="237">
                  <c:v>1.05</c:v>
                </c:pt>
                <c:pt idx="238">
                  <c:v>1.05</c:v>
                </c:pt>
                <c:pt idx="239">
                  <c:v>1.05</c:v>
                </c:pt>
                <c:pt idx="240">
                  <c:v>1.05</c:v>
                </c:pt>
                <c:pt idx="241">
                  <c:v>1.05</c:v>
                </c:pt>
                <c:pt idx="242">
                  <c:v>1.05</c:v>
                </c:pt>
                <c:pt idx="243">
                  <c:v>1.05</c:v>
                </c:pt>
                <c:pt idx="244">
                  <c:v>1.05</c:v>
                </c:pt>
                <c:pt idx="245">
                  <c:v>1.05</c:v>
                </c:pt>
                <c:pt idx="246">
                  <c:v>1.05</c:v>
                </c:pt>
                <c:pt idx="247">
                  <c:v>1.05</c:v>
                </c:pt>
                <c:pt idx="248">
                  <c:v>1.05</c:v>
                </c:pt>
                <c:pt idx="249">
                  <c:v>1.05</c:v>
                </c:pt>
                <c:pt idx="250">
                  <c:v>1.05</c:v>
                </c:pt>
                <c:pt idx="251">
                  <c:v>1.05</c:v>
                </c:pt>
                <c:pt idx="252">
                  <c:v>1.05</c:v>
                </c:pt>
                <c:pt idx="253">
                  <c:v>1.05</c:v>
                </c:pt>
                <c:pt idx="254">
                  <c:v>1.05</c:v>
                </c:pt>
                <c:pt idx="255">
                  <c:v>1.05</c:v>
                </c:pt>
                <c:pt idx="256">
                  <c:v>1.05</c:v>
                </c:pt>
                <c:pt idx="257">
                  <c:v>1.05</c:v>
                </c:pt>
                <c:pt idx="258">
                  <c:v>1.05</c:v>
                </c:pt>
                <c:pt idx="259">
                  <c:v>1.05</c:v>
                </c:pt>
                <c:pt idx="260">
                  <c:v>1.05</c:v>
                </c:pt>
                <c:pt idx="261">
                  <c:v>1.05</c:v>
                </c:pt>
                <c:pt idx="262">
                  <c:v>1.05</c:v>
                </c:pt>
                <c:pt idx="263">
                  <c:v>1.05</c:v>
                </c:pt>
                <c:pt idx="264">
                  <c:v>1.05</c:v>
                </c:pt>
                <c:pt idx="265">
                  <c:v>1.05</c:v>
                </c:pt>
                <c:pt idx="266">
                  <c:v>1.05</c:v>
                </c:pt>
                <c:pt idx="267">
                  <c:v>1.05</c:v>
                </c:pt>
                <c:pt idx="268">
                  <c:v>1.05</c:v>
                </c:pt>
                <c:pt idx="269">
                  <c:v>1.05</c:v>
                </c:pt>
                <c:pt idx="270">
                  <c:v>1.05</c:v>
                </c:pt>
                <c:pt idx="271">
                  <c:v>1.05</c:v>
                </c:pt>
                <c:pt idx="272">
                  <c:v>1.05</c:v>
                </c:pt>
                <c:pt idx="273">
                  <c:v>1.05</c:v>
                </c:pt>
                <c:pt idx="274">
                  <c:v>1.05</c:v>
                </c:pt>
                <c:pt idx="275">
                  <c:v>1.05</c:v>
                </c:pt>
                <c:pt idx="276">
                  <c:v>1.05</c:v>
                </c:pt>
                <c:pt idx="277">
                  <c:v>1.05</c:v>
                </c:pt>
                <c:pt idx="278">
                  <c:v>1.05</c:v>
                </c:pt>
                <c:pt idx="279">
                  <c:v>1.05</c:v>
                </c:pt>
                <c:pt idx="280">
                  <c:v>1.05</c:v>
                </c:pt>
                <c:pt idx="281">
                  <c:v>1.05</c:v>
                </c:pt>
                <c:pt idx="282">
                  <c:v>1.05</c:v>
                </c:pt>
                <c:pt idx="283">
                  <c:v>1.05</c:v>
                </c:pt>
                <c:pt idx="284">
                  <c:v>1.05</c:v>
                </c:pt>
                <c:pt idx="285">
                  <c:v>1.05</c:v>
                </c:pt>
                <c:pt idx="286">
                  <c:v>1.05</c:v>
                </c:pt>
                <c:pt idx="287">
                  <c:v>1.05</c:v>
                </c:pt>
                <c:pt idx="288">
                  <c:v>1.05</c:v>
                </c:pt>
                <c:pt idx="289">
                  <c:v>1.05</c:v>
                </c:pt>
                <c:pt idx="290">
                  <c:v>1.05</c:v>
                </c:pt>
                <c:pt idx="291">
                  <c:v>1.05</c:v>
                </c:pt>
                <c:pt idx="292">
                  <c:v>1.05</c:v>
                </c:pt>
                <c:pt idx="293">
                  <c:v>1.05</c:v>
                </c:pt>
                <c:pt idx="294">
                  <c:v>1.05</c:v>
                </c:pt>
                <c:pt idx="295">
                  <c:v>1.05</c:v>
                </c:pt>
                <c:pt idx="296">
                  <c:v>1.05</c:v>
                </c:pt>
                <c:pt idx="297">
                  <c:v>1.05</c:v>
                </c:pt>
                <c:pt idx="298">
                  <c:v>1.05</c:v>
                </c:pt>
                <c:pt idx="299">
                  <c:v>1.05</c:v>
                </c:pt>
                <c:pt idx="300">
                  <c:v>1.05</c:v>
                </c:pt>
                <c:pt idx="301">
                  <c:v>1.05</c:v>
                </c:pt>
                <c:pt idx="302">
                  <c:v>1.05</c:v>
                </c:pt>
                <c:pt idx="303">
                  <c:v>1.05</c:v>
                </c:pt>
                <c:pt idx="304">
                  <c:v>1.05</c:v>
                </c:pt>
                <c:pt idx="305">
                  <c:v>1.05</c:v>
                </c:pt>
                <c:pt idx="306">
                  <c:v>1.05</c:v>
                </c:pt>
                <c:pt idx="307">
                  <c:v>1.05</c:v>
                </c:pt>
                <c:pt idx="308">
                  <c:v>1.05</c:v>
                </c:pt>
                <c:pt idx="309">
                  <c:v>1.05</c:v>
                </c:pt>
                <c:pt idx="310">
                  <c:v>1.05</c:v>
                </c:pt>
                <c:pt idx="311">
                  <c:v>1.05</c:v>
                </c:pt>
                <c:pt idx="312">
                  <c:v>1.05</c:v>
                </c:pt>
                <c:pt idx="313">
                  <c:v>1.05</c:v>
                </c:pt>
                <c:pt idx="314">
                  <c:v>1.05</c:v>
                </c:pt>
                <c:pt idx="315">
                  <c:v>1.05</c:v>
                </c:pt>
                <c:pt idx="316">
                  <c:v>1.05</c:v>
                </c:pt>
                <c:pt idx="317">
                  <c:v>1.05</c:v>
                </c:pt>
                <c:pt idx="318">
                  <c:v>1.05</c:v>
                </c:pt>
                <c:pt idx="319">
                  <c:v>1.05</c:v>
                </c:pt>
                <c:pt idx="320">
                  <c:v>1.05</c:v>
                </c:pt>
                <c:pt idx="321">
                  <c:v>1.05</c:v>
                </c:pt>
                <c:pt idx="322">
                  <c:v>1.05</c:v>
                </c:pt>
                <c:pt idx="323">
                  <c:v>1.05</c:v>
                </c:pt>
                <c:pt idx="324">
                  <c:v>1.05</c:v>
                </c:pt>
                <c:pt idx="325">
                  <c:v>1.05</c:v>
                </c:pt>
                <c:pt idx="326">
                  <c:v>1.05</c:v>
                </c:pt>
                <c:pt idx="327">
                  <c:v>1.05</c:v>
                </c:pt>
                <c:pt idx="328">
                  <c:v>1.05</c:v>
                </c:pt>
                <c:pt idx="329">
                  <c:v>1.05</c:v>
                </c:pt>
                <c:pt idx="330">
                  <c:v>1.05</c:v>
                </c:pt>
                <c:pt idx="331">
                  <c:v>1.05</c:v>
                </c:pt>
                <c:pt idx="332">
                  <c:v>1.05</c:v>
                </c:pt>
                <c:pt idx="333">
                  <c:v>1.05</c:v>
                </c:pt>
                <c:pt idx="334">
                  <c:v>1.05</c:v>
                </c:pt>
                <c:pt idx="335">
                  <c:v>1.05</c:v>
                </c:pt>
                <c:pt idx="336">
                  <c:v>1.05</c:v>
                </c:pt>
                <c:pt idx="337">
                  <c:v>1.05</c:v>
                </c:pt>
                <c:pt idx="338">
                  <c:v>1.05</c:v>
                </c:pt>
                <c:pt idx="339">
                  <c:v>1.05</c:v>
                </c:pt>
                <c:pt idx="340">
                  <c:v>1.05</c:v>
                </c:pt>
                <c:pt idx="341">
                  <c:v>1.05</c:v>
                </c:pt>
                <c:pt idx="342">
                  <c:v>1.05</c:v>
                </c:pt>
                <c:pt idx="343">
                  <c:v>1.05</c:v>
                </c:pt>
                <c:pt idx="344">
                  <c:v>1.05</c:v>
                </c:pt>
                <c:pt idx="345">
                  <c:v>1.05</c:v>
                </c:pt>
                <c:pt idx="346">
                  <c:v>1.05</c:v>
                </c:pt>
                <c:pt idx="347">
                  <c:v>1.05</c:v>
                </c:pt>
                <c:pt idx="348">
                  <c:v>1.05</c:v>
                </c:pt>
                <c:pt idx="349">
                  <c:v>1.05</c:v>
                </c:pt>
                <c:pt idx="350">
                  <c:v>1.05</c:v>
                </c:pt>
                <c:pt idx="351">
                  <c:v>1.05</c:v>
                </c:pt>
                <c:pt idx="352">
                  <c:v>1.05</c:v>
                </c:pt>
                <c:pt idx="353">
                  <c:v>1.05</c:v>
                </c:pt>
                <c:pt idx="354">
                  <c:v>1.05</c:v>
                </c:pt>
                <c:pt idx="355">
                  <c:v>1.05</c:v>
                </c:pt>
                <c:pt idx="356">
                  <c:v>1.05</c:v>
                </c:pt>
                <c:pt idx="357">
                  <c:v>1.05</c:v>
                </c:pt>
                <c:pt idx="358">
                  <c:v>1.05</c:v>
                </c:pt>
                <c:pt idx="359">
                  <c:v>1.05</c:v>
                </c:pt>
                <c:pt idx="360">
                  <c:v>1.05</c:v>
                </c:pt>
                <c:pt idx="361">
                  <c:v>1.05</c:v>
                </c:pt>
                <c:pt idx="362">
                  <c:v>1.05</c:v>
                </c:pt>
                <c:pt idx="363">
                  <c:v>1.05</c:v>
                </c:pt>
                <c:pt idx="364">
                  <c:v>1.05</c:v>
                </c:pt>
                <c:pt idx="365">
                  <c:v>1.05</c:v>
                </c:pt>
                <c:pt idx="366">
                  <c:v>1.05</c:v>
                </c:pt>
                <c:pt idx="367">
                  <c:v>1.05</c:v>
                </c:pt>
                <c:pt idx="368">
                  <c:v>1.05</c:v>
                </c:pt>
                <c:pt idx="369">
                  <c:v>1.05</c:v>
                </c:pt>
                <c:pt idx="370">
                  <c:v>1.05</c:v>
                </c:pt>
                <c:pt idx="371">
                  <c:v>1.05</c:v>
                </c:pt>
                <c:pt idx="372">
                  <c:v>1.05</c:v>
                </c:pt>
                <c:pt idx="373">
                  <c:v>1.05</c:v>
                </c:pt>
                <c:pt idx="374">
                  <c:v>1.05</c:v>
                </c:pt>
                <c:pt idx="375">
                  <c:v>1.05</c:v>
                </c:pt>
                <c:pt idx="376">
                  <c:v>1.05</c:v>
                </c:pt>
                <c:pt idx="377">
                  <c:v>1.05</c:v>
                </c:pt>
                <c:pt idx="378">
                  <c:v>1.05</c:v>
                </c:pt>
                <c:pt idx="379">
                  <c:v>1.05</c:v>
                </c:pt>
                <c:pt idx="380">
                  <c:v>1.05</c:v>
                </c:pt>
                <c:pt idx="381">
                  <c:v>1.05</c:v>
                </c:pt>
                <c:pt idx="382">
                  <c:v>1.05</c:v>
                </c:pt>
                <c:pt idx="383">
                  <c:v>1.05</c:v>
                </c:pt>
                <c:pt idx="384">
                  <c:v>1.05</c:v>
                </c:pt>
                <c:pt idx="385">
                  <c:v>1.05</c:v>
                </c:pt>
                <c:pt idx="386">
                  <c:v>1.05</c:v>
                </c:pt>
                <c:pt idx="387">
                  <c:v>1.05</c:v>
                </c:pt>
                <c:pt idx="388">
                  <c:v>1.05</c:v>
                </c:pt>
                <c:pt idx="389">
                  <c:v>1.05</c:v>
                </c:pt>
                <c:pt idx="390">
                  <c:v>1.05</c:v>
                </c:pt>
                <c:pt idx="391">
                  <c:v>1.05</c:v>
                </c:pt>
                <c:pt idx="392">
                  <c:v>1.05</c:v>
                </c:pt>
                <c:pt idx="393">
                  <c:v>1.05</c:v>
                </c:pt>
                <c:pt idx="394">
                  <c:v>1.05</c:v>
                </c:pt>
                <c:pt idx="395">
                  <c:v>1.05</c:v>
                </c:pt>
                <c:pt idx="396">
                  <c:v>1.05</c:v>
                </c:pt>
                <c:pt idx="397">
                  <c:v>1.05</c:v>
                </c:pt>
                <c:pt idx="398">
                  <c:v>1.05</c:v>
                </c:pt>
                <c:pt idx="399">
                  <c:v>1.05</c:v>
                </c:pt>
                <c:pt idx="400">
                  <c:v>1.05</c:v>
                </c:pt>
                <c:pt idx="401">
                  <c:v>1.05</c:v>
                </c:pt>
                <c:pt idx="402">
                  <c:v>1.05</c:v>
                </c:pt>
                <c:pt idx="403">
                  <c:v>1.05</c:v>
                </c:pt>
                <c:pt idx="404">
                  <c:v>1.05</c:v>
                </c:pt>
                <c:pt idx="405">
                  <c:v>1.05</c:v>
                </c:pt>
                <c:pt idx="406">
                  <c:v>1.05</c:v>
                </c:pt>
                <c:pt idx="407">
                  <c:v>1.05</c:v>
                </c:pt>
                <c:pt idx="408">
                  <c:v>1.05</c:v>
                </c:pt>
                <c:pt idx="409">
                  <c:v>1.05</c:v>
                </c:pt>
                <c:pt idx="410">
                  <c:v>1.05</c:v>
                </c:pt>
                <c:pt idx="411">
                  <c:v>1.05</c:v>
                </c:pt>
                <c:pt idx="412">
                  <c:v>1.05</c:v>
                </c:pt>
                <c:pt idx="413">
                  <c:v>1.05</c:v>
                </c:pt>
                <c:pt idx="414">
                  <c:v>1.05</c:v>
                </c:pt>
                <c:pt idx="415">
                  <c:v>1.05</c:v>
                </c:pt>
                <c:pt idx="416">
                  <c:v>1.05</c:v>
                </c:pt>
                <c:pt idx="417">
                  <c:v>1.05</c:v>
                </c:pt>
                <c:pt idx="418">
                  <c:v>1.05</c:v>
                </c:pt>
                <c:pt idx="419">
                  <c:v>1.05</c:v>
                </c:pt>
                <c:pt idx="420">
                  <c:v>1.05</c:v>
                </c:pt>
                <c:pt idx="421">
                  <c:v>1.05</c:v>
                </c:pt>
                <c:pt idx="422">
                  <c:v>1.05</c:v>
                </c:pt>
                <c:pt idx="423">
                  <c:v>1.05</c:v>
                </c:pt>
                <c:pt idx="424">
                  <c:v>1.05</c:v>
                </c:pt>
                <c:pt idx="425">
                  <c:v>1.05</c:v>
                </c:pt>
                <c:pt idx="426">
                  <c:v>1.05</c:v>
                </c:pt>
                <c:pt idx="427">
                  <c:v>1.05</c:v>
                </c:pt>
                <c:pt idx="428">
                  <c:v>1.05</c:v>
                </c:pt>
                <c:pt idx="429">
                  <c:v>1.05</c:v>
                </c:pt>
                <c:pt idx="430">
                  <c:v>1.05</c:v>
                </c:pt>
                <c:pt idx="431">
                  <c:v>1.05</c:v>
                </c:pt>
                <c:pt idx="432">
                  <c:v>1.05</c:v>
                </c:pt>
                <c:pt idx="433">
                  <c:v>1.05</c:v>
                </c:pt>
                <c:pt idx="434">
                  <c:v>1.05</c:v>
                </c:pt>
                <c:pt idx="435">
                  <c:v>1.05</c:v>
                </c:pt>
                <c:pt idx="436">
                  <c:v>1.05</c:v>
                </c:pt>
                <c:pt idx="437">
                  <c:v>1.05</c:v>
                </c:pt>
                <c:pt idx="438">
                  <c:v>1.05</c:v>
                </c:pt>
                <c:pt idx="439">
                  <c:v>1.05</c:v>
                </c:pt>
                <c:pt idx="440">
                  <c:v>1.05</c:v>
                </c:pt>
                <c:pt idx="441">
                  <c:v>1.05</c:v>
                </c:pt>
                <c:pt idx="442">
                  <c:v>1.05</c:v>
                </c:pt>
                <c:pt idx="443">
                  <c:v>1.05</c:v>
                </c:pt>
                <c:pt idx="444">
                  <c:v>1.05</c:v>
                </c:pt>
                <c:pt idx="445">
                  <c:v>1.05</c:v>
                </c:pt>
                <c:pt idx="446">
                  <c:v>1.05</c:v>
                </c:pt>
                <c:pt idx="447">
                  <c:v>1.05</c:v>
                </c:pt>
                <c:pt idx="448">
                  <c:v>1.05</c:v>
                </c:pt>
                <c:pt idx="449">
                  <c:v>1.05</c:v>
                </c:pt>
                <c:pt idx="450">
                  <c:v>1.05</c:v>
                </c:pt>
                <c:pt idx="451">
                  <c:v>1.05</c:v>
                </c:pt>
                <c:pt idx="452">
                  <c:v>1.05</c:v>
                </c:pt>
                <c:pt idx="453">
                  <c:v>1.05</c:v>
                </c:pt>
                <c:pt idx="454">
                  <c:v>1.05</c:v>
                </c:pt>
                <c:pt idx="455">
                  <c:v>1.05</c:v>
                </c:pt>
                <c:pt idx="456">
                  <c:v>1.05</c:v>
                </c:pt>
                <c:pt idx="457">
                  <c:v>1.05</c:v>
                </c:pt>
                <c:pt idx="458">
                  <c:v>1.05</c:v>
                </c:pt>
                <c:pt idx="459">
                  <c:v>1.05</c:v>
                </c:pt>
                <c:pt idx="460">
                  <c:v>1.05</c:v>
                </c:pt>
                <c:pt idx="461">
                  <c:v>1.05</c:v>
                </c:pt>
                <c:pt idx="462">
                  <c:v>1.05</c:v>
                </c:pt>
                <c:pt idx="463">
                  <c:v>1.05</c:v>
                </c:pt>
                <c:pt idx="464">
                  <c:v>1.05</c:v>
                </c:pt>
                <c:pt idx="465">
                  <c:v>1.05</c:v>
                </c:pt>
                <c:pt idx="466">
                  <c:v>1.05</c:v>
                </c:pt>
                <c:pt idx="467">
                  <c:v>1.05</c:v>
                </c:pt>
                <c:pt idx="468">
                  <c:v>1.05</c:v>
                </c:pt>
                <c:pt idx="469">
                  <c:v>1.05</c:v>
                </c:pt>
                <c:pt idx="470">
                  <c:v>1.05</c:v>
                </c:pt>
                <c:pt idx="471">
                  <c:v>1.05</c:v>
                </c:pt>
                <c:pt idx="472">
                  <c:v>1.05</c:v>
                </c:pt>
                <c:pt idx="473">
                  <c:v>1.05</c:v>
                </c:pt>
                <c:pt idx="474">
                  <c:v>1.05</c:v>
                </c:pt>
                <c:pt idx="475">
                  <c:v>1.05</c:v>
                </c:pt>
                <c:pt idx="476">
                  <c:v>1.05</c:v>
                </c:pt>
                <c:pt idx="477">
                  <c:v>1.05</c:v>
                </c:pt>
                <c:pt idx="478">
                  <c:v>1.05</c:v>
                </c:pt>
                <c:pt idx="479">
                  <c:v>1.05</c:v>
                </c:pt>
                <c:pt idx="480">
                  <c:v>1.05</c:v>
                </c:pt>
                <c:pt idx="481">
                  <c:v>1.05</c:v>
                </c:pt>
                <c:pt idx="482">
                  <c:v>1.05</c:v>
                </c:pt>
                <c:pt idx="483">
                  <c:v>1.05</c:v>
                </c:pt>
                <c:pt idx="484">
                  <c:v>1.05</c:v>
                </c:pt>
                <c:pt idx="485">
                  <c:v>1.05</c:v>
                </c:pt>
                <c:pt idx="486">
                  <c:v>1.05</c:v>
                </c:pt>
                <c:pt idx="487">
                  <c:v>1.05</c:v>
                </c:pt>
                <c:pt idx="488">
                  <c:v>1.05</c:v>
                </c:pt>
                <c:pt idx="489">
                  <c:v>1.05</c:v>
                </c:pt>
                <c:pt idx="490">
                  <c:v>1.05</c:v>
                </c:pt>
                <c:pt idx="491">
                  <c:v>1.05</c:v>
                </c:pt>
                <c:pt idx="492">
                  <c:v>1.05</c:v>
                </c:pt>
                <c:pt idx="493">
                  <c:v>1.05</c:v>
                </c:pt>
                <c:pt idx="494">
                  <c:v>1.05</c:v>
                </c:pt>
                <c:pt idx="495">
                  <c:v>1.05</c:v>
                </c:pt>
                <c:pt idx="496">
                  <c:v>1.05</c:v>
                </c:pt>
                <c:pt idx="497">
                  <c:v>1.05</c:v>
                </c:pt>
                <c:pt idx="498">
                  <c:v>1.05</c:v>
                </c:pt>
                <c:pt idx="499">
                  <c:v>1.05</c:v>
                </c:pt>
                <c:pt idx="500">
                  <c:v>1.05</c:v>
                </c:pt>
                <c:pt idx="501">
                  <c:v>1.05</c:v>
                </c:pt>
                <c:pt idx="502">
                  <c:v>1.05</c:v>
                </c:pt>
                <c:pt idx="503">
                  <c:v>1.05</c:v>
                </c:pt>
                <c:pt idx="504">
                  <c:v>1.05</c:v>
                </c:pt>
                <c:pt idx="505">
                  <c:v>1.05</c:v>
                </c:pt>
                <c:pt idx="506">
                  <c:v>1.05</c:v>
                </c:pt>
                <c:pt idx="507">
                  <c:v>1.05</c:v>
                </c:pt>
                <c:pt idx="508">
                  <c:v>1.05</c:v>
                </c:pt>
                <c:pt idx="509">
                  <c:v>1.05</c:v>
                </c:pt>
                <c:pt idx="510">
                  <c:v>1.05</c:v>
                </c:pt>
                <c:pt idx="511">
                  <c:v>1.05</c:v>
                </c:pt>
                <c:pt idx="512">
                  <c:v>1.05</c:v>
                </c:pt>
                <c:pt idx="513">
                  <c:v>1.05</c:v>
                </c:pt>
                <c:pt idx="514">
                  <c:v>1.05</c:v>
                </c:pt>
                <c:pt idx="515">
                  <c:v>1.05</c:v>
                </c:pt>
                <c:pt idx="516">
                  <c:v>1.05</c:v>
                </c:pt>
                <c:pt idx="517">
                  <c:v>1.05</c:v>
                </c:pt>
                <c:pt idx="518">
                  <c:v>1.05</c:v>
                </c:pt>
                <c:pt idx="519">
                  <c:v>1.05</c:v>
                </c:pt>
                <c:pt idx="520">
                  <c:v>1.05</c:v>
                </c:pt>
                <c:pt idx="521">
                  <c:v>1.05</c:v>
                </c:pt>
                <c:pt idx="522">
                  <c:v>1.05</c:v>
                </c:pt>
                <c:pt idx="523">
                  <c:v>1.05</c:v>
                </c:pt>
                <c:pt idx="524">
                  <c:v>1.05</c:v>
                </c:pt>
                <c:pt idx="525">
                  <c:v>1.05</c:v>
                </c:pt>
                <c:pt idx="526">
                  <c:v>1.05</c:v>
                </c:pt>
                <c:pt idx="527">
                  <c:v>1.05</c:v>
                </c:pt>
                <c:pt idx="528">
                  <c:v>1.05</c:v>
                </c:pt>
                <c:pt idx="529">
                  <c:v>1.05</c:v>
                </c:pt>
                <c:pt idx="530">
                  <c:v>1.05</c:v>
                </c:pt>
                <c:pt idx="531">
                  <c:v>1.05</c:v>
                </c:pt>
                <c:pt idx="532">
                  <c:v>1.05</c:v>
                </c:pt>
                <c:pt idx="533">
                  <c:v>1.05</c:v>
                </c:pt>
                <c:pt idx="534">
                  <c:v>1.05</c:v>
                </c:pt>
                <c:pt idx="535">
                  <c:v>1.05</c:v>
                </c:pt>
                <c:pt idx="536">
                  <c:v>1.05</c:v>
                </c:pt>
                <c:pt idx="537">
                  <c:v>1.05</c:v>
                </c:pt>
                <c:pt idx="538">
                  <c:v>1.05</c:v>
                </c:pt>
                <c:pt idx="539">
                  <c:v>1.05</c:v>
                </c:pt>
                <c:pt idx="540">
                  <c:v>1.05</c:v>
                </c:pt>
                <c:pt idx="541">
                  <c:v>1.05</c:v>
                </c:pt>
                <c:pt idx="542">
                  <c:v>1.05</c:v>
                </c:pt>
                <c:pt idx="543">
                  <c:v>1.05</c:v>
                </c:pt>
                <c:pt idx="544">
                  <c:v>1.05</c:v>
                </c:pt>
                <c:pt idx="545">
                  <c:v>1.05</c:v>
                </c:pt>
                <c:pt idx="546">
                  <c:v>1.05</c:v>
                </c:pt>
                <c:pt idx="547">
                  <c:v>1.05</c:v>
                </c:pt>
                <c:pt idx="548">
                  <c:v>1.05</c:v>
                </c:pt>
                <c:pt idx="549">
                  <c:v>1.05</c:v>
                </c:pt>
                <c:pt idx="550">
                  <c:v>1.05</c:v>
                </c:pt>
                <c:pt idx="551">
                  <c:v>1.05</c:v>
                </c:pt>
                <c:pt idx="552">
                  <c:v>1.05</c:v>
                </c:pt>
                <c:pt idx="553">
                  <c:v>1.05</c:v>
                </c:pt>
                <c:pt idx="554">
                  <c:v>1.05</c:v>
                </c:pt>
                <c:pt idx="555">
                  <c:v>1.05</c:v>
                </c:pt>
                <c:pt idx="556">
                  <c:v>1.05</c:v>
                </c:pt>
                <c:pt idx="557">
                  <c:v>1.05</c:v>
                </c:pt>
                <c:pt idx="558">
                  <c:v>1.05</c:v>
                </c:pt>
                <c:pt idx="559">
                  <c:v>1.05</c:v>
                </c:pt>
                <c:pt idx="560">
                  <c:v>1.05</c:v>
                </c:pt>
                <c:pt idx="561">
                  <c:v>1.05</c:v>
                </c:pt>
                <c:pt idx="562">
                  <c:v>1.05</c:v>
                </c:pt>
                <c:pt idx="563">
                  <c:v>1.05</c:v>
                </c:pt>
                <c:pt idx="564">
                  <c:v>1.05</c:v>
                </c:pt>
                <c:pt idx="565">
                  <c:v>1.05</c:v>
                </c:pt>
                <c:pt idx="566">
                  <c:v>1.05</c:v>
                </c:pt>
                <c:pt idx="567">
                  <c:v>1.05</c:v>
                </c:pt>
                <c:pt idx="568">
                  <c:v>1.05</c:v>
                </c:pt>
                <c:pt idx="569">
                  <c:v>1.05</c:v>
                </c:pt>
                <c:pt idx="570">
                  <c:v>1.05</c:v>
                </c:pt>
                <c:pt idx="571">
                  <c:v>1.05</c:v>
                </c:pt>
                <c:pt idx="572">
                  <c:v>1.05</c:v>
                </c:pt>
                <c:pt idx="573">
                  <c:v>1.05</c:v>
                </c:pt>
                <c:pt idx="574">
                  <c:v>1.05</c:v>
                </c:pt>
                <c:pt idx="575">
                  <c:v>1.05</c:v>
                </c:pt>
                <c:pt idx="576">
                  <c:v>1.05</c:v>
                </c:pt>
                <c:pt idx="577">
                  <c:v>1.05</c:v>
                </c:pt>
                <c:pt idx="578">
                  <c:v>1.05</c:v>
                </c:pt>
                <c:pt idx="579">
                  <c:v>1.05</c:v>
                </c:pt>
                <c:pt idx="580">
                  <c:v>1.05</c:v>
                </c:pt>
                <c:pt idx="581">
                  <c:v>1.05</c:v>
                </c:pt>
                <c:pt idx="582">
                  <c:v>1.05</c:v>
                </c:pt>
                <c:pt idx="583">
                  <c:v>1.05</c:v>
                </c:pt>
                <c:pt idx="584">
                  <c:v>1.05</c:v>
                </c:pt>
                <c:pt idx="585">
                  <c:v>1.05</c:v>
                </c:pt>
                <c:pt idx="586">
                  <c:v>1.05</c:v>
                </c:pt>
                <c:pt idx="587">
                  <c:v>1.05</c:v>
                </c:pt>
                <c:pt idx="588">
                  <c:v>1.05</c:v>
                </c:pt>
                <c:pt idx="589">
                  <c:v>1.05</c:v>
                </c:pt>
                <c:pt idx="590">
                  <c:v>1.05</c:v>
                </c:pt>
                <c:pt idx="591">
                  <c:v>1.05</c:v>
                </c:pt>
                <c:pt idx="592">
                  <c:v>1.05</c:v>
                </c:pt>
                <c:pt idx="593">
                  <c:v>1.05</c:v>
                </c:pt>
                <c:pt idx="594">
                  <c:v>1.05</c:v>
                </c:pt>
                <c:pt idx="595">
                  <c:v>1.05</c:v>
                </c:pt>
                <c:pt idx="596">
                  <c:v>1.05</c:v>
                </c:pt>
                <c:pt idx="597">
                  <c:v>1.05</c:v>
                </c:pt>
                <c:pt idx="598">
                  <c:v>1.05</c:v>
                </c:pt>
                <c:pt idx="599">
                  <c:v>1.05</c:v>
                </c:pt>
                <c:pt idx="600">
                  <c:v>1.05</c:v>
                </c:pt>
                <c:pt idx="601">
                  <c:v>1.05</c:v>
                </c:pt>
                <c:pt idx="602">
                  <c:v>1.05</c:v>
                </c:pt>
                <c:pt idx="603">
                  <c:v>1.05</c:v>
                </c:pt>
                <c:pt idx="604">
                  <c:v>1.05</c:v>
                </c:pt>
                <c:pt idx="605">
                  <c:v>1.05</c:v>
                </c:pt>
                <c:pt idx="606">
                  <c:v>1.05</c:v>
                </c:pt>
                <c:pt idx="607">
                  <c:v>1.05</c:v>
                </c:pt>
                <c:pt idx="608">
                  <c:v>1.05</c:v>
                </c:pt>
                <c:pt idx="609">
                  <c:v>1.05</c:v>
                </c:pt>
                <c:pt idx="610">
                  <c:v>1.05</c:v>
                </c:pt>
                <c:pt idx="611">
                  <c:v>1.05</c:v>
                </c:pt>
                <c:pt idx="612">
                  <c:v>1.05</c:v>
                </c:pt>
                <c:pt idx="613">
                  <c:v>1.05</c:v>
                </c:pt>
                <c:pt idx="614">
                  <c:v>1.05</c:v>
                </c:pt>
                <c:pt idx="615">
                  <c:v>1.05</c:v>
                </c:pt>
                <c:pt idx="616">
                  <c:v>1.05</c:v>
                </c:pt>
                <c:pt idx="617">
                  <c:v>1.05</c:v>
                </c:pt>
                <c:pt idx="618">
                  <c:v>1.05</c:v>
                </c:pt>
                <c:pt idx="619">
                  <c:v>1.05</c:v>
                </c:pt>
                <c:pt idx="620">
                  <c:v>1.05</c:v>
                </c:pt>
                <c:pt idx="621">
                  <c:v>1.05</c:v>
                </c:pt>
                <c:pt idx="622">
                  <c:v>1.05</c:v>
                </c:pt>
                <c:pt idx="623">
                  <c:v>1.05</c:v>
                </c:pt>
                <c:pt idx="624">
                  <c:v>1.05</c:v>
                </c:pt>
                <c:pt idx="625">
                  <c:v>1.05</c:v>
                </c:pt>
                <c:pt idx="626">
                  <c:v>1.05</c:v>
                </c:pt>
                <c:pt idx="627">
                  <c:v>1.05</c:v>
                </c:pt>
                <c:pt idx="628">
                  <c:v>1.05</c:v>
                </c:pt>
                <c:pt idx="629">
                  <c:v>1.05</c:v>
                </c:pt>
                <c:pt idx="630">
                  <c:v>1.05</c:v>
                </c:pt>
                <c:pt idx="631">
                  <c:v>1.05</c:v>
                </c:pt>
                <c:pt idx="632">
                  <c:v>1.05</c:v>
                </c:pt>
                <c:pt idx="633">
                  <c:v>1.05</c:v>
                </c:pt>
                <c:pt idx="634">
                  <c:v>1.05</c:v>
                </c:pt>
                <c:pt idx="635">
                  <c:v>1.05</c:v>
                </c:pt>
                <c:pt idx="636">
                  <c:v>1.05</c:v>
                </c:pt>
                <c:pt idx="637">
                  <c:v>1.05</c:v>
                </c:pt>
                <c:pt idx="638">
                  <c:v>1.05</c:v>
                </c:pt>
                <c:pt idx="639">
                  <c:v>1.05</c:v>
                </c:pt>
                <c:pt idx="640">
                  <c:v>1.05</c:v>
                </c:pt>
                <c:pt idx="641">
                  <c:v>1.05</c:v>
                </c:pt>
                <c:pt idx="642">
                  <c:v>1.05</c:v>
                </c:pt>
                <c:pt idx="643">
                  <c:v>1.05</c:v>
                </c:pt>
                <c:pt idx="644">
                  <c:v>1.05</c:v>
                </c:pt>
                <c:pt idx="645">
                  <c:v>1.05</c:v>
                </c:pt>
                <c:pt idx="646">
                  <c:v>1.05</c:v>
                </c:pt>
                <c:pt idx="647">
                  <c:v>1.05</c:v>
                </c:pt>
                <c:pt idx="648">
                  <c:v>1.05</c:v>
                </c:pt>
                <c:pt idx="649">
                  <c:v>1.05</c:v>
                </c:pt>
                <c:pt idx="650">
                  <c:v>1.05</c:v>
                </c:pt>
                <c:pt idx="651">
                  <c:v>1.05</c:v>
                </c:pt>
                <c:pt idx="652">
                  <c:v>1.05</c:v>
                </c:pt>
                <c:pt idx="653">
                  <c:v>1.05</c:v>
                </c:pt>
                <c:pt idx="654">
                  <c:v>1.05</c:v>
                </c:pt>
                <c:pt idx="655">
                  <c:v>1.05</c:v>
                </c:pt>
                <c:pt idx="656">
                  <c:v>1.05</c:v>
                </c:pt>
                <c:pt idx="657">
                  <c:v>1.05</c:v>
                </c:pt>
                <c:pt idx="658">
                  <c:v>1.05</c:v>
                </c:pt>
                <c:pt idx="659">
                  <c:v>1.05</c:v>
                </c:pt>
                <c:pt idx="660">
                  <c:v>1.05</c:v>
                </c:pt>
                <c:pt idx="661">
                  <c:v>1.05</c:v>
                </c:pt>
                <c:pt idx="662">
                  <c:v>1.05</c:v>
                </c:pt>
                <c:pt idx="663">
                  <c:v>1.05</c:v>
                </c:pt>
                <c:pt idx="664">
                  <c:v>1.05</c:v>
                </c:pt>
                <c:pt idx="665">
                  <c:v>1.05</c:v>
                </c:pt>
                <c:pt idx="666">
                  <c:v>1.05</c:v>
                </c:pt>
                <c:pt idx="667">
                  <c:v>1.05</c:v>
                </c:pt>
                <c:pt idx="668">
                  <c:v>1.05</c:v>
                </c:pt>
                <c:pt idx="669">
                  <c:v>1.05</c:v>
                </c:pt>
                <c:pt idx="670">
                  <c:v>1.05</c:v>
                </c:pt>
                <c:pt idx="671">
                  <c:v>1.05</c:v>
                </c:pt>
                <c:pt idx="672">
                  <c:v>1.05</c:v>
                </c:pt>
                <c:pt idx="673">
                  <c:v>1.05</c:v>
                </c:pt>
                <c:pt idx="674">
                  <c:v>1.05</c:v>
                </c:pt>
                <c:pt idx="675">
                  <c:v>1.05</c:v>
                </c:pt>
                <c:pt idx="676">
                  <c:v>1.05</c:v>
                </c:pt>
                <c:pt idx="677">
                  <c:v>1.05</c:v>
                </c:pt>
                <c:pt idx="678">
                  <c:v>1.05</c:v>
                </c:pt>
                <c:pt idx="679">
                  <c:v>1.05</c:v>
                </c:pt>
                <c:pt idx="680">
                  <c:v>1.05</c:v>
                </c:pt>
                <c:pt idx="681">
                  <c:v>1.05</c:v>
                </c:pt>
                <c:pt idx="682">
                  <c:v>1.05</c:v>
                </c:pt>
                <c:pt idx="683">
                  <c:v>1.05</c:v>
                </c:pt>
                <c:pt idx="684">
                  <c:v>1.05</c:v>
                </c:pt>
                <c:pt idx="685">
                  <c:v>1.05</c:v>
                </c:pt>
                <c:pt idx="686">
                  <c:v>1.05</c:v>
                </c:pt>
                <c:pt idx="687">
                  <c:v>1.05</c:v>
                </c:pt>
                <c:pt idx="688">
                  <c:v>1.05</c:v>
                </c:pt>
                <c:pt idx="689">
                  <c:v>1.05</c:v>
                </c:pt>
                <c:pt idx="690">
                  <c:v>1.05</c:v>
                </c:pt>
                <c:pt idx="691">
                  <c:v>1.05</c:v>
                </c:pt>
                <c:pt idx="692">
                  <c:v>1.05</c:v>
                </c:pt>
                <c:pt idx="693">
                  <c:v>1.05</c:v>
                </c:pt>
                <c:pt idx="694">
                  <c:v>1.05</c:v>
                </c:pt>
                <c:pt idx="695">
                  <c:v>1.05</c:v>
                </c:pt>
                <c:pt idx="696">
                  <c:v>1.05</c:v>
                </c:pt>
                <c:pt idx="697">
                  <c:v>1.05</c:v>
                </c:pt>
                <c:pt idx="698">
                  <c:v>1.05</c:v>
                </c:pt>
                <c:pt idx="699">
                  <c:v>1.05</c:v>
                </c:pt>
                <c:pt idx="700">
                  <c:v>1.05</c:v>
                </c:pt>
                <c:pt idx="701">
                  <c:v>1.05</c:v>
                </c:pt>
                <c:pt idx="702">
                  <c:v>1.05</c:v>
                </c:pt>
                <c:pt idx="703">
                  <c:v>1.05</c:v>
                </c:pt>
                <c:pt idx="704">
                  <c:v>1.05</c:v>
                </c:pt>
                <c:pt idx="705">
                  <c:v>1.05</c:v>
                </c:pt>
                <c:pt idx="706">
                  <c:v>1.05</c:v>
                </c:pt>
                <c:pt idx="707">
                  <c:v>1.05</c:v>
                </c:pt>
                <c:pt idx="708">
                  <c:v>1.05</c:v>
                </c:pt>
                <c:pt idx="709">
                  <c:v>1.05</c:v>
                </c:pt>
                <c:pt idx="710">
                  <c:v>1.05</c:v>
                </c:pt>
                <c:pt idx="711">
                  <c:v>1.05</c:v>
                </c:pt>
                <c:pt idx="712">
                  <c:v>1.05</c:v>
                </c:pt>
                <c:pt idx="713">
                  <c:v>1.05</c:v>
                </c:pt>
                <c:pt idx="714">
                  <c:v>1.05</c:v>
                </c:pt>
                <c:pt idx="715">
                  <c:v>1.05</c:v>
                </c:pt>
                <c:pt idx="716">
                  <c:v>1.05</c:v>
                </c:pt>
                <c:pt idx="717">
                  <c:v>1.05</c:v>
                </c:pt>
                <c:pt idx="718">
                  <c:v>1.05</c:v>
                </c:pt>
                <c:pt idx="719">
                  <c:v>1.05</c:v>
                </c:pt>
                <c:pt idx="720">
                  <c:v>1.05</c:v>
                </c:pt>
                <c:pt idx="721">
                  <c:v>1.05</c:v>
                </c:pt>
                <c:pt idx="722">
                  <c:v>1.05</c:v>
                </c:pt>
                <c:pt idx="723">
                  <c:v>1.05</c:v>
                </c:pt>
                <c:pt idx="724">
                  <c:v>1.05</c:v>
                </c:pt>
                <c:pt idx="725">
                  <c:v>1.05</c:v>
                </c:pt>
                <c:pt idx="726">
                  <c:v>1.05</c:v>
                </c:pt>
                <c:pt idx="727">
                  <c:v>1.05</c:v>
                </c:pt>
                <c:pt idx="728">
                  <c:v>1.05</c:v>
                </c:pt>
                <c:pt idx="729">
                  <c:v>1.05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DD63-49D2-8A59-EEEFE7C9EE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9960064"/>
        <c:axId val="48002777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2000</c:v>
                </c:tx>
                <c:spPr>
                  <a:ln w="12700">
                    <a:solidFill>
                      <a:schemeClr val="tx1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DATOS!$W$3:$W$732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2.98</c:v>
                      </c:pt>
                      <c:pt idx="1">
                        <c:v>3</c:v>
                      </c:pt>
                      <c:pt idx="2">
                        <c:v>2.8</c:v>
                      </c:pt>
                      <c:pt idx="3">
                        <c:v>2.9</c:v>
                      </c:pt>
                      <c:pt idx="4">
                        <c:v>2.95</c:v>
                      </c:pt>
                      <c:pt idx="5">
                        <c:v>2.7</c:v>
                      </c:pt>
                      <c:pt idx="6">
                        <c:v>2.95</c:v>
                      </c:pt>
                      <c:pt idx="7">
                        <c:v>3</c:v>
                      </c:pt>
                      <c:pt idx="8">
                        <c:v>2.95</c:v>
                      </c:pt>
                      <c:pt idx="9">
                        <c:v>2.7</c:v>
                      </c:pt>
                      <c:pt idx="10">
                        <c:v>2.76</c:v>
                      </c:pt>
                      <c:pt idx="11">
                        <c:v>2.52</c:v>
                      </c:pt>
                      <c:pt idx="12">
                        <c:v>2.4</c:v>
                      </c:pt>
                      <c:pt idx="13">
                        <c:v>2.4500000000000002</c:v>
                      </c:pt>
                      <c:pt idx="14">
                        <c:v>2.65</c:v>
                      </c:pt>
                      <c:pt idx="15">
                        <c:v>2.8</c:v>
                      </c:pt>
                      <c:pt idx="16">
                        <c:v>2.9</c:v>
                      </c:pt>
                      <c:pt idx="17">
                        <c:v>2.85</c:v>
                      </c:pt>
                      <c:pt idx="18">
                        <c:v>3.2</c:v>
                      </c:pt>
                      <c:pt idx="19">
                        <c:v>3.08</c:v>
                      </c:pt>
                      <c:pt idx="20">
                        <c:v>3.02</c:v>
                      </c:pt>
                      <c:pt idx="21">
                        <c:v>2.9</c:v>
                      </c:pt>
                      <c:pt idx="22">
                        <c:v>2.95</c:v>
                      </c:pt>
                      <c:pt idx="23">
                        <c:v>3</c:v>
                      </c:pt>
                      <c:pt idx="24">
                        <c:v>3.1</c:v>
                      </c:pt>
                      <c:pt idx="25">
                        <c:v>3.2</c:v>
                      </c:pt>
                      <c:pt idx="26">
                        <c:v>3</c:v>
                      </c:pt>
                      <c:pt idx="27">
                        <c:v>3</c:v>
                      </c:pt>
                      <c:pt idx="28">
                        <c:v>2.8</c:v>
                      </c:pt>
                      <c:pt idx="29">
                        <c:v>2.8</c:v>
                      </c:pt>
                      <c:pt idx="30">
                        <c:v>2.75</c:v>
                      </c:pt>
                      <c:pt idx="31">
                        <c:v>2.8</c:v>
                      </c:pt>
                      <c:pt idx="32">
                        <c:v>2.85</c:v>
                      </c:pt>
                      <c:pt idx="33">
                        <c:v>2.8</c:v>
                      </c:pt>
                      <c:pt idx="34">
                        <c:v>2.72</c:v>
                      </c:pt>
                      <c:pt idx="35">
                        <c:v>2.8</c:v>
                      </c:pt>
                      <c:pt idx="36">
                        <c:v>2.8</c:v>
                      </c:pt>
                      <c:pt idx="37">
                        <c:v>3.2</c:v>
                      </c:pt>
                      <c:pt idx="38">
                        <c:v>3</c:v>
                      </c:pt>
                      <c:pt idx="39">
                        <c:v>2.85</c:v>
                      </c:pt>
                      <c:pt idx="40">
                        <c:v>2.8</c:v>
                      </c:pt>
                      <c:pt idx="41">
                        <c:v>3.1</c:v>
                      </c:pt>
                      <c:pt idx="42">
                        <c:v>2.95</c:v>
                      </c:pt>
                      <c:pt idx="43">
                        <c:v>3</c:v>
                      </c:pt>
                      <c:pt idx="44">
                        <c:v>3</c:v>
                      </c:pt>
                      <c:pt idx="45">
                        <c:v>3</c:v>
                      </c:pt>
                      <c:pt idx="46">
                        <c:v>2.88</c:v>
                      </c:pt>
                      <c:pt idx="47">
                        <c:v>2.7</c:v>
                      </c:pt>
                      <c:pt idx="48">
                        <c:v>2.65</c:v>
                      </c:pt>
                      <c:pt idx="49">
                        <c:v>2.5</c:v>
                      </c:pt>
                      <c:pt idx="50">
                        <c:v>2.69</c:v>
                      </c:pt>
                      <c:pt idx="51">
                        <c:v>2.4</c:v>
                      </c:pt>
                      <c:pt idx="52">
                        <c:v>2.73</c:v>
                      </c:pt>
                      <c:pt idx="53">
                        <c:v>3.1</c:v>
                      </c:pt>
                      <c:pt idx="54">
                        <c:v>2.35</c:v>
                      </c:pt>
                      <c:pt idx="55">
                        <c:v>3</c:v>
                      </c:pt>
                      <c:pt idx="56">
                        <c:v>2.65</c:v>
                      </c:pt>
                      <c:pt idx="57">
                        <c:v>2.7</c:v>
                      </c:pt>
                      <c:pt idx="58">
                        <c:v>2.97</c:v>
                      </c:pt>
                      <c:pt idx="59">
                        <c:v>2.82</c:v>
                      </c:pt>
                      <c:pt idx="60">
                        <c:v>2.8</c:v>
                      </c:pt>
                      <c:pt idx="61">
                        <c:v>2.79</c:v>
                      </c:pt>
                      <c:pt idx="62">
                        <c:v>3</c:v>
                      </c:pt>
                      <c:pt idx="63">
                        <c:v>3.4</c:v>
                      </c:pt>
                      <c:pt idx="64">
                        <c:v>3.5</c:v>
                      </c:pt>
                      <c:pt idx="65">
                        <c:v>3.29</c:v>
                      </c:pt>
                      <c:pt idx="66">
                        <c:v>3.4</c:v>
                      </c:pt>
                      <c:pt idx="67">
                        <c:v>3.45</c:v>
                      </c:pt>
                      <c:pt idx="68">
                        <c:v>3.2</c:v>
                      </c:pt>
                      <c:pt idx="69">
                        <c:v>3.2</c:v>
                      </c:pt>
                      <c:pt idx="70">
                        <c:v>3.1</c:v>
                      </c:pt>
                      <c:pt idx="71">
                        <c:v>3</c:v>
                      </c:pt>
                      <c:pt idx="72">
                        <c:v>3</c:v>
                      </c:pt>
                      <c:pt idx="73">
                        <c:v>3.1</c:v>
                      </c:pt>
                      <c:pt idx="74">
                        <c:v>3</c:v>
                      </c:pt>
                      <c:pt idx="75">
                        <c:v>3</c:v>
                      </c:pt>
                      <c:pt idx="76">
                        <c:v>3</c:v>
                      </c:pt>
                      <c:pt idx="77">
                        <c:v>2.5499999999999998</c:v>
                      </c:pt>
                      <c:pt idx="78">
                        <c:v>2.6</c:v>
                      </c:pt>
                      <c:pt idx="79">
                        <c:v>2.5499999999999998</c:v>
                      </c:pt>
                      <c:pt idx="80">
                        <c:v>2.7</c:v>
                      </c:pt>
                      <c:pt idx="81">
                        <c:v>2.8</c:v>
                      </c:pt>
                      <c:pt idx="82">
                        <c:v>2.7</c:v>
                      </c:pt>
                      <c:pt idx="83">
                        <c:v>2.7</c:v>
                      </c:pt>
                      <c:pt idx="84">
                        <c:v>3.2</c:v>
                      </c:pt>
                      <c:pt idx="85">
                        <c:v>3.2</c:v>
                      </c:pt>
                      <c:pt idx="86">
                        <c:v>3.2</c:v>
                      </c:pt>
                      <c:pt idx="87">
                        <c:v>3.1</c:v>
                      </c:pt>
                      <c:pt idx="88">
                        <c:v>3.15</c:v>
                      </c:pt>
                      <c:pt idx="89">
                        <c:v>3</c:v>
                      </c:pt>
                      <c:pt idx="90">
                        <c:v>2.9</c:v>
                      </c:pt>
                      <c:pt idx="91">
                        <c:v>2.8</c:v>
                      </c:pt>
                      <c:pt idx="92">
                        <c:v>2.7</c:v>
                      </c:pt>
                      <c:pt idx="93">
                        <c:v>2.9</c:v>
                      </c:pt>
                      <c:pt idx="94">
                        <c:v>3</c:v>
                      </c:pt>
                      <c:pt idx="95">
                        <c:v>2.8</c:v>
                      </c:pt>
                      <c:pt idx="96">
                        <c:v>2.4900000000000002</c:v>
                      </c:pt>
                      <c:pt idx="97">
                        <c:v>2.8</c:v>
                      </c:pt>
                      <c:pt idx="98">
                        <c:v>3.38</c:v>
                      </c:pt>
                      <c:pt idx="99">
                        <c:v>3.2</c:v>
                      </c:pt>
                      <c:pt idx="100">
                        <c:v>2.78</c:v>
                      </c:pt>
                      <c:pt idx="101">
                        <c:v>2.8</c:v>
                      </c:pt>
                      <c:pt idx="102">
                        <c:v>3</c:v>
                      </c:pt>
                      <c:pt idx="103">
                        <c:v>3</c:v>
                      </c:pt>
                      <c:pt idx="104">
                        <c:v>2.9</c:v>
                      </c:pt>
                      <c:pt idx="105">
                        <c:v>2.85</c:v>
                      </c:pt>
                      <c:pt idx="106">
                        <c:v>3.2</c:v>
                      </c:pt>
                      <c:pt idx="107">
                        <c:v>3</c:v>
                      </c:pt>
                      <c:pt idx="108">
                        <c:v>3.3</c:v>
                      </c:pt>
                      <c:pt idx="109">
                        <c:v>3.3</c:v>
                      </c:pt>
                      <c:pt idx="110">
                        <c:v>2.9</c:v>
                      </c:pt>
                      <c:pt idx="111">
                        <c:v>3</c:v>
                      </c:pt>
                      <c:pt idx="112">
                        <c:v>3.7</c:v>
                      </c:pt>
                      <c:pt idx="113">
                        <c:v>3.7</c:v>
                      </c:pt>
                      <c:pt idx="114">
                        <c:v>3.6</c:v>
                      </c:pt>
                      <c:pt idx="115">
                        <c:v>3.8</c:v>
                      </c:pt>
                      <c:pt idx="116">
                        <c:v>4</c:v>
                      </c:pt>
                      <c:pt idx="117">
                        <c:v>3.9</c:v>
                      </c:pt>
                      <c:pt idx="118">
                        <c:v>3.88</c:v>
                      </c:pt>
                      <c:pt idx="119">
                        <c:v>4.4000000000000004</c:v>
                      </c:pt>
                      <c:pt idx="120">
                        <c:v>4.37</c:v>
                      </c:pt>
                      <c:pt idx="121">
                        <c:v>4.3499999999999996</c:v>
                      </c:pt>
                      <c:pt idx="122">
                        <c:v>4.2</c:v>
                      </c:pt>
                      <c:pt idx="123">
                        <c:v>4.4000000000000004</c:v>
                      </c:pt>
                      <c:pt idx="124">
                        <c:v>4.3</c:v>
                      </c:pt>
                      <c:pt idx="125">
                        <c:v>4.2</c:v>
                      </c:pt>
                      <c:pt idx="126">
                        <c:v>4</c:v>
                      </c:pt>
                      <c:pt idx="127">
                        <c:v>3.7</c:v>
                      </c:pt>
                      <c:pt idx="128">
                        <c:v>3.8</c:v>
                      </c:pt>
                      <c:pt idx="129">
                        <c:v>3.8</c:v>
                      </c:pt>
                      <c:pt idx="130">
                        <c:v>3.55</c:v>
                      </c:pt>
                      <c:pt idx="131">
                        <c:v>3.5</c:v>
                      </c:pt>
                      <c:pt idx="132">
                        <c:v>3.45</c:v>
                      </c:pt>
                      <c:pt idx="133">
                        <c:v>3.4</c:v>
                      </c:pt>
                      <c:pt idx="134">
                        <c:v>3.45</c:v>
                      </c:pt>
                      <c:pt idx="135">
                        <c:v>3.3</c:v>
                      </c:pt>
                      <c:pt idx="136">
                        <c:v>3.05</c:v>
                      </c:pt>
                      <c:pt idx="137">
                        <c:v>3.7</c:v>
                      </c:pt>
                      <c:pt idx="138">
                        <c:v>3.75</c:v>
                      </c:pt>
                      <c:pt idx="139">
                        <c:v>3.5</c:v>
                      </c:pt>
                      <c:pt idx="140">
                        <c:v>3.4</c:v>
                      </c:pt>
                      <c:pt idx="141">
                        <c:v>3.2</c:v>
                      </c:pt>
                      <c:pt idx="142">
                        <c:v>3</c:v>
                      </c:pt>
                      <c:pt idx="143">
                        <c:v>3.03</c:v>
                      </c:pt>
                      <c:pt idx="144">
                        <c:v>2.8</c:v>
                      </c:pt>
                      <c:pt idx="145">
                        <c:v>3.05</c:v>
                      </c:pt>
                      <c:pt idx="146">
                        <c:v>3</c:v>
                      </c:pt>
                      <c:pt idx="147">
                        <c:v>3.4</c:v>
                      </c:pt>
                      <c:pt idx="148">
                        <c:v>3.6</c:v>
                      </c:pt>
                      <c:pt idx="149">
                        <c:v>3.25</c:v>
                      </c:pt>
                      <c:pt idx="150">
                        <c:v>3</c:v>
                      </c:pt>
                      <c:pt idx="151">
                        <c:v>3.1</c:v>
                      </c:pt>
                      <c:pt idx="152">
                        <c:v>3</c:v>
                      </c:pt>
                      <c:pt idx="153">
                        <c:v>2.95</c:v>
                      </c:pt>
                      <c:pt idx="154">
                        <c:v>2.65</c:v>
                      </c:pt>
                      <c:pt idx="155">
                        <c:v>2.68</c:v>
                      </c:pt>
                      <c:pt idx="156">
                        <c:v>2.69</c:v>
                      </c:pt>
                      <c:pt idx="157">
                        <c:v>2.4</c:v>
                      </c:pt>
                      <c:pt idx="158">
                        <c:v>2.78</c:v>
                      </c:pt>
                      <c:pt idx="159">
                        <c:v>3</c:v>
                      </c:pt>
                      <c:pt idx="160">
                        <c:v>2.79</c:v>
                      </c:pt>
                      <c:pt idx="161">
                        <c:v>2.7</c:v>
                      </c:pt>
                      <c:pt idx="162">
                        <c:v>3.15</c:v>
                      </c:pt>
                      <c:pt idx="163">
                        <c:v>3.1</c:v>
                      </c:pt>
                      <c:pt idx="164">
                        <c:v>3.3</c:v>
                      </c:pt>
                      <c:pt idx="165">
                        <c:v>3.5</c:v>
                      </c:pt>
                      <c:pt idx="166">
                        <c:v>3.05</c:v>
                      </c:pt>
                      <c:pt idx="167">
                        <c:v>3.35</c:v>
                      </c:pt>
                      <c:pt idx="168">
                        <c:v>3.55</c:v>
                      </c:pt>
                      <c:pt idx="169">
                        <c:v>3.7</c:v>
                      </c:pt>
                      <c:pt idx="170">
                        <c:v>3.6</c:v>
                      </c:pt>
                      <c:pt idx="171">
                        <c:v>4.4000000000000004</c:v>
                      </c:pt>
                      <c:pt idx="172">
                        <c:v>4.5999999999999996</c:v>
                      </c:pt>
                      <c:pt idx="173">
                        <c:v>4.2</c:v>
                      </c:pt>
                      <c:pt idx="174">
                        <c:v>3.7</c:v>
                      </c:pt>
                      <c:pt idx="175">
                        <c:v>4.08</c:v>
                      </c:pt>
                      <c:pt idx="176">
                        <c:v>4.5999999999999996</c:v>
                      </c:pt>
                      <c:pt idx="177">
                        <c:v>4.5</c:v>
                      </c:pt>
                      <c:pt idx="178">
                        <c:v>4.7</c:v>
                      </c:pt>
                      <c:pt idx="179">
                        <c:v>4.3</c:v>
                      </c:pt>
                      <c:pt idx="180">
                        <c:v>3.6</c:v>
                      </c:pt>
                      <c:pt idx="181">
                        <c:v>3.5</c:v>
                      </c:pt>
                      <c:pt idx="182">
                        <c:v>3.68</c:v>
                      </c:pt>
                      <c:pt idx="183">
                        <c:v>3.7</c:v>
                      </c:pt>
                      <c:pt idx="184">
                        <c:v>3.5</c:v>
                      </c:pt>
                      <c:pt idx="185">
                        <c:v>3.52</c:v>
                      </c:pt>
                      <c:pt idx="186">
                        <c:v>3.2</c:v>
                      </c:pt>
                      <c:pt idx="187">
                        <c:v>3.6</c:v>
                      </c:pt>
                      <c:pt idx="188">
                        <c:v>3.2</c:v>
                      </c:pt>
                      <c:pt idx="189">
                        <c:v>3.2</c:v>
                      </c:pt>
                      <c:pt idx="190">
                        <c:v>3.35</c:v>
                      </c:pt>
                      <c:pt idx="191">
                        <c:v>3.32</c:v>
                      </c:pt>
                      <c:pt idx="192">
                        <c:v>3.5</c:v>
                      </c:pt>
                      <c:pt idx="193">
                        <c:v>3.8</c:v>
                      </c:pt>
                      <c:pt idx="194">
                        <c:v>3.78</c:v>
                      </c:pt>
                      <c:pt idx="195">
                        <c:v>3.7</c:v>
                      </c:pt>
                      <c:pt idx="196">
                        <c:v>3.25</c:v>
                      </c:pt>
                      <c:pt idx="197">
                        <c:v>3.2</c:v>
                      </c:pt>
                      <c:pt idx="198">
                        <c:v>3.18</c:v>
                      </c:pt>
                      <c:pt idx="199">
                        <c:v>3.1</c:v>
                      </c:pt>
                      <c:pt idx="200">
                        <c:v>3.09</c:v>
                      </c:pt>
                      <c:pt idx="201">
                        <c:v>3</c:v>
                      </c:pt>
                      <c:pt idx="202">
                        <c:v>3.32</c:v>
                      </c:pt>
                      <c:pt idx="203">
                        <c:v>3.2</c:v>
                      </c:pt>
                      <c:pt idx="204">
                        <c:v>3.09</c:v>
                      </c:pt>
                      <c:pt idx="205">
                        <c:v>3</c:v>
                      </c:pt>
                      <c:pt idx="206">
                        <c:v>3.9</c:v>
                      </c:pt>
                      <c:pt idx="207">
                        <c:v>3.8</c:v>
                      </c:pt>
                      <c:pt idx="208">
                        <c:v>3.7</c:v>
                      </c:pt>
                      <c:pt idx="209">
                        <c:v>3.62</c:v>
                      </c:pt>
                      <c:pt idx="210">
                        <c:v>4</c:v>
                      </c:pt>
                      <c:pt idx="211">
                        <c:v>3.69</c:v>
                      </c:pt>
                      <c:pt idx="212">
                        <c:v>3.6</c:v>
                      </c:pt>
                      <c:pt idx="213">
                        <c:v>3.58</c:v>
                      </c:pt>
                      <c:pt idx="214">
                        <c:v>3.62</c:v>
                      </c:pt>
                      <c:pt idx="215">
                        <c:v>4.2</c:v>
                      </c:pt>
                      <c:pt idx="216">
                        <c:v>3.85</c:v>
                      </c:pt>
                      <c:pt idx="217">
                        <c:v>4.3</c:v>
                      </c:pt>
                      <c:pt idx="218">
                        <c:v>4</c:v>
                      </c:pt>
                      <c:pt idx="219">
                        <c:v>3.7</c:v>
                      </c:pt>
                      <c:pt idx="220">
                        <c:v>3.9</c:v>
                      </c:pt>
                      <c:pt idx="221">
                        <c:v>3.95</c:v>
                      </c:pt>
                      <c:pt idx="222">
                        <c:v>3.7</c:v>
                      </c:pt>
                      <c:pt idx="223">
                        <c:v>3.5</c:v>
                      </c:pt>
                      <c:pt idx="224">
                        <c:v>3.35</c:v>
                      </c:pt>
                      <c:pt idx="225">
                        <c:v>3.4</c:v>
                      </c:pt>
                      <c:pt idx="226">
                        <c:v>3.2</c:v>
                      </c:pt>
                      <c:pt idx="227">
                        <c:v>3.39</c:v>
                      </c:pt>
                      <c:pt idx="228">
                        <c:v>3.45</c:v>
                      </c:pt>
                      <c:pt idx="229">
                        <c:v>3.55</c:v>
                      </c:pt>
                      <c:pt idx="230">
                        <c:v>3.5</c:v>
                      </c:pt>
                      <c:pt idx="231">
                        <c:v>3.3</c:v>
                      </c:pt>
                      <c:pt idx="232">
                        <c:v>3.4</c:v>
                      </c:pt>
                      <c:pt idx="233">
                        <c:v>3.35</c:v>
                      </c:pt>
                      <c:pt idx="234">
                        <c:v>3.3</c:v>
                      </c:pt>
                      <c:pt idx="235">
                        <c:v>3.26</c:v>
                      </c:pt>
                      <c:pt idx="236">
                        <c:v>3.23</c:v>
                      </c:pt>
                      <c:pt idx="237">
                        <c:v>3.2</c:v>
                      </c:pt>
                      <c:pt idx="238">
                        <c:v>3.17</c:v>
                      </c:pt>
                      <c:pt idx="239">
                        <c:v>3.15</c:v>
                      </c:pt>
                      <c:pt idx="240">
                        <c:v>3.11</c:v>
                      </c:pt>
                      <c:pt idx="241">
                        <c:v>3.08</c:v>
                      </c:pt>
                      <c:pt idx="242">
                        <c:v>3.04</c:v>
                      </c:pt>
                      <c:pt idx="243">
                        <c:v>2.98</c:v>
                      </c:pt>
                      <c:pt idx="244">
                        <c:v>2.9</c:v>
                      </c:pt>
                      <c:pt idx="245">
                        <c:v>2.8</c:v>
                      </c:pt>
                      <c:pt idx="246">
                        <c:v>2.77</c:v>
                      </c:pt>
                      <c:pt idx="247">
                        <c:v>3.3</c:v>
                      </c:pt>
                      <c:pt idx="248">
                        <c:v>3.1</c:v>
                      </c:pt>
                      <c:pt idx="249">
                        <c:v>3.2</c:v>
                      </c:pt>
                      <c:pt idx="250">
                        <c:v>3.5</c:v>
                      </c:pt>
                      <c:pt idx="251">
                        <c:v>3.45</c:v>
                      </c:pt>
                      <c:pt idx="252">
                        <c:v>3.49</c:v>
                      </c:pt>
                      <c:pt idx="253">
                        <c:v>3.5</c:v>
                      </c:pt>
                      <c:pt idx="254">
                        <c:v>3.8</c:v>
                      </c:pt>
                      <c:pt idx="255">
                        <c:v>4.2</c:v>
                      </c:pt>
                      <c:pt idx="256">
                        <c:v>3.8</c:v>
                      </c:pt>
                      <c:pt idx="257">
                        <c:v>3.5</c:v>
                      </c:pt>
                      <c:pt idx="258">
                        <c:v>3.8</c:v>
                      </c:pt>
                      <c:pt idx="259">
                        <c:v>4.2</c:v>
                      </c:pt>
                      <c:pt idx="260">
                        <c:v>3.9</c:v>
                      </c:pt>
                      <c:pt idx="261">
                        <c:v>3.7</c:v>
                      </c:pt>
                      <c:pt idx="262">
                        <c:v>3.2</c:v>
                      </c:pt>
                      <c:pt idx="263">
                        <c:v>3.7</c:v>
                      </c:pt>
                      <c:pt idx="264">
                        <c:v>3.2</c:v>
                      </c:pt>
                      <c:pt idx="265">
                        <c:v>3.3</c:v>
                      </c:pt>
                      <c:pt idx="266">
                        <c:v>3.5</c:v>
                      </c:pt>
                      <c:pt idx="267">
                        <c:v>3.4</c:v>
                      </c:pt>
                      <c:pt idx="268">
                        <c:v>3.55</c:v>
                      </c:pt>
                      <c:pt idx="269">
                        <c:v>3.43</c:v>
                      </c:pt>
                      <c:pt idx="270">
                        <c:v>4</c:v>
                      </c:pt>
                      <c:pt idx="271">
                        <c:v>4.05</c:v>
                      </c:pt>
                      <c:pt idx="272">
                        <c:v>4.45</c:v>
                      </c:pt>
                      <c:pt idx="273">
                        <c:v>4.6500000000000004</c:v>
                      </c:pt>
                      <c:pt idx="274">
                        <c:v>4.4000000000000004</c:v>
                      </c:pt>
                      <c:pt idx="275">
                        <c:v>3.9</c:v>
                      </c:pt>
                      <c:pt idx="276">
                        <c:v>3.65</c:v>
                      </c:pt>
                      <c:pt idx="277">
                        <c:v>3.9</c:v>
                      </c:pt>
                      <c:pt idx="278">
                        <c:v>3.95</c:v>
                      </c:pt>
                      <c:pt idx="279">
                        <c:v>4.4000000000000004</c:v>
                      </c:pt>
                      <c:pt idx="280">
                        <c:v>4.7</c:v>
                      </c:pt>
                      <c:pt idx="281">
                        <c:v>4.55</c:v>
                      </c:pt>
                      <c:pt idx="282">
                        <c:v>4.3499999999999996</c:v>
                      </c:pt>
                      <c:pt idx="283">
                        <c:v>4.3</c:v>
                      </c:pt>
                      <c:pt idx="284">
                        <c:v>4.4000000000000004</c:v>
                      </c:pt>
                      <c:pt idx="285">
                        <c:v>4.8</c:v>
                      </c:pt>
                      <c:pt idx="286">
                        <c:v>4.8899999999999997</c:v>
                      </c:pt>
                      <c:pt idx="287">
                        <c:v>4.8</c:v>
                      </c:pt>
                      <c:pt idx="288">
                        <c:v>4.95</c:v>
                      </c:pt>
                      <c:pt idx="289">
                        <c:v>5.15</c:v>
                      </c:pt>
                      <c:pt idx="290">
                        <c:v>5.17</c:v>
                      </c:pt>
                      <c:pt idx="291">
                        <c:v>4.4000000000000004</c:v>
                      </c:pt>
                      <c:pt idx="292">
                        <c:v>4.4000000000000004</c:v>
                      </c:pt>
                      <c:pt idx="293">
                        <c:v>4.42</c:v>
                      </c:pt>
                      <c:pt idx="294">
                        <c:v>4.3499999999999996</c:v>
                      </c:pt>
                      <c:pt idx="295">
                        <c:v>4.45</c:v>
                      </c:pt>
                      <c:pt idx="296">
                        <c:v>4.5</c:v>
                      </c:pt>
                      <c:pt idx="297">
                        <c:v>4.3</c:v>
                      </c:pt>
                      <c:pt idx="298">
                        <c:v>4</c:v>
                      </c:pt>
                      <c:pt idx="299">
                        <c:v>3.95</c:v>
                      </c:pt>
                      <c:pt idx="300">
                        <c:v>4.0999999999999996</c:v>
                      </c:pt>
                      <c:pt idx="301">
                        <c:v>4.3</c:v>
                      </c:pt>
                      <c:pt idx="302">
                        <c:v>4.3</c:v>
                      </c:pt>
                      <c:pt idx="303">
                        <c:v>4.2</c:v>
                      </c:pt>
                      <c:pt idx="304">
                        <c:v>4.3</c:v>
                      </c:pt>
                      <c:pt idx="305">
                        <c:v>4.3499999999999996</c:v>
                      </c:pt>
                      <c:pt idx="306">
                        <c:v>4.1500000000000004</c:v>
                      </c:pt>
                      <c:pt idx="307">
                        <c:v>4.0999999999999996</c:v>
                      </c:pt>
                      <c:pt idx="308">
                        <c:v>4</c:v>
                      </c:pt>
                      <c:pt idx="309">
                        <c:v>3.9</c:v>
                      </c:pt>
                      <c:pt idx="310">
                        <c:v>3.4</c:v>
                      </c:pt>
                      <c:pt idx="311">
                        <c:v>3.52</c:v>
                      </c:pt>
                      <c:pt idx="312">
                        <c:v>3.55</c:v>
                      </c:pt>
                      <c:pt idx="313">
                        <c:v>3.45</c:v>
                      </c:pt>
                      <c:pt idx="314">
                        <c:v>3.2</c:v>
                      </c:pt>
                      <c:pt idx="315">
                        <c:v>3.62</c:v>
                      </c:pt>
                      <c:pt idx="316">
                        <c:v>3.4</c:v>
                      </c:pt>
                      <c:pt idx="317">
                        <c:v>3.6</c:v>
                      </c:pt>
                      <c:pt idx="318">
                        <c:v>3.3</c:v>
                      </c:pt>
                      <c:pt idx="319">
                        <c:v>3.6</c:v>
                      </c:pt>
                      <c:pt idx="320">
                        <c:v>3.55</c:v>
                      </c:pt>
                      <c:pt idx="321">
                        <c:v>3.7</c:v>
                      </c:pt>
                      <c:pt idx="322">
                        <c:v>3.4</c:v>
                      </c:pt>
                      <c:pt idx="323">
                        <c:v>3.6</c:v>
                      </c:pt>
                      <c:pt idx="324">
                        <c:v>3.55</c:v>
                      </c:pt>
                      <c:pt idx="325">
                        <c:v>3.18</c:v>
                      </c:pt>
                      <c:pt idx="326">
                        <c:v>3.12</c:v>
                      </c:pt>
                      <c:pt idx="327">
                        <c:v>3.1</c:v>
                      </c:pt>
                      <c:pt idx="328">
                        <c:v>3</c:v>
                      </c:pt>
                      <c:pt idx="329">
                        <c:v>3.08</c:v>
                      </c:pt>
                      <c:pt idx="330">
                        <c:v>3.4</c:v>
                      </c:pt>
                      <c:pt idx="331">
                        <c:v>3.2</c:v>
                      </c:pt>
                      <c:pt idx="332">
                        <c:v>3</c:v>
                      </c:pt>
                      <c:pt idx="333">
                        <c:v>3.25</c:v>
                      </c:pt>
                      <c:pt idx="334">
                        <c:v>3.2</c:v>
                      </c:pt>
                      <c:pt idx="335">
                        <c:v>3.45</c:v>
                      </c:pt>
                      <c:pt idx="336">
                        <c:v>3.52</c:v>
                      </c:pt>
                      <c:pt idx="337">
                        <c:v>3.45</c:v>
                      </c:pt>
                      <c:pt idx="338">
                        <c:v>3.8</c:v>
                      </c:pt>
                      <c:pt idx="339">
                        <c:v>4</c:v>
                      </c:pt>
                      <c:pt idx="340">
                        <c:v>3.65</c:v>
                      </c:pt>
                      <c:pt idx="341">
                        <c:v>3.4</c:v>
                      </c:pt>
                      <c:pt idx="342">
                        <c:v>3.35</c:v>
                      </c:pt>
                      <c:pt idx="343">
                        <c:v>3.3</c:v>
                      </c:pt>
                      <c:pt idx="344">
                        <c:v>3.1</c:v>
                      </c:pt>
                      <c:pt idx="345">
                        <c:v>3</c:v>
                      </c:pt>
                      <c:pt idx="346">
                        <c:v>3.1</c:v>
                      </c:pt>
                      <c:pt idx="347">
                        <c:v>3.05</c:v>
                      </c:pt>
                      <c:pt idx="348">
                        <c:v>2.95</c:v>
                      </c:pt>
                      <c:pt idx="349">
                        <c:v>3</c:v>
                      </c:pt>
                      <c:pt idx="350">
                        <c:v>3.3</c:v>
                      </c:pt>
                      <c:pt idx="351">
                        <c:v>4</c:v>
                      </c:pt>
                      <c:pt idx="352">
                        <c:v>3.8</c:v>
                      </c:pt>
                      <c:pt idx="353">
                        <c:v>3.72</c:v>
                      </c:pt>
                      <c:pt idx="354">
                        <c:v>3.5</c:v>
                      </c:pt>
                      <c:pt idx="355">
                        <c:v>3.6</c:v>
                      </c:pt>
                      <c:pt idx="356">
                        <c:v>3.55</c:v>
                      </c:pt>
                      <c:pt idx="357">
                        <c:v>3.3</c:v>
                      </c:pt>
                      <c:pt idx="358">
                        <c:v>3.4</c:v>
                      </c:pt>
                      <c:pt idx="359">
                        <c:v>3.3</c:v>
                      </c:pt>
                      <c:pt idx="360">
                        <c:v>3.3</c:v>
                      </c:pt>
                      <c:pt idx="361">
                        <c:v>3</c:v>
                      </c:pt>
                      <c:pt idx="362">
                        <c:v>3.2</c:v>
                      </c:pt>
                      <c:pt idx="363">
                        <c:v>3</c:v>
                      </c:pt>
                      <c:pt idx="364">
                        <c:v>3.15</c:v>
                      </c:pt>
                      <c:pt idx="365">
                        <c:v>3.05</c:v>
                      </c:pt>
                      <c:pt idx="366">
                        <c:v>3</c:v>
                      </c:pt>
                      <c:pt idx="367">
                        <c:v>2.8</c:v>
                      </c:pt>
                      <c:pt idx="368">
                        <c:v>3.1</c:v>
                      </c:pt>
                      <c:pt idx="369">
                        <c:v>2.8</c:v>
                      </c:pt>
                      <c:pt idx="370">
                        <c:v>2.98</c:v>
                      </c:pt>
                      <c:pt idx="371">
                        <c:v>2.9</c:v>
                      </c:pt>
                      <c:pt idx="372">
                        <c:v>3.1</c:v>
                      </c:pt>
                      <c:pt idx="373">
                        <c:v>3</c:v>
                      </c:pt>
                      <c:pt idx="374">
                        <c:v>3</c:v>
                      </c:pt>
                      <c:pt idx="375">
                        <c:v>2.9</c:v>
                      </c:pt>
                      <c:pt idx="376">
                        <c:v>3.15</c:v>
                      </c:pt>
                      <c:pt idx="377">
                        <c:v>3.35</c:v>
                      </c:pt>
                      <c:pt idx="378">
                        <c:v>3.2</c:v>
                      </c:pt>
                      <c:pt idx="379">
                        <c:v>2.98</c:v>
                      </c:pt>
                      <c:pt idx="380">
                        <c:v>3.1</c:v>
                      </c:pt>
                      <c:pt idx="381">
                        <c:v>3</c:v>
                      </c:pt>
                      <c:pt idx="382">
                        <c:v>3</c:v>
                      </c:pt>
                      <c:pt idx="383">
                        <c:v>2.95</c:v>
                      </c:pt>
                      <c:pt idx="384">
                        <c:v>2.9</c:v>
                      </c:pt>
                      <c:pt idx="385">
                        <c:v>2.6</c:v>
                      </c:pt>
                      <c:pt idx="386">
                        <c:v>2.8</c:v>
                      </c:pt>
                      <c:pt idx="387">
                        <c:v>2.65</c:v>
                      </c:pt>
                      <c:pt idx="388">
                        <c:v>2.75</c:v>
                      </c:pt>
                      <c:pt idx="389">
                        <c:v>2.4</c:v>
                      </c:pt>
                      <c:pt idx="390">
                        <c:v>2.7</c:v>
                      </c:pt>
                      <c:pt idx="391">
                        <c:v>2.65</c:v>
                      </c:pt>
                      <c:pt idx="392">
                        <c:v>2.7</c:v>
                      </c:pt>
                      <c:pt idx="393">
                        <c:v>2.8</c:v>
                      </c:pt>
                      <c:pt idx="394">
                        <c:v>3</c:v>
                      </c:pt>
                      <c:pt idx="395">
                        <c:v>3.05</c:v>
                      </c:pt>
                      <c:pt idx="396">
                        <c:v>3.1</c:v>
                      </c:pt>
                      <c:pt idx="397">
                        <c:v>3</c:v>
                      </c:pt>
                      <c:pt idx="398">
                        <c:v>2.5499999999999998</c:v>
                      </c:pt>
                      <c:pt idx="399">
                        <c:v>2.82</c:v>
                      </c:pt>
                      <c:pt idx="400">
                        <c:v>2.65</c:v>
                      </c:pt>
                      <c:pt idx="401">
                        <c:v>2.62</c:v>
                      </c:pt>
                      <c:pt idx="402">
                        <c:v>2.6</c:v>
                      </c:pt>
                      <c:pt idx="403">
                        <c:v>2.8</c:v>
                      </c:pt>
                      <c:pt idx="404">
                        <c:v>2.68</c:v>
                      </c:pt>
                      <c:pt idx="405">
                        <c:v>3</c:v>
                      </c:pt>
                      <c:pt idx="406">
                        <c:v>2.8</c:v>
                      </c:pt>
                      <c:pt idx="407">
                        <c:v>2.6</c:v>
                      </c:pt>
                      <c:pt idx="408">
                        <c:v>2.79</c:v>
                      </c:pt>
                      <c:pt idx="409">
                        <c:v>3.05</c:v>
                      </c:pt>
                      <c:pt idx="410">
                        <c:v>2.75</c:v>
                      </c:pt>
                      <c:pt idx="411">
                        <c:v>2.8</c:v>
                      </c:pt>
                      <c:pt idx="412">
                        <c:v>2.81</c:v>
                      </c:pt>
                      <c:pt idx="413">
                        <c:v>2.6</c:v>
                      </c:pt>
                      <c:pt idx="414">
                        <c:v>2.4500000000000002</c:v>
                      </c:pt>
                      <c:pt idx="415">
                        <c:v>2.5</c:v>
                      </c:pt>
                      <c:pt idx="416">
                        <c:v>2.37</c:v>
                      </c:pt>
                      <c:pt idx="417">
                        <c:v>2.8</c:v>
                      </c:pt>
                      <c:pt idx="418">
                        <c:v>2.75</c:v>
                      </c:pt>
                      <c:pt idx="419">
                        <c:v>3</c:v>
                      </c:pt>
                      <c:pt idx="420">
                        <c:v>2.8</c:v>
                      </c:pt>
                      <c:pt idx="421">
                        <c:v>2.78</c:v>
                      </c:pt>
                      <c:pt idx="422">
                        <c:v>2.6</c:v>
                      </c:pt>
                      <c:pt idx="423">
                        <c:v>2.65</c:v>
                      </c:pt>
                      <c:pt idx="424">
                        <c:v>2.75</c:v>
                      </c:pt>
                      <c:pt idx="425">
                        <c:v>2.5</c:v>
                      </c:pt>
                      <c:pt idx="426">
                        <c:v>2.65</c:v>
                      </c:pt>
                      <c:pt idx="427">
                        <c:v>2.5</c:v>
                      </c:pt>
                      <c:pt idx="428">
                        <c:v>2.6</c:v>
                      </c:pt>
                      <c:pt idx="429">
                        <c:v>2.5</c:v>
                      </c:pt>
                      <c:pt idx="430">
                        <c:v>2.6</c:v>
                      </c:pt>
                      <c:pt idx="431">
                        <c:v>2.65</c:v>
                      </c:pt>
                      <c:pt idx="432">
                        <c:v>2.5499999999999998</c:v>
                      </c:pt>
                      <c:pt idx="433">
                        <c:v>2.68</c:v>
                      </c:pt>
                      <c:pt idx="434">
                        <c:v>2.84</c:v>
                      </c:pt>
                      <c:pt idx="435">
                        <c:v>2.95</c:v>
                      </c:pt>
                      <c:pt idx="436">
                        <c:v>3</c:v>
                      </c:pt>
                      <c:pt idx="437">
                        <c:v>2.8</c:v>
                      </c:pt>
                      <c:pt idx="438">
                        <c:v>2.85</c:v>
                      </c:pt>
                      <c:pt idx="439">
                        <c:v>2.67</c:v>
                      </c:pt>
                      <c:pt idx="440">
                        <c:v>2.7</c:v>
                      </c:pt>
                      <c:pt idx="441">
                        <c:v>2.85</c:v>
                      </c:pt>
                      <c:pt idx="442">
                        <c:v>2.59</c:v>
                      </c:pt>
                      <c:pt idx="443">
                        <c:v>2.72</c:v>
                      </c:pt>
                      <c:pt idx="444">
                        <c:v>2.7</c:v>
                      </c:pt>
                      <c:pt idx="445">
                        <c:v>2.5499999999999998</c:v>
                      </c:pt>
                      <c:pt idx="446">
                        <c:v>2.65</c:v>
                      </c:pt>
                      <c:pt idx="447">
                        <c:v>2.5</c:v>
                      </c:pt>
                      <c:pt idx="448">
                        <c:v>2.6</c:v>
                      </c:pt>
                      <c:pt idx="449">
                        <c:v>2.48</c:v>
                      </c:pt>
                      <c:pt idx="450">
                        <c:v>2.9</c:v>
                      </c:pt>
                      <c:pt idx="451">
                        <c:v>2.6</c:v>
                      </c:pt>
                      <c:pt idx="452">
                        <c:v>2.5</c:v>
                      </c:pt>
                      <c:pt idx="453">
                        <c:v>2.2000000000000002</c:v>
                      </c:pt>
                      <c:pt idx="454">
                        <c:v>2.5499999999999998</c:v>
                      </c:pt>
                      <c:pt idx="455">
                        <c:v>2.5</c:v>
                      </c:pt>
                      <c:pt idx="456">
                        <c:v>2.44</c:v>
                      </c:pt>
                      <c:pt idx="457">
                        <c:v>2</c:v>
                      </c:pt>
                      <c:pt idx="458">
                        <c:v>2.35</c:v>
                      </c:pt>
                      <c:pt idx="459">
                        <c:v>1.95</c:v>
                      </c:pt>
                      <c:pt idx="460">
                        <c:v>2.65</c:v>
                      </c:pt>
                      <c:pt idx="461">
                        <c:v>2.5499999999999998</c:v>
                      </c:pt>
                      <c:pt idx="462">
                        <c:v>2.6</c:v>
                      </c:pt>
                      <c:pt idx="463">
                        <c:v>2.4500000000000002</c:v>
                      </c:pt>
                      <c:pt idx="464">
                        <c:v>2.4</c:v>
                      </c:pt>
                      <c:pt idx="465">
                        <c:v>2.4300000000000002</c:v>
                      </c:pt>
                      <c:pt idx="466">
                        <c:v>2.4500000000000002</c:v>
                      </c:pt>
                      <c:pt idx="467">
                        <c:v>2.0499999999999998</c:v>
                      </c:pt>
                      <c:pt idx="468">
                        <c:v>2.25</c:v>
                      </c:pt>
                      <c:pt idx="469">
                        <c:v>2.2999999999999998</c:v>
                      </c:pt>
                      <c:pt idx="470">
                        <c:v>2.1</c:v>
                      </c:pt>
                      <c:pt idx="471">
                        <c:v>2</c:v>
                      </c:pt>
                      <c:pt idx="472">
                        <c:v>2</c:v>
                      </c:pt>
                      <c:pt idx="473">
                        <c:v>2.4</c:v>
                      </c:pt>
                      <c:pt idx="474">
                        <c:v>2.6</c:v>
                      </c:pt>
                      <c:pt idx="475">
                        <c:v>2.8</c:v>
                      </c:pt>
                      <c:pt idx="476">
                        <c:v>2.9</c:v>
                      </c:pt>
                      <c:pt idx="477">
                        <c:v>3</c:v>
                      </c:pt>
                      <c:pt idx="478">
                        <c:v>3</c:v>
                      </c:pt>
                      <c:pt idx="479">
                        <c:v>3.05</c:v>
                      </c:pt>
                      <c:pt idx="480">
                        <c:v>3.2</c:v>
                      </c:pt>
                      <c:pt idx="481">
                        <c:v>2.9</c:v>
                      </c:pt>
                      <c:pt idx="482">
                        <c:v>3.1</c:v>
                      </c:pt>
                      <c:pt idx="483">
                        <c:v>3.3</c:v>
                      </c:pt>
                      <c:pt idx="484">
                        <c:v>3.2</c:v>
                      </c:pt>
                      <c:pt idx="485">
                        <c:v>3.23</c:v>
                      </c:pt>
                      <c:pt idx="486">
                        <c:v>3.1</c:v>
                      </c:pt>
                      <c:pt idx="487">
                        <c:v>3.3</c:v>
                      </c:pt>
                      <c:pt idx="488">
                        <c:v>3.2</c:v>
                      </c:pt>
                      <c:pt idx="489">
                        <c:v>3</c:v>
                      </c:pt>
                      <c:pt idx="490">
                        <c:v>3.1</c:v>
                      </c:pt>
                      <c:pt idx="491">
                        <c:v>3.05</c:v>
                      </c:pt>
                      <c:pt idx="492">
                        <c:v>2.9</c:v>
                      </c:pt>
                      <c:pt idx="493">
                        <c:v>2.8</c:v>
                      </c:pt>
                      <c:pt idx="494">
                        <c:v>2.83</c:v>
                      </c:pt>
                      <c:pt idx="495">
                        <c:v>2.9</c:v>
                      </c:pt>
                      <c:pt idx="496">
                        <c:v>3</c:v>
                      </c:pt>
                      <c:pt idx="497">
                        <c:v>2.8</c:v>
                      </c:pt>
                      <c:pt idx="498">
                        <c:v>3.35</c:v>
                      </c:pt>
                      <c:pt idx="499">
                        <c:v>3.1</c:v>
                      </c:pt>
                      <c:pt idx="500">
                        <c:v>2.8</c:v>
                      </c:pt>
                      <c:pt idx="501">
                        <c:v>3.5</c:v>
                      </c:pt>
                      <c:pt idx="502">
                        <c:v>3.4</c:v>
                      </c:pt>
                      <c:pt idx="503">
                        <c:v>3.2</c:v>
                      </c:pt>
                      <c:pt idx="504">
                        <c:v>3.18</c:v>
                      </c:pt>
                      <c:pt idx="505">
                        <c:v>3.05</c:v>
                      </c:pt>
                      <c:pt idx="506">
                        <c:v>3.15</c:v>
                      </c:pt>
                      <c:pt idx="507">
                        <c:v>3</c:v>
                      </c:pt>
                      <c:pt idx="508">
                        <c:v>3</c:v>
                      </c:pt>
                      <c:pt idx="509">
                        <c:v>3.3</c:v>
                      </c:pt>
                      <c:pt idx="510">
                        <c:v>3</c:v>
                      </c:pt>
                      <c:pt idx="511">
                        <c:v>3.05</c:v>
                      </c:pt>
                      <c:pt idx="512">
                        <c:v>2.6</c:v>
                      </c:pt>
                      <c:pt idx="513">
                        <c:v>3</c:v>
                      </c:pt>
                      <c:pt idx="514">
                        <c:v>2.75</c:v>
                      </c:pt>
                      <c:pt idx="515">
                        <c:v>2.9</c:v>
                      </c:pt>
                      <c:pt idx="516">
                        <c:v>3.1</c:v>
                      </c:pt>
                      <c:pt idx="517">
                        <c:v>2.8</c:v>
                      </c:pt>
                      <c:pt idx="518">
                        <c:v>2.9</c:v>
                      </c:pt>
                      <c:pt idx="519">
                        <c:v>3</c:v>
                      </c:pt>
                      <c:pt idx="520">
                        <c:v>2.7</c:v>
                      </c:pt>
                      <c:pt idx="521">
                        <c:v>2.75</c:v>
                      </c:pt>
                      <c:pt idx="522">
                        <c:v>2.85</c:v>
                      </c:pt>
                      <c:pt idx="523">
                        <c:v>2.72</c:v>
                      </c:pt>
                      <c:pt idx="524">
                        <c:v>2.65</c:v>
                      </c:pt>
                      <c:pt idx="525">
                        <c:v>2.5299999999999998</c:v>
                      </c:pt>
                      <c:pt idx="526">
                        <c:v>2.6</c:v>
                      </c:pt>
                      <c:pt idx="527">
                        <c:v>2.52</c:v>
                      </c:pt>
                      <c:pt idx="528">
                        <c:v>2.5</c:v>
                      </c:pt>
                      <c:pt idx="529">
                        <c:v>2.4</c:v>
                      </c:pt>
                      <c:pt idx="530">
                        <c:v>2.44</c:v>
                      </c:pt>
                      <c:pt idx="531">
                        <c:v>2.8</c:v>
                      </c:pt>
                      <c:pt idx="532">
                        <c:v>3</c:v>
                      </c:pt>
                      <c:pt idx="533">
                        <c:v>3.05</c:v>
                      </c:pt>
                      <c:pt idx="534">
                        <c:v>2.58</c:v>
                      </c:pt>
                      <c:pt idx="535">
                        <c:v>3</c:v>
                      </c:pt>
                      <c:pt idx="536">
                        <c:v>3.5</c:v>
                      </c:pt>
                      <c:pt idx="537">
                        <c:v>2.5</c:v>
                      </c:pt>
                      <c:pt idx="538">
                        <c:v>2.65</c:v>
                      </c:pt>
                      <c:pt idx="539">
                        <c:v>3.05</c:v>
                      </c:pt>
                      <c:pt idx="540">
                        <c:v>3.2</c:v>
                      </c:pt>
                      <c:pt idx="541">
                        <c:v>3.3</c:v>
                      </c:pt>
                      <c:pt idx="542">
                        <c:v>2.8</c:v>
                      </c:pt>
                      <c:pt idx="543">
                        <c:v>2.6</c:v>
                      </c:pt>
                      <c:pt idx="544">
                        <c:v>3.35</c:v>
                      </c:pt>
                      <c:pt idx="545">
                        <c:v>3.2</c:v>
                      </c:pt>
                      <c:pt idx="546">
                        <c:v>3.1</c:v>
                      </c:pt>
                      <c:pt idx="547">
                        <c:v>3.1</c:v>
                      </c:pt>
                      <c:pt idx="548">
                        <c:v>2.8</c:v>
                      </c:pt>
                      <c:pt idx="549">
                        <c:v>3</c:v>
                      </c:pt>
                      <c:pt idx="550">
                        <c:v>3</c:v>
                      </c:pt>
                      <c:pt idx="551">
                        <c:v>3.3</c:v>
                      </c:pt>
                      <c:pt idx="552">
                        <c:v>3.32</c:v>
                      </c:pt>
                      <c:pt idx="553">
                        <c:v>3.5</c:v>
                      </c:pt>
                      <c:pt idx="554">
                        <c:v>3.3</c:v>
                      </c:pt>
                      <c:pt idx="555">
                        <c:v>3.9</c:v>
                      </c:pt>
                      <c:pt idx="556">
                        <c:v>3.7</c:v>
                      </c:pt>
                      <c:pt idx="557">
                        <c:v>3.5</c:v>
                      </c:pt>
                      <c:pt idx="558">
                        <c:v>3.4</c:v>
                      </c:pt>
                      <c:pt idx="559">
                        <c:v>3.7</c:v>
                      </c:pt>
                      <c:pt idx="560">
                        <c:v>2.9</c:v>
                      </c:pt>
                      <c:pt idx="561">
                        <c:v>3.4</c:v>
                      </c:pt>
                      <c:pt idx="562">
                        <c:v>3.2</c:v>
                      </c:pt>
                      <c:pt idx="563">
                        <c:v>3.05</c:v>
                      </c:pt>
                      <c:pt idx="564">
                        <c:v>2.9</c:v>
                      </c:pt>
                      <c:pt idx="565">
                        <c:v>2.85</c:v>
                      </c:pt>
                      <c:pt idx="566">
                        <c:v>2.7</c:v>
                      </c:pt>
                      <c:pt idx="567">
                        <c:v>2.8</c:v>
                      </c:pt>
                      <c:pt idx="568">
                        <c:v>2.5</c:v>
                      </c:pt>
                      <c:pt idx="569">
                        <c:v>3</c:v>
                      </c:pt>
                      <c:pt idx="570">
                        <c:v>2.8</c:v>
                      </c:pt>
                      <c:pt idx="571">
                        <c:v>2.7</c:v>
                      </c:pt>
                      <c:pt idx="572">
                        <c:v>2.5</c:v>
                      </c:pt>
                      <c:pt idx="573">
                        <c:v>2.7</c:v>
                      </c:pt>
                      <c:pt idx="574">
                        <c:v>2.6</c:v>
                      </c:pt>
                      <c:pt idx="575">
                        <c:v>2.65</c:v>
                      </c:pt>
                      <c:pt idx="576">
                        <c:v>2.2999999999999998</c:v>
                      </c:pt>
                      <c:pt idx="577">
                        <c:v>2.1</c:v>
                      </c:pt>
                      <c:pt idx="578">
                        <c:v>2.0499999999999998</c:v>
                      </c:pt>
                      <c:pt idx="579">
                        <c:v>2.6</c:v>
                      </c:pt>
                      <c:pt idx="580">
                        <c:v>2.25</c:v>
                      </c:pt>
                      <c:pt idx="581">
                        <c:v>2.2000000000000002</c:v>
                      </c:pt>
                      <c:pt idx="582">
                        <c:v>2.35</c:v>
                      </c:pt>
                      <c:pt idx="583">
                        <c:v>2.2999999999999998</c:v>
                      </c:pt>
                      <c:pt idx="584">
                        <c:v>2.37</c:v>
                      </c:pt>
                      <c:pt idx="585">
                        <c:v>2</c:v>
                      </c:pt>
                      <c:pt idx="586">
                        <c:v>2.1</c:v>
                      </c:pt>
                      <c:pt idx="587">
                        <c:v>2.16</c:v>
                      </c:pt>
                      <c:pt idx="588">
                        <c:v>2.2000000000000002</c:v>
                      </c:pt>
                      <c:pt idx="589">
                        <c:v>2.0499999999999998</c:v>
                      </c:pt>
                      <c:pt idx="590">
                        <c:v>2.2000000000000002</c:v>
                      </c:pt>
                      <c:pt idx="591">
                        <c:v>2.6</c:v>
                      </c:pt>
                      <c:pt idx="592">
                        <c:v>2.7</c:v>
                      </c:pt>
                      <c:pt idx="593">
                        <c:v>3</c:v>
                      </c:pt>
                      <c:pt idx="594">
                        <c:v>2.7</c:v>
                      </c:pt>
                      <c:pt idx="595">
                        <c:v>2.4</c:v>
                      </c:pt>
                      <c:pt idx="596">
                        <c:v>3</c:v>
                      </c:pt>
                      <c:pt idx="597">
                        <c:v>3.1</c:v>
                      </c:pt>
                      <c:pt idx="598">
                        <c:v>3.2</c:v>
                      </c:pt>
                      <c:pt idx="599">
                        <c:v>3.5</c:v>
                      </c:pt>
                      <c:pt idx="600">
                        <c:v>3.6</c:v>
                      </c:pt>
                      <c:pt idx="601">
                        <c:v>3.7</c:v>
                      </c:pt>
                      <c:pt idx="602">
                        <c:v>2.9</c:v>
                      </c:pt>
                      <c:pt idx="603">
                        <c:v>3.1</c:v>
                      </c:pt>
                      <c:pt idx="604">
                        <c:v>3</c:v>
                      </c:pt>
                      <c:pt idx="605">
                        <c:v>3</c:v>
                      </c:pt>
                      <c:pt idx="606">
                        <c:v>3.05</c:v>
                      </c:pt>
                      <c:pt idx="607">
                        <c:v>3.2</c:v>
                      </c:pt>
                      <c:pt idx="608">
                        <c:v>3.4</c:v>
                      </c:pt>
                      <c:pt idx="609">
                        <c:v>3.7</c:v>
                      </c:pt>
                      <c:pt idx="610">
                        <c:v>3.6</c:v>
                      </c:pt>
                      <c:pt idx="611">
                        <c:v>3.2</c:v>
                      </c:pt>
                      <c:pt idx="612">
                        <c:v>3.1</c:v>
                      </c:pt>
                      <c:pt idx="613">
                        <c:v>4.7</c:v>
                      </c:pt>
                      <c:pt idx="614">
                        <c:v>3.85</c:v>
                      </c:pt>
                      <c:pt idx="615">
                        <c:v>3.7</c:v>
                      </c:pt>
                      <c:pt idx="616">
                        <c:v>3.55</c:v>
                      </c:pt>
                      <c:pt idx="617">
                        <c:v>3.3</c:v>
                      </c:pt>
                      <c:pt idx="618">
                        <c:v>2.9</c:v>
                      </c:pt>
                      <c:pt idx="619">
                        <c:v>2.8</c:v>
                      </c:pt>
                      <c:pt idx="620">
                        <c:v>2.75</c:v>
                      </c:pt>
                      <c:pt idx="621">
                        <c:v>3</c:v>
                      </c:pt>
                      <c:pt idx="622">
                        <c:v>2.9</c:v>
                      </c:pt>
                      <c:pt idx="623">
                        <c:v>2.8</c:v>
                      </c:pt>
                      <c:pt idx="624">
                        <c:v>2.88</c:v>
                      </c:pt>
                      <c:pt idx="625">
                        <c:v>2.7</c:v>
                      </c:pt>
                      <c:pt idx="626">
                        <c:v>2.9</c:v>
                      </c:pt>
                      <c:pt idx="627">
                        <c:v>3.05</c:v>
                      </c:pt>
                      <c:pt idx="628">
                        <c:v>2.6</c:v>
                      </c:pt>
                      <c:pt idx="629">
                        <c:v>2.75</c:v>
                      </c:pt>
                      <c:pt idx="630">
                        <c:v>2.7</c:v>
                      </c:pt>
                      <c:pt idx="631">
                        <c:v>2.58</c:v>
                      </c:pt>
                      <c:pt idx="632">
                        <c:v>2.6</c:v>
                      </c:pt>
                      <c:pt idx="633">
                        <c:v>2.9</c:v>
                      </c:pt>
                      <c:pt idx="634">
                        <c:v>2.5</c:v>
                      </c:pt>
                      <c:pt idx="635">
                        <c:v>2.4</c:v>
                      </c:pt>
                      <c:pt idx="636">
                        <c:v>2.4</c:v>
                      </c:pt>
                      <c:pt idx="637">
                        <c:v>2.2999999999999998</c:v>
                      </c:pt>
                      <c:pt idx="638">
                        <c:v>2.4500000000000002</c:v>
                      </c:pt>
                      <c:pt idx="639">
                        <c:v>2.25</c:v>
                      </c:pt>
                      <c:pt idx="640">
                        <c:v>2.2999999999999998</c:v>
                      </c:pt>
                      <c:pt idx="641">
                        <c:v>2.8</c:v>
                      </c:pt>
                      <c:pt idx="642">
                        <c:v>2.85</c:v>
                      </c:pt>
                      <c:pt idx="643">
                        <c:v>2.6</c:v>
                      </c:pt>
                      <c:pt idx="644">
                        <c:v>2.73</c:v>
                      </c:pt>
                      <c:pt idx="645">
                        <c:v>3.4</c:v>
                      </c:pt>
                      <c:pt idx="646">
                        <c:v>3.7</c:v>
                      </c:pt>
                      <c:pt idx="647">
                        <c:v>3.88</c:v>
                      </c:pt>
                      <c:pt idx="648">
                        <c:v>3.4</c:v>
                      </c:pt>
                      <c:pt idx="649">
                        <c:v>3.78</c:v>
                      </c:pt>
                      <c:pt idx="650">
                        <c:v>4.4000000000000004</c:v>
                      </c:pt>
                      <c:pt idx="651">
                        <c:v>4.5</c:v>
                      </c:pt>
                      <c:pt idx="652">
                        <c:v>4</c:v>
                      </c:pt>
                      <c:pt idx="653">
                        <c:v>3.35</c:v>
                      </c:pt>
                      <c:pt idx="654">
                        <c:v>4</c:v>
                      </c:pt>
                      <c:pt idx="655">
                        <c:v>3.4</c:v>
                      </c:pt>
                      <c:pt idx="656">
                        <c:v>2.9</c:v>
                      </c:pt>
                      <c:pt idx="657">
                        <c:v>2.7</c:v>
                      </c:pt>
                      <c:pt idx="658">
                        <c:v>2.6</c:v>
                      </c:pt>
                      <c:pt idx="659">
                        <c:v>2.6</c:v>
                      </c:pt>
                      <c:pt idx="660">
                        <c:v>2.85</c:v>
                      </c:pt>
                      <c:pt idx="661">
                        <c:v>3</c:v>
                      </c:pt>
                      <c:pt idx="662">
                        <c:v>2.6</c:v>
                      </c:pt>
                      <c:pt idx="663">
                        <c:v>2.5</c:v>
                      </c:pt>
                      <c:pt idx="664">
                        <c:v>2.5499999999999998</c:v>
                      </c:pt>
                      <c:pt idx="665">
                        <c:v>2.4</c:v>
                      </c:pt>
                      <c:pt idx="666">
                        <c:v>2.9</c:v>
                      </c:pt>
                      <c:pt idx="667">
                        <c:v>2.4500000000000002</c:v>
                      </c:pt>
                      <c:pt idx="668">
                        <c:v>2.95</c:v>
                      </c:pt>
                      <c:pt idx="669">
                        <c:v>2.4</c:v>
                      </c:pt>
                      <c:pt idx="670">
                        <c:v>2.5</c:v>
                      </c:pt>
                      <c:pt idx="671">
                        <c:v>2.5499999999999998</c:v>
                      </c:pt>
                      <c:pt idx="672">
                        <c:v>2.4</c:v>
                      </c:pt>
                      <c:pt idx="673">
                        <c:v>2.02</c:v>
                      </c:pt>
                      <c:pt idx="674">
                        <c:v>2.6</c:v>
                      </c:pt>
                      <c:pt idx="675">
                        <c:v>2.5</c:v>
                      </c:pt>
                      <c:pt idx="676">
                        <c:v>2.2999999999999998</c:v>
                      </c:pt>
                      <c:pt idx="677">
                        <c:v>2</c:v>
                      </c:pt>
                      <c:pt idx="678">
                        <c:v>2.2000000000000002</c:v>
                      </c:pt>
                      <c:pt idx="679">
                        <c:v>2.1</c:v>
                      </c:pt>
                      <c:pt idx="680">
                        <c:v>2</c:v>
                      </c:pt>
                      <c:pt idx="681">
                        <c:v>2.2000000000000002</c:v>
                      </c:pt>
                      <c:pt idx="682">
                        <c:v>2.7</c:v>
                      </c:pt>
                      <c:pt idx="683">
                        <c:v>2.4</c:v>
                      </c:pt>
                      <c:pt idx="684">
                        <c:v>2.5</c:v>
                      </c:pt>
                      <c:pt idx="685">
                        <c:v>2.2999999999999998</c:v>
                      </c:pt>
                      <c:pt idx="686">
                        <c:v>2.78</c:v>
                      </c:pt>
                      <c:pt idx="687">
                        <c:v>3.2</c:v>
                      </c:pt>
                      <c:pt idx="688">
                        <c:v>3</c:v>
                      </c:pt>
                      <c:pt idx="689">
                        <c:v>2.72</c:v>
                      </c:pt>
                      <c:pt idx="690">
                        <c:v>2.4</c:v>
                      </c:pt>
                      <c:pt idx="691">
                        <c:v>2.4500000000000002</c:v>
                      </c:pt>
                      <c:pt idx="692">
                        <c:v>2.7</c:v>
                      </c:pt>
                      <c:pt idx="693">
                        <c:v>2.2200000000000002</c:v>
                      </c:pt>
                      <c:pt idx="694">
                        <c:v>2.6</c:v>
                      </c:pt>
                      <c:pt idx="695">
                        <c:v>2.5</c:v>
                      </c:pt>
                      <c:pt idx="696">
                        <c:v>2.4</c:v>
                      </c:pt>
                      <c:pt idx="697">
                        <c:v>2.2999999999999998</c:v>
                      </c:pt>
                      <c:pt idx="698">
                        <c:v>2.65</c:v>
                      </c:pt>
                      <c:pt idx="699">
                        <c:v>2.9</c:v>
                      </c:pt>
                      <c:pt idx="700">
                        <c:v>2.4</c:v>
                      </c:pt>
                      <c:pt idx="701">
                        <c:v>2.2999999999999998</c:v>
                      </c:pt>
                      <c:pt idx="702">
                        <c:v>2.4</c:v>
                      </c:pt>
                      <c:pt idx="703">
                        <c:v>2.6</c:v>
                      </c:pt>
                      <c:pt idx="704">
                        <c:v>2.4</c:v>
                      </c:pt>
                      <c:pt idx="705">
                        <c:v>2.4700000000000002</c:v>
                      </c:pt>
                      <c:pt idx="706">
                        <c:v>2.6</c:v>
                      </c:pt>
                      <c:pt idx="707">
                        <c:v>3.21</c:v>
                      </c:pt>
                      <c:pt idx="708">
                        <c:v>2.5099999999999998</c:v>
                      </c:pt>
                      <c:pt idx="709">
                        <c:v>2.48</c:v>
                      </c:pt>
                      <c:pt idx="710">
                        <c:v>2.86</c:v>
                      </c:pt>
                      <c:pt idx="711">
                        <c:v>2.96</c:v>
                      </c:pt>
                      <c:pt idx="712">
                        <c:v>2.87</c:v>
                      </c:pt>
                      <c:pt idx="713">
                        <c:v>2.91</c:v>
                      </c:pt>
                      <c:pt idx="714">
                        <c:v>2.5</c:v>
                      </c:pt>
                      <c:pt idx="715">
                        <c:v>2.35</c:v>
                      </c:pt>
                      <c:pt idx="716">
                        <c:v>2.64</c:v>
                      </c:pt>
                      <c:pt idx="717">
                        <c:v>2.4</c:v>
                      </c:pt>
                      <c:pt idx="718">
                        <c:v>3.3</c:v>
                      </c:pt>
                      <c:pt idx="719">
                        <c:v>3.2</c:v>
                      </c:pt>
                      <c:pt idx="720">
                        <c:v>3.4</c:v>
                      </c:pt>
                      <c:pt idx="721">
                        <c:v>3.15</c:v>
                      </c:pt>
                      <c:pt idx="722">
                        <c:v>3.42</c:v>
                      </c:pt>
                      <c:pt idx="723">
                        <c:v>2.2000000000000002</c:v>
                      </c:pt>
                      <c:pt idx="724">
                        <c:v>3.4</c:v>
                      </c:pt>
                      <c:pt idx="725">
                        <c:v>2.68</c:v>
                      </c:pt>
                      <c:pt idx="726">
                        <c:v>2.4500000000000002</c:v>
                      </c:pt>
                      <c:pt idx="727">
                        <c:v>2.4500000000000002</c:v>
                      </c:pt>
                      <c:pt idx="728">
                        <c:v>2.8</c:v>
                      </c:pt>
                      <c:pt idx="729">
                        <c:v>2.89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A-DD63-49D2-8A59-EEEFE7C9EE7D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v>2001</c:v>
                </c:tx>
                <c:spPr>
                  <a:ln w="1270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DATOS!$X$3:$X$732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2.7</c:v>
                      </c:pt>
                      <c:pt idx="1">
                        <c:v>2.48</c:v>
                      </c:pt>
                      <c:pt idx="2">
                        <c:v>2.2999999999999998</c:v>
                      </c:pt>
                      <c:pt idx="3">
                        <c:v>2.25</c:v>
                      </c:pt>
                      <c:pt idx="4">
                        <c:v>2.5</c:v>
                      </c:pt>
                      <c:pt idx="5">
                        <c:v>2.88</c:v>
                      </c:pt>
                      <c:pt idx="6">
                        <c:v>2.4500000000000002</c:v>
                      </c:pt>
                      <c:pt idx="7">
                        <c:v>1.98</c:v>
                      </c:pt>
                      <c:pt idx="8">
                        <c:v>2.1</c:v>
                      </c:pt>
                      <c:pt idx="9">
                        <c:v>2.4</c:v>
                      </c:pt>
                      <c:pt idx="10">
                        <c:v>2.2999999999999998</c:v>
                      </c:pt>
                      <c:pt idx="11">
                        <c:v>1.85</c:v>
                      </c:pt>
                      <c:pt idx="12">
                        <c:v>1.8</c:v>
                      </c:pt>
                      <c:pt idx="13">
                        <c:v>2.35</c:v>
                      </c:pt>
                      <c:pt idx="14">
                        <c:v>2.1</c:v>
                      </c:pt>
                      <c:pt idx="15">
                        <c:v>2.0499999999999998</c:v>
                      </c:pt>
                      <c:pt idx="16">
                        <c:v>1.88</c:v>
                      </c:pt>
                      <c:pt idx="17">
                        <c:v>1.75</c:v>
                      </c:pt>
                      <c:pt idx="18">
                        <c:v>1.4</c:v>
                      </c:pt>
                      <c:pt idx="19">
                        <c:v>1.25</c:v>
                      </c:pt>
                      <c:pt idx="20">
                        <c:v>1.55</c:v>
                      </c:pt>
                      <c:pt idx="21">
                        <c:v>1.88</c:v>
                      </c:pt>
                      <c:pt idx="22">
                        <c:v>2.02</c:v>
                      </c:pt>
                      <c:pt idx="23">
                        <c:v>1.9</c:v>
                      </c:pt>
                      <c:pt idx="24">
                        <c:v>1.88</c:v>
                      </c:pt>
                      <c:pt idx="25">
                        <c:v>1.84</c:v>
                      </c:pt>
                      <c:pt idx="26">
                        <c:v>1.9</c:v>
                      </c:pt>
                      <c:pt idx="27">
                        <c:v>2</c:v>
                      </c:pt>
                      <c:pt idx="28">
                        <c:v>2.1</c:v>
                      </c:pt>
                      <c:pt idx="29">
                        <c:v>2.4</c:v>
                      </c:pt>
                      <c:pt idx="30">
                        <c:v>2.2000000000000002</c:v>
                      </c:pt>
                      <c:pt idx="31">
                        <c:v>2.1</c:v>
                      </c:pt>
                      <c:pt idx="32">
                        <c:v>2.1</c:v>
                      </c:pt>
                      <c:pt idx="33">
                        <c:v>1.7</c:v>
                      </c:pt>
                      <c:pt idx="34">
                        <c:v>2.38</c:v>
                      </c:pt>
                      <c:pt idx="35">
                        <c:v>2.52</c:v>
                      </c:pt>
                      <c:pt idx="36">
                        <c:v>2.4500000000000002</c:v>
                      </c:pt>
                      <c:pt idx="37">
                        <c:v>2.5499999999999998</c:v>
                      </c:pt>
                      <c:pt idx="38">
                        <c:v>2.7</c:v>
                      </c:pt>
                      <c:pt idx="39">
                        <c:v>2</c:v>
                      </c:pt>
                      <c:pt idx="40">
                        <c:v>2.2000000000000002</c:v>
                      </c:pt>
                      <c:pt idx="41">
                        <c:v>2</c:v>
                      </c:pt>
                      <c:pt idx="42">
                        <c:v>2.2000000000000002</c:v>
                      </c:pt>
                      <c:pt idx="43">
                        <c:v>2.2000000000000002</c:v>
                      </c:pt>
                      <c:pt idx="44">
                        <c:v>2.6</c:v>
                      </c:pt>
                      <c:pt idx="45">
                        <c:v>2.35</c:v>
                      </c:pt>
                      <c:pt idx="46">
                        <c:v>2.7</c:v>
                      </c:pt>
                      <c:pt idx="47">
                        <c:v>2.7</c:v>
                      </c:pt>
                      <c:pt idx="48">
                        <c:v>2.5</c:v>
                      </c:pt>
                      <c:pt idx="49">
                        <c:v>2.2999999999999998</c:v>
                      </c:pt>
                      <c:pt idx="50">
                        <c:v>2.1</c:v>
                      </c:pt>
                      <c:pt idx="51">
                        <c:v>1.5</c:v>
                      </c:pt>
                      <c:pt idx="52">
                        <c:v>1.58</c:v>
                      </c:pt>
                      <c:pt idx="53">
                        <c:v>1.9</c:v>
                      </c:pt>
                      <c:pt idx="54">
                        <c:v>2.3199999999999998</c:v>
                      </c:pt>
                      <c:pt idx="55">
                        <c:v>2.12</c:v>
                      </c:pt>
                      <c:pt idx="56">
                        <c:v>2.35</c:v>
                      </c:pt>
                      <c:pt idx="57">
                        <c:v>1.94</c:v>
                      </c:pt>
                      <c:pt idx="58">
                        <c:v>2</c:v>
                      </c:pt>
                      <c:pt idx="59">
                        <c:v>2.1</c:v>
                      </c:pt>
                      <c:pt idx="60">
                        <c:v>2.2000000000000002</c:v>
                      </c:pt>
                      <c:pt idx="61">
                        <c:v>1.55</c:v>
                      </c:pt>
                      <c:pt idx="62">
                        <c:v>1.6</c:v>
                      </c:pt>
                      <c:pt idx="63">
                        <c:v>1.4</c:v>
                      </c:pt>
                      <c:pt idx="64">
                        <c:v>1.5</c:v>
                      </c:pt>
                      <c:pt idx="65">
                        <c:v>1.95</c:v>
                      </c:pt>
                      <c:pt idx="66">
                        <c:v>1.9</c:v>
                      </c:pt>
                      <c:pt idx="67">
                        <c:v>1.8</c:v>
                      </c:pt>
                      <c:pt idx="68">
                        <c:v>2.8</c:v>
                      </c:pt>
                      <c:pt idx="69">
                        <c:v>2.9</c:v>
                      </c:pt>
                      <c:pt idx="70">
                        <c:v>2.7</c:v>
                      </c:pt>
                      <c:pt idx="71">
                        <c:v>2.2000000000000002</c:v>
                      </c:pt>
                      <c:pt idx="72">
                        <c:v>2</c:v>
                      </c:pt>
                      <c:pt idx="73">
                        <c:v>1.8</c:v>
                      </c:pt>
                      <c:pt idx="74">
                        <c:v>1.6</c:v>
                      </c:pt>
                      <c:pt idx="75">
                        <c:v>1.65</c:v>
                      </c:pt>
                      <c:pt idx="76">
                        <c:v>1.7</c:v>
                      </c:pt>
                      <c:pt idx="77">
                        <c:v>1.68</c:v>
                      </c:pt>
                      <c:pt idx="78">
                        <c:v>1.66</c:v>
                      </c:pt>
                      <c:pt idx="79">
                        <c:v>1.65</c:v>
                      </c:pt>
                      <c:pt idx="80">
                        <c:v>1.65</c:v>
                      </c:pt>
                      <c:pt idx="81">
                        <c:v>1.85</c:v>
                      </c:pt>
                      <c:pt idx="82">
                        <c:v>1.85</c:v>
                      </c:pt>
                      <c:pt idx="83">
                        <c:v>1.75</c:v>
                      </c:pt>
                      <c:pt idx="84">
                        <c:v>1.85</c:v>
                      </c:pt>
                      <c:pt idx="85">
                        <c:v>1.85</c:v>
                      </c:pt>
                      <c:pt idx="86">
                        <c:v>2</c:v>
                      </c:pt>
                      <c:pt idx="87">
                        <c:v>2.0499999999999998</c:v>
                      </c:pt>
                      <c:pt idx="88">
                        <c:v>2.2000000000000002</c:v>
                      </c:pt>
                      <c:pt idx="89">
                        <c:v>2.56</c:v>
                      </c:pt>
                      <c:pt idx="90">
                        <c:v>2.6</c:v>
                      </c:pt>
                      <c:pt idx="91">
                        <c:v>2.2000000000000002</c:v>
                      </c:pt>
                      <c:pt idx="92">
                        <c:v>2.25</c:v>
                      </c:pt>
                      <c:pt idx="93">
                        <c:v>2.2000000000000002</c:v>
                      </c:pt>
                      <c:pt idx="94">
                        <c:v>2.2000000000000002</c:v>
                      </c:pt>
                      <c:pt idx="95">
                        <c:v>1.65</c:v>
                      </c:pt>
                      <c:pt idx="96">
                        <c:v>2.4</c:v>
                      </c:pt>
                      <c:pt idx="97">
                        <c:v>1.9</c:v>
                      </c:pt>
                      <c:pt idx="98">
                        <c:v>2.0499999999999998</c:v>
                      </c:pt>
                      <c:pt idx="99">
                        <c:v>1.65</c:v>
                      </c:pt>
                      <c:pt idx="100">
                        <c:v>1.65</c:v>
                      </c:pt>
                      <c:pt idx="101">
                        <c:v>2</c:v>
                      </c:pt>
                      <c:pt idx="102">
                        <c:v>1.65</c:v>
                      </c:pt>
                      <c:pt idx="103">
                        <c:v>1.65</c:v>
                      </c:pt>
                      <c:pt idx="104">
                        <c:v>2.2999999999999998</c:v>
                      </c:pt>
                      <c:pt idx="105">
                        <c:v>2.2000000000000002</c:v>
                      </c:pt>
                      <c:pt idx="106">
                        <c:v>2.35</c:v>
                      </c:pt>
                      <c:pt idx="107">
                        <c:v>1.85</c:v>
                      </c:pt>
                      <c:pt idx="108">
                        <c:v>1.87</c:v>
                      </c:pt>
                      <c:pt idx="109">
                        <c:v>2.04</c:v>
                      </c:pt>
                      <c:pt idx="110">
                        <c:v>2.2000000000000002</c:v>
                      </c:pt>
                      <c:pt idx="111">
                        <c:v>2.12</c:v>
                      </c:pt>
                      <c:pt idx="112">
                        <c:v>2.36</c:v>
                      </c:pt>
                      <c:pt idx="113">
                        <c:v>3.15</c:v>
                      </c:pt>
                      <c:pt idx="114">
                        <c:v>2.1</c:v>
                      </c:pt>
                      <c:pt idx="115">
                        <c:v>2.34</c:v>
                      </c:pt>
                      <c:pt idx="116">
                        <c:v>2.1</c:v>
                      </c:pt>
                      <c:pt idx="117">
                        <c:v>1.8</c:v>
                      </c:pt>
                      <c:pt idx="118">
                        <c:v>2.2000000000000002</c:v>
                      </c:pt>
                      <c:pt idx="119">
                        <c:v>2.0499999999999998</c:v>
                      </c:pt>
                      <c:pt idx="120">
                        <c:v>2</c:v>
                      </c:pt>
                      <c:pt idx="121">
                        <c:v>2.5</c:v>
                      </c:pt>
                      <c:pt idx="122">
                        <c:v>2.58</c:v>
                      </c:pt>
                      <c:pt idx="123">
                        <c:v>2.48</c:v>
                      </c:pt>
                      <c:pt idx="124">
                        <c:v>2.75</c:v>
                      </c:pt>
                      <c:pt idx="125">
                        <c:v>2.19</c:v>
                      </c:pt>
                      <c:pt idx="126">
                        <c:v>2.15</c:v>
                      </c:pt>
                      <c:pt idx="127">
                        <c:v>1.95</c:v>
                      </c:pt>
                      <c:pt idx="128">
                        <c:v>2.08</c:v>
                      </c:pt>
                      <c:pt idx="129">
                        <c:v>1.98</c:v>
                      </c:pt>
                      <c:pt idx="130">
                        <c:v>3.02</c:v>
                      </c:pt>
                      <c:pt idx="131">
                        <c:v>2.78</c:v>
                      </c:pt>
                      <c:pt idx="132">
                        <c:v>2.39</c:v>
                      </c:pt>
                      <c:pt idx="133">
                        <c:v>2.27</c:v>
                      </c:pt>
                      <c:pt idx="134">
                        <c:v>2.2799999999999998</c:v>
                      </c:pt>
                      <c:pt idx="135">
                        <c:v>2.15</c:v>
                      </c:pt>
                      <c:pt idx="136">
                        <c:v>2.5499999999999998</c:v>
                      </c:pt>
                      <c:pt idx="137">
                        <c:v>2.4500000000000002</c:v>
                      </c:pt>
                      <c:pt idx="138">
                        <c:v>2.2999999999999998</c:v>
                      </c:pt>
                      <c:pt idx="139">
                        <c:v>2.4300000000000002</c:v>
                      </c:pt>
                      <c:pt idx="140">
                        <c:v>2.6</c:v>
                      </c:pt>
                      <c:pt idx="141">
                        <c:v>3</c:v>
                      </c:pt>
                      <c:pt idx="142">
                        <c:v>3.15</c:v>
                      </c:pt>
                      <c:pt idx="143">
                        <c:v>2.9</c:v>
                      </c:pt>
                      <c:pt idx="144">
                        <c:v>2.1</c:v>
                      </c:pt>
                      <c:pt idx="145">
                        <c:v>2</c:v>
                      </c:pt>
                      <c:pt idx="146">
                        <c:v>2.14</c:v>
                      </c:pt>
                      <c:pt idx="147">
                        <c:v>1.8</c:v>
                      </c:pt>
                      <c:pt idx="148">
                        <c:v>2.35</c:v>
                      </c:pt>
                      <c:pt idx="149">
                        <c:v>2.9</c:v>
                      </c:pt>
                      <c:pt idx="150">
                        <c:v>2.75</c:v>
                      </c:pt>
                      <c:pt idx="151">
                        <c:v>2.5</c:v>
                      </c:pt>
                      <c:pt idx="152">
                        <c:v>2.35</c:v>
                      </c:pt>
                      <c:pt idx="153">
                        <c:v>2.4</c:v>
                      </c:pt>
                      <c:pt idx="154">
                        <c:v>2.4</c:v>
                      </c:pt>
                      <c:pt idx="155">
                        <c:v>2.85</c:v>
                      </c:pt>
                      <c:pt idx="156">
                        <c:v>2.95</c:v>
                      </c:pt>
                      <c:pt idx="157">
                        <c:v>3</c:v>
                      </c:pt>
                      <c:pt idx="158">
                        <c:v>3.1</c:v>
                      </c:pt>
                      <c:pt idx="159">
                        <c:v>3.35</c:v>
                      </c:pt>
                      <c:pt idx="160">
                        <c:v>3.15</c:v>
                      </c:pt>
                      <c:pt idx="161">
                        <c:v>3.15</c:v>
                      </c:pt>
                      <c:pt idx="162">
                        <c:v>3.12</c:v>
                      </c:pt>
                      <c:pt idx="163">
                        <c:v>3.5</c:v>
                      </c:pt>
                      <c:pt idx="164">
                        <c:v>3.55</c:v>
                      </c:pt>
                      <c:pt idx="165">
                        <c:v>4</c:v>
                      </c:pt>
                      <c:pt idx="166">
                        <c:v>3.65</c:v>
                      </c:pt>
                      <c:pt idx="167">
                        <c:v>3.25</c:v>
                      </c:pt>
                      <c:pt idx="168">
                        <c:v>3.3</c:v>
                      </c:pt>
                      <c:pt idx="169">
                        <c:v>3.06</c:v>
                      </c:pt>
                      <c:pt idx="170">
                        <c:v>2.91</c:v>
                      </c:pt>
                      <c:pt idx="171">
                        <c:v>2.56</c:v>
                      </c:pt>
                      <c:pt idx="172">
                        <c:v>2.5499999999999998</c:v>
                      </c:pt>
                      <c:pt idx="173">
                        <c:v>2.8</c:v>
                      </c:pt>
                      <c:pt idx="174">
                        <c:v>2.59</c:v>
                      </c:pt>
                      <c:pt idx="175">
                        <c:v>2.52</c:v>
                      </c:pt>
                      <c:pt idx="176">
                        <c:v>2.5499999999999998</c:v>
                      </c:pt>
                      <c:pt idx="177">
                        <c:v>2.5499999999999998</c:v>
                      </c:pt>
                      <c:pt idx="178">
                        <c:v>2.3199999999999998</c:v>
                      </c:pt>
                      <c:pt idx="179">
                        <c:v>2.27</c:v>
                      </c:pt>
                      <c:pt idx="180">
                        <c:v>2.25</c:v>
                      </c:pt>
                      <c:pt idx="181">
                        <c:v>2.1</c:v>
                      </c:pt>
                      <c:pt idx="182">
                        <c:v>2.4</c:v>
                      </c:pt>
                      <c:pt idx="183">
                        <c:v>2.08</c:v>
                      </c:pt>
                      <c:pt idx="184">
                        <c:v>2.15</c:v>
                      </c:pt>
                      <c:pt idx="185">
                        <c:v>2.1</c:v>
                      </c:pt>
                      <c:pt idx="186">
                        <c:v>2.2000000000000002</c:v>
                      </c:pt>
                      <c:pt idx="187">
                        <c:v>2.82</c:v>
                      </c:pt>
                      <c:pt idx="188">
                        <c:v>2.4</c:v>
                      </c:pt>
                      <c:pt idx="189">
                        <c:v>2.2799999999999998</c:v>
                      </c:pt>
                      <c:pt idx="190">
                        <c:v>2.57</c:v>
                      </c:pt>
                      <c:pt idx="191">
                        <c:v>3.05</c:v>
                      </c:pt>
                      <c:pt idx="192">
                        <c:v>2.68</c:v>
                      </c:pt>
                      <c:pt idx="193">
                        <c:v>2.4</c:v>
                      </c:pt>
                      <c:pt idx="194">
                        <c:v>2.4</c:v>
                      </c:pt>
                      <c:pt idx="195">
                        <c:v>2.7</c:v>
                      </c:pt>
                      <c:pt idx="196">
                        <c:v>2.9</c:v>
                      </c:pt>
                      <c:pt idx="197">
                        <c:v>2.88</c:v>
                      </c:pt>
                      <c:pt idx="198">
                        <c:v>2.42</c:v>
                      </c:pt>
                      <c:pt idx="199">
                        <c:v>2.1</c:v>
                      </c:pt>
                      <c:pt idx="200">
                        <c:v>2</c:v>
                      </c:pt>
                      <c:pt idx="201">
                        <c:v>1.9</c:v>
                      </c:pt>
                      <c:pt idx="202">
                        <c:v>1.7</c:v>
                      </c:pt>
                      <c:pt idx="203">
                        <c:v>1.5</c:v>
                      </c:pt>
                      <c:pt idx="204">
                        <c:v>1.7</c:v>
                      </c:pt>
                      <c:pt idx="205">
                        <c:v>1.8</c:v>
                      </c:pt>
                      <c:pt idx="206">
                        <c:v>2.58</c:v>
                      </c:pt>
                      <c:pt idx="207">
                        <c:v>2.37</c:v>
                      </c:pt>
                      <c:pt idx="208">
                        <c:v>2.1800000000000002</c:v>
                      </c:pt>
                      <c:pt idx="209">
                        <c:v>1.9</c:v>
                      </c:pt>
                      <c:pt idx="210">
                        <c:v>1.7</c:v>
                      </c:pt>
                      <c:pt idx="211">
                        <c:v>1.8</c:v>
                      </c:pt>
                      <c:pt idx="212">
                        <c:v>2.4</c:v>
                      </c:pt>
                      <c:pt idx="213">
                        <c:v>2.2000000000000002</c:v>
                      </c:pt>
                      <c:pt idx="214">
                        <c:v>2.2000000000000002</c:v>
                      </c:pt>
                      <c:pt idx="215">
                        <c:v>2.08</c:v>
                      </c:pt>
                      <c:pt idx="216">
                        <c:v>2.4</c:v>
                      </c:pt>
                      <c:pt idx="217">
                        <c:v>2.4</c:v>
                      </c:pt>
                      <c:pt idx="218">
                        <c:v>2.38</c:v>
                      </c:pt>
                      <c:pt idx="219">
                        <c:v>2.1</c:v>
                      </c:pt>
                      <c:pt idx="220">
                        <c:v>2.4500000000000002</c:v>
                      </c:pt>
                      <c:pt idx="221">
                        <c:v>2.33</c:v>
                      </c:pt>
                      <c:pt idx="222">
                        <c:v>2.2799999999999998</c:v>
                      </c:pt>
                      <c:pt idx="223">
                        <c:v>2.4</c:v>
                      </c:pt>
                      <c:pt idx="224">
                        <c:v>2.4</c:v>
                      </c:pt>
                      <c:pt idx="225">
                        <c:v>2</c:v>
                      </c:pt>
                      <c:pt idx="226">
                        <c:v>2</c:v>
                      </c:pt>
                      <c:pt idx="227">
                        <c:v>2.0299999999999998</c:v>
                      </c:pt>
                      <c:pt idx="228">
                        <c:v>2.1800000000000002</c:v>
                      </c:pt>
                      <c:pt idx="229">
                        <c:v>1.7</c:v>
                      </c:pt>
                      <c:pt idx="230">
                        <c:v>2.15</c:v>
                      </c:pt>
                      <c:pt idx="231">
                        <c:v>2.39</c:v>
                      </c:pt>
                      <c:pt idx="232">
                        <c:v>2.4</c:v>
                      </c:pt>
                      <c:pt idx="233">
                        <c:v>2.68</c:v>
                      </c:pt>
                      <c:pt idx="234">
                        <c:v>2.56</c:v>
                      </c:pt>
                      <c:pt idx="235">
                        <c:v>2.5</c:v>
                      </c:pt>
                      <c:pt idx="236">
                        <c:v>2.4</c:v>
                      </c:pt>
                      <c:pt idx="237">
                        <c:v>2.36</c:v>
                      </c:pt>
                      <c:pt idx="238">
                        <c:v>2.38</c:v>
                      </c:pt>
                      <c:pt idx="239">
                        <c:v>2.4500000000000002</c:v>
                      </c:pt>
                      <c:pt idx="240">
                        <c:v>2.2999999999999998</c:v>
                      </c:pt>
                      <c:pt idx="241">
                        <c:v>2.4</c:v>
                      </c:pt>
                      <c:pt idx="242">
                        <c:v>2.2999999999999998</c:v>
                      </c:pt>
                      <c:pt idx="243">
                        <c:v>2.48</c:v>
                      </c:pt>
                      <c:pt idx="244">
                        <c:v>2.4700000000000002</c:v>
                      </c:pt>
                      <c:pt idx="245">
                        <c:v>2.77</c:v>
                      </c:pt>
                      <c:pt idx="246">
                        <c:v>3.09</c:v>
                      </c:pt>
                      <c:pt idx="247">
                        <c:v>3.06</c:v>
                      </c:pt>
                      <c:pt idx="248">
                        <c:v>3</c:v>
                      </c:pt>
                      <c:pt idx="249">
                        <c:v>2.76</c:v>
                      </c:pt>
                      <c:pt idx="250">
                        <c:v>2.87</c:v>
                      </c:pt>
                      <c:pt idx="251">
                        <c:v>3.09</c:v>
                      </c:pt>
                      <c:pt idx="252">
                        <c:v>2.4700000000000002</c:v>
                      </c:pt>
                      <c:pt idx="253">
                        <c:v>2.5499999999999998</c:v>
                      </c:pt>
                      <c:pt idx="254">
                        <c:v>2.65</c:v>
                      </c:pt>
                      <c:pt idx="255">
                        <c:v>2.76</c:v>
                      </c:pt>
                      <c:pt idx="256">
                        <c:v>2.58</c:v>
                      </c:pt>
                      <c:pt idx="257">
                        <c:v>2.7</c:v>
                      </c:pt>
                      <c:pt idx="258">
                        <c:v>2.88</c:v>
                      </c:pt>
                      <c:pt idx="259">
                        <c:v>3</c:v>
                      </c:pt>
                      <c:pt idx="260">
                        <c:v>2.78</c:v>
                      </c:pt>
                      <c:pt idx="261">
                        <c:v>3.26</c:v>
                      </c:pt>
                      <c:pt idx="262">
                        <c:v>3.08</c:v>
                      </c:pt>
                      <c:pt idx="263">
                        <c:v>3.06</c:v>
                      </c:pt>
                      <c:pt idx="264">
                        <c:v>2.5499999999999998</c:v>
                      </c:pt>
                      <c:pt idx="265">
                        <c:v>2.5499999999999998</c:v>
                      </c:pt>
                      <c:pt idx="266">
                        <c:v>2.2799999999999998</c:v>
                      </c:pt>
                      <c:pt idx="267">
                        <c:v>2.2000000000000002</c:v>
                      </c:pt>
                      <c:pt idx="268">
                        <c:v>2.14</c:v>
                      </c:pt>
                      <c:pt idx="269">
                        <c:v>2.09</c:v>
                      </c:pt>
                      <c:pt idx="270">
                        <c:v>2.48</c:v>
                      </c:pt>
                      <c:pt idx="271">
                        <c:v>2.96</c:v>
                      </c:pt>
                      <c:pt idx="272">
                        <c:v>2.38</c:v>
                      </c:pt>
                      <c:pt idx="273">
                        <c:v>2.02</c:v>
                      </c:pt>
                      <c:pt idx="274">
                        <c:v>2.1</c:v>
                      </c:pt>
                      <c:pt idx="275">
                        <c:v>1.98</c:v>
                      </c:pt>
                      <c:pt idx="276">
                        <c:v>2.0099999999999998</c:v>
                      </c:pt>
                      <c:pt idx="277">
                        <c:v>1.9</c:v>
                      </c:pt>
                      <c:pt idx="278">
                        <c:v>2.2000000000000002</c:v>
                      </c:pt>
                      <c:pt idx="279">
                        <c:v>2.78</c:v>
                      </c:pt>
                      <c:pt idx="280">
                        <c:v>2.1800000000000002</c:v>
                      </c:pt>
                      <c:pt idx="281">
                        <c:v>2.5</c:v>
                      </c:pt>
                      <c:pt idx="282">
                        <c:v>2.6</c:v>
                      </c:pt>
                      <c:pt idx="283">
                        <c:v>2.2599999999999998</c:v>
                      </c:pt>
                      <c:pt idx="284">
                        <c:v>2.87</c:v>
                      </c:pt>
                      <c:pt idx="285">
                        <c:v>2.46</c:v>
                      </c:pt>
                      <c:pt idx="286">
                        <c:v>2.29</c:v>
                      </c:pt>
                      <c:pt idx="287">
                        <c:v>2.5</c:v>
                      </c:pt>
                      <c:pt idx="288">
                        <c:v>2.48</c:v>
                      </c:pt>
                      <c:pt idx="289">
                        <c:v>2.58</c:v>
                      </c:pt>
                      <c:pt idx="290">
                        <c:v>2.79</c:v>
                      </c:pt>
                      <c:pt idx="291">
                        <c:v>2.98</c:v>
                      </c:pt>
                      <c:pt idx="292">
                        <c:v>3.1</c:v>
                      </c:pt>
                      <c:pt idx="293">
                        <c:v>3.21</c:v>
                      </c:pt>
                      <c:pt idx="294">
                        <c:v>2.9</c:v>
                      </c:pt>
                      <c:pt idx="295">
                        <c:v>3.04</c:v>
                      </c:pt>
                      <c:pt idx="296">
                        <c:v>3.6</c:v>
                      </c:pt>
                      <c:pt idx="297">
                        <c:v>3.5</c:v>
                      </c:pt>
                      <c:pt idx="298">
                        <c:v>3.2</c:v>
                      </c:pt>
                      <c:pt idx="299">
                        <c:v>2.75</c:v>
                      </c:pt>
                      <c:pt idx="300">
                        <c:v>2.7</c:v>
                      </c:pt>
                      <c:pt idx="301">
                        <c:v>3.08</c:v>
                      </c:pt>
                      <c:pt idx="302">
                        <c:v>3.1</c:v>
                      </c:pt>
                      <c:pt idx="303">
                        <c:v>3.09</c:v>
                      </c:pt>
                      <c:pt idx="304">
                        <c:v>2.9</c:v>
                      </c:pt>
                      <c:pt idx="305">
                        <c:v>3.94</c:v>
                      </c:pt>
                      <c:pt idx="306">
                        <c:v>3.04</c:v>
                      </c:pt>
                      <c:pt idx="307">
                        <c:v>3.18</c:v>
                      </c:pt>
                      <c:pt idx="308">
                        <c:v>3.39</c:v>
                      </c:pt>
                      <c:pt idx="309">
                        <c:v>3.46</c:v>
                      </c:pt>
                      <c:pt idx="310">
                        <c:v>3.34</c:v>
                      </c:pt>
                      <c:pt idx="311">
                        <c:v>3.15</c:v>
                      </c:pt>
                      <c:pt idx="312">
                        <c:v>3.79</c:v>
                      </c:pt>
                      <c:pt idx="313">
                        <c:v>2.89</c:v>
                      </c:pt>
                      <c:pt idx="314">
                        <c:v>3.62</c:v>
                      </c:pt>
                      <c:pt idx="315">
                        <c:v>2.59</c:v>
                      </c:pt>
                      <c:pt idx="316">
                        <c:v>2.7</c:v>
                      </c:pt>
                      <c:pt idx="317">
                        <c:v>2.8</c:v>
                      </c:pt>
                      <c:pt idx="318">
                        <c:v>2.88</c:v>
                      </c:pt>
                      <c:pt idx="319">
                        <c:v>2.8</c:v>
                      </c:pt>
                      <c:pt idx="320">
                        <c:v>3</c:v>
                      </c:pt>
                      <c:pt idx="321">
                        <c:v>3.08</c:v>
                      </c:pt>
                      <c:pt idx="322">
                        <c:v>3</c:v>
                      </c:pt>
                      <c:pt idx="323">
                        <c:v>3.09</c:v>
                      </c:pt>
                      <c:pt idx="324">
                        <c:v>3.05</c:v>
                      </c:pt>
                      <c:pt idx="325">
                        <c:v>3</c:v>
                      </c:pt>
                      <c:pt idx="326">
                        <c:v>3.04</c:v>
                      </c:pt>
                      <c:pt idx="327">
                        <c:v>3.18</c:v>
                      </c:pt>
                      <c:pt idx="328">
                        <c:v>2.8</c:v>
                      </c:pt>
                      <c:pt idx="329">
                        <c:v>2.72</c:v>
                      </c:pt>
                      <c:pt idx="330">
                        <c:v>2.58</c:v>
                      </c:pt>
                      <c:pt idx="331">
                        <c:v>2.68</c:v>
                      </c:pt>
                      <c:pt idx="332">
                        <c:v>2.52</c:v>
                      </c:pt>
                      <c:pt idx="333">
                        <c:v>2.27</c:v>
                      </c:pt>
                      <c:pt idx="334">
                        <c:v>2.4</c:v>
                      </c:pt>
                      <c:pt idx="335">
                        <c:v>2.3199999999999998</c:v>
                      </c:pt>
                      <c:pt idx="336">
                        <c:v>2.36</c:v>
                      </c:pt>
                      <c:pt idx="337">
                        <c:v>2.08</c:v>
                      </c:pt>
                      <c:pt idx="338">
                        <c:v>2.06</c:v>
                      </c:pt>
                      <c:pt idx="339">
                        <c:v>2.68</c:v>
                      </c:pt>
                      <c:pt idx="340">
                        <c:v>2.3199999999999998</c:v>
                      </c:pt>
                      <c:pt idx="341">
                        <c:v>2.77</c:v>
                      </c:pt>
                      <c:pt idx="342">
                        <c:v>2.82</c:v>
                      </c:pt>
                      <c:pt idx="343">
                        <c:v>3.09</c:v>
                      </c:pt>
                      <c:pt idx="344">
                        <c:v>3.63</c:v>
                      </c:pt>
                      <c:pt idx="345">
                        <c:v>2.7</c:v>
                      </c:pt>
                      <c:pt idx="346">
                        <c:v>2.62</c:v>
                      </c:pt>
                      <c:pt idx="347">
                        <c:v>2.82</c:v>
                      </c:pt>
                      <c:pt idx="348">
                        <c:v>2.35</c:v>
                      </c:pt>
                      <c:pt idx="349">
                        <c:v>2.3199999999999998</c:v>
                      </c:pt>
                      <c:pt idx="350">
                        <c:v>2.78</c:v>
                      </c:pt>
                      <c:pt idx="351">
                        <c:v>2.78</c:v>
                      </c:pt>
                      <c:pt idx="352">
                        <c:v>2.58</c:v>
                      </c:pt>
                      <c:pt idx="353">
                        <c:v>2.56</c:v>
                      </c:pt>
                      <c:pt idx="354">
                        <c:v>2.48</c:v>
                      </c:pt>
                      <c:pt idx="355">
                        <c:v>2.5</c:v>
                      </c:pt>
                      <c:pt idx="356">
                        <c:v>2.2799999999999998</c:v>
                      </c:pt>
                      <c:pt idx="357">
                        <c:v>2.04</c:v>
                      </c:pt>
                      <c:pt idx="358">
                        <c:v>2.1800000000000002</c:v>
                      </c:pt>
                      <c:pt idx="359">
                        <c:v>1.9</c:v>
                      </c:pt>
                      <c:pt idx="360">
                        <c:v>2.2000000000000002</c:v>
                      </c:pt>
                      <c:pt idx="361">
                        <c:v>2.2000000000000002</c:v>
                      </c:pt>
                      <c:pt idx="362">
                        <c:v>3.18</c:v>
                      </c:pt>
                      <c:pt idx="363">
                        <c:v>3.2</c:v>
                      </c:pt>
                      <c:pt idx="364">
                        <c:v>2.99</c:v>
                      </c:pt>
                      <c:pt idx="365">
                        <c:v>3.06</c:v>
                      </c:pt>
                      <c:pt idx="366">
                        <c:v>3.1</c:v>
                      </c:pt>
                      <c:pt idx="367">
                        <c:v>3.02</c:v>
                      </c:pt>
                      <c:pt idx="368">
                        <c:v>3.06</c:v>
                      </c:pt>
                      <c:pt idx="369">
                        <c:v>3.09</c:v>
                      </c:pt>
                      <c:pt idx="370">
                        <c:v>2.5</c:v>
                      </c:pt>
                      <c:pt idx="371">
                        <c:v>2.88</c:v>
                      </c:pt>
                      <c:pt idx="372">
                        <c:v>2.56</c:v>
                      </c:pt>
                      <c:pt idx="373">
                        <c:v>2.83</c:v>
                      </c:pt>
                      <c:pt idx="374">
                        <c:v>2.67</c:v>
                      </c:pt>
                      <c:pt idx="375">
                        <c:v>3.2</c:v>
                      </c:pt>
                      <c:pt idx="376">
                        <c:v>3.18</c:v>
                      </c:pt>
                      <c:pt idx="377">
                        <c:v>3.15</c:v>
                      </c:pt>
                      <c:pt idx="378">
                        <c:v>3</c:v>
                      </c:pt>
                      <c:pt idx="379">
                        <c:v>2.92</c:v>
                      </c:pt>
                      <c:pt idx="380">
                        <c:v>2.8</c:v>
                      </c:pt>
                      <c:pt idx="381">
                        <c:v>2.94</c:v>
                      </c:pt>
                      <c:pt idx="382">
                        <c:v>2.69</c:v>
                      </c:pt>
                      <c:pt idx="383">
                        <c:v>2.81</c:v>
                      </c:pt>
                      <c:pt idx="384">
                        <c:v>2.8</c:v>
                      </c:pt>
                      <c:pt idx="385">
                        <c:v>2.89</c:v>
                      </c:pt>
                      <c:pt idx="386">
                        <c:v>2.48</c:v>
                      </c:pt>
                      <c:pt idx="387">
                        <c:v>2.2999999999999998</c:v>
                      </c:pt>
                      <c:pt idx="388">
                        <c:v>2.5</c:v>
                      </c:pt>
                      <c:pt idx="389">
                        <c:v>2.57</c:v>
                      </c:pt>
                      <c:pt idx="390">
                        <c:v>2.4700000000000002</c:v>
                      </c:pt>
                      <c:pt idx="391">
                        <c:v>2.4</c:v>
                      </c:pt>
                      <c:pt idx="392">
                        <c:v>3.05</c:v>
                      </c:pt>
                      <c:pt idx="393">
                        <c:v>2.71</c:v>
                      </c:pt>
                      <c:pt idx="394">
                        <c:v>2.4300000000000002</c:v>
                      </c:pt>
                      <c:pt idx="395">
                        <c:v>2.2200000000000002</c:v>
                      </c:pt>
                      <c:pt idx="396">
                        <c:v>2.2000000000000002</c:v>
                      </c:pt>
                      <c:pt idx="397">
                        <c:v>2.94</c:v>
                      </c:pt>
                      <c:pt idx="398">
                        <c:v>3</c:v>
                      </c:pt>
                      <c:pt idx="399">
                        <c:v>3.07</c:v>
                      </c:pt>
                      <c:pt idx="400">
                        <c:v>2.4900000000000002</c:v>
                      </c:pt>
                      <c:pt idx="401">
                        <c:v>2.5</c:v>
                      </c:pt>
                      <c:pt idx="402">
                        <c:v>3.08</c:v>
                      </c:pt>
                      <c:pt idx="403">
                        <c:v>3.23</c:v>
                      </c:pt>
                      <c:pt idx="404">
                        <c:v>2.7</c:v>
                      </c:pt>
                      <c:pt idx="405">
                        <c:v>2.68</c:v>
                      </c:pt>
                      <c:pt idx="406">
                        <c:v>2.52</c:v>
                      </c:pt>
                      <c:pt idx="407">
                        <c:v>3</c:v>
                      </c:pt>
                      <c:pt idx="408">
                        <c:v>2.5</c:v>
                      </c:pt>
                      <c:pt idx="409">
                        <c:v>2.42</c:v>
                      </c:pt>
                      <c:pt idx="410">
                        <c:v>2.48</c:v>
                      </c:pt>
                      <c:pt idx="411">
                        <c:v>2.52</c:v>
                      </c:pt>
                      <c:pt idx="412">
                        <c:v>2.56</c:v>
                      </c:pt>
                      <c:pt idx="413">
                        <c:v>2.58</c:v>
                      </c:pt>
                      <c:pt idx="414">
                        <c:v>2.5099999999999998</c:v>
                      </c:pt>
                      <c:pt idx="415">
                        <c:v>2.76</c:v>
                      </c:pt>
                      <c:pt idx="416">
                        <c:v>2.4</c:v>
                      </c:pt>
                      <c:pt idx="417">
                        <c:v>2.61</c:v>
                      </c:pt>
                      <c:pt idx="418">
                        <c:v>2.5499999999999998</c:v>
                      </c:pt>
                      <c:pt idx="419">
                        <c:v>2.74</c:v>
                      </c:pt>
                      <c:pt idx="420">
                        <c:v>2.35</c:v>
                      </c:pt>
                      <c:pt idx="421">
                        <c:v>2.6</c:v>
                      </c:pt>
                      <c:pt idx="422">
                        <c:v>2.4500000000000002</c:v>
                      </c:pt>
                      <c:pt idx="423">
                        <c:v>2</c:v>
                      </c:pt>
                      <c:pt idx="424">
                        <c:v>2.2000000000000002</c:v>
                      </c:pt>
                      <c:pt idx="425">
                        <c:v>2.79</c:v>
                      </c:pt>
                      <c:pt idx="426">
                        <c:v>2.6</c:v>
                      </c:pt>
                      <c:pt idx="427">
                        <c:v>3</c:v>
                      </c:pt>
                      <c:pt idx="428">
                        <c:v>3.07</c:v>
                      </c:pt>
                      <c:pt idx="429">
                        <c:v>3.04</c:v>
                      </c:pt>
                      <c:pt idx="430">
                        <c:v>3</c:v>
                      </c:pt>
                      <c:pt idx="431">
                        <c:v>2.96</c:v>
                      </c:pt>
                      <c:pt idx="432">
                        <c:v>2.4</c:v>
                      </c:pt>
                      <c:pt idx="433">
                        <c:v>2.66</c:v>
                      </c:pt>
                      <c:pt idx="434">
                        <c:v>2.3199999999999998</c:v>
                      </c:pt>
                      <c:pt idx="435">
                        <c:v>2.48</c:v>
                      </c:pt>
                      <c:pt idx="436">
                        <c:v>2.4</c:v>
                      </c:pt>
                      <c:pt idx="437">
                        <c:v>2.14</c:v>
                      </c:pt>
                      <c:pt idx="438">
                        <c:v>2.12</c:v>
                      </c:pt>
                      <c:pt idx="439">
                        <c:v>2.44</c:v>
                      </c:pt>
                      <c:pt idx="440">
                        <c:v>2.2000000000000002</c:v>
                      </c:pt>
                      <c:pt idx="441">
                        <c:v>2.16</c:v>
                      </c:pt>
                      <c:pt idx="442">
                        <c:v>2.29</c:v>
                      </c:pt>
                      <c:pt idx="443">
                        <c:v>2</c:v>
                      </c:pt>
                      <c:pt idx="444">
                        <c:v>2.2200000000000002</c:v>
                      </c:pt>
                      <c:pt idx="445">
                        <c:v>2.62</c:v>
                      </c:pt>
                      <c:pt idx="446">
                        <c:v>2.37</c:v>
                      </c:pt>
                      <c:pt idx="447">
                        <c:v>2</c:v>
                      </c:pt>
                      <c:pt idx="448">
                        <c:v>2.4</c:v>
                      </c:pt>
                      <c:pt idx="449">
                        <c:v>2.68</c:v>
                      </c:pt>
                      <c:pt idx="450">
                        <c:v>2.31</c:v>
                      </c:pt>
                      <c:pt idx="451">
                        <c:v>2.72</c:v>
                      </c:pt>
                      <c:pt idx="452">
                        <c:v>2.7</c:v>
                      </c:pt>
                      <c:pt idx="453">
                        <c:v>2.8</c:v>
                      </c:pt>
                      <c:pt idx="454">
                        <c:v>2.69</c:v>
                      </c:pt>
                      <c:pt idx="455">
                        <c:v>2.72</c:v>
                      </c:pt>
                      <c:pt idx="456">
                        <c:v>2.68</c:v>
                      </c:pt>
                      <c:pt idx="457">
                        <c:v>2.69</c:v>
                      </c:pt>
                      <c:pt idx="458">
                        <c:v>2.6</c:v>
                      </c:pt>
                      <c:pt idx="459">
                        <c:v>2.76</c:v>
                      </c:pt>
                      <c:pt idx="460">
                        <c:v>2.82</c:v>
                      </c:pt>
                      <c:pt idx="461">
                        <c:v>2.72</c:v>
                      </c:pt>
                      <c:pt idx="462">
                        <c:v>2.65</c:v>
                      </c:pt>
                      <c:pt idx="463">
                        <c:v>2.77</c:v>
                      </c:pt>
                      <c:pt idx="464">
                        <c:v>2.38</c:v>
                      </c:pt>
                      <c:pt idx="465">
                        <c:v>2.56</c:v>
                      </c:pt>
                      <c:pt idx="466">
                        <c:v>2.29</c:v>
                      </c:pt>
                      <c:pt idx="467">
                        <c:v>1.9</c:v>
                      </c:pt>
                      <c:pt idx="468">
                        <c:v>2</c:v>
                      </c:pt>
                      <c:pt idx="469">
                        <c:v>2.9</c:v>
                      </c:pt>
                      <c:pt idx="470">
                        <c:v>2.62</c:v>
                      </c:pt>
                      <c:pt idx="471">
                        <c:v>2.72</c:v>
                      </c:pt>
                      <c:pt idx="472">
                        <c:v>2.65</c:v>
                      </c:pt>
                      <c:pt idx="473">
                        <c:v>2.6</c:v>
                      </c:pt>
                      <c:pt idx="474">
                        <c:v>2.5</c:v>
                      </c:pt>
                      <c:pt idx="475">
                        <c:v>2.77</c:v>
                      </c:pt>
                      <c:pt idx="476">
                        <c:v>2.2799999999999998</c:v>
                      </c:pt>
                      <c:pt idx="477">
                        <c:v>2.5499999999999998</c:v>
                      </c:pt>
                      <c:pt idx="478">
                        <c:v>2.2999999999999998</c:v>
                      </c:pt>
                      <c:pt idx="479">
                        <c:v>2.25</c:v>
                      </c:pt>
                      <c:pt idx="480">
                        <c:v>2.2000000000000002</c:v>
                      </c:pt>
                      <c:pt idx="481">
                        <c:v>2.73</c:v>
                      </c:pt>
                      <c:pt idx="482">
                        <c:v>2.42</c:v>
                      </c:pt>
                      <c:pt idx="483">
                        <c:v>2.64</c:v>
                      </c:pt>
                      <c:pt idx="484">
                        <c:v>2.1800000000000002</c:v>
                      </c:pt>
                      <c:pt idx="485">
                        <c:v>1.5</c:v>
                      </c:pt>
                      <c:pt idx="486">
                        <c:v>1.58</c:v>
                      </c:pt>
                      <c:pt idx="487">
                        <c:v>1.6</c:v>
                      </c:pt>
                      <c:pt idx="488">
                        <c:v>1.5</c:v>
                      </c:pt>
                      <c:pt idx="489">
                        <c:v>1.7</c:v>
                      </c:pt>
                      <c:pt idx="490">
                        <c:v>2.0499999999999998</c:v>
                      </c:pt>
                      <c:pt idx="491">
                        <c:v>2.5</c:v>
                      </c:pt>
                      <c:pt idx="492">
                        <c:v>2.12</c:v>
                      </c:pt>
                      <c:pt idx="493">
                        <c:v>1.8</c:v>
                      </c:pt>
                      <c:pt idx="494">
                        <c:v>2.13</c:v>
                      </c:pt>
                      <c:pt idx="495">
                        <c:v>2.42</c:v>
                      </c:pt>
                      <c:pt idx="496">
                        <c:v>2.1800000000000002</c:v>
                      </c:pt>
                      <c:pt idx="497">
                        <c:v>1.5</c:v>
                      </c:pt>
                      <c:pt idx="498">
                        <c:v>1.5</c:v>
                      </c:pt>
                      <c:pt idx="499">
                        <c:v>3.06</c:v>
                      </c:pt>
                      <c:pt idx="500">
                        <c:v>2.8</c:v>
                      </c:pt>
                      <c:pt idx="501">
                        <c:v>2.98</c:v>
                      </c:pt>
                      <c:pt idx="502">
                        <c:v>2.29</c:v>
                      </c:pt>
                      <c:pt idx="503">
                        <c:v>2.17</c:v>
                      </c:pt>
                      <c:pt idx="504">
                        <c:v>2.4</c:v>
                      </c:pt>
                      <c:pt idx="505">
                        <c:v>2.1</c:v>
                      </c:pt>
                      <c:pt idx="506">
                        <c:v>2.4500000000000002</c:v>
                      </c:pt>
                      <c:pt idx="507">
                        <c:v>2.1</c:v>
                      </c:pt>
                      <c:pt idx="508">
                        <c:v>2.4</c:v>
                      </c:pt>
                      <c:pt idx="509">
                        <c:v>3.05</c:v>
                      </c:pt>
                      <c:pt idx="510">
                        <c:v>2.68</c:v>
                      </c:pt>
                      <c:pt idx="511">
                        <c:v>2.87</c:v>
                      </c:pt>
                      <c:pt idx="512">
                        <c:v>3</c:v>
                      </c:pt>
                      <c:pt idx="513">
                        <c:v>3.19</c:v>
                      </c:pt>
                      <c:pt idx="514">
                        <c:v>3.45</c:v>
                      </c:pt>
                      <c:pt idx="515">
                        <c:v>3.55</c:v>
                      </c:pt>
                      <c:pt idx="516">
                        <c:v>3.32</c:v>
                      </c:pt>
                      <c:pt idx="517">
                        <c:v>2.95</c:v>
                      </c:pt>
                      <c:pt idx="518">
                        <c:v>2.57</c:v>
                      </c:pt>
                      <c:pt idx="519">
                        <c:v>2.39</c:v>
                      </c:pt>
                      <c:pt idx="520">
                        <c:v>2.37</c:v>
                      </c:pt>
                      <c:pt idx="521">
                        <c:v>2.2000000000000002</c:v>
                      </c:pt>
                      <c:pt idx="522">
                        <c:v>2.02</c:v>
                      </c:pt>
                      <c:pt idx="523">
                        <c:v>2.04</c:v>
                      </c:pt>
                      <c:pt idx="524">
                        <c:v>2.06</c:v>
                      </c:pt>
                      <c:pt idx="525">
                        <c:v>2.08</c:v>
                      </c:pt>
                      <c:pt idx="526">
                        <c:v>2.37</c:v>
                      </c:pt>
                      <c:pt idx="527">
                        <c:v>1.89</c:v>
                      </c:pt>
                      <c:pt idx="528">
                        <c:v>1.9</c:v>
                      </c:pt>
                      <c:pt idx="529">
                        <c:v>2.58</c:v>
                      </c:pt>
                      <c:pt idx="530">
                        <c:v>2.4700000000000002</c:v>
                      </c:pt>
                      <c:pt idx="531">
                        <c:v>2.8</c:v>
                      </c:pt>
                      <c:pt idx="532">
                        <c:v>2.4</c:v>
                      </c:pt>
                      <c:pt idx="533">
                        <c:v>2.59</c:v>
                      </c:pt>
                      <c:pt idx="534">
                        <c:v>2.48</c:v>
                      </c:pt>
                      <c:pt idx="535">
                        <c:v>2</c:v>
                      </c:pt>
                      <c:pt idx="536">
                        <c:v>1.9</c:v>
                      </c:pt>
                      <c:pt idx="537">
                        <c:v>1.8</c:v>
                      </c:pt>
                      <c:pt idx="538">
                        <c:v>1.72</c:v>
                      </c:pt>
                      <c:pt idx="539">
                        <c:v>2.6</c:v>
                      </c:pt>
                      <c:pt idx="540">
                        <c:v>2.6</c:v>
                      </c:pt>
                      <c:pt idx="541">
                        <c:v>3.45</c:v>
                      </c:pt>
                      <c:pt idx="542">
                        <c:v>2.67</c:v>
                      </c:pt>
                      <c:pt idx="543">
                        <c:v>2.38</c:v>
                      </c:pt>
                      <c:pt idx="544">
                        <c:v>2.52</c:v>
                      </c:pt>
                      <c:pt idx="545">
                        <c:v>2.1800000000000002</c:v>
                      </c:pt>
                      <c:pt idx="546">
                        <c:v>2.15</c:v>
                      </c:pt>
                      <c:pt idx="547">
                        <c:v>1.99</c:v>
                      </c:pt>
                      <c:pt idx="548">
                        <c:v>1.8</c:v>
                      </c:pt>
                      <c:pt idx="549">
                        <c:v>1.88</c:v>
                      </c:pt>
                      <c:pt idx="550">
                        <c:v>2</c:v>
                      </c:pt>
                      <c:pt idx="551">
                        <c:v>1.88</c:v>
                      </c:pt>
                      <c:pt idx="552">
                        <c:v>1.8</c:v>
                      </c:pt>
                      <c:pt idx="553">
                        <c:v>1.75</c:v>
                      </c:pt>
                      <c:pt idx="554">
                        <c:v>1.85</c:v>
                      </c:pt>
                      <c:pt idx="555">
                        <c:v>1.87</c:v>
                      </c:pt>
                      <c:pt idx="556">
                        <c:v>2.02</c:v>
                      </c:pt>
                      <c:pt idx="557">
                        <c:v>1.78</c:v>
                      </c:pt>
                      <c:pt idx="558">
                        <c:v>2.0699999999999998</c:v>
                      </c:pt>
                      <c:pt idx="559">
                        <c:v>1.75</c:v>
                      </c:pt>
                      <c:pt idx="560">
                        <c:v>1.4</c:v>
                      </c:pt>
                      <c:pt idx="561">
                        <c:v>1.7</c:v>
                      </c:pt>
                      <c:pt idx="562">
                        <c:v>1.75</c:v>
                      </c:pt>
                      <c:pt idx="563">
                        <c:v>1.75</c:v>
                      </c:pt>
                      <c:pt idx="564">
                        <c:v>1.6</c:v>
                      </c:pt>
                      <c:pt idx="565">
                        <c:v>1.65</c:v>
                      </c:pt>
                      <c:pt idx="566">
                        <c:v>2</c:v>
                      </c:pt>
                      <c:pt idx="567">
                        <c:v>1.88</c:v>
                      </c:pt>
                      <c:pt idx="568">
                        <c:v>2.0499999999999998</c:v>
                      </c:pt>
                      <c:pt idx="569">
                        <c:v>1.5</c:v>
                      </c:pt>
                      <c:pt idx="570">
                        <c:v>1.75</c:v>
                      </c:pt>
                      <c:pt idx="571">
                        <c:v>2.48</c:v>
                      </c:pt>
                      <c:pt idx="572">
                        <c:v>2.2200000000000002</c:v>
                      </c:pt>
                      <c:pt idx="573">
                        <c:v>1.5</c:v>
                      </c:pt>
                      <c:pt idx="574">
                        <c:v>1.7</c:v>
                      </c:pt>
                      <c:pt idx="575">
                        <c:v>1.4</c:v>
                      </c:pt>
                      <c:pt idx="576">
                        <c:v>2.0499999999999998</c:v>
                      </c:pt>
                      <c:pt idx="577">
                        <c:v>1.8</c:v>
                      </c:pt>
                      <c:pt idx="578">
                        <c:v>2.2200000000000002</c:v>
                      </c:pt>
                      <c:pt idx="579">
                        <c:v>1.94</c:v>
                      </c:pt>
                      <c:pt idx="580">
                        <c:v>2.48</c:v>
                      </c:pt>
                      <c:pt idx="581">
                        <c:v>2.52</c:v>
                      </c:pt>
                      <c:pt idx="582">
                        <c:v>2.62</c:v>
                      </c:pt>
                      <c:pt idx="583">
                        <c:v>2.39</c:v>
                      </c:pt>
                      <c:pt idx="584">
                        <c:v>2.3199999999999998</c:v>
                      </c:pt>
                      <c:pt idx="585">
                        <c:v>2.1</c:v>
                      </c:pt>
                      <c:pt idx="586">
                        <c:v>2.2999999999999998</c:v>
                      </c:pt>
                      <c:pt idx="587">
                        <c:v>2.92</c:v>
                      </c:pt>
                      <c:pt idx="588">
                        <c:v>1.9</c:v>
                      </c:pt>
                      <c:pt idx="589">
                        <c:v>2</c:v>
                      </c:pt>
                      <c:pt idx="590">
                        <c:v>1.89</c:v>
                      </c:pt>
                      <c:pt idx="591">
                        <c:v>2</c:v>
                      </c:pt>
                      <c:pt idx="592">
                        <c:v>2.58</c:v>
                      </c:pt>
                      <c:pt idx="593">
                        <c:v>2.4500000000000002</c:v>
                      </c:pt>
                      <c:pt idx="594">
                        <c:v>2.8</c:v>
                      </c:pt>
                      <c:pt idx="595">
                        <c:v>2.75</c:v>
                      </c:pt>
                      <c:pt idx="596">
                        <c:v>2.5299999999999998</c:v>
                      </c:pt>
                      <c:pt idx="597">
                        <c:v>2.29</c:v>
                      </c:pt>
                      <c:pt idx="598">
                        <c:v>2.2999999999999998</c:v>
                      </c:pt>
                      <c:pt idx="599">
                        <c:v>2.1</c:v>
                      </c:pt>
                      <c:pt idx="600">
                        <c:v>2.35</c:v>
                      </c:pt>
                      <c:pt idx="601">
                        <c:v>2.4500000000000002</c:v>
                      </c:pt>
                      <c:pt idx="602">
                        <c:v>2.4</c:v>
                      </c:pt>
                      <c:pt idx="603">
                        <c:v>1.95</c:v>
                      </c:pt>
                      <c:pt idx="604">
                        <c:v>2.5499999999999998</c:v>
                      </c:pt>
                      <c:pt idx="605">
                        <c:v>2.0299999999999998</c:v>
                      </c:pt>
                      <c:pt idx="606">
                        <c:v>2</c:v>
                      </c:pt>
                      <c:pt idx="607">
                        <c:v>1.65</c:v>
                      </c:pt>
                      <c:pt idx="608">
                        <c:v>2.57</c:v>
                      </c:pt>
                      <c:pt idx="609">
                        <c:v>2.74</c:v>
                      </c:pt>
                      <c:pt idx="610">
                        <c:v>2.8</c:v>
                      </c:pt>
                      <c:pt idx="611">
                        <c:v>3.1</c:v>
                      </c:pt>
                      <c:pt idx="612">
                        <c:v>3.48</c:v>
                      </c:pt>
                      <c:pt idx="613">
                        <c:v>3.55</c:v>
                      </c:pt>
                      <c:pt idx="614">
                        <c:v>3.8</c:v>
                      </c:pt>
                      <c:pt idx="615">
                        <c:v>3.35</c:v>
                      </c:pt>
                      <c:pt idx="616">
                        <c:v>2.68</c:v>
                      </c:pt>
                      <c:pt idx="617">
                        <c:v>2.67</c:v>
                      </c:pt>
                      <c:pt idx="618">
                        <c:v>2.4500000000000002</c:v>
                      </c:pt>
                      <c:pt idx="619">
                        <c:v>2.2000000000000002</c:v>
                      </c:pt>
                      <c:pt idx="620">
                        <c:v>2.1800000000000002</c:v>
                      </c:pt>
                      <c:pt idx="621">
                        <c:v>2.2999999999999998</c:v>
                      </c:pt>
                      <c:pt idx="622">
                        <c:v>2.2000000000000002</c:v>
                      </c:pt>
                      <c:pt idx="623">
                        <c:v>2</c:v>
                      </c:pt>
                      <c:pt idx="624">
                        <c:v>2.5499999999999998</c:v>
                      </c:pt>
                      <c:pt idx="625">
                        <c:v>2.35</c:v>
                      </c:pt>
                      <c:pt idx="626">
                        <c:v>2.2000000000000002</c:v>
                      </c:pt>
                      <c:pt idx="627">
                        <c:v>2.0499999999999998</c:v>
                      </c:pt>
                      <c:pt idx="628">
                        <c:v>2.38</c:v>
                      </c:pt>
                      <c:pt idx="629">
                        <c:v>2.61</c:v>
                      </c:pt>
                      <c:pt idx="630">
                        <c:v>1.58</c:v>
                      </c:pt>
                      <c:pt idx="631">
                        <c:v>2.1800000000000002</c:v>
                      </c:pt>
                      <c:pt idx="632">
                        <c:v>2.1</c:v>
                      </c:pt>
                      <c:pt idx="633">
                        <c:v>2</c:v>
                      </c:pt>
                      <c:pt idx="634">
                        <c:v>2.82</c:v>
                      </c:pt>
                      <c:pt idx="635">
                        <c:v>2.61</c:v>
                      </c:pt>
                      <c:pt idx="636">
                        <c:v>3.18</c:v>
                      </c:pt>
                      <c:pt idx="637">
                        <c:v>3</c:v>
                      </c:pt>
                      <c:pt idx="638">
                        <c:v>2.72</c:v>
                      </c:pt>
                      <c:pt idx="639">
                        <c:v>2.57</c:v>
                      </c:pt>
                      <c:pt idx="640">
                        <c:v>2.69</c:v>
                      </c:pt>
                      <c:pt idx="641">
                        <c:v>2.57</c:v>
                      </c:pt>
                      <c:pt idx="642">
                        <c:v>2.78</c:v>
                      </c:pt>
                      <c:pt idx="643">
                        <c:v>2.52</c:v>
                      </c:pt>
                      <c:pt idx="644">
                        <c:v>2.71</c:v>
                      </c:pt>
                      <c:pt idx="645">
                        <c:v>2.97</c:v>
                      </c:pt>
                      <c:pt idx="646">
                        <c:v>2.75</c:v>
                      </c:pt>
                      <c:pt idx="647">
                        <c:v>2.68</c:v>
                      </c:pt>
                      <c:pt idx="648">
                        <c:v>2.9</c:v>
                      </c:pt>
                      <c:pt idx="649">
                        <c:v>3.2</c:v>
                      </c:pt>
                      <c:pt idx="650">
                        <c:v>3.3</c:v>
                      </c:pt>
                      <c:pt idx="651">
                        <c:v>3.2</c:v>
                      </c:pt>
                      <c:pt idx="652">
                        <c:v>3.12</c:v>
                      </c:pt>
                      <c:pt idx="653">
                        <c:v>3.6</c:v>
                      </c:pt>
                      <c:pt idx="654">
                        <c:v>3.39</c:v>
                      </c:pt>
                      <c:pt idx="655">
                        <c:v>3.21</c:v>
                      </c:pt>
                      <c:pt idx="656">
                        <c:v>3.45</c:v>
                      </c:pt>
                      <c:pt idx="657">
                        <c:v>2.5</c:v>
                      </c:pt>
                      <c:pt idx="658">
                        <c:v>2.4500000000000002</c:v>
                      </c:pt>
                      <c:pt idx="659">
                        <c:v>2.6</c:v>
                      </c:pt>
                      <c:pt idx="660">
                        <c:v>2.92</c:v>
                      </c:pt>
                      <c:pt idx="661">
                        <c:v>3.05</c:v>
                      </c:pt>
                      <c:pt idx="662">
                        <c:v>3.45</c:v>
                      </c:pt>
                      <c:pt idx="663">
                        <c:v>3.7</c:v>
                      </c:pt>
                      <c:pt idx="664">
                        <c:v>3.55</c:v>
                      </c:pt>
                      <c:pt idx="665">
                        <c:v>3.6</c:v>
                      </c:pt>
                      <c:pt idx="666">
                        <c:v>3.65</c:v>
                      </c:pt>
                      <c:pt idx="667">
                        <c:v>3.7</c:v>
                      </c:pt>
                      <c:pt idx="668">
                        <c:v>3.4</c:v>
                      </c:pt>
                      <c:pt idx="669">
                        <c:v>3.3</c:v>
                      </c:pt>
                      <c:pt idx="670">
                        <c:v>3.33</c:v>
                      </c:pt>
                      <c:pt idx="671">
                        <c:v>3.68</c:v>
                      </c:pt>
                      <c:pt idx="672">
                        <c:v>4.22</c:v>
                      </c:pt>
                      <c:pt idx="673">
                        <c:v>4.3499999999999996</c:v>
                      </c:pt>
                      <c:pt idx="674">
                        <c:v>4.4000000000000004</c:v>
                      </c:pt>
                      <c:pt idx="675">
                        <c:v>3.9</c:v>
                      </c:pt>
                      <c:pt idx="676">
                        <c:v>3.38</c:v>
                      </c:pt>
                      <c:pt idx="677">
                        <c:v>3.4</c:v>
                      </c:pt>
                      <c:pt idx="678">
                        <c:v>2.98</c:v>
                      </c:pt>
                      <c:pt idx="679">
                        <c:v>2.8</c:v>
                      </c:pt>
                      <c:pt idx="680">
                        <c:v>2.9</c:v>
                      </c:pt>
                      <c:pt idx="681">
                        <c:v>3.3</c:v>
                      </c:pt>
                      <c:pt idx="682">
                        <c:v>4.38</c:v>
                      </c:pt>
                      <c:pt idx="683">
                        <c:v>3.42</c:v>
                      </c:pt>
                      <c:pt idx="684">
                        <c:v>3.1</c:v>
                      </c:pt>
                      <c:pt idx="685">
                        <c:v>2.75</c:v>
                      </c:pt>
                      <c:pt idx="686">
                        <c:v>3.5</c:v>
                      </c:pt>
                      <c:pt idx="687">
                        <c:v>3.7</c:v>
                      </c:pt>
                      <c:pt idx="688">
                        <c:v>3.4</c:v>
                      </c:pt>
                      <c:pt idx="689">
                        <c:v>3.09</c:v>
                      </c:pt>
                      <c:pt idx="690">
                        <c:v>2.78</c:v>
                      </c:pt>
                      <c:pt idx="691">
                        <c:v>3.15</c:v>
                      </c:pt>
                      <c:pt idx="692">
                        <c:v>3.55</c:v>
                      </c:pt>
                      <c:pt idx="693">
                        <c:v>3.89</c:v>
                      </c:pt>
                      <c:pt idx="694">
                        <c:v>3.1</c:v>
                      </c:pt>
                      <c:pt idx="695">
                        <c:v>3.69</c:v>
                      </c:pt>
                      <c:pt idx="696">
                        <c:v>3.1</c:v>
                      </c:pt>
                      <c:pt idx="697">
                        <c:v>2.98</c:v>
                      </c:pt>
                      <c:pt idx="698">
                        <c:v>2.9</c:v>
                      </c:pt>
                      <c:pt idx="699">
                        <c:v>3.1</c:v>
                      </c:pt>
                      <c:pt idx="700">
                        <c:v>3.52</c:v>
                      </c:pt>
                      <c:pt idx="701">
                        <c:v>3.39</c:v>
                      </c:pt>
                      <c:pt idx="702">
                        <c:v>3.5</c:v>
                      </c:pt>
                      <c:pt idx="703">
                        <c:v>3.48</c:v>
                      </c:pt>
                      <c:pt idx="704">
                        <c:v>3.55</c:v>
                      </c:pt>
                      <c:pt idx="705">
                        <c:v>3.6</c:v>
                      </c:pt>
                      <c:pt idx="706">
                        <c:v>3.2</c:v>
                      </c:pt>
                      <c:pt idx="707">
                        <c:v>3.47</c:v>
                      </c:pt>
                      <c:pt idx="708">
                        <c:v>3.98</c:v>
                      </c:pt>
                      <c:pt idx="709">
                        <c:v>3.35</c:v>
                      </c:pt>
                      <c:pt idx="710">
                        <c:v>3.18</c:v>
                      </c:pt>
                      <c:pt idx="711">
                        <c:v>3.39</c:v>
                      </c:pt>
                      <c:pt idx="712">
                        <c:v>3.57</c:v>
                      </c:pt>
                      <c:pt idx="713">
                        <c:v>3.36</c:v>
                      </c:pt>
                      <c:pt idx="714">
                        <c:v>3.22</c:v>
                      </c:pt>
                      <c:pt idx="715">
                        <c:v>3.19</c:v>
                      </c:pt>
                      <c:pt idx="716">
                        <c:v>3.18</c:v>
                      </c:pt>
                      <c:pt idx="717">
                        <c:v>3.75</c:v>
                      </c:pt>
                      <c:pt idx="718">
                        <c:v>3.2</c:v>
                      </c:pt>
                      <c:pt idx="719">
                        <c:v>2.98</c:v>
                      </c:pt>
                      <c:pt idx="720">
                        <c:v>3.2</c:v>
                      </c:pt>
                      <c:pt idx="721">
                        <c:v>2.99</c:v>
                      </c:pt>
                      <c:pt idx="722">
                        <c:v>3.42</c:v>
                      </c:pt>
                      <c:pt idx="723">
                        <c:v>3.8</c:v>
                      </c:pt>
                      <c:pt idx="724">
                        <c:v>3.33</c:v>
                      </c:pt>
                      <c:pt idx="725">
                        <c:v>3.2</c:v>
                      </c:pt>
                      <c:pt idx="726">
                        <c:v>2.89</c:v>
                      </c:pt>
                      <c:pt idx="727">
                        <c:v>2.77</c:v>
                      </c:pt>
                      <c:pt idx="728">
                        <c:v>3.2</c:v>
                      </c:pt>
                      <c:pt idx="729">
                        <c:v>3.23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DD63-49D2-8A59-EEEFE7C9EE7D}"/>
                  </c:ext>
                </c:extLst>
              </c15:ser>
            </c15:filteredLineSeries>
            <c15:filteredLineSeries>
              <c15:ser>
                <c:idx val="9"/>
                <c:order val="2"/>
                <c:tx>
                  <c:v>2002</c:v>
                </c:tx>
                <c:spPr>
                  <a:ln w="12700">
                    <a:solidFill>
                      <a:srgbClr val="7030A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DATOS!$Y$3:$Y$732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</c:v>
                      </c:pt>
                      <c:pt idx="1">
                        <c:v>2.75</c:v>
                      </c:pt>
                      <c:pt idx="2">
                        <c:v>2.5</c:v>
                      </c:pt>
                      <c:pt idx="3">
                        <c:v>2.2799999999999998</c:v>
                      </c:pt>
                      <c:pt idx="4">
                        <c:v>2.27</c:v>
                      </c:pt>
                      <c:pt idx="5">
                        <c:v>2.21</c:v>
                      </c:pt>
                      <c:pt idx="6">
                        <c:v>1.7</c:v>
                      </c:pt>
                      <c:pt idx="7">
                        <c:v>2.31</c:v>
                      </c:pt>
                      <c:pt idx="8">
                        <c:v>2.02</c:v>
                      </c:pt>
                      <c:pt idx="9">
                        <c:v>1.95</c:v>
                      </c:pt>
                      <c:pt idx="10">
                        <c:v>2.02</c:v>
                      </c:pt>
                      <c:pt idx="11">
                        <c:v>1.9</c:v>
                      </c:pt>
                      <c:pt idx="12">
                        <c:v>1.9</c:v>
                      </c:pt>
                      <c:pt idx="13">
                        <c:v>1.92</c:v>
                      </c:pt>
                      <c:pt idx="14">
                        <c:v>1.9</c:v>
                      </c:pt>
                      <c:pt idx="15">
                        <c:v>1.98</c:v>
                      </c:pt>
                      <c:pt idx="16">
                        <c:v>1.98</c:v>
                      </c:pt>
                      <c:pt idx="17">
                        <c:v>1.95</c:v>
                      </c:pt>
                      <c:pt idx="18">
                        <c:v>1.28</c:v>
                      </c:pt>
                      <c:pt idx="19">
                        <c:v>2.1</c:v>
                      </c:pt>
                      <c:pt idx="20">
                        <c:v>2.35</c:v>
                      </c:pt>
                      <c:pt idx="21">
                        <c:v>2</c:v>
                      </c:pt>
                      <c:pt idx="22">
                        <c:v>2.39</c:v>
                      </c:pt>
                      <c:pt idx="23">
                        <c:v>2.0499999999999998</c:v>
                      </c:pt>
                      <c:pt idx="24">
                        <c:v>2.65</c:v>
                      </c:pt>
                      <c:pt idx="25">
                        <c:v>2.38</c:v>
                      </c:pt>
                      <c:pt idx="26">
                        <c:v>3</c:v>
                      </c:pt>
                      <c:pt idx="27">
                        <c:v>2.98</c:v>
                      </c:pt>
                      <c:pt idx="28">
                        <c:v>2.4500000000000002</c:v>
                      </c:pt>
                      <c:pt idx="29">
                        <c:v>2.2000000000000002</c:v>
                      </c:pt>
                      <c:pt idx="30">
                        <c:v>2.27</c:v>
                      </c:pt>
                      <c:pt idx="31">
                        <c:v>2.17</c:v>
                      </c:pt>
                      <c:pt idx="32">
                        <c:v>2.0299999999999998</c:v>
                      </c:pt>
                      <c:pt idx="33">
                        <c:v>2.8</c:v>
                      </c:pt>
                      <c:pt idx="34">
                        <c:v>2.5</c:v>
                      </c:pt>
                      <c:pt idx="35">
                        <c:v>2.72</c:v>
                      </c:pt>
                      <c:pt idx="36">
                        <c:v>2.38</c:v>
                      </c:pt>
                      <c:pt idx="37">
                        <c:v>2.9</c:v>
                      </c:pt>
                      <c:pt idx="38">
                        <c:v>2.4</c:v>
                      </c:pt>
                      <c:pt idx="39">
                        <c:v>1.9</c:v>
                      </c:pt>
                      <c:pt idx="40">
                        <c:v>1.98</c:v>
                      </c:pt>
                      <c:pt idx="41">
                        <c:v>1.88</c:v>
                      </c:pt>
                      <c:pt idx="42">
                        <c:v>2.1800000000000002</c:v>
                      </c:pt>
                      <c:pt idx="43">
                        <c:v>2.84</c:v>
                      </c:pt>
                      <c:pt idx="44">
                        <c:v>2.5</c:v>
                      </c:pt>
                      <c:pt idx="45">
                        <c:v>2.8</c:v>
                      </c:pt>
                      <c:pt idx="46">
                        <c:v>2.65</c:v>
                      </c:pt>
                      <c:pt idx="47">
                        <c:v>1.87</c:v>
                      </c:pt>
                      <c:pt idx="48">
                        <c:v>1.9</c:v>
                      </c:pt>
                      <c:pt idx="49">
                        <c:v>2.57</c:v>
                      </c:pt>
                      <c:pt idx="50">
                        <c:v>2.4</c:v>
                      </c:pt>
                      <c:pt idx="51">
                        <c:v>2</c:v>
                      </c:pt>
                      <c:pt idx="52">
                        <c:v>2.5</c:v>
                      </c:pt>
                      <c:pt idx="53">
                        <c:v>2.65</c:v>
                      </c:pt>
                      <c:pt idx="54">
                        <c:v>1.95</c:v>
                      </c:pt>
                      <c:pt idx="55">
                        <c:v>1.7</c:v>
                      </c:pt>
                      <c:pt idx="56">
                        <c:v>1.88</c:v>
                      </c:pt>
                      <c:pt idx="57">
                        <c:v>1.8</c:v>
                      </c:pt>
                      <c:pt idx="58">
                        <c:v>1.55</c:v>
                      </c:pt>
                      <c:pt idx="59">
                        <c:v>1.6</c:v>
                      </c:pt>
                      <c:pt idx="60">
                        <c:v>2.06</c:v>
                      </c:pt>
                      <c:pt idx="61">
                        <c:v>1.8</c:v>
                      </c:pt>
                      <c:pt idx="62">
                        <c:v>1.82</c:v>
                      </c:pt>
                      <c:pt idx="63">
                        <c:v>1.7</c:v>
                      </c:pt>
                      <c:pt idx="64">
                        <c:v>2</c:v>
                      </c:pt>
                      <c:pt idx="65">
                        <c:v>2.1</c:v>
                      </c:pt>
                      <c:pt idx="66">
                        <c:v>2.08</c:v>
                      </c:pt>
                      <c:pt idx="67">
                        <c:v>1.8</c:v>
                      </c:pt>
                      <c:pt idx="68">
                        <c:v>1.92</c:v>
                      </c:pt>
                      <c:pt idx="69">
                        <c:v>1.9</c:v>
                      </c:pt>
                      <c:pt idx="70">
                        <c:v>2</c:v>
                      </c:pt>
                      <c:pt idx="71">
                        <c:v>1.65</c:v>
                      </c:pt>
                      <c:pt idx="72">
                        <c:v>1.51</c:v>
                      </c:pt>
                      <c:pt idx="73">
                        <c:v>1.58</c:v>
                      </c:pt>
                      <c:pt idx="74">
                        <c:v>1.68</c:v>
                      </c:pt>
                      <c:pt idx="75">
                        <c:v>1.77</c:v>
                      </c:pt>
                      <c:pt idx="76">
                        <c:v>1.7</c:v>
                      </c:pt>
                      <c:pt idx="77">
                        <c:v>1.68</c:v>
                      </c:pt>
                      <c:pt idx="78">
                        <c:v>1.8</c:v>
                      </c:pt>
                      <c:pt idx="79">
                        <c:v>1.7</c:v>
                      </c:pt>
                      <c:pt idx="80">
                        <c:v>1.6</c:v>
                      </c:pt>
                      <c:pt idx="81">
                        <c:v>1.79</c:v>
                      </c:pt>
                      <c:pt idx="82">
                        <c:v>1.8</c:v>
                      </c:pt>
                      <c:pt idx="83">
                        <c:v>1.95</c:v>
                      </c:pt>
                      <c:pt idx="84">
                        <c:v>2.1</c:v>
                      </c:pt>
                      <c:pt idx="85">
                        <c:v>2.0499999999999998</c:v>
                      </c:pt>
                      <c:pt idx="86">
                        <c:v>2.1800000000000002</c:v>
                      </c:pt>
                      <c:pt idx="87">
                        <c:v>2.1800000000000002</c:v>
                      </c:pt>
                      <c:pt idx="88">
                        <c:v>1.8</c:v>
                      </c:pt>
                      <c:pt idx="89">
                        <c:v>1.88</c:v>
                      </c:pt>
                      <c:pt idx="90">
                        <c:v>1.89</c:v>
                      </c:pt>
                      <c:pt idx="91">
                        <c:v>1.72</c:v>
                      </c:pt>
                      <c:pt idx="92">
                        <c:v>2.1</c:v>
                      </c:pt>
                      <c:pt idx="93">
                        <c:v>1.8</c:v>
                      </c:pt>
                      <c:pt idx="94">
                        <c:v>1.92</c:v>
                      </c:pt>
                      <c:pt idx="95">
                        <c:v>2.0299999999999998</c:v>
                      </c:pt>
                      <c:pt idx="96">
                        <c:v>1.62</c:v>
                      </c:pt>
                      <c:pt idx="97">
                        <c:v>1.62</c:v>
                      </c:pt>
                      <c:pt idx="98">
                        <c:v>1.78</c:v>
                      </c:pt>
                      <c:pt idx="99">
                        <c:v>2.2200000000000002</c:v>
                      </c:pt>
                      <c:pt idx="100">
                        <c:v>2.15</c:v>
                      </c:pt>
                      <c:pt idx="101">
                        <c:v>1.77</c:v>
                      </c:pt>
                      <c:pt idx="102">
                        <c:v>1.8</c:v>
                      </c:pt>
                      <c:pt idx="103">
                        <c:v>1.9</c:v>
                      </c:pt>
                      <c:pt idx="104">
                        <c:v>1.62</c:v>
                      </c:pt>
                      <c:pt idx="105">
                        <c:v>1.62</c:v>
                      </c:pt>
                      <c:pt idx="106">
                        <c:v>1.67</c:v>
                      </c:pt>
                      <c:pt idx="107">
                        <c:v>1.8</c:v>
                      </c:pt>
                      <c:pt idx="108">
                        <c:v>1.88</c:v>
                      </c:pt>
                      <c:pt idx="109">
                        <c:v>2.58</c:v>
                      </c:pt>
                      <c:pt idx="110">
                        <c:v>2.29</c:v>
                      </c:pt>
                      <c:pt idx="111">
                        <c:v>1.75</c:v>
                      </c:pt>
                      <c:pt idx="112">
                        <c:v>1.55</c:v>
                      </c:pt>
                      <c:pt idx="113">
                        <c:v>1.45</c:v>
                      </c:pt>
                      <c:pt idx="114">
                        <c:v>1.37</c:v>
                      </c:pt>
                      <c:pt idx="115">
                        <c:v>1.45</c:v>
                      </c:pt>
                      <c:pt idx="116">
                        <c:v>1.7</c:v>
                      </c:pt>
                      <c:pt idx="117">
                        <c:v>1.9</c:v>
                      </c:pt>
                      <c:pt idx="118">
                        <c:v>2.4700000000000002</c:v>
                      </c:pt>
                      <c:pt idx="119">
                        <c:v>2.2000000000000002</c:v>
                      </c:pt>
                      <c:pt idx="120">
                        <c:v>1.98</c:v>
                      </c:pt>
                      <c:pt idx="121">
                        <c:v>2.02</c:v>
                      </c:pt>
                      <c:pt idx="122">
                        <c:v>1.8</c:v>
                      </c:pt>
                      <c:pt idx="123">
                        <c:v>1.7</c:v>
                      </c:pt>
                      <c:pt idx="124">
                        <c:v>1.99</c:v>
                      </c:pt>
                      <c:pt idx="125">
                        <c:v>1.82</c:v>
                      </c:pt>
                      <c:pt idx="126">
                        <c:v>1.95</c:v>
                      </c:pt>
                      <c:pt idx="127">
                        <c:v>1.63</c:v>
                      </c:pt>
                      <c:pt idx="128">
                        <c:v>1.7</c:v>
                      </c:pt>
                      <c:pt idx="129">
                        <c:v>1.74</c:v>
                      </c:pt>
                      <c:pt idx="130">
                        <c:v>1.75</c:v>
                      </c:pt>
                      <c:pt idx="131">
                        <c:v>1.84</c:v>
                      </c:pt>
                      <c:pt idx="132">
                        <c:v>1.9</c:v>
                      </c:pt>
                      <c:pt idx="133">
                        <c:v>1.9</c:v>
                      </c:pt>
                      <c:pt idx="134">
                        <c:v>1.78</c:v>
                      </c:pt>
                      <c:pt idx="135">
                        <c:v>1.83</c:v>
                      </c:pt>
                      <c:pt idx="136">
                        <c:v>1.8</c:v>
                      </c:pt>
                      <c:pt idx="137">
                        <c:v>1.95</c:v>
                      </c:pt>
                      <c:pt idx="138">
                        <c:v>1.85</c:v>
                      </c:pt>
                      <c:pt idx="139">
                        <c:v>1.4</c:v>
                      </c:pt>
                      <c:pt idx="140">
                        <c:v>1.4</c:v>
                      </c:pt>
                      <c:pt idx="141">
                        <c:v>1.52</c:v>
                      </c:pt>
                      <c:pt idx="142">
                        <c:v>1.65</c:v>
                      </c:pt>
                      <c:pt idx="143">
                        <c:v>2.11</c:v>
                      </c:pt>
                      <c:pt idx="144">
                        <c:v>2.0499999999999998</c:v>
                      </c:pt>
                      <c:pt idx="145">
                        <c:v>1.89</c:v>
                      </c:pt>
                      <c:pt idx="146">
                        <c:v>2.02</c:v>
                      </c:pt>
                      <c:pt idx="147">
                        <c:v>1.97</c:v>
                      </c:pt>
                      <c:pt idx="148">
                        <c:v>2.25</c:v>
                      </c:pt>
                      <c:pt idx="149">
                        <c:v>2.0499999999999998</c:v>
                      </c:pt>
                      <c:pt idx="150">
                        <c:v>2.1</c:v>
                      </c:pt>
                      <c:pt idx="151">
                        <c:v>2.42</c:v>
                      </c:pt>
                      <c:pt idx="152">
                        <c:v>2.8</c:v>
                      </c:pt>
                      <c:pt idx="153">
                        <c:v>2.75</c:v>
                      </c:pt>
                      <c:pt idx="154">
                        <c:v>2.72</c:v>
                      </c:pt>
                      <c:pt idx="155">
                        <c:v>2.4</c:v>
                      </c:pt>
                      <c:pt idx="156">
                        <c:v>3.62</c:v>
                      </c:pt>
                      <c:pt idx="157">
                        <c:v>3.2</c:v>
                      </c:pt>
                      <c:pt idx="158">
                        <c:v>3.4</c:v>
                      </c:pt>
                      <c:pt idx="159">
                        <c:v>3</c:v>
                      </c:pt>
                      <c:pt idx="160">
                        <c:v>3.5</c:v>
                      </c:pt>
                      <c:pt idx="161">
                        <c:v>3.7</c:v>
                      </c:pt>
                      <c:pt idx="162">
                        <c:v>3.2</c:v>
                      </c:pt>
                      <c:pt idx="163">
                        <c:v>2.9</c:v>
                      </c:pt>
                      <c:pt idx="164">
                        <c:v>2.8</c:v>
                      </c:pt>
                      <c:pt idx="165">
                        <c:v>3.7</c:v>
                      </c:pt>
                      <c:pt idx="166">
                        <c:v>3.48</c:v>
                      </c:pt>
                      <c:pt idx="167">
                        <c:v>3.16</c:v>
                      </c:pt>
                      <c:pt idx="168">
                        <c:v>3.3</c:v>
                      </c:pt>
                      <c:pt idx="169">
                        <c:v>3.2</c:v>
                      </c:pt>
                      <c:pt idx="170">
                        <c:v>2.95</c:v>
                      </c:pt>
                      <c:pt idx="171">
                        <c:v>2.75</c:v>
                      </c:pt>
                      <c:pt idx="172">
                        <c:v>2.98</c:v>
                      </c:pt>
                      <c:pt idx="173">
                        <c:v>2.84</c:v>
                      </c:pt>
                      <c:pt idx="174">
                        <c:v>2.96</c:v>
                      </c:pt>
                      <c:pt idx="175">
                        <c:v>3.08</c:v>
                      </c:pt>
                      <c:pt idx="176">
                        <c:v>3.25</c:v>
                      </c:pt>
                      <c:pt idx="177">
                        <c:v>3.9</c:v>
                      </c:pt>
                      <c:pt idx="178">
                        <c:v>3.15</c:v>
                      </c:pt>
                      <c:pt idx="179">
                        <c:v>2.8</c:v>
                      </c:pt>
                      <c:pt idx="180">
                        <c:v>2.85</c:v>
                      </c:pt>
                      <c:pt idx="181">
                        <c:v>2.5</c:v>
                      </c:pt>
                      <c:pt idx="182">
                        <c:v>2.5</c:v>
                      </c:pt>
                      <c:pt idx="183">
                        <c:v>2.7</c:v>
                      </c:pt>
                      <c:pt idx="184">
                        <c:v>2.72</c:v>
                      </c:pt>
                      <c:pt idx="185">
                        <c:v>2.58</c:v>
                      </c:pt>
                      <c:pt idx="186">
                        <c:v>2.63</c:v>
                      </c:pt>
                      <c:pt idx="187">
                        <c:v>2.78</c:v>
                      </c:pt>
                      <c:pt idx="188">
                        <c:v>2.5</c:v>
                      </c:pt>
                      <c:pt idx="189">
                        <c:v>2.42</c:v>
                      </c:pt>
                      <c:pt idx="190">
                        <c:v>2.65</c:v>
                      </c:pt>
                      <c:pt idx="191">
                        <c:v>3</c:v>
                      </c:pt>
                      <c:pt idx="192">
                        <c:v>3.1</c:v>
                      </c:pt>
                      <c:pt idx="193">
                        <c:v>3.28</c:v>
                      </c:pt>
                      <c:pt idx="194">
                        <c:v>4.0999999999999996</c:v>
                      </c:pt>
                      <c:pt idx="195">
                        <c:v>3.9</c:v>
                      </c:pt>
                      <c:pt idx="196">
                        <c:v>3.84</c:v>
                      </c:pt>
                      <c:pt idx="197">
                        <c:v>2.79</c:v>
                      </c:pt>
                      <c:pt idx="198">
                        <c:v>3.92</c:v>
                      </c:pt>
                      <c:pt idx="199">
                        <c:v>4.46</c:v>
                      </c:pt>
                      <c:pt idx="200">
                        <c:v>3.9</c:v>
                      </c:pt>
                      <c:pt idx="201">
                        <c:v>3.76</c:v>
                      </c:pt>
                      <c:pt idx="202">
                        <c:v>3.6</c:v>
                      </c:pt>
                      <c:pt idx="203">
                        <c:v>3.6</c:v>
                      </c:pt>
                      <c:pt idx="204">
                        <c:v>3.56</c:v>
                      </c:pt>
                      <c:pt idx="205">
                        <c:v>3.58</c:v>
                      </c:pt>
                      <c:pt idx="206">
                        <c:v>3.62</c:v>
                      </c:pt>
                      <c:pt idx="207">
                        <c:v>3.47</c:v>
                      </c:pt>
                      <c:pt idx="208">
                        <c:v>3.64</c:v>
                      </c:pt>
                      <c:pt idx="209">
                        <c:v>3.5</c:v>
                      </c:pt>
                      <c:pt idx="210">
                        <c:v>3</c:v>
                      </c:pt>
                      <c:pt idx="211">
                        <c:v>3.37</c:v>
                      </c:pt>
                      <c:pt idx="212">
                        <c:v>3.56</c:v>
                      </c:pt>
                      <c:pt idx="213">
                        <c:v>3.42</c:v>
                      </c:pt>
                      <c:pt idx="214">
                        <c:v>2.9</c:v>
                      </c:pt>
                      <c:pt idx="215">
                        <c:v>3.1</c:v>
                      </c:pt>
                      <c:pt idx="216">
                        <c:v>3.66</c:v>
                      </c:pt>
                      <c:pt idx="217">
                        <c:v>3.24</c:v>
                      </c:pt>
                      <c:pt idx="218">
                        <c:v>3.2</c:v>
                      </c:pt>
                      <c:pt idx="219">
                        <c:v>4</c:v>
                      </c:pt>
                      <c:pt idx="220">
                        <c:v>4.2</c:v>
                      </c:pt>
                      <c:pt idx="221">
                        <c:v>4.5999999999999996</c:v>
                      </c:pt>
                      <c:pt idx="222">
                        <c:v>3.68</c:v>
                      </c:pt>
                      <c:pt idx="223">
                        <c:v>3.56</c:v>
                      </c:pt>
                      <c:pt idx="224">
                        <c:v>3.77</c:v>
                      </c:pt>
                      <c:pt idx="225">
                        <c:v>3.7</c:v>
                      </c:pt>
                      <c:pt idx="226">
                        <c:v>3.18</c:v>
                      </c:pt>
                      <c:pt idx="227">
                        <c:v>3.48</c:v>
                      </c:pt>
                      <c:pt idx="228">
                        <c:v>3.05</c:v>
                      </c:pt>
                      <c:pt idx="229">
                        <c:v>4.32</c:v>
                      </c:pt>
                      <c:pt idx="230">
                        <c:v>4.34</c:v>
                      </c:pt>
                      <c:pt idx="231">
                        <c:v>4.7</c:v>
                      </c:pt>
                      <c:pt idx="232">
                        <c:v>4.47</c:v>
                      </c:pt>
                      <c:pt idx="233">
                        <c:v>4.34</c:v>
                      </c:pt>
                      <c:pt idx="234">
                        <c:v>4.5599999999999996</c:v>
                      </c:pt>
                      <c:pt idx="235">
                        <c:v>4.8</c:v>
                      </c:pt>
                      <c:pt idx="236">
                        <c:v>4.5999999999999996</c:v>
                      </c:pt>
                      <c:pt idx="237">
                        <c:v>4.2</c:v>
                      </c:pt>
                      <c:pt idx="238">
                        <c:v>3.86</c:v>
                      </c:pt>
                      <c:pt idx="239">
                        <c:v>3.98</c:v>
                      </c:pt>
                      <c:pt idx="240">
                        <c:v>4.0599999999999996</c:v>
                      </c:pt>
                      <c:pt idx="241">
                        <c:v>3.94</c:v>
                      </c:pt>
                      <c:pt idx="242">
                        <c:v>3.3</c:v>
                      </c:pt>
                      <c:pt idx="243">
                        <c:v>3.1</c:v>
                      </c:pt>
                      <c:pt idx="244">
                        <c:v>3</c:v>
                      </c:pt>
                      <c:pt idx="245">
                        <c:v>2.86</c:v>
                      </c:pt>
                      <c:pt idx="246">
                        <c:v>3</c:v>
                      </c:pt>
                      <c:pt idx="247">
                        <c:v>3.24</c:v>
                      </c:pt>
                      <c:pt idx="248">
                        <c:v>2.34</c:v>
                      </c:pt>
                      <c:pt idx="249">
                        <c:v>2.7</c:v>
                      </c:pt>
                      <c:pt idx="250">
                        <c:v>2.74</c:v>
                      </c:pt>
                      <c:pt idx="251">
                        <c:v>2.95</c:v>
                      </c:pt>
                      <c:pt idx="252">
                        <c:v>2.62</c:v>
                      </c:pt>
                      <c:pt idx="253">
                        <c:v>2.38</c:v>
                      </c:pt>
                      <c:pt idx="254">
                        <c:v>2.44</c:v>
                      </c:pt>
                      <c:pt idx="255">
                        <c:v>2.25</c:v>
                      </c:pt>
                      <c:pt idx="256">
                        <c:v>2.7</c:v>
                      </c:pt>
                      <c:pt idx="257">
                        <c:v>2.9</c:v>
                      </c:pt>
                      <c:pt idx="258">
                        <c:v>2.9</c:v>
                      </c:pt>
                      <c:pt idx="259">
                        <c:v>2.8</c:v>
                      </c:pt>
                      <c:pt idx="260">
                        <c:v>2.84</c:v>
                      </c:pt>
                      <c:pt idx="261">
                        <c:v>2.79</c:v>
                      </c:pt>
                      <c:pt idx="262">
                        <c:v>2.8</c:v>
                      </c:pt>
                      <c:pt idx="263">
                        <c:v>2.88</c:v>
                      </c:pt>
                      <c:pt idx="264">
                        <c:v>2.86</c:v>
                      </c:pt>
                      <c:pt idx="265">
                        <c:v>2.84</c:v>
                      </c:pt>
                      <c:pt idx="266">
                        <c:v>2.83</c:v>
                      </c:pt>
                      <c:pt idx="267">
                        <c:v>2.82</c:v>
                      </c:pt>
                      <c:pt idx="268">
                        <c:v>3</c:v>
                      </c:pt>
                      <c:pt idx="269">
                        <c:v>2.65</c:v>
                      </c:pt>
                      <c:pt idx="270">
                        <c:v>2.64</c:v>
                      </c:pt>
                      <c:pt idx="271">
                        <c:v>2.27</c:v>
                      </c:pt>
                      <c:pt idx="272">
                        <c:v>2.46</c:v>
                      </c:pt>
                      <c:pt idx="273">
                        <c:v>2.46</c:v>
                      </c:pt>
                      <c:pt idx="274">
                        <c:v>2.64</c:v>
                      </c:pt>
                      <c:pt idx="275">
                        <c:v>2.77</c:v>
                      </c:pt>
                      <c:pt idx="276">
                        <c:v>2.96</c:v>
                      </c:pt>
                      <c:pt idx="277">
                        <c:v>3.16</c:v>
                      </c:pt>
                      <c:pt idx="278">
                        <c:v>2.83</c:v>
                      </c:pt>
                      <c:pt idx="279">
                        <c:v>2.9</c:v>
                      </c:pt>
                      <c:pt idx="280">
                        <c:v>3</c:v>
                      </c:pt>
                      <c:pt idx="281">
                        <c:v>3</c:v>
                      </c:pt>
                      <c:pt idx="282">
                        <c:v>2.62</c:v>
                      </c:pt>
                      <c:pt idx="283">
                        <c:v>2.89</c:v>
                      </c:pt>
                      <c:pt idx="284">
                        <c:v>2.86</c:v>
                      </c:pt>
                      <c:pt idx="285">
                        <c:v>2.87</c:v>
                      </c:pt>
                      <c:pt idx="286">
                        <c:v>2.74</c:v>
                      </c:pt>
                      <c:pt idx="287">
                        <c:v>3.1</c:v>
                      </c:pt>
                      <c:pt idx="288">
                        <c:v>2.68</c:v>
                      </c:pt>
                      <c:pt idx="289">
                        <c:v>2.75</c:v>
                      </c:pt>
                      <c:pt idx="290">
                        <c:v>3</c:v>
                      </c:pt>
                      <c:pt idx="291">
                        <c:v>3.88</c:v>
                      </c:pt>
                      <c:pt idx="292">
                        <c:v>3.8</c:v>
                      </c:pt>
                      <c:pt idx="293">
                        <c:v>3.7</c:v>
                      </c:pt>
                      <c:pt idx="294">
                        <c:v>3.62</c:v>
                      </c:pt>
                      <c:pt idx="295">
                        <c:v>4</c:v>
                      </c:pt>
                      <c:pt idx="296">
                        <c:v>4.42</c:v>
                      </c:pt>
                      <c:pt idx="297">
                        <c:v>4.9000000000000004</c:v>
                      </c:pt>
                      <c:pt idx="298">
                        <c:v>4.9000000000000004</c:v>
                      </c:pt>
                      <c:pt idx="299">
                        <c:v>4.8899999999999997</c:v>
                      </c:pt>
                      <c:pt idx="300">
                        <c:v>4.82</c:v>
                      </c:pt>
                      <c:pt idx="301">
                        <c:v>4.5</c:v>
                      </c:pt>
                      <c:pt idx="302">
                        <c:v>4.26</c:v>
                      </c:pt>
                      <c:pt idx="303">
                        <c:v>4.72</c:v>
                      </c:pt>
                      <c:pt idx="304">
                        <c:v>4.2300000000000004</c:v>
                      </c:pt>
                      <c:pt idx="305">
                        <c:v>4.58</c:v>
                      </c:pt>
                      <c:pt idx="306">
                        <c:v>4.4000000000000004</c:v>
                      </c:pt>
                      <c:pt idx="307">
                        <c:v>4.08</c:v>
                      </c:pt>
                      <c:pt idx="308">
                        <c:v>4</c:v>
                      </c:pt>
                      <c:pt idx="309">
                        <c:v>3.85</c:v>
                      </c:pt>
                      <c:pt idx="310">
                        <c:v>3.79</c:v>
                      </c:pt>
                      <c:pt idx="311">
                        <c:v>4.1399999999999997</c:v>
                      </c:pt>
                      <c:pt idx="312">
                        <c:v>4.04</c:v>
                      </c:pt>
                      <c:pt idx="313">
                        <c:v>3.92</c:v>
                      </c:pt>
                      <c:pt idx="314">
                        <c:v>4.26</c:v>
                      </c:pt>
                      <c:pt idx="315">
                        <c:v>5.12</c:v>
                      </c:pt>
                      <c:pt idx="316">
                        <c:v>5.48</c:v>
                      </c:pt>
                      <c:pt idx="317">
                        <c:v>5.0999999999999996</c:v>
                      </c:pt>
                      <c:pt idx="318">
                        <c:v>4.8</c:v>
                      </c:pt>
                      <c:pt idx="319">
                        <c:v>5.16</c:v>
                      </c:pt>
                      <c:pt idx="320">
                        <c:v>5.0599999999999996</c:v>
                      </c:pt>
                      <c:pt idx="321">
                        <c:v>5.08</c:v>
                      </c:pt>
                      <c:pt idx="322">
                        <c:v>5.01</c:v>
                      </c:pt>
                      <c:pt idx="323">
                        <c:v>4.7</c:v>
                      </c:pt>
                      <c:pt idx="324">
                        <c:v>4.45</c:v>
                      </c:pt>
                      <c:pt idx="325">
                        <c:v>4.26</c:v>
                      </c:pt>
                      <c:pt idx="326">
                        <c:v>4.25</c:v>
                      </c:pt>
                      <c:pt idx="327">
                        <c:v>4.28</c:v>
                      </c:pt>
                      <c:pt idx="328">
                        <c:v>4.1100000000000003</c:v>
                      </c:pt>
                      <c:pt idx="329">
                        <c:v>4.5</c:v>
                      </c:pt>
                      <c:pt idx="330">
                        <c:v>4.28</c:v>
                      </c:pt>
                      <c:pt idx="331">
                        <c:v>4</c:v>
                      </c:pt>
                      <c:pt idx="332">
                        <c:v>3.66</c:v>
                      </c:pt>
                      <c:pt idx="333">
                        <c:v>3.69</c:v>
                      </c:pt>
                      <c:pt idx="334">
                        <c:v>3.85</c:v>
                      </c:pt>
                      <c:pt idx="335">
                        <c:v>3.62</c:v>
                      </c:pt>
                      <c:pt idx="336">
                        <c:v>3.6</c:v>
                      </c:pt>
                      <c:pt idx="337">
                        <c:v>3.62</c:v>
                      </c:pt>
                      <c:pt idx="338">
                        <c:v>3.68</c:v>
                      </c:pt>
                      <c:pt idx="339">
                        <c:v>3.75</c:v>
                      </c:pt>
                      <c:pt idx="340">
                        <c:v>3.62</c:v>
                      </c:pt>
                      <c:pt idx="341">
                        <c:v>3.5</c:v>
                      </c:pt>
                      <c:pt idx="342">
                        <c:v>3.6</c:v>
                      </c:pt>
                      <c:pt idx="343">
                        <c:v>3.58</c:v>
                      </c:pt>
                      <c:pt idx="344">
                        <c:v>3.8</c:v>
                      </c:pt>
                      <c:pt idx="345">
                        <c:v>3.6</c:v>
                      </c:pt>
                      <c:pt idx="346">
                        <c:v>3.58</c:v>
                      </c:pt>
                      <c:pt idx="347">
                        <c:v>3.63</c:v>
                      </c:pt>
                      <c:pt idx="348">
                        <c:v>3.64</c:v>
                      </c:pt>
                      <c:pt idx="349">
                        <c:v>3.67</c:v>
                      </c:pt>
                      <c:pt idx="350">
                        <c:v>3.68</c:v>
                      </c:pt>
                      <c:pt idx="351">
                        <c:v>3.7</c:v>
                      </c:pt>
                      <c:pt idx="352">
                        <c:v>3.66</c:v>
                      </c:pt>
                      <c:pt idx="353">
                        <c:v>3.9</c:v>
                      </c:pt>
                      <c:pt idx="354">
                        <c:v>3.66</c:v>
                      </c:pt>
                      <c:pt idx="355">
                        <c:v>3.69</c:v>
                      </c:pt>
                      <c:pt idx="356">
                        <c:v>3.68</c:v>
                      </c:pt>
                      <c:pt idx="357">
                        <c:v>3.66</c:v>
                      </c:pt>
                      <c:pt idx="358">
                        <c:v>3.72</c:v>
                      </c:pt>
                      <c:pt idx="359">
                        <c:v>3.5</c:v>
                      </c:pt>
                      <c:pt idx="360">
                        <c:v>3.55</c:v>
                      </c:pt>
                      <c:pt idx="361">
                        <c:v>3.4</c:v>
                      </c:pt>
                      <c:pt idx="362">
                        <c:v>3.45</c:v>
                      </c:pt>
                      <c:pt idx="363">
                        <c:v>3.68</c:v>
                      </c:pt>
                      <c:pt idx="364">
                        <c:v>3</c:v>
                      </c:pt>
                      <c:pt idx="365">
                        <c:v>2.82</c:v>
                      </c:pt>
                      <c:pt idx="366">
                        <c:v>2.78</c:v>
                      </c:pt>
                      <c:pt idx="367">
                        <c:v>3.5</c:v>
                      </c:pt>
                      <c:pt idx="368">
                        <c:v>3.48</c:v>
                      </c:pt>
                      <c:pt idx="369">
                        <c:v>3.4</c:v>
                      </c:pt>
                      <c:pt idx="370">
                        <c:v>3.38</c:v>
                      </c:pt>
                      <c:pt idx="371">
                        <c:v>3.45</c:v>
                      </c:pt>
                      <c:pt idx="372">
                        <c:v>3.5</c:v>
                      </c:pt>
                      <c:pt idx="373">
                        <c:v>3.38</c:v>
                      </c:pt>
                      <c:pt idx="374">
                        <c:v>3.8</c:v>
                      </c:pt>
                      <c:pt idx="375">
                        <c:v>3.89</c:v>
                      </c:pt>
                      <c:pt idx="376">
                        <c:v>3.62</c:v>
                      </c:pt>
                      <c:pt idx="377">
                        <c:v>3.53</c:v>
                      </c:pt>
                      <c:pt idx="378">
                        <c:v>3.35</c:v>
                      </c:pt>
                      <c:pt idx="379">
                        <c:v>3.37</c:v>
                      </c:pt>
                      <c:pt idx="380">
                        <c:v>3.28</c:v>
                      </c:pt>
                      <c:pt idx="381">
                        <c:v>3.3</c:v>
                      </c:pt>
                      <c:pt idx="382">
                        <c:v>2.84</c:v>
                      </c:pt>
                      <c:pt idx="383">
                        <c:v>3.2</c:v>
                      </c:pt>
                      <c:pt idx="384">
                        <c:v>3.28</c:v>
                      </c:pt>
                      <c:pt idx="385">
                        <c:v>3.2</c:v>
                      </c:pt>
                      <c:pt idx="386">
                        <c:v>3.04</c:v>
                      </c:pt>
                      <c:pt idx="387">
                        <c:v>3.2</c:v>
                      </c:pt>
                      <c:pt idx="388">
                        <c:v>2.62</c:v>
                      </c:pt>
                      <c:pt idx="389">
                        <c:v>2.4</c:v>
                      </c:pt>
                      <c:pt idx="390">
                        <c:v>2.48</c:v>
                      </c:pt>
                      <c:pt idx="391">
                        <c:v>2.38</c:v>
                      </c:pt>
                      <c:pt idx="392">
                        <c:v>2.3199999999999998</c:v>
                      </c:pt>
                      <c:pt idx="393">
                        <c:v>2.2999999999999998</c:v>
                      </c:pt>
                      <c:pt idx="394">
                        <c:v>2.4300000000000002</c:v>
                      </c:pt>
                      <c:pt idx="395">
                        <c:v>2.2400000000000002</c:v>
                      </c:pt>
                      <c:pt idx="396">
                        <c:v>2.2599999999999998</c:v>
                      </c:pt>
                      <c:pt idx="397">
                        <c:v>2.25</c:v>
                      </c:pt>
                      <c:pt idx="398">
                        <c:v>2.74</c:v>
                      </c:pt>
                      <c:pt idx="399">
                        <c:v>3.34</c:v>
                      </c:pt>
                      <c:pt idx="400">
                        <c:v>3.15</c:v>
                      </c:pt>
                      <c:pt idx="401">
                        <c:v>3.2</c:v>
                      </c:pt>
                      <c:pt idx="402">
                        <c:v>3.25</c:v>
                      </c:pt>
                      <c:pt idx="403">
                        <c:v>3.2</c:v>
                      </c:pt>
                      <c:pt idx="404">
                        <c:v>2.84</c:v>
                      </c:pt>
                      <c:pt idx="405">
                        <c:v>2.8</c:v>
                      </c:pt>
                      <c:pt idx="406">
                        <c:v>2.88</c:v>
                      </c:pt>
                      <c:pt idx="407">
                        <c:v>2.61</c:v>
                      </c:pt>
                      <c:pt idx="408">
                        <c:v>2.61</c:v>
                      </c:pt>
                      <c:pt idx="409">
                        <c:v>2.2000000000000002</c:v>
                      </c:pt>
                      <c:pt idx="410">
                        <c:v>2.5</c:v>
                      </c:pt>
                      <c:pt idx="411">
                        <c:v>2.86</c:v>
                      </c:pt>
                      <c:pt idx="412">
                        <c:v>2.82</c:v>
                      </c:pt>
                      <c:pt idx="413">
                        <c:v>2.83</c:v>
                      </c:pt>
                      <c:pt idx="414">
                        <c:v>3</c:v>
                      </c:pt>
                      <c:pt idx="415">
                        <c:v>3.28</c:v>
                      </c:pt>
                      <c:pt idx="416">
                        <c:v>2.81</c:v>
                      </c:pt>
                      <c:pt idx="417">
                        <c:v>2.8</c:v>
                      </c:pt>
                      <c:pt idx="418">
                        <c:v>2.78</c:v>
                      </c:pt>
                      <c:pt idx="419">
                        <c:v>2.75</c:v>
                      </c:pt>
                      <c:pt idx="420">
                        <c:v>2.84</c:v>
                      </c:pt>
                      <c:pt idx="421">
                        <c:v>3</c:v>
                      </c:pt>
                      <c:pt idx="422">
                        <c:v>3.16</c:v>
                      </c:pt>
                      <c:pt idx="423">
                        <c:v>3</c:v>
                      </c:pt>
                      <c:pt idx="424">
                        <c:v>2.81</c:v>
                      </c:pt>
                      <c:pt idx="425">
                        <c:v>2.9</c:v>
                      </c:pt>
                      <c:pt idx="426">
                        <c:v>2.66</c:v>
                      </c:pt>
                      <c:pt idx="427">
                        <c:v>2.46</c:v>
                      </c:pt>
                      <c:pt idx="428">
                        <c:v>2.4</c:v>
                      </c:pt>
                      <c:pt idx="429">
                        <c:v>2.1</c:v>
                      </c:pt>
                      <c:pt idx="430">
                        <c:v>2.15</c:v>
                      </c:pt>
                      <c:pt idx="431">
                        <c:v>2.0299999999999998</c:v>
                      </c:pt>
                      <c:pt idx="432">
                        <c:v>2.52</c:v>
                      </c:pt>
                      <c:pt idx="433">
                        <c:v>2.46</c:v>
                      </c:pt>
                      <c:pt idx="434">
                        <c:v>2.8</c:v>
                      </c:pt>
                      <c:pt idx="435">
                        <c:v>2.95</c:v>
                      </c:pt>
                      <c:pt idx="436">
                        <c:v>2.4900000000000002</c:v>
                      </c:pt>
                      <c:pt idx="437">
                        <c:v>2.95</c:v>
                      </c:pt>
                      <c:pt idx="438">
                        <c:v>2.4300000000000002</c:v>
                      </c:pt>
                      <c:pt idx="439">
                        <c:v>2.86</c:v>
                      </c:pt>
                      <c:pt idx="440">
                        <c:v>2.48</c:v>
                      </c:pt>
                      <c:pt idx="441">
                        <c:v>1.64</c:v>
                      </c:pt>
                      <c:pt idx="442">
                        <c:v>1.36</c:v>
                      </c:pt>
                      <c:pt idx="443">
                        <c:v>1.75</c:v>
                      </c:pt>
                      <c:pt idx="444">
                        <c:v>1.9</c:v>
                      </c:pt>
                      <c:pt idx="445">
                        <c:v>3.2</c:v>
                      </c:pt>
                      <c:pt idx="446">
                        <c:v>3.18</c:v>
                      </c:pt>
                      <c:pt idx="447">
                        <c:v>3.1</c:v>
                      </c:pt>
                      <c:pt idx="448">
                        <c:v>2.74</c:v>
                      </c:pt>
                      <c:pt idx="449">
                        <c:v>2.78</c:v>
                      </c:pt>
                      <c:pt idx="450">
                        <c:v>2.63</c:v>
                      </c:pt>
                      <c:pt idx="451">
                        <c:v>2.78</c:v>
                      </c:pt>
                      <c:pt idx="452">
                        <c:v>2.64</c:v>
                      </c:pt>
                      <c:pt idx="453">
                        <c:v>2.9</c:v>
                      </c:pt>
                      <c:pt idx="454">
                        <c:v>2.63</c:v>
                      </c:pt>
                      <c:pt idx="455">
                        <c:v>3.26</c:v>
                      </c:pt>
                      <c:pt idx="456">
                        <c:v>3.38</c:v>
                      </c:pt>
                      <c:pt idx="457">
                        <c:v>3.6</c:v>
                      </c:pt>
                      <c:pt idx="458">
                        <c:v>3.7</c:v>
                      </c:pt>
                      <c:pt idx="459">
                        <c:v>3.48</c:v>
                      </c:pt>
                      <c:pt idx="460">
                        <c:v>3.44</c:v>
                      </c:pt>
                      <c:pt idx="461">
                        <c:v>3.38</c:v>
                      </c:pt>
                      <c:pt idx="462">
                        <c:v>3.12</c:v>
                      </c:pt>
                      <c:pt idx="463">
                        <c:v>3</c:v>
                      </c:pt>
                      <c:pt idx="464">
                        <c:v>2.94</c:v>
                      </c:pt>
                      <c:pt idx="465">
                        <c:v>3</c:v>
                      </c:pt>
                      <c:pt idx="466">
                        <c:v>2.87</c:v>
                      </c:pt>
                      <c:pt idx="467">
                        <c:v>3</c:v>
                      </c:pt>
                      <c:pt idx="468">
                        <c:v>2.87</c:v>
                      </c:pt>
                      <c:pt idx="469">
                        <c:v>2.9</c:v>
                      </c:pt>
                      <c:pt idx="470">
                        <c:v>2.68</c:v>
                      </c:pt>
                      <c:pt idx="471">
                        <c:v>2.9</c:v>
                      </c:pt>
                      <c:pt idx="472">
                        <c:v>2.62</c:v>
                      </c:pt>
                      <c:pt idx="473">
                        <c:v>3.1</c:v>
                      </c:pt>
                      <c:pt idx="474">
                        <c:v>2.5</c:v>
                      </c:pt>
                      <c:pt idx="475">
                        <c:v>2.12</c:v>
                      </c:pt>
                      <c:pt idx="476">
                        <c:v>2.33</c:v>
                      </c:pt>
                      <c:pt idx="477">
                        <c:v>2.76</c:v>
                      </c:pt>
                      <c:pt idx="478">
                        <c:v>2.58</c:v>
                      </c:pt>
                      <c:pt idx="479">
                        <c:v>2.74</c:v>
                      </c:pt>
                      <c:pt idx="480">
                        <c:v>2.56</c:v>
                      </c:pt>
                      <c:pt idx="481">
                        <c:v>2.8</c:v>
                      </c:pt>
                      <c:pt idx="482">
                        <c:v>2.71</c:v>
                      </c:pt>
                      <c:pt idx="483">
                        <c:v>3.1</c:v>
                      </c:pt>
                      <c:pt idx="484">
                        <c:v>2.5099999999999998</c:v>
                      </c:pt>
                      <c:pt idx="485">
                        <c:v>2.1</c:v>
                      </c:pt>
                      <c:pt idx="486">
                        <c:v>2.1</c:v>
                      </c:pt>
                      <c:pt idx="487">
                        <c:v>2.1</c:v>
                      </c:pt>
                      <c:pt idx="488">
                        <c:v>2</c:v>
                      </c:pt>
                      <c:pt idx="489">
                        <c:v>1.9</c:v>
                      </c:pt>
                      <c:pt idx="490">
                        <c:v>2</c:v>
                      </c:pt>
                      <c:pt idx="491">
                        <c:v>1.9</c:v>
                      </c:pt>
                      <c:pt idx="492">
                        <c:v>2.11</c:v>
                      </c:pt>
                      <c:pt idx="493">
                        <c:v>2.1</c:v>
                      </c:pt>
                      <c:pt idx="494">
                        <c:v>2.19</c:v>
                      </c:pt>
                      <c:pt idx="495">
                        <c:v>2.04</c:v>
                      </c:pt>
                      <c:pt idx="496">
                        <c:v>2.1</c:v>
                      </c:pt>
                      <c:pt idx="497">
                        <c:v>2.57</c:v>
                      </c:pt>
                      <c:pt idx="498">
                        <c:v>2.7</c:v>
                      </c:pt>
                      <c:pt idx="499">
                        <c:v>2.65</c:v>
                      </c:pt>
                      <c:pt idx="500">
                        <c:v>2.8</c:v>
                      </c:pt>
                      <c:pt idx="501">
                        <c:v>2.63</c:v>
                      </c:pt>
                      <c:pt idx="502">
                        <c:v>2.64</c:v>
                      </c:pt>
                      <c:pt idx="503">
                        <c:v>2.64</c:v>
                      </c:pt>
                      <c:pt idx="504">
                        <c:v>2.6</c:v>
                      </c:pt>
                      <c:pt idx="505">
                        <c:v>2.61</c:v>
                      </c:pt>
                      <c:pt idx="506">
                        <c:v>2.37</c:v>
                      </c:pt>
                      <c:pt idx="507">
                        <c:v>2.71</c:v>
                      </c:pt>
                      <c:pt idx="508">
                        <c:v>2.36</c:v>
                      </c:pt>
                      <c:pt idx="509">
                        <c:v>1.72</c:v>
                      </c:pt>
                      <c:pt idx="510">
                        <c:v>1.99</c:v>
                      </c:pt>
                      <c:pt idx="511">
                        <c:v>2.68</c:v>
                      </c:pt>
                      <c:pt idx="512">
                        <c:v>2.25</c:v>
                      </c:pt>
                      <c:pt idx="513">
                        <c:v>1.68</c:v>
                      </c:pt>
                      <c:pt idx="514">
                        <c:v>1.63</c:v>
                      </c:pt>
                      <c:pt idx="515">
                        <c:v>1.6</c:v>
                      </c:pt>
                      <c:pt idx="516">
                        <c:v>1.45</c:v>
                      </c:pt>
                      <c:pt idx="517">
                        <c:v>1.45</c:v>
                      </c:pt>
                      <c:pt idx="518">
                        <c:v>1.43</c:v>
                      </c:pt>
                      <c:pt idx="519">
                        <c:v>1.43</c:v>
                      </c:pt>
                      <c:pt idx="520">
                        <c:v>1.46</c:v>
                      </c:pt>
                      <c:pt idx="521">
                        <c:v>1.49</c:v>
                      </c:pt>
                      <c:pt idx="522">
                        <c:v>1.41</c:v>
                      </c:pt>
                      <c:pt idx="523">
                        <c:v>1.48</c:v>
                      </c:pt>
                      <c:pt idx="524">
                        <c:v>1.7</c:v>
                      </c:pt>
                      <c:pt idx="525">
                        <c:v>1.87</c:v>
                      </c:pt>
                      <c:pt idx="526">
                        <c:v>1.85</c:v>
                      </c:pt>
                      <c:pt idx="527">
                        <c:v>2</c:v>
                      </c:pt>
                      <c:pt idx="528">
                        <c:v>1.81</c:v>
                      </c:pt>
                      <c:pt idx="529">
                        <c:v>1.66</c:v>
                      </c:pt>
                      <c:pt idx="530">
                        <c:v>1.54</c:v>
                      </c:pt>
                      <c:pt idx="531">
                        <c:v>1.54</c:v>
                      </c:pt>
                      <c:pt idx="532">
                        <c:v>1.51</c:v>
                      </c:pt>
                      <c:pt idx="533">
                        <c:v>1.47</c:v>
                      </c:pt>
                      <c:pt idx="534">
                        <c:v>1.48</c:v>
                      </c:pt>
                      <c:pt idx="535">
                        <c:v>1.25</c:v>
                      </c:pt>
                      <c:pt idx="536">
                        <c:v>1.62</c:v>
                      </c:pt>
                      <c:pt idx="537">
                        <c:v>2.91</c:v>
                      </c:pt>
                      <c:pt idx="538">
                        <c:v>2.2000000000000002</c:v>
                      </c:pt>
                      <c:pt idx="539">
                        <c:v>2.64</c:v>
                      </c:pt>
                      <c:pt idx="540">
                        <c:v>3.3</c:v>
                      </c:pt>
                      <c:pt idx="541">
                        <c:v>3.47</c:v>
                      </c:pt>
                      <c:pt idx="542">
                        <c:v>2.87</c:v>
                      </c:pt>
                      <c:pt idx="543">
                        <c:v>2.5299999999999998</c:v>
                      </c:pt>
                      <c:pt idx="544">
                        <c:v>2.5</c:v>
                      </c:pt>
                      <c:pt idx="545">
                        <c:v>2.42</c:v>
                      </c:pt>
                      <c:pt idx="546">
                        <c:v>2.23</c:v>
                      </c:pt>
                      <c:pt idx="547">
                        <c:v>2.44</c:v>
                      </c:pt>
                      <c:pt idx="548">
                        <c:v>2.33</c:v>
                      </c:pt>
                      <c:pt idx="549">
                        <c:v>1.92</c:v>
                      </c:pt>
                      <c:pt idx="550">
                        <c:v>1.85</c:v>
                      </c:pt>
                      <c:pt idx="551">
                        <c:v>1.87</c:v>
                      </c:pt>
                      <c:pt idx="552">
                        <c:v>1.83</c:v>
                      </c:pt>
                      <c:pt idx="553">
                        <c:v>1.77</c:v>
                      </c:pt>
                      <c:pt idx="554">
                        <c:v>1.81</c:v>
                      </c:pt>
                      <c:pt idx="555">
                        <c:v>2.48</c:v>
                      </c:pt>
                      <c:pt idx="556">
                        <c:v>2.25</c:v>
                      </c:pt>
                      <c:pt idx="557">
                        <c:v>1.8</c:v>
                      </c:pt>
                      <c:pt idx="558">
                        <c:v>1.91</c:v>
                      </c:pt>
                      <c:pt idx="559">
                        <c:v>2.71</c:v>
                      </c:pt>
                      <c:pt idx="560">
                        <c:v>2.46</c:v>
                      </c:pt>
                      <c:pt idx="561">
                        <c:v>1.9</c:v>
                      </c:pt>
                      <c:pt idx="562">
                        <c:v>1.83</c:v>
                      </c:pt>
                      <c:pt idx="563">
                        <c:v>1.74</c:v>
                      </c:pt>
                      <c:pt idx="564">
                        <c:v>1.91</c:v>
                      </c:pt>
                      <c:pt idx="565">
                        <c:v>2.09</c:v>
                      </c:pt>
                      <c:pt idx="566">
                        <c:v>1.93</c:v>
                      </c:pt>
                      <c:pt idx="567">
                        <c:v>1.82</c:v>
                      </c:pt>
                      <c:pt idx="568">
                        <c:v>1.82</c:v>
                      </c:pt>
                      <c:pt idx="569">
                        <c:v>2.4700000000000002</c:v>
                      </c:pt>
                      <c:pt idx="570">
                        <c:v>2.6</c:v>
                      </c:pt>
                      <c:pt idx="571">
                        <c:v>2.58</c:v>
                      </c:pt>
                      <c:pt idx="572">
                        <c:v>2.3199999999999998</c:v>
                      </c:pt>
                      <c:pt idx="573">
                        <c:v>2</c:v>
                      </c:pt>
                      <c:pt idx="574">
                        <c:v>2.11</c:v>
                      </c:pt>
                      <c:pt idx="575">
                        <c:v>1.79</c:v>
                      </c:pt>
                      <c:pt idx="576">
                        <c:v>1.72</c:v>
                      </c:pt>
                      <c:pt idx="577">
                        <c:v>1.67</c:v>
                      </c:pt>
                      <c:pt idx="578">
                        <c:v>1.64</c:v>
                      </c:pt>
                      <c:pt idx="579">
                        <c:v>1.78</c:v>
                      </c:pt>
                      <c:pt idx="580">
                        <c:v>2.06</c:v>
                      </c:pt>
                      <c:pt idx="581">
                        <c:v>1.79</c:v>
                      </c:pt>
                      <c:pt idx="582">
                        <c:v>2.0499999999999998</c:v>
                      </c:pt>
                      <c:pt idx="583">
                        <c:v>1.38</c:v>
                      </c:pt>
                      <c:pt idx="584">
                        <c:v>1.85</c:v>
                      </c:pt>
                      <c:pt idx="585">
                        <c:v>1.8</c:v>
                      </c:pt>
                      <c:pt idx="586">
                        <c:v>1.59</c:v>
                      </c:pt>
                      <c:pt idx="587">
                        <c:v>1.58</c:v>
                      </c:pt>
                      <c:pt idx="588">
                        <c:v>1.63</c:v>
                      </c:pt>
                      <c:pt idx="589">
                        <c:v>2.8</c:v>
                      </c:pt>
                      <c:pt idx="590">
                        <c:v>3.08</c:v>
                      </c:pt>
                      <c:pt idx="591">
                        <c:v>2.92</c:v>
                      </c:pt>
                      <c:pt idx="592">
                        <c:v>2.74</c:v>
                      </c:pt>
                      <c:pt idx="593">
                        <c:v>2.78</c:v>
                      </c:pt>
                      <c:pt idx="594">
                        <c:v>3.08</c:v>
                      </c:pt>
                      <c:pt idx="595">
                        <c:v>3.28</c:v>
                      </c:pt>
                      <c:pt idx="596">
                        <c:v>3.08</c:v>
                      </c:pt>
                      <c:pt idx="597">
                        <c:v>3.2</c:v>
                      </c:pt>
                      <c:pt idx="598">
                        <c:v>2.8</c:v>
                      </c:pt>
                      <c:pt idx="599">
                        <c:v>3</c:v>
                      </c:pt>
                      <c:pt idx="600">
                        <c:v>4.43</c:v>
                      </c:pt>
                      <c:pt idx="601">
                        <c:v>4.6500000000000004</c:v>
                      </c:pt>
                      <c:pt idx="602">
                        <c:v>3.72</c:v>
                      </c:pt>
                      <c:pt idx="603">
                        <c:v>3.05</c:v>
                      </c:pt>
                      <c:pt idx="604">
                        <c:v>3.09</c:v>
                      </c:pt>
                      <c:pt idx="605">
                        <c:v>3</c:v>
                      </c:pt>
                      <c:pt idx="606">
                        <c:v>3.84</c:v>
                      </c:pt>
                      <c:pt idx="607">
                        <c:v>3.9</c:v>
                      </c:pt>
                      <c:pt idx="608">
                        <c:v>3.51</c:v>
                      </c:pt>
                      <c:pt idx="609">
                        <c:v>3.5</c:v>
                      </c:pt>
                      <c:pt idx="610">
                        <c:v>4.4400000000000004</c:v>
                      </c:pt>
                      <c:pt idx="611">
                        <c:v>3.6</c:v>
                      </c:pt>
                      <c:pt idx="612">
                        <c:v>3.88</c:v>
                      </c:pt>
                      <c:pt idx="613">
                        <c:v>3.15</c:v>
                      </c:pt>
                      <c:pt idx="614">
                        <c:v>3.27</c:v>
                      </c:pt>
                      <c:pt idx="615">
                        <c:v>3.8</c:v>
                      </c:pt>
                      <c:pt idx="616">
                        <c:v>3.3</c:v>
                      </c:pt>
                      <c:pt idx="617">
                        <c:v>3</c:v>
                      </c:pt>
                      <c:pt idx="618">
                        <c:v>3.48</c:v>
                      </c:pt>
                      <c:pt idx="619">
                        <c:v>3.69</c:v>
                      </c:pt>
                      <c:pt idx="620">
                        <c:v>3.43</c:v>
                      </c:pt>
                      <c:pt idx="621">
                        <c:v>3.2</c:v>
                      </c:pt>
                      <c:pt idx="622">
                        <c:v>3.42</c:v>
                      </c:pt>
                      <c:pt idx="623">
                        <c:v>3.4</c:v>
                      </c:pt>
                      <c:pt idx="624">
                        <c:v>3.6</c:v>
                      </c:pt>
                      <c:pt idx="625">
                        <c:v>3.98</c:v>
                      </c:pt>
                      <c:pt idx="626">
                        <c:v>4.09</c:v>
                      </c:pt>
                      <c:pt idx="627">
                        <c:v>4.0999999999999996</c:v>
                      </c:pt>
                      <c:pt idx="628">
                        <c:v>3.9</c:v>
                      </c:pt>
                      <c:pt idx="629">
                        <c:v>3.68</c:v>
                      </c:pt>
                      <c:pt idx="630">
                        <c:v>3.6</c:v>
                      </c:pt>
                      <c:pt idx="631">
                        <c:v>3.5</c:v>
                      </c:pt>
                      <c:pt idx="632">
                        <c:v>3.22</c:v>
                      </c:pt>
                      <c:pt idx="633">
                        <c:v>2.6</c:v>
                      </c:pt>
                      <c:pt idx="634">
                        <c:v>2.58</c:v>
                      </c:pt>
                      <c:pt idx="635">
                        <c:v>2.52</c:v>
                      </c:pt>
                      <c:pt idx="636">
                        <c:v>3.35</c:v>
                      </c:pt>
                      <c:pt idx="637">
                        <c:v>3.58</c:v>
                      </c:pt>
                      <c:pt idx="638">
                        <c:v>2.87</c:v>
                      </c:pt>
                      <c:pt idx="639">
                        <c:v>2.72</c:v>
                      </c:pt>
                      <c:pt idx="640">
                        <c:v>2.52</c:v>
                      </c:pt>
                      <c:pt idx="641">
                        <c:v>2.4</c:v>
                      </c:pt>
                      <c:pt idx="642">
                        <c:v>2.3199999999999998</c:v>
                      </c:pt>
                      <c:pt idx="643">
                        <c:v>2.2000000000000002</c:v>
                      </c:pt>
                      <c:pt idx="644">
                        <c:v>2.19</c:v>
                      </c:pt>
                      <c:pt idx="645">
                        <c:v>2.19</c:v>
                      </c:pt>
                      <c:pt idx="646">
                        <c:v>2.1800000000000002</c:v>
                      </c:pt>
                      <c:pt idx="647">
                        <c:v>2.23</c:v>
                      </c:pt>
                      <c:pt idx="648">
                        <c:v>2.78</c:v>
                      </c:pt>
                      <c:pt idx="649">
                        <c:v>2.97</c:v>
                      </c:pt>
                      <c:pt idx="650">
                        <c:v>3</c:v>
                      </c:pt>
                      <c:pt idx="651">
                        <c:v>3.2</c:v>
                      </c:pt>
                      <c:pt idx="652">
                        <c:v>2.93</c:v>
                      </c:pt>
                      <c:pt idx="653">
                        <c:v>2.88</c:v>
                      </c:pt>
                      <c:pt idx="654">
                        <c:v>2.96</c:v>
                      </c:pt>
                      <c:pt idx="655">
                        <c:v>3</c:v>
                      </c:pt>
                      <c:pt idx="656">
                        <c:v>2.76</c:v>
                      </c:pt>
                      <c:pt idx="657">
                        <c:v>2.9</c:v>
                      </c:pt>
                      <c:pt idx="658">
                        <c:v>2.4900000000000002</c:v>
                      </c:pt>
                      <c:pt idx="659">
                        <c:v>2</c:v>
                      </c:pt>
                      <c:pt idx="660">
                        <c:v>1.9</c:v>
                      </c:pt>
                      <c:pt idx="661">
                        <c:v>1.93</c:v>
                      </c:pt>
                      <c:pt idx="662">
                        <c:v>2</c:v>
                      </c:pt>
                      <c:pt idx="663">
                        <c:v>1.94</c:v>
                      </c:pt>
                      <c:pt idx="664">
                        <c:v>1.95</c:v>
                      </c:pt>
                      <c:pt idx="665">
                        <c:v>1.9</c:v>
                      </c:pt>
                      <c:pt idx="666">
                        <c:v>1.85</c:v>
                      </c:pt>
                      <c:pt idx="667">
                        <c:v>1.94</c:v>
                      </c:pt>
                      <c:pt idx="668">
                        <c:v>1.9</c:v>
                      </c:pt>
                      <c:pt idx="669">
                        <c:v>1.75</c:v>
                      </c:pt>
                      <c:pt idx="670">
                        <c:v>1.7</c:v>
                      </c:pt>
                      <c:pt idx="671">
                        <c:v>1.79</c:v>
                      </c:pt>
                      <c:pt idx="672">
                        <c:v>2</c:v>
                      </c:pt>
                      <c:pt idx="673">
                        <c:v>1.83</c:v>
                      </c:pt>
                      <c:pt idx="674">
                        <c:v>1.75</c:v>
                      </c:pt>
                      <c:pt idx="675">
                        <c:v>1.8</c:v>
                      </c:pt>
                      <c:pt idx="676">
                        <c:v>1.79</c:v>
                      </c:pt>
                      <c:pt idx="677">
                        <c:v>1.71</c:v>
                      </c:pt>
                      <c:pt idx="678">
                        <c:v>1.67</c:v>
                      </c:pt>
                      <c:pt idx="679">
                        <c:v>1.7</c:v>
                      </c:pt>
                      <c:pt idx="680">
                        <c:v>1.83</c:v>
                      </c:pt>
                      <c:pt idx="681">
                        <c:v>1.72</c:v>
                      </c:pt>
                      <c:pt idx="682">
                        <c:v>1.6</c:v>
                      </c:pt>
                      <c:pt idx="683">
                        <c:v>1.75</c:v>
                      </c:pt>
                      <c:pt idx="684">
                        <c:v>1.96</c:v>
                      </c:pt>
                      <c:pt idx="685">
                        <c:v>1.87</c:v>
                      </c:pt>
                      <c:pt idx="686">
                        <c:v>1.83</c:v>
                      </c:pt>
                      <c:pt idx="687">
                        <c:v>2.0499999999999998</c:v>
                      </c:pt>
                      <c:pt idx="688">
                        <c:v>2.2799999999999998</c:v>
                      </c:pt>
                      <c:pt idx="689">
                        <c:v>2.56</c:v>
                      </c:pt>
                      <c:pt idx="690">
                        <c:v>2.4900000000000002</c:v>
                      </c:pt>
                      <c:pt idx="691">
                        <c:v>2.5</c:v>
                      </c:pt>
                      <c:pt idx="692">
                        <c:v>2.12</c:v>
                      </c:pt>
                      <c:pt idx="693">
                        <c:v>1.93</c:v>
                      </c:pt>
                      <c:pt idx="694">
                        <c:v>1.89</c:v>
                      </c:pt>
                      <c:pt idx="695">
                        <c:v>1.91</c:v>
                      </c:pt>
                      <c:pt idx="696">
                        <c:v>1.94</c:v>
                      </c:pt>
                      <c:pt idx="697">
                        <c:v>3.2</c:v>
                      </c:pt>
                      <c:pt idx="698">
                        <c:v>2.65</c:v>
                      </c:pt>
                      <c:pt idx="699">
                        <c:v>2.4500000000000002</c:v>
                      </c:pt>
                      <c:pt idx="700">
                        <c:v>3.1</c:v>
                      </c:pt>
                      <c:pt idx="701">
                        <c:v>3.6</c:v>
                      </c:pt>
                      <c:pt idx="702">
                        <c:v>3.8</c:v>
                      </c:pt>
                      <c:pt idx="703">
                        <c:v>4</c:v>
                      </c:pt>
                      <c:pt idx="704">
                        <c:v>3.44</c:v>
                      </c:pt>
                      <c:pt idx="705">
                        <c:v>3.31</c:v>
                      </c:pt>
                      <c:pt idx="706">
                        <c:v>2.88</c:v>
                      </c:pt>
                      <c:pt idx="707">
                        <c:v>2.86</c:v>
                      </c:pt>
                      <c:pt idx="708">
                        <c:v>2.8</c:v>
                      </c:pt>
                      <c:pt idx="709">
                        <c:v>3.48</c:v>
                      </c:pt>
                      <c:pt idx="710">
                        <c:v>4</c:v>
                      </c:pt>
                      <c:pt idx="711">
                        <c:v>3.67</c:v>
                      </c:pt>
                      <c:pt idx="712">
                        <c:v>3.52</c:v>
                      </c:pt>
                      <c:pt idx="713">
                        <c:v>2.87</c:v>
                      </c:pt>
                      <c:pt idx="714">
                        <c:v>3.08</c:v>
                      </c:pt>
                      <c:pt idx="715">
                        <c:v>3.18</c:v>
                      </c:pt>
                      <c:pt idx="716">
                        <c:v>2.64</c:v>
                      </c:pt>
                      <c:pt idx="717">
                        <c:v>2.25</c:v>
                      </c:pt>
                      <c:pt idx="718">
                        <c:v>2.21</c:v>
                      </c:pt>
                      <c:pt idx="719">
                        <c:v>2.2000000000000002</c:v>
                      </c:pt>
                      <c:pt idx="720">
                        <c:v>1.98</c:v>
                      </c:pt>
                      <c:pt idx="721">
                        <c:v>2.68</c:v>
                      </c:pt>
                      <c:pt idx="722">
                        <c:v>2.54</c:v>
                      </c:pt>
                      <c:pt idx="723">
                        <c:v>2.2999999999999998</c:v>
                      </c:pt>
                      <c:pt idx="724">
                        <c:v>2.59</c:v>
                      </c:pt>
                      <c:pt idx="725">
                        <c:v>2.83</c:v>
                      </c:pt>
                      <c:pt idx="726">
                        <c:v>2.7</c:v>
                      </c:pt>
                      <c:pt idx="727">
                        <c:v>2.78</c:v>
                      </c:pt>
                      <c:pt idx="728">
                        <c:v>2.8</c:v>
                      </c:pt>
                      <c:pt idx="729">
                        <c:v>2.66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DD63-49D2-8A59-EEEFE7C9EE7D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v>2003</c:v>
                </c:tx>
                <c:spPr>
                  <a:ln w="12700">
                    <a:solidFill>
                      <a:srgbClr val="00206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DATOS!$Z$3:$Z$732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1.55</c:v>
                      </c:pt>
                      <c:pt idx="1">
                        <c:v>1.4</c:v>
                      </c:pt>
                      <c:pt idx="2">
                        <c:v>1.3</c:v>
                      </c:pt>
                      <c:pt idx="3">
                        <c:v>1.3</c:v>
                      </c:pt>
                      <c:pt idx="4">
                        <c:v>1.25</c:v>
                      </c:pt>
                      <c:pt idx="5">
                        <c:v>1.25</c:v>
                      </c:pt>
                      <c:pt idx="6">
                        <c:v>1.25</c:v>
                      </c:pt>
                      <c:pt idx="7">
                        <c:v>1.26</c:v>
                      </c:pt>
                      <c:pt idx="8">
                        <c:v>1.26</c:v>
                      </c:pt>
                      <c:pt idx="9">
                        <c:v>1.27</c:v>
                      </c:pt>
                      <c:pt idx="10">
                        <c:v>1.29</c:v>
                      </c:pt>
                      <c:pt idx="11">
                        <c:v>1.3</c:v>
                      </c:pt>
                      <c:pt idx="12">
                        <c:v>1.32</c:v>
                      </c:pt>
                      <c:pt idx="13">
                        <c:v>1.35</c:v>
                      </c:pt>
                      <c:pt idx="14">
                        <c:v>1.37</c:v>
                      </c:pt>
                      <c:pt idx="15">
                        <c:v>1.44</c:v>
                      </c:pt>
                      <c:pt idx="16">
                        <c:v>1.32</c:v>
                      </c:pt>
                      <c:pt idx="17">
                        <c:v>1.8</c:v>
                      </c:pt>
                      <c:pt idx="18">
                        <c:v>1.77</c:v>
                      </c:pt>
                      <c:pt idx="19">
                        <c:v>1.59</c:v>
                      </c:pt>
                      <c:pt idx="20">
                        <c:v>1.44</c:v>
                      </c:pt>
                      <c:pt idx="21">
                        <c:v>1.3</c:v>
                      </c:pt>
                      <c:pt idx="22">
                        <c:v>1.3</c:v>
                      </c:pt>
                      <c:pt idx="23">
                        <c:v>1.3</c:v>
                      </c:pt>
                      <c:pt idx="24">
                        <c:v>1.3</c:v>
                      </c:pt>
                      <c:pt idx="25">
                        <c:v>2.54</c:v>
                      </c:pt>
                      <c:pt idx="26">
                        <c:v>2.5299999999999998</c:v>
                      </c:pt>
                      <c:pt idx="27">
                        <c:v>2.44</c:v>
                      </c:pt>
                      <c:pt idx="28">
                        <c:v>2.4</c:v>
                      </c:pt>
                      <c:pt idx="29">
                        <c:v>1.4</c:v>
                      </c:pt>
                      <c:pt idx="30">
                        <c:v>1.4</c:v>
                      </c:pt>
                      <c:pt idx="31">
                        <c:v>1.4</c:v>
                      </c:pt>
                      <c:pt idx="32">
                        <c:v>1.3</c:v>
                      </c:pt>
                      <c:pt idx="33">
                        <c:v>1.4</c:v>
                      </c:pt>
                      <c:pt idx="34">
                        <c:v>1.3</c:v>
                      </c:pt>
                      <c:pt idx="35">
                        <c:v>1.3</c:v>
                      </c:pt>
                      <c:pt idx="36">
                        <c:v>1.3</c:v>
                      </c:pt>
                      <c:pt idx="37">
                        <c:v>1.25</c:v>
                      </c:pt>
                      <c:pt idx="38">
                        <c:v>1.3</c:v>
                      </c:pt>
                      <c:pt idx="39">
                        <c:v>1.5</c:v>
                      </c:pt>
                      <c:pt idx="40">
                        <c:v>1.3</c:v>
                      </c:pt>
                      <c:pt idx="41">
                        <c:v>1.3</c:v>
                      </c:pt>
                      <c:pt idx="42">
                        <c:v>1.6</c:v>
                      </c:pt>
                      <c:pt idx="43">
                        <c:v>1.6</c:v>
                      </c:pt>
                      <c:pt idx="44">
                        <c:v>1.65</c:v>
                      </c:pt>
                      <c:pt idx="45">
                        <c:v>1.9</c:v>
                      </c:pt>
                      <c:pt idx="46">
                        <c:v>2.15</c:v>
                      </c:pt>
                      <c:pt idx="47">
                        <c:v>1.6</c:v>
                      </c:pt>
                      <c:pt idx="48">
                        <c:v>1.65</c:v>
                      </c:pt>
                      <c:pt idx="49">
                        <c:v>1.9</c:v>
                      </c:pt>
                      <c:pt idx="50">
                        <c:v>2.1</c:v>
                      </c:pt>
                      <c:pt idx="51">
                        <c:v>1.7</c:v>
                      </c:pt>
                      <c:pt idx="52">
                        <c:v>1.5</c:v>
                      </c:pt>
                      <c:pt idx="53">
                        <c:v>1.5</c:v>
                      </c:pt>
                      <c:pt idx="54">
                        <c:v>1.6</c:v>
                      </c:pt>
                      <c:pt idx="55">
                        <c:v>2.15</c:v>
                      </c:pt>
                      <c:pt idx="56">
                        <c:v>2.58</c:v>
                      </c:pt>
                      <c:pt idx="57">
                        <c:v>1.85</c:v>
                      </c:pt>
                      <c:pt idx="58">
                        <c:v>2.1</c:v>
                      </c:pt>
                      <c:pt idx="59">
                        <c:v>1.8</c:v>
                      </c:pt>
                      <c:pt idx="60">
                        <c:v>1.8</c:v>
                      </c:pt>
                      <c:pt idx="61">
                        <c:v>1.8</c:v>
                      </c:pt>
                      <c:pt idx="62">
                        <c:v>1.9</c:v>
                      </c:pt>
                      <c:pt idx="63">
                        <c:v>1.65</c:v>
                      </c:pt>
                      <c:pt idx="64">
                        <c:v>1.65</c:v>
                      </c:pt>
                      <c:pt idx="65">
                        <c:v>1.3</c:v>
                      </c:pt>
                      <c:pt idx="66">
                        <c:v>1.4</c:v>
                      </c:pt>
                      <c:pt idx="67">
                        <c:v>1.25</c:v>
                      </c:pt>
                      <c:pt idx="68">
                        <c:v>1.85</c:v>
                      </c:pt>
                      <c:pt idx="69">
                        <c:v>1.5</c:v>
                      </c:pt>
                      <c:pt idx="70">
                        <c:v>1.45</c:v>
                      </c:pt>
                      <c:pt idx="71">
                        <c:v>1.68</c:v>
                      </c:pt>
                      <c:pt idx="72">
                        <c:v>1.75</c:v>
                      </c:pt>
                      <c:pt idx="73">
                        <c:v>1.6</c:v>
                      </c:pt>
                      <c:pt idx="74">
                        <c:v>1.55</c:v>
                      </c:pt>
                      <c:pt idx="75">
                        <c:v>1.6</c:v>
                      </c:pt>
                      <c:pt idx="76">
                        <c:v>1.59</c:v>
                      </c:pt>
                      <c:pt idx="77">
                        <c:v>1.5</c:v>
                      </c:pt>
                      <c:pt idx="78">
                        <c:v>1.53</c:v>
                      </c:pt>
                      <c:pt idx="79">
                        <c:v>1.55</c:v>
                      </c:pt>
                      <c:pt idx="80">
                        <c:v>1.5</c:v>
                      </c:pt>
                      <c:pt idx="81">
                        <c:v>1.53</c:v>
                      </c:pt>
                      <c:pt idx="82">
                        <c:v>1.46</c:v>
                      </c:pt>
                      <c:pt idx="83">
                        <c:v>1.45</c:v>
                      </c:pt>
                      <c:pt idx="84">
                        <c:v>1.64</c:v>
                      </c:pt>
                      <c:pt idx="85">
                        <c:v>1.69</c:v>
                      </c:pt>
                      <c:pt idx="86">
                        <c:v>1.7</c:v>
                      </c:pt>
                      <c:pt idx="87">
                        <c:v>1.65</c:v>
                      </c:pt>
                      <c:pt idx="88">
                        <c:v>1.75</c:v>
                      </c:pt>
                      <c:pt idx="89">
                        <c:v>2.7</c:v>
                      </c:pt>
                      <c:pt idx="90">
                        <c:v>2.84</c:v>
                      </c:pt>
                      <c:pt idx="91">
                        <c:v>2.79</c:v>
                      </c:pt>
                      <c:pt idx="92">
                        <c:v>2.5299999999999998</c:v>
                      </c:pt>
                      <c:pt idx="93">
                        <c:v>2.19</c:v>
                      </c:pt>
                      <c:pt idx="94">
                        <c:v>2.29</c:v>
                      </c:pt>
                      <c:pt idx="95">
                        <c:v>1.99</c:v>
                      </c:pt>
                      <c:pt idx="96">
                        <c:v>2.08</c:v>
                      </c:pt>
                      <c:pt idx="97">
                        <c:v>1.9</c:v>
                      </c:pt>
                      <c:pt idx="98">
                        <c:v>1.95</c:v>
                      </c:pt>
                      <c:pt idx="99">
                        <c:v>1.9</c:v>
                      </c:pt>
                      <c:pt idx="100">
                        <c:v>1.94</c:v>
                      </c:pt>
                      <c:pt idx="101">
                        <c:v>1.77</c:v>
                      </c:pt>
                      <c:pt idx="102">
                        <c:v>1.88</c:v>
                      </c:pt>
                      <c:pt idx="103">
                        <c:v>1.82</c:v>
                      </c:pt>
                      <c:pt idx="104">
                        <c:v>1.86</c:v>
                      </c:pt>
                      <c:pt idx="105">
                        <c:v>1.7</c:v>
                      </c:pt>
                      <c:pt idx="106">
                        <c:v>1.65</c:v>
                      </c:pt>
                      <c:pt idx="107">
                        <c:v>1.75</c:v>
                      </c:pt>
                      <c:pt idx="108">
                        <c:v>1.94</c:v>
                      </c:pt>
                      <c:pt idx="109">
                        <c:v>1.67</c:v>
                      </c:pt>
                      <c:pt idx="110">
                        <c:v>1.52</c:v>
                      </c:pt>
                      <c:pt idx="111">
                        <c:v>2</c:v>
                      </c:pt>
                      <c:pt idx="112">
                        <c:v>2</c:v>
                      </c:pt>
                      <c:pt idx="113">
                        <c:v>1.94</c:v>
                      </c:pt>
                      <c:pt idx="114">
                        <c:v>2.0499999999999998</c:v>
                      </c:pt>
                      <c:pt idx="115">
                        <c:v>2.61</c:v>
                      </c:pt>
                      <c:pt idx="116">
                        <c:v>2.4</c:v>
                      </c:pt>
                      <c:pt idx="117">
                        <c:v>2.12</c:v>
                      </c:pt>
                      <c:pt idx="118">
                        <c:v>2.1800000000000002</c:v>
                      </c:pt>
                      <c:pt idx="119">
                        <c:v>2.21</c:v>
                      </c:pt>
                      <c:pt idx="120">
                        <c:v>2.52</c:v>
                      </c:pt>
                      <c:pt idx="121">
                        <c:v>2.94</c:v>
                      </c:pt>
                      <c:pt idx="122">
                        <c:v>2.52</c:v>
                      </c:pt>
                      <c:pt idx="123">
                        <c:v>2.4700000000000002</c:v>
                      </c:pt>
                      <c:pt idx="124">
                        <c:v>2.42</c:v>
                      </c:pt>
                      <c:pt idx="125">
                        <c:v>2.2999999999999998</c:v>
                      </c:pt>
                      <c:pt idx="126">
                        <c:v>2.39</c:v>
                      </c:pt>
                      <c:pt idx="127">
                        <c:v>2.84</c:v>
                      </c:pt>
                      <c:pt idx="128">
                        <c:v>2.79</c:v>
                      </c:pt>
                      <c:pt idx="129">
                        <c:v>2.3199999999999998</c:v>
                      </c:pt>
                      <c:pt idx="130">
                        <c:v>2.0499999999999998</c:v>
                      </c:pt>
                      <c:pt idx="131">
                        <c:v>1.7</c:v>
                      </c:pt>
                      <c:pt idx="132">
                        <c:v>1.8</c:v>
                      </c:pt>
                      <c:pt idx="133">
                        <c:v>1.84</c:v>
                      </c:pt>
                      <c:pt idx="134">
                        <c:v>1.75</c:v>
                      </c:pt>
                      <c:pt idx="135">
                        <c:v>1.68</c:v>
                      </c:pt>
                      <c:pt idx="136">
                        <c:v>1.7</c:v>
                      </c:pt>
                      <c:pt idx="137">
                        <c:v>1.62</c:v>
                      </c:pt>
                      <c:pt idx="138">
                        <c:v>1.58</c:v>
                      </c:pt>
                      <c:pt idx="139">
                        <c:v>2.29</c:v>
                      </c:pt>
                      <c:pt idx="140">
                        <c:v>2.38</c:v>
                      </c:pt>
                      <c:pt idx="141">
                        <c:v>1.68</c:v>
                      </c:pt>
                      <c:pt idx="142">
                        <c:v>1.7</c:v>
                      </c:pt>
                      <c:pt idx="143">
                        <c:v>1.63</c:v>
                      </c:pt>
                      <c:pt idx="144">
                        <c:v>1.59</c:v>
                      </c:pt>
                      <c:pt idx="145">
                        <c:v>3.3</c:v>
                      </c:pt>
                      <c:pt idx="146">
                        <c:v>2.6</c:v>
                      </c:pt>
                      <c:pt idx="147">
                        <c:v>2.44</c:v>
                      </c:pt>
                      <c:pt idx="148">
                        <c:v>3.28</c:v>
                      </c:pt>
                      <c:pt idx="149">
                        <c:v>2.85</c:v>
                      </c:pt>
                      <c:pt idx="150">
                        <c:v>2.4</c:v>
                      </c:pt>
                      <c:pt idx="151">
                        <c:v>2.2599999999999998</c:v>
                      </c:pt>
                      <c:pt idx="152">
                        <c:v>2.2799999999999998</c:v>
                      </c:pt>
                      <c:pt idx="153">
                        <c:v>2.48</c:v>
                      </c:pt>
                      <c:pt idx="154">
                        <c:v>2.73</c:v>
                      </c:pt>
                      <c:pt idx="155">
                        <c:v>2.58</c:v>
                      </c:pt>
                      <c:pt idx="156">
                        <c:v>2.2999999999999998</c:v>
                      </c:pt>
                      <c:pt idx="157">
                        <c:v>2.2000000000000002</c:v>
                      </c:pt>
                      <c:pt idx="158">
                        <c:v>2.39</c:v>
                      </c:pt>
                      <c:pt idx="159">
                        <c:v>2.98</c:v>
                      </c:pt>
                      <c:pt idx="160">
                        <c:v>2.6</c:v>
                      </c:pt>
                      <c:pt idx="161">
                        <c:v>2.58</c:v>
                      </c:pt>
                      <c:pt idx="162">
                        <c:v>2.8</c:v>
                      </c:pt>
                      <c:pt idx="163">
                        <c:v>3</c:v>
                      </c:pt>
                      <c:pt idx="164">
                        <c:v>2.61</c:v>
                      </c:pt>
                      <c:pt idx="165">
                        <c:v>2.4900000000000002</c:v>
                      </c:pt>
                      <c:pt idx="166">
                        <c:v>2.54</c:v>
                      </c:pt>
                      <c:pt idx="167">
                        <c:v>2.44</c:v>
                      </c:pt>
                      <c:pt idx="168">
                        <c:v>2.4</c:v>
                      </c:pt>
                      <c:pt idx="169">
                        <c:v>2.5</c:v>
                      </c:pt>
                      <c:pt idx="170">
                        <c:v>2.88</c:v>
                      </c:pt>
                      <c:pt idx="171">
                        <c:v>2.83</c:v>
                      </c:pt>
                      <c:pt idx="172">
                        <c:v>3.52</c:v>
                      </c:pt>
                      <c:pt idx="173">
                        <c:v>3.48</c:v>
                      </c:pt>
                      <c:pt idx="174">
                        <c:v>3.93</c:v>
                      </c:pt>
                      <c:pt idx="175">
                        <c:v>3.47</c:v>
                      </c:pt>
                      <c:pt idx="176">
                        <c:v>3</c:v>
                      </c:pt>
                      <c:pt idx="177">
                        <c:v>2.8</c:v>
                      </c:pt>
                      <c:pt idx="178">
                        <c:v>2.65</c:v>
                      </c:pt>
                      <c:pt idx="179">
                        <c:v>3.1</c:v>
                      </c:pt>
                      <c:pt idx="180">
                        <c:v>2.68</c:v>
                      </c:pt>
                      <c:pt idx="181">
                        <c:v>2.58</c:v>
                      </c:pt>
                      <c:pt idx="182">
                        <c:v>2.64</c:v>
                      </c:pt>
                      <c:pt idx="183">
                        <c:v>2.2999999999999998</c:v>
                      </c:pt>
                      <c:pt idx="184">
                        <c:v>2.15</c:v>
                      </c:pt>
                      <c:pt idx="185">
                        <c:v>2.15</c:v>
                      </c:pt>
                      <c:pt idx="186">
                        <c:v>2.1800000000000002</c:v>
                      </c:pt>
                      <c:pt idx="187">
                        <c:v>2</c:v>
                      </c:pt>
                      <c:pt idx="188">
                        <c:v>2.0499999999999998</c:v>
                      </c:pt>
                      <c:pt idx="189">
                        <c:v>2.0299999999999998</c:v>
                      </c:pt>
                      <c:pt idx="190">
                        <c:v>2.0299999999999998</c:v>
                      </c:pt>
                      <c:pt idx="191">
                        <c:v>2</c:v>
                      </c:pt>
                      <c:pt idx="192">
                        <c:v>2.15</c:v>
                      </c:pt>
                      <c:pt idx="193">
                        <c:v>2</c:v>
                      </c:pt>
                      <c:pt idx="194">
                        <c:v>1.96</c:v>
                      </c:pt>
                      <c:pt idx="195">
                        <c:v>1.96</c:v>
                      </c:pt>
                      <c:pt idx="196">
                        <c:v>1.95</c:v>
                      </c:pt>
                      <c:pt idx="197">
                        <c:v>1.82</c:v>
                      </c:pt>
                      <c:pt idx="198">
                        <c:v>2</c:v>
                      </c:pt>
                      <c:pt idx="199">
                        <c:v>2.0499999999999998</c:v>
                      </c:pt>
                      <c:pt idx="200">
                        <c:v>2.7</c:v>
                      </c:pt>
                      <c:pt idx="201">
                        <c:v>2.8</c:v>
                      </c:pt>
                      <c:pt idx="202">
                        <c:v>2.73</c:v>
                      </c:pt>
                      <c:pt idx="203">
                        <c:v>2.4700000000000002</c:v>
                      </c:pt>
                      <c:pt idx="204">
                        <c:v>2.65</c:v>
                      </c:pt>
                      <c:pt idx="205">
                        <c:v>2.89</c:v>
                      </c:pt>
                      <c:pt idx="206">
                        <c:v>3.28</c:v>
                      </c:pt>
                      <c:pt idx="207">
                        <c:v>4.05</c:v>
                      </c:pt>
                      <c:pt idx="208">
                        <c:v>3.68</c:v>
                      </c:pt>
                      <c:pt idx="209">
                        <c:v>3.99</c:v>
                      </c:pt>
                      <c:pt idx="210">
                        <c:v>3.75</c:v>
                      </c:pt>
                      <c:pt idx="211">
                        <c:v>3.9</c:v>
                      </c:pt>
                      <c:pt idx="212">
                        <c:v>4</c:v>
                      </c:pt>
                      <c:pt idx="213">
                        <c:v>3.65</c:v>
                      </c:pt>
                      <c:pt idx="214">
                        <c:v>3.24</c:v>
                      </c:pt>
                      <c:pt idx="215">
                        <c:v>4</c:v>
                      </c:pt>
                      <c:pt idx="216">
                        <c:v>4.05</c:v>
                      </c:pt>
                      <c:pt idx="217">
                        <c:v>3.48</c:v>
                      </c:pt>
                      <c:pt idx="218">
                        <c:v>3.8</c:v>
                      </c:pt>
                      <c:pt idx="219">
                        <c:v>3.7</c:v>
                      </c:pt>
                      <c:pt idx="220">
                        <c:v>3.66</c:v>
                      </c:pt>
                      <c:pt idx="221">
                        <c:v>3.57</c:v>
                      </c:pt>
                      <c:pt idx="222">
                        <c:v>3.94</c:v>
                      </c:pt>
                      <c:pt idx="223">
                        <c:v>4.05</c:v>
                      </c:pt>
                      <c:pt idx="224">
                        <c:v>4.58</c:v>
                      </c:pt>
                      <c:pt idx="225">
                        <c:v>4.6500000000000004</c:v>
                      </c:pt>
                      <c:pt idx="226">
                        <c:v>4.55</c:v>
                      </c:pt>
                      <c:pt idx="227">
                        <c:v>4.63</c:v>
                      </c:pt>
                      <c:pt idx="228">
                        <c:v>4.34</c:v>
                      </c:pt>
                      <c:pt idx="229">
                        <c:v>4.1399999999999997</c:v>
                      </c:pt>
                      <c:pt idx="230">
                        <c:v>3.83</c:v>
                      </c:pt>
                      <c:pt idx="231">
                        <c:v>3.65</c:v>
                      </c:pt>
                      <c:pt idx="232">
                        <c:v>3.55</c:v>
                      </c:pt>
                      <c:pt idx="233">
                        <c:v>4.05</c:v>
                      </c:pt>
                      <c:pt idx="234">
                        <c:v>3.52</c:v>
                      </c:pt>
                      <c:pt idx="235">
                        <c:v>3.5</c:v>
                      </c:pt>
                      <c:pt idx="236">
                        <c:v>3.5</c:v>
                      </c:pt>
                      <c:pt idx="237">
                        <c:v>3.42</c:v>
                      </c:pt>
                      <c:pt idx="238">
                        <c:v>3.1</c:v>
                      </c:pt>
                      <c:pt idx="239">
                        <c:v>3</c:v>
                      </c:pt>
                      <c:pt idx="240">
                        <c:v>3.56</c:v>
                      </c:pt>
                      <c:pt idx="241">
                        <c:v>3.78</c:v>
                      </c:pt>
                      <c:pt idx="242">
                        <c:v>2.9</c:v>
                      </c:pt>
                      <c:pt idx="243">
                        <c:v>2.98</c:v>
                      </c:pt>
                      <c:pt idx="244">
                        <c:v>2.21</c:v>
                      </c:pt>
                      <c:pt idx="245">
                        <c:v>2.85</c:v>
                      </c:pt>
                      <c:pt idx="246">
                        <c:v>2.91</c:v>
                      </c:pt>
                      <c:pt idx="247">
                        <c:v>2.7</c:v>
                      </c:pt>
                      <c:pt idx="248">
                        <c:v>2.68</c:v>
                      </c:pt>
                      <c:pt idx="249">
                        <c:v>2.75</c:v>
                      </c:pt>
                      <c:pt idx="250">
                        <c:v>2.72</c:v>
                      </c:pt>
                      <c:pt idx="251">
                        <c:v>3.1</c:v>
                      </c:pt>
                      <c:pt idx="252">
                        <c:v>2.93</c:v>
                      </c:pt>
                      <c:pt idx="253">
                        <c:v>2.75</c:v>
                      </c:pt>
                      <c:pt idx="254">
                        <c:v>2.72</c:v>
                      </c:pt>
                      <c:pt idx="255">
                        <c:v>2.8</c:v>
                      </c:pt>
                      <c:pt idx="256">
                        <c:v>2.65</c:v>
                      </c:pt>
                      <c:pt idx="257">
                        <c:v>2.68</c:v>
                      </c:pt>
                      <c:pt idx="258">
                        <c:v>2.72</c:v>
                      </c:pt>
                      <c:pt idx="259">
                        <c:v>2.98</c:v>
                      </c:pt>
                      <c:pt idx="260">
                        <c:v>3.3</c:v>
                      </c:pt>
                      <c:pt idx="261">
                        <c:v>2.99</c:v>
                      </c:pt>
                      <c:pt idx="262">
                        <c:v>2.78</c:v>
                      </c:pt>
                      <c:pt idx="263">
                        <c:v>2.69</c:v>
                      </c:pt>
                      <c:pt idx="264">
                        <c:v>2.65</c:v>
                      </c:pt>
                      <c:pt idx="265">
                        <c:v>2.7</c:v>
                      </c:pt>
                      <c:pt idx="266">
                        <c:v>2.5</c:v>
                      </c:pt>
                      <c:pt idx="267">
                        <c:v>2.9</c:v>
                      </c:pt>
                      <c:pt idx="268">
                        <c:v>2.9</c:v>
                      </c:pt>
                      <c:pt idx="269">
                        <c:v>2.76</c:v>
                      </c:pt>
                      <c:pt idx="270">
                        <c:v>2.79</c:v>
                      </c:pt>
                      <c:pt idx="271">
                        <c:v>2.82</c:v>
                      </c:pt>
                      <c:pt idx="272">
                        <c:v>2.5</c:v>
                      </c:pt>
                      <c:pt idx="273">
                        <c:v>2.9</c:v>
                      </c:pt>
                      <c:pt idx="274">
                        <c:v>3.02</c:v>
                      </c:pt>
                      <c:pt idx="275">
                        <c:v>2.4</c:v>
                      </c:pt>
                      <c:pt idx="276">
                        <c:v>3.1</c:v>
                      </c:pt>
                      <c:pt idx="277">
                        <c:v>3.12</c:v>
                      </c:pt>
                      <c:pt idx="278">
                        <c:v>3.36</c:v>
                      </c:pt>
                      <c:pt idx="279">
                        <c:v>3.39</c:v>
                      </c:pt>
                      <c:pt idx="280">
                        <c:v>3.14</c:v>
                      </c:pt>
                      <c:pt idx="281">
                        <c:v>3.3</c:v>
                      </c:pt>
                      <c:pt idx="282">
                        <c:v>3.1</c:v>
                      </c:pt>
                      <c:pt idx="283">
                        <c:v>3</c:v>
                      </c:pt>
                      <c:pt idx="284">
                        <c:v>2.92</c:v>
                      </c:pt>
                      <c:pt idx="285">
                        <c:v>2.95</c:v>
                      </c:pt>
                      <c:pt idx="286">
                        <c:v>2.93</c:v>
                      </c:pt>
                      <c:pt idx="287">
                        <c:v>2.4</c:v>
                      </c:pt>
                      <c:pt idx="288">
                        <c:v>2.42</c:v>
                      </c:pt>
                      <c:pt idx="289">
                        <c:v>2.5</c:v>
                      </c:pt>
                      <c:pt idx="290">
                        <c:v>2.4</c:v>
                      </c:pt>
                      <c:pt idx="291">
                        <c:v>2.2999999999999998</c:v>
                      </c:pt>
                      <c:pt idx="292">
                        <c:v>2.98</c:v>
                      </c:pt>
                      <c:pt idx="293">
                        <c:v>2.72</c:v>
                      </c:pt>
                      <c:pt idx="294">
                        <c:v>3</c:v>
                      </c:pt>
                      <c:pt idx="295">
                        <c:v>2.9</c:v>
                      </c:pt>
                      <c:pt idx="296">
                        <c:v>3.5</c:v>
                      </c:pt>
                      <c:pt idx="297">
                        <c:v>3.45</c:v>
                      </c:pt>
                      <c:pt idx="298">
                        <c:v>3.1</c:v>
                      </c:pt>
                      <c:pt idx="299">
                        <c:v>3.08</c:v>
                      </c:pt>
                      <c:pt idx="300">
                        <c:v>2.95</c:v>
                      </c:pt>
                      <c:pt idx="301">
                        <c:v>3.1</c:v>
                      </c:pt>
                      <c:pt idx="302">
                        <c:v>3.1</c:v>
                      </c:pt>
                      <c:pt idx="303">
                        <c:v>3.08</c:v>
                      </c:pt>
                      <c:pt idx="304">
                        <c:v>2.95</c:v>
                      </c:pt>
                      <c:pt idx="305">
                        <c:v>3.15</c:v>
                      </c:pt>
                      <c:pt idx="306">
                        <c:v>3.25</c:v>
                      </c:pt>
                      <c:pt idx="307">
                        <c:v>3.38</c:v>
                      </c:pt>
                      <c:pt idx="308">
                        <c:v>3.45</c:v>
                      </c:pt>
                      <c:pt idx="309">
                        <c:v>3.15</c:v>
                      </c:pt>
                      <c:pt idx="310">
                        <c:v>2.6</c:v>
                      </c:pt>
                      <c:pt idx="311">
                        <c:v>2.5499999999999998</c:v>
                      </c:pt>
                      <c:pt idx="312">
                        <c:v>2.7</c:v>
                      </c:pt>
                      <c:pt idx="313">
                        <c:v>2.6</c:v>
                      </c:pt>
                      <c:pt idx="314">
                        <c:v>2.75</c:v>
                      </c:pt>
                      <c:pt idx="315">
                        <c:v>3.2</c:v>
                      </c:pt>
                      <c:pt idx="316">
                        <c:v>2.7</c:v>
                      </c:pt>
                      <c:pt idx="317">
                        <c:v>3</c:v>
                      </c:pt>
                      <c:pt idx="318">
                        <c:v>3.03</c:v>
                      </c:pt>
                      <c:pt idx="319">
                        <c:v>2.75</c:v>
                      </c:pt>
                      <c:pt idx="320">
                        <c:v>2.4</c:v>
                      </c:pt>
                      <c:pt idx="321">
                        <c:v>2.27</c:v>
                      </c:pt>
                      <c:pt idx="322">
                        <c:v>2.2000000000000002</c:v>
                      </c:pt>
                      <c:pt idx="323">
                        <c:v>2.1</c:v>
                      </c:pt>
                      <c:pt idx="324">
                        <c:v>2.11</c:v>
                      </c:pt>
                      <c:pt idx="325">
                        <c:v>2.09</c:v>
                      </c:pt>
                      <c:pt idx="326">
                        <c:v>2.4900000000000002</c:v>
                      </c:pt>
                      <c:pt idx="327">
                        <c:v>2.65</c:v>
                      </c:pt>
                      <c:pt idx="328">
                        <c:v>3.05</c:v>
                      </c:pt>
                      <c:pt idx="329">
                        <c:v>3</c:v>
                      </c:pt>
                      <c:pt idx="330">
                        <c:v>3.9</c:v>
                      </c:pt>
                      <c:pt idx="331">
                        <c:v>2.8</c:v>
                      </c:pt>
                      <c:pt idx="332">
                        <c:v>3.5</c:v>
                      </c:pt>
                      <c:pt idx="333">
                        <c:v>3.48</c:v>
                      </c:pt>
                      <c:pt idx="334">
                        <c:v>3</c:v>
                      </c:pt>
                      <c:pt idx="335">
                        <c:v>2.9</c:v>
                      </c:pt>
                      <c:pt idx="336">
                        <c:v>3.49</c:v>
                      </c:pt>
                      <c:pt idx="337">
                        <c:v>3.46</c:v>
                      </c:pt>
                      <c:pt idx="338">
                        <c:v>3.2</c:v>
                      </c:pt>
                      <c:pt idx="339">
                        <c:v>3.15</c:v>
                      </c:pt>
                      <c:pt idx="340">
                        <c:v>3.05</c:v>
                      </c:pt>
                      <c:pt idx="341">
                        <c:v>3</c:v>
                      </c:pt>
                      <c:pt idx="342">
                        <c:v>3.6</c:v>
                      </c:pt>
                      <c:pt idx="343">
                        <c:v>3.3</c:v>
                      </c:pt>
                      <c:pt idx="344">
                        <c:v>2.9</c:v>
                      </c:pt>
                      <c:pt idx="345">
                        <c:v>2.81</c:v>
                      </c:pt>
                      <c:pt idx="346">
                        <c:v>2.8</c:v>
                      </c:pt>
                      <c:pt idx="347">
                        <c:v>2.8</c:v>
                      </c:pt>
                      <c:pt idx="348">
                        <c:v>2.85</c:v>
                      </c:pt>
                      <c:pt idx="349">
                        <c:v>2.98</c:v>
                      </c:pt>
                      <c:pt idx="350">
                        <c:v>3</c:v>
                      </c:pt>
                      <c:pt idx="351">
                        <c:v>2.77</c:v>
                      </c:pt>
                      <c:pt idx="352">
                        <c:v>3.25</c:v>
                      </c:pt>
                      <c:pt idx="353">
                        <c:v>3.28</c:v>
                      </c:pt>
                      <c:pt idx="354">
                        <c:v>2.78</c:v>
                      </c:pt>
                      <c:pt idx="355">
                        <c:v>2.58</c:v>
                      </c:pt>
                      <c:pt idx="356">
                        <c:v>2.48</c:v>
                      </c:pt>
                      <c:pt idx="357">
                        <c:v>2.34</c:v>
                      </c:pt>
                      <c:pt idx="358">
                        <c:v>2.42</c:v>
                      </c:pt>
                      <c:pt idx="359">
                        <c:v>2.9</c:v>
                      </c:pt>
                      <c:pt idx="360">
                        <c:v>2.8</c:v>
                      </c:pt>
                      <c:pt idx="361">
                        <c:v>2.85</c:v>
                      </c:pt>
                      <c:pt idx="362">
                        <c:v>2.42</c:v>
                      </c:pt>
                      <c:pt idx="363">
                        <c:v>2.1800000000000002</c:v>
                      </c:pt>
                      <c:pt idx="364">
                        <c:v>2.38</c:v>
                      </c:pt>
                      <c:pt idx="365">
                        <c:v>2.2799999999999998</c:v>
                      </c:pt>
                      <c:pt idx="366">
                        <c:v>1.49</c:v>
                      </c:pt>
                      <c:pt idx="367">
                        <c:v>2.38</c:v>
                      </c:pt>
                      <c:pt idx="368">
                        <c:v>2.12</c:v>
                      </c:pt>
                      <c:pt idx="369">
                        <c:v>1.95</c:v>
                      </c:pt>
                      <c:pt idx="370">
                        <c:v>1.8</c:v>
                      </c:pt>
                      <c:pt idx="371">
                        <c:v>1.7</c:v>
                      </c:pt>
                      <c:pt idx="372">
                        <c:v>2</c:v>
                      </c:pt>
                      <c:pt idx="373">
                        <c:v>2.85</c:v>
                      </c:pt>
                      <c:pt idx="374">
                        <c:v>2.89</c:v>
                      </c:pt>
                      <c:pt idx="375">
                        <c:v>2.95</c:v>
                      </c:pt>
                      <c:pt idx="376">
                        <c:v>2.48</c:v>
                      </c:pt>
                      <c:pt idx="377">
                        <c:v>2.2000000000000002</c:v>
                      </c:pt>
                      <c:pt idx="378">
                        <c:v>2.8</c:v>
                      </c:pt>
                      <c:pt idx="379">
                        <c:v>3.4</c:v>
                      </c:pt>
                      <c:pt idx="380">
                        <c:v>3.1</c:v>
                      </c:pt>
                      <c:pt idx="381">
                        <c:v>2.85</c:v>
                      </c:pt>
                      <c:pt idx="382">
                        <c:v>2.5</c:v>
                      </c:pt>
                      <c:pt idx="383">
                        <c:v>2.9</c:v>
                      </c:pt>
                      <c:pt idx="384">
                        <c:v>2.5</c:v>
                      </c:pt>
                      <c:pt idx="385">
                        <c:v>2.1800000000000002</c:v>
                      </c:pt>
                      <c:pt idx="386">
                        <c:v>2.4900000000000002</c:v>
                      </c:pt>
                      <c:pt idx="387">
                        <c:v>3</c:v>
                      </c:pt>
                      <c:pt idx="388">
                        <c:v>3.4</c:v>
                      </c:pt>
                      <c:pt idx="389">
                        <c:v>3.2</c:v>
                      </c:pt>
                      <c:pt idx="390">
                        <c:v>3.45</c:v>
                      </c:pt>
                      <c:pt idx="391">
                        <c:v>3.35</c:v>
                      </c:pt>
                      <c:pt idx="392">
                        <c:v>2.56</c:v>
                      </c:pt>
                      <c:pt idx="393">
                        <c:v>2.25</c:v>
                      </c:pt>
                      <c:pt idx="394">
                        <c:v>2.65</c:v>
                      </c:pt>
                      <c:pt idx="395">
                        <c:v>2.38</c:v>
                      </c:pt>
                      <c:pt idx="396">
                        <c:v>2.4</c:v>
                      </c:pt>
                      <c:pt idx="397">
                        <c:v>1.95</c:v>
                      </c:pt>
                      <c:pt idx="398">
                        <c:v>2.2200000000000002</c:v>
                      </c:pt>
                      <c:pt idx="399">
                        <c:v>1.95</c:v>
                      </c:pt>
                      <c:pt idx="400">
                        <c:v>2.2200000000000002</c:v>
                      </c:pt>
                      <c:pt idx="401">
                        <c:v>2.65</c:v>
                      </c:pt>
                      <c:pt idx="402">
                        <c:v>2.85</c:v>
                      </c:pt>
                      <c:pt idx="403">
                        <c:v>3.1</c:v>
                      </c:pt>
                      <c:pt idx="404">
                        <c:v>2.4900000000000002</c:v>
                      </c:pt>
                      <c:pt idx="405">
                        <c:v>2.68</c:v>
                      </c:pt>
                      <c:pt idx="406">
                        <c:v>2.65</c:v>
                      </c:pt>
                      <c:pt idx="407">
                        <c:v>2.87</c:v>
                      </c:pt>
                      <c:pt idx="408">
                        <c:v>3</c:v>
                      </c:pt>
                      <c:pt idx="409">
                        <c:v>3.05</c:v>
                      </c:pt>
                      <c:pt idx="410">
                        <c:v>3</c:v>
                      </c:pt>
                      <c:pt idx="411">
                        <c:v>3.1</c:v>
                      </c:pt>
                      <c:pt idx="412">
                        <c:v>2.6</c:v>
                      </c:pt>
                      <c:pt idx="413">
                        <c:v>2.34</c:v>
                      </c:pt>
                      <c:pt idx="414">
                        <c:v>2.64</c:v>
                      </c:pt>
                      <c:pt idx="415">
                        <c:v>2.4</c:v>
                      </c:pt>
                      <c:pt idx="416">
                        <c:v>2.4</c:v>
                      </c:pt>
                      <c:pt idx="417">
                        <c:v>2.7</c:v>
                      </c:pt>
                      <c:pt idx="418">
                        <c:v>2.75</c:v>
                      </c:pt>
                      <c:pt idx="419">
                        <c:v>2.5</c:v>
                      </c:pt>
                      <c:pt idx="420">
                        <c:v>2.67</c:v>
                      </c:pt>
                      <c:pt idx="421">
                        <c:v>2.62</c:v>
                      </c:pt>
                      <c:pt idx="422">
                        <c:v>3</c:v>
                      </c:pt>
                      <c:pt idx="423">
                        <c:v>3.2</c:v>
                      </c:pt>
                      <c:pt idx="424">
                        <c:v>3.25</c:v>
                      </c:pt>
                      <c:pt idx="425">
                        <c:v>3.25</c:v>
                      </c:pt>
                      <c:pt idx="426">
                        <c:v>3.2</c:v>
                      </c:pt>
                      <c:pt idx="427">
                        <c:v>3.15</c:v>
                      </c:pt>
                      <c:pt idx="428">
                        <c:v>3.07</c:v>
                      </c:pt>
                      <c:pt idx="429">
                        <c:v>2.71</c:v>
                      </c:pt>
                      <c:pt idx="430">
                        <c:v>2.61</c:v>
                      </c:pt>
                      <c:pt idx="431">
                        <c:v>2.52</c:v>
                      </c:pt>
                      <c:pt idx="432">
                        <c:v>2.4</c:v>
                      </c:pt>
                      <c:pt idx="433">
                        <c:v>2.4500000000000002</c:v>
                      </c:pt>
                      <c:pt idx="434">
                        <c:v>2.4</c:v>
                      </c:pt>
                      <c:pt idx="435">
                        <c:v>2.48</c:v>
                      </c:pt>
                      <c:pt idx="436">
                        <c:v>2.61</c:v>
                      </c:pt>
                      <c:pt idx="437">
                        <c:v>2.35</c:v>
                      </c:pt>
                      <c:pt idx="438">
                        <c:v>2.2999999999999998</c:v>
                      </c:pt>
                      <c:pt idx="439">
                        <c:v>2.2799999999999998</c:v>
                      </c:pt>
                      <c:pt idx="440">
                        <c:v>2.44</c:v>
                      </c:pt>
                      <c:pt idx="441">
                        <c:v>2.5</c:v>
                      </c:pt>
                      <c:pt idx="442">
                        <c:v>2.48</c:v>
                      </c:pt>
                      <c:pt idx="443">
                        <c:v>2.2000000000000002</c:v>
                      </c:pt>
                      <c:pt idx="444">
                        <c:v>2.2000000000000002</c:v>
                      </c:pt>
                      <c:pt idx="445">
                        <c:v>2.2400000000000002</c:v>
                      </c:pt>
                      <c:pt idx="446">
                        <c:v>2.2999999999999998</c:v>
                      </c:pt>
                      <c:pt idx="447">
                        <c:v>3.18</c:v>
                      </c:pt>
                      <c:pt idx="448">
                        <c:v>2.1</c:v>
                      </c:pt>
                      <c:pt idx="449">
                        <c:v>2.5</c:v>
                      </c:pt>
                      <c:pt idx="450">
                        <c:v>2.4</c:v>
                      </c:pt>
                      <c:pt idx="451">
                        <c:v>2.2799999999999998</c:v>
                      </c:pt>
                      <c:pt idx="452">
                        <c:v>2.35</c:v>
                      </c:pt>
                      <c:pt idx="453">
                        <c:v>2.4</c:v>
                      </c:pt>
                      <c:pt idx="454">
                        <c:v>2.98</c:v>
                      </c:pt>
                      <c:pt idx="455">
                        <c:v>2.4</c:v>
                      </c:pt>
                      <c:pt idx="456">
                        <c:v>2.3199999999999998</c:v>
                      </c:pt>
                      <c:pt idx="457">
                        <c:v>2.38</c:v>
                      </c:pt>
                      <c:pt idx="458">
                        <c:v>1.9</c:v>
                      </c:pt>
                      <c:pt idx="459">
                        <c:v>2.2999999999999998</c:v>
                      </c:pt>
                      <c:pt idx="460">
                        <c:v>1.8</c:v>
                      </c:pt>
                      <c:pt idx="461">
                        <c:v>1.98</c:v>
                      </c:pt>
                      <c:pt idx="462">
                        <c:v>1.7</c:v>
                      </c:pt>
                      <c:pt idx="463">
                        <c:v>2.04</c:v>
                      </c:pt>
                      <c:pt idx="464">
                        <c:v>2.0099999999999998</c:v>
                      </c:pt>
                      <c:pt idx="465">
                        <c:v>2.42</c:v>
                      </c:pt>
                      <c:pt idx="466">
                        <c:v>2.1</c:v>
                      </c:pt>
                      <c:pt idx="467">
                        <c:v>2.15</c:v>
                      </c:pt>
                      <c:pt idx="468">
                        <c:v>2.1800000000000002</c:v>
                      </c:pt>
                      <c:pt idx="469">
                        <c:v>2.0499999999999998</c:v>
                      </c:pt>
                      <c:pt idx="470">
                        <c:v>1.9</c:v>
                      </c:pt>
                      <c:pt idx="471">
                        <c:v>2.09</c:v>
                      </c:pt>
                      <c:pt idx="472">
                        <c:v>1.75</c:v>
                      </c:pt>
                      <c:pt idx="473">
                        <c:v>1.9</c:v>
                      </c:pt>
                      <c:pt idx="474">
                        <c:v>1.5</c:v>
                      </c:pt>
                      <c:pt idx="475">
                        <c:v>1.5</c:v>
                      </c:pt>
                      <c:pt idx="476">
                        <c:v>1.6</c:v>
                      </c:pt>
                      <c:pt idx="477">
                        <c:v>1.7</c:v>
                      </c:pt>
                      <c:pt idx="478">
                        <c:v>1.62</c:v>
                      </c:pt>
                      <c:pt idx="479">
                        <c:v>1.85</c:v>
                      </c:pt>
                      <c:pt idx="480">
                        <c:v>1.85</c:v>
                      </c:pt>
                      <c:pt idx="481">
                        <c:v>2.1</c:v>
                      </c:pt>
                      <c:pt idx="482">
                        <c:v>2.2400000000000002</c:v>
                      </c:pt>
                      <c:pt idx="483">
                        <c:v>2.1</c:v>
                      </c:pt>
                      <c:pt idx="484">
                        <c:v>1.8</c:v>
                      </c:pt>
                      <c:pt idx="485">
                        <c:v>1.76</c:v>
                      </c:pt>
                      <c:pt idx="486">
                        <c:v>1.6</c:v>
                      </c:pt>
                      <c:pt idx="487">
                        <c:v>1.55</c:v>
                      </c:pt>
                      <c:pt idx="488">
                        <c:v>1.5</c:v>
                      </c:pt>
                      <c:pt idx="489">
                        <c:v>1.85</c:v>
                      </c:pt>
                      <c:pt idx="490">
                        <c:v>1.98</c:v>
                      </c:pt>
                      <c:pt idx="491">
                        <c:v>1.98</c:v>
                      </c:pt>
                      <c:pt idx="492">
                        <c:v>2.08</c:v>
                      </c:pt>
                      <c:pt idx="493">
                        <c:v>2.4900000000000002</c:v>
                      </c:pt>
                      <c:pt idx="494">
                        <c:v>2.7</c:v>
                      </c:pt>
                      <c:pt idx="495">
                        <c:v>2.35</c:v>
                      </c:pt>
                      <c:pt idx="496">
                        <c:v>2.88</c:v>
                      </c:pt>
                      <c:pt idx="497">
                        <c:v>2.38</c:v>
                      </c:pt>
                      <c:pt idx="498">
                        <c:v>2.1</c:v>
                      </c:pt>
                      <c:pt idx="499">
                        <c:v>2.4500000000000002</c:v>
                      </c:pt>
                      <c:pt idx="500">
                        <c:v>2.2999999999999998</c:v>
                      </c:pt>
                      <c:pt idx="501">
                        <c:v>2.33</c:v>
                      </c:pt>
                      <c:pt idx="502">
                        <c:v>2.36</c:v>
                      </c:pt>
                      <c:pt idx="503">
                        <c:v>2.46</c:v>
                      </c:pt>
                      <c:pt idx="504">
                        <c:v>2.4300000000000002</c:v>
                      </c:pt>
                      <c:pt idx="505">
                        <c:v>2.23</c:v>
                      </c:pt>
                      <c:pt idx="506">
                        <c:v>2.2000000000000002</c:v>
                      </c:pt>
                      <c:pt idx="507">
                        <c:v>2.36</c:v>
                      </c:pt>
                      <c:pt idx="508">
                        <c:v>2.4</c:v>
                      </c:pt>
                      <c:pt idx="509">
                        <c:v>2.4900000000000002</c:v>
                      </c:pt>
                      <c:pt idx="510">
                        <c:v>2.35</c:v>
                      </c:pt>
                      <c:pt idx="511">
                        <c:v>2.2599999999999998</c:v>
                      </c:pt>
                      <c:pt idx="512">
                        <c:v>2.2599999999999998</c:v>
                      </c:pt>
                      <c:pt idx="513">
                        <c:v>2.35</c:v>
                      </c:pt>
                      <c:pt idx="514">
                        <c:v>2.0699999999999998</c:v>
                      </c:pt>
                      <c:pt idx="515">
                        <c:v>2.12</c:v>
                      </c:pt>
                      <c:pt idx="516">
                        <c:v>2.09</c:v>
                      </c:pt>
                      <c:pt idx="517">
                        <c:v>2.06</c:v>
                      </c:pt>
                      <c:pt idx="518">
                        <c:v>1.95</c:v>
                      </c:pt>
                      <c:pt idx="519">
                        <c:v>2.1</c:v>
                      </c:pt>
                      <c:pt idx="520">
                        <c:v>2.2999999999999998</c:v>
                      </c:pt>
                      <c:pt idx="521">
                        <c:v>2.4</c:v>
                      </c:pt>
                      <c:pt idx="522">
                        <c:v>3</c:v>
                      </c:pt>
                      <c:pt idx="523">
                        <c:v>2.2999999999999998</c:v>
                      </c:pt>
                      <c:pt idx="524">
                        <c:v>2.1</c:v>
                      </c:pt>
                      <c:pt idx="525">
                        <c:v>2.21</c:v>
                      </c:pt>
                      <c:pt idx="526">
                        <c:v>1.95</c:v>
                      </c:pt>
                      <c:pt idx="527">
                        <c:v>2.14</c:v>
                      </c:pt>
                      <c:pt idx="528">
                        <c:v>2.27</c:v>
                      </c:pt>
                      <c:pt idx="529">
                        <c:v>2.09</c:v>
                      </c:pt>
                      <c:pt idx="530">
                        <c:v>1.95</c:v>
                      </c:pt>
                      <c:pt idx="531">
                        <c:v>1.97</c:v>
                      </c:pt>
                      <c:pt idx="532">
                        <c:v>1.99</c:v>
                      </c:pt>
                      <c:pt idx="533">
                        <c:v>2.95</c:v>
                      </c:pt>
                      <c:pt idx="534">
                        <c:v>2.98</c:v>
                      </c:pt>
                      <c:pt idx="535">
                        <c:v>1.9</c:v>
                      </c:pt>
                      <c:pt idx="536">
                        <c:v>2.5</c:v>
                      </c:pt>
                      <c:pt idx="537">
                        <c:v>2.64</c:v>
                      </c:pt>
                      <c:pt idx="538">
                        <c:v>2.8</c:v>
                      </c:pt>
                      <c:pt idx="539">
                        <c:v>2.88</c:v>
                      </c:pt>
                      <c:pt idx="540">
                        <c:v>2.81</c:v>
                      </c:pt>
                      <c:pt idx="541">
                        <c:v>3.3</c:v>
                      </c:pt>
                      <c:pt idx="542">
                        <c:v>2.85</c:v>
                      </c:pt>
                      <c:pt idx="543">
                        <c:v>2.41</c:v>
                      </c:pt>
                      <c:pt idx="544">
                        <c:v>2.72</c:v>
                      </c:pt>
                      <c:pt idx="545">
                        <c:v>2.5499999999999998</c:v>
                      </c:pt>
                      <c:pt idx="546">
                        <c:v>2.7</c:v>
                      </c:pt>
                      <c:pt idx="547">
                        <c:v>2.48</c:v>
                      </c:pt>
                      <c:pt idx="548">
                        <c:v>2.39</c:v>
                      </c:pt>
                      <c:pt idx="549">
                        <c:v>2.5</c:v>
                      </c:pt>
                      <c:pt idx="550">
                        <c:v>2.4</c:v>
                      </c:pt>
                      <c:pt idx="551">
                        <c:v>2.2999999999999998</c:v>
                      </c:pt>
                      <c:pt idx="552">
                        <c:v>2.48</c:v>
                      </c:pt>
                      <c:pt idx="553">
                        <c:v>2.31</c:v>
                      </c:pt>
                      <c:pt idx="554">
                        <c:v>2.1</c:v>
                      </c:pt>
                      <c:pt idx="555">
                        <c:v>1.9</c:v>
                      </c:pt>
                      <c:pt idx="556">
                        <c:v>2.3199999999999998</c:v>
                      </c:pt>
                      <c:pt idx="557">
                        <c:v>2.61</c:v>
                      </c:pt>
                      <c:pt idx="558">
                        <c:v>2.61</c:v>
                      </c:pt>
                      <c:pt idx="559">
                        <c:v>2.6</c:v>
                      </c:pt>
                      <c:pt idx="560">
                        <c:v>2.6</c:v>
                      </c:pt>
                      <c:pt idx="561">
                        <c:v>2.6</c:v>
                      </c:pt>
                      <c:pt idx="562">
                        <c:v>2.83</c:v>
                      </c:pt>
                      <c:pt idx="563">
                        <c:v>2.76</c:v>
                      </c:pt>
                      <c:pt idx="564">
                        <c:v>2.5299999999999998</c:v>
                      </c:pt>
                      <c:pt idx="565">
                        <c:v>3.1</c:v>
                      </c:pt>
                      <c:pt idx="566">
                        <c:v>3.4</c:v>
                      </c:pt>
                      <c:pt idx="567">
                        <c:v>3.1</c:v>
                      </c:pt>
                      <c:pt idx="568">
                        <c:v>3.08</c:v>
                      </c:pt>
                      <c:pt idx="569">
                        <c:v>2.83</c:v>
                      </c:pt>
                      <c:pt idx="570">
                        <c:v>2.86</c:v>
                      </c:pt>
                      <c:pt idx="571">
                        <c:v>3.23</c:v>
                      </c:pt>
                      <c:pt idx="572">
                        <c:v>3.1</c:v>
                      </c:pt>
                      <c:pt idx="573">
                        <c:v>3.05</c:v>
                      </c:pt>
                      <c:pt idx="574">
                        <c:v>3.08</c:v>
                      </c:pt>
                      <c:pt idx="575">
                        <c:v>3.18</c:v>
                      </c:pt>
                      <c:pt idx="576">
                        <c:v>3.25</c:v>
                      </c:pt>
                      <c:pt idx="577">
                        <c:v>3.01</c:v>
                      </c:pt>
                      <c:pt idx="578">
                        <c:v>2.8</c:v>
                      </c:pt>
                      <c:pt idx="579">
                        <c:v>2.75</c:v>
                      </c:pt>
                      <c:pt idx="580">
                        <c:v>2.68</c:v>
                      </c:pt>
                      <c:pt idx="581">
                        <c:v>2.6</c:v>
                      </c:pt>
                      <c:pt idx="582">
                        <c:v>2.4</c:v>
                      </c:pt>
                      <c:pt idx="583">
                        <c:v>2.9</c:v>
                      </c:pt>
                      <c:pt idx="584">
                        <c:v>3.09</c:v>
                      </c:pt>
                      <c:pt idx="585">
                        <c:v>2.95</c:v>
                      </c:pt>
                      <c:pt idx="586">
                        <c:v>2.88</c:v>
                      </c:pt>
                      <c:pt idx="587">
                        <c:v>2.78</c:v>
                      </c:pt>
                      <c:pt idx="588">
                        <c:v>3</c:v>
                      </c:pt>
                      <c:pt idx="589">
                        <c:v>3.33</c:v>
                      </c:pt>
                      <c:pt idx="590">
                        <c:v>3.26</c:v>
                      </c:pt>
                      <c:pt idx="591">
                        <c:v>2.96</c:v>
                      </c:pt>
                      <c:pt idx="592">
                        <c:v>2.72</c:v>
                      </c:pt>
                      <c:pt idx="593">
                        <c:v>2.64</c:v>
                      </c:pt>
                      <c:pt idx="594">
                        <c:v>2.04</c:v>
                      </c:pt>
                      <c:pt idx="595">
                        <c:v>3.05</c:v>
                      </c:pt>
                      <c:pt idx="596">
                        <c:v>3</c:v>
                      </c:pt>
                      <c:pt idx="597">
                        <c:v>3.1</c:v>
                      </c:pt>
                      <c:pt idx="598">
                        <c:v>2.5299999999999998</c:v>
                      </c:pt>
                      <c:pt idx="599">
                        <c:v>2.79</c:v>
                      </c:pt>
                      <c:pt idx="600">
                        <c:v>3</c:v>
                      </c:pt>
                      <c:pt idx="601">
                        <c:v>2.9</c:v>
                      </c:pt>
                      <c:pt idx="602">
                        <c:v>3.46</c:v>
                      </c:pt>
                      <c:pt idx="603">
                        <c:v>3.5</c:v>
                      </c:pt>
                      <c:pt idx="604">
                        <c:v>3.56</c:v>
                      </c:pt>
                      <c:pt idx="605">
                        <c:v>4</c:v>
                      </c:pt>
                      <c:pt idx="606">
                        <c:v>4.08</c:v>
                      </c:pt>
                      <c:pt idx="607">
                        <c:v>4.57</c:v>
                      </c:pt>
                      <c:pt idx="608">
                        <c:v>4.7300000000000004</c:v>
                      </c:pt>
                      <c:pt idx="609">
                        <c:v>4.87</c:v>
                      </c:pt>
                      <c:pt idx="610">
                        <c:v>4.62</c:v>
                      </c:pt>
                      <c:pt idx="611">
                        <c:v>4.1500000000000004</c:v>
                      </c:pt>
                      <c:pt idx="612">
                        <c:v>4.0999999999999996</c:v>
                      </c:pt>
                      <c:pt idx="613">
                        <c:v>3.64</c:v>
                      </c:pt>
                      <c:pt idx="614">
                        <c:v>3.42</c:v>
                      </c:pt>
                      <c:pt idx="615">
                        <c:v>4.2300000000000004</c:v>
                      </c:pt>
                      <c:pt idx="616">
                        <c:v>3.9</c:v>
                      </c:pt>
                      <c:pt idx="617">
                        <c:v>3.1</c:v>
                      </c:pt>
                      <c:pt idx="618">
                        <c:v>2.96</c:v>
                      </c:pt>
                      <c:pt idx="619">
                        <c:v>2.8</c:v>
                      </c:pt>
                      <c:pt idx="620">
                        <c:v>2.81</c:v>
                      </c:pt>
                      <c:pt idx="621">
                        <c:v>2.68</c:v>
                      </c:pt>
                      <c:pt idx="622">
                        <c:v>2.8</c:v>
                      </c:pt>
                      <c:pt idx="623">
                        <c:v>2.59</c:v>
                      </c:pt>
                      <c:pt idx="624">
                        <c:v>3.05</c:v>
                      </c:pt>
                      <c:pt idx="625">
                        <c:v>3.44</c:v>
                      </c:pt>
                      <c:pt idx="626">
                        <c:v>3.1</c:v>
                      </c:pt>
                      <c:pt idx="627">
                        <c:v>3.62</c:v>
                      </c:pt>
                      <c:pt idx="628">
                        <c:v>3.5</c:v>
                      </c:pt>
                      <c:pt idx="629">
                        <c:v>4.05</c:v>
                      </c:pt>
                      <c:pt idx="630">
                        <c:v>3.42</c:v>
                      </c:pt>
                      <c:pt idx="631">
                        <c:v>3.2</c:v>
                      </c:pt>
                      <c:pt idx="632">
                        <c:v>3.15</c:v>
                      </c:pt>
                      <c:pt idx="633">
                        <c:v>3.26</c:v>
                      </c:pt>
                      <c:pt idx="634">
                        <c:v>3.1</c:v>
                      </c:pt>
                      <c:pt idx="635">
                        <c:v>3.3</c:v>
                      </c:pt>
                      <c:pt idx="636">
                        <c:v>4</c:v>
                      </c:pt>
                      <c:pt idx="637">
                        <c:v>2.66</c:v>
                      </c:pt>
                      <c:pt idx="638">
                        <c:v>3.1</c:v>
                      </c:pt>
                      <c:pt idx="639">
                        <c:v>3</c:v>
                      </c:pt>
                      <c:pt idx="640">
                        <c:v>3.05</c:v>
                      </c:pt>
                      <c:pt idx="641">
                        <c:v>3</c:v>
                      </c:pt>
                      <c:pt idx="642">
                        <c:v>2.78</c:v>
                      </c:pt>
                      <c:pt idx="643">
                        <c:v>2.57</c:v>
                      </c:pt>
                      <c:pt idx="644">
                        <c:v>2.72</c:v>
                      </c:pt>
                      <c:pt idx="645">
                        <c:v>2.7</c:v>
                      </c:pt>
                      <c:pt idx="646">
                        <c:v>2.71</c:v>
                      </c:pt>
                      <c:pt idx="647">
                        <c:v>2.75</c:v>
                      </c:pt>
                      <c:pt idx="648">
                        <c:v>2.77</c:v>
                      </c:pt>
                      <c:pt idx="649">
                        <c:v>3.35</c:v>
                      </c:pt>
                      <c:pt idx="650">
                        <c:v>3.3</c:v>
                      </c:pt>
                      <c:pt idx="651">
                        <c:v>3.2</c:v>
                      </c:pt>
                      <c:pt idx="652">
                        <c:v>3.9</c:v>
                      </c:pt>
                      <c:pt idx="653">
                        <c:v>3.94</c:v>
                      </c:pt>
                      <c:pt idx="654">
                        <c:v>3.8</c:v>
                      </c:pt>
                      <c:pt idx="655">
                        <c:v>3.4</c:v>
                      </c:pt>
                      <c:pt idx="656">
                        <c:v>3.2</c:v>
                      </c:pt>
                      <c:pt idx="657">
                        <c:v>4.0999999999999996</c:v>
                      </c:pt>
                      <c:pt idx="658">
                        <c:v>3.6</c:v>
                      </c:pt>
                      <c:pt idx="659">
                        <c:v>3.42</c:v>
                      </c:pt>
                      <c:pt idx="660">
                        <c:v>3.3</c:v>
                      </c:pt>
                      <c:pt idx="661">
                        <c:v>3.55</c:v>
                      </c:pt>
                      <c:pt idx="662">
                        <c:v>3.2</c:v>
                      </c:pt>
                      <c:pt idx="663">
                        <c:v>3.5</c:v>
                      </c:pt>
                      <c:pt idx="664">
                        <c:v>3.3</c:v>
                      </c:pt>
                      <c:pt idx="665">
                        <c:v>3.33</c:v>
                      </c:pt>
                      <c:pt idx="666">
                        <c:v>3.1</c:v>
                      </c:pt>
                      <c:pt idx="667">
                        <c:v>3.12</c:v>
                      </c:pt>
                      <c:pt idx="668">
                        <c:v>3.72</c:v>
                      </c:pt>
                      <c:pt idx="669">
                        <c:v>4.05</c:v>
                      </c:pt>
                      <c:pt idx="670">
                        <c:v>3.9</c:v>
                      </c:pt>
                      <c:pt idx="671">
                        <c:v>4.4000000000000004</c:v>
                      </c:pt>
                      <c:pt idx="672">
                        <c:v>4.45</c:v>
                      </c:pt>
                      <c:pt idx="673">
                        <c:v>4.0999999999999996</c:v>
                      </c:pt>
                      <c:pt idx="674">
                        <c:v>4.28</c:v>
                      </c:pt>
                      <c:pt idx="675">
                        <c:v>3.3</c:v>
                      </c:pt>
                      <c:pt idx="676">
                        <c:v>3.3</c:v>
                      </c:pt>
                      <c:pt idx="677">
                        <c:v>4.2</c:v>
                      </c:pt>
                      <c:pt idx="678">
                        <c:v>3.5</c:v>
                      </c:pt>
                      <c:pt idx="679">
                        <c:v>3.2</c:v>
                      </c:pt>
                      <c:pt idx="680">
                        <c:v>3.4</c:v>
                      </c:pt>
                      <c:pt idx="681">
                        <c:v>3.97</c:v>
                      </c:pt>
                      <c:pt idx="682">
                        <c:v>3.84</c:v>
                      </c:pt>
                      <c:pt idx="683">
                        <c:v>3.48</c:v>
                      </c:pt>
                      <c:pt idx="684">
                        <c:v>3.2</c:v>
                      </c:pt>
                      <c:pt idx="685">
                        <c:v>4.3</c:v>
                      </c:pt>
                      <c:pt idx="686">
                        <c:v>3.73</c:v>
                      </c:pt>
                      <c:pt idx="687">
                        <c:v>3.04</c:v>
                      </c:pt>
                      <c:pt idx="688">
                        <c:v>3.05</c:v>
                      </c:pt>
                      <c:pt idx="689">
                        <c:v>2.96</c:v>
                      </c:pt>
                      <c:pt idx="690">
                        <c:v>3.26</c:v>
                      </c:pt>
                      <c:pt idx="691">
                        <c:v>3.65</c:v>
                      </c:pt>
                      <c:pt idx="692">
                        <c:v>2.2799999999999998</c:v>
                      </c:pt>
                      <c:pt idx="693">
                        <c:v>3.74</c:v>
                      </c:pt>
                      <c:pt idx="694">
                        <c:v>2.77</c:v>
                      </c:pt>
                      <c:pt idx="695">
                        <c:v>2.9</c:v>
                      </c:pt>
                      <c:pt idx="696">
                        <c:v>2.97</c:v>
                      </c:pt>
                      <c:pt idx="697">
                        <c:v>3.15</c:v>
                      </c:pt>
                      <c:pt idx="698">
                        <c:v>3.1</c:v>
                      </c:pt>
                      <c:pt idx="699">
                        <c:v>2.8</c:v>
                      </c:pt>
                      <c:pt idx="700">
                        <c:v>2.84</c:v>
                      </c:pt>
                      <c:pt idx="701">
                        <c:v>2.72</c:v>
                      </c:pt>
                      <c:pt idx="702">
                        <c:v>2.6</c:v>
                      </c:pt>
                      <c:pt idx="703">
                        <c:v>2.35</c:v>
                      </c:pt>
                      <c:pt idx="704">
                        <c:v>2.42</c:v>
                      </c:pt>
                      <c:pt idx="705">
                        <c:v>2.38</c:v>
                      </c:pt>
                      <c:pt idx="706">
                        <c:v>2.4500000000000002</c:v>
                      </c:pt>
                      <c:pt idx="707">
                        <c:v>2.2200000000000002</c:v>
                      </c:pt>
                      <c:pt idx="708">
                        <c:v>2.2999999999999998</c:v>
                      </c:pt>
                      <c:pt idx="709">
                        <c:v>2.42</c:v>
                      </c:pt>
                      <c:pt idx="710">
                        <c:v>3</c:v>
                      </c:pt>
                      <c:pt idx="711">
                        <c:v>3.3</c:v>
                      </c:pt>
                      <c:pt idx="712">
                        <c:v>3.1</c:v>
                      </c:pt>
                      <c:pt idx="713">
                        <c:v>3.3</c:v>
                      </c:pt>
                      <c:pt idx="714">
                        <c:v>2.6</c:v>
                      </c:pt>
                      <c:pt idx="715">
                        <c:v>2.2799999999999998</c:v>
                      </c:pt>
                      <c:pt idx="716">
                        <c:v>2.62</c:v>
                      </c:pt>
                      <c:pt idx="717">
                        <c:v>2.85</c:v>
                      </c:pt>
                      <c:pt idx="718">
                        <c:v>3.02</c:v>
                      </c:pt>
                      <c:pt idx="719">
                        <c:v>3.1</c:v>
                      </c:pt>
                      <c:pt idx="720">
                        <c:v>2.7</c:v>
                      </c:pt>
                      <c:pt idx="721">
                        <c:v>2.65</c:v>
                      </c:pt>
                      <c:pt idx="722">
                        <c:v>2.6</c:v>
                      </c:pt>
                      <c:pt idx="723">
                        <c:v>2.25</c:v>
                      </c:pt>
                      <c:pt idx="724">
                        <c:v>2.4500000000000002</c:v>
                      </c:pt>
                      <c:pt idx="725">
                        <c:v>2.34</c:v>
                      </c:pt>
                      <c:pt idx="726">
                        <c:v>2.85</c:v>
                      </c:pt>
                      <c:pt idx="727">
                        <c:v>2.8</c:v>
                      </c:pt>
                      <c:pt idx="728">
                        <c:v>2.48</c:v>
                      </c:pt>
                      <c:pt idx="729">
                        <c:v>2.41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DD63-49D2-8A59-EEEFE7C9EE7D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v>2004</c:v>
                </c:tx>
                <c:spPr>
                  <a:ln w="12700">
                    <a:solidFill>
                      <a:srgbClr val="0070C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DATOS!$AA$3:$AA$732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2.4</c:v>
                      </c:pt>
                      <c:pt idx="1">
                        <c:v>2.1800000000000002</c:v>
                      </c:pt>
                      <c:pt idx="2">
                        <c:v>2.0499999999999998</c:v>
                      </c:pt>
                      <c:pt idx="3">
                        <c:v>2.02</c:v>
                      </c:pt>
                      <c:pt idx="4">
                        <c:v>2.0499999999999998</c:v>
                      </c:pt>
                      <c:pt idx="5">
                        <c:v>1.9</c:v>
                      </c:pt>
                      <c:pt idx="6">
                        <c:v>1.8</c:v>
                      </c:pt>
                      <c:pt idx="7">
                        <c:v>1.8</c:v>
                      </c:pt>
                      <c:pt idx="8">
                        <c:v>1.88</c:v>
                      </c:pt>
                      <c:pt idx="9">
                        <c:v>2.1800000000000002</c:v>
                      </c:pt>
                      <c:pt idx="10">
                        <c:v>2.08</c:v>
                      </c:pt>
                      <c:pt idx="11">
                        <c:v>3.2</c:v>
                      </c:pt>
                      <c:pt idx="12">
                        <c:v>2.6</c:v>
                      </c:pt>
                      <c:pt idx="13">
                        <c:v>2.2000000000000002</c:v>
                      </c:pt>
                      <c:pt idx="14">
                        <c:v>2.38</c:v>
                      </c:pt>
                      <c:pt idx="15">
                        <c:v>2.5</c:v>
                      </c:pt>
                      <c:pt idx="16">
                        <c:v>2.79</c:v>
                      </c:pt>
                      <c:pt idx="17">
                        <c:v>2.98</c:v>
                      </c:pt>
                      <c:pt idx="18">
                        <c:v>2.8</c:v>
                      </c:pt>
                      <c:pt idx="19">
                        <c:v>2.4</c:v>
                      </c:pt>
                      <c:pt idx="20">
                        <c:v>2.62</c:v>
                      </c:pt>
                      <c:pt idx="21">
                        <c:v>2.78</c:v>
                      </c:pt>
                      <c:pt idx="22">
                        <c:v>2.6</c:v>
                      </c:pt>
                      <c:pt idx="23">
                        <c:v>2.58</c:v>
                      </c:pt>
                      <c:pt idx="24">
                        <c:v>3</c:v>
                      </c:pt>
                      <c:pt idx="25">
                        <c:v>3.2</c:v>
                      </c:pt>
                      <c:pt idx="26">
                        <c:v>3</c:v>
                      </c:pt>
                      <c:pt idx="27">
                        <c:v>3.2</c:v>
                      </c:pt>
                      <c:pt idx="28">
                        <c:v>2.68</c:v>
                      </c:pt>
                      <c:pt idx="29">
                        <c:v>2.2400000000000002</c:v>
                      </c:pt>
                      <c:pt idx="30">
                        <c:v>2.65</c:v>
                      </c:pt>
                      <c:pt idx="31">
                        <c:v>2.0499999999999998</c:v>
                      </c:pt>
                      <c:pt idx="32">
                        <c:v>2.2599999999999998</c:v>
                      </c:pt>
                      <c:pt idx="33">
                        <c:v>2.0499999999999998</c:v>
                      </c:pt>
                      <c:pt idx="34">
                        <c:v>2.2000000000000002</c:v>
                      </c:pt>
                      <c:pt idx="35">
                        <c:v>2.25</c:v>
                      </c:pt>
                      <c:pt idx="36">
                        <c:v>3.36</c:v>
                      </c:pt>
                      <c:pt idx="37">
                        <c:v>3</c:v>
                      </c:pt>
                      <c:pt idx="38">
                        <c:v>2.36</c:v>
                      </c:pt>
                      <c:pt idx="39">
                        <c:v>3</c:v>
                      </c:pt>
                      <c:pt idx="40">
                        <c:v>2.5499999999999998</c:v>
                      </c:pt>
                      <c:pt idx="41">
                        <c:v>2.2200000000000002</c:v>
                      </c:pt>
                      <c:pt idx="42">
                        <c:v>2.39</c:v>
                      </c:pt>
                      <c:pt idx="43">
                        <c:v>2.3199999999999998</c:v>
                      </c:pt>
                      <c:pt idx="44">
                        <c:v>2.2999999999999998</c:v>
                      </c:pt>
                      <c:pt idx="45">
                        <c:v>2.4</c:v>
                      </c:pt>
                      <c:pt idx="46">
                        <c:v>2.4</c:v>
                      </c:pt>
                      <c:pt idx="47">
                        <c:v>2.48</c:v>
                      </c:pt>
                      <c:pt idx="48">
                        <c:v>2.42</c:v>
                      </c:pt>
                      <c:pt idx="49">
                        <c:v>2.2000000000000002</c:v>
                      </c:pt>
                      <c:pt idx="50">
                        <c:v>2.7</c:v>
                      </c:pt>
                      <c:pt idx="51">
                        <c:v>2.8</c:v>
                      </c:pt>
                      <c:pt idx="52">
                        <c:v>3</c:v>
                      </c:pt>
                      <c:pt idx="53">
                        <c:v>3.1</c:v>
                      </c:pt>
                      <c:pt idx="54">
                        <c:v>2.5299999999999998</c:v>
                      </c:pt>
                      <c:pt idx="55">
                        <c:v>3.05</c:v>
                      </c:pt>
                      <c:pt idx="56">
                        <c:v>2.0499999999999998</c:v>
                      </c:pt>
                      <c:pt idx="57">
                        <c:v>2.0099999999999998</c:v>
                      </c:pt>
                      <c:pt idx="58">
                        <c:v>2.4</c:v>
                      </c:pt>
                      <c:pt idx="59">
                        <c:v>1.7</c:v>
                      </c:pt>
                      <c:pt idx="60">
                        <c:v>1.88</c:v>
                      </c:pt>
                      <c:pt idx="61">
                        <c:v>1.8</c:v>
                      </c:pt>
                      <c:pt idx="62">
                        <c:v>1.9</c:v>
                      </c:pt>
                      <c:pt idx="63">
                        <c:v>1.68</c:v>
                      </c:pt>
                      <c:pt idx="64">
                        <c:v>1.8</c:v>
                      </c:pt>
                      <c:pt idx="65">
                        <c:v>1.95</c:v>
                      </c:pt>
                      <c:pt idx="66">
                        <c:v>1.8</c:v>
                      </c:pt>
                      <c:pt idx="67">
                        <c:v>2.6</c:v>
                      </c:pt>
                      <c:pt idx="68">
                        <c:v>2.8</c:v>
                      </c:pt>
                      <c:pt idx="69">
                        <c:v>1.6</c:v>
                      </c:pt>
                      <c:pt idx="70">
                        <c:v>1.72</c:v>
                      </c:pt>
                      <c:pt idx="71">
                        <c:v>1.7</c:v>
                      </c:pt>
                      <c:pt idx="72">
                        <c:v>1.71</c:v>
                      </c:pt>
                      <c:pt idx="73">
                        <c:v>2.6</c:v>
                      </c:pt>
                      <c:pt idx="74">
                        <c:v>2.37</c:v>
                      </c:pt>
                      <c:pt idx="75">
                        <c:v>1.8</c:v>
                      </c:pt>
                      <c:pt idx="76">
                        <c:v>1.5</c:v>
                      </c:pt>
                      <c:pt idx="77">
                        <c:v>1.48</c:v>
                      </c:pt>
                      <c:pt idx="78">
                        <c:v>1.95</c:v>
                      </c:pt>
                      <c:pt idx="79">
                        <c:v>1.65</c:v>
                      </c:pt>
                      <c:pt idx="80">
                        <c:v>1.86</c:v>
                      </c:pt>
                      <c:pt idx="81">
                        <c:v>2.56</c:v>
                      </c:pt>
                      <c:pt idx="82">
                        <c:v>2.4500000000000002</c:v>
                      </c:pt>
                      <c:pt idx="83">
                        <c:v>1.78</c:v>
                      </c:pt>
                      <c:pt idx="84">
                        <c:v>1.88</c:v>
                      </c:pt>
                      <c:pt idx="85">
                        <c:v>1.69</c:v>
                      </c:pt>
                      <c:pt idx="86">
                        <c:v>1.5</c:v>
                      </c:pt>
                      <c:pt idx="87">
                        <c:v>1.7</c:v>
                      </c:pt>
                      <c:pt idx="88">
                        <c:v>1.8</c:v>
                      </c:pt>
                      <c:pt idx="89">
                        <c:v>1.7</c:v>
                      </c:pt>
                      <c:pt idx="90">
                        <c:v>1.59</c:v>
                      </c:pt>
                      <c:pt idx="91">
                        <c:v>1.68</c:v>
                      </c:pt>
                      <c:pt idx="92">
                        <c:v>1.74</c:v>
                      </c:pt>
                      <c:pt idx="93">
                        <c:v>1.85</c:v>
                      </c:pt>
                      <c:pt idx="94">
                        <c:v>2.2799999999999998</c:v>
                      </c:pt>
                      <c:pt idx="95">
                        <c:v>2.19</c:v>
                      </c:pt>
                      <c:pt idx="96">
                        <c:v>2.37</c:v>
                      </c:pt>
                      <c:pt idx="97">
                        <c:v>1.82</c:v>
                      </c:pt>
                      <c:pt idx="98">
                        <c:v>1.91</c:v>
                      </c:pt>
                      <c:pt idx="99">
                        <c:v>2.11</c:v>
                      </c:pt>
                      <c:pt idx="100">
                        <c:v>2.27</c:v>
                      </c:pt>
                      <c:pt idx="101">
                        <c:v>1.8</c:v>
                      </c:pt>
                      <c:pt idx="102">
                        <c:v>2.4</c:v>
                      </c:pt>
                      <c:pt idx="103">
                        <c:v>2.33</c:v>
                      </c:pt>
                      <c:pt idx="104">
                        <c:v>2.2999999999999998</c:v>
                      </c:pt>
                      <c:pt idx="105">
                        <c:v>2.48</c:v>
                      </c:pt>
                      <c:pt idx="106">
                        <c:v>3.18</c:v>
                      </c:pt>
                      <c:pt idx="107">
                        <c:v>3.18</c:v>
                      </c:pt>
                      <c:pt idx="108">
                        <c:v>2.9</c:v>
                      </c:pt>
                      <c:pt idx="109">
                        <c:v>3.37</c:v>
                      </c:pt>
                      <c:pt idx="110">
                        <c:v>3.17</c:v>
                      </c:pt>
                      <c:pt idx="111">
                        <c:v>2.99</c:v>
                      </c:pt>
                      <c:pt idx="112">
                        <c:v>2.15</c:v>
                      </c:pt>
                      <c:pt idx="113">
                        <c:v>4.04</c:v>
                      </c:pt>
                      <c:pt idx="114">
                        <c:v>3.52</c:v>
                      </c:pt>
                      <c:pt idx="115">
                        <c:v>3.06</c:v>
                      </c:pt>
                      <c:pt idx="116">
                        <c:v>3.17</c:v>
                      </c:pt>
                      <c:pt idx="117">
                        <c:v>3</c:v>
                      </c:pt>
                      <c:pt idx="118">
                        <c:v>2.85</c:v>
                      </c:pt>
                      <c:pt idx="119">
                        <c:v>2.75</c:v>
                      </c:pt>
                      <c:pt idx="120">
                        <c:v>2.7</c:v>
                      </c:pt>
                      <c:pt idx="121">
                        <c:v>2.72</c:v>
                      </c:pt>
                      <c:pt idx="122">
                        <c:v>2.68</c:v>
                      </c:pt>
                      <c:pt idx="123">
                        <c:v>2.65</c:v>
                      </c:pt>
                      <c:pt idx="124">
                        <c:v>2.7</c:v>
                      </c:pt>
                      <c:pt idx="125">
                        <c:v>2.68</c:v>
                      </c:pt>
                      <c:pt idx="126">
                        <c:v>2.4500000000000002</c:v>
                      </c:pt>
                      <c:pt idx="127">
                        <c:v>2.4900000000000002</c:v>
                      </c:pt>
                      <c:pt idx="128">
                        <c:v>2.6</c:v>
                      </c:pt>
                      <c:pt idx="129">
                        <c:v>2.42</c:v>
                      </c:pt>
                      <c:pt idx="130">
                        <c:v>2.64</c:v>
                      </c:pt>
                      <c:pt idx="131">
                        <c:v>2.44</c:v>
                      </c:pt>
                      <c:pt idx="132">
                        <c:v>2.62</c:v>
                      </c:pt>
                      <c:pt idx="133">
                        <c:v>2.34</c:v>
                      </c:pt>
                      <c:pt idx="134">
                        <c:v>2.4500000000000002</c:v>
                      </c:pt>
                      <c:pt idx="135">
                        <c:v>2.2000000000000002</c:v>
                      </c:pt>
                      <c:pt idx="136">
                        <c:v>2.48</c:v>
                      </c:pt>
                      <c:pt idx="137">
                        <c:v>2.12</c:v>
                      </c:pt>
                      <c:pt idx="138">
                        <c:v>2.16</c:v>
                      </c:pt>
                      <c:pt idx="139">
                        <c:v>2.09</c:v>
                      </c:pt>
                      <c:pt idx="140">
                        <c:v>2.13</c:v>
                      </c:pt>
                      <c:pt idx="141">
                        <c:v>2.0299999999999998</c:v>
                      </c:pt>
                      <c:pt idx="142">
                        <c:v>2.0299999999999998</c:v>
                      </c:pt>
                      <c:pt idx="143">
                        <c:v>2.02</c:v>
                      </c:pt>
                      <c:pt idx="144">
                        <c:v>2.11</c:v>
                      </c:pt>
                      <c:pt idx="145">
                        <c:v>2.2000000000000002</c:v>
                      </c:pt>
                      <c:pt idx="146">
                        <c:v>2.2799999999999998</c:v>
                      </c:pt>
                      <c:pt idx="147">
                        <c:v>2.0499999999999998</c:v>
                      </c:pt>
                      <c:pt idx="148">
                        <c:v>2.06</c:v>
                      </c:pt>
                      <c:pt idx="149">
                        <c:v>1.9</c:v>
                      </c:pt>
                      <c:pt idx="150">
                        <c:v>1.76</c:v>
                      </c:pt>
                      <c:pt idx="151">
                        <c:v>1.6</c:v>
                      </c:pt>
                      <c:pt idx="152">
                        <c:v>1.72</c:v>
                      </c:pt>
                      <c:pt idx="153">
                        <c:v>1.71</c:v>
                      </c:pt>
                      <c:pt idx="154">
                        <c:v>1.92</c:v>
                      </c:pt>
                      <c:pt idx="155">
                        <c:v>1.97</c:v>
                      </c:pt>
                      <c:pt idx="156">
                        <c:v>1.9</c:v>
                      </c:pt>
                      <c:pt idx="157">
                        <c:v>1.87</c:v>
                      </c:pt>
                      <c:pt idx="158">
                        <c:v>1.8</c:v>
                      </c:pt>
                      <c:pt idx="159">
                        <c:v>1.77</c:v>
                      </c:pt>
                      <c:pt idx="160">
                        <c:v>1.8</c:v>
                      </c:pt>
                      <c:pt idx="161">
                        <c:v>1.98</c:v>
                      </c:pt>
                      <c:pt idx="162">
                        <c:v>1.85</c:v>
                      </c:pt>
                      <c:pt idx="163">
                        <c:v>1.75</c:v>
                      </c:pt>
                      <c:pt idx="164">
                        <c:v>1.59</c:v>
                      </c:pt>
                      <c:pt idx="165">
                        <c:v>1.75</c:v>
                      </c:pt>
                      <c:pt idx="166">
                        <c:v>1.85</c:v>
                      </c:pt>
                      <c:pt idx="167">
                        <c:v>1.77</c:v>
                      </c:pt>
                      <c:pt idx="168">
                        <c:v>1.89</c:v>
                      </c:pt>
                      <c:pt idx="169">
                        <c:v>2</c:v>
                      </c:pt>
                      <c:pt idx="170">
                        <c:v>2.21</c:v>
                      </c:pt>
                      <c:pt idx="171">
                        <c:v>1.9</c:v>
                      </c:pt>
                      <c:pt idx="172">
                        <c:v>2.0499999999999998</c:v>
                      </c:pt>
                      <c:pt idx="173">
                        <c:v>2.23</c:v>
                      </c:pt>
                      <c:pt idx="174">
                        <c:v>2.2200000000000002</c:v>
                      </c:pt>
                      <c:pt idx="175">
                        <c:v>2.02</c:v>
                      </c:pt>
                      <c:pt idx="176">
                        <c:v>2.0299999999999998</c:v>
                      </c:pt>
                      <c:pt idx="177">
                        <c:v>2.0699999999999998</c:v>
                      </c:pt>
                      <c:pt idx="178">
                        <c:v>2.16</c:v>
                      </c:pt>
                      <c:pt idx="179">
                        <c:v>2.2999999999999998</c:v>
                      </c:pt>
                      <c:pt idx="180">
                        <c:v>2.1</c:v>
                      </c:pt>
                      <c:pt idx="181">
                        <c:v>1.9</c:v>
                      </c:pt>
                      <c:pt idx="182">
                        <c:v>1.8</c:v>
                      </c:pt>
                      <c:pt idx="183">
                        <c:v>1.9</c:v>
                      </c:pt>
                      <c:pt idx="184">
                        <c:v>2.16</c:v>
                      </c:pt>
                      <c:pt idx="185">
                        <c:v>2.1</c:v>
                      </c:pt>
                      <c:pt idx="186">
                        <c:v>2.21</c:v>
                      </c:pt>
                      <c:pt idx="187">
                        <c:v>2.2999999999999998</c:v>
                      </c:pt>
                      <c:pt idx="188">
                        <c:v>2.78</c:v>
                      </c:pt>
                      <c:pt idx="189">
                        <c:v>3</c:v>
                      </c:pt>
                      <c:pt idx="190">
                        <c:v>2.92</c:v>
                      </c:pt>
                      <c:pt idx="191">
                        <c:v>2.59</c:v>
                      </c:pt>
                      <c:pt idx="192">
                        <c:v>2.46</c:v>
                      </c:pt>
                      <c:pt idx="193">
                        <c:v>2.2200000000000002</c:v>
                      </c:pt>
                      <c:pt idx="194">
                        <c:v>2.16</c:v>
                      </c:pt>
                      <c:pt idx="195">
                        <c:v>2.8</c:v>
                      </c:pt>
                      <c:pt idx="196">
                        <c:v>1.82</c:v>
                      </c:pt>
                      <c:pt idx="197">
                        <c:v>2.09</c:v>
                      </c:pt>
                      <c:pt idx="198">
                        <c:v>2.12</c:v>
                      </c:pt>
                      <c:pt idx="199">
                        <c:v>1.98</c:v>
                      </c:pt>
                      <c:pt idx="200">
                        <c:v>2.0699999999999998</c:v>
                      </c:pt>
                      <c:pt idx="201">
                        <c:v>2.0699999999999998</c:v>
                      </c:pt>
                      <c:pt idx="202">
                        <c:v>2.46</c:v>
                      </c:pt>
                      <c:pt idx="203">
                        <c:v>2.56</c:v>
                      </c:pt>
                      <c:pt idx="204">
                        <c:v>2.67</c:v>
                      </c:pt>
                      <c:pt idx="205">
                        <c:v>2.5</c:v>
                      </c:pt>
                      <c:pt idx="206">
                        <c:v>2.21</c:v>
                      </c:pt>
                      <c:pt idx="207">
                        <c:v>2.4700000000000002</c:v>
                      </c:pt>
                      <c:pt idx="208">
                        <c:v>2.31</c:v>
                      </c:pt>
                      <c:pt idx="209">
                        <c:v>2.87</c:v>
                      </c:pt>
                      <c:pt idx="210">
                        <c:v>3</c:v>
                      </c:pt>
                      <c:pt idx="211">
                        <c:v>2.5499999999999998</c:v>
                      </c:pt>
                      <c:pt idx="212">
                        <c:v>3.36</c:v>
                      </c:pt>
                      <c:pt idx="213">
                        <c:v>3.46</c:v>
                      </c:pt>
                      <c:pt idx="214">
                        <c:v>3.6</c:v>
                      </c:pt>
                      <c:pt idx="215">
                        <c:v>3.7</c:v>
                      </c:pt>
                      <c:pt idx="216">
                        <c:v>3.5</c:v>
                      </c:pt>
                      <c:pt idx="217">
                        <c:v>3.38</c:v>
                      </c:pt>
                      <c:pt idx="218">
                        <c:v>3.38</c:v>
                      </c:pt>
                      <c:pt idx="219">
                        <c:v>3.29</c:v>
                      </c:pt>
                      <c:pt idx="220">
                        <c:v>3.1</c:v>
                      </c:pt>
                      <c:pt idx="221">
                        <c:v>3.15</c:v>
                      </c:pt>
                      <c:pt idx="222">
                        <c:v>2.88</c:v>
                      </c:pt>
                      <c:pt idx="223">
                        <c:v>2.78</c:v>
                      </c:pt>
                      <c:pt idx="224">
                        <c:v>2.82</c:v>
                      </c:pt>
                      <c:pt idx="225">
                        <c:v>3.6</c:v>
                      </c:pt>
                      <c:pt idx="226">
                        <c:v>3.81</c:v>
                      </c:pt>
                      <c:pt idx="227">
                        <c:v>3.9</c:v>
                      </c:pt>
                      <c:pt idx="228">
                        <c:v>4.24</c:v>
                      </c:pt>
                      <c:pt idx="229">
                        <c:v>4.25</c:v>
                      </c:pt>
                      <c:pt idx="230">
                        <c:v>4.26</c:v>
                      </c:pt>
                      <c:pt idx="231">
                        <c:v>4.3600000000000003</c:v>
                      </c:pt>
                      <c:pt idx="232">
                        <c:v>4.1900000000000004</c:v>
                      </c:pt>
                      <c:pt idx="233">
                        <c:v>4.07</c:v>
                      </c:pt>
                      <c:pt idx="234">
                        <c:v>4</c:v>
                      </c:pt>
                      <c:pt idx="235">
                        <c:v>3.85</c:v>
                      </c:pt>
                      <c:pt idx="236">
                        <c:v>3.7</c:v>
                      </c:pt>
                      <c:pt idx="237">
                        <c:v>3.65</c:v>
                      </c:pt>
                      <c:pt idx="238">
                        <c:v>3.69</c:v>
                      </c:pt>
                      <c:pt idx="239">
                        <c:v>3.3</c:v>
                      </c:pt>
                      <c:pt idx="240">
                        <c:v>3.5</c:v>
                      </c:pt>
                      <c:pt idx="241">
                        <c:v>3.48</c:v>
                      </c:pt>
                      <c:pt idx="242">
                        <c:v>3.38</c:v>
                      </c:pt>
                      <c:pt idx="243">
                        <c:v>3.1</c:v>
                      </c:pt>
                      <c:pt idx="244">
                        <c:v>3.38</c:v>
                      </c:pt>
                      <c:pt idx="245">
                        <c:v>3.7</c:v>
                      </c:pt>
                      <c:pt idx="246">
                        <c:v>3.45</c:v>
                      </c:pt>
                      <c:pt idx="247">
                        <c:v>3.65</c:v>
                      </c:pt>
                      <c:pt idx="248">
                        <c:v>4</c:v>
                      </c:pt>
                      <c:pt idx="249">
                        <c:v>3.78</c:v>
                      </c:pt>
                      <c:pt idx="250">
                        <c:v>3.66</c:v>
                      </c:pt>
                      <c:pt idx="251">
                        <c:v>3.81</c:v>
                      </c:pt>
                      <c:pt idx="252">
                        <c:v>3.98</c:v>
                      </c:pt>
                      <c:pt idx="253">
                        <c:v>3.68</c:v>
                      </c:pt>
                      <c:pt idx="254">
                        <c:v>3.68</c:v>
                      </c:pt>
                      <c:pt idx="255">
                        <c:v>3.7</c:v>
                      </c:pt>
                      <c:pt idx="256">
                        <c:v>3.54</c:v>
                      </c:pt>
                      <c:pt idx="257">
                        <c:v>3.6</c:v>
                      </c:pt>
                      <c:pt idx="258">
                        <c:v>3.34</c:v>
                      </c:pt>
                      <c:pt idx="259">
                        <c:v>3.33</c:v>
                      </c:pt>
                      <c:pt idx="260">
                        <c:v>3.3</c:v>
                      </c:pt>
                      <c:pt idx="261">
                        <c:v>3.25</c:v>
                      </c:pt>
                      <c:pt idx="262">
                        <c:v>3.42</c:v>
                      </c:pt>
                      <c:pt idx="263">
                        <c:v>3.2</c:v>
                      </c:pt>
                      <c:pt idx="264">
                        <c:v>3.02</c:v>
                      </c:pt>
                      <c:pt idx="265">
                        <c:v>2.95</c:v>
                      </c:pt>
                      <c:pt idx="266">
                        <c:v>3</c:v>
                      </c:pt>
                      <c:pt idx="267">
                        <c:v>2.98</c:v>
                      </c:pt>
                      <c:pt idx="268">
                        <c:v>3</c:v>
                      </c:pt>
                      <c:pt idx="269">
                        <c:v>2.95</c:v>
                      </c:pt>
                      <c:pt idx="270">
                        <c:v>3.05</c:v>
                      </c:pt>
                      <c:pt idx="271">
                        <c:v>2.89</c:v>
                      </c:pt>
                      <c:pt idx="272">
                        <c:v>2.84</c:v>
                      </c:pt>
                      <c:pt idx="273">
                        <c:v>2.7</c:v>
                      </c:pt>
                      <c:pt idx="274">
                        <c:v>3.45</c:v>
                      </c:pt>
                      <c:pt idx="275">
                        <c:v>3.52</c:v>
                      </c:pt>
                      <c:pt idx="276">
                        <c:v>3.38</c:v>
                      </c:pt>
                      <c:pt idx="277">
                        <c:v>3.42</c:v>
                      </c:pt>
                      <c:pt idx="278">
                        <c:v>3.8</c:v>
                      </c:pt>
                      <c:pt idx="279">
                        <c:v>3.56</c:v>
                      </c:pt>
                      <c:pt idx="280">
                        <c:v>4.2</c:v>
                      </c:pt>
                      <c:pt idx="281">
                        <c:v>4.1500000000000004</c:v>
                      </c:pt>
                      <c:pt idx="282">
                        <c:v>4.18</c:v>
                      </c:pt>
                      <c:pt idx="283">
                        <c:v>4.4000000000000004</c:v>
                      </c:pt>
                      <c:pt idx="284">
                        <c:v>4.18</c:v>
                      </c:pt>
                      <c:pt idx="285">
                        <c:v>4</c:v>
                      </c:pt>
                      <c:pt idx="286">
                        <c:v>4.49</c:v>
                      </c:pt>
                      <c:pt idx="287">
                        <c:v>4.3</c:v>
                      </c:pt>
                      <c:pt idx="288">
                        <c:v>3.88</c:v>
                      </c:pt>
                      <c:pt idx="289">
                        <c:v>3.4</c:v>
                      </c:pt>
                      <c:pt idx="290">
                        <c:v>3.36</c:v>
                      </c:pt>
                      <c:pt idx="291">
                        <c:v>3.36</c:v>
                      </c:pt>
                      <c:pt idx="292">
                        <c:v>3.38</c:v>
                      </c:pt>
                      <c:pt idx="293">
                        <c:v>3.18</c:v>
                      </c:pt>
                      <c:pt idx="294">
                        <c:v>3.38</c:v>
                      </c:pt>
                      <c:pt idx="295">
                        <c:v>3.3</c:v>
                      </c:pt>
                      <c:pt idx="296">
                        <c:v>3.33</c:v>
                      </c:pt>
                      <c:pt idx="297">
                        <c:v>3.38</c:v>
                      </c:pt>
                      <c:pt idx="298">
                        <c:v>3.35</c:v>
                      </c:pt>
                      <c:pt idx="299">
                        <c:v>3.44</c:v>
                      </c:pt>
                      <c:pt idx="300">
                        <c:v>3.7</c:v>
                      </c:pt>
                      <c:pt idx="301">
                        <c:v>3.62</c:v>
                      </c:pt>
                      <c:pt idx="302">
                        <c:v>3.31</c:v>
                      </c:pt>
                      <c:pt idx="303">
                        <c:v>3.28</c:v>
                      </c:pt>
                      <c:pt idx="304">
                        <c:v>3.36</c:v>
                      </c:pt>
                      <c:pt idx="305">
                        <c:v>3.68</c:v>
                      </c:pt>
                      <c:pt idx="306">
                        <c:v>3.4</c:v>
                      </c:pt>
                      <c:pt idx="307">
                        <c:v>3.18</c:v>
                      </c:pt>
                      <c:pt idx="308">
                        <c:v>3.05</c:v>
                      </c:pt>
                      <c:pt idx="309">
                        <c:v>2.98</c:v>
                      </c:pt>
                      <c:pt idx="310">
                        <c:v>3.24</c:v>
                      </c:pt>
                      <c:pt idx="311">
                        <c:v>3.5</c:v>
                      </c:pt>
                      <c:pt idx="312">
                        <c:v>3.42</c:v>
                      </c:pt>
                      <c:pt idx="313">
                        <c:v>3.28</c:v>
                      </c:pt>
                      <c:pt idx="314">
                        <c:v>3.3</c:v>
                      </c:pt>
                      <c:pt idx="315">
                        <c:v>3.55</c:v>
                      </c:pt>
                      <c:pt idx="316">
                        <c:v>4.0599999999999996</c:v>
                      </c:pt>
                      <c:pt idx="317">
                        <c:v>3.98</c:v>
                      </c:pt>
                      <c:pt idx="318">
                        <c:v>3.81</c:v>
                      </c:pt>
                      <c:pt idx="319">
                        <c:v>3.59</c:v>
                      </c:pt>
                      <c:pt idx="320">
                        <c:v>3.57</c:v>
                      </c:pt>
                      <c:pt idx="321">
                        <c:v>3.5</c:v>
                      </c:pt>
                      <c:pt idx="322">
                        <c:v>3.52</c:v>
                      </c:pt>
                      <c:pt idx="323">
                        <c:v>3.48</c:v>
                      </c:pt>
                      <c:pt idx="324">
                        <c:v>3.4</c:v>
                      </c:pt>
                      <c:pt idx="325">
                        <c:v>3.31</c:v>
                      </c:pt>
                      <c:pt idx="326">
                        <c:v>3.07</c:v>
                      </c:pt>
                      <c:pt idx="327">
                        <c:v>3</c:v>
                      </c:pt>
                      <c:pt idx="328">
                        <c:v>3</c:v>
                      </c:pt>
                      <c:pt idx="329">
                        <c:v>3</c:v>
                      </c:pt>
                      <c:pt idx="330">
                        <c:v>3</c:v>
                      </c:pt>
                      <c:pt idx="331">
                        <c:v>3.07</c:v>
                      </c:pt>
                      <c:pt idx="332">
                        <c:v>3.1</c:v>
                      </c:pt>
                      <c:pt idx="333">
                        <c:v>2.84</c:v>
                      </c:pt>
                      <c:pt idx="334">
                        <c:v>3.19</c:v>
                      </c:pt>
                      <c:pt idx="335">
                        <c:v>3.32</c:v>
                      </c:pt>
                      <c:pt idx="336">
                        <c:v>3.32</c:v>
                      </c:pt>
                      <c:pt idx="337">
                        <c:v>3.32</c:v>
                      </c:pt>
                      <c:pt idx="338">
                        <c:v>3.32</c:v>
                      </c:pt>
                      <c:pt idx="339">
                        <c:v>3.18</c:v>
                      </c:pt>
                      <c:pt idx="340">
                        <c:v>3.22</c:v>
                      </c:pt>
                      <c:pt idx="341">
                        <c:v>3.25</c:v>
                      </c:pt>
                      <c:pt idx="342">
                        <c:v>3.1</c:v>
                      </c:pt>
                      <c:pt idx="343">
                        <c:v>3.4</c:v>
                      </c:pt>
                      <c:pt idx="344">
                        <c:v>3.3</c:v>
                      </c:pt>
                      <c:pt idx="345">
                        <c:v>3.4</c:v>
                      </c:pt>
                      <c:pt idx="346">
                        <c:v>3.32</c:v>
                      </c:pt>
                      <c:pt idx="347">
                        <c:v>3.47</c:v>
                      </c:pt>
                      <c:pt idx="348">
                        <c:v>3.37</c:v>
                      </c:pt>
                      <c:pt idx="349">
                        <c:v>3.43</c:v>
                      </c:pt>
                      <c:pt idx="350">
                        <c:v>3.35</c:v>
                      </c:pt>
                      <c:pt idx="351">
                        <c:v>3.35</c:v>
                      </c:pt>
                      <c:pt idx="352">
                        <c:v>3.1</c:v>
                      </c:pt>
                      <c:pt idx="353">
                        <c:v>2.99</c:v>
                      </c:pt>
                      <c:pt idx="354">
                        <c:v>3.1</c:v>
                      </c:pt>
                      <c:pt idx="355">
                        <c:v>2.9</c:v>
                      </c:pt>
                      <c:pt idx="356">
                        <c:v>2.95</c:v>
                      </c:pt>
                      <c:pt idx="357">
                        <c:v>2.91</c:v>
                      </c:pt>
                      <c:pt idx="358">
                        <c:v>3.05</c:v>
                      </c:pt>
                      <c:pt idx="359">
                        <c:v>3.07</c:v>
                      </c:pt>
                      <c:pt idx="360">
                        <c:v>2.88</c:v>
                      </c:pt>
                      <c:pt idx="361">
                        <c:v>2.87</c:v>
                      </c:pt>
                      <c:pt idx="362">
                        <c:v>3.1</c:v>
                      </c:pt>
                      <c:pt idx="363">
                        <c:v>3</c:v>
                      </c:pt>
                      <c:pt idx="364">
                        <c:v>2.98</c:v>
                      </c:pt>
                      <c:pt idx="365">
                        <c:v>2.95</c:v>
                      </c:pt>
                      <c:pt idx="366">
                        <c:v>2.57</c:v>
                      </c:pt>
                      <c:pt idx="367">
                        <c:v>2.29</c:v>
                      </c:pt>
                      <c:pt idx="368">
                        <c:v>2.4</c:v>
                      </c:pt>
                      <c:pt idx="369">
                        <c:v>2.2000000000000002</c:v>
                      </c:pt>
                      <c:pt idx="370">
                        <c:v>2.2799999999999998</c:v>
                      </c:pt>
                      <c:pt idx="371">
                        <c:v>2.12</c:v>
                      </c:pt>
                      <c:pt idx="372">
                        <c:v>2.86</c:v>
                      </c:pt>
                      <c:pt idx="373">
                        <c:v>3.1</c:v>
                      </c:pt>
                      <c:pt idx="374">
                        <c:v>2.68</c:v>
                      </c:pt>
                      <c:pt idx="375">
                        <c:v>2.3199999999999998</c:v>
                      </c:pt>
                      <c:pt idx="376">
                        <c:v>2.2200000000000002</c:v>
                      </c:pt>
                      <c:pt idx="377">
                        <c:v>2.2400000000000002</c:v>
                      </c:pt>
                      <c:pt idx="378">
                        <c:v>2.2599999999999998</c:v>
                      </c:pt>
                      <c:pt idx="379">
                        <c:v>2.2799999999999998</c:v>
                      </c:pt>
                      <c:pt idx="380">
                        <c:v>2.4</c:v>
                      </c:pt>
                      <c:pt idx="381">
                        <c:v>2.2000000000000002</c:v>
                      </c:pt>
                      <c:pt idx="382">
                        <c:v>2.2400000000000002</c:v>
                      </c:pt>
                      <c:pt idx="383">
                        <c:v>2.2799999999999998</c:v>
                      </c:pt>
                      <c:pt idx="384">
                        <c:v>2.6</c:v>
                      </c:pt>
                      <c:pt idx="385">
                        <c:v>2.68</c:v>
                      </c:pt>
                      <c:pt idx="386">
                        <c:v>2.4900000000000002</c:v>
                      </c:pt>
                      <c:pt idx="387">
                        <c:v>2.31</c:v>
                      </c:pt>
                      <c:pt idx="388">
                        <c:v>2.6</c:v>
                      </c:pt>
                      <c:pt idx="389">
                        <c:v>2.2000000000000002</c:v>
                      </c:pt>
                      <c:pt idx="390">
                        <c:v>2.7</c:v>
                      </c:pt>
                      <c:pt idx="391">
                        <c:v>2.8</c:v>
                      </c:pt>
                      <c:pt idx="392">
                        <c:v>2.79</c:v>
                      </c:pt>
                      <c:pt idx="393">
                        <c:v>2.5</c:v>
                      </c:pt>
                      <c:pt idx="394">
                        <c:v>2.58</c:v>
                      </c:pt>
                      <c:pt idx="395">
                        <c:v>2.95</c:v>
                      </c:pt>
                      <c:pt idx="396">
                        <c:v>2.8</c:v>
                      </c:pt>
                      <c:pt idx="397">
                        <c:v>2.72</c:v>
                      </c:pt>
                      <c:pt idx="398">
                        <c:v>3.18</c:v>
                      </c:pt>
                      <c:pt idx="399">
                        <c:v>3.19</c:v>
                      </c:pt>
                      <c:pt idx="400">
                        <c:v>3.2</c:v>
                      </c:pt>
                      <c:pt idx="401">
                        <c:v>3.18</c:v>
                      </c:pt>
                      <c:pt idx="402">
                        <c:v>3.2</c:v>
                      </c:pt>
                      <c:pt idx="403">
                        <c:v>3.05</c:v>
                      </c:pt>
                      <c:pt idx="404">
                        <c:v>2.98</c:v>
                      </c:pt>
                      <c:pt idx="405">
                        <c:v>3</c:v>
                      </c:pt>
                      <c:pt idx="406">
                        <c:v>3.1</c:v>
                      </c:pt>
                      <c:pt idx="407">
                        <c:v>3</c:v>
                      </c:pt>
                      <c:pt idx="408">
                        <c:v>2.99</c:v>
                      </c:pt>
                      <c:pt idx="409">
                        <c:v>2.99</c:v>
                      </c:pt>
                      <c:pt idx="410">
                        <c:v>3</c:v>
                      </c:pt>
                      <c:pt idx="411">
                        <c:v>2.92</c:v>
                      </c:pt>
                      <c:pt idx="412">
                        <c:v>3.18</c:v>
                      </c:pt>
                      <c:pt idx="413">
                        <c:v>3.22</c:v>
                      </c:pt>
                      <c:pt idx="414">
                        <c:v>2.85</c:v>
                      </c:pt>
                      <c:pt idx="415">
                        <c:v>2.9</c:v>
                      </c:pt>
                      <c:pt idx="416">
                        <c:v>2.61</c:v>
                      </c:pt>
                      <c:pt idx="417">
                        <c:v>2.35</c:v>
                      </c:pt>
                      <c:pt idx="418">
                        <c:v>2.85</c:v>
                      </c:pt>
                      <c:pt idx="419">
                        <c:v>2.75</c:v>
                      </c:pt>
                      <c:pt idx="420">
                        <c:v>2.7</c:v>
                      </c:pt>
                      <c:pt idx="421">
                        <c:v>3.3</c:v>
                      </c:pt>
                      <c:pt idx="422">
                        <c:v>3.2</c:v>
                      </c:pt>
                      <c:pt idx="423">
                        <c:v>3.42</c:v>
                      </c:pt>
                      <c:pt idx="424">
                        <c:v>3.48</c:v>
                      </c:pt>
                      <c:pt idx="425">
                        <c:v>3.5</c:v>
                      </c:pt>
                      <c:pt idx="426">
                        <c:v>3.3</c:v>
                      </c:pt>
                      <c:pt idx="427">
                        <c:v>3.38</c:v>
                      </c:pt>
                      <c:pt idx="428">
                        <c:v>3.4</c:v>
                      </c:pt>
                      <c:pt idx="429">
                        <c:v>2.95</c:v>
                      </c:pt>
                      <c:pt idx="430">
                        <c:v>2.69</c:v>
                      </c:pt>
                      <c:pt idx="431">
                        <c:v>2.5499999999999998</c:v>
                      </c:pt>
                      <c:pt idx="432">
                        <c:v>3.03</c:v>
                      </c:pt>
                      <c:pt idx="433">
                        <c:v>3.33</c:v>
                      </c:pt>
                      <c:pt idx="434">
                        <c:v>2.97</c:v>
                      </c:pt>
                      <c:pt idx="435">
                        <c:v>2.84</c:v>
                      </c:pt>
                      <c:pt idx="436">
                        <c:v>3.4</c:v>
                      </c:pt>
                      <c:pt idx="437">
                        <c:v>3.28</c:v>
                      </c:pt>
                      <c:pt idx="438">
                        <c:v>3.4</c:v>
                      </c:pt>
                      <c:pt idx="439">
                        <c:v>3.25</c:v>
                      </c:pt>
                      <c:pt idx="440">
                        <c:v>3.38</c:v>
                      </c:pt>
                      <c:pt idx="441">
                        <c:v>3.28</c:v>
                      </c:pt>
                      <c:pt idx="442">
                        <c:v>3.18</c:v>
                      </c:pt>
                      <c:pt idx="443">
                        <c:v>3.18</c:v>
                      </c:pt>
                      <c:pt idx="444">
                        <c:v>3.37</c:v>
                      </c:pt>
                      <c:pt idx="445">
                        <c:v>3.3</c:v>
                      </c:pt>
                      <c:pt idx="446">
                        <c:v>3.87</c:v>
                      </c:pt>
                      <c:pt idx="447">
                        <c:v>2.65</c:v>
                      </c:pt>
                      <c:pt idx="448">
                        <c:v>2.64</c:v>
                      </c:pt>
                      <c:pt idx="449">
                        <c:v>2.34</c:v>
                      </c:pt>
                      <c:pt idx="450">
                        <c:v>3.26</c:v>
                      </c:pt>
                      <c:pt idx="451">
                        <c:v>3.32</c:v>
                      </c:pt>
                      <c:pt idx="452">
                        <c:v>3.32</c:v>
                      </c:pt>
                      <c:pt idx="453">
                        <c:v>3.2</c:v>
                      </c:pt>
                      <c:pt idx="454">
                        <c:v>3.3</c:v>
                      </c:pt>
                      <c:pt idx="455">
                        <c:v>3.28</c:v>
                      </c:pt>
                      <c:pt idx="456">
                        <c:v>2.84</c:v>
                      </c:pt>
                      <c:pt idx="457">
                        <c:v>2.69</c:v>
                      </c:pt>
                      <c:pt idx="458">
                        <c:v>2.75</c:v>
                      </c:pt>
                      <c:pt idx="459">
                        <c:v>2.34</c:v>
                      </c:pt>
                      <c:pt idx="460">
                        <c:v>2.2999999999999998</c:v>
                      </c:pt>
                      <c:pt idx="461">
                        <c:v>2.15</c:v>
                      </c:pt>
                      <c:pt idx="462">
                        <c:v>2.3199999999999998</c:v>
                      </c:pt>
                      <c:pt idx="463">
                        <c:v>2.1</c:v>
                      </c:pt>
                      <c:pt idx="464">
                        <c:v>2.99</c:v>
                      </c:pt>
                      <c:pt idx="465">
                        <c:v>3.25</c:v>
                      </c:pt>
                      <c:pt idx="466">
                        <c:v>2.64</c:v>
                      </c:pt>
                      <c:pt idx="467">
                        <c:v>2.48</c:v>
                      </c:pt>
                      <c:pt idx="468">
                        <c:v>2.72</c:v>
                      </c:pt>
                      <c:pt idx="469">
                        <c:v>2.5</c:v>
                      </c:pt>
                      <c:pt idx="470">
                        <c:v>2.57</c:v>
                      </c:pt>
                      <c:pt idx="471">
                        <c:v>2.27</c:v>
                      </c:pt>
                      <c:pt idx="472">
                        <c:v>2.6</c:v>
                      </c:pt>
                      <c:pt idx="473">
                        <c:v>2.12</c:v>
                      </c:pt>
                      <c:pt idx="474">
                        <c:v>2.72</c:v>
                      </c:pt>
                      <c:pt idx="475">
                        <c:v>2.82</c:v>
                      </c:pt>
                      <c:pt idx="476">
                        <c:v>3.05</c:v>
                      </c:pt>
                      <c:pt idx="477">
                        <c:v>2.93</c:v>
                      </c:pt>
                      <c:pt idx="478">
                        <c:v>2.74</c:v>
                      </c:pt>
                      <c:pt idx="479">
                        <c:v>2.41</c:v>
                      </c:pt>
                      <c:pt idx="480">
                        <c:v>2.3199999999999998</c:v>
                      </c:pt>
                      <c:pt idx="481">
                        <c:v>2.2799999999999998</c:v>
                      </c:pt>
                      <c:pt idx="482">
                        <c:v>2.82</c:v>
                      </c:pt>
                      <c:pt idx="483">
                        <c:v>2.88</c:v>
                      </c:pt>
                      <c:pt idx="484">
                        <c:v>2.84</c:v>
                      </c:pt>
                      <c:pt idx="485">
                        <c:v>2.98</c:v>
                      </c:pt>
                      <c:pt idx="486">
                        <c:v>2.59</c:v>
                      </c:pt>
                      <c:pt idx="487">
                        <c:v>2.4</c:v>
                      </c:pt>
                      <c:pt idx="488">
                        <c:v>2.29</c:v>
                      </c:pt>
                      <c:pt idx="489">
                        <c:v>2.0499999999999998</c:v>
                      </c:pt>
                      <c:pt idx="490">
                        <c:v>2.1800000000000002</c:v>
                      </c:pt>
                      <c:pt idx="491">
                        <c:v>2.11</c:v>
                      </c:pt>
                      <c:pt idx="492">
                        <c:v>2.16</c:v>
                      </c:pt>
                      <c:pt idx="493">
                        <c:v>1.97</c:v>
                      </c:pt>
                      <c:pt idx="494">
                        <c:v>2.1</c:v>
                      </c:pt>
                      <c:pt idx="495">
                        <c:v>2.02</c:v>
                      </c:pt>
                      <c:pt idx="496">
                        <c:v>2.4</c:v>
                      </c:pt>
                      <c:pt idx="497">
                        <c:v>2</c:v>
                      </c:pt>
                      <c:pt idx="498">
                        <c:v>2.2000000000000002</c:v>
                      </c:pt>
                      <c:pt idx="499">
                        <c:v>2.1</c:v>
                      </c:pt>
                      <c:pt idx="500">
                        <c:v>2</c:v>
                      </c:pt>
                      <c:pt idx="501">
                        <c:v>2.23</c:v>
                      </c:pt>
                      <c:pt idx="502">
                        <c:v>2.19</c:v>
                      </c:pt>
                      <c:pt idx="503">
                        <c:v>2</c:v>
                      </c:pt>
                      <c:pt idx="504">
                        <c:v>2.25</c:v>
                      </c:pt>
                      <c:pt idx="505">
                        <c:v>2.88</c:v>
                      </c:pt>
                      <c:pt idx="506">
                        <c:v>3.05</c:v>
                      </c:pt>
                      <c:pt idx="507">
                        <c:v>3.2</c:v>
                      </c:pt>
                      <c:pt idx="508">
                        <c:v>2.98</c:v>
                      </c:pt>
                      <c:pt idx="509">
                        <c:v>3.1</c:v>
                      </c:pt>
                      <c:pt idx="510">
                        <c:v>3.02</c:v>
                      </c:pt>
                      <c:pt idx="511">
                        <c:v>3.2</c:v>
                      </c:pt>
                      <c:pt idx="512">
                        <c:v>2.87</c:v>
                      </c:pt>
                      <c:pt idx="513">
                        <c:v>2.54</c:v>
                      </c:pt>
                      <c:pt idx="514">
                        <c:v>3</c:v>
                      </c:pt>
                      <c:pt idx="515">
                        <c:v>3.3</c:v>
                      </c:pt>
                      <c:pt idx="516">
                        <c:v>2.69</c:v>
                      </c:pt>
                      <c:pt idx="517">
                        <c:v>2.27</c:v>
                      </c:pt>
                      <c:pt idx="518">
                        <c:v>2.27</c:v>
                      </c:pt>
                      <c:pt idx="519">
                        <c:v>2.25</c:v>
                      </c:pt>
                      <c:pt idx="520">
                        <c:v>2.3199999999999998</c:v>
                      </c:pt>
                      <c:pt idx="521">
                        <c:v>2.13</c:v>
                      </c:pt>
                      <c:pt idx="522">
                        <c:v>2.73</c:v>
                      </c:pt>
                      <c:pt idx="523">
                        <c:v>3.2</c:v>
                      </c:pt>
                      <c:pt idx="524">
                        <c:v>3.1</c:v>
                      </c:pt>
                      <c:pt idx="525">
                        <c:v>3.1</c:v>
                      </c:pt>
                      <c:pt idx="526">
                        <c:v>2.72</c:v>
                      </c:pt>
                      <c:pt idx="527">
                        <c:v>2.1800000000000002</c:v>
                      </c:pt>
                      <c:pt idx="528">
                        <c:v>2.27</c:v>
                      </c:pt>
                      <c:pt idx="529">
                        <c:v>2.1800000000000002</c:v>
                      </c:pt>
                      <c:pt idx="530">
                        <c:v>2.2999999999999998</c:v>
                      </c:pt>
                      <c:pt idx="531">
                        <c:v>2.21</c:v>
                      </c:pt>
                      <c:pt idx="532">
                        <c:v>2.4900000000000002</c:v>
                      </c:pt>
                      <c:pt idx="533">
                        <c:v>3.1</c:v>
                      </c:pt>
                      <c:pt idx="534">
                        <c:v>2.85</c:v>
                      </c:pt>
                      <c:pt idx="535">
                        <c:v>2.2799999999999998</c:v>
                      </c:pt>
                      <c:pt idx="536">
                        <c:v>2.9</c:v>
                      </c:pt>
                      <c:pt idx="537">
                        <c:v>2.06</c:v>
                      </c:pt>
                      <c:pt idx="538">
                        <c:v>2.88</c:v>
                      </c:pt>
                      <c:pt idx="539">
                        <c:v>3</c:v>
                      </c:pt>
                      <c:pt idx="540">
                        <c:v>2.5499999999999998</c:v>
                      </c:pt>
                      <c:pt idx="541">
                        <c:v>2.06</c:v>
                      </c:pt>
                      <c:pt idx="542">
                        <c:v>2.19</c:v>
                      </c:pt>
                      <c:pt idx="543">
                        <c:v>2.16</c:v>
                      </c:pt>
                      <c:pt idx="544">
                        <c:v>2.34</c:v>
                      </c:pt>
                      <c:pt idx="545">
                        <c:v>2.1800000000000002</c:v>
                      </c:pt>
                      <c:pt idx="546">
                        <c:v>2.38</c:v>
                      </c:pt>
                      <c:pt idx="547">
                        <c:v>2.2000000000000002</c:v>
                      </c:pt>
                      <c:pt idx="548">
                        <c:v>2.19</c:v>
                      </c:pt>
                      <c:pt idx="549">
                        <c:v>2.27</c:v>
                      </c:pt>
                      <c:pt idx="550">
                        <c:v>2.81</c:v>
                      </c:pt>
                      <c:pt idx="551">
                        <c:v>2.74</c:v>
                      </c:pt>
                      <c:pt idx="552">
                        <c:v>2.61</c:v>
                      </c:pt>
                      <c:pt idx="553">
                        <c:v>2.3199999999999998</c:v>
                      </c:pt>
                      <c:pt idx="554">
                        <c:v>2.5499999999999998</c:v>
                      </c:pt>
                      <c:pt idx="555">
                        <c:v>2.15</c:v>
                      </c:pt>
                      <c:pt idx="556">
                        <c:v>2.25</c:v>
                      </c:pt>
                      <c:pt idx="557">
                        <c:v>2.35</c:v>
                      </c:pt>
                      <c:pt idx="558">
                        <c:v>2.5499999999999998</c:v>
                      </c:pt>
                      <c:pt idx="559">
                        <c:v>2.7</c:v>
                      </c:pt>
                      <c:pt idx="560">
                        <c:v>2.6</c:v>
                      </c:pt>
                      <c:pt idx="561">
                        <c:v>2.4900000000000002</c:v>
                      </c:pt>
                      <c:pt idx="562">
                        <c:v>2.92</c:v>
                      </c:pt>
                      <c:pt idx="563">
                        <c:v>3.02</c:v>
                      </c:pt>
                      <c:pt idx="564">
                        <c:v>2.98</c:v>
                      </c:pt>
                      <c:pt idx="565">
                        <c:v>2.67</c:v>
                      </c:pt>
                      <c:pt idx="566">
                        <c:v>2.75</c:v>
                      </c:pt>
                      <c:pt idx="567">
                        <c:v>2.65</c:v>
                      </c:pt>
                      <c:pt idx="568">
                        <c:v>3.09</c:v>
                      </c:pt>
                      <c:pt idx="569">
                        <c:v>3.05</c:v>
                      </c:pt>
                      <c:pt idx="570">
                        <c:v>2.98</c:v>
                      </c:pt>
                      <c:pt idx="571">
                        <c:v>3</c:v>
                      </c:pt>
                      <c:pt idx="572">
                        <c:v>3.32</c:v>
                      </c:pt>
                      <c:pt idx="573">
                        <c:v>3.15</c:v>
                      </c:pt>
                      <c:pt idx="574">
                        <c:v>2.82</c:v>
                      </c:pt>
                      <c:pt idx="575">
                        <c:v>2.5499999999999998</c:v>
                      </c:pt>
                      <c:pt idx="576">
                        <c:v>2.66</c:v>
                      </c:pt>
                      <c:pt idx="577">
                        <c:v>2.66</c:v>
                      </c:pt>
                      <c:pt idx="578">
                        <c:v>2.68</c:v>
                      </c:pt>
                      <c:pt idx="579">
                        <c:v>2.5499999999999998</c:v>
                      </c:pt>
                      <c:pt idx="580">
                        <c:v>2.5</c:v>
                      </c:pt>
                      <c:pt idx="581">
                        <c:v>2.3199999999999998</c:v>
                      </c:pt>
                      <c:pt idx="582">
                        <c:v>2.42</c:v>
                      </c:pt>
                      <c:pt idx="583">
                        <c:v>2.12</c:v>
                      </c:pt>
                      <c:pt idx="584">
                        <c:v>3</c:v>
                      </c:pt>
                      <c:pt idx="585">
                        <c:v>2.57</c:v>
                      </c:pt>
                      <c:pt idx="586">
                        <c:v>2.61</c:v>
                      </c:pt>
                      <c:pt idx="587">
                        <c:v>2.72</c:v>
                      </c:pt>
                      <c:pt idx="588">
                        <c:v>3.32</c:v>
                      </c:pt>
                      <c:pt idx="589">
                        <c:v>3.52</c:v>
                      </c:pt>
                      <c:pt idx="590">
                        <c:v>3.75</c:v>
                      </c:pt>
                      <c:pt idx="591">
                        <c:v>3.44</c:v>
                      </c:pt>
                      <c:pt idx="592">
                        <c:v>4.5</c:v>
                      </c:pt>
                      <c:pt idx="593">
                        <c:v>3.58</c:v>
                      </c:pt>
                      <c:pt idx="594">
                        <c:v>3.76</c:v>
                      </c:pt>
                      <c:pt idx="595">
                        <c:v>3.8</c:v>
                      </c:pt>
                      <c:pt idx="596">
                        <c:v>4.18</c:v>
                      </c:pt>
                      <c:pt idx="597">
                        <c:v>3.98</c:v>
                      </c:pt>
                      <c:pt idx="598">
                        <c:v>4</c:v>
                      </c:pt>
                      <c:pt idx="599">
                        <c:v>3.98</c:v>
                      </c:pt>
                      <c:pt idx="600">
                        <c:v>3.85</c:v>
                      </c:pt>
                      <c:pt idx="601">
                        <c:v>3.91</c:v>
                      </c:pt>
                      <c:pt idx="602">
                        <c:v>3.63</c:v>
                      </c:pt>
                      <c:pt idx="603">
                        <c:v>3.48</c:v>
                      </c:pt>
                      <c:pt idx="604">
                        <c:v>3.78</c:v>
                      </c:pt>
                      <c:pt idx="605">
                        <c:v>3.62</c:v>
                      </c:pt>
                      <c:pt idx="606">
                        <c:v>3.29</c:v>
                      </c:pt>
                      <c:pt idx="607">
                        <c:v>3.69</c:v>
                      </c:pt>
                      <c:pt idx="608">
                        <c:v>3.72</c:v>
                      </c:pt>
                      <c:pt idx="609">
                        <c:v>4.0999999999999996</c:v>
                      </c:pt>
                      <c:pt idx="610">
                        <c:v>3.84</c:v>
                      </c:pt>
                      <c:pt idx="611">
                        <c:v>3.87</c:v>
                      </c:pt>
                      <c:pt idx="612">
                        <c:v>3.44</c:v>
                      </c:pt>
                      <c:pt idx="613">
                        <c:v>3.7</c:v>
                      </c:pt>
                      <c:pt idx="614">
                        <c:v>3.24</c:v>
                      </c:pt>
                      <c:pt idx="615">
                        <c:v>3.15</c:v>
                      </c:pt>
                      <c:pt idx="616">
                        <c:v>3.78</c:v>
                      </c:pt>
                      <c:pt idx="617">
                        <c:v>3.55</c:v>
                      </c:pt>
                      <c:pt idx="618">
                        <c:v>3</c:v>
                      </c:pt>
                      <c:pt idx="619">
                        <c:v>3.52</c:v>
                      </c:pt>
                      <c:pt idx="620">
                        <c:v>3.7</c:v>
                      </c:pt>
                      <c:pt idx="621">
                        <c:v>3.44</c:v>
                      </c:pt>
                      <c:pt idx="622">
                        <c:v>3.5</c:v>
                      </c:pt>
                      <c:pt idx="623">
                        <c:v>3.7</c:v>
                      </c:pt>
                      <c:pt idx="624">
                        <c:v>3.9</c:v>
                      </c:pt>
                      <c:pt idx="625">
                        <c:v>4.3</c:v>
                      </c:pt>
                      <c:pt idx="626">
                        <c:v>4</c:v>
                      </c:pt>
                      <c:pt idx="627">
                        <c:v>3.99</c:v>
                      </c:pt>
                      <c:pt idx="628">
                        <c:v>4.24</c:v>
                      </c:pt>
                      <c:pt idx="629">
                        <c:v>3.66</c:v>
                      </c:pt>
                      <c:pt idx="630">
                        <c:v>3.55</c:v>
                      </c:pt>
                      <c:pt idx="631">
                        <c:v>3.49</c:v>
                      </c:pt>
                      <c:pt idx="632">
                        <c:v>3.58</c:v>
                      </c:pt>
                      <c:pt idx="633">
                        <c:v>3.59</c:v>
                      </c:pt>
                      <c:pt idx="634">
                        <c:v>3.25</c:v>
                      </c:pt>
                      <c:pt idx="635">
                        <c:v>3.5</c:v>
                      </c:pt>
                      <c:pt idx="636">
                        <c:v>3.5</c:v>
                      </c:pt>
                      <c:pt idx="637">
                        <c:v>3.3</c:v>
                      </c:pt>
                      <c:pt idx="638">
                        <c:v>3.9</c:v>
                      </c:pt>
                      <c:pt idx="639">
                        <c:v>4.0999999999999996</c:v>
                      </c:pt>
                      <c:pt idx="640">
                        <c:v>4.3499999999999996</c:v>
                      </c:pt>
                      <c:pt idx="641">
                        <c:v>3.31</c:v>
                      </c:pt>
                      <c:pt idx="642">
                        <c:v>3.68</c:v>
                      </c:pt>
                      <c:pt idx="643">
                        <c:v>3.52</c:v>
                      </c:pt>
                      <c:pt idx="644">
                        <c:v>3.64</c:v>
                      </c:pt>
                      <c:pt idx="645">
                        <c:v>4</c:v>
                      </c:pt>
                      <c:pt idx="646">
                        <c:v>4.6399999999999997</c:v>
                      </c:pt>
                      <c:pt idx="647">
                        <c:v>4.79</c:v>
                      </c:pt>
                      <c:pt idx="648">
                        <c:v>4.8499999999999996</c:v>
                      </c:pt>
                      <c:pt idx="649">
                        <c:v>4.8899999999999997</c:v>
                      </c:pt>
                      <c:pt idx="650">
                        <c:v>5</c:v>
                      </c:pt>
                      <c:pt idx="651">
                        <c:v>5.0999999999999996</c:v>
                      </c:pt>
                      <c:pt idx="652">
                        <c:v>4.8</c:v>
                      </c:pt>
                      <c:pt idx="653">
                        <c:v>4.0999999999999996</c:v>
                      </c:pt>
                      <c:pt idx="654">
                        <c:v>4</c:v>
                      </c:pt>
                      <c:pt idx="655">
                        <c:v>3.96</c:v>
                      </c:pt>
                      <c:pt idx="656">
                        <c:v>3.88</c:v>
                      </c:pt>
                      <c:pt idx="657">
                        <c:v>3.8</c:v>
                      </c:pt>
                      <c:pt idx="658">
                        <c:v>3.2</c:v>
                      </c:pt>
                      <c:pt idx="659">
                        <c:v>3.28</c:v>
                      </c:pt>
                      <c:pt idx="660">
                        <c:v>3.5</c:v>
                      </c:pt>
                      <c:pt idx="661">
                        <c:v>3.4</c:v>
                      </c:pt>
                      <c:pt idx="662">
                        <c:v>3.2</c:v>
                      </c:pt>
                      <c:pt idx="663">
                        <c:v>3.9</c:v>
                      </c:pt>
                      <c:pt idx="664">
                        <c:v>3.32</c:v>
                      </c:pt>
                      <c:pt idx="665">
                        <c:v>3.3</c:v>
                      </c:pt>
                      <c:pt idx="666">
                        <c:v>3.4</c:v>
                      </c:pt>
                      <c:pt idx="667">
                        <c:v>3.33</c:v>
                      </c:pt>
                      <c:pt idx="668">
                        <c:v>3.1</c:v>
                      </c:pt>
                      <c:pt idx="669">
                        <c:v>3.57</c:v>
                      </c:pt>
                      <c:pt idx="670">
                        <c:v>3.48</c:v>
                      </c:pt>
                      <c:pt idx="671">
                        <c:v>3.1</c:v>
                      </c:pt>
                      <c:pt idx="672">
                        <c:v>3.25</c:v>
                      </c:pt>
                      <c:pt idx="673">
                        <c:v>3.6</c:v>
                      </c:pt>
                      <c:pt idx="674">
                        <c:v>3.68</c:v>
                      </c:pt>
                      <c:pt idx="675">
                        <c:v>3.8</c:v>
                      </c:pt>
                      <c:pt idx="676">
                        <c:v>4.05</c:v>
                      </c:pt>
                      <c:pt idx="677">
                        <c:v>3.93</c:v>
                      </c:pt>
                      <c:pt idx="678">
                        <c:v>3.78</c:v>
                      </c:pt>
                      <c:pt idx="679">
                        <c:v>3.78</c:v>
                      </c:pt>
                      <c:pt idx="680">
                        <c:v>3.48</c:v>
                      </c:pt>
                      <c:pt idx="681">
                        <c:v>3.6</c:v>
                      </c:pt>
                      <c:pt idx="682">
                        <c:v>3.58</c:v>
                      </c:pt>
                      <c:pt idx="683">
                        <c:v>3.5</c:v>
                      </c:pt>
                      <c:pt idx="684">
                        <c:v>2.98</c:v>
                      </c:pt>
                      <c:pt idx="685">
                        <c:v>2.85</c:v>
                      </c:pt>
                      <c:pt idx="686">
                        <c:v>2.89</c:v>
                      </c:pt>
                      <c:pt idx="687">
                        <c:v>2.87</c:v>
                      </c:pt>
                      <c:pt idx="688">
                        <c:v>2.79</c:v>
                      </c:pt>
                      <c:pt idx="689">
                        <c:v>2.85</c:v>
                      </c:pt>
                      <c:pt idx="690">
                        <c:v>3.4</c:v>
                      </c:pt>
                      <c:pt idx="691">
                        <c:v>3.23</c:v>
                      </c:pt>
                      <c:pt idx="692">
                        <c:v>3.18</c:v>
                      </c:pt>
                      <c:pt idx="693">
                        <c:v>2.85</c:v>
                      </c:pt>
                      <c:pt idx="694">
                        <c:v>2.08</c:v>
                      </c:pt>
                      <c:pt idx="695">
                        <c:v>2.88</c:v>
                      </c:pt>
                      <c:pt idx="696">
                        <c:v>3.32</c:v>
                      </c:pt>
                      <c:pt idx="697">
                        <c:v>3.15</c:v>
                      </c:pt>
                      <c:pt idx="698">
                        <c:v>3.68</c:v>
                      </c:pt>
                      <c:pt idx="699">
                        <c:v>3.68</c:v>
                      </c:pt>
                      <c:pt idx="700">
                        <c:v>3.8</c:v>
                      </c:pt>
                      <c:pt idx="701">
                        <c:v>3.05</c:v>
                      </c:pt>
                      <c:pt idx="702">
                        <c:v>3.2</c:v>
                      </c:pt>
                      <c:pt idx="703">
                        <c:v>3.4</c:v>
                      </c:pt>
                      <c:pt idx="704">
                        <c:v>3.65</c:v>
                      </c:pt>
                      <c:pt idx="705">
                        <c:v>3.8</c:v>
                      </c:pt>
                      <c:pt idx="706">
                        <c:v>3.4</c:v>
                      </c:pt>
                      <c:pt idx="707">
                        <c:v>3.38</c:v>
                      </c:pt>
                      <c:pt idx="708">
                        <c:v>3.8</c:v>
                      </c:pt>
                      <c:pt idx="709">
                        <c:v>3.2</c:v>
                      </c:pt>
                      <c:pt idx="710">
                        <c:v>3.02</c:v>
                      </c:pt>
                      <c:pt idx="711">
                        <c:v>3.29</c:v>
                      </c:pt>
                      <c:pt idx="712">
                        <c:v>3.75</c:v>
                      </c:pt>
                      <c:pt idx="713">
                        <c:v>3.1</c:v>
                      </c:pt>
                      <c:pt idx="714">
                        <c:v>2.79</c:v>
                      </c:pt>
                      <c:pt idx="715">
                        <c:v>2.75</c:v>
                      </c:pt>
                      <c:pt idx="716">
                        <c:v>2.58</c:v>
                      </c:pt>
                      <c:pt idx="717">
                        <c:v>3.32</c:v>
                      </c:pt>
                      <c:pt idx="718">
                        <c:v>3.42</c:v>
                      </c:pt>
                      <c:pt idx="719">
                        <c:v>3.4</c:v>
                      </c:pt>
                      <c:pt idx="720">
                        <c:v>3.48</c:v>
                      </c:pt>
                      <c:pt idx="721">
                        <c:v>2.5499999999999998</c:v>
                      </c:pt>
                      <c:pt idx="722">
                        <c:v>2.5</c:v>
                      </c:pt>
                      <c:pt idx="723">
                        <c:v>2.4</c:v>
                      </c:pt>
                      <c:pt idx="724">
                        <c:v>2.5499999999999998</c:v>
                      </c:pt>
                      <c:pt idx="725">
                        <c:v>2.48</c:v>
                      </c:pt>
                      <c:pt idx="726">
                        <c:v>2.42</c:v>
                      </c:pt>
                      <c:pt idx="727">
                        <c:v>2.6</c:v>
                      </c:pt>
                      <c:pt idx="728">
                        <c:v>2.6</c:v>
                      </c:pt>
                      <c:pt idx="729">
                        <c:v>2.63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DD63-49D2-8A59-EEEFE7C9EE7D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v>2005</c:v>
                </c:tx>
                <c:spPr>
                  <a:ln w="1270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DATOS!$AB$3:$AB$732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2.48</c:v>
                      </c:pt>
                      <c:pt idx="1">
                        <c:v>2.38</c:v>
                      </c:pt>
                      <c:pt idx="2">
                        <c:v>2.39</c:v>
                      </c:pt>
                      <c:pt idx="3">
                        <c:v>2.5</c:v>
                      </c:pt>
                      <c:pt idx="4">
                        <c:v>2.48</c:v>
                      </c:pt>
                      <c:pt idx="5">
                        <c:v>2.37</c:v>
                      </c:pt>
                      <c:pt idx="6">
                        <c:v>2.39</c:v>
                      </c:pt>
                      <c:pt idx="7">
                        <c:v>2.3199999999999998</c:v>
                      </c:pt>
                      <c:pt idx="8">
                        <c:v>2.48</c:v>
                      </c:pt>
                      <c:pt idx="9">
                        <c:v>2.4500000000000002</c:v>
                      </c:pt>
                      <c:pt idx="10">
                        <c:v>3.28</c:v>
                      </c:pt>
                      <c:pt idx="11">
                        <c:v>3.58</c:v>
                      </c:pt>
                      <c:pt idx="12">
                        <c:v>3.2</c:v>
                      </c:pt>
                      <c:pt idx="13">
                        <c:v>3.05</c:v>
                      </c:pt>
                      <c:pt idx="14">
                        <c:v>3.12</c:v>
                      </c:pt>
                      <c:pt idx="15">
                        <c:v>3</c:v>
                      </c:pt>
                      <c:pt idx="16">
                        <c:v>2.8</c:v>
                      </c:pt>
                      <c:pt idx="17">
                        <c:v>2.48</c:v>
                      </c:pt>
                      <c:pt idx="18">
                        <c:v>2.88</c:v>
                      </c:pt>
                      <c:pt idx="19">
                        <c:v>2.82</c:v>
                      </c:pt>
                      <c:pt idx="20">
                        <c:v>2.98</c:v>
                      </c:pt>
                      <c:pt idx="21">
                        <c:v>2.4500000000000002</c:v>
                      </c:pt>
                      <c:pt idx="22">
                        <c:v>2.78</c:v>
                      </c:pt>
                      <c:pt idx="23">
                        <c:v>2.85</c:v>
                      </c:pt>
                      <c:pt idx="24">
                        <c:v>3.2</c:v>
                      </c:pt>
                      <c:pt idx="25">
                        <c:v>3.1</c:v>
                      </c:pt>
                      <c:pt idx="26">
                        <c:v>2.81</c:v>
                      </c:pt>
                      <c:pt idx="27">
                        <c:v>2.99</c:v>
                      </c:pt>
                      <c:pt idx="28">
                        <c:v>2.15</c:v>
                      </c:pt>
                      <c:pt idx="29">
                        <c:v>2.75</c:v>
                      </c:pt>
                      <c:pt idx="30">
                        <c:v>3.5</c:v>
                      </c:pt>
                      <c:pt idx="31">
                        <c:v>3.48</c:v>
                      </c:pt>
                      <c:pt idx="32">
                        <c:v>3.2</c:v>
                      </c:pt>
                      <c:pt idx="33">
                        <c:v>2.78</c:v>
                      </c:pt>
                      <c:pt idx="34">
                        <c:v>2.68</c:v>
                      </c:pt>
                      <c:pt idx="35">
                        <c:v>2.68</c:v>
                      </c:pt>
                      <c:pt idx="36">
                        <c:v>2.77</c:v>
                      </c:pt>
                      <c:pt idx="37">
                        <c:v>2.68</c:v>
                      </c:pt>
                      <c:pt idx="38">
                        <c:v>2.79</c:v>
                      </c:pt>
                      <c:pt idx="39">
                        <c:v>2.5</c:v>
                      </c:pt>
                      <c:pt idx="40">
                        <c:v>2.5499999999999998</c:v>
                      </c:pt>
                      <c:pt idx="41">
                        <c:v>2.46</c:v>
                      </c:pt>
                      <c:pt idx="42">
                        <c:v>2.4500000000000002</c:v>
                      </c:pt>
                      <c:pt idx="43">
                        <c:v>2.42</c:v>
                      </c:pt>
                      <c:pt idx="44">
                        <c:v>2.46</c:v>
                      </c:pt>
                      <c:pt idx="45">
                        <c:v>2.35</c:v>
                      </c:pt>
                      <c:pt idx="46">
                        <c:v>2.4700000000000002</c:v>
                      </c:pt>
                      <c:pt idx="47">
                        <c:v>2.3199999999999998</c:v>
                      </c:pt>
                      <c:pt idx="48">
                        <c:v>2.9</c:v>
                      </c:pt>
                      <c:pt idx="49">
                        <c:v>2.59</c:v>
                      </c:pt>
                      <c:pt idx="50">
                        <c:v>2.78</c:v>
                      </c:pt>
                      <c:pt idx="51">
                        <c:v>2.23</c:v>
                      </c:pt>
                      <c:pt idx="52">
                        <c:v>2.23</c:v>
                      </c:pt>
                      <c:pt idx="53">
                        <c:v>2.2000000000000002</c:v>
                      </c:pt>
                      <c:pt idx="54">
                        <c:v>2.5</c:v>
                      </c:pt>
                      <c:pt idx="55">
                        <c:v>2.09</c:v>
                      </c:pt>
                      <c:pt idx="56">
                        <c:v>2.09</c:v>
                      </c:pt>
                      <c:pt idx="57">
                        <c:v>2.1</c:v>
                      </c:pt>
                      <c:pt idx="58">
                        <c:v>2.19</c:v>
                      </c:pt>
                      <c:pt idx="59">
                        <c:v>2.1800000000000002</c:v>
                      </c:pt>
                      <c:pt idx="60">
                        <c:v>2.61</c:v>
                      </c:pt>
                      <c:pt idx="61">
                        <c:v>2.95</c:v>
                      </c:pt>
                      <c:pt idx="62">
                        <c:v>2.75</c:v>
                      </c:pt>
                      <c:pt idx="63">
                        <c:v>3</c:v>
                      </c:pt>
                      <c:pt idx="64">
                        <c:v>2.7</c:v>
                      </c:pt>
                      <c:pt idx="65">
                        <c:v>2.4</c:v>
                      </c:pt>
                      <c:pt idx="66">
                        <c:v>2.44</c:v>
                      </c:pt>
                      <c:pt idx="67">
                        <c:v>2.4500000000000002</c:v>
                      </c:pt>
                      <c:pt idx="68">
                        <c:v>2.54</c:v>
                      </c:pt>
                      <c:pt idx="69">
                        <c:v>2.5</c:v>
                      </c:pt>
                      <c:pt idx="70">
                        <c:v>2.94</c:v>
                      </c:pt>
                      <c:pt idx="71">
                        <c:v>2.68</c:v>
                      </c:pt>
                      <c:pt idx="72">
                        <c:v>2.4500000000000002</c:v>
                      </c:pt>
                      <c:pt idx="73">
                        <c:v>2.36</c:v>
                      </c:pt>
                      <c:pt idx="74">
                        <c:v>2.42</c:v>
                      </c:pt>
                      <c:pt idx="75">
                        <c:v>2.34</c:v>
                      </c:pt>
                      <c:pt idx="76">
                        <c:v>2.41</c:v>
                      </c:pt>
                      <c:pt idx="77">
                        <c:v>2.0099999999999998</c:v>
                      </c:pt>
                      <c:pt idx="78">
                        <c:v>3.07</c:v>
                      </c:pt>
                      <c:pt idx="79">
                        <c:v>3.05</c:v>
                      </c:pt>
                      <c:pt idx="80">
                        <c:v>3.08</c:v>
                      </c:pt>
                      <c:pt idx="81">
                        <c:v>3.68</c:v>
                      </c:pt>
                      <c:pt idx="82">
                        <c:v>3.58</c:v>
                      </c:pt>
                      <c:pt idx="83">
                        <c:v>3.62</c:v>
                      </c:pt>
                      <c:pt idx="84">
                        <c:v>3.91</c:v>
                      </c:pt>
                      <c:pt idx="85">
                        <c:v>4.03</c:v>
                      </c:pt>
                      <c:pt idx="86">
                        <c:v>4.12</c:v>
                      </c:pt>
                      <c:pt idx="87">
                        <c:v>4.58</c:v>
                      </c:pt>
                      <c:pt idx="88">
                        <c:v>4.82</c:v>
                      </c:pt>
                      <c:pt idx="89">
                        <c:v>4.75</c:v>
                      </c:pt>
                      <c:pt idx="90">
                        <c:v>4.54</c:v>
                      </c:pt>
                      <c:pt idx="91">
                        <c:v>4.2</c:v>
                      </c:pt>
                      <c:pt idx="92">
                        <c:v>4.46</c:v>
                      </c:pt>
                      <c:pt idx="93">
                        <c:v>3.88</c:v>
                      </c:pt>
                      <c:pt idx="94">
                        <c:v>4.74</c:v>
                      </c:pt>
                      <c:pt idx="95">
                        <c:v>3.7</c:v>
                      </c:pt>
                      <c:pt idx="96">
                        <c:v>3.72</c:v>
                      </c:pt>
                      <c:pt idx="97">
                        <c:v>3.71</c:v>
                      </c:pt>
                      <c:pt idx="98">
                        <c:v>3.12</c:v>
                      </c:pt>
                      <c:pt idx="99">
                        <c:v>2.87</c:v>
                      </c:pt>
                      <c:pt idx="100">
                        <c:v>2.9</c:v>
                      </c:pt>
                      <c:pt idx="101">
                        <c:v>2.68</c:v>
                      </c:pt>
                      <c:pt idx="102">
                        <c:v>2.76</c:v>
                      </c:pt>
                      <c:pt idx="103">
                        <c:v>3</c:v>
                      </c:pt>
                      <c:pt idx="104">
                        <c:v>3.05</c:v>
                      </c:pt>
                      <c:pt idx="105">
                        <c:v>2.8</c:v>
                      </c:pt>
                      <c:pt idx="106">
                        <c:v>2.68</c:v>
                      </c:pt>
                      <c:pt idx="107">
                        <c:v>2.59</c:v>
                      </c:pt>
                      <c:pt idx="108">
                        <c:v>2.7</c:v>
                      </c:pt>
                      <c:pt idx="109">
                        <c:v>2.4900000000000002</c:v>
                      </c:pt>
                      <c:pt idx="110">
                        <c:v>3.12</c:v>
                      </c:pt>
                      <c:pt idx="111">
                        <c:v>3</c:v>
                      </c:pt>
                      <c:pt idx="112">
                        <c:v>2.83</c:v>
                      </c:pt>
                      <c:pt idx="113">
                        <c:v>2.5</c:v>
                      </c:pt>
                      <c:pt idx="114">
                        <c:v>2.29</c:v>
                      </c:pt>
                      <c:pt idx="115">
                        <c:v>2.2799999999999998</c:v>
                      </c:pt>
                      <c:pt idx="116">
                        <c:v>2.21</c:v>
                      </c:pt>
                      <c:pt idx="117">
                        <c:v>2.2999999999999998</c:v>
                      </c:pt>
                      <c:pt idx="118">
                        <c:v>2.91</c:v>
                      </c:pt>
                      <c:pt idx="119">
                        <c:v>3.09</c:v>
                      </c:pt>
                      <c:pt idx="120">
                        <c:v>2.78</c:v>
                      </c:pt>
                      <c:pt idx="121">
                        <c:v>2.68</c:v>
                      </c:pt>
                      <c:pt idx="122">
                        <c:v>2.67</c:v>
                      </c:pt>
                      <c:pt idx="123">
                        <c:v>2.31</c:v>
                      </c:pt>
                      <c:pt idx="124">
                        <c:v>3.02</c:v>
                      </c:pt>
                      <c:pt idx="125">
                        <c:v>3.1</c:v>
                      </c:pt>
                      <c:pt idx="126">
                        <c:v>3.3</c:v>
                      </c:pt>
                      <c:pt idx="127">
                        <c:v>3.88</c:v>
                      </c:pt>
                      <c:pt idx="128">
                        <c:v>3.6</c:v>
                      </c:pt>
                      <c:pt idx="129">
                        <c:v>3.32</c:v>
                      </c:pt>
                      <c:pt idx="130">
                        <c:v>3.39</c:v>
                      </c:pt>
                      <c:pt idx="131">
                        <c:v>3.4</c:v>
                      </c:pt>
                      <c:pt idx="132">
                        <c:v>3.45</c:v>
                      </c:pt>
                      <c:pt idx="133">
                        <c:v>1.57</c:v>
                      </c:pt>
                      <c:pt idx="134">
                        <c:v>2.56</c:v>
                      </c:pt>
                      <c:pt idx="135">
                        <c:v>3.48</c:v>
                      </c:pt>
                      <c:pt idx="136">
                        <c:v>3.22</c:v>
                      </c:pt>
                      <c:pt idx="137">
                        <c:v>3.68</c:v>
                      </c:pt>
                      <c:pt idx="138">
                        <c:v>3.12</c:v>
                      </c:pt>
                      <c:pt idx="139">
                        <c:v>2.77</c:v>
                      </c:pt>
                      <c:pt idx="140">
                        <c:v>3.12</c:v>
                      </c:pt>
                      <c:pt idx="141">
                        <c:v>2.78</c:v>
                      </c:pt>
                      <c:pt idx="142">
                        <c:v>3.28</c:v>
                      </c:pt>
                      <c:pt idx="143">
                        <c:v>3.16</c:v>
                      </c:pt>
                      <c:pt idx="144">
                        <c:v>3.28</c:v>
                      </c:pt>
                      <c:pt idx="145">
                        <c:v>3.27</c:v>
                      </c:pt>
                      <c:pt idx="146">
                        <c:v>3.3</c:v>
                      </c:pt>
                      <c:pt idx="147">
                        <c:v>3.22</c:v>
                      </c:pt>
                      <c:pt idx="148">
                        <c:v>3.4</c:v>
                      </c:pt>
                      <c:pt idx="149">
                        <c:v>3.24</c:v>
                      </c:pt>
                      <c:pt idx="150">
                        <c:v>3.5</c:v>
                      </c:pt>
                      <c:pt idx="151">
                        <c:v>3.4</c:v>
                      </c:pt>
                      <c:pt idx="152">
                        <c:v>3.58</c:v>
                      </c:pt>
                      <c:pt idx="153">
                        <c:v>3.7</c:v>
                      </c:pt>
                      <c:pt idx="154">
                        <c:v>3.55</c:v>
                      </c:pt>
                      <c:pt idx="155">
                        <c:v>3.6</c:v>
                      </c:pt>
                      <c:pt idx="156">
                        <c:v>3.39</c:v>
                      </c:pt>
                      <c:pt idx="157">
                        <c:v>3.3</c:v>
                      </c:pt>
                      <c:pt idx="158">
                        <c:v>2.87</c:v>
                      </c:pt>
                      <c:pt idx="159">
                        <c:v>2.58</c:v>
                      </c:pt>
                      <c:pt idx="160">
                        <c:v>2.7</c:v>
                      </c:pt>
                      <c:pt idx="161">
                        <c:v>3.08</c:v>
                      </c:pt>
                      <c:pt idx="162">
                        <c:v>2.7</c:v>
                      </c:pt>
                      <c:pt idx="163">
                        <c:v>2.57</c:v>
                      </c:pt>
                      <c:pt idx="164">
                        <c:v>2.4900000000000002</c:v>
                      </c:pt>
                      <c:pt idx="165">
                        <c:v>2.38</c:v>
                      </c:pt>
                      <c:pt idx="166">
                        <c:v>2.4500000000000002</c:v>
                      </c:pt>
                      <c:pt idx="167">
                        <c:v>2.39</c:v>
                      </c:pt>
                      <c:pt idx="168">
                        <c:v>2.2000000000000002</c:v>
                      </c:pt>
                      <c:pt idx="169">
                        <c:v>2.4500000000000002</c:v>
                      </c:pt>
                      <c:pt idx="170">
                        <c:v>2.57</c:v>
                      </c:pt>
                      <c:pt idx="171">
                        <c:v>2.4900000000000002</c:v>
                      </c:pt>
                      <c:pt idx="172">
                        <c:v>2.5</c:v>
                      </c:pt>
                      <c:pt idx="173">
                        <c:v>2.4500000000000002</c:v>
                      </c:pt>
                      <c:pt idx="174">
                        <c:v>2.57</c:v>
                      </c:pt>
                      <c:pt idx="175">
                        <c:v>2.9</c:v>
                      </c:pt>
                      <c:pt idx="176">
                        <c:v>3.53</c:v>
                      </c:pt>
                      <c:pt idx="177">
                        <c:v>3.3</c:v>
                      </c:pt>
                      <c:pt idx="178">
                        <c:v>3.15</c:v>
                      </c:pt>
                      <c:pt idx="179">
                        <c:v>3</c:v>
                      </c:pt>
                      <c:pt idx="180">
                        <c:v>3.18</c:v>
                      </c:pt>
                      <c:pt idx="181">
                        <c:v>3.2</c:v>
                      </c:pt>
                      <c:pt idx="182">
                        <c:v>3.35</c:v>
                      </c:pt>
                      <c:pt idx="183">
                        <c:v>3.25</c:v>
                      </c:pt>
                      <c:pt idx="184">
                        <c:v>2.78</c:v>
                      </c:pt>
                      <c:pt idx="185">
                        <c:v>2.66</c:v>
                      </c:pt>
                      <c:pt idx="186">
                        <c:v>2.9</c:v>
                      </c:pt>
                      <c:pt idx="187">
                        <c:v>2.78</c:v>
                      </c:pt>
                      <c:pt idx="188">
                        <c:v>2.76</c:v>
                      </c:pt>
                      <c:pt idx="189">
                        <c:v>2.64</c:v>
                      </c:pt>
                      <c:pt idx="190">
                        <c:v>2.85</c:v>
                      </c:pt>
                      <c:pt idx="191">
                        <c:v>2.69</c:v>
                      </c:pt>
                      <c:pt idx="192">
                        <c:v>2.68</c:v>
                      </c:pt>
                      <c:pt idx="193">
                        <c:v>2.66</c:v>
                      </c:pt>
                      <c:pt idx="194">
                        <c:v>2.77</c:v>
                      </c:pt>
                      <c:pt idx="195">
                        <c:v>2.65</c:v>
                      </c:pt>
                      <c:pt idx="196">
                        <c:v>2.6</c:v>
                      </c:pt>
                      <c:pt idx="197">
                        <c:v>2.7</c:v>
                      </c:pt>
                      <c:pt idx="198">
                        <c:v>2.68</c:v>
                      </c:pt>
                      <c:pt idx="199">
                        <c:v>2.52</c:v>
                      </c:pt>
                      <c:pt idx="200">
                        <c:v>3.22</c:v>
                      </c:pt>
                      <c:pt idx="201">
                        <c:v>3.06</c:v>
                      </c:pt>
                      <c:pt idx="202">
                        <c:v>3.23</c:v>
                      </c:pt>
                      <c:pt idx="203">
                        <c:v>3.16</c:v>
                      </c:pt>
                      <c:pt idx="204">
                        <c:v>3.14</c:v>
                      </c:pt>
                      <c:pt idx="205">
                        <c:v>3.1</c:v>
                      </c:pt>
                      <c:pt idx="206">
                        <c:v>3.12</c:v>
                      </c:pt>
                      <c:pt idx="207">
                        <c:v>3.18</c:v>
                      </c:pt>
                      <c:pt idx="208">
                        <c:v>3.32</c:v>
                      </c:pt>
                      <c:pt idx="209">
                        <c:v>3.21</c:v>
                      </c:pt>
                      <c:pt idx="210">
                        <c:v>3.22</c:v>
                      </c:pt>
                      <c:pt idx="211">
                        <c:v>3.15</c:v>
                      </c:pt>
                      <c:pt idx="212">
                        <c:v>3.47</c:v>
                      </c:pt>
                      <c:pt idx="213">
                        <c:v>3.59</c:v>
                      </c:pt>
                      <c:pt idx="214">
                        <c:v>3.82</c:v>
                      </c:pt>
                      <c:pt idx="215">
                        <c:v>3.9</c:v>
                      </c:pt>
                      <c:pt idx="216">
                        <c:v>3.02</c:v>
                      </c:pt>
                      <c:pt idx="217">
                        <c:v>2.89</c:v>
                      </c:pt>
                      <c:pt idx="218">
                        <c:v>3.6</c:v>
                      </c:pt>
                      <c:pt idx="219">
                        <c:v>3.45</c:v>
                      </c:pt>
                      <c:pt idx="220">
                        <c:v>3</c:v>
                      </c:pt>
                      <c:pt idx="221">
                        <c:v>3.6</c:v>
                      </c:pt>
                      <c:pt idx="222">
                        <c:v>3.02</c:v>
                      </c:pt>
                      <c:pt idx="223">
                        <c:v>3.06</c:v>
                      </c:pt>
                      <c:pt idx="224">
                        <c:v>3.1</c:v>
                      </c:pt>
                      <c:pt idx="225">
                        <c:v>3.2</c:v>
                      </c:pt>
                      <c:pt idx="226">
                        <c:v>3.28</c:v>
                      </c:pt>
                      <c:pt idx="227">
                        <c:v>3.15</c:v>
                      </c:pt>
                      <c:pt idx="228">
                        <c:v>3.45</c:v>
                      </c:pt>
                      <c:pt idx="229">
                        <c:v>3.48</c:v>
                      </c:pt>
                      <c:pt idx="230">
                        <c:v>3.18</c:v>
                      </c:pt>
                      <c:pt idx="231">
                        <c:v>3.16</c:v>
                      </c:pt>
                      <c:pt idx="232">
                        <c:v>3.23</c:v>
                      </c:pt>
                      <c:pt idx="233">
                        <c:v>3.44</c:v>
                      </c:pt>
                      <c:pt idx="234">
                        <c:v>3.58</c:v>
                      </c:pt>
                      <c:pt idx="235">
                        <c:v>3.51</c:v>
                      </c:pt>
                      <c:pt idx="236">
                        <c:v>3.54</c:v>
                      </c:pt>
                      <c:pt idx="237">
                        <c:v>3.57</c:v>
                      </c:pt>
                      <c:pt idx="238">
                        <c:v>3.4</c:v>
                      </c:pt>
                      <c:pt idx="239">
                        <c:v>3.41</c:v>
                      </c:pt>
                      <c:pt idx="240">
                        <c:v>3.42</c:v>
                      </c:pt>
                      <c:pt idx="241">
                        <c:v>3.4</c:v>
                      </c:pt>
                      <c:pt idx="242">
                        <c:v>3.36</c:v>
                      </c:pt>
                      <c:pt idx="243">
                        <c:v>3.4</c:v>
                      </c:pt>
                      <c:pt idx="244">
                        <c:v>3.46</c:v>
                      </c:pt>
                      <c:pt idx="245">
                        <c:v>4</c:v>
                      </c:pt>
                      <c:pt idx="246">
                        <c:v>4</c:v>
                      </c:pt>
                      <c:pt idx="247">
                        <c:v>3.95</c:v>
                      </c:pt>
                      <c:pt idx="248">
                        <c:v>4.4000000000000004</c:v>
                      </c:pt>
                      <c:pt idx="249">
                        <c:v>4.33</c:v>
                      </c:pt>
                      <c:pt idx="250">
                        <c:v>4.4000000000000004</c:v>
                      </c:pt>
                      <c:pt idx="251">
                        <c:v>4.3600000000000003</c:v>
                      </c:pt>
                      <c:pt idx="252">
                        <c:v>4.04</c:v>
                      </c:pt>
                      <c:pt idx="253">
                        <c:v>3.82</c:v>
                      </c:pt>
                      <c:pt idx="254">
                        <c:v>3.85</c:v>
                      </c:pt>
                      <c:pt idx="255">
                        <c:v>3.8</c:v>
                      </c:pt>
                      <c:pt idx="256">
                        <c:v>3.8</c:v>
                      </c:pt>
                      <c:pt idx="257">
                        <c:v>3.7</c:v>
                      </c:pt>
                      <c:pt idx="258">
                        <c:v>4.12</c:v>
                      </c:pt>
                      <c:pt idx="259">
                        <c:v>4.0199999999999996</c:v>
                      </c:pt>
                      <c:pt idx="260">
                        <c:v>3.44</c:v>
                      </c:pt>
                      <c:pt idx="261">
                        <c:v>3.4</c:v>
                      </c:pt>
                      <c:pt idx="262">
                        <c:v>3.2</c:v>
                      </c:pt>
                      <c:pt idx="263">
                        <c:v>2.58</c:v>
                      </c:pt>
                      <c:pt idx="264">
                        <c:v>3.48</c:v>
                      </c:pt>
                      <c:pt idx="265">
                        <c:v>3.55</c:v>
                      </c:pt>
                      <c:pt idx="266">
                        <c:v>3.72</c:v>
                      </c:pt>
                      <c:pt idx="267">
                        <c:v>3.48</c:v>
                      </c:pt>
                      <c:pt idx="268">
                        <c:v>3.5</c:v>
                      </c:pt>
                      <c:pt idx="269">
                        <c:v>3.48</c:v>
                      </c:pt>
                      <c:pt idx="270">
                        <c:v>3.77</c:v>
                      </c:pt>
                      <c:pt idx="271">
                        <c:v>3.73</c:v>
                      </c:pt>
                      <c:pt idx="272">
                        <c:v>3.97</c:v>
                      </c:pt>
                      <c:pt idx="273">
                        <c:v>4.3</c:v>
                      </c:pt>
                      <c:pt idx="274">
                        <c:v>4.51</c:v>
                      </c:pt>
                      <c:pt idx="275">
                        <c:v>4.47</c:v>
                      </c:pt>
                      <c:pt idx="276">
                        <c:v>4.45</c:v>
                      </c:pt>
                      <c:pt idx="277">
                        <c:v>4.3</c:v>
                      </c:pt>
                      <c:pt idx="278">
                        <c:v>4.71</c:v>
                      </c:pt>
                      <c:pt idx="279">
                        <c:v>4.4000000000000004</c:v>
                      </c:pt>
                      <c:pt idx="280">
                        <c:v>4.0999999999999996</c:v>
                      </c:pt>
                      <c:pt idx="281">
                        <c:v>3.99</c:v>
                      </c:pt>
                      <c:pt idx="282">
                        <c:v>3.84</c:v>
                      </c:pt>
                      <c:pt idx="283">
                        <c:v>3.9</c:v>
                      </c:pt>
                      <c:pt idx="284">
                        <c:v>3.92</c:v>
                      </c:pt>
                      <c:pt idx="285">
                        <c:v>3.87</c:v>
                      </c:pt>
                      <c:pt idx="286">
                        <c:v>4.4000000000000004</c:v>
                      </c:pt>
                      <c:pt idx="287">
                        <c:v>4.28</c:v>
                      </c:pt>
                      <c:pt idx="288">
                        <c:v>3.7</c:v>
                      </c:pt>
                      <c:pt idx="289">
                        <c:v>3.6</c:v>
                      </c:pt>
                      <c:pt idx="290">
                        <c:v>3.45</c:v>
                      </c:pt>
                      <c:pt idx="291">
                        <c:v>3.32</c:v>
                      </c:pt>
                      <c:pt idx="292">
                        <c:v>3.4</c:v>
                      </c:pt>
                      <c:pt idx="293">
                        <c:v>3.61</c:v>
                      </c:pt>
                      <c:pt idx="294">
                        <c:v>3.38</c:v>
                      </c:pt>
                      <c:pt idx="295">
                        <c:v>3.6</c:v>
                      </c:pt>
                      <c:pt idx="296">
                        <c:v>4</c:v>
                      </c:pt>
                      <c:pt idx="297">
                        <c:v>3.89</c:v>
                      </c:pt>
                      <c:pt idx="298">
                        <c:v>3.64</c:v>
                      </c:pt>
                      <c:pt idx="299">
                        <c:v>3.45</c:v>
                      </c:pt>
                      <c:pt idx="300">
                        <c:v>3.3</c:v>
                      </c:pt>
                      <c:pt idx="301">
                        <c:v>3.16</c:v>
                      </c:pt>
                      <c:pt idx="302">
                        <c:v>3.12</c:v>
                      </c:pt>
                      <c:pt idx="303">
                        <c:v>3.02</c:v>
                      </c:pt>
                      <c:pt idx="304">
                        <c:v>3.56</c:v>
                      </c:pt>
                      <c:pt idx="305">
                        <c:v>3.7</c:v>
                      </c:pt>
                      <c:pt idx="306">
                        <c:v>3.64</c:v>
                      </c:pt>
                      <c:pt idx="307">
                        <c:v>3.66</c:v>
                      </c:pt>
                      <c:pt idx="308">
                        <c:v>3.6</c:v>
                      </c:pt>
                      <c:pt idx="309">
                        <c:v>3.58</c:v>
                      </c:pt>
                      <c:pt idx="310">
                        <c:v>3.55</c:v>
                      </c:pt>
                      <c:pt idx="311">
                        <c:v>3.59</c:v>
                      </c:pt>
                      <c:pt idx="312">
                        <c:v>3.52</c:v>
                      </c:pt>
                      <c:pt idx="313">
                        <c:v>2.99</c:v>
                      </c:pt>
                      <c:pt idx="314">
                        <c:v>3.76</c:v>
                      </c:pt>
                      <c:pt idx="315">
                        <c:v>3.99</c:v>
                      </c:pt>
                      <c:pt idx="316">
                        <c:v>3.44</c:v>
                      </c:pt>
                      <c:pt idx="317">
                        <c:v>3.25</c:v>
                      </c:pt>
                      <c:pt idx="318">
                        <c:v>3.68</c:v>
                      </c:pt>
                      <c:pt idx="319">
                        <c:v>3.87</c:v>
                      </c:pt>
                      <c:pt idx="320">
                        <c:v>3.72</c:v>
                      </c:pt>
                      <c:pt idx="321">
                        <c:v>3.7</c:v>
                      </c:pt>
                      <c:pt idx="322">
                        <c:v>3.7</c:v>
                      </c:pt>
                      <c:pt idx="323">
                        <c:v>3.75</c:v>
                      </c:pt>
                      <c:pt idx="324">
                        <c:v>3.77</c:v>
                      </c:pt>
                      <c:pt idx="325">
                        <c:v>3.73</c:v>
                      </c:pt>
                      <c:pt idx="326">
                        <c:v>3.4</c:v>
                      </c:pt>
                      <c:pt idx="327">
                        <c:v>3.4</c:v>
                      </c:pt>
                      <c:pt idx="328">
                        <c:v>3.3</c:v>
                      </c:pt>
                      <c:pt idx="329">
                        <c:v>3.22</c:v>
                      </c:pt>
                      <c:pt idx="330">
                        <c:v>3.35</c:v>
                      </c:pt>
                      <c:pt idx="331">
                        <c:v>3.05</c:v>
                      </c:pt>
                      <c:pt idx="332">
                        <c:v>2.4</c:v>
                      </c:pt>
                      <c:pt idx="333">
                        <c:v>2.9</c:v>
                      </c:pt>
                      <c:pt idx="334">
                        <c:v>2.9</c:v>
                      </c:pt>
                      <c:pt idx="335">
                        <c:v>2.95</c:v>
                      </c:pt>
                      <c:pt idx="336">
                        <c:v>2.82</c:v>
                      </c:pt>
                      <c:pt idx="337">
                        <c:v>3.39</c:v>
                      </c:pt>
                      <c:pt idx="338">
                        <c:v>2.86</c:v>
                      </c:pt>
                      <c:pt idx="339">
                        <c:v>2.83</c:v>
                      </c:pt>
                      <c:pt idx="340">
                        <c:v>2.88</c:v>
                      </c:pt>
                      <c:pt idx="341">
                        <c:v>2.48</c:v>
                      </c:pt>
                      <c:pt idx="342">
                        <c:v>3.3</c:v>
                      </c:pt>
                      <c:pt idx="343">
                        <c:v>3.4</c:v>
                      </c:pt>
                      <c:pt idx="344">
                        <c:v>2.95</c:v>
                      </c:pt>
                      <c:pt idx="345">
                        <c:v>3.03</c:v>
                      </c:pt>
                      <c:pt idx="346">
                        <c:v>2.88</c:v>
                      </c:pt>
                      <c:pt idx="347">
                        <c:v>2.4900000000000002</c:v>
                      </c:pt>
                      <c:pt idx="348">
                        <c:v>2.3199999999999998</c:v>
                      </c:pt>
                      <c:pt idx="349">
                        <c:v>3.05</c:v>
                      </c:pt>
                      <c:pt idx="350">
                        <c:v>2.83</c:v>
                      </c:pt>
                      <c:pt idx="351">
                        <c:v>2.71</c:v>
                      </c:pt>
                      <c:pt idx="352">
                        <c:v>2.66</c:v>
                      </c:pt>
                      <c:pt idx="353">
                        <c:v>3.03</c:v>
                      </c:pt>
                      <c:pt idx="354">
                        <c:v>2.99</c:v>
                      </c:pt>
                      <c:pt idx="355">
                        <c:v>2.96</c:v>
                      </c:pt>
                      <c:pt idx="356">
                        <c:v>2.89</c:v>
                      </c:pt>
                      <c:pt idx="357">
                        <c:v>2.7</c:v>
                      </c:pt>
                      <c:pt idx="358">
                        <c:v>2.72</c:v>
                      </c:pt>
                      <c:pt idx="359">
                        <c:v>2.5299999999999998</c:v>
                      </c:pt>
                      <c:pt idx="360">
                        <c:v>3.12</c:v>
                      </c:pt>
                      <c:pt idx="361">
                        <c:v>3.45</c:v>
                      </c:pt>
                      <c:pt idx="362">
                        <c:v>3.65</c:v>
                      </c:pt>
                      <c:pt idx="363">
                        <c:v>3.45</c:v>
                      </c:pt>
                      <c:pt idx="364">
                        <c:v>2.93</c:v>
                      </c:pt>
                      <c:pt idx="365">
                        <c:v>2.5299999999999998</c:v>
                      </c:pt>
                      <c:pt idx="366">
                        <c:v>2.4500000000000002</c:v>
                      </c:pt>
                      <c:pt idx="367">
                        <c:v>3.53</c:v>
                      </c:pt>
                      <c:pt idx="368">
                        <c:v>3.49</c:v>
                      </c:pt>
                      <c:pt idx="369">
                        <c:v>3.35</c:v>
                      </c:pt>
                      <c:pt idx="370">
                        <c:v>3.38</c:v>
                      </c:pt>
                      <c:pt idx="371">
                        <c:v>3.23</c:v>
                      </c:pt>
                      <c:pt idx="372">
                        <c:v>3.5</c:v>
                      </c:pt>
                      <c:pt idx="373">
                        <c:v>3.48</c:v>
                      </c:pt>
                      <c:pt idx="374">
                        <c:v>3.48</c:v>
                      </c:pt>
                      <c:pt idx="375">
                        <c:v>3.6</c:v>
                      </c:pt>
                      <c:pt idx="376">
                        <c:v>3.57</c:v>
                      </c:pt>
                      <c:pt idx="377">
                        <c:v>3.3</c:v>
                      </c:pt>
                      <c:pt idx="378">
                        <c:v>3.24</c:v>
                      </c:pt>
                      <c:pt idx="379">
                        <c:v>3.28</c:v>
                      </c:pt>
                      <c:pt idx="380">
                        <c:v>3.3</c:v>
                      </c:pt>
                      <c:pt idx="381">
                        <c:v>3.25</c:v>
                      </c:pt>
                      <c:pt idx="382">
                        <c:v>2.94</c:v>
                      </c:pt>
                      <c:pt idx="383">
                        <c:v>2.69</c:v>
                      </c:pt>
                      <c:pt idx="384">
                        <c:v>2.82</c:v>
                      </c:pt>
                      <c:pt idx="385">
                        <c:v>2.5</c:v>
                      </c:pt>
                      <c:pt idx="386">
                        <c:v>2.62</c:v>
                      </c:pt>
                      <c:pt idx="387">
                        <c:v>2.5299999999999998</c:v>
                      </c:pt>
                      <c:pt idx="388">
                        <c:v>2.58</c:v>
                      </c:pt>
                      <c:pt idx="389">
                        <c:v>2.4900000000000002</c:v>
                      </c:pt>
                      <c:pt idx="390">
                        <c:v>2.69</c:v>
                      </c:pt>
                      <c:pt idx="391">
                        <c:v>3.18</c:v>
                      </c:pt>
                      <c:pt idx="392">
                        <c:v>2.88</c:v>
                      </c:pt>
                      <c:pt idx="393">
                        <c:v>3.01</c:v>
                      </c:pt>
                      <c:pt idx="394">
                        <c:v>3.42</c:v>
                      </c:pt>
                      <c:pt idx="395">
                        <c:v>3.05</c:v>
                      </c:pt>
                      <c:pt idx="396">
                        <c:v>3.08</c:v>
                      </c:pt>
                      <c:pt idx="397">
                        <c:v>3.05</c:v>
                      </c:pt>
                      <c:pt idx="398">
                        <c:v>3.08</c:v>
                      </c:pt>
                      <c:pt idx="399">
                        <c:v>2.97</c:v>
                      </c:pt>
                      <c:pt idx="400">
                        <c:v>2.88</c:v>
                      </c:pt>
                      <c:pt idx="401">
                        <c:v>2.79</c:v>
                      </c:pt>
                      <c:pt idx="402">
                        <c:v>2.87</c:v>
                      </c:pt>
                      <c:pt idx="403">
                        <c:v>2.9</c:v>
                      </c:pt>
                      <c:pt idx="404">
                        <c:v>3</c:v>
                      </c:pt>
                      <c:pt idx="405">
                        <c:v>2.74</c:v>
                      </c:pt>
                      <c:pt idx="406">
                        <c:v>2.8</c:v>
                      </c:pt>
                      <c:pt idx="407">
                        <c:v>2.92</c:v>
                      </c:pt>
                      <c:pt idx="408">
                        <c:v>3.04</c:v>
                      </c:pt>
                      <c:pt idx="409">
                        <c:v>3.2</c:v>
                      </c:pt>
                      <c:pt idx="410">
                        <c:v>3.44</c:v>
                      </c:pt>
                      <c:pt idx="411">
                        <c:v>3.38</c:v>
                      </c:pt>
                      <c:pt idx="412">
                        <c:v>2.92</c:v>
                      </c:pt>
                      <c:pt idx="413">
                        <c:v>2.87</c:v>
                      </c:pt>
                      <c:pt idx="414">
                        <c:v>2.78</c:v>
                      </c:pt>
                      <c:pt idx="415">
                        <c:v>2.7</c:v>
                      </c:pt>
                      <c:pt idx="416">
                        <c:v>2.75</c:v>
                      </c:pt>
                      <c:pt idx="417">
                        <c:v>2.4500000000000002</c:v>
                      </c:pt>
                      <c:pt idx="418">
                        <c:v>2.78</c:v>
                      </c:pt>
                      <c:pt idx="419">
                        <c:v>2.7</c:v>
                      </c:pt>
                      <c:pt idx="420">
                        <c:v>2.74</c:v>
                      </c:pt>
                      <c:pt idx="421">
                        <c:v>2.82</c:v>
                      </c:pt>
                      <c:pt idx="422">
                        <c:v>2.92</c:v>
                      </c:pt>
                      <c:pt idx="423">
                        <c:v>2.56</c:v>
                      </c:pt>
                      <c:pt idx="424">
                        <c:v>3.28</c:v>
                      </c:pt>
                      <c:pt idx="425">
                        <c:v>2.97</c:v>
                      </c:pt>
                      <c:pt idx="426">
                        <c:v>3.16</c:v>
                      </c:pt>
                      <c:pt idx="427">
                        <c:v>3.2</c:v>
                      </c:pt>
                      <c:pt idx="428">
                        <c:v>3.05</c:v>
                      </c:pt>
                      <c:pt idx="429">
                        <c:v>3.2</c:v>
                      </c:pt>
                      <c:pt idx="430">
                        <c:v>3</c:v>
                      </c:pt>
                      <c:pt idx="431">
                        <c:v>3.35</c:v>
                      </c:pt>
                      <c:pt idx="432">
                        <c:v>3.14</c:v>
                      </c:pt>
                      <c:pt idx="433">
                        <c:v>3.4</c:v>
                      </c:pt>
                      <c:pt idx="434">
                        <c:v>3.45</c:v>
                      </c:pt>
                      <c:pt idx="435">
                        <c:v>3.56</c:v>
                      </c:pt>
                      <c:pt idx="436">
                        <c:v>3.3</c:v>
                      </c:pt>
                      <c:pt idx="437">
                        <c:v>3.58</c:v>
                      </c:pt>
                      <c:pt idx="438">
                        <c:v>2.94</c:v>
                      </c:pt>
                      <c:pt idx="439">
                        <c:v>2.65</c:v>
                      </c:pt>
                      <c:pt idx="440">
                        <c:v>3.24</c:v>
                      </c:pt>
                      <c:pt idx="441">
                        <c:v>3.39</c:v>
                      </c:pt>
                      <c:pt idx="442">
                        <c:v>3.39</c:v>
                      </c:pt>
                      <c:pt idx="443">
                        <c:v>3.45</c:v>
                      </c:pt>
                      <c:pt idx="444">
                        <c:v>3.06</c:v>
                      </c:pt>
                      <c:pt idx="445">
                        <c:v>3.4</c:v>
                      </c:pt>
                      <c:pt idx="446">
                        <c:v>2.8</c:v>
                      </c:pt>
                      <c:pt idx="447">
                        <c:v>2.98</c:v>
                      </c:pt>
                      <c:pt idx="448">
                        <c:v>3.14</c:v>
                      </c:pt>
                      <c:pt idx="449">
                        <c:v>2.65</c:v>
                      </c:pt>
                      <c:pt idx="450">
                        <c:v>2.7</c:v>
                      </c:pt>
                      <c:pt idx="451">
                        <c:v>2.65</c:v>
                      </c:pt>
                      <c:pt idx="452">
                        <c:v>2.8</c:v>
                      </c:pt>
                      <c:pt idx="453">
                        <c:v>2.92</c:v>
                      </c:pt>
                      <c:pt idx="454">
                        <c:v>2.88</c:v>
                      </c:pt>
                      <c:pt idx="455">
                        <c:v>2.5</c:v>
                      </c:pt>
                      <c:pt idx="456">
                        <c:v>2.78</c:v>
                      </c:pt>
                      <c:pt idx="457">
                        <c:v>2.83</c:v>
                      </c:pt>
                      <c:pt idx="458">
                        <c:v>2.8</c:v>
                      </c:pt>
                      <c:pt idx="459">
                        <c:v>2.6</c:v>
                      </c:pt>
                      <c:pt idx="460">
                        <c:v>2.85</c:v>
                      </c:pt>
                      <c:pt idx="461">
                        <c:v>2.75</c:v>
                      </c:pt>
                      <c:pt idx="462">
                        <c:v>2.76</c:v>
                      </c:pt>
                      <c:pt idx="463">
                        <c:v>3.14</c:v>
                      </c:pt>
                      <c:pt idx="464">
                        <c:v>3.06</c:v>
                      </c:pt>
                      <c:pt idx="465">
                        <c:v>2.91</c:v>
                      </c:pt>
                      <c:pt idx="466">
                        <c:v>3.14</c:v>
                      </c:pt>
                      <c:pt idx="467">
                        <c:v>3.48</c:v>
                      </c:pt>
                      <c:pt idx="468">
                        <c:v>3.35</c:v>
                      </c:pt>
                      <c:pt idx="469">
                        <c:v>3.5</c:v>
                      </c:pt>
                      <c:pt idx="470">
                        <c:v>3.33</c:v>
                      </c:pt>
                      <c:pt idx="471">
                        <c:v>3.28</c:v>
                      </c:pt>
                      <c:pt idx="472">
                        <c:v>3.39</c:v>
                      </c:pt>
                      <c:pt idx="473">
                        <c:v>3.5</c:v>
                      </c:pt>
                      <c:pt idx="474">
                        <c:v>3.41</c:v>
                      </c:pt>
                      <c:pt idx="475">
                        <c:v>3.21</c:v>
                      </c:pt>
                      <c:pt idx="476">
                        <c:v>2.93</c:v>
                      </c:pt>
                      <c:pt idx="477">
                        <c:v>3.42</c:v>
                      </c:pt>
                      <c:pt idx="478">
                        <c:v>2.83</c:v>
                      </c:pt>
                      <c:pt idx="479">
                        <c:v>2.7</c:v>
                      </c:pt>
                      <c:pt idx="480">
                        <c:v>2.64</c:v>
                      </c:pt>
                      <c:pt idx="481">
                        <c:v>2.5299999999999998</c:v>
                      </c:pt>
                      <c:pt idx="482">
                        <c:v>2.5299999999999998</c:v>
                      </c:pt>
                      <c:pt idx="483">
                        <c:v>2.35</c:v>
                      </c:pt>
                      <c:pt idx="484">
                        <c:v>2.2799999999999998</c:v>
                      </c:pt>
                      <c:pt idx="485">
                        <c:v>2.19</c:v>
                      </c:pt>
                      <c:pt idx="486">
                        <c:v>2.5</c:v>
                      </c:pt>
                      <c:pt idx="487">
                        <c:v>3</c:v>
                      </c:pt>
                      <c:pt idx="488">
                        <c:v>3</c:v>
                      </c:pt>
                      <c:pt idx="489">
                        <c:v>2.89</c:v>
                      </c:pt>
                      <c:pt idx="490">
                        <c:v>2.95</c:v>
                      </c:pt>
                      <c:pt idx="491">
                        <c:v>2.9</c:v>
                      </c:pt>
                      <c:pt idx="492">
                        <c:v>2.8</c:v>
                      </c:pt>
                      <c:pt idx="493">
                        <c:v>2.75</c:v>
                      </c:pt>
                      <c:pt idx="494">
                        <c:v>2.63</c:v>
                      </c:pt>
                      <c:pt idx="495">
                        <c:v>2.85</c:v>
                      </c:pt>
                      <c:pt idx="496">
                        <c:v>2.94</c:v>
                      </c:pt>
                      <c:pt idx="497">
                        <c:v>2.85</c:v>
                      </c:pt>
                      <c:pt idx="498">
                        <c:v>2.2599999999999998</c:v>
                      </c:pt>
                      <c:pt idx="499">
                        <c:v>2.69</c:v>
                      </c:pt>
                      <c:pt idx="500">
                        <c:v>2.92</c:v>
                      </c:pt>
                      <c:pt idx="501">
                        <c:v>3.09</c:v>
                      </c:pt>
                      <c:pt idx="502">
                        <c:v>3.18</c:v>
                      </c:pt>
                      <c:pt idx="503">
                        <c:v>3.13</c:v>
                      </c:pt>
                      <c:pt idx="504">
                        <c:v>3.2</c:v>
                      </c:pt>
                      <c:pt idx="505">
                        <c:v>2.78</c:v>
                      </c:pt>
                      <c:pt idx="506">
                        <c:v>3.05</c:v>
                      </c:pt>
                      <c:pt idx="507">
                        <c:v>2.97</c:v>
                      </c:pt>
                      <c:pt idx="508">
                        <c:v>2.5</c:v>
                      </c:pt>
                      <c:pt idx="509">
                        <c:v>2.38</c:v>
                      </c:pt>
                      <c:pt idx="510">
                        <c:v>2.5</c:v>
                      </c:pt>
                      <c:pt idx="511">
                        <c:v>2.6</c:v>
                      </c:pt>
                      <c:pt idx="512">
                        <c:v>2.72</c:v>
                      </c:pt>
                      <c:pt idx="513">
                        <c:v>3</c:v>
                      </c:pt>
                      <c:pt idx="514">
                        <c:v>2.87</c:v>
                      </c:pt>
                      <c:pt idx="515">
                        <c:v>2.73</c:v>
                      </c:pt>
                      <c:pt idx="516">
                        <c:v>2.98</c:v>
                      </c:pt>
                      <c:pt idx="517">
                        <c:v>2.77</c:v>
                      </c:pt>
                      <c:pt idx="518">
                        <c:v>2.74</c:v>
                      </c:pt>
                      <c:pt idx="519">
                        <c:v>2.9</c:v>
                      </c:pt>
                      <c:pt idx="520">
                        <c:v>2.72</c:v>
                      </c:pt>
                      <c:pt idx="521">
                        <c:v>2.73</c:v>
                      </c:pt>
                      <c:pt idx="522">
                        <c:v>2.78</c:v>
                      </c:pt>
                      <c:pt idx="523">
                        <c:v>2.46</c:v>
                      </c:pt>
                      <c:pt idx="524">
                        <c:v>2.5499999999999998</c:v>
                      </c:pt>
                      <c:pt idx="525">
                        <c:v>2.42</c:v>
                      </c:pt>
                      <c:pt idx="526">
                        <c:v>2.2200000000000002</c:v>
                      </c:pt>
                      <c:pt idx="527">
                        <c:v>2.79</c:v>
                      </c:pt>
                      <c:pt idx="528">
                        <c:v>2.59</c:v>
                      </c:pt>
                      <c:pt idx="529">
                        <c:v>2.2200000000000002</c:v>
                      </c:pt>
                      <c:pt idx="530">
                        <c:v>2.35</c:v>
                      </c:pt>
                      <c:pt idx="531">
                        <c:v>2.39</c:v>
                      </c:pt>
                      <c:pt idx="532">
                        <c:v>2.4300000000000002</c:v>
                      </c:pt>
                      <c:pt idx="533">
                        <c:v>2.4700000000000002</c:v>
                      </c:pt>
                      <c:pt idx="534">
                        <c:v>3.17</c:v>
                      </c:pt>
                      <c:pt idx="535">
                        <c:v>2.95</c:v>
                      </c:pt>
                      <c:pt idx="536">
                        <c:v>3.24</c:v>
                      </c:pt>
                      <c:pt idx="537">
                        <c:v>2.76</c:v>
                      </c:pt>
                      <c:pt idx="538">
                        <c:v>2.6</c:v>
                      </c:pt>
                      <c:pt idx="539">
                        <c:v>2.58</c:v>
                      </c:pt>
                      <c:pt idx="540">
                        <c:v>3.22</c:v>
                      </c:pt>
                      <c:pt idx="541">
                        <c:v>3</c:v>
                      </c:pt>
                      <c:pt idx="542">
                        <c:v>3.06</c:v>
                      </c:pt>
                      <c:pt idx="543">
                        <c:v>3.16</c:v>
                      </c:pt>
                      <c:pt idx="544">
                        <c:v>3.2</c:v>
                      </c:pt>
                      <c:pt idx="545">
                        <c:v>3.07</c:v>
                      </c:pt>
                      <c:pt idx="546">
                        <c:v>3.03</c:v>
                      </c:pt>
                      <c:pt idx="547">
                        <c:v>3.22</c:v>
                      </c:pt>
                      <c:pt idx="548">
                        <c:v>3.18</c:v>
                      </c:pt>
                      <c:pt idx="549">
                        <c:v>2.9</c:v>
                      </c:pt>
                      <c:pt idx="550">
                        <c:v>2.99</c:v>
                      </c:pt>
                      <c:pt idx="551">
                        <c:v>2.68</c:v>
                      </c:pt>
                      <c:pt idx="552">
                        <c:v>3.22</c:v>
                      </c:pt>
                      <c:pt idx="553">
                        <c:v>3.05</c:v>
                      </c:pt>
                      <c:pt idx="554">
                        <c:v>2.9</c:v>
                      </c:pt>
                      <c:pt idx="555">
                        <c:v>2.8</c:v>
                      </c:pt>
                      <c:pt idx="556">
                        <c:v>2.76</c:v>
                      </c:pt>
                      <c:pt idx="557">
                        <c:v>2.75</c:v>
                      </c:pt>
                      <c:pt idx="558">
                        <c:v>2.85</c:v>
                      </c:pt>
                      <c:pt idx="559">
                        <c:v>3.34</c:v>
                      </c:pt>
                      <c:pt idx="560">
                        <c:v>2.7</c:v>
                      </c:pt>
                      <c:pt idx="561">
                        <c:v>2.96</c:v>
                      </c:pt>
                      <c:pt idx="562">
                        <c:v>3.1</c:v>
                      </c:pt>
                      <c:pt idx="563">
                        <c:v>3.02</c:v>
                      </c:pt>
                      <c:pt idx="564">
                        <c:v>3.12</c:v>
                      </c:pt>
                      <c:pt idx="565">
                        <c:v>2.9</c:v>
                      </c:pt>
                      <c:pt idx="566">
                        <c:v>3.2</c:v>
                      </c:pt>
                      <c:pt idx="567">
                        <c:v>3.18</c:v>
                      </c:pt>
                      <c:pt idx="568">
                        <c:v>3.24</c:v>
                      </c:pt>
                      <c:pt idx="569">
                        <c:v>3.72</c:v>
                      </c:pt>
                      <c:pt idx="570">
                        <c:v>3.44</c:v>
                      </c:pt>
                      <c:pt idx="571">
                        <c:v>3.58</c:v>
                      </c:pt>
                      <c:pt idx="572">
                        <c:v>4.25</c:v>
                      </c:pt>
                      <c:pt idx="573">
                        <c:v>3.96</c:v>
                      </c:pt>
                      <c:pt idx="574">
                        <c:v>3.78</c:v>
                      </c:pt>
                      <c:pt idx="575">
                        <c:v>4.4000000000000004</c:v>
                      </c:pt>
                      <c:pt idx="576">
                        <c:v>4.3499999999999996</c:v>
                      </c:pt>
                      <c:pt idx="577">
                        <c:v>4.42</c:v>
                      </c:pt>
                      <c:pt idx="578">
                        <c:v>4.49</c:v>
                      </c:pt>
                      <c:pt idx="579">
                        <c:v>4.45</c:v>
                      </c:pt>
                      <c:pt idx="580">
                        <c:v>3.38</c:v>
                      </c:pt>
                      <c:pt idx="581">
                        <c:v>3.9</c:v>
                      </c:pt>
                      <c:pt idx="582">
                        <c:v>4.0999999999999996</c:v>
                      </c:pt>
                      <c:pt idx="583">
                        <c:v>3.85</c:v>
                      </c:pt>
                      <c:pt idx="584">
                        <c:v>3.92</c:v>
                      </c:pt>
                      <c:pt idx="585">
                        <c:v>3.64</c:v>
                      </c:pt>
                      <c:pt idx="586">
                        <c:v>3.44</c:v>
                      </c:pt>
                      <c:pt idx="587">
                        <c:v>3.47</c:v>
                      </c:pt>
                      <c:pt idx="588">
                        <c:v>3.57</c:v>
                      </c:pt>
                      <c:pt idx="589">
                        <c:v>3.49</c:v>
                      </c:pt>
                      <c:pt idx="590">
                        <c:v>3.55</c:v>
                      </c:pt>
                      <c:pt idx="591">
                        <c:v>3.8</c:v>
                      </c:pt>
                      <c:pt idx="592">
                        <c:v>4.7300000000000004</c:v>
                      </c:pt>
                      <c:pt idx="593">
                        <c:v>4.22</c:v>
                      </c:pt>
                      <c:pt idx="594">
                        <c:v>4.09</c:v>
                      </c:pt>
                      <c:pt idx="595">
                        <c:v>4.49</c:v>
                      </c:pt>
                      <c:pt idx="596">
                        <c:v>4.55</c:v>
                      </c:pt>
                      <c:pt idx="597">
                        <c:v>4.68</c:v>
                      </c:pt>
                      <c:pt idx="598">
                        <c:v>4.54</c:v>
                      </c:pt>
                      <c:pt idx="599">
                        <c:v>4.0199999999999996</c:v>
                      </c:pt>
                      <c:pt idx="600">
                        <c:v>4.1500000000000004</c:v>
                      </c:pt>
                      <c:pt idx="601">
                        <c:v>4</c:v>
                      </c:pt>
                      <c:pt idx="602">
                        <c:v>3.9</c:v>
                      </c:pt>
                      <c:pt idx="603">
                        <c:v>4.4400000000000004</c:v>
                      </c:pt>
                      <c:pt idx="604">
                        <c:v>4.53</c:v>
                      </c:pt>
                      <c:pt idx="605">
                        <c:v>4.03</c:v>
                      </c:pt>
                      <c:pt idx="606">
                        <c:v>3.91</c:v>
                      </c:pt>
                      <c:pt idx="607">
                        <c:v>4.03</c:v>
                      </c:pt>
                      <c:pt idx="608">
                        <c:v>3.91</c:v>
                      </c:pt>
                      <c:pt idx="609">
                        <c:v>4.18</c:v>
                      </c:pt>
                      <c:pt idx="610">
                        <c:v>3.82</c:v>
                      </c:pt>
                      <c:pt idx="611">
                        <c:v>3.76</c:v>
                      </c:pt>
                      <c:pt idx="612">
                        <c:v>3.6</c:v>
                      </c:pt>
                      <c:pt idx="613">
                        <c:v>3.7</c:v>
                      </c:pt>
                      <c:pt idx="614">
                        <c:v>3.66</c:v>
                      </c:pt>
                      <c:pt idx="615">
                        <c:v>4.0599999999999996</c:v>
                      </c:pt>
                      <c:pt idx="616">
                        <c:v>3.98</c:v>
                      </c:pt>
                      <c:pt idx="617">
                        <c:v>3.91</c:v>
                      </c:pt>
                      <c:pt idx="618">
                        <c:v>3.5</c:v>
                      </c:pt>
                      <c:pt idx="619">
                        <c:v>3.48</c:v>
                      </c:pt>
                      <c:pt idx="620">
                        <c:v>3.5</c:v>
                      </c:pt>
                      <c:pt idx="621">
                        <c:v>4.09</c:v>
                      </c:pt>
                      <c:pt idx="622">
                        <c:v>3.95</c:v>
                      </c:pt>
                      <c:pt idx="623">
                        <c:v>4.8600000000000003</c:v>
                      </c:pt>
                      <c:pt idx="624">
                        <c:v>3.83</c:v>
                      </c:pt>
                      <c:pt idx="625">
                        <c:v>3.78</c:v>
                      </c:pt>
                      <c:pt idx="626">
                        <c:v>4.07</c:v>
                      </c:pt>
                      <c:pt idx="627">
                        <c:v>4.4000000000000004</c:v>
                      </c:pt>
                      <c:pt idx="628">
                        <c:v>4.63</c:v>
                      </c:pt>
                      <c:pt idx="629">
                        <c:v>4.63</c:v>
                      </c:pt>
                      <c:pt idx="630">
                        <c:v>4.42</c:v>
                      </c:pt>
                      <c:pt idx="631">
                        <c:v>4.7</c:v>
                      </c:pt>
                      <c:pt idx="632">
                        <c:v>4.75</c:v>
                      </c:pt>
                      <c:pt idx="633">
                        <c:v>4.7699999999999996</c:v>
                      </c:pt>
                      <c:pt idx="634">
                        <c:v>4.87</c:v>
                      </c:pt>
                      <c:pt idx="635">
                        <c:v>4.8</c:v>
                      </c:pt>
                      <c:pt idx="636">
                        <c:v>4.9000000000000004</c:v>
                      </c:pt>
                      <c:pt idx="637">
                        <c:v>4.3</c:v>
                      </c:pt>
                      <c:pt idx="638">
                        <c:v>4.55</c:v>
                      </c:pt>
                      <c:pt idx="639">
                        <c:v>4.42</c:v>
                      </c:pt>
                      <c:pt idx="640">
                        <c:v>4.62</c:v>
                      </c:pt>
                      <c:pt idx="641">
                        <c:v>4.8</c:v>
                      </c:pt>
                      <c:pt idx="642">
                        <c:v>4.4000000000000004</c:v>
                      </c:pt>
                      <c:pt idx="643">
                        <c:v>4.3</c:v>
                      </c:pt>
                      <c:pt idx="644">
                        <c:v>4.13</c:v>
                      </c:pt>
                      <c:pt idx="645">
                        <c:v>4.0999999999999996</c:v>
                      </c:pt>
                      <c:pt idx="646">
                        <c:v>4.0199999999999996</c:v>
                      </c:pt>
                      <c:pt idx="647">
                        <c:v>4.04</c:v>
                      </c:pt>
                      <c:pt idx="648">
                        <c:v>3.62</c:v>
                      </c:pt>
                      <c:pt idx="649">
                        <c:v>3.56</c:v>
                      </c:pt>
                      <c:pt idx="650">
                        <c:v>4.46</c:v>
                      </c:pt>
                      <c:pt idx="651">
                        <c:v>4.18</c:v>
                      </c:pt>
                      <c:pt idx="652">
                        <c:v>4.3899999999999997</c:v>
                      </c:pt>
                      <c:pt idx="653">
                        <c:v>4.41</c:v>
                      </c:pt>
                      <c:pt idx="654">
                        <c:v>4.32</c:v>
                      </c:pt>
                      <c:pt idx="655">
                        <c:v>4.0999999999999996</c:v>
                      </c:pt>
                      <c:pt idx="656">
                        <c:v>3.86</c:v>
                      </c:pt>
                      <c:pt idx="657">
                        <c:v>3.82</c:v>
                      </c:pt>
                      <c:pt idx="658">
                        <c:v>3.7</c:v>
                      </c:pt>
                      <c:pt idx="659">
                        <c:v>3.63</c:v>
                      </c:pt>
                      <c:pt idx="660">
                        <c:v>3.65</c:v>
                      </c:pt>
                      <c:pt idx="661">
                        <c:v>3.6</c:v>
                      </c:pt>
                      <c:pt idx="662">
                        <c:v>3.68</c:v>
                      </c:pt>
                      <c:pt idx="663">
                        <c:v>3.7</c:v>
                      </c:pt>
                      <c:pt idx="664">
                        <c:v>3.61</c:v>
                      </c:pt>
                      <c:pt idx="665">
                        <c:v>3.45</c:v>
                      </c:pt>
                      <c:pt idx="666">
                        <c:v>3.32</c:v>
                      </c:pt>
                      <c:pt idx="667">
                        <c:v>3.39</c:v>
                      </c:pt>
                      <c:pt idx="668">
                        <c:v>3.29</c:v>
                      </c:pt>
                      <c:pt idx="669">
                        <c:v>3.22</c:v>
                      </c:pt>
                      <c:pt idx="670">
                        <c:v>3.1</c:v>
                      </c:pt>
                      <c:pt idx="671">
                        <c:v>3.05</c:v>
                      </c:pt>
                      <c:pt idx="672">
                        <c:v>3.12</c:v>
                      </c:pt>
                      <c:pt idx="673">
                        <c:v>3.05</c:v>
                      </c:pt>
                      <c:pt idx="674">
                        <c:v>3.22</c:v>
                      </c:pt>
                      <c:pt idx="675">
                        <c:v>3.28</c:v>
                      </c:pt>
                      <c:pt idx="676">
                        <c:v>3.16</c:v>
                      </c:pt>
                      <c:pt idx="677">
                        <c:v>3.39</c:v>
                      </c:pt>
                      <c:pt idx="678">
                        <c:v>4</c:v>
                      </c:pt>
                      <c:pt idx="679">
                        <c:v>3.6</c:v>
                      </c:pt>
                      <c:pt idx="680">
                        <c:v>3.55</c:v>
                      </c:pt>
                      <c:pt idx="681">
                        <c:v>3.62</c:v>
                      </c:pt>
                      <c:pt idx="682">
                        <c:v>3.93</c:v>
                      </c:pt>
                      <c:pt idx="683">
                        <c:v>3.78</c:v>
                      </c:pt>
                      <c:pt idx="684">
                        <c:v>3.6</c:v>
                      </c:pt>
                      <c:pt idx="685">
                        <c:v>3.65</c:v>
                      </c:pt>
                      <c:pt idx="686">
                        <c:v>3.91</c:v>
                      </c:pt>
                      <c:pt idx="687">
                        <c:v>3.8</c:v>
                      </c:pt>
                      <c:pt idx="688">
                        <c:v>3.84</c:v>
                      </c:pt>
                      <c:pt idx="689">
                        <c:v>3.75</c:v>
                      </c:pt>
                      <c:pt idx="690">
                        <c:v>3.86</c:v>
                      </c:pt>
                      <c:pt idx="691">
                        <c:v>3.96</c:v>
                      </c:pt>
                      <c:pt idx="692">
                        <c:v>4.2</c:v>
                      </c:pt>
                      <c:pt idx="693">
                        <c:v>3.98</c:v>
                      </c:pt>
                      <c:pt idx="694">
                        <c:v>4.1500000000000004</c:v>
                      </c:pt>
                      <c:pt idx="695">
                        <c:v>4</c:v>
                      </c:pt>
                      <c:pt idx="696">
                        <c:v>4.2</c:v>
                      </c:pt>
                      <c:pt idx="697">
                        <c:v>4</c:v>
                      </c:pt>
                      <c:pt idx="698">
                        <c:v>4.58</c:v>
                      </c:pt>
                      <c:pt idx="699">
                        <c:v>4.28</c:v>
                      </c:pt>
                      <c:pt idx="700">
                        <c:v>4.08</c:v>
                      </c:pt>
                      <c:pt idx="701">
                        <c:v>4.1100000000000003</c:v>
                      </c:pt>
                      <c:pt idx="702">
                        <c:v>4.1500000000000004</c:v>
                      </c:pt>
                      <c:pt idx="703">
                        <c:v>4.4000000000000004</c:v>
                      </c:pt>
                      <c:pt idx="704">
                        <c:v>4.05</c:v>
                      </c:pt>
                      <c:pt idx="705">
                        <c:v>3.98</c:v>
                      </c:pt>
                      <c:pt idx="706">
                        <c:v>4.18</c:v>
                      </c:pt>
                      <c:pt idx="707">
                        <c:v>4.25</c:v>
                      </c:pt>
                      <c:pt idx="708">
                        <c:v>4.3</c:v>
                      </c:pt>
                      <c:pt idx="709">
                        <c:v>4.18</c:v>
                      </c:pt>
                      <c:pt idx="710">
                        <c:v>4.0999999999999996</c:v>
                      </c:pt>
                      <c:pt idx="711">
                        <c:v>4.2</c:v>
                      </c:pt>
                      <c:pt idx="712">
                        <c:v>4.1500000000000004</c:v>
                      </c:pt>
                      <c:pt idx="713">
                        <c:v>4.18</c:v>
                      </c:pt>
                      <c:pt idx="714">
                        <c:v>4.22</c:v>
                      </c:pt>
                      <c:pt idx="715">
                        <c:v>4.8099999999999996</c:v>
                      </c:pt>
                      <c:pt idx="716">
                        <c:v>4.72</c:v>
                      </c:pt>
                      <c:pt idx="717">
                        <c:v>4.3</c:v>
                      </c:pt>
                      <c:pt idx="718">
                        <c:v>4.4400000000000004</c:v>
                      </c:pt>
                      <c:pt idx="719">
                        <c:v>4.28</c:v>
                      </c:pt>
                      <c:pt idx="720">
                        <c:v>3.98</c:v>
                      </c:pt>
                      <c:pt idx="721">
                        <c:v>3.75</c:v>
                      </c:pt>
                      <c:pt idx="722">
                        <c:v>3.65</c:v>
                      </c:pt>
                      <c:pt idx="723">
                        <c:v>3.7</c:v>
                      </c:pt>
                      <c:pt idx="724">
                        <c:v>3.69</c:v>
                      </c:pt>
                      <c:pt idx="725">
                        <c:v>3.87</c:v>
                      </c:pt>
                      <c:pt idx="726">
                        <c:v>3.98</c:v>
                      </c:pt>
                      <c:pt idx="727">
                        <c:v>3.8</c:v>
                      </c:pt>
                      <c:pt idx="728">
                        <c:v>3.77</c:v>
                      </c:pt>
                      <c:pt idx="729">
                        <c:v>3.63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DD63-49D2-8A59-EEEFE7C9EE7D}"/>
                  </c:ext>
                </c:extLst>
              </c15:ser>
            </c15:filteredLineSeries>
            <c15:filteredLineSeries>
              <c15:ser>
                <c:idx val="5"/>
                <c:order val="6"/>
                <c:tx>
                  <c:v>2006</c:v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DATOS!$AC$3:$AC$732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3.5</c:v>
                      </c:pt>
                      <c:pt idx="1">
                        <c:v>3.48</c:v>
                      </c:pt>
                      <c:pt idx="2">
                        <c:v>3.34</c:v>
                      </c:pt>
                      <c:pt idx="3">
                        <c:v>3.3</c:v>
                      </c:pt>
                      <c:pt idx="4">
                        <c:v>3.38</c:v>
                      </c:pt>
                      <c:pt idx="5">
                        <c:v>3.31</c:v>
                      </c:pt>
                      <c:pt idx="6">
                        <c:v>3</c:v>
                      </c:pt>
                      <c:pt idx="7">
                        <c:v>3.2</c:v>
                      </c:pt>
                      <c:pt idx="8">
                        <c:v>3.78</c:v>
                      </c:pt>
                      <c:pt idx="9">
                        <c:v>3.65</c:v>
                      </c:pt>
                      <c:pt idx="10">
                        <c:v>3.72</c:v>
                      </c:pt>
                      <c:pt idx="11">
                        <c:v>3.28</c:v>
                      </c:pt>
                      <c:pt idx="12">
                        <c:v>3.49</c:v>
                      </c:pt>
                      <c:pt idx="13">
                        <c:v>3.1</c:v>
                      </c:pt>
                      <c:pt idx="14">
                        <c:v>3.3</c:v>
                      </c:pt>
                      <c:pt idx="15">
                        <c:v>3.4</c:v>
                      </c:pt>
                      <c:pt idx="16">
                        <c:v>4.0999999999999996</c:v>
                      </c:pt>
                      <c:pt idx="17">
                        <c:v>4.2</c:v>
                      </c:pt>
                      <c:pt idx="18">
                        <c:v>4.18</c:v>
                      </c:pt>
                      <c:pt idx="19">
                        <c:v>4.4000000000000004</c:v>
                      </c:pt>
                      <c:pt idx="20">
                        <c:v>4.28</c:v>
                      </c:pt>
                      <c:pt idx="21">
                        <c:v>4.3</c:v>
                      </c:pt>
                      <c:pt idx="22">
                        <c:v>4.18</c:v>
                      </c:pt>
                      <c:pt idx="23">
                        <c:v>4.28</c:v>
                      </c:pt>
                      <c:pt idx="24">
                        <c:v>4.28</c:v>
                      </c:pt>
                      <c:pt idx="25">
                        <c:v>4.5199999999999996</c:v>
                      </c:pt>
                      <c:pt idx="26">
                        <c:v>4.08</c:v>
                      </c:pt>
                      <c:pt idx="27">
                        <c:v>4.1500000000000004</c:v>
                      </c:pt>
                      <c:pt idx="28">
                        <c:v>4.0199999999999996</c:v>
                      </c:pt>
                      <c:pt idx="29">
                        <c:v>4.0999999999999996</c:v>
                      </c:pt>
                      <c:pt idx="30">
                        <c:v>4.32</c:v>
                      </c:pt>
                      <c:pt idx="31">
                        <c:v>4.34</c:v>
                      </c:pt>
                      <c:pt idx="32">
                        <c:v>3.76</c:v>
                      </c:pt>
                      <c:pt idx="33">
                        <c:v>4.28</c:v>
                      </c:pt>
                      <c:pt idx="34">
                        <c:v>3.96</c:v>
                      </c:pt>
                      <c:pt idx="35">
                        <c:v>4.2</c:v>
                      </c:pt>
                      <c:pt idx="36">
                        <c:v>3.8</c:v>
                      </c:pt>
                      <c:pt idx="37">
                        <c:v>3.58</c:v>
                      </c:pt>
                      <c:pt idx="38">
                        <c:v>3.7</c:v>
                      </c:pt>
                      <c:pt idx="39">
                        <c:v>3.76</c:v>
                      </c:pt>
                      <c:pt idx="40">
                        <c:v>3.61</c:v>
                      </c:pt>
                      <c:pt idx="41">
                        <c:v>3.68</c:v>
                      </c:pt>
                      <c:pt idx="42">
                        <c:v>3.98</c:v>
                      </c:pt>
                      <c:pt idx="43">
                        <c:v>4</c:v>
                      </c:pt>
                      <c:pt idx="44">
                        <c:v>3.9</c:v>
                      </c:pt>
                      <c:pt idx="45">
                        <c:v>3.82</c:v>
                      </c:pt>
                      <c:pt idx="46">
                        <c:v>3.34</c:v>
                      </c:pt>
                      <c:pt idx="47">
                        <c:v>3.28</c:v>
                      </c:pt>
                      <c:pt idx="48">
                        <c:v>3.2</c:v>
                      </c:pt>
                      <c:pt idx="49">
                        <c:v>3.09</c:v>
                      </c:pt>
                      <c:pt idx="50">
                        <c:v>3.1</c:v>
                      </c:pt>
                      <c:pt idx="51">
                        <c:v>2.95</c:v>
                      </c:pt>
                      <c:pt idx="52">
                        <c:v>3.08</c:v>
                      </c:pt>
                      <c:pt idx="53">
                        <c:v>2.94</c:v>
                      </c:pt>
                      <c:pt idx="54">
                        <c:v>3.32</c:v>
                      </c:pt>
                      <c:pt idx="55">
                        <c:v>3.04</c:v>
                      </c:pt>
                      <c:pt idx="56">
                        <c:v>3.4</c:v>
                      </c:pt>
                      <c:pt idx="57">
                        <c:v>3.52</c:v>
                      </c:pt>
                      <c:pt idx="58">
                        <c:v>3.42</c:v>
                      </c:pt>
                      <c:pt idx="59">
                        <c:v>3.38</c:v>
                      </c:pt>
                      <c:pt idx="60">
                        <c:v>3.3</c:v>
                      </c:pt>
                      <c:pt idx="61">
                        <c:v>3.32</c:v>
                      </c:pt>
                      <c:pt idx="62">
                        <c:v>3.25</c:v>
                      </c:pt>
                      <c:pt idx="63">
                        <c:v>3.98</c:v>
                      </c:pt>
                      <c:pt idx="64">
                        <c:v>3.9</c:v>
                      </c:pt>
                      <c:pt idx="65">
                        <c:v>3.85</c:v>
                      </c:pt>
                      <c:pt idx="66">
                        <c:v>3.88</c:v>
                      </c:pt>
                      <c:pt idx="67">
                        <c:v>3.74</c:v>
                      </c:pt>
                      <c:pt idx="68">
                        <c:v>3.72</c:v>
                      </c:pt>
                      <c:pt idx="69">
                        <c:v>3.64</c:v>
                      </c:pt>
                      <c:pt idx="70">
                        <c:v>3.52</c:v>
                      </c:pt>
                      <c:pt idx="71">
                        <c:v>3.69</c:v>
                      </c:pt>
                      <c:pt idx="72">
                        <c:v>3.86</c:v>
                      </c:pt>
                      <c:pt idx="73">
                        <c:v>4.17</c:v>
                      </c:pt>
                      <c:pt idx="74">
                        <c:v>3.85</c:v>
                      </c:pt>
                      <c:pt idx="75">
                        <c:v>3.72</c:v>
                      </c:pt>
                      <c:pt idx="76">
                        <c:v>3.62</c:v>
                      </c:pt>
                      <c:pt idx="77">
                        <c:v>3.85</c:v>
                      </c:pt>
                      <c:pt idx="78">
                        <c:v>3.35</c:v>
                      </c:pt>
                      <c:pt idx="79">
                        <c:v>3.5</c:v>
                      </c:pt>
                      <c:pt idx="80">
                        <c:v>3.2</c:v>
                      </c:pt>
                      <c:pt idx="81">
                        <c:v>3.16</c:v>
                      </c:pt>
                      <c:pt idx="82">
                        <c:v>3.75</c:v>
                      </c:pt>
                      <c:pt idx="83">
                        <c:v>3.69</c:v>
                      </c:pt>
                      <c:pt idx="84">
                        <c:v>3.3</c:v>
                      </c:pt>
                      <c:pt idx="85">
                        <c:v>3.26</c:v>
                      </c:pt>
                      <c:pt idx="86">
                        <c:v>3.3</c:v>
                      </c:pt>
                      <c:pt idx="87">
                        <c:v>3</c:v>
                      </c:pt>
                      <c:pt idx="88">
                        <c:v>3.35</c:v>
                      </c:pt>
                      <c:pt idx="89">
                        <c:v>3.72</c:v>
                      </c:pt>
                      <c:pt idx="90">
                        <c:v>3.5</c:v>
                      </c:pt>
                      <c:pt idx="91">
                        <c:v>3.74</c:v>
                      </c:pt>
                      <c:pt idx="92">
                        <c:v>3.2</c:v>
                      </c:pt>
                      <c:pt idx="93">
                        <c:v>3</c:v>
                      </c:pt>
                      <c:pt idx="94">
                        <c:v>3.25</c:v>
                      </c:pt>
                      <c:pt idx="95">
                        <c:v>3.65</c:v>
                      </c:pt>
                      <c:pt idx="96">
                        <c:v>3.14</c:v>
                      </c:pt>
                      <c:pt idx="97">
                        <c:v>2.82</c:v>
                      </c:pt>
                      <c:pt idx="98">
                        <c:v>2.98</c:v>
                      </c:pt>
                      <c:pt idx="99">
                        <c:v>2.78</c:v>
                      </c:pt>
                      <c:pt idx="100">
                        <c:v>3.18</c:v>
                      </c:pt>
                      <c:pt idx="101">
                        <c:v>3.5</c:v>
                      </c:pt>
                      <c:pt idx="102">
                        <c:v>3.32</c:v>
                      </c:pt>
                      <c:pt idx="103">
                        <c:v>3</c:v>
                      </c:pt>
                      <c:pt idx="104">
                        <c:v>3.46</c:v>
                      </c:pt>
                      <c:pt idx="105">
                        <c:v>3.44</c:v>
                      </c:pt>
                      <c:pt idx="106">
                        <c:v>3.38</c:v>
                      </c:pt>
                      <c:pt idx="107">
                        <c:v>3.12</c:v>
                      </c:pt>
                      <c:pt idx="108">
                        <c:v>3.04</c:v>
                      </c:pt>
                      <c:pt idx="109">
                        <c:v>2.79</c:v>
                      </c:pt>
                      <c:pt idx="110">
                        <c:v>2.92</c:v>
                      </c:pt>
                      <c:pt idx="111">
                        <c:v>2.78</c:v>
                      </c:pt>
                      <c:pt idx="112">
                        <c:v>2.85</c:v>
                      </c:pt>
                      <c:pt idx="113">
                        <c:v>2.74</c:v>
                      </c:pt>
                      <c:pt idx="114">
                        <c:v>3.25</c:v>
                      </c:pt>
                      <c:pt idx="115">
                        <c:v>3</c:v>
                      </c:pt>
                      <c:pt idx="116">
                        <c:v>3</c:v>
                      </c:pt>
                      <c:pt idx="117">
                        <c:v>2.96</c:v>
                      </c:pt>
                      <c:pt idx="118">
                        <c:v>3</c:v>
                      </c:pt>
                      <c:pt idx="119">
                        <c:v>2.95</c:v>
                      </c:pt>
                      <c:pt idx="120">
                        <c:v>3.02</c:v>
                      </c:pt>
                      <c:pt idx="121">
                        <c:v>2.94</c:v>
                      </c:pt>
                      <c:pt idx="122">
                        <c:v>2.98</c:v>
                      </c:pt>
                      <c:pt idx="123">
                        <c:v>2.93</c:v>
                      </c:pt>
                      <c:pt idx="124">
                        <c:v>2.75</c:v>
                      </c:pt>
                      <c:pt idx="125">
                        <c:v>2.66</c:v>
                      </c:pt>
                      <c:pt idx="126">
                        <c:v>2.74</c:v>
                      </c:pt>
                      <c:pt idx="127">
                        <c:v>2.58</c:v>
                      </c:pt>
                      <c:pt idx="128">
                        <c:v>2.72</c:v>
                      </c:pt>
                      <c:pt idx="129">
                        <c:v>2.73</c:v>
                      </c:pt>
                      <c:pt idx="130">
                        <c:v>2.9</c:v>
                      </c:pt>
                      <c:pt idx="131">
                        <c:v>3</c:v>
                      </c:pt>
                      <c:pt idx="132">
                        <c:v>3.12</c:v>
                      </c:pt>
                      <c:pt idx="133">
                        <c:v>3.26</c:v>
                      </c:pt>
                      <c:pt idx="134">
                        <c:v>3.44</c:v>
                      </c:pt>
                      <c:pt idx="135">
                        <c:v>3.62</c:v>
                      </c:pt>
                      <c:pt idx="136">
                        <c:v>3.68</c:v>
                      </c:pt>
                      <c:pt idx="137">
                        <c:v>3.3</c:v>
                      </c:pt>
                      <c:pt idx="138">
                        <c:v>4.05</c:v>
                      </c:pt>
                      <c:pt idx="139">
                        <c:v>3.98</c:v>
                      </c:pt>
                      <c:pt idx="140">
                        <c:v>4.05</c:v>
                      </c:pt>
                      <c:pt idx="141">
                        <c:v>3.98</c:v>
                      </c:pt>
                      <c:pt idx="142">
                        <c:v>4.08</c:v>
                      </c:pt>
                      <c:pt idx="143">
                        <c:v>3.5</c:v>
                      </c:pt>
                      <c:pt idx="144">
                        <c:v>3.9</c:v>
                      </c:pt>
                      <c:pt idx="145">
                        <c:v>4.0999999999999996</c:v>
                      </c:pt>
                      <c:pt idx="146">
                        <c:v>3.88</c:v>
                      </c:pt>
                      <c:pt idx="147">
                        <c:v>4</c:v>
                      </c:pt>
                      <c:pt idx="148">
                        <c:v>4.4000000000000004</c:v>
                      </c:pt>
                      <c:pt idx="149">
                        <c:v>4.55</c:v>
                      </c:pt>
                      <c:pt idx="150">
                        <c:v>4.5999999999999996</c:v>
                      </c:pt>
                      <c:pt idx="151">
                        <c:v>4.3</c:v>
                      </c:pt>
                      <c:pt idx="152">
                        <c:v>4.0999999999999996</c:v>
                      </c:pt>
                      <c:pt idx="153">
                        <c:v>4.32</c:v>
                      </c:pt>
                      <c:pt idx="154">
                        <c:v>4.18</c:v>
                      </c:pt>
                      <c:pt idx="155">
                        <c:v>4.2</c:v>
                      </c:pt>
                      <c:pt idx="156">
                        <c:v>4.5</c:v>
                      </c:pt>
                      <c:pt idx="157">
                        <c:v>4.5999999999999996</c:v>
                      </c:pt>
                      <c:pt idx="158">
                        <c:v>4.4000000000000004</c:v>
                      </c:pt>
                      <c:pt idx="159">
                        <c:v>4.42</c:v>
                      </c:pt>
                      <c:pt idx="160">
                        <c:v>4.3</c:v>
                      </c:pt>
                      <c:pt idx="161">
                        <c:v>4.28</c:v>
                      </c:pt>
                      <c:pt idx="162">
                        <c:v>4.37</c:v>
                      </c:pt>
                      <c:pt idx="163">
                        <c:v>4.28</c:v>
                      </c:pt>
                      <c:pt idx="164">
                        <c:v>4.0199999999999996</c:v>
                      </c:pt>
                      <c:pt idx="165">
                        <c:v>4.1399999999999997</c:v>
                      </c:pt>
                      <c:pt idx="166">
                        <c:v>4.59</c:v>
                      </c:pt>
                      <c:pt idx="167">
                        <c:v>4.5</c:v>
                      </c:pt>
                      <c:pt idx="168">
                        <c:v>4.6500000000000004</c:v>
                      </c:pt>
                      <c:pt idx="169">
                        <c:v>4.74</c:v>
                      </c:pt>
                      <c:pt idx="170">
                        <c:v>4.8099999999999996</c:v>
                      </c:pt>
                      <c:pt idx="171">
                        <c:v>4.68</c:v>
                      </c:pt>
                      <c:pt idx="172">
                        <c:v>4.54</c:v>
                      </c:pt>
                      <c:pt idx="173">
                        <c:v>4.3</c:v>
                      </c:pt>
                      <c:pt idx="174">
                        <c:v>4.25</c:v>
                      </c:pt>
                      <c:pt idx="175">
                        <c:v>4.29</c:v>
                      </c:pt>
                      <c:pt idx="176">
                        <c:v>4.26</c:v>
                      </c:pt>
                      <c:pt idx="177">
                        <c:v>4.4000000000000004</c:v>
                      </c:pt>
                      <c:pt idx="178">
                        <c:v>4.25</c:v>
                      </c:pt>
                      <c:pt idx="179">
                        <c:v>4.12</c:v>
                      </c:pt>
                      <c:pt idx="180">
                        <c:v>4.12</c:v>
                      </c:pt>
                      <c:pt idx="181">
                        <c:v>4.3</c:v>
                      </c:pt>
                      <c:pt idx="182">
                        <c:v>3.78</c:v>
                      </c:pt>
                      <c:pt idx="183">
                        <c:v>3.68</c:v>
                      </c:pt>
                      <c:pt idx="184">
                        <c:v>4.58</c:v>
                      </c:pt>
                      <c:pt idx="185">
                        <c:v>4.38</c:v>
                      </c:pt>
                      <c:pt idx="186">
                        <c:v>4.45</c:v>
                      </c:pt>
                      <c:pt idx="187">
                        <c:v>3.66</c:v>
                      </c:pt>
                      <c:pt idx="188">
                        <c:v>4.32</c:v>
                      </c:pt>
                      <c:pt idx="189">
                        <c:v>4.25</c:v>
                      </c:pt>
                      <c:pt idx="190">
                        <c:v>4.8499999999999996</c:v>
                      </c:pt>
                      <c:pt idx="191">
                        <c:v>4.9800000000000004</c:v>
                      </c:pt>
                      <c:pt idx="192">
                        <c:v>5.05</c:v>
                      </c:pt>
                      <c:pt idx="193">
                        <c:v>4.9800000000000004</c:v>
                      </c:pt>
                      <c:pt idx="194">
                        <c:v>4.6399999999999997</c:v>
                      </c:pt>
                      <c:pt idx="195">
                        <c:v>4.66</c:v>
                      </c:pt>
                      <c:pt idx="196">
                        <c:v>4.58</c:v>
                      </c:pt>
                      <c:pt idx="197">
                        <c:v>4.45</c:v>
                      </c:pt>
                      <c:pt idx="198">
                        <c:v>4.32</c:v>
                      </c:pt>
                      <c:pt idx="199">
                        <c:v>4.3499999999999996</c:v>
                      </c:pt>
                      <c:pt idx="200">
                        <c:v>3.9</c:v>
                      </c:pt>
                      <c:pt idx="201">
                        <c:v>3.9</c:v>
                      </c:pt>
                      <c:pt idx="202">
                        <c:v>4.25</c:v>
                      </c:pt>
                      <c:pt idx="203">
                        <c:v>4.4000000000000004</c:v>
                      </c:pt>
                      <c:pt idx="204">
                        <c:v>4.9800000000000004</c:v>
                      </c:pt>
                      <c:pt idx="205">
                        <c:v>4.78</c:v>
                      </c:pt>
                      <c:pt idx="206">
                        <c:v>5.12</c:v>
                      </c:pt>
                      <c:pt idx="207">
                        <c:v>5.35</c:v>
                      </c:pt>
                      <c:pt idx="208">
                        <c:v>5.5</c:v>
                      </c:pt>
                      <c:pt idx="209">
                        <c:v>5</c:v>
                      </c:pt>
                      <c:pt idx="210">
                        <c:v>5.34</c:v>
                      </c:pt>
                      <c:pt idx="211">
                        <c:v>4.84</c:v>
                      </c:pt>
                      <c:pt idx="212">
                        <c:v>4.3499999999999996</c:v>
                      </c:pt>
                      <c:pt idx="213">
                        <c:v>4.4400000000000004</c:v>
                      </c:pt>
                      <c:pt idx="214">
                        <c:v>4.6500000000000004</c:v>
                      </c:pt>
                      <c:pt idx="215">
                        <c:v>4.4800000000000004</c:v>
                      </c:pt>
                      <c:pt idx="216">
                        <c:v>4.5199999999999996</c:v>
                      </c:pt>
                      <c:pt idx="217">
                        <c:v>4.57</c:v>
                      </c:pt>
                      <c:pt idx="218">
                        <c:v>4.68</c:v>
                      </c:pt>
                      <c:pt idx="219">
                        <c:v>4.6900000000000004</c:v>
                      </c:pt>
                      <c:pt idx="220">
                        <c:v>4.6500000000000004</c:v>
                      </c:pt>
                      <c:pt idx="221">
                        <c:v>5.24</c:v>
                      </c:pt>
                      <c:pt idx="222">
                        <c:v>4.84</c:v>
                      </c:pt>
                      <c:pt idx="223">
                        <c:v>4.32</c:v>
                      </c:pt>
                      <c:pt idx="224">
                        <c:v>4.0999999999999996</c:v>
                      </c:pt>
                      <c:pt idx="225">
                        <c:v>4.0599999999999996</c:v>
                      </c:pt>
                      <c:pt idx="226">
                        <c:v>3.9</c:v>
                      </c:pt>
                      <c:pt idx="227">
                        <c:v>4.0199999999999996</c:v>
                      </c:pt>
                      <c:pt idx="228">
                        <c:v>4.26</c:v>
                      </c:pt>
                      <c:pt idx="229">
                        <c:v>4.4000000000000004</c:v>
                      </c:pt>
                      <c:pt idx="230">
                        <c:v>4.3499999999999996</c:v>
                      </c:pt>
                      <c:pt idx="231">
                        <c:v>4.2</c:v>
                      </c:pt>
                      <c:pt idx="232">
                        <c:v>4.26</c:v>
                      </c:pt>
                      <c:pt idx="233">
                        <c:v>4.3499999999999996</c:v>
                      </c:pt>
                      <c:pt idx="234">
                        <c:v>4.41</c:v>
                      </c:pt>
                      <c:pt idx="235">
                        <c:v>4.42</c:v>
                      </c:pt>
                      <c:pt idx="236">
                        <c:v>4.5999999999999996</c:v>
                      </c:pt>
                      <c:pt idx="237">
                        <c:v>4.32</c:v>
                      </c:pt>
                      <c:pt idx="238">
                        <c:v>4.42</c:v>
                      </c:pt>
                      <c:pt idx="239">
                        <c:v>5</c:v>
                      </c:pt>
                      <c:pt idx="240">
                        <c:v>4.68</c:v>
                      </c:pt>
                      <c:pt idx="241">
                        <c:v>4.7</c:v>
                      </c:pt>
                      <c:pt idx="242">
                        <c:v>4.58</c:v>
                      </c:pt>
                      <c:pt idx="243">
                        <c:v>4.4400000000000004</c:v>
                      </c:pt>
                      <c:pt idx="244">
                        <c:v>4.42</c:v>
                      </c:pt>
                      <c:pt idx="245">
                        <c:v>4.3600000000000003</c:v>
                      </c:pt>
                      <c:pt idx="246">
                        <c:v>4.3499999999999996</c:v>
                      </c:pt>
                      <c:pt idx="247">
                        <c:v>4.4000000000000004</c:v>
                      </c:pt>
                      <c:pt idx="248">
                        <c:v>4.54</c:v>
                      </c:pt>
                      <c:pt idx="249">
                        <c:v>4.7</c:v>
                      </c:pt>
                      <c:pt idx="250">
                        <c:v>4.9800000000000004</c:v>
                      </c:pt>
                      <c:pt idx="251">
                        <c:v>4.92</c:v>
                      </c:pt>
                      <c:pt idx="252">
                        <c:v>4.96</c:v>
                      </c:pt>
                      <c:pt idx="253">
                        <c:v>4.84</c:v>
                      </c:pt>
                      <c:pt idx="254">
                        <c:v>5.12</c:v>
                      </c:pt>
                      <c:pt idx="255">
                        <c:v>5.4</c:v>
                      </c:pt>
                      <c:pt idx="256">
                        <c:v>5.66</c:v>
                      </c:pt>
                      <c:pt idx="257">
                        <c:v>5.6</c:v>
                      </c:pt>
                      <c:pt idx="258">
                        <c:v>5.34</c:v>
                      </c:pt>
                      <c:pt idx="259">
                        <c:v>5.12</c:v>
                      </c:pt>
                      <c:pt idx="260">
                        <c:v>5.36</c:v>
                      </c:pt>
                      <c:pt idx="261">
                        <c:v>5.3</c:v>
                      </c:pt>
                      <c:pt idx="262">
                        <c:v>5.18</c:v>
                      </c:pt>
                      <c:pt idx="263">
                        <c:v>5.18</c:v>
                      </c:pt>
                      <c:pt idx="264">
                        <c:v>4.96</c:v>
                      </c:pt>
                      <c:pt idx="265">
                        <c:v>4.72</c:v>
                      </c:pt>
                      <c:pt idx="266">
                        <c:v>4.5</c:v>
                      </c:pt>
                      <c:pt idx="267">
                        <c:v>4.3600000000000003</c:v>
                      </c:pt>
                      <c:pt idx="268">
                        <c:v>4.42</c:v>
                      </c:pt>
                      <c:pt idx="269">
                        <c:v>4.07</c:v>
                      </c:pt>
                      <c:pt idx="270">
                        <c:v>4.4000000000000004</c:v>
                      </c:pt>
                      <c:pt idx="271">
                        <c:v>4</c:v>
                      </c:pt>
                      <c:pt idx="272">
                        <c:v>4</c:v>
                      </c:pt>
                      <c:pt idx="273">
                        <c:v>3.96</c:v>
                      </c:pt>
                      <c:pt idx="274">
                        <c:v>3.98</c:v>
                      </c:pt>
                      <c:pt idx="275">
                        <c:v>4.05</c:v>
                      </c:pt>
                      <c:pt idx="276">
                        <c:v>4.33</c:v>
                      </c:pt>
                      <c:pt idx="277">
                        <c:v>4.3600000000000003</c:v>
                      </c:pt>
                      <c:pt idx="278">
                        <c:v>4.22</c:v>
                      </c:pt>
                      <c:pt idx="279">
                        <c:v>4.0999999999999996</c:v>
                      </c:pt>
                      <c:pt idx="280">
                        <c:v>3.84</c:v>
                      </c:pt>
                      <c:pt idx="281">
                        <c:v>3.94</c:v>
                      </c:pt>
                      <c:pt idx="282">
                        <c:v>3.5</c:v>
                      </c:pt>
                      <c:pt idx="283">
                        <c:v>3.58</c:v>
                      </c:pt>
                      <c:pt idx="284">
                        <c:v>3.5</c:v>
                      </c:pt>
                      <c:pt idx="285">
                        <c:v>3.53</c:v>
                      </c:pt>
                      <c:pt idx="286">
                        <c:v>3.2</c:v>
                      </c:pt>
                      <c:pt idx="287">
                        <c:v>3.38</c:v>
                      </c:pt>
                      <c:pt idx="288">
                        <c:v>3.21</c:v>
                      </c:pt>
                      <c:pt idx="289">
                        <c:v>3.18</c:v>
                      </c:pt>
                      <c:pt idx="290">
                        <c:v>3.5</c:v>
                      </c:pt>
                      <c:pt idx="291">
                        <c:v>3.94</c:v>
                      </c:pt>
                      <c:pt idx="292">
                        <c:v>3.64</c:v>
                      </c:pt>
                      <c:pt idx="293">
                        <c:v>3.58</c:v>
                      </c:pt>
                      <c:pt idx="294">
                        <c:v>3.55</c:v>
                      </c:pt>
                      <c:pt idx="295">
                        <c:v>3.58</c:v>
                      </c:pt>
                      <c:pt idx="296">
                        <c:v>3.4</c:v>
                      </c:pt>
                      <c:pt idx="297">
                        <c:v>3.3</c:v>
                      </c:pt>
                      <c:pt idx="298">
                        <c:v>3.46</c:v>
                      </c:pt>
                      <c:pt idx="299">
                        <c:v>3.4</c:v>
                      </c:pt>
                      <c:pt idx="300">
                        <c:v>3.3</c:v>
                      </c:pt>
                      <c:pt idx="301">
                        <c:v>3.38</c:v>
                      </c:pt>
                      <c:pt idx="302">
                        <c:v>3.36</c:v>
                      </c:pt>
                      <c:pt idx="303">
                        <c:v>3.39</c:v>
                      </c:pt>
                      <c:pt idx="304">
                        <c:v>3.64</c:v>
                      </c:pt>
                      <c:pt idx="305">
                        <c:v>3.68</c:v>
                      </c:pt>
                      <c:pt idx="306">
                        <c:v>3.98</c:v>
                      </c:pt>
                      <c:pt idx="307">
                        <c:v>3.96</c:v>
                      </c:pt>
                      <c:pt idx="308">
                        <c:v>3.4</c:v>
                      </c:pt>
                      <c:pt idx="309">
                        <c:v>3.5</c:v>
                      </c:pt>
                      <c:pt idx="310">
                        <c:v>3.74</c:v>
                      </c:pt>
                      <c:pt idx="311">
                        <c:v>3.58</c:v>
                      </c:pt>
                      <c:pt idx="312">
                        <c:v>3.82</c:v>
                      </c:pt>
                      <c:pt idx="313">
                        <c:v>3.89</c:v>
                      </c:pt>
                      <c:pt idx="314">
                        <c:v>4.42</c:v>
                      </c:pt>
                      <c:pt idx="315">
                        <c:v>4.5599999999999996</c:v>
                      </c:pt>
                      <c:pt idx="316">
                        <c:v>4.38</c:v>
                      </c:pt>
                      <c:pt idx="317">
                        <c:v>4.3499999999999996</c:v>
                      </c:pt>
                      <c:pt idx="318">
                        <c:v>4.7</c:v>
                      </c:pt>
                      <c:pt idx="319">
                        <c:v>4.5</c:v>
                      </c:pt>
                      <c:pt idx="320">
                        <c:v>4.5199999999999996</c:v>
                      </c:pt>
                      <c:pt idx="321">
                        <c:v>4.3600000000000003</c:v>
                      </c:pt>
                      <c:pt idx="322">
                        <c:v>4.26</c:v>
                      </c:pt>
                      <c:pt idx="323">
                        <c:v>4.3</c:v>
                      </c:pt>
                      <c:pt idx="324">
                        <c:v>4.5</c:v>
                      </c:pt>
                      <c:pt idx="325">
                        <c:v>4.75</c:v>
                      </c:pt>
                      <c:pt idx="326">
                        <c:v>4.8499999999999996</c:v>
                      </c:pt>
                      <c:pt idx="327">
                        <c:v>4.6399999999999997</c:v>
                      </c:pt>
                      <c:pt idx="328">
                        <c:v>4.4000000000000004</c:v>
                      </c:pt>
                      <c:pt idx="329">
                        <c:v>4.45</c:v>
                      </c:pt>
                      <c:pt idx="330">
                        <c:v>4.18</c:v>
                      </c:pt>
                      <c:pt idx="331">
                        <c:v>4.2</c:v>
                      </c:pt>
                      <c:pt idx="332">
                        <c:v>4.59</c:v>
                      </c:pt>
                      <c:pt idx="333">
                        <c:v>4.74</c:v>
                      </c:pt>
                      <c:pt idx="334">
                        <c:v>4.24</c:v>
                      </c:pt>
                      <c:pt idx="335">
                        <c:v>4.12</c:v>
                      </c:pt>
                      <c:pt idx="336">
                        <c:v>4.12</c:v>
                      </c:pt>
                      <c:pt idx="337">
                        <c:v>4</c:v>
                      </c:pt>
                      <c:pt idx="338">
                        <c:v>3.85</c:v>
                      </c:pt>
                      <c:pt idx="339">
                        <c:v>3.87</c:v>
                      </c:pt>
                      <c:pt idx="340">
                        <c:v>4</c:v>
                      </c:pt>
                      <c:pt idx="341">
                        <c:v>3.8</c:v>
                      </c:pt>
                      <c:pt idx="342">
                        <c:v>3.72</c:v>
                      </c:pt>
                      <c:pt idx="343">
                        <c:v>3.86</c:v>
                      </c:pt>
                      <c:pt idx="344">
                        <c:v>3.8</c:v>
                      </c:pt>
                      <c:pt idx="345">
                        <c:v>3.96</c:v>
                      </c:pt>
                      <c:pt idx="346">
                        <c:v>3.7</c:v>
                      </c:pt>
                      <c:pt idx="347">
                        <c:v>3.88</c:v>
                      </c:pt>
                      <c:pt idx="348">
                        <c:v>3.98</c:v>
                      </c:pt>
                      <c:pt idx="349">
                        <c:v>4.18</c:v>
                      </c:pt>
                      <c:pt idx="350">
                        <c:v>4.12</c:v>
                      </c:pt>
                      <c:pt idx="351">
                        <c:v>4.0999999999999996</c:v>
                      </c:pt>
                      <c:pt idx="352">
                        <c:v>4.16</c:v>
                      </c:pt>
                      <c:pt idx="353">
                        <c:v>3.98</c:v>
                      </c:pt>
                      <c:pt idx="354">
                        <c:v>3.9</c:v>
                      </c:pt>
                      <c:pt idx="355">
                        <c:v>3.75</c:v>
                      </c:pt>
                      <c:pt idx="356">
                        <c:v>3.6</c:v>
                      </c:pt>
                      <c:pt idx="357">
                        <c:v>3.66</c:v>
                      </c:pt>
                      <c:pt idx="358">
                        <c:v>3.78</c:v>
                      </c:pt>
                      <c:pt idx="359">
                        <c:v>3.82</c:v>
                      </c:pt>
                      <c:pt idx="360">
                        <c:v>3.86</c:v>
                      </c:pt>
                      <c:pt idx="361">
                        <c:v>3.88</c:v>
                      </c:pt>
                      <c:pt idx="362">
                        <c:v>3.36</c:v>
                      </c:pt>
                      <c:pt idx="363">
                        <c:v>3.6</c:v>
                      </c:pt>
                      <c:pt idx="364">
                        <c:v>3.56</c:v>
                      </c:pt>
                      <c:pt idx="365">
                        <c:v>3.58</c:v>
                      </c:pt>
                      <c:pt idx="366">
                        <c:v>3.54</c:v>
                      </c:pt>
                      <c:pt idx="367">
                        <c:v>3.62</c:v>
                      </c:pt>
                      <c:pt idx="368">
                        <c:v>3.88</c:v>
                      </c:pt>
                      <c:pt idx="369">
                        <c:v>3.84</c:v>
                      </c:pt>
                      <c:pt idx="370">
                        <c:v>4.08</c:v>
                      </c:pt>
                      <c:pt idx="371">
                        <c:v>4.3899999999999997</c:v>
                      </c:pt>
                      <c:pt idx="372">
                        <c:v>4.34</c:v>
                      </c:pt>
                      <c:pt idx="373">
                        <c:v>4.33</c:v>
                      </c:pt>
                      <c:pt idx="374">
                        <c:v>4.28</c:v>
                      </c:pt>
                      <c:pt idx="375">
                        <c:v>4.2</c:v>
                      </c:pt>
                      <c:pt idx="376">
                        <c:v>4.04</c:v>
                      </c:pt>
                      <c:pt idx="377">
                        <c:v>4</c:v>
                      </c:pt>
                      <c:pt idx="378">
                        <c:v>3.94</c:v>
                      </c:pt>
                      <c:pt idx="379">
                        <c:v>3.98</c:v>
                      </c:pt>
                      <c:pt idx="380">
                        <c:v>3.74</c:v>
                      </c:pt>
                      <c:pt idx="381">
                        <c:v>3.54</c:v>
                      </c:pt>
                      <c:pt idx="382">
                        <c:v>3.34</c:v>
                      </c:pt>
                      <c:pt idx="383">
                        <c:v>3.4</c:v>
                      </c:pt>
                      <c:pt idx="384">
                        <c:v>3.24</c:v>
                      </c:pt>
                      <c:pt idx="385">
                        <c:v>3.62</c:v>
                      </c:pt>
                      <c:pt idx="386">
                        <c:v>3.26</c:v>
                      </c:pt>
                      <c:pt idx="387">
                        <c:v>3.56</c:v>
                      </c:pt>
                      <c:pt idx="388">
                        <c:v>3.3</c:v>
                      </c:pt>
                      <c:pt idx="389">
                        <c:v>3.2</c:v>
                      </c:pt>
                      <c:pt idx="390">
                        <c:v>3.32</c:v>
                      </c:pt>
                      <c:pt idx="391">
                        <c:v>3.44</c:v>
                      </c:pt>
                      <c:pt idx="392">
                        <c:v>3.46</c:v>
                      </c:pt>
                      <c:pt idx="393">
                        <c:v>3.38</c:v>
                      </c:pt>
                      <c:pt idx="394">
                        <c:v>3.48</c:v>
                      </c:pt>
                      <c:pt idx="395">
                        <c:v>3.66</c:v>
                      </c:pt>
                      <c:pt idx="396">
                        <c:v>3.7</c:v>
                      </c:pt>
                      <c:pt idx="397">
                        <c:v>3.66</c:v>
                      </c:pt>
                      <c:pt idx="398">
                        <c:v>3.48</c:v>
                      </c:pt>
                      <c:pt idx="399">
                        <c:v>3.28</c:v>
                      </c:pt>
                      <c:pt idx="400">
                        <c:v>3.64</c:v>
                      </c:pt>
                      <c:pt idx="401">
                        <c:v>3.74</c:v>
                      </c:pt>
                      <c:pt idx="402">
                        <c:v>3.7</c:v>
                      </c:pt>
                      <c:pt idx="403">
                        <c:v>4.7</c:v>
                      </c:pt>
                      <c:pt idx="404">
                        <c:v>3.24</c:v>
                      </c:pt>
                      <c:pt idx="405">
                        <c:v>3.36</c:v>
                      </c:pt>
                      <c:pt idx="406">
                        <c:v>3.24</c:v>
                      </c:pt>
                      <c:pt idx="407">
                        <c:v>3.2</c:v>
                      </c:pt>
                      <c:pt idx="408">
                        <c:v>3.12</c:v>
                      </c:pt>
                      <c:pt idx="409">
                        <c:v>3.3</c:v>
                      </c:pt>
                      <c:pt idx="410">
                        <c:v>3.54</c:v>
                      </c:pt>
                      <c:pt idx="411">
                        <c:v>3.22</c:v>
                      </c:pt>
                      <c:pt idx="412">
                        <c:v>3.48</c:v>
                      </c:pt>
                      <c:pt idx="413">
                        <c:v>3.04</c:v>
                      </c:pt>
                      <c:pt idx="414">
                        <c:v>3.3</c:v>
                      </c:pt>
                      <c:pt idx="415">
                        <c:v>3.38</c:v>
                      </c:pt>
                      <c:pt idx="416">
                        <c:v>3.75</c:v>
                      </c:pt>
                      <c:pt idx="417">
                        <c:v>3.74</c:v>
                      </c:pt>
                      <c:pt idx="418">
                        <c:v>3.1</c:v>
                      </c:pt>
                      <c:pt idx="419">
                        <c:v>3.39</c:v>
                      </c:pt>
                      <c:pt idx="420">
                        <c:v>3.81</c:v>
                      </c:pt>
                      <c:pt idx="421">
                        <c:v>3.48</c:v>
                      </c:pt>
                      <c:pt idx="422">
                        <c:v>3.18</c:v>
                      </c:pt>
                      <c:pt idx="423">
                        <c:v>3.08</c:v>
                      </c:pt>
                      <c:pt idx="424">
                        <c:v>3.22</c:v>
                      </c:pt>
                      <c:pt idx="425">
                        <c:v>3.1</c:v>
                      </c:pt>
                      <c:pt idx="426">
                        <c:v>3</c:v>
                      </c:pt>
                      <c:pt idx="427">
                        <c:v>3.1</c:v>
                      </c:pt>
                      <c:pt idx="428">
                        <c:v>3.14</c:v>
                      </c:pt>
                      <c:pt idx="429">
                        <c:v>3.2</c:v>
                      </c:pt>
                      <c:pt idx="430">
                        <c:v>3.64</c:v>
                      </c:pt>
                      <c:pt idx="431">
                        <c:v>3.5</c:v>
                      </c:pt>
                      <c:pt idx="432">
                        <c:v>3.16</c:v>
                      </c:pt>
                      <c:pt idx="433">
                        <c:v>3.2</c:v>
                      </c:pt>
                      <c:pt idx="434">
                        <c:v>3.06</c:v>
                      </c:pt>
                      <c:pt idx="435">
                        <c:v>3.02</c:v>
                      </c:pt>
                      <c:pt idx="436">
                        <c:v>3.04</c:v>
                      </c:pt>
                      <c:pt idx="437">
                        <c:v>3</c:v>
                      </c:pt>
                      <c:pt idx="438">
                        <c:v>2.98</c:v>
                      </c:pt>
                      <c:pt idx="439">
                        <c:v>2.8</c:v>
                      </c:pt>
                      <c:pt idx="440">
                        <c:v>2.88</c:v>
                      </c:pt>
                      <c:pt idx="441">
                        <c:v>2.78</c:v>
                      </c:pt>
                      <c:pt idx="442">
                        <c:v>2.96</c:v>
                      </c:pt>
                      <c:pt idx="443">
                        <c:v>2.86</c:v>
                      </c:pt>
                      <c:pt idx="444">
                        <c:v>3.18</c:v>
                      </c:pt>
                      <c:pt idx="445">
                        <c:v>3.1</c:v>
                      </c:pt>
                      <c:pt idx="446">
                        <c:v>3</c:v>
                      </c:pt>
                      <c:pt idx="447">
                        <c:v>2.92</c:v>
                      </c:pt>
                      <c:pt idx="448">
                        <c:v>2.82</c:v>
                      </c:pt>
                      <c:pt idx="449">
                        <c:v>2.76</c:v>
                      </c:pt>
                      <c:pt idx="450">
                        <c:v>2.64</c:v>
                      </c:pt>
                      <c:pt idx="451">
                        <c:v>2.4300000000000002</c:v>
                      </c:pt>
                      <c:pt idx="452">
                        <c:v>2.4</c:v>
                      </c:pt>
                      <c:pt idx="453">
                        <c:v>2.44</c:v>
                      </c:pt>
                      <c:pt idx="454">
                        <c:v>2.78</c:v>
                      </c:pt>
                      <c:pt idx="455">
                        <c:v>2.63</c:v>
                      </c:pt>
                      <c:pt idx="456">
                        <c:v>2.94</c:v>
                      </c:pt>
                      <c:pt idx="457">
                        <c:v>2.86</c:v>
                      </c:pt>
                      <c:pt idx="458">
                        <c:v>3.06</c:v>
                      </c:pt>
                      <c:pt idx="459">
                        <c:v>3.16</c:v>
                      </c:pt>
                      <c:pt idx="460">
                        <c:v>3.14</c:v>
                      </c:pt>
                      <c:pt idx="461">
                        <c:v>3.04</c:v>
                      </c:pt>
                      <c:pt idx="462">
                        <c:v>3.08</c:v>
                      </c:pt>
                      <c:pt idx="463">
                        <c:v>3.06</c:v>
                      </c:pt>
                      <c:pt idx="464">
                        <c:v>2.94</c:v>
                      </c:pt>
                      <c:pt idx="465">
                        <c:v>3.1</c:v>
                      </c:pt>
                      <c:pt idx="466">
                        <c:v>3.04</c:v>
                      </c:pt>
                      <c:pt idx="467">
                        <c:v>2.86</c:v>
                      </c:pt>
                      <c:pt idx="468">
                        <c:v>2.95</c:v>
                      </c:pt>
                      <c:pt idx="469">
                        <c:v>2.6</c:v>
                      </c:pt>
                      <c:pt idx="470">
                        <c:v>3.02</c:v>
                      </c:pt>
                      <c:pt idx="471">
                        <c:v>3.2</c:v>
                      </c:pt>
                      <c:pt idx="472">
                        <c:v>3.26</c:v>
                      </c:pt>
                      <c:pt idx="473">
                        <c:v>3.46</c:v>
                      </c:pt>
                      <c:pt idx="474">
                        <c:v>3.5</c:v>
                      </c:pt>
                      <c:pt idx="475">
                        <c:v>3.56</c:v>
                      </c:pt>
                      <c:pt idx="476">
                        <c:v>3.22</c:v>
                      </c:pt>
                      <c:pt idx="477">
                        <c:v>3.26</c:v>
                      </c:pt>
                      <c:pt idx="478">
                        <c:v>3.14</c:v>
                      </c:pt>
                      <c:pt idx="479">
                        <c:v>3.2</c:v>
                      </c:pt>
                      <c:pt idx="480">
                        <c:v>3.06</c:v>
                      </c:pt>
                      <c:pt idx="481">
                        <c:v>3.26</c:v>
                      </c:pt>
                      <c:pt idx="482">
                        <c:v>3.28</c:v>
                      </c:pt>
                      <c:pt idx="483">
                        <c:v>3.38</c:v>
                      </c:pt>
                      <c:pt idx="484">
                        <c:v>3.2</c:v>
                      </c:pt>
                      <c:pt idx="485">
                        <c:v>3.46</c:v>
                      </c:pt>
                      <c:pt idx="486">
                        <c:v>3.28</c:v>
                      </c:pt>
                      <c:pt idx="487">
                        <c:v>3.24</c:v>
                      </c:pt>
                      <c:pt idx="488">
                        <c:v>3.14</c:v>
                      </c:pt>
                      <c:pt idx="489">
                        <c:v>3.06</c:v>
                      </c:pt>
                      <c:pt idx="490">
                        <c:v>3</c:v>
                      </c:pt>
                      <c:pt idx="491">
                        <c:v>3.2</c:v>
                      </c:pt>
                      <c:pt idx="492">
                        <c:v>3.09</c:v>
                      </c:pt>
                      <c:pt idx="493">
                        <c:v>3.1</c:v>
                      </c:pt>
                      <c:pt idx="494">
                        <c:v>2.8</c:v>
                      </c:pt>
                      <c:pt idx="495">
                        <c:v>3.15</c:v>
                      </c:pt>
                      <c:pt idx="496">
                        <c:v>3</c:v>
                      </c:pt>
                      <c:pt idx="497">
                        <c:v>2.83</c:v>
                      </c:pt>
                      <c:pt idx="498">
                        <c:v>3.17</c:v>
                      </c:pt>
                      <c:pt idx="499">
                        <c:v>3.6</c:v>
                      </c:pt>
                      <c:pt idx="500">
                        <c:v>3.14</c:v>
                      </c:pt>
                      <c:pt idx="501">
                        <c:v>3.1</c:v>
                      </c:pt>
                      <c:pt idx="502">
                        <c:v>3.18</c:v>
                      </c:pt>
                      <c:pt idx="503">
                        <c:v>3.1</c:v>
                      </c:pt>
                      <c:pt idx="504">
                        <c:v>3.16</c:v>
                      </c:pt>
                      <c:pt idx="505">
                        <c:v>3.3</c:v>
                      </c:pt>
                      <c:pt idx="506">
                        <c:v>3.12</c:v>
                      </c:pt>
                      <c:pt idx="507">
                        <c:v>3.18</c:v>
                      </c:pt>
                      <c:pt idx="508">
                        <c:v>3.14</c:v>
                      </c:pt>
                      <c:pt idx="509">
                        <c:v>3.2</c:v>
                      </c:pt>
                      <c:pt idx="510">
                        <c:v>3.1</c:v>
                      </c:pt>
                      <c:pt idx="511">
                        <c:v>3.16</c:v>
                      </c:pt>
                      <c:pt idx="512">
                        <c:v>3.2</c:v>
                      </c:pt>
                      <c:pt idx="513">
                        <c:v>2.98</c:v>
                      </c:pt>
                      <c:pt idx="514">
                        <c:v>3.24</c:v>
                      </c:pt>
                      <c:pt idx="515">
                        <c:v>3.2</c:v>
                      </c:pt>
                      <c:pt idx="516">
                        <c:v>2.6</c:v>
                      </c:pt>
                      <c:pt idx="517">
                        <c:v>3.1</c:v>
                      </c:pt>
                      <c:pt idx="518">
                        <c:v>2.86</c:v>
                      </c:pt>
                      <c:pt idx="519">
                        <c:v>2.76</c:v>
                      </c:pt>
                      <c:pt idx="520">
                        <c:v>3.1</c:v>
                      </c:pt>
                      <c:pt idx="521">
                        <c:v>3.05</c:v>
                      </c:pt>
                      <c:pt idx="522">
                        <c:v>3.1</c:v>
                      </c:pt>
                      <c:pt idx="523">
                        <c:v>2.94</c:v>
                      </c:pt>
                      <c:pt idx="524">
                        <c:v>3.3</c:v>
                      </c:pt>
                      <c:pt idx="525">
                        <c:v>3.3</c:v>
                      </c:pt>
                      <c:pt idx="526">
                        <c:v>3</c:v>
                      </c:pt>
                      <c:pt idx="527">
                        <c:v>2.98</c:v>
                      </c:pt>
                      <c:pt idx="528">
                        <c:v>2.84</c:v>
                      </c:pt>
                      <c:pt idx="529">
                        <c:v>2.81</c:v>
                      </c:pt>
                      <c:pt idx="530">
                        <c:v>2.83</c:v>
                      </c:pt>
                      <c:pt idx="531">
                        <c:v>3.1</c:v>
                      </c:pt>
                      <c:pt idx="532">
                        <c:v>3.02</c:v>
                      </c:pt>
                      <c:pt idx="533">
                        <c:v>2.94</c:v>
                      </c:pt>
                      <c:pt idx="534">
                        <c:v>3.12</c:v>
                      </c:pt>
                      <c:pt idx="535">
                        <c:v>2.98</c:v>
                      </c:pt>
                      <c:pt idx="536">
                        <c:v>3.18</c:v>
                      </c:pt>
                      <c:pt idx="537">
                        <c:v>3.33</c:v>
                      </c:pt>
                      <c:pt idx="538">
                        <c:v>3.26</c:v>
                      </c:pt>
                      <c:pt idx="539">
                        <c:v>3.1</c:v>
                      </c:pt>
                      <c:pt idx="540">
                        <c:v>3.24</c:v>
                      </c:pt>
                      <c:pt idx="541">
                        <c:v>3.12</c:v>
                      </c:pt>
                      <c:pt idx="542">
                        <c:v>3.02</c:v>
                      </c:pt>
                      <c:pt idx="543">
                        <c:v>2.88</c:v>
                      </c:pt>
                      <c:pt idx="544">
                        <c:v>2.8</c:v>
                      </c:pt>
                      <c:pt idx="545">
                        <c:v>2.72</c:v>
                      </c:pt>
                      <c:pt idx="546">
                        <c:v>2.64</c:v>
                      </c:pt>
                      <c:pt idx="547">
                        <c:v>2.42</c:v>
                      </c:pt>
                      <c:pt idx="548">
                        <c:v>2.42</c:v>
                      </c:pt>
                      <c:pt idx="549">
                        <c:v>2.46</c:v>
                      </c:pt>
                      <c:pt idx="550">
                        <c:v>2.68</c:v>
                      </c:pt>
                      <c:pt idx="551">
                        <c:v>2.58</c:v>
                      </c:pt>
                      <c:pt idx="552">
                        <c:v>2.5</c:v>
                      </c:pt>
                      <c:pt idx="553">
                        <c:v>2.48</c:v>
                      </c:pt>
                      <c:pt idx="554">
                        <c:v>2.44</c:v>
                      </c:pt>
                      <c:pt idx="555">
                        <c:v>2.37</c:v>
                      </c:pt>
                      <c:pt idx="556">
                        <c:v>2.4</c:v>
                      </c:pt>
                      <c:pt idx="557">
                        <c:v>2.4</c:v>
                      </c:pt>
                      <c:pt idx="558">
                        <c:v>2.2999999999999998</c:v>
                      </c:pt>
                      <c:pt idx="559">
                        <c:v>2.38</c:v>
                      </c:pt>
                      <c:pt idx="560">
                        <c:v>2.4</c:v>
                      </c:pt>
                      <c:pt idx="561">
                        <c:v>2.2000000000000002</c:v>
                      </c:pt>
                      <c:pt idx="562">
                        <c:v>2.16</c:v>
                      </c:pt>
                      <c:pt idx="563">
                        <c:v>2.12</c:v>
                      </c:pt>
                      <c:pt idx="564">
                        <c:v>2.2000000000000002</c:v>
                      </c:pt>
                      <c:pt idx="565">
                        <c:v>2.16</c:v>
                      </c:pt>
                      <c:pt idx="566">
                        <c:v>2.16</c:v>
                      </c:pt>
                      <c:pt idx="567">
                        <c:v>2.2000000000000002</c:v>
                      </c:pt>
                      <c:pt idx="568">
                        <c:v>2.64</c:v>
                      </c:pt>
                      <c:pt idx="569">
                        <c:v>3.3</c:v>
                      </c:pt>
                      <c:pt idx="570">
                        <c:v>3.21</c:v>
                      </c:pt>
                      <c:pt idx="571">
                        <c:v>3.33</c:v>
                      </c:pt>
                      <c:pt idx="572">
                        <c:v>3.38</c:v>
                      </c:pt>
                      <c:pt idx="573">
                        <c:v>3.26</c:v>
                      </c:pt>
                      <c:pt idx="574">
                        <c:v>3.28</c:v>
                      </c:pt>
                      <c:pt idx="575">
                        <c:v>3.7</c:v>
                      </c:pt>
                      <c:pt idx="576">
                        <c:v>3.72</c:v>
                      </c:pt>
                      <c:pt idx="577">
                        <c:v>3.86</c:v>
                      </c:pt>
                      <c:pt idx="578">
                        <c:v>3.55</c:v>
                      </c:pt>
                      <c:pt idx="579">
                        <c:v>3.63</c:v>
                      </c:pt>
                      <c:pt idx="580">
                        <c:v>3.32</c:v>
                      </c:pt>
                      <c:pt idx="581">
                        <c:v>3.1</c:v>
                      </c:pt>
                      <c:pt idx="582">
                        <c:v>3.1</c:v>
                      </c:pt>
                      <c:pt idx="583">
                        <c:v>3.46</c:v>
                      </c:pt>
                      <c:pt idx="584">
                        <c:v>3.36</c:v>
                      </c:pt>
                      <c:pt idx="585">
                        <c:v>3.32</c:v>
                      </c:pt>
                      <c:pt idx="586">
                        <c:v>3.27</c:v>
                      </c:pt>
                      <c:pt idx="587">
                        <c:v>3.2</c:v>
                      </c:pt>
                      <c:pt idx="588">
                        <c:v>3.28</c:v>
                      </c:pt>
                      <c:pt idx="589">
                        <c:v>3.77</c:v>
                      </c:pt>
                      <c:pt idx="590">
                        <c:v>3.8</c:v>
                      </c:pt>
                      <c:pt idx="591">
                        <c:v>4.0999999999999996</c:v>
                      </c:pt>
                      <c:pt idx="592">
                        <c:v>3.7</c:v>
                      </c:pt>
                      <c:pt idx="593">
                        <c:v>3.83</c:v>
                      </c:pt>
                      <c:pt idx="594">
                        <c:v>3.64</c:v>
                      </c:pt>
                      <c:pt idx="595">
                        <c:v>3.32</c:v>
                      </c:pt>
                      <c:pt idx="596">
                        <c:v>3.56</c:v>
                      </c:pt>
                      <c:pt idx="597">
                        <c:v>3.28</c:v>
                      </c:pt>
                      <c:pt idx="598">
                        <c:v>3.04</c:v>
                      </c:pt>
                      <c:pt idx="599">
                        <c:v>2.9</c:v>
                      </c:pt>
                      <c:pt idx="600">
                        <c:v>3.32</c:v>
                      </c:pt>
                      <c:pt idx="601">
                        <c:v>3.39</c:v>
                      </c:pt>
                      <c:pt idx="602">
                        <c:v>3.3</c:v>
                      </c:pt>
                      <c:pt idx="603">
                        <c:v>3.68</c:v>
                      </c:pt>
                      <c:pt idx="604">
                        <c:v>3.2</c:v>
                      </c:pt>
                      <c:pt idx="605">
                        <c:v>3.56</c:v>
                      </c:pt>
                      <c:pt idx="606">
                        <c:v>3.68</c:v>
                      </c:pt>
                      <c:pt idx="607">
                        <c:v>4.05</c:v>
                      </c:pt>
                      <c:pt idx="608">
                        <c:v>3.76</c:v>
                      </c:pt>
                      <c:pt idx="609">
                        <c:v>3.52</c:v>
                      </c:pt>
                      <c:pt idx="610">
                        <c:v>3.4</c:v>
                      </c:pt>
                      <c:pt idx="611">
                        <c:v>3.56</c:v>
                      </c:pt>
                      <c:pt idx="612">
                        <c:v>3.6</c:v>
                      </c:pt>
                      <c:pt idx="613">
                        <c:v>3.58</c:v>
                      </c:pt>
                      <c:pt idx="614">
                        <c:v>3.68</c:v>
                      </c:pt>
                      <c:pt idx="615">
                        <c:v>3.5</c:v>
                      </c:pt>
                      <c:pt idx="616">
                        <c:v>3.76</c:v>
                      </c:pt>
                      <c:pt idx="617">
                        <c:v>3.68</c:v>
                      </c:pt>
                      <c:pt idx="618">
                        <c:v>3.5</c:v>
                      </c:pt>
                      <c:pt idx="619">
                        <c:v>3.58</c:v>
                      </c:pt>
                      <c:pt idx="620">
                        <c:v>3.54</c:v>
                      </c:pt>
                      <c:pt idx="621">
                        <c:v>3.58</c:v>
                      </c:pt>
                      <c:pt idx="622">
                        <c:v>3.56</c:v>
                      </c:pt>
                      <c:pt idx="623">
                        <c:v>3.86</c:v>
                      </c:pt>
                      <c:pt idx="624">
                        <c:v>4</c:v>
                      </c:pt>
                      <c:pt idx="625">
                        <c:v>4.2</c:v>
                      </c:pt>
                      <c:pt idx="626">
                        <c:v>4.46</c:v>
                      </c:pt>
                      <c:pt idx="627">
                        <c:v>4.12</c:v>
                      </c:pt>
                      <c:pt idx="628">
                        <c:v>4.3600000000000003</c:v>
                      </c:pt>
                      <c:pt idx="629">
                        <c:v>4.6399999999999997</c:v>
                      </c:pt>
                      <c:pt idx="630">
                        <c:v>4.0199999999999996</c:v>
                      </c:pt>
                      <c:pt idx="631">
                        <c:v>3.9</c:v>
                      </c:pt>
                      <c:pt idx="632">
                        <c:v>4.5599999999999996</c:v>
                      </c:pt>
                      <c:pt idx="633">
                        <c:v>4.58</c:v>
                      </c:pt>
                      <c:pt idx="634">
                        <c:v>3.88</c:v>
                      </c:pt>
                      <c:pt idx="635">
                        <c:v>3.9</c:v>
                      </c:pt>
                      <c:pt idx="636">
                        <c:v>4.66</c:v>
                      </c:pt>
                      <c:pt idx="637">
                        <c:v>5.12</c:v>
                      </c:pt>
                      <c:pt idx="638">
                        <c:v>4.28</c:v>
                      </c:pt>
                      <c:pt idx="639">
                        <c:v>5.42</c:v>
                      </c:pt>
                      <c:pt idx="640">
                        <c:v>5.34</c:v>
                      </c:pt>
                      <c:pt idx="641">
                        <c:v>5.04</c:v>
                      </c:pt>
                      <c:pt idx="642">
                        <c:v>5</c:v>
                      </c:pt>
                      <c:pt idx="643">
                        <c:v>4.84</c:v>
                      </c:pt>
                      <c:pt idx="644">
                        <c:v>4.54</c:v>
                      </c:pt>
                      <c:pt idx="645">
                        <c:v>4.6900000000000004</c:v>
                      </c:pt>
                      <c:pt idx="646">
                        <c:v>4.5599999999999996</c:v>
                      </c:pt>
                      <c:pt idx="647">
                        <c:v>4.58</c:v>
                      </c:pt>
                      <c:pt idx="648">
                        <c:v>4.3</c:v>
                      </c:pt>
                      <c:pt idx="649">
                        <c:v>4.22</c:v>
                      </c:pt>
                      <c:pt idx="650">
                        <c:v>4.1399999999999997</c:v>
                      </c:pt>
                      <c:pt idx="651">
                        <c:v>4.1900000000000004</c:v>
                      </c:pt>
                      <c:pt idx="652">
                        <c:v>3.96</c:v>
                      </c:pt>
                      <c:pt idx="653">
                        <c:v>4.28</c:v>
                      </c:pt>
                      <c:pt idx="654">
                        <c:v>4.3600000000000003</c:v>
                      </c:pt>
                      <c:pt idx="655">
                        <c:v>3.96</c:v>
                      </c:pt>
                      <c:pt idx="656">
                        <c:v>3.89</c:v>
                      </c:pt>
                      <c:pt idx="657">
                        <c:v>4</c:v>
                      </c:pt>
                      <c:pt idx="658">
                        <c:v>4.5199999999999996</c:v>
                      </c:pt>
                      <c:pt idx="659">
                        <c:v>4.42</c:v>
                      </c:pt>
                      <c:pt idx="660">
                        <c:v>4.4000000000000004</c:v>
                      </c:pt>
                      <c:pt idx="661">
                        <c:v>4.0999999999999996</c:v>
                      </c:pt>
                      <c:pt idx="662">
                        <c:v>3.9</c:v>
                      </c:pt>
                      <c:pt idx="663">
                        <c:v>4.0999999999999996</c:v>
                      </c:pt>
                      <c:pt idx="664">
                        <c:v>4.38</c:v>
                      </c:pt>
                      <c:pt idx="665">
                        <c:v>4.34</c:v>
                      </c:pt>
                      <c:pt idx="666">
                        <c:v>3.64</c:v>
                      </c:pt>
                      <c:pt idx="667">
                        <c:v>3.69</c:v>
                      </c:pt>
                      <c:pt idx="668">
                        <c:v>3.74</c:v>
                      </c:pt>
                      <c:pt idx="669">
                        <c:v>3.9</c:v>
                      </c:pt>
                      <c:pt idx="670">
                        <c:v>3.66</c:v>
                      </c:pt>
                      <c:pt idx="671">
                        <c:v>3</c:v>
                      </c:pt>
                      <c:pt idx="672">
                        <c:v>3.86</c:v>
                      </c:pt>
                      <c:pt idx="673">
                        <c:v>4.0999999999999996</c:v>
                      </c:pt>
                      <c:pt idx="674">
                        <c:v>3.64</c:v>
                      </c:pt>
                      <c:pt idx="675">
                        <c:v>3.79</c:v>
                      </c:pt>
                      <c:pt idx="676">
                        <c:v>3.36</c:v>
                      </c:pt>
                      <c:pt idx="677">
                        <c:v>3.38</c:v>
                      </c:pt>
                      <c:pt idx="678">
                        <c:v>3.88</c:v>
                      </c:pt>
                      <c:pt idx="679">
                        <c:v>4.4000000000000004</c:v>
                      </c:pt>
                      <c:pt idx="680">
                        <c:v>3.98</c:v>
                      </c:pt>
                      <c:pt idx="681">
                        <c:v>4.0999999999999996</c:v>
                      </c:pt>
                      <c:pt idx="682">
                        <c:v>4.74</c:v>
                      </c:pt>
                      <c:pt idx="683">
                        <c:v>4.8600000000000003</c:v>
                      </c:pt>
                      <c:pt idx="684">
                        <c:v>4.16</c:v>
                      </c:pt>
                      <c:pt idx="685">
                        <c:v>3.96</c:v>
                      </c:pt>
                      <c:pt idx="686">
                        <c:v>4.5599999999999996</c:v>
                      </c:pt>
                      <c:pt idx="687">
                        <c:v>4.5</c:v>
                      </c:pt>
                      <c:pt idx="688">
                        <c:v>4.5199999999999996</c:v>
                      </c:pt>
                      <c:pt idx="689">
                        <c:v>4.4000000000000004</c:v>
                      </c:pt>
                      <c:pt idx="690">
                        <c:v>4.3</c:v>
                      </c:pt>
                      <c:pt idx="691">
                        <c:v>4.28</c:v>
                      </c:pt>
                      <c:pt idx="692">
                        <c:v>4.82</c:v>
                      </c:pt>
                      <c:pt idx="693">
                        <c:v>4.9800000000000004</c:v>
                      </c:pt>
                      <c:pt idx="694">
                        <c:v>4.5199999999999996</c:v>
                      </c:pt>
                      <c:pt idx="695">
                        <c:v>4.3600000000000003</c:v>
                      </c:pt>
                      <c:pt idx="696">
                        <c:v>4.16</c:v>
                      </c:pt>
                      <c:pt idx="697">
                        <c:v>4.0999999999999996</c:v>
                      </c:pt>
                      <c:pt idx="698">
                        <c:v>4.04</c:v>
                      </c:pt>
                      <c:pt idx="699">
                        <c:v>3.34</c:v>
                      </c:pt>
                      <c:pt idx="700">
                        <c:v>3.98</c:v>
                      </c:pt>
                      <c:pt idx="701">
                        <c:v>4.08</c:v>
                      </c:pt>
                      <c:pt idx="702">
                        <c:v>4.22</c:v>
                      </c:pt>
                      <c:pt idx="703">
                        <c:v>4.78</c:v>
                      </c:pt>
                      <c:pt idx="704">
                        <c:v>3.98</c:v>
                      </c:pt>
                      <c:pt idx="705">
                        <c:v>3.86</c:v>
                      </c:pt>
                      <c:pt idx="706">
                        <c:v>3.8</c:v>
                      </c:pt>
                      <c:pt idx="707">
                        <c:v>3.98</c:v>
                      </c:pt>
                      <c:pt idx="708">
                        <c:v>4.68</c:v>
                      </c:pt>
                      <c:pt idx="709">
                        <c:v>4.55</c:v>
                      </c:pt>
                      <c:pt idx="710">
                        <c:v>4.28</c:v>
                      </c:pt>
                      <c:pt idx="711">
                        <c:v>4.55</c:v>
                      </c:pt>
                      <c:pt idx="712">
                        <c:v>4.28</c:v>
                      </c:pt>
                      <c:pt idx="713">
                        <c:v>3.74</c:v>
                      </c:pt>
                      <c:pt idx="714">
                        <c:v>3.54</c:v>
                      </c:pt>
                      <c:pt idx="715">
                        <c:v>3.8</c:v>
                      </c:pt>
                      <c:pt idx="716">
                        <c:v>3.46</c:v>
                      </c:pt>
                      <c:pt idx="717">
                        <c:v>3.4</c:v>
                      </c:pt>
                      <c:pt idx="718">
                        <c:v>3.62</c:v>
                      </c:pt>
                      <c:pt idx="719">
                        <c:v>3.89</c:v>
                      </c:pt>
                      <c:pt idx="720">
                        <c:v>3.86</c:v>
                      </c:pt>
                      <c:pt idx="721">
                        <c:v>3.9</c:v>
                      </c:pt>
                      <c:pt idx="722">
                        <c:v>3.68</c:v>
                      </c:pt>
                      <c:pt idx="723">
                        <c:v>3.54</c:v>
                      </c:pt>
                      <c:pt idx="724">
                        <c:v>3.48</c:v>
                      </c:pt>
                      <c:pt idx="725">
                        <c:v>3.7</c:v>
                      </c:pt>
                      <c:pt idx="726">
                        <c:v>3.16</c:v>
                      </c:pt>
                      <c:pt idx="727">
                        <c:v>3.2</c:v>
                      </c:pt>
                      <c:pt idx="728">
                        <c:v>3.04</c:v>
                      </c:pt>
                      <c:pt idx="729">
                        <c:v>3.05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DD63-49D2-8A59-EEEFE7C9EE7D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v>2007</c:v>
                </c:tx>
                <c:spPr>
                  <a:ln w="12700">
                    <a:solidFill>
                      <a:srgbClr val="92D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DATOS!$AD$3:$AD$732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3.04</c:v>
                      </c:pt>
                      <c:pt idx="1">
                        <c:v>2.94</c:v>
                      </c:pt>
                      <c:pt idx="2">
                        <c:v>3</c:v>
                      </c:pt>
                      <c:pt idx="3">
                        <c:v>3.05</c:v>
                      </c:pt>
                      <c:pt idx="4">
                        <c:v>3</c:v>
                      </c:pt>
                      <c:pt idx="5">
                        <c:v>2.78</c:v>
                      </c:pt>
                      <c:pt idx="6">
                        <c:v>2.72</c:v>
                      </c:pt>
                      <c:pt idx="7">
                        <c:v>2.73</c:v>
                      </c:pt>
                      <c:pt idx="8">
                        <c:v>2.84</c:v>
                      </c:pt>
                      <c:pt idx="9">
                        <c:v>2.73</c:v>
                      </c:pt>
                      <c:pt idx="10">
                        <c:v>2.84</c:v>
                      </c:pt>
                      <c:pt idx="11">
                        <c:v>2.82</c:v>
                      </c:pt>
                      <c:pt idx="12">
                        <c:v>2.86</c:v>
                      </c:pt>
                      <c:pt idx="13">
                        <c:v>2.82</c:v>
                      </c:pt>
                      <c:pt idx="14">
                        <c:v>3.3</c:v>
                      </c:pt>
                      <c:pt idx="15">
                        <c:v>3.54</c:v>
                      </c:pt>
                      <c:pt idx="16">
                        <c:v>3.48</c:v>
                      </c:pt>
                      <c:pt idx="17">
                        <c:v>3.2</c:v>
                      </c:pt>
                      <c:pt idx="18">
                        <c:v>3.38</c:v>
                      </c:pt>
                      <c:pt idx="19">
                        <c:v>3.46</c:v>
                      </c:pt>
                      <c:pt idx="20">
                        <c:v>3.32</c:v>
                      </c:pt>
                      <c:pt idx="21">
                        <c:v>3.33</c:v>
                      </c:pt>
                      <c:pt idx="22">
                        <c:v>3.1</c:v>
                      </c:pt>
                      <c:pt idx="23">
                        <c:v>3.06</c:v>
                      </c:pt>
                      <c:pt idx="24">
                        <c:v>3.06</c:v>
                      </c:pt>
                      <c:pt idx="25">
                        <c:v>3.15</c:v>
                      </c:pt>
                      <c:pt idx="26">
                        <c:v>3.1</c:v>
                      </c:pt>
                      <c:pt idx="27">
                        <c:v>3.09</c:v>
                      </c:pt>
                      <c:pt idx="28">
                        <c:v>3.16</c:v>
                      </c:pt>
                      <c:pt idx="29">
                        <c:v>2.8</c:v>
                      </c:pt>
                      <c:pt idx="30">
                        <c:v>2.9</c:v>
                      </c:pt>
                      <c:pt idx="31">
                        <c:v>3</c:v>
                      </c:pt>
                      <c:pt idx="32">
                        <c:v>3.08</c:v>
                      </c:pt>
                      <c:pt idx="33">
                        <c:v>2.88</c:v>
                      </c:pt>
                      <c:pt idx="34">
                        <c:v>2.96</c:v>
                      </c:pt>
                      <c:pt idx="35">
                        <c:v>2.6</c:v>
                      </c:pt>
                      <c:pt idx="36">
                        <c:v>2.72</c:v>
                      </c:pt>
                      <c:pt idx="37">
                        <c:v>2.84</c:v>
                      </c:pt>
                      <c:pt idx="38">
                        <c:v>3.26</c:v>
                      </c:pt>
                      <c:pt idx="39">
                        <c:v>3.1</c:v>
                      </c:pt>
                      <c:pt idx="40">
                        <c:v>3.54</c:v>
                      </c:pt>
                      <c:pt idx="41">
                        <c:v>2.98</c:v>
                      </c:pt>
                      <c:pt idx="42">
                        <c:v>2.86</c:v>
                      </c:pt>
                      <c:pt idx="43">
                        <c:v>2.38</c:v>
                      </c:pt>
                      <c:pt idx="44">
                        <c:v>2.42</c:v>
                      </c:pt>
                      <c:pt idx="45">
                        <c:v>2.78</c:v>
                      </c:pt>
                      <c:pt idx="46">
                        <c:v>2.68</c:v>
                      </c:pt>
                      <c:pt idx="47">
                        <c:v>2.66</c:v>
                      </c:pt>
                      <c:pt idx="48">
                        <c:v>2.64</c:v>
                      </c:pt>
                      <c:pt idx="49">
                        <c:v>2.8</c:v>
                      </c:pt>
                      <c:pt idx="50">
                        <c:v>2.88</c:v>
                      </c:pt>
                      <c:pt idx="51">
                        <c:v>3.42</c:v>
                      </c:pt>
                      <c:pt idx="52">
                        <c:v>3.16</c:v>
                      </c:pt>
                      <c:pt idx="53">
                        <c:v>3.64</c:v>
                      </c:pt>
                      <c:pt idx="54">
                        <c:v>3.4</c:v>
                      </c:pt>
                      <c:pt idx="55">
                        <c:v>3.2</c:v>
                      </c:pt>
                      <c:pt idx="56">
                        <c:v>3.4</c:v>
                      </c:pt>
                      <c:pt idx="57">
                        <c:v>3.04</c:v>
                      </c:pt>
                      <c:pt idx="58">
                        <c:v>3.06</c:v>
                      </c:pt>
                      <c:pt idx="59">
                        <c:v>2.8</c:v>
                      </c:pt>
                      <c:pt idx="60">
                        <c:v>2.88</c:v>
                      </c:pt>
                      <c:pt idx="61">
                        <c:v>2.82</c:v>
                      </c:pt>
                      <c:pt idx="62">
                        <c:v>2.82</c:v>
                      </c:pt>
                      <c:pt idx="63">
                        <c:v>3.05</c:v>
                      </c:pt>
                      <c:pt idx="64">
                        <c:v>3.42</c:v>
                      </c:pt>
                      <c:pt idx="65">
                        <c:v>3.44</c:v>
                      </c:pt>
                      <c:pt idx="66">
                        <c:v>2.88</c:v>
                      </c:pt>
                      <c:pt idx="67">
                        <c:v>2.83</c:v>
                      </c:pt>
                      <c:pt idx="68">
                        <c:v>2.85</c:v>
                      </c:pt>
                      <c:pt idx="69">
                        <c:v>2.74</c:v>
                      </c:pt>
                      <c:pt idx="70">
                        <c:v>2.64</c:v>
                      </c:pt>
                      <c:pt idx="71">
                        <c:v>2.56</c:v>
                      </c:pt>
                      <c:pt idx="72">
                        <c:v>2.82</c:v>
                      </c:pt>
                      <c:pt idx="73">
                        <c:v>2.6</c:v>
                      </c:pt>
                      <c:pt idx="74">
                        <c:v>2.72</c:v>
                      </c:pt>
                      <c:pt idx="75">
                        <c:v>2.72</c:v>
                      </c:pt>
                      <c:pt idx="76">
                        <c:v>2.8</c:v>
                      </c:pt>
                      <c:pt idx="77">
                        <c:v>2.62</c:v>
                      </c:pt>
                      <c:pt idx="78">
                        <c:v>2.82</c:v>
                      </c:pt>
                      <c:pt idx="79">
                        <c:v>2.58</c:v>
                      </c:pt>
                      <c:pt idx="80">
                        <c:v>2.8</c:v>
                      </c:pt>
                      <c:pt idx="81">
                        <c:v>2.62</c:v>
                      </c:pt>
                      <c:pt idx="82">
                        <c:v>2.9</c:v>
                      </c:pt>
                      <c:pt idx="83">
                        <c:v>2.72</c:v>
                      </c:pt>
                      <c:pt idx="84">
                        <c:v>2.98</c:v>
                      </c:pt>
                      <c:pt idx="85">
                        <c:v>2.65</c:v>
                      </c:pt>
                      <c:pt idx="86">
                        <c:v>2.88</c:v>
                      </c:pt>
                      <c:pt idx="87">
                        <c:v>2.61</c:v>
                      </c:pt>
                      <c:pt idx="88">
                        <c:v>3.08</c:v>
                      </c:pt>
                      <c:pt idx="89">
                        <c:v>3.38</c:v>
                      </c:pt>
                      <c:pt idx="90">
                        <c:v>2.98</c:v>
                      </c:pt>
                      <c:pt idx="91">
                        <c:v>2.5</c:v>
                      </c:pt>
                      <c:pt idx="92">
                        <c:v>2.74</c:v>
                      </c:pt>
                      <c:pt idx="93">
                        <c:v>2.6</c:v>
                      </c:pt>
                      <c:pt idx="94">
                        <c:v>2.83</c:v>
                      </c:pt>
                      <c:pt idx="95">
                        <c:v>2.38</c:v>
                      </c:pt>
                      <c:pt idx="96">
                        <c:v>2.64</c:v>
                      </c:pt>
                      <c:pt idx="97">
                        <c:v>2.4</c:v>
                      </c:pt>
                      <c:pt idx="98">
                        <c:v>2.6</c:v>
                      </c:pt>
                      <c:pt idx="99">
                        <c:v>2.48</c:v>
                      </c:pt>
                      <c:pt idx="100">
                        <c:v>2.64</c:v>
                      </c:pt>
                      <c:pt idx="101">
                        <c:v>2.75</c:v>
                      </c:pt>
                      <c:pt idx="102">
                        <c:v>2.7</c:v>
                      </c:pt>
                      <c:pt idx="103">
                        <c:v>2.48</c:v>
                      </c:pt>
                      <c:pt idx="104">
                        <c:v>2.66</c:v>
                      </c:pt>
                      <c:pt idx="105">
                        <c:v>2.4</c:v>
                      </c:pt>
                      <c:pt idx="106">
                        <c:v>2.2599999999999998</c:v>
                      </c:pt>
                      <c:pt idx="107">
                        <c:v>2.3199999999999998</c:v>
                      </c:pt>
                      <c:pt idx="108">
                        <c:v>2.2599999999999998</c:v>
                      </c:pt>
                      <c:pt idx="109">
                        <c:v>2.2799999999999998</c:v>
                      </c:pt>
                      <c:pt idx="110">
                        <c:v>2.44</c:v>
                      </c:pt>
                      <c:pt idx="111">
                        <c:v>2.36</c:v>
                      </c:pt>
                      <c:pt idx="112">
                        <c:v>2.38</c:v>
                      </c:pt>
                      <c:pt idx="113">
                        <c:v>2.3199999999999998</c:v>
                      </c:pt>
                      <c:pt idx="114">
                        <c:v>2.2400000000000002</c:v>
                      </c:pt>
                      <c:pt idx="115">
                        <c:v>2.2599999999999998</c:v>
                      </c:pt>
                      <c:pt idx="116">
                        <c:v>2.3199999999999998</c:v>
                      </c:pt>
                      <c:pt idx="117">
                        <c:v>2.44</c:v>
                      </c:pt>
                      <c:pt idx="118">
                        <c:v>2.46</c:v>
                      </c:pt>
                      <c:pt idx="119">
                        <c:v>2.33</c:v>
                      </c:pt>
                      <c:pt idx="120">
                        <c:v>2.2599999999999998</c:v>
                      </c:pt>
                      <c:pt idx="121">
                        <c:v>2.2000000000000002</c:v>
                      </c:pt>
                      <c:pt idx="122">
                        <c:v>2</c:v>
                      </c:pt>
                      <c:pt idx="123">
                        <c:v>2.04</c:v>
                      </c:pt>
                      <c:pt idx="124">
                        <c:v>2.0699999999999998</c:v>
                      </c:pt>
                      <c:pt idx="125">
                        <c:v>2.14</c:v>
                      </c:pt>
                      <c:pt idx="126">
                        <c:v>2.14</c:v>
                      </c:pt>
                      <c:pt idx="127">
                        <c:v>2.2000000000000002</c:v>
                      </c:pt>
                      <c:pt idx="128">
                        <c:v>2.1800000000000002</c:v>
                      </c:pt>
                      <c:pt idx="129">
                        <c:v>2.16</c:v>
                      </c:pt>
                      <c:pt idx="130">
                        <c:v>2.25</c:v>
                      </c:pt>
                      <c:pt idx="131">
                        <c:v>2.2599999999999998</c:v>
                      </c:pt>
                      <c:pt idx="132">
                        <c:v>2.34</c:v>
                      </c:pt>
                      <c:pt idx="133">
                        <c:v>2.48</c:v>
                      </c:pt>
                      <c:pt idx="134">
                        <c:v>2.46</c:v>
                      </c:pt>
                      <c:pt idx="135">
                        <c:v>2.38</c:v>
                      </c:pt>
                      <c:pt idx="136">
                        <c:v>2.2200000000000002</c:v>
                      </c:pt>
                      <c:pt idx="137">
                        <c:v>2.2999999999999998</c:v>
                      </c:pt>
                      <c:pt idx="138">
                        <c:v>2.2999999999999998</c:v>
                      </c:pt>
                      <c:pt idx="139">
                        <c:v>2.3199999999999998</c:v>
                      </c:pt>
                      <c:pt idx="140">
                        <c:v>2.67</c:v>
                      </c:pt>
                      <c:pt idx="141">
                        <c:v>2.63</c:v>
                      </c:pt>
                      <c:pt idx="142">
                        <c:v>2.5</c:v>
                      </c:pt>
                      <c:pt idx="143">
                        <c:v>2.44</c:v>
                      </c:pt>
                      <c:pt idx="144">
                        <c:v>2.46</c:v>
                      </c:pt>
                      <c:pt idx="145">
                        <c:v>2.4</c:v>
                      </c:pt>
                      <c:pt idx="146">
                        <c:v>2.54</c:v>
                      </c:pt>
                      <c:pt idx="147">
                        <c:v>2.6</c:v>
                      </c:pt>
                      <c:pt idx="148">
                        <c:v>2.88</c:v>
                      </c:pt>
                      <c:pt idx="149">
                        <c:v>2.74</c:v>
                      </c:pt>
                      <c:pt idx="150">
                        <c:v>2.87</c:v>
                      </c:pt>
                      <c:pt idx="151">
                        <c:v>2.78</c:v>
                      </c:pt>
                      <c:pt idx="152">
                        <c:v>3.3</c:v>
                      </c:pt>
                      <c:pt idx="153">
                        <c:v>2.85</c:v>
                      </c:pt>
                      <c:pt idx="154">
                        <c:v>2.8</c:v>
                      </c:pt>
                      <c:pt idx="155">
                        <c:v>3.1</c:v>
                      </c:pt>
                      <c:pt idx="156">
                        <c:v>3.47</c:v>
                      </c:pt>
                      <c:pt idx="157">
                        <c:v>3.25</c:v>
                      </c:pt>
                      <c:pt idx="158">
                        <c:v>2.8</c:v>
                      </c:pt>
                      <c:pt idx="159">
                        <c:v>2.73</c:v>
                      </c:pt>
                      <c:pt idx="160">
                        <c:v>2.66</c:v>
                      </c:pt>
                      <c:pt idx="161">
                        <c:v>2.6</c:v>
                      </c:pt>
                      <c:pt idx="162">
                        <c:v>2.54</c:v>
                      </c:pt>
                      <c:pt idx="163">
                        <c:v>2.68</c:v>
                      </c:pt>
                      <c:pt idx="164">
                        <c:v>2.95</c:v>
                      </c:pt>
                      <c:pt idx="165">
                        <c:v>3.33</c:v>
                      </c:pt>
                      <c:pt idx="166">
                        <c:v>3.77</c:v>
                      </c:pt>
                      <c:pt idx="167">
                        <c:v>4.3</c:v>
                      </c:pt>
                      <c:pt idx="168">
                        <c:v>3.98</c:v>
                      </c:pt>
                      <c:pt idx="169">
                        <c:v>3.8</c:v>
                      </c:pt>
                      <c:pt idx="170">
                        <c:v>3.82</c:v>
                      </c:pt>
                      <c:pt idx="171">
                        <c:v>3.68</c:v>
                      </c:pt>
                      <c:pt idx="172">
                        <c:v>3.3</c:v>
                      </c:pt>
                      <c:pt idx="173">
                        <c:v>3.2</c:v>
                      </c:pt>
                      <c:pt idx="174">
                        <c:v>3.92</c:v>
                      </c:pt>
                      <c:pt idx="175">
                        <c:v>4.0599999999999996</c:v>
                      </c:pt>
                      <c:pt idx="176">
                        <c:v>4.12</c:v>
                      </c:pt>
                      <c:pt idx="177">
                        <c:v>4.0999999999999996</c:v>
                      </c:pt>
                      <c:pt idx="178">
                        <c:v>3.83</c:v>
                      </c:pt>
                      <c:pt idx="179">
                        <c:v>3.9</c:v>
                      </c:pt>
                      <c:pt idx="180">
                        <c:v>3.74</c:v>
                      </c:pt>
                      <c:pt idx="181">
                        <c:v>3.54</c:v>
                      </c:pt>
                      <c:pt idx="182">
                        <c:v>3.94</c:v>
                      </c:pt>
                      <c:pt idx="183">
                        <c:v>3.5</c:v>
                      </c:pt>
                      <c:pt idx="184">
                        <c:v>3.5</c:v>
                      </c:pt>
                      <c:pt idx="185">
                        <c:v>3.14</c:v>
                      </c:pt>
                      <c:pt idx="186">
                        <c:v>3.25</c:v>
                      </c:pt>
                      <c:pt idx="187">
                        <c:v>3.44</c:v>
                      </c:pt>
                      <c:pt idx="188">
                        <c:v>3.52</c:v>
                      </c:pt>
                      <c:pt idx="189">
                        <c:v>4.0999999999999996</c:v>
                      </c:pt>
                      <c:pt idx="190">
                        <c:v>4.3499999999999996</c:v>
                      </c:pt>
                      <c:pt idx="191">
                        <c:v>4.42</c:v>
                      </c:pt>
                      <c:pt idx="192">
                        <c:v>4.5599999999999996</c:v>
                      </c:pt>
                      <c:pt idx="193">
                        <c:v>4.8</c:v>
                      </c:pt>
                      <c:pt idx="194">
                        <c:v>4.84</c:v>
                      </c:pt>
                      <c:pt idx="195">
                        <c:v>4.78</c:v>
                      </c:pt>
                      <c:pt idx="196">
                        <c:v>4.04</c:v>
                      </c:pt>
                      <c:pt idx="197">
                        <c:v>3.7</c:v>
                      </c:pt>
                      <c:pt idx="198">
                        <c:v>4.1399999999999997</c:v>
                      </c:pt>
                      <c:pt idx="199">
                        <c:v>3.98</c:v>
                      </c:pt>
                      <c:pt idx="200">
                        <c:v>3.76</c:v>
                      </c:pt>
                      <c:pt idx="201">
                        <c:v>4.42</c:v>
                      </c:pt>
                      <c:pt idx="202">
                        <c:v>3.9</c:v>
                      </c:pt>
                      <c:pt idx="203">
                        <c:v>4.3</c:v>
                      </c:pt>
                      <c:pt idx="204">
                        <c:v>3.42</c:v>
                      </c:pt>
                      <c:pt idx="205">
                        <c:v>3.26</c:v>
                      </c:pt>
                      <c:pt idx="206">
                        <c:v>3.78</c:v>
                      </c:pt>
                      <c:pt idx="207">
                        <c:v>3.9</c:v>
                      </c:pt>
                      <c:pt idx="208">
                        <c:v>3.45</c:v>
                      </c:pt>
                      <c:pt idx="209">
                        <c:v>3.36</c:v>
                      </c:pt>
                      <c:pt idx="210">
                        <c:v>3.42</c:v>
                      </c:pt>
                      <c:pt idx="211">
                        <c:v>3.51</c:v>
                      </c:pt>
                      <c:pt idx="212">
                        <c:v>4.45</c:v>
                      </c:pt>
                      <c:pt idx="213">
                        <c:v>4.62</c:v>
                      </c:pt>
                      <c:pt idx="214">
                        <c:v>3.98</c:v>
                      </c:pt>
                      <c:pt idx="215">
                        <c:v>4.4000000000000004</c:v>
                      </c:pt>
                      <c:pt idx="216">
                        <c:v>3.48</c:v>
                      </c:pt>
                      <c:pt idx="217">
                        <c:v>4.38</c:v>
                      </c:pt>
                      <c:pt idx="218">
                        <c:v>5.7</c:v>
                      </c:pt>
                      <c:pt idx="219">
                        <c:v>4.5</c:v>
                      </c:pt>
                      <c:pt idx="220">
                        <c:v>5</c:v>
                      </c:pt>
                      <c:pt idx="221">
                        <c:v>4.8</c:v>
                      </c:pt>
                      <c:pt idx="222">
                        <c:v>5.36</c:v>
                      </c:pt>
                      <c:pt idx="223">
                        <c:v>5.32</c:v>
                      </c:pt>
                      <c:pt idx="224">
                        <c:v>5.34</c:v>
                      </c:pt>
                      <c:pt idx="225">
                        <c:v>5.32</c:v>
                      </c:pt>
                      <c:pt idx="226">
                        <c:v>4.5999999999999996</c:v>
                      </c:pt>
                      <c:pt idx="227">
                        <c:v>4.24</c:v>
                      </c:pt>
                      <c:pt idx="228">
                        <c:v>5.12</c:v>
                      </c:pt>
                      <c:pt idx="229">
                        <c:v>5.0199999999999996</c:v>
                      </c:pt>
                      <c:pt idx="230">
                        <c:v>5.22</c:v>
                      </c:pt>
                      <c:pt idx="231">
                        <c:v>5.28</c:v>
                      </c:pt>
                      <c:pt idx="232">
                        <c:v>5.3</c:v>
                      </c:pt>
                      <c:pt idx="233">
                        <c:v>5.52</c:v>
                      </c:pt>
                      <c:pt idx="234">
                        <c:v>5.7</c:v>
                      </c:pt>
                      <c:pt idx="235">
                        <c:v>5.7</c:v>
                      </c:pt>
                      <c:pt idx="236">
                        <c:v>5.5</c:v>
                      </c:pt>
                      <c:pt idx="237">
                        <c:v>5.16</c:v>
                      </c:pt>
                      <c:pt idx="238">
                        <c:v>5.04</c:v>
                      </c:pt>
                      <c:pt idx="239">
                        <c:v>5.0999999999999996</c:v>
                      </c:pt>
                      <c:pt idx="240">
                        <c:v>4.78</c:v>
                      </c:pt>
                      <c:pt idx="241">
                        <c:v>4.58</c:v>
                      </c:pt>
                      <c:pt idx="242">
                        <c:v>4.4000000000000004</c:v>
                      </c:pt>
                      <c:pt idx="243">
                        <c:v>4.7</c:v>
                      </c:pt>
                      <c:pt idx="244">
                        <c:v>4.42</c:v>
                      </c:pt>
                      <c:pt idx="245">
                        <c:v>4.37</c:v>
                      </c:pt>
                      <c:pt idx="246">
                        <c:v>4.3</c:v>
                      </c:pt>
                      <c:pt idx="247">
                        <c:v>4.2</c:v>
                      </c:pt>
                      <c:pt idx="248">
                        <c:v>3.9</c:v>
                      </c:pt>
                      <c:pt idx="249">
                        <c:v>4</c:v>
                      </c:pt>
                      <c:pt idx="250">
                        <c:v>3.86</c:v>
                      </c:pt>
                      <c:pt idx="251">
                        <c:v>4.5199999999999996</c:v>
                      </c:pt>
                      <c:pt idx="252">
                        <c:v>4.32</c:v>
                      </c:pt>
                      <c:pt idx="253">
                        <c:v>4.58</c:v>
                      </c:pt>
                      <c:pt idx="254">
                        <c:v>4.58</c:v>
                      </c:pt>
                      <c:pt idx="255">
                        <c:v>5.14</c:v>
                      </c:pt>
                      <c:pt idx="256">
                        <c:v>5.0999999999999996</c:v>
                      </c:pt>
                      <c:pt idx="257">
                        <c:v>4.58</c:v>
                      </c:pt>
                      <c:pt idx="258">
                        <c:v>4.0999999999999996</c:v>
                      </c:pt>
                      <c:pt idx="259">
                        <c:v>4.2</c:v>
                      </c:pt>
                      <c:pt idx="260">
                        <c:v>4.74</c:v>
                      </c:pt>
                      <c:pt idx="261">
                        <c:v>4.24</c:v>
                      </c:pt>
                      <c:pt idx="262">
                        <c:v>4.0599999999999996</c:v>
                      </c:pt>
                      <c:pt idx="263">
                        <c:v>4.42</c:v>
                      </c:pt>
                      <c:pt idx="264">
                        <c:v>4.46</c:v>
                      </c:pt>
                      <c:pt idx="265">
                        <c:v>4.42</c:v>
                      </c:pt>
                      <c:pt idx="266">
                        <c:v>4.32</c:v>
                      </c:pt>
                      <c:pt idx="267">
                        <c:v>4.18</c:v>
                      </c:pt>
                      <c:pt idx="268">
                        <c:v>3.9</c:v>
                      </c:pt>
                      <c:pt idx="269">
                        <c:v>4.04</c:v>
                      </c:pt>
                      <c:pt idx="270">
                        <c:v>3.84</c:v>
                      </c:pt>
                      <c:pt idx="271">
                        <c:v>4.04</c:v>
                      </c:pt>
                      <c:pt idx="272">
                        <c:v>3.48</c:v>
                      </c:pt>
                      <c:pt idx="273">
                        <c:v>4.08</c:v>
                      </c:pt>
                      <c:pt idx="274">
                        <c:v>3.92</c:v>
                      </c:pt>
                      <c:pt idx="275">
                        <c:v>4.16</c:v>
                      </c:pt>
                      <c:pt idx="276">
                        <c:v>4.9000000000000004</c:v>
                      </c:pt>
                      <c:pt idx="277">
                        <c:v>4.8</c:v>
                      </c:pt>
                      <c:pt idx="278">
                        <c:v>4</c:v>
                      </c:pt>
                      <c:pt idx="279">
                        <c:v>4.08</c:v>
                      </c:pt>
                      <c:pt idx="280">
                        <c:v>4.0999999999999996</c:v>
                      </c:pt>
                      <c:pt idx="281">
                        <c:v>4.5199999999999996</c:v>
                      </c:pt>
                      <c:pt idx="282">
                        <c:v>5.0599999999999996</c:v>
                      </c:pt>
                      <c:pt idx="283">
                        <c:v>4.9800000000000004</c:v>
                      </c:pt>
                      <c:pt idx="284">
                        <c:v>4.5599999999999996</c:v>
                      </c:pt>
                      <c:pt idx="285">
                        <c:v>4.76</c:v>
                      </c:pt>
                      <c:pt idx="286">
                        <c:v>4.4400000000000004</c:v>
                      </c:pt>
                      <c:pt idx="287">
                        <c:v>4.34</c:v>
                      </c:pt>
                      <c:pt idx="288">
                        <c:v>4.3600000000000003</c:v>
                      </c:pt>
                      <c:pt idx="289">
                        <c:v>4.34</c:v>
                      </c:pt>
                      <c:pt idx="290">
                        <c:v>4.38</c:v>
                      </c:pt>
                      <c:pt idx="291">
                        <c:v>4.78</c:v>
                      </c:pt>
                      <c:pt idx="292">
                        <c:v>4.5199999999999996</c:v>
                      </c:pt>
                      <c:pt idx="293">
                        <c:v>4.3600000000000003</c:v>
                      </c:pt>
                      <c:pt idx="294">
                        <c:v>4.32</c:v>
                      </c:pt>
                      <c:pt idx="295">
                        <c:v>4.0999999999999996</c:v>
                      </c:pt>
                      <c:pt idx="296">
                        <c:v>4.58</c:v>
                      </c:pt>
                      <c:pt idx="297">
                        <c:v>4.78</c:v>
                      </c:pt>
                      <c:pt idx="298">
                        <c:v>4.7</c:v>
                      </c:pt>
                      <c:pt idx="299">
                        <c:v>4.68</c:v>
                      </c:pt>
                      <c:pt idx="300">
                        <c:v>4.42</c:v>
                      </c:pt>
                      <c:pt idx="301">
                        <c:v>4.5999999999999996</c:v>
                      </c:pt>
                      <c:pt idx="302">
                        <c:v>4.9000000000000004</c:v>
                      </c:pt>
                      <c:pt idx="303">
                        <c:v>4.9000000000000004</c:v>
                      </c:pt>
                      <c:pt idx="304">
                        <c:v>4.8</c:v>
                      </c:pt>
                      <c:pt idx="305">
                        <c:v>4.75</c:v>
                      </c:pt>
                      <c:pt idx="306">
                        <c:v>4.78</c:v>
                      </c:pt>
                      <c:pt idx="307">
                        <c:v>5</c:v>
                      </c:pt>
                      <c:pt idx="308">
                        <c:v>4.8600000000000003</c:v>
                      </c:pt>
                      <c:pt idx="309">
                        <c:v>5.0599999999999996</c:v>
                      </c:pt>
                      <c:pt idx="310">
                        <c:v>5</c:v>
                      </c:pt>
                      <c:pt idx="311">
                        <c:v>4.84</c:v>
                      </c:pt>
                      <c:pt idx="312">
                        <c:v>4.66</c:v>
                      </c:pt>
                      <c:pt idx="313">
                        <c:v>4.5</c:v>
                      </c:pt>
                      <c:pt idx="314">
                        <c:v>4.5</c:v>
                      </c:pt>
                      <c:pt idx="315">
                        <c:v>4.4000000000000004</c:v>
                      </c:pt>
                      <c:pt idx="316">
                        <c:v>4.4400000000000004</c:v>
                      </c:pt>
                      <c:pt idx="317">
                        <c:v>4.4400000000000004</c:v>
                      </c:pt>
                      <c:pt idx="318">
                        <c:v>4.3</c:v>
                      </c:pt>
                      <c:pt idx="319">
                        <c:v>4.34</c:v>
                      </c:pt>
                      <c:pt idx="320">
                        <c:v>4.3600000000000003</c:v>
                      </c:pt>
                      <c:pt idx="321">
                        <c:v>4.38</c:v>
                      </c:pt>
                      <c:pt idx="322">
                        <c:v>4.3</c:v>
                      </c:pt>
                      <c:pt idx="323">
                        <c:v>4.54</c:v>
                      </c:pt>
                      <c:pt idx="324">
                        <c:v>4.62</c:v>
                      </c:pt>
                      <c:pt idx="325">
                        <c:v>4.38</c:v>
                      </c:pt>
                      <c:pt idx="326">
                        <c:v>4.46</c:v>
                      </c:pt>
                      <c:pt idx="327">
                        <c:v>4.4000000000000004</c:v>
                      </c:pt>
                      <c:pt idx="328">
                        <c:v>4.12</c:v>
                      </c:pt>
                      <c:pt idx="329">
                        <c:v>4.08</c:v>
                      </c:pt>
                      <c:pt idx="330">
                        <c:v>3.92</c:v>
                      </c:pt>
                      <c:pt idx="331">
                        <c:v>3.86</c:v>
                      </c:pt>
                      <c:pt idx="332">
                        <c:v>4.16</c:v>
                      </c:pt>
                      <c:pt idx="333">
                        <c:v>4.42</c:v>
                      </c:pt>
                      <c:pt idx="334">
                        <c:v>4.5999999999999996</c:v>
                      </c:pt>
                      <c:pt idx="335">
                        <c:v>4.6500000000000004</c:v>
                      </c:pt>
                      <c:pt idx="336">
                        <c:v>4.58</c:v>
                      </c:pt>
                      <c:pt idx="337">
                        <c:v>4.54</c:v>
                      </c:pt>
                      <c:pt idx="338">
                        <c:v>4.28</c:v>
                      </c:pt>
                      <c:pt idx="339">
                        <c:v>4.24</c:v>
                      </c:pt>
                      <c:pt idx="340">
                        <c:v>4.0599999999999996</c:v>
                      </c:pt>
                      <c:pt idx="341">
                        <c:v>3.94</c:v>
                      </c:pt>
                      <c:pt idx="342">
                        <c:v>3.94</c:v>
                      </c:pt>
                      <c:pt idx="343">
                        <c:v>4</c:v>
                      </c:pt>
                      <c:pt idx="344">
                        <c:v>3.9</c:v>
                      </c:pt>
                      <c:pt idx="345">
                        <c:v>3.96</c:v>
                      </c:pt>
                      <c:pt idx="346">
                        <c:v>3.9</c:v>
                      </c:pt>
                      <c:pt idx="347">
                        <c:v>3.98</c:v>
                      </c:pt>
                      <c:pt idx="348">
                        <c:v>4.0599999999999996</c:v>
                      </c:pt>
                      <c:pt idx="349">
                        <c:v>3.96</c:v>
                      </c:pt>
                      <c:pt idx="350">
                        <c:v>4.22</c:v>
                      </c:pt>
                      <c:pt idx="351">
                        <c:v>4.38</c:v>
                      </c:pt>
                      <c:pt idx="352">
                        <c:v>4.3600000000000003</c:v>
                      </c:pt>
                      <c:pt idx="353">
                        <c:v>4.38</c:v>
                      </c:pt>
                      <c:pt idx="354">
                        <c:v>4.9000000000000004</c:v>
                      </c:pt>
                      <c:pt idx="355">
                        <c:v>4.78</c:v>
                      </c:pt>
                      <c:pt idx="356">
                        <c:v>4.88</c:v>
                      </c:pt>
                      <c:pt idx="357">
                        <c:v>5.0999999999999996</c:v>
                      </c:pt>
                      <c:pt idx="358">
                        <c:v>5.04</c:v>
                      </c:pt>
                      <c:pt idx="359">
                        <c:v>4.92</c:v>
                      </c:pt>
                      <c:pt idx="360">
                        <c:v>4.8600000000000003</c:v>
                      </c:pt>
                      <c:pt idx="361">
                        <c:v>4.78</c:v>
                      </c:pt>
                      <c:pt idx="362">
                        <c:v>4.66</c:v>
                      </c:pt>
                      <c:pt idx="363">
                        <c:v>4.49</c:v>
                      </c:pt>
                      <c:pt idx="364">
                        <c:v>4.26</c:v>
                      </c:pt>
                      <c:pt idx="365">
                        <c:v>4.29</c:v>
                      </c:pt>
                      <c:pt idx="366">
                        <c:v>4.16</c:v>
                      </c:pt>
                      <c:pt idx="367">
                        <c:v>4.1100000000000003</c:v>
                      </c:pt>
                      <c:pt idx="368">
                        <c:v>3.92</c:v>
                      </c:pt>
                      <c:pt idx="369">
                        <c:v>3.9</c:v>
                      </c:pt>
                      <c:pt idx="370">
                        <c:v>3.79</c:v>
                      </c:pt>
                      <c:pt idx="371">
                        <c:v>3.73</c:v>
                      </c:pt>
                      <c:pt idx="372">
                        <c:v>3.63</c:v>
                      </c:pt>
                      <c:pt idx="373">
                        <c:v>3.5</c:v>
                      </c:pt>
                      <c:pt idx="374">
                        <c:v>3.31</c:v>
                      </c:pt>
                      <c:pt idx="375">
                        <c:v>3.22</c:v>
                      </c:pt>
                      <c:pt idx="376">
                        <c:v>3.19</c:v>
                      </c:pt>
                      <c:pt idx="377">
                        <c:v>3</c:v>
                      </c:pt>
                      <c:pt idx="378">
                        <c:v>3.06</c:v>
                      </c:pt>
                      <c:pt idx="379">
                        <c:v>3</c:v>
                      </c:pt>
                      <c:pt idx="380">
                        <c:v>3.06</c:v>
                      </c:pt>
                      <c:pt idx="381">
                        <c:v>3.76</c:v>
                      </c:pt>
                      <c:pt idx="382">
                        <c:v>3.62</c:v>
                      </c:pt>
                      <c:pt idx="383">
                        <c:v>3.58</c:v>
                      </c:pt>
                      <c:pt idx="384">
                        <c:v>3.5</c:v>
                      </c:pt>
                      <c:pt idx="385">
                        <c:v>3.46</c:v>
                      </c:pt>
                      <c:pt idx="386">
                        <c:v>3.5</c:v>
                      </c:pt>
                      <c:pt idx="387">
                        <c:v>3.52</c:v>
                      </c:pt>
                      <c:pt idx="388">
                        <c:v>3.76</c:v>
                      </c:pt>
                      <c:pt idx="389">
                        <c:v>3.8</c:v>
                      </c:pt>
                      <c:pt idx="390">
                        <c:v>3.4</c:v>
                      </c:pt>
                      <c:pt idx="391">
                        <c:v>3.7</c:v>
                      </c:pt>
                      <c:pt idx="392">
                        <c:v>3.1</c:v>
                      </c:pt>
                      <c:pt idx="393">
                        <c:v>3</c:v>
                      </c:pt>
                      <c:pt idx="394">
                        <c:v>3.22</c:v>
                      </c:pt>
                      <c:pt idx="395">
                        <c:v>3.18</c:v>
                      </c:pt>
                      <c:pt idx="396">
                        <c:v>3.22</c:v>
                      </c:pt>
                      <c:pt idx="397">
                        <c:v>3.9</c:v>
                      </c:pt>
                      <c:pt idx="398">
                        <c:v>3.64</c:v>
                      </c:pt>
                      <c:pt idx="399">
                        <c:v>3.9</c:v>
                      </c:pt>
                      <c:pt idx="400">
                        <c:v>3.64</c:v>
                      </c:pt>
                      <c:pt idx="401">
                        <c:v>3.88</c:v>
                      </c:pt>
                      <c:pt idx="402">
                        <c:v>3.4</c:v>
                      </c:pt>
                      <c:pt idx="403">
                        <c:v>3.76</c:v>
                      </c:pt>
                      <c:pt idx="404">
                        <c:v>3.64</c:v>
                      </c:pt>
                      <c:pt idx="405">
                        <c:v>3.72</c:v>
                      </c:pt>
                      <c:pt idx="406">
                        <c:v>3.78</c:v>
                      </c:pt>
                      <c:pt idx="407">
                        <c:v>3.83</c:v>
                      </c:pt>
                      <c:pt idx="408">
                        <c:v>3.74</c:v>
                      </c:pt>
                      <c:pt idx="409">
                        <c:v>4.3499999999999996</c:v>
                      </c:pt>
                      <c:pt idx="410">
                        <c:v>4.05</c:v>
                      </c:pt>
                      <c:pt idx="411">
                        <c:v>3.58</c:v>
                      </c:pt>
                      <c:pt idx="412">
                        <c:v>3.36</c:v>
                      </c:pt>
                      <c:pt idx="413">
                        <c:v>3.3</c:v>
                      </c:pt>
                      <c:pt idx="414">
                        <c:v>3.24</c:v>
                      </c:pt>
                      <c:pt idx="415">
                        <c:v>3</c:v>
                      </c:pt>
                      <c:pt idx="416">
                        <c:v>3.7</c:v>
                      </c:pt>
                      <c:pt idx="417">
                        <c:v>3.6</c:v>
                      </c:pt>
                      <c:pt idx="418">
                        <c:v>3.42</c:v>
                      </c:pt>
                      <c:pt idx="419">
                        <c:v>3.46</c:v>
                      </c:pt>
                      <c:pt idx="420">
                        <c:v>3.17</c:v>
                      </c:pt>
                      <c:pt idx="421">
                        <c:v>2.98</c:v>
                      </c:pt>
                      <c:pt idx="422">
                        <c:v>3</c:v>
                      </c:pt>
                      <c:pt idx="423">
                        <c:v>3</c:v>
                      </c:pt>
                      <c:pt idx="424">
                        <c:v>2.98</c:v>
                      </c:pt>
                      <c:pt idx="425">
                        <c:v>2.84</c:v>
                      </c:pt>
                      <c:pt idx="426">
                        <c:v>2.98</c:v>
                      </c:pt>
                      <c:pt idx="427">
                        <c:v>3.09</c:v>
                      </c:pt>
                      <c:pt idx="428">
                        <c:v>3.1</c:v>
                      </c:pt>
                      <c:pt idx="429">
                        <c:v>3.14</c:v>
                      </c:pt>
                      <c:pt idx="430">
                        <c:v>3.1</c:v>
                      </c:pt>
                      <c:pt idx="431">
                        <c:v>2.94</c:v>
                      </c:pt>
                      <c:pt idx="432">
                        <c:v>2.82</c:v>
                      </c:pt>
                      <c:pt idx="433">
                        <c:v>2.74</c:v>
                      </c:pt>
                      <c:pt idx="434">
                        <c:v>3.05</c:v>
                      </c:pt>
                      <c:pt idx="435">
                        <c:v>2.98</c:v>
                      </c:pt>
                      <c:pt idx="436">
                        <c:v>3.28</c:v>
                      </c:pt>
                      <c:pt idx="437">
                        <c:v>3.74</c:v>
                      </c:pt>
                      <c:pt idx="438">
                        <c:v>3.46</c:v>
                      </c:pt>
                      <c:pt idx="439">
                        <c:v>3.6</c:v>
                      </c:pt>
                      <c:pt idx="440">
                        <c:v>3.22</c:v>
                      </c:pt>
                      <c:pt idx="441">
                        <c:v>3.38</c:v>
                      </c:pt>
                      <c:pt idx="442">
                        <c:v>3.34</c:v>
                      </c:pt>
                      <c:pt idx="443">
                        <c:v>3.68</c:v>
                      </c:pt>
                      <c:pt idx="444">
                        <c:v>3.3</c:v>
                      </c:pt>
                      <c:pt idx="445">
                        <c:v>3.32</c:v>
                      </c:pt>
                      <c:pt idx="446">
                        <c:v>3</c:v>
                      </c:pt>
                      <c:pt idx="447">
                        <c:v>2.66</c:v>
                      </c:pt>
                      <c:pt idx="448">
                        <c:v>2.74</c:v>
                      </c:pt>
                      <c:pt idx="449">
                        <c:v>3.14</c:v>
                      </c:pt>
                      <c:pt idx="450">
                        <c:v>3.1</c:v>
                      </c:pt>
                      <c:pt idx="451">
                        <c:v>3.64</c:v>
                      </c:pt>
                      <c:pt idx="452">
                        <c:v>3.2</c:v>
                      </c:pt>
                      <c:pt idx="453">
                        <c:v>3.15</c:v>
                      </c:pt>
                      <c:pt idx="454">
                        <c:v>3.08</c:v>
                      </c:pt>
                      <c:pt idx="455">
                        <c:v>2.81</c:v>
                      </c:pt>
                      <c:pt idx="456">
                        <c:v>3.12</c:v>
                      </c:pt>
                      <c:pt idx="457">
                        <c:v>3.1</c:v>
                      </c:pt>
                      <c:pt idx="458">
                        <c:v>3.06</c:v>
                      </c:pt>
                      <c:pt idx="459">
                        <c:v>3.1</c:v>
                      </c:pt>
                      <c:pt idx="460">
                        <c:v>3.3</c:v>
                      </c:pt>
                      <c:pt idx="461">
                        <c:v>3.02</c:v>
                      </c:pt>
                      <c:pt idx="462">
                        <c:v>2.96</c:v>
                      </c:pt>
                      <c:pt idx="463">
                        <c:v>2.86</c:v>
                      </c:pt>
                      <c:pt idx="464">
                        <c:v>3.05</c:v>
                      </c:pt>
                      <c:pt idx="465">
                        <c:v>2.88</c:v>
                      </c:pt>
                      <c:pt idx="466">
                        <c:v>3.08</c:v>
                      </c:pt>
                      <c:pt idx="467">
                        <c:v>3.68</c:v>
                      </c:pt>
                      <c:pt idx="468">
                        <c:v>3.75</c:v>
                      </c:pt>
                      <c:pt idx="469">
                        <c:v>3.99</c:v>
                      </c:pt>
                      <c:pt idx="470">
                        <c:v>3.4</c:v>
                      </c:pt>
                      <c:pt idx="471">
                        <c:v>3.59</c:v>
                      </c:pt>
                      <c:pt idx="472">
                        <c:v>3.24</c:v>
                      </c:pt>
                      <c:pt idx="473">
                        <c:v>3.58</c:v>
                      </c:pt>
                      <c:pt idx="474">
                        <c:v>3.4</c:v>
                      </c:pt>
                      <c:pt idx="475">
                        <c:v>3.84</c:v>
                      </c:pt>
                      <c:pt idx="476">
                        <c:v>3.94</c:v>
                      </c:pt>
                      <c:pt idx="477">
                        <c:v>4.0999999999999996</c:v>
                      </c:pt>
                      <c:pt idx="478">
                        <c:v>3.72</c:v>
                      </c:pt>
                      <c:pt idx="479">
                        <c:v>3.94</c:v>
                      </c:pt>
                      <c:pt idx="480">
                        <c:v>3.75</c:v>
                      </c:pt>
                      <c:pt idx="481">
                        <c:v>3.45</c:v>
                      </c:pt>
                      <c:pt idx="482">
                        <c:v>3.3</c:v>
                      </c:pt>
                      <c:pt idx="483">
                        <c:v>3.72</c:v>
                      </c:pt>
                      <c:pt idx="484">
                        <c:v>3.48</c:v>
                      </c:pt>
                      <c:pt idx="485">
                        <c:v>3.77</c:v>
                      </c:pt>
                      <c:pt idx="486">
                        <c:v>3.32</c:v>
                      </c:pt>
                      <c:pt idx="487">
                        <c:v>3.3</c:v>
                      </c:pt>
                      <c:pt idx="488">
                        <c:v>3.07</c:v>
                      </c:pt>
                      <c:pt idx="489">
                        <c:v>2.75</c:v>
                      </c:pt>
                      <c:pt idx="490">
                        <c:v>2.9</c:v>
                      </c:pt>
                      <c:pt idx="491">
                        <c:v>2.78</c:v>
                      </c:pt>
                      <c:pt idx="492">
                        <c:v>3.26</c:v>
                      </c:pt>
                      <c:pt idx="493">
                        <c:v>3.53</c:v>
                      </c:pt>
                      <c:pt idx="494">
                        <c:v>3.38</c:v>
                      </c:pt>
                      <c:pt idx="495">
                        <c:v>3.8</c:v>
                      </c:pt>
                      <c:pt idx="496">
                        <c:v>3.02</c:v>
                      </c:pt>
                      <c:pt idx="497">
                        <c:v>2.6</c:v>
                      </c:pt>
                      <c:pt idx="498">
                        <c:v>2.83</c:v>
                      </c:pt>
                      <c:pt idx="499">
                        <c:v>2.62</c:v>
                      </c:pt>
                      <c:pt idx="500">
                        <c:v>2.9</c:v>
                      </c:pt>
                      <c:pt idx="501">
                        <c:v>2.63</c:v>
                      </c:pt>
                      <c:pt idx="502">
                        <c:v>2.96</c:v>
                      </c:pt>
                      <c:pt idx="503">
                        <c:v>3</c:v>
                      </c:pt>
                      <c:pt idx="504">
                        <c:v>3.1</c:v>
                      </c:pt>
                      <c:pt idx="505">
                        <c:v>3.1</c:v>
                      </c:pt>
                      <c:pt idx="506">
                        <c:v>3.4</c:v>
                      </c:pt>
                      <c:pt idx="507">
                        <c:v>3.39</c:v>
                      </c:pt>
                      <c:pt idx="508">
                        <c:v>3.2</c:v>
                      </c:pt>
                      <c:pt idx="509">
                        <c:v>2.94</c:v>
                      </c:pt>
                      <c:pt idx="510">
                        <c:v>3.05</c:v>
                      </c:pt>
                      <c:pt idx="511">
                        <c:v>2.62</c:v>
                      </c:pt>
                      <c:pt idx="512">
                        <c:v>2.94</c:v>
                      </c:pt>
                      <c:pt idx="513">
                        <c:v>3.29</c:v>
                      </c:pt>
                      <c:pt idx="514">
                        <c:v>3.05</c:v>
                      </c:pt>
                      <c:pt idx="515">
                        <c:v>2.7</c:v>
                      </c:pt>
                      <c:pt idx="516">
                        <c:v>3.08</c:v>
                      </c:pt>
                      <c:pt idx="517">
                        <c:v>2.64</c:v>
                      </c:pt>
                      <c:pt idx="518">
                        <c:v>3.08</c:v>
                      </c:pt>
                      <c:pt idx="519">
                        <c:v>2.96</c:v>
                      </c:pt>
                      <c:pt idx="520">
                        <c:v>3.2</c:v>
                      </c:pt>
                      <c:pt idx="521">
                        <c:v>3.1</c:v>
                      </c:pt>
                      <c:pt idx="522">
                        <c:v>3.3</c:v>
                      </c:pt>
                      <c:pt idx="523">
                        <c:v>3.1</c:v>
                      </c:pt>
                      <c:pt idx="524">
                        <c:v>3.08</c:v>
                      </c:pt>
                      <c:pt idx="525">
                        <c:v>2.9</c:v>
                      </c:pt>
                      <c:pt idx="526">
                        <c:v>3</c:v>
                      </c:pt>
                      <c:pt idx="527">
                        <c:v>3.06</c:v>
                      </c:pt>
                      <c:pt idx="528">
                        <c:v>3.04</c:v>
                      </c:pt>
                      <c:pt idx="529">
                        <c:v>2.78</c:v>
                      </c:pt>
                      <c:pt idx="530">
                        <c:v>2.9</c:v>
                      </c:pt>
                      <c:pt idx="531">
                        <c:v>2.78</c:v>
                      </c:pt>
                      <c:pt idx="532">
                        <c:v>2.93</c:v>
                      </c:pt>
                      <c:pt idx="533">
                        <c:v>2.82</c:v>
                      </c:pt>
                      <c:pt idx="534">
                        <c:v>3.06</c:v>
                      </c:pt>
                      <c:pt idx="535">
                        <c:v>2.9</c:v>
                      </c:pt>
                      <c:pt idx="536">
                        <c:v>2.85</c:v>
                      </c:pt>
                      <c:pt idx="537">
                        <c:v>2.8</c:v>
                      </c:pt>
                      <c:pt idx="538">
                        <c:v>2.74</c:v>
                      </c:pt>
                      <c:pt idx="539">
                        <c:v>2.76</c:v>
                      </c:pt>
                      <c:pt idx="540">
                        <c:v>2.85</c:v>
                      </c:pt>
                      <c:pt idx="541">
                        <c:v>3.2</c:v>
                      </c:pt>
                      <c:pt idx="542">
                        <c:v>3.18</c:v>
                      </c:pt>
                      <c:pt idx="543">
                        <c:v>2.86</c:v>
                      </c:pt>
                      <c:pt idx="544">
                        <c:v>3</c:v>
                      </c:pt>
                      <c:pt idx="545">
                        <c:v>2.93</c:v>
                      </c:pt>
                      <c:pt idx="546">
                        <c:v>2.93</c:v>
                      </c:pt>
                      <c:pt idx="547">
                        <c:v>2.64</c:v>
                      </c:pt>
                      <c:pt idx="548">
                        <c:v>2.77</c:v>
                      </c:pt>
                      <c:pt idx="549">
                        <c:v>2.6</c:v>
                      </c:pt>
                      <c:pt idx="550">
                        <c:v>2.4900000000000002</c:v>
                      </c:pt>
                      <c:pt idx="551">
                        <c:v>2.6</c:v>
                      </c:pt>
                      <c:pt idx="552">
                        <c:v>2.62</c:v>
                      </c:pt>
                      <c:pt idx="553">
                        <c:v>2.77</c:v>
                      </c:pt>
                      <c:pt idx="554">
                        <c:v>2.7</c:v>
                      </c:pt>
                      <c:pt idx="555">
                        <c:v>2.68</c:v>
                      </c:pt>
                      <c:pt idx="556">
                        <c:v>2.94</c:v>
                      </c:pt>
                      <c:pt idx="557">
                        <c:v>2.63</c:v>
                      </c:pt>
                      <c:pt idx="558">
                        <c:v>2.75</c:v>
                      </c:pt>
                      <c:pt idx="559">
                        <c:v>2.7</c:v>
                      </c:pt>
                      <c:pt idx="560">
                        <c:v>3.56</c:v>
                      </c:pt>
                      <c:pt idx="561">
                        <c:v>3.17</c:v>
                      </c:pt>
                      <c:pt idx="562">
                        <c:v>3.66</c:v>
                      </c:pt>
                      <c:pt idx="563">
                        <c:v>3.54</c:v>
                      </c:pt>
                      <c:pt idx="564">
                        <c:v>3.87</c:v>
                      </c:pt>
                      <c:pt idx="565">
                        <c:v>4</c:v>
                      </c:pt>
                      <c:pt idx="566">
                        <c:v>4</c:v>
                      </c:pt>
                      <c:pt idx="567">
                        <c:v>3.6</c:v>
                      </c:pt>
                      <c:pt idx="568">
                        <c:v>3.14</c:v>
                      </c:pt>
                      <c:pt idx="569">
                        <c:v>3.46</c:v>
                      </c:pt>
                      <c:pt idx="570">
                        <c:v>3.41</c:v>
                      </c:pt>
                      <c:pt idx="571">
                        <c:v>3.49</c:v>
                      </c:pt>
                      <c:pt idx="572">
                        <c:v>3.47</c:v>
                      </c:pt>
                      <c:pt idx="573">
                        <c:v>3.9</c:v>
                      </c:pt>
                      <c:pt idx="574">
                        <c:v>3.88</c:v>
                      </c:pt>
                      <c:pt idx="575">
                        <c:v>4.46</c:v>
                      </c:pt>
                      <c:pt idx="576">
                        <c:v>4.5</c:v>
                      </c:pt>
                      <c:pt idx="577">
                        <c:v>4.4800000000000004</c:v>
                      </c:pt>
                      <c:pt idx="578">
                        <c:v>3.88</c:v>
                      </c:pt>
                      <c:pt idx="579">
                        <c:v>4.04</c:v>
                      </c:pt>
                      <c:pt idx="580">
                        <c:v>3.95</c:v>
                      </c:pt>
                      <c:pt idx="581">
                        <c:v>3.8</c:v>
                      </c:pt>
                      <c:pt idx="582">
                        <c:v>3.83</c:v>
                      </c:pt>
                      <c:pt idx="583">
                        <c:v>3.76</c:v>
                      </c:pt>
                      <c:pt idx="584">
                        <c:v>4.12</c:v>
                      </c:pt>
                      <c:pt idx="585">
                        <c:v>4.5</c:v>
                      </c:pt>
                      <c:pt idx="586">
                        <c:v>4.88</c:v>
                      </c:pt>
                      <c:pt idx="587">
                        <c:v>5.0599999999999996</c:v>
                      </c:pt>
                      <c:pt idx="588">
                        <c:v>4.91</c:v>
                      </c:pt>
                      <c:pt idx="589">
                        <c:v>4.5</c:v>
                      </c:pt>
                      <c:pt idx="590">
                        <c:v>4.8</c:v>
                      </c:pt>
                      <c:pt idx="591">
                        <c:v>5.19</c:v>
                      </c:pt>
                      <c:pt idx="592">
                        <c:v>4.8099999999999996</c:v>
                      </c:pt>
                      <c:pt idx="593">
                        <c:v>4.42</c:v>
                      </c:pt>
                      <c:pt idx="594">
                        <c:v>4.3099999999999996</c:v>
                      </c:pt>
                      <c:pt idx="595">
                        <c:v>4.42</c:v>
                      </c:pt>
                      <c:pt idx="596">
                        <c:v>4.5199999999999996</c:v>
                      </c:pt>
                      <c:pt idx="597">
                        <c:v>4.74</c:v>
                      </c:pt>
                      <c:pt idx="598">
                        <c:v>4.34</c:v>
                      </c:pt>
                      <c:pt idx="599">
                        <c:v>4.6100000000000003</c:v>
                      </c:pt>
                      <c:pt idx="600">
                        <c:v>4.57</c:v>
                      </c:pt>
                      <c:pt idx="601">
                        <c:v>4.3499999999999996</c:v>
                      </c:pt>
                      <c:pt idx="602">
                        <c:v>4.8099999999999996</c:v>
                      </c:pt>
                      <c:pt idx="603">
                        <c:v>4.9400000000000004</c:v>
                      </c:pt>
                      <c:pt idx="604">
                        <c:v>4.83</c:v>
                      </c:pt>
                      <c:pt idx="605">
                        <c:v>5.04</c:v>
                      </c:pt>
                      <c:pt idx="606">
                        <c:v>5.08</c:v>
                      </c:pt>
                      <c:pt idx="607">
                        <c:v>4.9800000000000004</c:v>
                      </c:pt>
                      <c:pt idx="608">
                        <c:v>4.75</c:v>
                      </c:pt>
                      <c:pt idx="609">
                        <c:v>4.78</c:v>
                      </c:pt>
                      <c:pt idx="610">
                        <c:v>4.8</c:v>
                      </c:pt>
                      <c:pt idx="611">
                        <c:v>5.04</c:v>
                      </c:pt>
                      <c:pt idx="612">
                        <c:v>4.8</c:v>
                      </c:pt>
                      <c:pt idx="613">
                        <c:v>4.88</c:v>
                      </c:pt>
                      <c:pt idx="614">
                        <c:v>4.4000000000000004</c:v>
                      </c:pt>
                      <c:pt idx="615">
                        <c:v>4.68</c:v>
                      </c:pt>
                      <c:pt idx="616">
                        <c:v>4.6399999999999997</c:v>
                      </c:pt>
                      <c:pt idx="617">
                        <c:v>4.58</c:v>
                      </c:pt>
                      <c:pt idx="618">
                        <c:v>4.67</c:v>
                      </c:pt>
                      <c:pt idx="619">
                        <c:v>4.6399999999999997</c:v>
                      </c:pt>
                      <c:pt idx="620">
                        <c:v>4.59</c:v>
                      </c:pt>
                      <c:pt idx="621">
                        <c:v>4.8600000000000003</c:v>
                      </c:pt>
                      <c:pt idx="622">
                        <c:v>5.03</c:v>
                      </c:pt>
                      <c:pt idx="623">
                        <c:v>5.22</c:v>
                      </c:pt>
                      <c:pt idx="624">
                        <c:v>5.31</c:v>
                      </c:pt>
                      <c:pt idx="625">
                        <c:v>5.29</c:v>
                      </c:pt>
                      <c:pt idx="626">
                        <c:v>5.24</c:v>
                      </c:pt>
                      <c:pt idx="627">
                        <c:v>5.29</c:v>
                      </c:pt>
                      <c:pt idx="628">
                        <c:v>5.18</c:v>
                      </c:pt>
                      <c:pt idx="629">
                        <c:v>5.0199999999999996</c:v>
                      </c:pt>
                      <c:pt idx="630">
                        <c:v>4.4000000000000004</c:v>
                      </c:pt>
                      <c:pt idx="631">
                        <c:v>4.5199999999999996</c:v>
                      </c:pt>
                      <c:pt idx="632">
                        <c:v>4.71</c:v>
                      </c:pt>
                      <c:pt idx="633">
                        <c:v>4.8099999999999996</c:v>
                      </c:pt>
                      <c:pt idx="634">
                        <c:v>5.0199999999999996</c:v>
                      </c:pt>
                      <c:pt idx="635">
                        <c:v>4.8099999999999996</c:v>
                      </c:pt>
                      <c:pt idx="636">
                        <c:v>5</c:v>
                      </c:pt>
                      <c:pt idx="637">
                        <c:v>5.09</c:v>
                      </c:pt>
                      <c:pt idx="638">
                        <c:v>4.75</c:v>
                      </c:pt>
                      <c:pt idx="639">
                        <c:v>4.68</c:v>
                      </c:pt>
                      <c:pt idx="640">
                        <c:v>4.8499999999999996</c:v>
                      </c:pt>
                      <c:pt idx="641">
                        <c:v>4.78</c:v>
                      </c:pt>
                      <c:pt idx="642">
                        <c:v>4.53</c:v>
                      </c:pt>
                      <c:pt idx="643">
                        <c:v>4.72</c:v>
                      </c:pt>
                      <c:pt idx="644">
                        <c:v>4.74</c:v>
                      </c:pt>
                      <c:pt idx="645">
                        <c:v>4.38</c:v>
                      </c:pt>
                      <c:pt idx="646">
                        <c:v>3.65</c:v>
                      </c:pt>
                      <c:pt idx="647">
                        <c:v>3.3</c:v>
                      </c:pt>
                      <c:pt idx="648">
                        <c:v>3.27</c:v>
                      </c:pt>
                      <c:pt idx="649">
                        <c:v>3.36</c:v>
                      </c:pt>
                      <c:pt idx="650">
                        <c:v>3.55</c:v>
                      </c:pt>
                      <c:pt idx="651">
                        <c:v>3.26</c:v>
                      </c:pt>
                      <c:pt idx="652">
                        <c:v>3.56</c:v>
                      </c:pt>
                      <c:pt idx="653">
                        <c:v>3.29</c:v>
                      </c:pt>
                      <c:pt idx="654">
                        <c:v>3.74</c:v>
                      </c:pt>
                      <c:pt idx="655">
                        <c:v>3.9</c:v>
                      </c:pt>
                      <c:pt idx="656">
                        <c:v>4.16</c:v>
                      </c:pt>
                      <c:pt idx="657">
                        <c:v>4.4000000000000004</c:v>
                      </c:pt>
                      <c:pt idx="658">
                        <c:v>3.96</c:v>
                      </c:pt>
                      <c:pt idx="659">
                        <c:v>4.0999999999999996</c:v>
                      </c:pt>
                      <c:pt idx="660">
                        <c:v>4.2699999999999996</c:v>
                      </c:pt>
                      <c:pt idx="661">
                        <c:v>4.12</c:v>
                      </c:pt>
                      <c:pt idx="662">
                        <c:v>3.84</c:v>
                      </c:pt>
                      <c:pt idx="663">
                        <c:v>4.2</c:v>
                      </c:pt>
                      <c:pt idx="664">
                        <c:v>3.54</c:v>
                      </c:pt>
                      <c:pt idx="665">
                        <c:v>3.94</c:v>
                      </c:pt>
                      <c:pt idx="666">
                        <c:v>3.94</c:v>
                      </c:pt>
                      <c:pt idx="667">
                        <c:v>4</c:v>
                      </c:pt>
                      <c:pt idx="668">
                        <c:v>3.68</c:v>
                      </c:pt>
                      <c:pt idx="669">
                        <c:v>3.9</c:v>
                      </c:pt>
                      <c:pt idx="670">
                        <c:v>3.98</c:v>
                      </c:pt>
                      <c:pt idx="671">
                        <c:v>3.32</c:v>
                      </c:pt>
                      <c:pt idx="672">
                        <c:v>3.44</c:v>
                      </c:pt>
                      <c:pt idx="673">
                        <c:v>3.34</c:v>
                      </c:pt>
                      <c:pt idx="674">
                        <c:v>3.43</c:v>
                      </c:pt>
                      <c:pt idx="675">
                        <c:v>3.36</c:v>
                      </c:pt>
                      <c:pt idx="676">
                        <c:v>3.38</c:v>
                      </c:pt>
                      <c:pt idx="677">
                        <c:v>3.3</c:v>
                      </c:pt>
                      <c:pt idx="678">
                        <c:v>3.26</c:v>
                      </c:pt>
                      <c:pt idx="679">
                        <c:v>3.1</c:v>
                      </c:pt>
                      <c:pt idx="680">
                        <c:v>3</c:v>
                      </c:pt>
                      <c:pt idx="681">
                        <c:v>3.09</c:v>
                      </c:pt>
                      <c:pt idx="682">
                        <c:v>3.1</c:v>
                      </c:pt>
                      <c:pt idx="683">
                        <c:v>3</c:v>
                      </c:pt>
                      <c:pt idx="684">
                        <c:v>3.3</c:v>
                      </c:pt>
                      <c:pt idx="685">
                        <c:v>3.43</c:v>
                      </c:pt>
                      <c:pt idx="686">
                        <c:v>3.88</c:v>
                      </c:pt>
                      <c:pt idx="687">
                        <c:v>3.9</c:v>
                      </c:pt>
                      <c:pt idx="688">
                        <c:v>3.72</c:v>
                      </c:pt>
                      <c:pt idx="689">
                        <c:v>3.38</c:v>
                      </c:pt>
                      <c:pt idx="690">
                        <c:v>3.58</c:v>
                      </c:pt>
                      <c:pt idx="691">
                        <c:v>3.62</c:v>
                      </c:pt>
                      <c:pt idx="692">
                        <c:v>3.36</c:v>
                      </c:pt>
                      <c:pt idx="693">
                        <c:v>3.32</c:v>
                      </c:pt>
                      <c:pt idx="694">
                        <c:v>3.3</c:v>
                      </c:pt>
                      <c:pt idx="695">
                        <c:v>3.78</c:v>
                      </c:pt>
                      <c:pt idx="696">
                        <c:v>3.96</c:v>
                      </c:pt>
                      <c:pt idx="697">
                        <c:v>3.98</c:v>
                      </c:pt>
                      <c:pt idx="698">
                        <c:v>4.08</c:v>
                      </c:pt>
                      <c:pt idx="699">
                        <c:v>3.96</c:v>
                      </c:pt>
                      <c:pt idx="700">
                        <c:v>4.0999999999999996</c:v>
                      </c:pt>
                      <c:pt idx="701">
                        <c:v>4.3</c:v>
                      </c:pt>
                      <c:pt idx="702">
                        <c:v>4.38</c:v>
                      </c:pt>
                      <c:pt idx="703">
                        <c:v>4.88</c:v>
                      </c:pt>
                      <c:pt idx="704">
                        <c:v>5.12</c:v>
                      </c:pt>
                      <c:pt idx="705">
                        <c:v>5.24</c:v>
                      </c:pt>
                      <c:pt idx="706">
                        <c:v>5.3</c:v>
                      </c:pt>
                      <c:pt idx="707">
                        <c:v>5.28</c:v>
                      </c:pt>
                      <c:pt idx="708">
                        <c:v>4.28</c:v>
                      </c:pt>
                      <c:pt idx="709">
                        <c:v>4.78</c:v>
                      </c:pt>
                      <c:pt idx="710">
                        <c:v>4.87</c:v>
                      </c:pt>
                      <c:pt idx="711">
                        <c:v>4.67</c:v>
                      </c:pt>
                      <c:pt idx="712">
                        <c:v>4.66</c:v>
                      </c:pt>
                      <c:pt idx="713">
                        <c:v>4.8099999999999996</c:v>
                      </c:pt>
                      <c:pt idx="714">
                        <c:v>4.5</c:v>
                      </c:pt>
                      <c:pt idx="715">
                        <c:v>4.1449999999999996</c:v>
                      </c:pt>
                      <c:pt idx="716">
                        <c:v>4.68</c:v>
                      </c:pt>
                      <c:pt idx="717">
                        <c:v>4.9800000000000004</c:v>
                      </c:pt>
                      <c:pt idx="718">
                        <c:v>5</c:v>
                      </c:pt>
                      <c:pt idx="719">
                        <c:v>4.92</c:v>
                      </c:pt>
                      <c:pt idx="720">
                        <c:v>4.76</c:v>
                      </c:pt>
                      <c:pt idx="721">
                        <c:v>4.8</c:v>
                      </c:pt>
                      <c:pt idx="722">
                        <c:v>4.71</c:v>
                      </c:pt>
                      <c:pt idx="723">
                        <c:v>4.79</c:v>
                      </c:pt>
                      <c:pt idx="724">
                        <c:v>5.07</c:v>
                      </c:pt>
                      <c:pt idx="725">
                        <c:v>4.8</c:v>
                      </c:pt>
                      <c:pt idx="726">
                        <c:v>4.3</c:v>
                      </c:pt>
                      <c:pt idx="727">
                        <c:v>4.55</c:v>
                      </c:pt>
                      <c:pt idx="728">
                        <c:v>4.7</c:v>
                      </c:pt>
                      <c:pt idx="729">
                        <c:v>4.53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DD63-49D2-8A59-EEEFE7C9EE7D}"/>
                  </c:ext>
                </c:extLst>
              </c15:ser>
            </c15:filteredLineSeries>
            <c15:filteredLineSeries>
              <c15:ser>
                <c:idx val="7"/>
                <c:order val="8"/>
                <c:tx>
                  <c:v>2008</c:v>
                </c:tx>
                <c:spPr>
                  <a:ln w="12700">
                    <a:solidFill>
                      <a:srgbClr val="FFFF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DATOS!$AE$3:$AE$732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4.22</c:v>
                      </c:pt>
                      <c:pt idx="1">
                        <c:v>4.45</c:v>
                      </c:pt>
                      <c:pt idx="2">
                        <c:v>4.42</c:v>
                      </c:pt>
                      <c:pt idx="3">
                        <c:v>4.25</c:v>
                      </c:pt>
                      <c:pt idx="4">
                        <c:v>4.12</c:v>
                      </c:pt>
                      <c:pt idx="5">
                        <c:v>4.22</c:v>
                      </c:pt>
                      <c:pt idx="6">
                        <c:v>3.58</c:v>
                      </c:pt>
                      <c:pt idx="7">
                        <c:v>3.7</c:v>
                      </c:pt>
                      <c:pt idx="8">
                        <c:v>3.62</c:v>
                      </c:pt>
                      <c:pt idx="9">
                        <c:v>3.74</c:v>
                      </c:pt>
                      <c:pt idx="10">
                        <c:v>3.5</c:v>
                      </c:pt>
                      <c:pt idx="11">
                        <c:v>3.38</c:v>
                      </c:pt>
                      <c:pt idx="12">
                        <c:v>3.44</c:v>
                      </c:pt>
                      <c:pt idx="13">
                        <c:v>3.63</c:v>
                      </c:pt>
                      <c:pt idx="14">
                        <c:v>3.63</c:v>
                      </c:pt>
                      <c:pt idx="15">
                        <c:v>3.3</c:v>
                      </c:pt>
                      <c:pt idx="16">
                        <c:v>3.53</c:v>
                      </c:pt>
                      <c:pt idx="17">
                        <c:v>3.9</c:v>
                      </c:pt>
                      <c:pt idx="18">
                        <c:v>3.98</c:v>
                      </c:pt>
                      <c:pt idx="19">
                        <c:v>4.7</c:v>
                      </c:pt>
                      <c:pt idx="20">
                        <c:v>4.28</c:v>
                      </c:pt>
                      <c:pt idx="21">
                        <c:v>3.8</c:v>
                      </c:pt>
                      <c:pt idx="22">
                        <c:v>3.68</c:v>
                      </c:pt>
                      <c:pt idx="23">
                        <c:v>3.6</c:v>
                      </c:pt>
                      <c:pt idx="24">
                        <c:v>3.45</c:v>
                      </c:pt>
                      <c:pt idx="25">
                        <c:v>3.18</c:v>
                      </c:pt>
                      <c:pt idx="26">
                        <c:v>3.26</c:v>
                      </c:pt>
                      <c:pt idx="27">
                        <c:v>3.01</c:v>
                      </c:pt>
                      <c:pt idx="28">
                        <c:v>3.82</c:v>
                      </c:pt>
                      <c:pt idx="29">
                        <c:v>4.0199999999999996</c:v>
                      </c:pt>
                      <c:pt idx="30">
                        <c:v>3.6</c:v>
                      </c:pt>
                      <c:pt idx="31">
                        <c:v>3.34</c:v>
                      </c:pt>
                      <c:pt idx="32">
                        <c:v>4.1399999999999997</c:v>
                      </c:pt>
                      <c:pt idx="33">
                        <c:v>4.46</c:v>
                      </c:pt>
                      <c:pt idx="34">
                        <c:v>4.2699999999999996</c:v>
                      </c:pt>
                      <c:pt idx="35">
                        <c:v>4.3</c:v>
                      </c:pt>
                      <c:pt idx="36">
                        <c:v>3.7</c:v>
                      </c:pt>
                      <c:pt idx="37">
                        <c:v>3.78</c:v>
                      </c:pt>
                      <c:pt idx="38">
                        <c:v>3.83</c:v>
                      </c:pt>
                      <c:pt idx="39">
                        <c:v>3.27</c:v>
                      </c:pt>
                      <c:pt idx="40">
                        <c:v>3.27</c:v>
                      </c:pt>
                      <c:pt idx="41">
                        <c:v>3.07</c:v>
                      </c:pt>
                      <c:pt idx="42">
                        <c:v>3.11</c:v>
                      </c:pt>
                      <c:pt idx="43">
                        <c:v>3.06</c:v>
                      </c:pt>
                      <c:pt idx="44">
                        <c:v>3.27</c:v>
                      </c:pt>
                      <c:pt idx="45">
                        <c:v>3.3</c:v>
                      </c:pt>
                      <c:pt idx="46">
                        <c:v>3.27</c:v>
                      </c:pt>
                      <c:pt idx="47">
                        <c:v>3.1</c:v>
                      </c:pt>
                      <c:pt idx="48">
                        <c:v>3.2</c:v>
                      </c:pt>
                      <c:pt idx="49">
                        <c:v>3.1</c:v>
                      </c:pt>
                      <c:pt idx="50">
                        <c:v>3.3</c:v>
                      </c:pt>
                      <c:pt idx="51">
                        <c:v>3.5</c:v>
                      </c:pt>
                      <c:pt idx="52">
                        <c:v>3.9</c:v>
                      </c:pt>
                      <c:pt idx="53">
                        <c:v>4</c:v>
                      </c:pt>
                      <c:pt idx="54">
                        <c:v>3.5</c:v>
                      </c:pt>
                      <c:pt idx="55">
                        <c:v>3.24</c:v>
                      </c:pt>
                      <c:pt idx="56">
                        <c:v>3.36</c:v>
                      </c:pt>
                      <c:pt idx="57">
                        <c:v>3.27</c:v>
                      </c:pt>
                      <c:pt idx="58">
                        <c:v>3.18</c:v>
                      </c:pt>
                      <c:pt idx="59">
                        <c:v>3.28</c:v>
                      </c:pt>
                      <c:pt idx="60">
                        <c:v>3.72</c:v>
                      </c:pt>
                      <c:pt idx="61">
                        <c:v>3.65</c:v>
                      </c:pt>
                      <c:pt idx="62">
                        <c:v>3.16</c:v>
                      </c:pt>
                      <c:pt idx="63">
                        <c:v>3.21</c:v>
                      </c:pt>
                      <c:pt idx="64">
                        <c:v>3.19</c:v>
                      </c:pt>
                      <c:pt idx="65">
                        <c:v>2.65</c:v>
                      </c:pt>
                      <c:pt idx="66">
                        <c:v>3.12</c:v>
                      </c:pt>
                      <c:pt idx="67">
                        <c:v>3.18</c:v>
                      </c:pt>
                      <c:pt idx="68">
                        <c:v>3.13</c:v>
                      </c:pt>
                      <c:pt idx="69">
                        <c:v>2.75</c:v>
                      </c:pt>
                      <c:pt idx="70">
                        <c:v>2.9</c:v>
                      </c:pt>
                      <c:pt idx="71">
                        <c:v>2.72</c:v>
                      </c:pt>
                      <c:pt idx="72">
                        <c:v>2.9</c:v>
                      </c:pt>
                      <c:pt idx="73">
                        <c:v>3.54</c:v>
                      </c:pt>
                      <c:pt idx="74">
                        <c:v>3.2</c:v>
                      </c:pt>
                      <c:pt idx="75">
                        <c:v>3.28</c:v>
                      </c:pt>
                      <c:pt idx="76">
                        <c:v>3.1</c:v>
                      </c:pt>
                      <c:pt idx="77">
                        <c:v>3.13</c:v>
                      </c:pt>
                      <c:pt idx="78">
                        <c:v>3.12</c:v>
                      </c:pt>
                      <c:pt idx="79">
                        <c:v>2.71</c:v>
                      </c:pt>
                      <c:pt idx="80">
                        <c:v>2.19</c:v>
                      </c:pt>
                      <c:pt idx="81">
                        <c:v>3.2</c:v>
                      </c:pt>
                      <c:pt idx="82">
                        <c:v>3.4</c:v>
                      </c:pt>
                      <c:pt idx="83">
                        <c:v>3</c:v>
                      </c:pt>
                      <c:pt idx="84">
                        <c:v>3.02</c:v>
                      </c:pt>
                      <c:pt idx="85">
                        <c:v>2.71</c:v>
                      </c:pt>
                      <c:pt idx="86">
                        <c:v>2.74</c:v>
                      </c:pt>
                      <c:pt idx="87">
                        <c:v>2.72</c:v>
                      </c:pt>
                      <c:pt idx="88">
                        <c:v>3.1</c:v>
                      </c:pt>
                      <c:pt idx="89">
                        <c:v>2.66</c:v>
                      </c:pt>
                      <c:pt idx="90">
                        <c:v>3.28</c:v>
                      </c:pt>
                      <c:pt idx="91">
                        <c:v>3.1</c:v>
                      </c:pt>
                      <c:pt idx="92">
                        <c:v>3.17</c:v>
                      </c:pt>
                      <c:pt idx="93">
                        <c:v>2.81</c:v>
                      </c:pt>
                      <c:pt idx="94">
                        <c:v>3.38</c:v>
                      </c:pt>
                      <c:pt idx="95">
                        <c:v>3.1</c:v>
                      </c:pt>
                      <c:pt idx="96">
                        <c:v>3.3</c:v>
                      </c:pt>
                      <c:pt idx="97">
                        <c:v>3.68</c:v>
                      </c:pt>
                      <c:pt idx="98">
                        <c:v>3.97</c:v>
                      </c:pt>
                      <c:pt idx="99">
                        <c:v>3.98</c:v>
                      </c:pt>
                      <c:pt idx="100">
                        <c:v>4.18</c:v>
                      </c:pt>
                      <c:pt idx="101">
                        <c:v>4.4000000000000004</c:v>
                      </c:pt>
                      <c:pt idx="102">
                        <c:v>4.3600000000000003</c:v>
                      </c:pt>
                      <c:pt idx="103">
                        <c:v>4.74</c:v>
                      </c:pt>
                      <c:pt idx="104">
                        <c:v>4.82</c:v>
                      </c:pt>
                      <c:pt idx="105">
                        <c:v>4.96</c:v>
                      </c:pt>
                      <c:pt idx="106">
                        <c:v>5.15</c:v>
                      </c:pt>
                      <c:pt idx="107">
                        <c:v>4.9400000000000004</c:v>
                      </c:pt>
                      <c:pt idx="108">
                        <c:v>4.8600000000000003</c:v>
                      </c:pt>
                      <c:pt idx="109">
                        <c:v>4.8600000000000003</c:v>
                      </c:pt>
                      <c:pt idx="110">
                        <c:v>4.76</c:v>
                      </c:pt>
                      <c:pt idx="111">
                        <c:v>4.7</c:v>
                      </c:pt>
                      <c:pt idx="112">
                        <c:v>4.5599999999999996</c:v>
                      </c:pt>
                      <c:pt idx="113">
                        <c:v>4.4000000000000004</c:v>
                      </c:pt>
                      <c:pt idx="114">
                        <c:v>4.0999999999999996</c:v>
                      </c:pt>
                      <c:pt idx="115">
                        <c:v>4.21</c:v>
                      </c:pt>
                      <c:pt idx="116">
                        <c:v>4.2699999999999996</c:v>
                      </c:pt>
                      <c:pt idx="117">
                        <c:v>4.08</c:v>
                      </c:pt>
                      <c:pt idx="118">
                        <c:v>4.0999999999999996</c:v>
                      </c:pt>
                      <c:pt idx="119">
                        <c:v>4.38</c:v>
                      </c:pt>
                      <c:pt idx="120">
                        <c:v>4.22</c:v>
                      </c:pt>
                      <c:pt idx="121">
                        <c:v>3.9</c:v>
                      </c:pt>
                      <c:pt idx="122">
                        <c:v>3.8</c:v>
                      </c:pt>
                      <c:pt idx="123">
                        <c:v>3.82</c:v>
                      </c:pt>
                      <c:pt idx="124">
                        <c:v>3.76</c:v>
                      </c:pt>
                      <c:pt idx="125">
                        <c:v>3.73</c:v>
                      </c:pt>
                      <c:pt idx="126">
                        <c:v>3.46</c:v>
                      </c:pt>
                      <c:pt idx="127">
                        <c:v>3.48</c:v>
                      </c:pt>
                      <c:pt idx="128">
                        <c:v>3.45</c:v>
                      </c:pt>
                      <c:pt idx="129">
                        <c:v>4</c:v>
                      </c:pt>
                      <c:pt idx="130">
                        <c:v>3.75</c:v>
                      </c:pt>
                      <c:pt idx="131">
                        <c:v>3.74</c:v>
                      </c:pt>
                      <c:pt idx="132">
                        <c:v>4</c:v>
                      </c:pt>
                      <c:pt idx="133">
                        <c:v>3.84</c:v>
                      </c:pt>
                      <c:pt idx="134">
                        <c:v>3.9</c:v>
                      </c:pt>
                      <c:pt idx="135">
                        <c:v>3.9</c:v>
                      </c:pt>
                      <c:pt idx="136">
                        <c:v>3.7</c:v>
                      </c:pt>
                      <c:pt idx="137">
                        <c:v>3.65</c:v>
                      </c:pt>
                      <c:pt idx="138">
                        <c:v>4.4000000000000004</c:v>
                      </c:pt>
                      <c:pt idx="139">
                        <c:v>4.25</c:v>
                      </c:pt>
                      <c:pt idx="140">
                        <c:v>4.16</c:v>
                      </c:pt>
                      <c:pt idx="141">
                        <c:v>3.98</c:v>
                      </c:pt>
                      <c:pt idx="142">
                        <c:v>4.08</c:v>
                      </c:pt>
                      <c:pt idx="143">
                        <c:v>4.45</c:v>
                      </c:pt>
                      <c:pt idx="144">
                        <c:v>4.42</c:v>
                      </c:pt>
                      <c:pt idx="145">
                        <c:v>4.7</c:v>
                      </c:pt>
                      <c:pt idx="146">
                        <c:v>4.46</c:v>
                      </c:pt>
                      <c:pt idx="147">
                        <c:v>4.8</c:v>
                      </c:pt>
                      <c:pt idx="148">
                        <c:v>5.04</c:v>
                      </c:pt>
                      <c:pt idx="149">
                        <c:v>4.9400000000000004</c:v>
                      </c:pt>
                      <c:pt idx="150">
                        <c:v>4.9800000000000004</c:v>
                      </c:pt>
                      <c:pt idx="151">
                        <c:v>5.0999999999999996</c:v>
                      </c:pt>
                      <c:pt idx="152">
                        <c:v>4.95</c:v>
                      </c:pt>
                      <c:pt idx="153">
                        <c:v>4.75</c:v>
                      </c:pt>
                      <c:pt idx="154">
                        <c:v>4.78</c:v>
                      </c:pt>
                      <c:pt idx="155">
                        <c:v>4.6399999999999997</c:v>
                      </c:pt>
                      <c:pt idx="156">
                        <c:v>4.0999999999999996</c:v>
                      </c:pt>
                      <c:pt idx="157">
                        <c:v>3.96</c:v>
                      </c:pt>
                      <c:pt idx="158">
                        <c:v>3.8</c:v>
                      </c:pt>
                      <c:pt idx="159">
                        <c:v>3.82</c:v>
                      </c:pt>
                      <c:pt idx="160">
                        <c:v>3.95</c:v>
                      </c:pt>
                      <c:pt idx="161">
                        <c:v>3.8</c:v>
                      </c:pt>
                      <c:pt idx="162">
                        <c:v>3.9</c:v>
                      </c:pt>
                      <c:pt idx="163">
                        <c:v>3.85</c:v>
                      </c:pt>
                      <c:pt idx="164">
                        <c:v>3.9</c:v>
                      </c:pt>
                      <c:pt idx="165">
                        <c:v>3.78</c:v>
                      </c:pt>
                      <c:pt idx="166">
                        <c:v>3.7</c:v>
                      </c:pt>
                      <c:pt idx="167">
                        <c:v>3.56</c:v>
                      </c:pt>
                      <c:pt idx="168">
                        <c:v>3.35</c:v>
                      </c:pt>
                      <c:pt idx="169">
                        <c:v>3.65</c:v>
                      </c:pt>
                      <c:pt idx="170">
                        <c:v>3.7</c:v>
                      </c:pt>
                      <c:pt idx="171">
                        <c:v>3.6</c:v>
                      </c:pt>
                      <c:pt idx="172">
                        <c:v>3.5</c:v>
                      </c:pt>
                      <c:pt idx="173">
                        <c:v>3.52</c:v>
                      </c:pt>
                      <c:pt idx="174">
                        <c:v>3.33</c:v>
                      </c:pt>
                      <c:pt idx="175">
                        <c:v>3.2</c:v>
                      </c:pt>
                      <c:pt idx="176">
                        <c:v>3.19</c:v>
                      </c:pt>
                      <c:pt idx="177">
                        <c:v>3.29</c:v>
                      </c:pt>
                      <c:pt idx="178">
                        <c:v>3.5</c:v>
                      </c:pt>
                      <c:pt idx="179">
                        <c:v>3.56</c:v>
                      </c:pt>
                      <c:pt idx="180">
                        <c:v>4.0599999999999996</c:v>
                      </c:pt>
                      <c:pt idx="181">
                        <c:v>3.6</c:v>
                      </c:pt>
                      <c:pt idx="182">
                        <c:v>3.69</c:v>
                      </c:pt>
                      <c:pt idx="183">
                        <c:v>3.69</c:v>
                      </c:pt>
                      <c:pt idx="184">
                        <c:v>4.57</c:v>
                      </c:pt>
                      <c:pt idx="185">
                        <c:v>4.72</c:v>
                      </c:pt>
                      <c:pt idx="186">
                        <c:v>4.93</c:v>
                      </c:pt>
                      <c:pt idx="187">
                        <c:v>4.7</c:v>
                      </c:pt>
                      <c:pt idx="188">
                        <c:v>4.12</c:v>
                      </c:pt>
                      <c:pt idx="189">
                        <c:v>4.0999999999999996</c:v>
                      </c:pt>
                      <c:pt idx="190">
                        <c:v>3.85</c:v>
                      </c:pt>
                      <c:pt idx="191">
                        <c:v>3.99</c:v>
                      </c:pt>
                      <c:pt idx="192">
                        <c:v>4.0999999999999996</c:v>
                      </c:pt>
                      <c:pt idx="193">
                        <c:v>4.09</c:v>
                      </c:pt>
                      <c:pt idx="194">
                        <c:v>4.12</c:v>
                      </c:pt>
                      <c:pt idx="195">
                        <c:v>4.0999999999999996</c:v>
                      </c:pt>
                      <c:pt idx="196">
                        <c:v>4.22</c:v>
                      </c:pt>
                      <c:pt idx="197">
                        <c:v>4.45</c:v>
                      </c:pt>
                      <c:pt idx="198">
                        <c:v>4.6500000000000004</c:v>
                      </c:pt>
                      <c:pt idx="199">
                        <c:v>4.2</c:v>
                      </c:pt>
                      <c:pt idx="200">
                        <c:v>4.2</c:v>
                      </c:pt>
                      <c:pt idx="201">
                        <c:v>4.1500000000000004</c:v>
                      </c:pt>
                      <c:pt idx="202">
                        <c:v>4.32</c:v>
                      </c:pt>
                      <c:pt idx="203">
                        <c:v>4.5599999999999996</c:v>
                      </c:pt>
                      <c:pt idx="204">
                        <c:v>4.68</c:v>
                      </c:pt>
                      <c:pt idx="205">
                        <c:v>3.9</c:v>
                      </c:pt>
                      <c:pt idx="206">
                        <c:v>3.54</c:v>
                      </c:pt>
                      <c:pt idx="207">
                        <c:v>4.4400000000000004</c:v>
                      </c:pt>
                      <c:pt idx="208">
                        <c:v>4.3</c:v>
                      </c:pt>
                      <c:pt idx="209">
                        <c:v>4.37</c:v>
                      </c:pt>
                      <c:pt idx="210">
                        <c:v>4.8600000000000003</c:v>
                      </c:pt>
                      <c:pt idx="211">
                        <c:v>3.46</c:v>
                      </c:pt>
                      <c:pt idx="212">
                        <c:v>3.44</c:v>
                      </c:pt>
                      <c:pt idx="213">
                        <c:v>4.9000000000000004</c:v>
                      </c:pt>
                      <c:pt idx="214">
                        <c:v>4.91</c:v>
                      </c:pt>
                      <c:pt idx="215">
                        <c:v>5.07</c:v>
                      </c:pt>
                      <c:pt idx="216">
                        <c:v>4.38</c:v>
                      </c:pt>
                      <c:pt idx="217">
                        <c:v>3.8</c:v>
                      </c:pt>
                      <c:pt idx="218">
                        <c:v>4.18</c:v>
                      </c:pt>
                      <c:pt idx="219">
                        <c:v>4.0999999999999996</c:v>
                      </c:pt>
                      <c:pt idx="220">
                        <c:v>3.98</c:v>
                      </c:pt>
                      <c:pt idx="221">
                        <c:v>4</c:v>
                      </c:pt>
                      <c:pt idx="222">
                        <c:v>3.92</c:v>
                      </c:pt>
                      <c:pt idx="223">
                        <c:v>3.87</c:v>
                      </c:pt>
                      <c:pt idx="224">
                        <c:v>4</c:v>
                      </c:pt>
                      <c:pt idx="225">
                        <c:v>3.98</c:v>
                      </c:pt>
                      <c:pt idx="226">
                        <c:v>4</c:v>
                      </c:pt>
                      <c:pt idx="227">
                        <c:v>4.0999999999999996</c:v>
                      </c:pt>
                      <c:pt idx="228">
                        <c:v>3.8</c:v>
                      </c:pt>
                      <c:pt idx="229">
                        <c:v>3.98</c:v>
                      </c:pt>
                      <c:pt idx="230">
                        <c:v>3.78</c:v>
                      </c:pt>
                      <c:pt idx="231">
                        <c:v>3.76</c:v>
                      </c:pt>
                      <c:pt idx="232">
                        <c:v>3.79</c:v>
                      </c:pt>
                      <c:pt idx="233">
                        <c:v>3.98</c:v>
                      </c:pt>
                      <c:pt idx="234">
                        <c:v>4.58</c:v>
                      </c:pt>
                      <c:pt idx="235">
                        <c:v>5.09</c:v>
                      </c:pt>
                      <c:pt idx="236">
                        <c:v>5.44</c:v>
                      </c:pt>
                      <c:pt idx="237">
                        <c:v>5.2</c:v>
                      </c:pt>
                      <c:pt idx="238">
                        <c:v>5.04</c:v>
                      </c:pt>
                      <c:pt idx="239">
                        <c:v>4.72</c:v>
                      </c:pt>
                      <c:pt idx="240">
                        <c:v>4.5199999999999996</c:v>
                      </c:pt>
                      <c:pt idx="241">
                        <c:v>4.3</c:v>
                      </c:pt>
                      <c:pt idx="242">
                        <c:v>3.9</c:v>
                      </c:pt>
                      <c:pt idx="243">
                        <c:v>4.3</c:v>
                      </c:pt>
                      <c:pt idx="244">
                        <c:v>4.28</c:v>
                      </c:pt>
                      <c:pt idx="245">
                        <c:v>4.9000000000000004</c:v>
                      </c:pt>
                      <c:pt idx="246">
                        <c:v>5.0999999999999996</c:v>
                      </c:pt>
                      <c:pt idx="247">
                        <c:v>5.26</c:v>
                      </c:pt>
                      <c:pt idx="248">
                        <c:v>5.0999999999999996</c:v>
                      </c:pt>
                      <c:pt idx="249">
                        <c:v>5.3</c:v>
                      </c:pt>
                      <c:pt idx="250">
                        <c:v>5.29</c:v>
                      </c:pt>
                      <c:pt idx="251">
                        <c:v>5.0999999999999996</c:v>
                      </c:pt>
                      <c:pt idx="252">
                        <c:v>4.5999999999999996</c:v>
                      </c:pt>
                      <c:pt idx="253">
                        <c:v>5</c:v>
                      </c:pt>
                      <c:pt idx="254">
                        <c:v>5.2</c:v>
                      </c:pt>
                      <c:pt idx="255">
                        <c:v>4.5999999999999996</c:v>
                      </c:pt>
                      <c:pt idx="256">
                        <c:v>4.3</c:v>
                      </c:pt>
                      <c:pt idx="257">
                        <c:v>4</c:v>
                      </c:pt>
                      <c:pt idx="258">
                        <c:v>3.97</c:v>
                      </c:pt>
                      <c:pt idx="259">
                        <c:v>4</c:v>
                      </c:pt>
                      <c:pt idx="260">
                        <c:v>3.98</c:v>
                      </c:pt>
                      <c:pt idx="261">
                        <c:v>3.9</c:v>
                      </c:pt>
                      <c:pt idx="262">
                        <c:v>3.95</c:v>
                      </c:pt>
                      <c:pt idx="263">
                        <c:v>3.9</c:v>
                      </c:pt>
                      <c:pt idx="264">
                        <c:v>3.96</c:v>
                      </c:pt>
                      <c:pt idx="265">
                        <c:v>3.5</c:v>
                      </c:pt>
                      <c:pt idx="266">
                        <c:v>3.4</c:v>
                      </c:pt>
                      <c:pt idx="267">
                        <c:v>3.42</c:v>
                      </c:pt>
                      <c:pt idx="268">
                        <c:v>3.38</c:v>
                      </c:pt>
                      <c:pt idx="269">
                        <c:v>3.52</c:v>
                      </c:pt>
                      <c:pt idx="270">
                        <c:v>3.42</c:v>
                      </c:pt>
                      <c:pt idx="271">
                        <c:v>3.48</c:v>
                      </c:pt>
                      <c:pt idx="272">
                        <c:v>3.78</c:v>
                      </c:pt>
                      <c:pt idx="273">
                        <c:v>3.65</c:v>
                      </c:pt>
                      <c:pt idx="274">
                        <c:v>3.7</c:v>
                      </c:pt>
                      <c:pt idx="275">
                        <c:v>4.0999999999999996</c:v>
                      </c:pt>
                      <c:pt idx="276">
                        <c:v>3.4</c:v>
                      </c:pt>
                      <c:pt idx="277">
                        <c:v>3.88</c:v>
                      </c:pt>
                      <c:pt idx="278">
                        <c:v>3.94</c:v>
                      </c:pt>
                      <c:pt idx="279">
                        <c:v>4.0999999999999996</c:v>
                      </c:pt>
                      <c:pt idx="280">
                        <c:v>4</c:v>
                      </c:pt>
                      <c:pt idx="281">
                        <c:v>3.94</c:v>
                      </c:pt>
                      <c:pt idx="282">
                        <c:v>4</c:v>
                      </c:pt>
                      <c:pt idx="283">
                        <c:v>4.54</c:v>
                      </c:pt>
                      <c:pt idx="284">
                        <c:v>4.5999999999999996</c:v>
                      </c:pt>
                      <c:pt idx="285">
                        <c:v>5</c:v>
                      </c:pt>
                      <c:pt idx="286">
                        <c:v>5.18</c:v>
                      </c:pt>
                      <c:pt idx="287">
                        <c:v>5.0199999999999996</c:v>
                      </c:pt>
                      <c:pt idx="288">
                        <c:v>5.2</c:v>
                      </c:pt>
                      <c:pt idx="289">
                        <c:v>5.62</c:v>
                      </c:pt>
                      <c:pt idx="290">
                        <c:v>5.7</c:v>
                      </c:pt>
                      <c:pt idx="291">
                        <c:v>5.7</c:v>
                      </c:pt>
                      <c:pt idx="292">
                        <c:v>5.76</c:v>
                      </c:pt>
                      <c:pt idx="293">
                        <c:v>6</c:v>
                      </c:pt>
                      <c:pt idx="294">
                        <c:v>6.15</c:v>
                      </c:pt>
                      <c:pt idx="295">
                        <c:v>6.15</c:v>
                      </c:pt>
                      <c:pt idx="296">
                        <c:v>6.1</c:v>
                      </c:pt>
                      <c:pt idx="297">
                        <c:v>6.06</c:v>
                      </c:pt>
                      <c:pt idx="298">
                        <c:v>6.17</c:v>
                      </c:pt>
                      <c:pt idx="299">
                        <c:v>6.04</c:v>
                      </c:pt>
                      <c:pt idx="300">
                        <c:v>6.03</c:v>
                      </c:pt>
                      <c:pt idx="301">
                        <c:v>5.98</c:v>
                      </c:pt>
                      <c:pt idx="302">
                        <c:v>5.7</c:v>
                      </c:pt>
                      <c:pt idx="303">
                        <c:v>5.38</c:v>
                      </c:pt>
                      <c:pt idx="304">
                        <c:v>5.39</c:v>
                      </c:pt>
                      <c:pt idx="305">
                        <c:v>5.0999999999999996</c:v>
                      </c:pt>
                      <c:pt idx="306">
                        <c:v>4.5599999999999996</c:v>
                      </c:pt>
                      <c:pt idx="307">
                        <c:v>4.62</c:v>
                      </c:pt>
                      <c:pt idx="308">
                        <c:v>4.5</c:v>
                      </c:pt>
                      <c:pt idx="309">
                        <c:v>4.47</c:v>
                      </c:pt>
                      <c:pt idx="310">
                        <c:v>4.5199999999999996</c:v>
                      </c:pt>
                      <c:pt idx="311">
                        <c:v>4.5599999999999996</c:v>
                      </c:pt>
                      <c:pt idx="312">
                        <c:v>4.54</c:v>
                      </c:pt>
                      <c:pt idx="313">
                        <c:v>4.6500000000000004</c:v>
                      </c:pt>
                      <c:pt idx="314">
                        <c:v>4.78</c:v>
                      </c:pt>
                      <c:pt idx="315">
                        <c:v>4.4400000000000004</c:v>
                      </c:pt>
                      <c:pt idx="316">
                        <c:v>4.26</c:v>
                      </c:pt>
                      <c:pt idx="317">
                        <c:v>4.4400000000000004</c:v>
                      </c:pt>
                      <c:pt idx="318">
                        <c:v>4.34</c:v>
                      </c:pt>
                      <c:pt idx="319">
                        <c:v>4.1500000000000004</c:v>
                      </c:pt>
                      <c:pt idx="320">
                        <c:v>4.2</c:v>
                      </c:pt>
                      <c:pt idx="321">
                        <c:v>4.28</c:v>
                      </c:pt>
                      <c:pt idx="322">
                        <c:v>4.34</c:v>
                      </c:pt>
                      <c:pt idx="323">
                        <c:v>4.3</c:v>
                      </c:pt>
                      <c:pt idx="324">
                        <c:v>4.09</c:v>
                      </c:pt>
                      <c:pt idx="325">
                        <c:v>4.4400000000000004</c:v>
                      </c:pt>
                      <c:pt idx="326">
                        <c:v>4.26</c:v>
                      </c:pt>
                      <c:pt idx="327">
                        <c:v>4.2</c:v>
                      </c:pt>
                      <c:pt idx="328">
                        <c:v>4.0999999999999996</c:v>
                      </c:pt>
                      <c:pt idx="329">
                        <c:v>3.98</c:v>
                      </c:pt>
                      <c:pt idx="330">
                        <c:v>3.82</c:v>
                      </c:pt>
                      <c:pt idx="331">
                        <c:v>4</c:v>
                      </c:pt>
                      <c:pt idx="332">
                        <c:v>3.9</c:v>
                      </c:pt>
                      <c:pt idx="333">
                        <c:v>3.82</c:v>
                      </c:pt>
                      <c:pt idx="334">
                        <c:v>4.0199999999999996</c:v>
                      </c:pt>
                      <c:pt idx="335">
                        <c:v>3.74</c:v>
                      </c:pt>
                      <c:pt idx="336">
                        <c:v>3.68</c:v>
                      </c:pt>
                      <c:pt idx="337">
                        <c:v>3.9</c:v>
                      </c:pt>
                      <c:pt idx="338">
                        <c:v>4.0599999999999996</c:v>
                      </c:pt>
                      <c:pt idx="339">
                        <c:v>3.94</c:v>
                      </c:pt>
                      <c:pt idx="340">
                        <c:v>3.98</c:v>
                      </c:pt>
                      <c:pt idx="341">
                        <c:v>4</c:v>
                      </c:pt>
                      <c:pt idx="342">
                        <c:v>3.98</c:v>
                      </c:pt>
                      <c:pt idx="343">
                        <c:v>4.0999999999999996</c:v>
                      </c:pt>
                      <c:pt idx="344">
                        <c:v>4.3</c:v>
                      </c:pt>
                      <c:pt idx="345">
                        <c:v>4.16</c:v>
                      </c:pt>
                      <c:pt idx="346">
                        <c:v>3.98</c:v>
                      </c:pt>
                      <c:pt idx="347">
                        <c:v>3.96</c:v>
                      </c:pt>
                      <c:pt idx="348">
                        <c:v>4.16</c:v>
                      </c:pt>
                      <c:pt idx="349">
                        <c:v>4.34</c:v>
                      </c:pt>
                      <c:pt idx="350">
                        <c:v>4.38</c:v>
                      </c:pt>
                      <c:pt idx="351">
                        <c:v>4.34</c:v>
                      </c:pt>
                      <c:pt idx="352">
                        <c:v>4.0999999999999996</c:v>
                      </c:pt>
                      <c:pt idx="353">
                        <c:v>4.2</c:v>
                      </c:pt>
                      <c:pt idx="354">
                        <c:v>4.0999999999999996</c:v>
                      </c:pt>
                      <c:pt idx="355">
                        <c:v>4.0599999999999996</c:v>
                      </c:pt>
                      <c:pt idx="356">
                        <c:v>3.96</c:v>
                      </c:pt>
                      <c:pt idx="357">
                        <c:v>4</c:v>
                      </c:pt>
                      <c:pt idx="358">
                        <c:v>4.5199999999999996</c:v>
                      </c:pt>
                      <c:pt idx="359">
                        <c:v>4.3</c:v>
                      </c:pt>
                      <c:pt idx="360">
                        <c:v>4</c:v>
                      </c:pt>
                      <c:pt idx="361">
                        <c:v>4.0199999999999996</c:v>
                      </c:pt>
                      <c:pt idx="362">
                        <c:v>4.16</c:v>
                      </c:pt>
                      <c:pt idx="363">
                        <c:v>4.3</c:v>
                      </c:pt>
                      <c:pt idx="364">
                        <c:v>4.2</c:v>
                      </c:pt>
                      <c:pt idx="365">
                        <c:v>4</c:v>
                      </c:pt>
                      <c:pt idx="366">
                        <c:v>3.94</c:v>
                      </c:pt>
                      <c:pt idx="367">
                        <c:v>3.98</c:v>
                      </c:pt>
                      <c:pt idx="368">
                        <c:v>4.0199999999999996</c:v>
                      </c:pt>
                      <c:pt idx="369">
                        <c:v>4.0999999999999996</c:v>
                      </c:pt>
                      <c:pt idx="370">
                        <c:v>4.26</c:v>
                      </c:pt>
                      <c:pt idx="371">
                        <c:v>4.0199999999999996</c:v>
                      </c:pt>
                      <c:pt idx="372">
                        <c:v>4.24</c:v>
                      </c:pt>
                      <c:pt idx="373">
                        <c:v>4.18</c:v>
                      </c:pt>
                      <c:pt idx="374">
                        <c:v>4.12</c:v>
                      </c:pt>
                      <c:pt idx="375">
                        <c:v>4.08</c:v>
                      </c:pt>
                      <c:pt idx="376">
                        <c:v>4.0199999999999996</c:v>
                      </c:pt>
                      <c:pt idx="377">
                        <c:v>4.0599999999999996</c:v>
                      </c:pt>
                      <c:pt idx="378">
                        <c:v>3.94</c:v>
                      </c:pt>
                      <c:pt idx="379">
                        <c:v>4.0599999999999996</c:v>
                      </c:pt>
                      <c:pt idx="380">
                        <c:v>3.1</c:v>
                      </c:pt>
                      <c:pt idx="381">
                        <c:v>3.43</c:v>
                      </c:pt>
                      <c:pt idx="382">
                        <c:v>4.26</c:v>
                      </c:pt>
                      <c:pt idx="383">
                        <c:v>4.62</c:v>
                      </c:pt>
                      <c:pt idx="384">
                        <c:v>4.22</c:v>
                      </c:pt>
                      <c:pt idx="385">
                        <c:v>4.26</c:v>
                      </c:pt>
                      <c:pt idx="386">
                        <c:v>4.3</c:v>
                      </c:pt>
                      <c:pt idx="387">
                        <c:v>4.2</c:v>
                      </c:pt>
                      <c:pt idx="388">
                        <c:v>4.34</c:v>
                      </c:pt>
                      <c:pt idx="389">
                        <c:v>4.38</c:v>
                      </c:pt>
                      <c:pt idx="390">
                        <c:v>4.24</c:v>
                      </c:pt>
                      <c:pt idx="391">
                        <c:v>4.22</c:v>
                      </c:pt>
                      <c:pt idx="392">
                        <c:v>4.5999999999999996</c:v>
                      </c:pt>
                      <c:pt idx="393">
                        <c:v>4.9800000000000004</c:v>
                      </c:pt>
                      <c:pt idx="394">
                        <c:v>4.88</c:v>
                      </c:pt>
                      <c:pt idx="395">
                        <c:v>4.3</c:v>
                      </c:pt>
                      <c:pt idx="396">
                        <c:v>3.96</c:v>
                      </c:pt>
                      <c:pt idx="397">
                        <c:v>3.88</c:v>
                      </c:pt>
                      <c:pt idx="398">
                        <c:v>4.22</c:v>
                      </c:pt>
                      <c:pt idx="399">
                        <c:v>4.12</c:v>
                      </c:pt>
                      <c:pt idx="400">
                        <c:v>4</c:v>
                      </c:pt>
                      <c:pt idx="401">
                        <c:v>4.42</c:v>
                      </c:pt>
                      <c:pt idx="402">
                        <c:v>4.5999999999999996</c:v>
                      </c:pt>
                      <c:pt idx="403">
                        <c:v>4.5999999999999996</c:v>
                      </c:pt>
                      <c:pt idx="404">
                        <c:v>4.24</c:v>
                      </c:pt>
                      <c:pt idx="405">
                        <c:v>4</c:v>
                      </c:pt>
                      <c:pt idx="406">
                        <c:v>3.98</c:v>
                      </c:pt>
                      <c:pt idx="407">
                        <c:v>4</c:v>
                      </c:pt>
                      <c:pt idx="408">
                        <c:v>4.24</c:v>
                      </c:pt>
                      <c:pt idx="409">
                        <c:v>4.2</c:v>
                      </c:pt>
                      <c:pt idx="410">
                        <c:v>4</c:v>
                      </c:pt>
                      <c:pt idx="411">
                        <c:v>3.8</c:v>
                      </c:pt>
                      <c:pt idx="412">
                        <c:v>3.5</c:v>
                      </c:pt>
                      <c:pt idx="413">
                        <c:v>3.64</c:v>
                      </c:pt>
                      <c:pt idx="414">
                        <c:v>3.6</c:v>
                      </c:pt>
                      <c:pt idx="415">
                        <c:v>3.84</c:v>
                      </c:pt>
                      <c:pt idx="416">
                        <c:v>3.6</c:v>
                      </c:pt>
                      <c:pt idx="417">
                        <c:v>3.64</c:v>
                      </c:pt>
                      <c:pt idx="418">
                        <c:v>3.8</c:v>
                      </c:pt>
                      <c:pt idx="419">
                        <c:v>3.82</c:v>
                      </c:pt>
                      <c:pt idx="420">
                        <c:v>3.77</c:v>
                      </c:pt>
                      <c:pt idx="421">
                        <c:v>3.84</c:v>
                      </c:pt>
                      <c:pt idx="422">
                        <c:v>3.84</c:v>
                      </c:pt>
                      <c:pt idx="423">
                        <c:v>3.8</c:v>
                      </c:pt>
                      <c:pt idx="424">
                        <c:v>3.9</c:v>
                      </c:pt>
                      <c:pt idx="425">
                        <c:v>3.96</c:v>
                      </c:pt>
                      <c:pt idx="426">
                        <c:v>3.84</c:v>
                      </c:pt>
                      <c:pt idx="427">
                        <c:v>3.76</c:v>
                      </c:pt>
                      <c:pt idx="428">
                        <c:v>3.78</c:v>
                      </c:pt>
                      <c:pt idx="429">
                        <c:v>3.96</c:v>
                      </c:pt>
                      <c:pt idx="430">
                        <c:v>3.98</c:v>
                      </c:pt>
                      <c:pt idx="431">
                        <c:v>4</c:v>
                      </c:pt>
                      <c:pt idx="432">
                        <c:v>4.12</c:v>
                      </c:pt>
                      <c:pt idx="433">
                        <c:v>4</c:v>
                      </c:pt>
                      <c:pt idx="434">
                        <c:v>3.8</c:v>
                      </c:pt>
                      <c:pt idx="435">
                        <c:v>3.9</c:v>
                      </c:pt>
                      <c:pt idx="436">
                        <c:v>3.62</c:v>
                      </c:pt>
                      <c:pt idx="437">
                        <c:v>3.84</c:v>
                      </c:pt>
                      <c:pt idx="438">
                        <c:v>3.76</c:v>
                      </c:pt>
                      <c:pt idx="439">
                        <c:v>3.86</c:v>
                      </c:pt>
                      <c:pt idx="440">
                        <c:v>3.66</c:v>
                      </c:pt>
                      <c:pt idx="441">
                        <c:v>3.58</c:v>
                      </c:pt>
                      <c:pt idx="442">
                        <c:v>3.46</c:v>
                      </c:pt>
                      <c:pt idx="443">
                        <c:v>3.46</c:v>
                      </c:pt>
                      <c:pt idx="444">
                        <c:v>3.2</c:v>
                      </c:pt>
                      <c:pt idx="445">
                        <c:v>3.12</c:v>
                      </c:pt>
                      <c:pt idx="446">
                        <c:v>3.1</c:v>
                      </c:pt>
                      <c:pt idx="447">
                        <c:v>3.4</c:v>
                      </c:pt>
                      <c:pt idx="448">
                        <c:v>3.2</c:v>
                      </c:pt>
                      <c:pt idx="449">
                        <c:v>3.4</c:v>
                      </c:pt>
                      <c:pt idx="450">
                        <c:v>3.4</c:v>
                      </c:pt>
                      <c:pt idx="451">
                        <c:v>3.28</c:v>
                      </c:pt>
                      <c:pt idx="452">
                        <c:v>3.4</c:v>
                      </c:pt>
                      <c:pt idx="453">
                        <c:v>3.7</c:v>
                      </c:pt>
                      <c:pt idx="454">
                        <c:v>3.2</c:v>
                      </c:pt>
                      <c:pt idx="455">
                        <c:v>3.2</c:v>
                      </c:pt>
                      <c:pt idx="456">
                        <c:v>3.3</c:v>
                      </c:pt>
                      <c:pt idx="457">
                        <c:v>3.2</c:v>
                      </c:pt>
                      <c:pt idx="458">
                        <c:v>3.18</c:v>
                      </c:pt>
                      <c:pt idx="459">
                        <c:v>3.1</c:v>
                      </c:pt>
                      <c:pt idx="460">
                        <c:v>3.54</c:v>
                      </c:pt>
                      <c:pt idx="461">
                        <c:v>3.88</c:v>
                      </c:pt>
                      <c:pt idx="462">
                        <c:v>3.65</c:v>
                      </c:pt>
                      <c:pt idx="463">
                        <c:v>3.2</c:v>
                      </c:pt>
                      <c:pt idx="464">
                        <c:v>3.28</c:v>
                      </c:pt>
                      <c:pt idx="465">
                        <c:v>3.24</c:v>
                      </c:pt>
                      <c:pt idx="466">
                        <c:v>3.48</c:v>
                      </c:pt>
                      <c:pt idx="467">
                        <c:v>3.24</c:v>
                      </c:pt>
                      <c:pt idx="468">
                        <c:v>4</c:v>
                      </c:pt>
                      <c:pt idx="469">
                        <c:v>4</c:v>
                      </c:pt>
                      <c:pt idx="470">
                        <c:v>4.05</c:v>
                      </c:pt>
                      <c:pt idx="471">
                        <c:v>4.5</c:v>
                      </c:pt>
                      <c:pt idx="472">
                        <c:v>4.62</c:v>
                      </c:pt>
                      <c:pt idx="473">
                        <c:v>4.9400000000000004</c:v>
                      </c:pt>
                      <c:pt idx="474">
                        <c:v>4.9800000000000004</c:v>
                      </c:pt>
                      <c:pt idx="475">
                        <c:v>4.9800000000000004</c:v>
                      </c:pt>
                      <c:pt idx="476">
                        <c:v>4.0999999999999996</c:v>
                      </c:pt>
                      <c:pt idx="477">
                        <c:v>4.2</c:v>
                      </c:pt>
                      <c:pt idx="478">
                        <c:v>3.8</c:v>
                      </c:pt>
                      <c:pt idx="479">
                        <c:v>3.78</c:v>
                      </c:pt>
                      <c:pt idx="480">
                        <c:v>3.68</c:v>
                      </c:pt>
                      <c:pt idx="481">
                        <c:v>3.98</c:v>
                      </c:pt>
                      <c:pt idx="482">
                        <c:v>3.5</c:v>
                      </c:pt>
                      <c:pt idx="483">
                        <c:v>3.62</c:v>
                      </c:pt>
                      <c:pt idx="484">
                        <c:v>3.68</c:v>
                      </c:pt>
                      <c:pt idx="485">
                        <c:v>4.0999999999999996</c:v>
                      </c:pt>
                      <c:pt idx="486">
                        <c:v>3.84</c:v>
                      </c:pt>
                      <c:pt idx="487">
                        <c:v>3.78</c:v>
                      </c:pt>
                      <c:pt idx="488">
                        <c:v>3.6</c:v>
                      </c:pt>
                      <c:pt idx="489">
                        <c:v>3.62</c:v>
                      </c:pt>
                      <c:pt idx="490">
                        <c:v>4</c:v>
                      </c:pt>
                      <c:pt idx="491">
                        <c:v>3.62</c:v>
                      </c:pt>
                      <c:pt idx="492">
                        <c:v>3.72</c:v>
                      </c:pt>
                      <c:pt idx="493">
                        <c:v>3.5</c:v>
                      </c:pt>
                      <c:pt idx="494">
                        <c:v>3.65</c:v>
                      </c:pt>
                      <c:pt idx="495">
                        <c:v>3.96</c:v>
                      </c:pt>
                      <c:pt idx="496">
                        <c:v>3.56</c:v>
                      </c:pt>
                      <c:pt idx="497">
                        <c:v>4.4000000000000004</c:v>
                      </c:pt>
                      <c:pt idx="498">
                        <c:v>4.1399999999999997</c:v>
                      </c:pt>
                      <c:pt idx="499">
                        <c:v>4</c:v>
                      </c:pt>
                      <c:pt idx="500">
                        <c:v>3.78</c:v>
                      </c:pt>
                      <c:pt idx="501">
                        <c:v>3.78</c:v>
                      </c:pt>
                      <c:pt idx="502">
                        <c:v>3.98</c:v>
                      </c:pt>
                      <c:pt idx="503">
                        <c:v>3.96</c:v>
                      </c:pt>
                      <c:pt idx="504">
                        <c:v>3.9</c:v>
                      </c:pt>
                      <c:pt idx="505">
                        <c:v>3.58</c:v>
                      </c:pt>
                      <c:pt idx="506">
                        <c:v>3.3</c:v>
                      </c:pt>
                      <c:pt idx="507">
                        <c:v>3.3</c:v>
                      </c:pt>
                      <c:pt idx="508">
                        <c:v>3.18</c:v>
                      </c:pt>
                      <c:pt idx="509">
                        <c:v>3.6</c:v>
                      </c:pt>
                      <c:pt idx="510">
                        <c:v>2.98</c:v>
                      </c:pt>
                      <c:pt idx="511">
                        <c:v>3.05</c:v>
                      </c:pt>
                      <c:pt idx="512">
                        <c:v>3.04</c:v>
                      </c:pt>
                      <c:pt idx="513">
                        <c:v>3.06</c:v>
                      </c:pt>
                      <c:pt idx="514">
                        <c:v>2.96</c:v>
                      </c:pt>
                      <c:pt idx="515">
                        <c:v>2.7</c:v>
                      </c:pt>
                      <c:pt idx="516">
                        <c:v>2.84</c:v>
                      </c:pt>
                      <c:pt idx="517">
                        <c:v>2.76</c:v>
                      </c:pt>
                      <c:pt idx="518">
                        <c:v>3.05</c:v>
                      </c:pt>
                      <c:pt idx="519">
                        <c:v>2.76</c:v>
                      </c:pt>
                      <c:pt idx="520">
                        <c:v>2.96</c:v>
                      </c:pt>
                      <c:pt idx="521">
                        <c:v>3.48</c:v>
                      </c:pt>
                      <c:pt idx="522">
                        <c:v>3.76</c:v>
                      </c:pt>
                      <c:pt idx="523">
                        <c:v>3.61</c:v>
                      </c:pt>
                      <c:pt idx="524">
                        <c:v>3.5</c:v>
                      </c:pt>
                      <c:pt idx="525">
                        <c:v>3.49</c:v>
                      </c:pt>
                      <c:pt idx="526">
                        <c:v>3.55</c:v>
                      </c:pt>
                      <c:pt idx="527">
                        <c:v>3.81</c:v>
                      </c:pt>
                      <c:pt idx="528">
                        <c:v>3.5</c:v>
                      </c:pt>
                      <c:pt idx="529">
                        <c:v>3.4</c:v>
                      </c:pt>
                      <c:pt idx="530">
                        <c:v>3.1</c:v>
                      </c:pt>
                      <c:pt idx="531">
                        <c:v>3.1</c:v>
                      </c:pt>
                      <c:pt idx="532">
                        <c:v>3.5</c:v>
                      </c:pt>
                      <c:pt idx="533">
                        <c:v>3.2</c:v>
                      </c:pt>
                      <c:pt idx="534">
                        <c:v>3.24</c:v>
                      </c:pt>
                      <c:pt idx="535">
                        <c:v>3.15</c:v>
                      </c:pt>
                      <c:pt idx="536">
                        <c:v>3.32</c:v>
                      </c:pt>
                      <c:pt idx="537">
                        <c:v>3.5</c:v>
                      </c:pt>
                      <c:pt idx="538">
                        <c:v>4.0999999999999996</c:v>
                      </c:pt>
                      <c:pt idx="539">
                        <c:v>4.0999999999999996</c:v>
                      </c:pt>
                      <c:pt idx="540">
                        <c:v>3.86</c:v>
                      </c:pt>
                      <c:pt idx="541">
                        <c:v>3.86</c:v>
                      </c:pt>
                      <c:pt idx="542">
                        <c:v>3.45</c:v>
                      </c:pt>
                      <c:pt idx="543">
                        <c:v>3.54</c:v>
                      </c:pt>
                      <c:pt idx="544">
                        <c:v>3</c:v>
                      </c:pt>
                      <c:pt idx="545">
                        <c:v>3.4</c:v>
                      </c:pt>
                      <c:pt idx="546">
                        <c:v>3.2</c:v>
                      </c:pt>
                      <c:pt idx="547">
                        <c:v>3.3</c:v>
                      </c:pt>
                      <c:pt idx="548">
                        <c:v>3.26</c:v>
                      </c:pt>
                      <c:pt idx="549">
                        <c:v>3.38</c:v>
                      </c:pt>
                      <c:pt idx="550">
                        <c:v>3.42</c:v>
                      </c:pt>
                      <c:pt idx="551">
                        <c:v>3.7</c:v>
                      </c:pt>
                      <c:pt idx="552">
                        <c:v>3.16</c:v>
                      </c:pt>
                      <c:pt idx="553">
                        <c:v>3.12</c:v>
                      </c:pt>
                      <c:pt idx="554">
                        <c:v>3</c:v>
                      </c:pt>
                      <c:pt idx="555">
                        <c:v>3.1</c:v>
                      </c:pt>
                      <c:pt idx="556">
                        <c:v>3.2</c:v>
                      </c:pt>
                      <c:pt idx="557">
                        <c:v>3.15</c:v>
                      </c:pt>
                      <c:pt idx="558">
                        <c:v>3.1</c:v>
                      </c:pt>
                      <c:pt idx="559">
                        <c:v>3.45</c:v>
                      </c:pt>
                      <c:pt idx="560">
                        <c:v>3.4</c:v>
                      </c:pt>
                      <c:pt idx="561">
                        <c:v>3.75</c:v>
                      </c:pt>
                      <c:pt idx="562">
                        <c:v>4.08</c:v>
                      </c:pt>
                      <c:pt idx="563">
                        <c:v>4</c:v>
                      </c:pt>
                      <c:pt idx="564">
                        <c:v>3.98</c:v>
                      </c:pt>
                      <c:pt idx="565">
                        <c:v>3.45</c:v>
                      </c:pt>
                      <c:pt idx="566">
                        <c:v>3.5</c:v>
                      </c:pt>
                      <c:pt idx="567">
                        <c:v>3.2</c:v>
                      </c:pt>
                      <c:pt idx="568">
                        <c:v>3.1</c:v>
                      </c:pt>
                      <c:pt idx="569">
                        <c:v>3.55</c:v>
                      </c:pt>
                      <c:pt idx="570">
                        <c:v>3.5</c:v>
                      </c:pt>
                      <c:pt idx="571">
                        <c:v>4</c:v>
                      </c:pt>
                      <c:pt idx="572">
                        <c:v>3.9</c:v>
                      </c:pt>
                      <c:pt idx="573">
                        <c:v>4.5999999999999996</c:v>
                      </c:pt>
                      <c:pt idx="574">
                        <c:v>4.38</c:v>
                      </c:pt>
                      <c:pt idx="575">
                        <c:v>4.0999999999999996</c:v>
                      </c:pt>
                      <c:pt idx="576">
                        <c:v>4.3</c:v>
                      </c:pt>
                      <c:pt idx="577">
                        <c:v>4.5</c:v>
                      </c:pt>
                      <c:pt idx="578">
                        <c:v>4.5</c:v>
                      </c:pt>
                      <c:pt idx="579">
                        <c:v>4.55</c:v>
                      </c:pt>
                      <c:pt idx="580">
                        <c:v>4.6500000000000004</c:v>
                      </c:pt>
                      <c:pt idx="581">
                        <c:v>3.2</c:v>
                      </c:pt>
                      <c:pt idx="582">
                        <c:v>3.48</c:v>
                      </c:pt>
                      <c:pt idx="583">
                        <c:v>3.55</c:v>
                      </c:pt>
                      <c:pt idx="584">
                        <c:v>3.88</c:v>
                      </c:pt>
                      <c:pt idx="585">
                        <c:v>4.0999999999999996</c:v>
                      </c:pt>
                      <c:pt idx="586">
                        <c:v>3.9</c:v>
                      </c:pt>
                      <c:pt idx="587">
                        <c:v>3.88</c:v>
                      </c:pt>
                      <c:pt idx="588">
                        <c:v>3.55</c:v>
                      </c:pt>
                      <c:pt idx="589">
                        <c:v>3.4</c:v>
                      </c:pt>
                      <c:pt idx="590">
                        <c:v>3.35</c:v>
                      </c:pt>
                      <c:pt idx="591">
                        <c:v>3.5</c:v>
                      </c:pt>
                      <c:pt idx="592">
                        <c:v>3.96</c:v>
                      </c:pt>
                      <c:pt idx="593">
                        <c:v>3.77</c:v>
                      </c:pt>
                      <c:pt idx="594">
                        <c:v>3.45</c:v>
                      </c:pt>
                      <c:pt idx="595">
                        <c:v>3.4</c:v>
                      </c:pt>
                      <c:pt idx="596">
                        <c:v>3.55</c:v>
                      </c:pt>
                      <c:pt idx="597">
                        <c:v>3.35</c:v>
                      </c:pt>
                      <c:pt idx="598">
                        <c:v>3.3</c:v>
                      </c:pt>
                      <c:pt idx="599">
                        <c:v>3.3</c:v>
                      </c:pt>
                      <c:pt idx="600">
                        <c:v>3.32</c:v>
                      </c:pt>
                      <c:pt idx="601">
                        <c:v>3.18</c:v>
                      </c:pt>
                      <c:pt idx="602">
                        <c:v>3.5</c:v>
                      </c:pt>
                      <c:pt idx="603">
                        <c:v>3.9</c:v>
                      </c:pt>
                      <c:pt idx="604">
                        <c:v>3.48</c:v>
                      </c:pt>
                      <c:pt idx="605">
                        <c:v>4.0999999999999996</c:v>
                      </c:pt>
                      <c:pt idx="606">
                        <c:v>4.9000000000000004</c:v>
                      </c:pt>
                      <c:pt idx="607">
                        <c:v>4.7</c:v>
                      </c:pt>
                      <c:pt idx="608">
                        <c:v>4.3</c:v>
                      </c:pt>
                      <c:pt idx="609">
                        <c:v>4.3</c:v>
                      </c:pt>
                      <c:pt idx="610">
                        <c:v>4.3499999999999996</c:v>
                      </c:pt>
                      <c:pt idx="611">
                        <c:v>4.5999999999999996</c:v>
                      </c:pt>
                      <c:pt idx="612">
                        <c:v>4.5</c:v>
                      </c:pt>
                      <c:pt idx="613">
                        <c:v>4.76</c:v>
                      </c:pt>
                      <c:pt idx="614">
                        <c:v>4.8499999999999996</c:v>
                      </c:pt>
                      <c:pt idx="615">
                        <c:v>4.8600000000000003</c:v>
                      </c:pt>
                      <c:pt idx="616">
                        <c:v>4.96</c:v>
                      </c:pt>
                      <c:pt idx="617">
                        <c:v>5.0999999999999996</c:v>
                      </c:pt>
                      <c:pt idx="618">
                        <c:v>5.2</c:v>
                      </c:pt>
                      <c:pt idx="619">
                        <c:v>5.0999999999999996</c:v>
                      </c:pt>
                      <c:pt idx="620">
                        <c:v>5.2</c:v>
                      </c:pt>
                      <c:pt idx="621">
                        <c:v>4.9000000000000004</c:v>
                      </c:pt>
                      <c:pt idx="622">
                        <c:v>4.58</c:v>
                      </c:pt>
                      <c:pt idx="623">
                        <c:v>4.42</c:v>
                      </c:pt>
                      <c:pt idx="624">
                        <c:v>4.3600000000000003</c:v>
                      </c:pt>
                      <c:pt idx="625">
                        <c:v>4.5</c:v>
                      </c:pt>
                      <c:pt idx="626">
                        <c:v>4.82</c:v>
                      </c:pt>
                      <c:pt idx="627">
                        <c:v>4.9000000000000004</c:v>
                      </c:pt>
                      <c:pt idx="628">
                        <c:v>4.46</c:v>
                      </c:pt>
                      <c:pt idx="629">
                        <c:v>4.3</c:v>
                      </c:pt>
                      <c:pt idx="630">
                        <c:v>4.0599999999999996</c:v>
                      </c:pt>
                      <c:pt idx="631">
                        <c:v>3.9</c:v>
                      </c:pt>
                      <c:pt idx="632">
                        <c:v>4.26</c:v>
                      </c:pt>
                      <c:pt idx="633">
                        <c:v>3.7</c:v>
                      </c:pt>
                      <c:pt idx="634">
                        <c:v>3.58</c:v>
                      </c:pt>
                      <c:pt idx="635">
                        <c:v>4.4000000000000004</c:v>
                      </c:pt>
                      <c:pt idx="636">
                        <c:v>4.3600000000000003</c:v>
                      </c:pt>
                      <c:pt idx="637">
                        <c:v>4.9000000000000004</c:v>
                      </c:pt>
                      <c:pt idx="638">
                        <c:v>5.3</c:v>
                      </c:pt>
                      <c:pt idx="639">
                        <c:v>5.14</c:v>
                      </c:pt>
                      <c:pt idx="640">
                        <c:v>5.72</c:v>
                      </c:pt>
                      <c:pt idx="641">
                        <c:v>5.4</c:v>
                      </c:pt>
                      <c:pt idx="642">
                        <c:v>5.46</c:v>
                      </c:pt>
                      <c:pt idx="643">
                        <c:v>5.66</c:v>
                      </c:pt>
                      <c:pt idx="644">
                        <c:v>5.54</c:v>
                      </c:pt>
                      <c:pt idx="645">
                        <c:v>6</c:v>
                      </c:pt>
                      <c:pt idx="646">
                        <c:v>5.25</c:v>
                      </c:pt>
                      <c:pt idx="647">
                        <c:v>5.0599999999999996</c:v>
                      </c:pt>
                      <c:pt idx="648">
                        <c:v>4.8600000000000003</c:v>
                      </c:pt>
                      <c:pt idx="649">
                        <c:v>4.74</c:v>
                      </c:pt>
                      <c:pt idx="650">
                        <c:v>4.8</c:v>
                      </c:pt>
                      <c:pt idx="651">
                        <c:v>5.12</c:v>
                      </c:pt>
                      <c:pt idx="652">
                        <c:v>5.16</c:v>
                      </c:pt>
                      <c:pt idx="653">
                        <c:v>5.3</c:v>
                      </c:pt>
                      <c:pt idx="654">
                        <c:v>5.64</c:v>
                      </c:pt>
                      <c:pt idx="655">
                        <c:v>5.6</c:v>
                      </c:pt>
                      <c:pt idx="656">
                        <c:v>5.54</c:v>
                      </c:pt>
                      <c:pt idx="657">
                        <c:v>5.68</c:v>
                      </c:pt>
                      <c:pt idx="658">
                        <c:v>5.62</c:v>
                      </c:pt>
                      <c:pt idx="659">
                        <c:v>5.54</c:v>
                      </c:pt>
                      <c:pt idx="660">
                        <c:v>5.96</c:v>
                      </c:pt>
                      <c:pt idx="661">
                        <c:v>5.58</c:v>
                      </c:pt>
                      <c:pt idx="662">
                        <c:v>5.7</c:v>
                      </c:pt>
                      <c:pt idx="663">
                        <c:v>5.96</c:v>
                      </c:pt>
                      <c:pt idx="664">
                        <c:v>6.36</c:v>
                      </c:pt>
                      <c:pt idx="665">
                        <c:v>6.38</c:v>
                      </c:pt>
                      <c:pt idx="666">
                        <c:v>6.26</c:v>
                      </c:pt>
                      <c:pt idx="667">
                        <c:v>5.0999999999999996</c:v>
                      </c:pt>
                      <c:pt idx="668">
                        <c:v>5.2</c:v>
                      </c:pt>
                      <c:pt idx="669">
                        <c:v>5.26</c:v>
                      </c:pt>
                      <c:pt idx="670">
                        <c:v>5.3</c:v>
                      </c:pt>
                      <c:pt idx="671">
                        <c:v>5.46</c:v>
                      </c:pt>
                      <c:pt idx="672">
                        <c:v>5.4</c:v>
                      </c:pt>
                      <c:pt idx="673">
                        <c:v>5.52</c:v>
                      </c:pt>
                      <c:pt idx="674">
                        <c:v>5.42</c:v>
                      </c:pt>
                      <c:pt idx="675">
                        <c:v>5.55</c:v>
                      </c:pt>
                      <c:pt idx="676">
                        <c:v>5.8</c:v>
                      </c:pt>
                      <c:pt idx="677">
                        <c:v>6.12</c:v>
                      </c:pt>
                      <c:pt idx="678">
                        <c:v>6.1</c:v>
                      </c:pt>
                      <c:pt idx="679">
                        <c:v>5.82</c:v>
                      </c:pt>
                      <c:pt idx="680">
                        <c:v>5.7</c:v>
                      </c:pt>
                      <c:pt idx="681">
                        <c:v>4.76</c:v>
                      </c:pt>
                      <c:pt idx="682">
                        <c:v>4.8600000000000003</c:v>
                      </c:pt>
                      <c:pt idx="683">
                        <c:v>4.78</c:v>
                      </c:pt>
                      <c:pt idx="684">
                        <c:v>5.3</c:v>
                      </c:pt>
                      <c:pt idx="685">
                        <c:v>4.9400000000000004</c:v>
                      </c:pt>
                      <c:pt idx="686">
                        <c:v>4.5</c:v>
                      </c:pt>
                      <c:pt idx="687">
                        <c:v>4.42</c:v>
                      </c:pt>
                      <c:pt idx="688">
                        <c:v>4.3600000000000003</c:v>
                      </c:pt>
                      <c:pt idx="689">
                        <c:v>4</c:v>
                      </c:pt>
                      <c:pt idx="690">
                        <c:v>3.94</c:v>
                      </c:pt>
                      <c:pt idx="691">
                        <c:v>3.98</c:v>
                      </c:pt>
                      <c:pt idx="692">
                        <c:v>4</c:v>
                      </c:pt>
                      <c:pt idx="693">
                        <c:v>3.96</c:v>
                      </c:pt>
                      <c:pt idx="694">
                        <c:v>3.9</c:v>
                      </c:pt>
                      <c:pt idx="695">
                        <c:v>3.94</c:v>
                      </c:pt>
                      <c:pt idx="696">
                        <c:v>4</c:v>
                      </c:pt>
                      <c:pt idx="697">
                        <c:v>3.84</c:v>
                      </c:pt>
                      <c:pt idx="698">
                        <c:v>3.76</c:v>
                      </c:pt>
                      <c:pt idx="699">
                        <c:v>3.9</c:v>
                      </c:pt>
                      <c:pt idx="700">
                        <c:v>3.8</c:v>
                      </c:pt>
                      <c:pt idx="701">
                        <c:v>3.92</c:v>
                      </c:pt>
                      <c:pt idx="702">
                        <c:v>4.2</c:v>
                      </c:pt>
                      <c:pt idx="703">
                        <c:v>4.0999999999999996</c:v>
                      </c:pt>
                      <c:pt idx="704">
                        <c:v>3.86</c:v>
                      </c:pt>
                      <c:pt idx="705">
                        <c:v>3.76</c:v>
                      </c:pt>
                      <c:pt idx="706">
                        <c:v>3.84</c:v>
                      </c:pt>
                      <c:pt idx="707">
                        <c:v>3.89</c:v>
                      </c:pt>
                      <c:pt idx="708">
                        <c:v>3.85</c:v>
                      </c:pt>
                      <c:pt idx="709">
                        <c:v>3.9</c:v>
                      </c:pt>
                      <c:pt idx="710">
                        <c:v>3.95</c:v>
                      </c:pt>
                      <c:pt idx="711">
                        <c:v>3.94</c:v>
                      </c:pt>
                      <c:pt idx="712">
                        <c:v>3.96</c:v>
                      </c:pt>
                      <c:pt idx="713">
                        <c:v>3.94</c:v>
                      </c:pt>
                      <c:pt idx="714">
                        <c:v>4</c:v>
                      </c:pt>
                      <c:pt idx="715">
                        <c:v>4</c:v>
                      </c:pt>
                      <c:pt idx="716">
                        <c:v>3.94</c:v>
                      </c:pt>
                      <c:pt idx="717">
                        <c:v>3.96</c:v>
                      </c:pt>
                      <c:pt idx="718">
                        <c:v>3.92</c:v>
                      </c:pt>
                      <c:pt idx="719">
                        <c:v>3.95</c:v>
                      </c:pt>
                      <c:pt idx="720">
                        <c:v>3.8</c:v>
                      </c:pt>
                      <c:pt idx="721">
                        <c:v>3.7</c:v>
                      </c:pt>
                      <c:pt idx="722">
                        <c:v>3.67</c:v>
                      </c:pt>
                      <c:pt idx="723">
                        <c:v>3.64</c:v>
                      </c:pt>
                      <c:pt idx="724">
                        <c:v>3.66</c:v>
                      </c:pt>
                      <c:pt idx="725">
                        <c:v>3.66</c:v>
                      </c:pt>
                      <c:pt idx="726">
                        <c:v>3.6</c:v>
                      </c:pt>
                      <c:pt idx="727">
                        <c:v>3.74</c:v>
                      </c:pt>
                      <c:pt idx="728">
                        <c:v>3.5</c:v>
                      </c:pt>
                      <c:pt idx="729">
                        <c:v>3.56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DD63-49D2-8A59-EEEFE7C9EE7D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v>2009</c:v>
                </c:tx>
                <c:spPr>
                  <a:ln w="12700">
                    <a:solidFill>
                      <a:srgbClr val="FFC000"/>
                    </a:solidFill>
                    <a:prstDash val="solid"/>
                  </a:ln>
                </c:spPr>
                <c:marker>
                  <c:symbol val="dash"/>
                  <c:size val="5"/>
                  <c:spPr>
                    <a:noFill/>
                    <a:ln w="9525">
                      <a:noFill/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DATOS!$AF$3:$AF$732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3.48</c:v>
                      </c:pt>
                      <c:pt idx="1">
                        <c:v>3.52</c:v>
                      </c:pt>
                      <c:pt idx="2">
                        <c:v>3.52</c:v>
                      </c:pt>
                      <c:pt idx="3">
                        <c:v>3.56</c:v>
                      </c:pt>
                      <c:pt idx="4">
                        <c:v>3.22</c:v>
                      </c:pt>
                      <c:pt idx="5">
                        <c:v>3.22</c:v>
                      </c:pt>
                      <c:pt idx="6">
                        <c:v>3.18</c:v>
                      </c:pt>
                      <c:pt idx="7">
                        <c:v>3.24</c:v>
                      </c:pt>
                      <c:pt idx="8">
                        <c:v>3.44</c:v>
                      </c:pt>
                      <c:pt idx="9">
                        <c:v>3.42</c:v>
                      </c:pt>
                      <c:pt idx="10">
                        <c:v>3.4</c:v>
                      </c:pt>
                      <c:pt idx="11">
                        <c:v>3.74</c:v>
                      </c:pt>
                      <c:pt idx="12">
                        <c:v>3.8</c:v>
                      </c:pt>
                      <c:pt idx="13">
                        <c:v>3.56</c:v>
                      </c:pt>
                      <c:pt idx="14">
                        <c:v>3.44</c:v>
                      </c:pt>
                      <c:pt idx="15">
                        <c:v>3.52</c:v>
                      </c:pt>
                      <c:pt idx="16">
                        <c:v>3.62</c:v>
                      </c:pt>
                      <c:pt idx="17">
                        <c:v>3.75</c:v>
                      </c:pt>
                      <c:pt idx="18">
                        <c:v>3.7</c:v>
                      </c:pt>
                      <c:pt idx="19">
                        <c:v>3.8</c:v>
                      </c:pt>
                      <c:pt idx="20">
                        <c:v>3.82</c:v>
                      </c:pt>
                      <c:pt idx="21">
                        <c:v>3.6</c:v>
                      </c:pt>
                      <c:pt idx="22">
                        <c:v>3.42</c:v>
                      </c:pt>
                      <c:pt idx="23">
                        <c:v>3.6</c:v>
                      </c:pt>
                      <c:pt idx="24">
                        <c:v>3.52</c:v>
                      </c:pt>
                      <c:pt idx="25">
                        <c:v>3.46</c:v>
                      </c:pt>
                      <c:pt idx="26">
                        <c:v>3.48</c:v>
                      </c:pt>
                      <c:pt idx="27">
                        <c:v>3.7</c:v>
                      </c:pt>
                      <c:pt idx="28">
                        <c:v>3.65</c:v>
                      </c:pt>
                      <c:pt idx="29">
                        <c:v>3.65</c:v>
                      </c:pt>
                      <c:pt idx="30">
                        <c:v>3.7</c:v>
                      </c:pt>
                      <c:pt idx="31">
                        <c:v>3.6</c:v>
                      </c:pt>
                      <c:pt idx="32">
                        <c:v>3.76</c:v>
                      </c:pt>
                      <c:pt idx="33">
                        <c:v>3.7</c:v>
                      </c:pt>
                      <c:pt idx="34">
                        <c:v>4.0999999999999996</c:v>
                      </c:pt>
                      <c:pt idx="35">
                        <c:v>3.4</c:v>
                      </c:pt>
                      <c:pt idx="36">
                        <c:v>3.42</c:v>
                      </c:pt>
                      <c:pt idx="37">
                        <c:v>4</c:v>
                      </c:pt>
                      <c:pt idx="38">
                        <c:v>3.98</c:v>
                      </c:pt>
                      <c:pt idx="39">
                        <c:v>4.3</c:v>
                      </c:pt>
                      <c:pt idx="40">
                        <c:v>4.34</c:v>
                      </c:pt>
                      <c:pt idx="41">
                        <c:v>4.76</c:v>
                      </c:pt>
                      <c:pt idx="42">
                        <c:v>4.5199999999999996</c:v>
                      </c:pt>
                      <c:pt idx="43">
                        <c:v>4.12</c:v>
                      </c:pt>
                      <c:pt idx="44">
                        <c:v>4.16</c:v>
                      </c:pt>
                      <c:pt idx="45">
                        <c:v>4.5</c:v>
                      </c:pt>
                      <c:pt idx="46">
                        <c:v>4.76</c:v>
                      </c:pt>
                      <c:pt idx="47">
                        <c:v>5</c:v>
                      </c:pt>
                      <c:pt idx="48">
                        <c:v>4.66</c:v>
                      </c:pt>
                      <c:pt idx="49">
                        <c:v>4.3</c:v>
                      </c:pt>
                      <c:pt idx="50">
                        <c:v>4.24</c:v>
                      </c:pt>
                      <c:pt idx="51">
                        <c:v>4.24</c:v>
                      </c:pt>
                      <c:pt idx="52">
                        <c:v>4.26</c:v>
                      </c:pt>
                      <c:pt idx="53">
                        <c:v>4</c:v>
                      </c:pt>
                      <c:pt idx="54">
                        <c:v>4</c:v>
                      </c:pt>
                      <c:pt idx="55">
                        <c:v>4</c:v>
                      </c:pt>
                      <c:pt idx="56">
                        <c:v>4.04</c:v>
                      </c:pt>
                      <c:pt idx="57">
                        <c:v>4</c:v>
                      </c:pt>
                      <c:pt idx="58">
                        <c:v>3.86</c:v>
                      </c:pt>
                      <c:pt idx="59">
                        <c:v>3.94</c:v>
                      </c:pt>
                      <c:pt idx="60">
                        <c:v>4.0199999999999996</c:v>
                      </c:pt>
                      <c:pt idx="61">
                        <c:v>3.96</c:v>
                      </c:pt>
                      <c:pt idx="62">
                        <c:v>3.6</c:v>
                      </c:pt>
                      <c:pt idx="63">
                        <c:v>4</c:v>
                      </c:pt>
                      <c:pt idx="64">
                        <c:v>4.4000000000000004</c:v>
                      </c:pt>
                      <c:pt idx="65">
                        <c:v>4</c:v>
                      </c:pt>
                      <c:pt idx="66">
                        <c:v>3.78</c:v>
                      </c:pt>
                      <c:pt idx="67">
                        <c:v>3.68</c:v>
                      </c:pt>
                      <c:pt idx="68">
                        <c:v>3.6</c:v>
                      </c:pt>
                      <c:pt idx="69">
                        <c:v>3.62</c:v>
                      </c:pt>
                      <c:pt idx="70">
                        <c:v>3.68</c:v>
                      </c:pt>
                      <c:pt idx="71">
                        <c:v>3.62</c:v>
                      </c:pt>
                      <c:pt idx="72">
                        <c:v>3.68</c:v>
                      </c:pt>
                      <c:pt idx="73">
                        <c:v>3.98</c:v>
                      </c:pt>
                      <c:pt idx="74">
                        <c:v>3.5</c:v>
                      </c:pt>
                      <c:pt idx="75">
                        <c:v>3.8</c:v>
                      </c:pt>
                      <c:pt idx="76">
                        <c:v>3.42</c:v>
                      </c:pt>
                      <c:pt idx="77">
                        <c:v>3.54</c:v>
                      </c:pt>
                      <c:pt idx="78">
                        <c:v>3.7</c:v>
                      </c:pt>
                      <c:pt idx="79">
                        <c:v>3.74</c:v>
                      </c:pt>
                      <c:pt idx="80">
                        <c:v>3.47</c:v>
                      </c:pt>
                      <c:pt idx="81">
                        <c:v>3.42</c:v>
                      </c:pt>
                      <c:pt idx="82">
                        <c:v>3.48</c:v>
                      </c:pt>
                      <c:pt idx="83">
                        <c:v>3.72</c:v>
                      </c:pt>
                      <c:pt idx="84">
                        <c:v>3.4</c:v>
                      </c:pt>
                      <c:pt idx="85">
                        <c:v>3.48</c:v>
                      </c:pt>
                      <c:pt idx="86">
                        <c:v>3.52</c:v>
                      </c:pt>
                      <c:pt idx="87">
                        <c:v>3.7</c:v>
                      </c:pt>
                      <c:pt idx="88">
                        <c:v>3.8</c:v>
                      </c:pt>
                      <c:pt idx="89">
                        <c:v>3.68</c:v>
                      </c:pt>
                      <c:pt idx="90">
                        <c:v>3.78</c:v>
                      </c:pt>
                      <c:pt idx="91">
                        <c:v>3.64</c:v>
                      </c:pt>
                      <c:pt idx="92">
                        <c:v>3.86</c:v>
                      </c:pt>
                      <c:pt idx="93">
                        <c:v>3.68</c:v>
                      </c:pt>
                      <c:pt idx="94">
                        <c:v>3.78</c:v>
                      </c:pt>
                      <c:pt idx="95">
                        <c:v>3.64</c:v>
                      </c:pt>
                      <c:pt idx="96">
                        <c:v>3.72</c:v>
                      </c:pt>
                      <c:pt idx="97">
                        <c:v>4</c:v>
                      </c:pt>
                      <c:pt idx="98">
                        <c:v>3.98</c:v>
                      </c:pt>
                      <c:pt idx="99">
                        <c:v>4</c:v>
                      </c:pt>
                      <c:pt idx="100">
                        <c:v>3.9</c:v>
                      </c:pt>
                      <c:pt idx="101">
                        <c:v>3.88</c:v>
                      </c:pt>
                      <c:pt idx="102">
                        <c:v>3.78</c:v>
                      </c:pt>
                      <c:pt idx="103">
                        <c:v>4</c:v>
                      </c:pt>
                      <c:pt idx="104">
                        <c:v>4.0599999999999996</c:v>
                      </c:pt>
                      <c:pt idx="105">
                        <c:v>3.6</c:v>
                      </c:pt>
                      <c:pt idx="106">
                        <c:v>3.4</c:v>
                      </c:pt>
                      <c:pt idx="107">
                        <c:v>3.6</c:v>
                      </c:pt>
                      <c:pt idx="108">
                        <c:v>3.56</c:v>
                      </c:pt>
                      <c:pt idx="109">
                        <c:v>3.76</c:v>
                      </c:pt>
                      <c:pt idx="110">
                        <c:v>3.79</c:v>
                      </c:pt>
                      <c:pt idx="111">
                        <c:v>3.8</c:v>
                      </c:pt>
                      <c:pt idx="112">
                        <c:v>3.6</c:v>
                      </c:pt>
                      <c:pt idx="113">
                        <c:v>3.6</c:v>
                      </c:pt>
                      <c:pt idx="114">
                        <c:v>3.5</c:v>
                      </c:pt>
                      <c:pt idx="115">
                        <c:v>4</c:v>
                      </c:pt>
                      <c:pt idx="116">
                        <c:v>3.92</c:v>
                      </c:pt>
                      <c:pt idx="117">
                        <c:v>4.3</c:v>
                      </c:pt>
                      <c:pt idx="118">
                        <c:v>4</c:v>
                      </c:pt>
                      <c:pt idx="119">
                        <c:v>3.8</c:v>
                      </c:pt>
                      <c:pt idx="120">
                        <c:v>3.72</c:v>
                      </c:pt>
                      <c:pt idx="121">
                        <c:v>3.6</c:v>
                      </c:pt>
                      <c:pt idx="122">
                        <c:v>3.4</c:v>
                      </c:pt>
                      <c:pt idx="123">
                        <c:v>3.6</c:v>
                      </c:pt>
                      <c:pt idx="124">
                        <c:v>4.3</c:v>
                      </c:pt>
                      <c:pt idx="125">
                        <c:v>4.28</c:v>
                      </c:pt>
                      <c:pt idx="126">
                        <c:v>4.0999999999999996</c:v>
                      </c:pt>
                      <c:pt idx="127">
                        <c:v>4.3</c:v>
                      </c:pt>
                      <c:pt idx="128">
                        <c:v>4.03</c:v>
                      </c:pt>
                      <c:pt idx="129">
                        <c:v>3.6</c:v>
                      </c:pt>
                      <c:pt idx="130">
                        <c:v>3.8</c:v>
                      </c:pt>
                      <c:pt idx="131">
                        <c:v>3.74</c:v>
                      </c:pt>
                      <c:pt idx="132">
                        <c:v>3.68</c:v>
                      </c:pt>
                      <c:pt idx="133">
                        <c:v>3.5</c:v>
                      </c:pt>
                      <c:pt idx="134">
                        <c:v>3.64</c:v>
                      </c:pt>
                      <c:pt idx="135">
                        <c:v>3.58</c:v>
                      </c:pt>
                      <c:pt idx="136">
                        <c:v>3.66</c:v>
                      </c:pt>
                      <c:pt idx="137">
                        <c:v>3.62</c:v>
                      </c:pt>
                      <c:pt idx="138">
                        <c:v>3.6</c:v>
                      </c:pt>
                      <c:pt idx="139">
                        <c:v>3.64</c:v>
                      </c:pt>
                      <c:pt idx="140">
                        <c:v>3.66</c:v>
                      </c:pt>
                      <c:pt idx="141">
                        <c:v>3.92</c:v>
                      </c:pt>
                      <c:pt idx="142">
                        <c:v>3.6</c:v>
                      </c:pt>
                      <c:pt idx="143">
                        <c:v>3.8</c:v>
                      </c:pt>
                      <c:pt idx="144">
                        <c:v>3.6</c:v>
                      </c:pt>
                      <c:pt idx="145">
                        <c:v>3.62</c:v>
                      </c:pt>
                      <c:pt idx="146">
                        <c:v>3.74</c:v>
                      </c:pt>
                      <c:pt idx="147">
                        <c:v>4.2</c:v>
                      </c:pt>
                      <c:pt idx="148">
                        <c:v>4</c:v>
                      </c:pt>
                      <c:pt idx="149">
                        <c:v>3.92</c:v>
                      </c:pt>
                      <c:pt idx="150">
                        <c:v>3.9</c:v>
                      </c:pt>
                      <c:pt idx="151">
                        <c:v>3.62</c:v>
                      </c:pt>
                      <c:pt idx="152">
                        <c:v>3.56</c:v>
                      </c:pt>
                      <c:pt idx="153">
                        <c:v>3.52</c:v>
                      </c:pt>
                      <c:pt idx="154">
                        <c:v>4.3600000000000003</c:v>
                      </c:pt>
                      <c:pt idx="155">
                        <c:v>4.5999999999999996</c:v>
                      </c:pt>
                      <c:pt idx="156">
                        <c:v>4.5</c:v>
                      </c:pt>
                      <c:pt idx="157">
                        <c:v>5.04</c:v>
                      </c:pt>
                      <c:pt idx="158">
                        <c:v>4.92</c:v>
                      </c:pt>
                      <c:pt idx="159">
                        <c:v>4.68</c:v>
                      </c:pt>
                      <c:pt idx="160">
                        <c:v>4.0599999999999996</c:v>
                      </c:pt>
                      <c:pt idx="161">
                        <c:v>4.2</c:v>
                      </c:pt>
                      <c:pt idx="162">
                        <c:v>4.04</c:v>
                      </c:pt>
                      <c:pt idx="163">
                        <c:v>4.7</c:v>
                      </c:pt>
                      <c:pt idx="164">
                        <c:v>4.76</c:v>
                      </c:pt>
                      <c:pt idx="165">
                        <c:v>4.72</c:v>
                      </c:pt>
                      <c:pt idx="166">
                        <c:v>4.5199999999999996</c:v>
                      </c:pt>
                      <c:pt idx="167">
                        <c:v>4.5</c:v>
                      </c:pt>
                      <c:pt idx="168">
                        <c:v>4.82</c:v>
                      </c:pt>
                      <c:pt idx="169">
                        <c:v>5.4</c:v>
                      </c:pt>
                      <c:pt idx="170">
                        <c:v>5.26</c:v>
                      </c:pt>
                      <c:pt idx="171">
                        <c:v>4.95</c:v>
                      </c:pt>
                      <c:pt idx="172">
                        <c:v>4.76</c:v>
                      </c:pt>
                      <c:pt idx="173">
                        <c:v>4.63</c:v>
                      </c:pt>
                      <c:pt idx="174">
                        <c:v>4.5199999999999996</c:v>
                      </c:pt>
                      <c:pt idx="175">
                        <c:v>4.58</c:v>
                      </c:pt>
                      <c:pt idx="176">
                        <c:v>4.78</c:v>
                      </c:pt>
                      <c:pt idx="177">
                        <c:v>4.7</c:v>
                      </c:pt>
                      <c:pt idx="178">
                        <c:v>4.88</c:v>
                      </c:pt>
                      <c:pt idx="179">
                        <c:v>4.9000000000000004</c:v>
                      </c:pt>
                      <c:pt idx="180">
                        <c:v>5.0999999999999996</c:v>
                      </c:pt>
                      <c:pt idx="181">
                        <c:v>4.92</c:v>
                      </c:pt>
                      <c:pt idx="182">
                        <c:v>5.0999999999999996</c:v>
                      </c:pt>
                      <c:pt idx="183">
                        <c:v>5.36</c:v>
                      </c:pt>
                      <c:pt idx="184">
                        <c:v>5.36</c:v>
                      </c:pt>
                      <c:pt idx="185">
                        <c:v>5.66</c:v>
                      </c:pt>
                      <c:pt idx="186">
                        <c:v>5.38</c:v>
                      </c:pt>
                      <c:pt idx="187">
                        <c:v>4.8899999999999997</c:v>
                      </c:pt>
                      <c:pt idx="188">
                        <c:v>4.54</c:v>
                      </c:pt>
                      <c:pt idx="189">
                        <c:v>4.5</c:v>
                      </c:pt>
                      <c:pt idx="190">
                        <c:v>4.68</c:v>
                      </c:pt>
                      <c:pt idx="191">
                        <c:v>4.2</c:v>
                      </c:pt>
                      <c:pt idx="192">
                        <c:v>3.82</c:v>
                      </c:pt>
                      <c:pt idx="193">
                        <c:v>3.74</c:v>
                      </c:pt>
                      <c:pt idx="194">
                        <c:v>4.18</c:v>
                      </c:pt>
                      <c:pt idx="195">
                        <c:v>4</c:v>
                      </c:pt>
                      <c:pt idx="196">
                        <c:v>4.4000000000000004</c:v>
                      </c:pt>
                      <c:pt idx="197">
                        <c:v>5</c:v>
                      </c:pt>
                      <c:pt idx="198">
                        <c:v>5.18</c:v>
                      </c:pt>
                      <c:pt idx="199">
                        <c:v>5.0599999999999996</c:v>
                      </c:pt>
                      <c:pt idx="200">
                        <c:v>4.5999999999999996</c:v>
                      </c:pt>
                      <c:pt idx="201">
                        <c:v>4.8600000000000003</c:v>
                      </c:pt>
                      <c:pt idx="202">
                        <c:v>4.92</c:v>
                      </c:pt>
                      <c:pt idx="203">
                        <c:v>4.7</c:v>
                      </c:pt>
                      <c:pt idx="204">
                        <c:v>4.92</c:v>
                      </c:pt>
                      <c:pt idx="205">
                        <c:v>4.8899999999999997</c:v>
                      </c:pt>
                      <c:pt idx="206">
                        <c:v>5.08</c:v>
                      </c:pt>
                      <c:pt idx="207">
                        <c:v>5.08</c:v>
                      </c:pt>
                      <c:pt idx="208">
                        <c:v>4.04</c:v>
                      </c:pt>
                      <c:pt idx="209">
                        <c:v>4.0999999999999996</c:v>
                      </c:pt>
                      <c:pt idx="210">
                        <c:v>4.18</c:v>
                      </c:pt>
                      <c:pt idx="211">
                        <c:v>4.16</c:v>
                      </c:pt>
                      <c:pt idx="212">
                        <c:v>3.92</c:v>
                      </c:pt>
                      <c:pt idx="213">
                        <c:v>3.92</c:v>
                      </c:pt>
                      <c:pt idx="214">
                        <c:v>3.9</c:v>
                      </c:pt>
                      <c:pt idx="215">
                        <c:v>3.82</c:v>
                      </c:pt>
                      <c:pt idx="216">
                        <c:v>3.54</c:v>
                      </c:pt>
                      <c:pt idx="217">
                        <c:v>3.38</c:v>
                      </c:pt>
                      <c:pt idx="218">
                        <c:v>3.32</c:v>
                      </c:pt>
                      <c:pt idx="219">
                        <c:v>3.38</c:v>
                      </c:pt>
                      <c:pt idx="220">
                        <c:v>3.28</c:v>
                      </c:pt>
                      <c:pt idx="221">
                        <c:v>3.8</c:v>
                      </c:pt>
                      <c:pt idx="222">
                        <c:v>3.94</c:v>
                      </c:pt>
                      <c:pt idx="223">
                        <c:v>4.0999999999999996</c:v>
                      </c:pt>
                      <c:pt idx="224">
                        <c:v>3.88</c:v>
                      </c:pt>
                      <c:pt idx="225">
                        <c:v>3.8</c:v>
                      </c:pt>
                      <c:pt idx="226">
                        <c:v>3.7</c:v>
                      </c:pt>
                      <c:pt idx="227">
                        <c:v>3.7</c:v>
                      </c:pt>
                      <c:pt idx="228">
                        <c:v>3.6</c:v>
                      </c:pt>
                      <c:pt idx="229">
                        <c:v>3.22</c:v>
                      </c:pt>
                      <c:pt idx="230">
                        <c:v>3.1</c:v>
                      </c:pt>
                      <c:pt idx="231">
                        <c:v>3.42</c:v>
                      </c:pt>
                      <c:pt idx="232">
                        <c:v>3.24</c:v>
                      </c:pt>
                      <c:pt idx="233">
                        <c:v>3.4</c:v>
                      </c:pt>
                      <c:pt idx="234">
                        <c:v>3.16</c:v>
                      </c:pt>
                      <c:pt idx="235">
                        <c:v>3.2</c:v>
                      </c:pt>
                      <c:pt idx="236">
                        <c:v>3.18</c:v>
                      </c:pt>
                      <c:pt idx="237">
                        <c:v>3.6</c:v>
                      </c:pt>
                      <c:pt idx="238">
                        <c:v>3.24</c:v>
                      </c:pt>
                      <c:pt idx="239">
                        <c:v>3.4</c:v>
                      </c:pt>
                      <c:pt idx="240">
                        <c:v>3.44</c:v>
                      </c:pt>
                      <c:pt idx="241">
                        <c:v>4.0199999999999996</c:v>
                      </c:pt>
                      <c:pt idx="242">
                        <c:v>3.76</c:v>
                      </c:pt>
                      <c:pt idx="243">
                        <c:v>3.92</c:v>
                      </c:pt>
                      <c:pt idx="244">
                        <c:v>3.84</c:v>
                      </c:pt>
                      <c:pt idx="245">
                        <c:v>4.4800000000000004</c:v>
                      </c:pt>
                      <c:pt idx="246">
                        <c:v>4.4400000000000004</c:v>
                      </c:pt>
                      <c:pt idx="247">
                        <c:v>3.94</c:v>
                      </c:pt>
                      <c:pt idx="248">
                        <c:v>4.0199999999999996</c:v>
                      </c:pt>
                      <c:pt idx="249">
                        <c:v>4.54</c:v>
                      </c:pt>
                      <c:pt idx="250">
                        <c:v>4.5599999999999996</c:v>
                      </c:pt>
                      <c:pt idx="251">
                        <c:v>4.22</c:v>
                      </c:pt>
                      <c:pt idx="252">
                        <c:v>4.16</c:v>
                      </c:pt>
                      <c:pt idx="253">
                        <c:v>4.42</c:v>
                      </c:pt>
                      <c:pt idx="254">
                        <c:v>4.62</c:v>
                      </c:pt>
                      <c:pt idx="255">
                        <c:v>4.46</c:v>
                      </c:pt>
                      <c:pt idx="256">
                        <c:v>4.42</c:v>
                      </c:pt>
                      <c:pt idx="257">
                        <c:v>4.4000000000000004</c:v>
                      </c:pt>
                      <c:pt idx="258">
                        <c:v>4.3600000000000003</c:v>
                      </c:pt>
                      <c:pt idx="259">
                        <c:v>3.46</c:v>
                      </c:pt>
                      <c:pt idx="260">
                        <c:v>3.32</c:v>
                      </c:pt>
                      <c:pt idx="261">
                        <c:v>3.46</c:v>
                      </c:pt>
                      <c:pt idx="262">
                        <c:v>3.36</c:v>
                      </c:pt>
                      <c:pt idx="263">
                        <c:v>3.32</c:v>
                      </c:pt>
                      <c:pt idx="264">
                        <c:v>3.42</c:v>
                      </c:pt>
                      <c:pt idx="265">
                        <c:v>4.0199999999999996</c:v>
                      </c:pt>
                      <c:pt idx="266">
                        <c:v>3.78</c:v>
                      </c:pt>
                      <c:pt idx="267">
                        <c:v>3.61</c:v>
                      </c:pt>
                      <c:pt idx="268">
                        <c:v>3.53</c:v>
                      </c:pt>
                      <c:pt idx="269">
                        <c:v>3.64</c:v>
                      </c:pt>
                      <c:pt idx="270">
                        <c:v>3.5</c:v>
                      </c:pt>
                      <c:pt idx="271">
                        <c:v>3.32</c:v>
                      </c:pt>
                      <c:pt idx="272">
                        <c:v>3.2</c:v>
                      </c:pt>
                      <c:pt idx="273">
                        <c:v>3.52</c:v>
                      </c:pt>
                      <c:pt idx="274">
                        <c:v>3.96</c:v>
                      </c:pt>
                      <c:pt idx="275">
                        <c:v>3.52</c:v>
                      </c:pt>
                      <c:pt idx="276">
                        <c:v>3.22</c:v>
                      </c:pt>
                      <c:pt idx="277">
                        <c:v>3.18</c:v>
                      </c:pt>
                      <c:pt idx="278">
                        <c:v>3.2</c:v>
                      </c:pt>
                      <c:pt idx="279">
                        <c:v>3.3</c:v>
                      </c:pt>
                      <c:pt idx="280">
                        <c:v>3.44</c:v>
                      </c:pt>
                      <c:pt idx="281">
                        <c:v>3.59</c:v>
                      </c:pt>
                      <c:pt idx="282">
                        <c:v>3.42</c:v>
                      </c:pt>
                      <c:pt idx="283">
                        <c:v>3.2</c:v>
                      </c:pt>
                      <c:pt idx="284">
                        <c:v>2.94</c:v>
                      </c:pt>
                      <c:pt idx="285">
                        <c:v>2.9</c:v>
                      </c:pt>
                      <c:pt idx="286">
                        <c:v>2.92</c:v>
                      </c:pt>
                      <c:pt idx="287">
                        <c:v>2.94</c:v>
                      </c:pt>
                      <c:pt idx="288">
                        <c:v>2.8</c:v>
                      </c:pt>
                      <c:pt idx="289">
                        <c:v>2.6</c:v>
                      </c:pt>
                      <c:pt idx="290">
                        <c:v>2.62</c:v>
                      </c:pt>
                      <c:pt idx="291">
                        <c:v>2.66</c:v>
                      </c:pt>
                      <c:pt idx="292">
                        <c:v>2.68</c:v>
                      </c:pt>
                      <c:pt idx="293">
                        <c:v>2.7</c:v>
                      </c:pt>
                      <c:pt idx="294">
                        <c:v>2.74</c:v>
                      </c:pt>
                      <c:pt idx="295">
                        <c:v>3.04</c:v>
                      </c:pt>
                      <c:pt idx="296">
                        <c:v>2.94</c:v>
                      </c:pt>
                      <c:pt idx="297">
                        <c:v>2.66</c:v>
                      </c:pt>
                      <c:pt idx="298">
                        <c:v>2.74</c:v>
                      </c:pt>
                      <c:pt idx="299">
                        <c:v>2.88</c:v>
                      </c:pt>
                      <c:pt idx="300">
                        <c:v>2.86</c:v>
                      </c:pt>
                      <c:pt idx="301">
                        <c:v>2.71</c:v>
                      </c:pt>
                      <c:pt idx="302">
                        <c:v>2.6</c:v>
                      </c:pt>
                      <c:pt idx="303">
                        <c:v>2.64</c:v>
                      </c:pt>
                      <c:pt idx="304">
                        <c:v>2.68</c:v>
                      </c:pt>
                      <c:pt idx="305">
                        <c:v>2.66</c:v>
                      </c:pt>
                      <c:pt idx="306">
                        <c:v>2.52</c:v>
                      </c:pt>
                      <c:pt idx="307">
                        <c:v>2.54</c:v>
                      </c:pt>
                      <c:pt idx="308">
                        <c:v>2.42</c:v>
                      </c:pt>
                      <c:pt idx="309">
                        <c:v>2.56</c:v>
                      </c:pt>
                      <c:pt idx="310">
                        <c:v>2.76</c:v>
                      </c:pt>
                      <c:pt idx="311">
                        <c:v>2.98</c:v>
                      </c:pt>
                      <c:pt idx="312">
                        <c:v>2.62</c:v>
                      </c:pt>
                      <c:pt idx="313">
                        <c:v>2.7</c:v>
                      </c:pt>
                      <c:pt idx="314">
                        <c:v>2.98</c:v>
                      </c:pt>
                      <c:pt idx="315">
                        <c:v>3.34</c:v>
                      </c:pt>
                      <c:pt idx="316">
                        <c:v>3.66</c:v>
                      </c:pt>
                      <c:pt idx="317">
                        <c:v>3.7</c:v>
                      </c:pt>
                      <c:pt idx="318">
                        <c:v>3.72</c:v>
                      </c:pt>
                      <c:pt idx="319">
                        <c:v>3.82</c:v>
                      </c:pt>
                      <c:pt idx="320">
                        <c:v>3.96</c:v>
                      </c:pt>
                      <c:pt idx="321">
                        <c:v>3.86</c:v>
                      </c:pt>
                      <c:pt idx="322">
                        <c:v>3.89</c:v>
                      </c:pt>
                      <c:pt idx="323">
                        <c:v>3.85</c:v>
                      </c:pt>
                      <c:pt idx="324">
                        <c:v>3.89</c:v>
                      </c:pt>
                      <c:pt idx="325">
                        <c:v>4.0999999999999996</c:v>
                      </c:pt>
                      <c:pt idx="326">
                        <c:v>4</c:v>
                      </c:pt>
                      <c:pt idx="327">
                        <c:v>3.88</c:v>
                      </c:pt>
                      <c:pt idx="328">
                        <c:v>3.66</c:v>
                      </c:pt>
                      <c:pt idx="329">
                        <c:v>3.72</c:v>
                      </c:pt>
                      <c:pt idx="330">
                        <c:v>3.68</c:v>
                      </c:pt>
                      <c:pt idx="331">
                        <c:v>3.68</c:v>
                      </c:pt>
                      <c:pt idx="332">
                        <c:v>3.46</c:v>
                      </c:pt>
                      <c:pt idx="333">
                        <c:v>3.48</c:v>
                      </c:pt>
                      <c:pt idx="334">
                        <c:v>3.54</c:v>
                      </c:pt>
                      <c:pt idx="335">
                        <c:v>3.46</c:v>
                      </c:pt>
                      <c:pt idx="336">
                        <c:v>3.56</c:v>
                      </c:pt>
                      <c:pt idx="337">
                        <c:v>3.2</c:v>
                      </c:pt>
                      <c:pt idx="338">
                        <c:v>3.49</c:v>
                      </c:pt>
                      <c:pt idx="339">
                        <c:v>3.48</c:v>
                      </c:pt>
                      <c:pt idx="340">
                        <c:v>3.56</c:v>
                      </c:pt>
                      <c:pt idx="341">
                        <c:v>3.48</c:v>
                      </c:pt>
                      <c:pt idx="342">
                        <c:v>3.44</c:v>
                      </c:pt>
                      <c:pt idx="343">
                        <c:v>3.34</c:v>
                      </c:pt>
                      <c:pt idx="344">
                        <c:v>2.94</c:v>
                      </c:pt>
                      <c:pt idx="345">
                        <c:v>2.98</c:v>
                      </c:pt>
                      <c:pt idx="346">
                        <c:v>3.18</c:v>
                      </c:pt>
                      <c:pt idx="347">
                        <c:v>3.24</c:v>
                      </c:pt>
                      <c:pt idx="348">
                        <c:v>3.46</c:v>
                      </c:pt>
                      <c:pt idx="349">
                        <c:v>3.32</c:v>
                      </c:pt>
                      <c:pt idx="350">
                        <c:v>3.28</c:v>
                      </c:pt>
                      <c:pt idx="351">
                        <c:v>3.32</c:v>
                      </c:pt>
                      <c:pt idx="352">
                        <c:v>2.9</c:v>
                      </c:pt>
                      <c:pt idx="353">
                        <c:v>3.18</c:v>
                      </c:pt>
                      <c:pt idx="354">
                        <c:v>2.84</c:v>
                      </c:pt>
                      <c:pt idx="355">
                        <c:v>2.92</c:v>
                      </c:pt>
                      <c:pt idx="356">
                        <c:v>2.9</c:v>
                      </c:pt>
                      <c:pt idx="357">
                        <c:v>3.26</c:v>
                      </c:pt>
                      <c:pt idx="358">
                        <c:v>3.34</c:v>
                      </c:pt>
                      <c:pt idx="359">
                        <c:v>2.94</c:v>
                      </c:pt>
                      <c:pt idx="360">
                        <c:v>2.9</c:v>
                      </c:pt>
                      <c:pt idx="361">
                        <c:v>2.84</c:v>
                      </c:pt>
                      <c:pt idx="362">
                        <c:v>2.8</c:v>
                      </c:pt>
                      <c:pt idx="363">
                        <c:v>2.12</c:v>
                      </c:pt>
                      <c:pt idx="364">
                        <c:v>2.9</c:v>
                      </c:pt>
                      <c:pt idx="365">
                        <c:v>3.2</c:v>
                      </c:pt>
                      <c:pt idx="366">
                        <c:v>3.4</c:v>
                      </c:pt>
                      <c:pt idx="367">
                        <c:v>3.22</c:v>
                      </c:pt>
                      <c:pt idx="368">
                        <c:v>2.94</c:v>
                      </c:pt>
                      <c:pt idx="369">
                        <c:v>3</c:v>
                      </c:pt>
                      <c:pt idx="370">
                        <c:v>3.12</c:v>
                      </c:pt>
                      <c:pt idx="371">
                        <c:v>3.02</c:v>
                      </c:pt>
                      <c:pt idx="372">
                        <c:v>2.94</c:v>
                      </c:pt>
                      <c:pt idx="373">
                        <c:v>2.92</c:v>
                      </c:pt>
                      <c:pt idx="374">
                        <c:v>2.86</c:v>
                      </c:pt>
                      <c:pt idx="375">
                        <c:v>2.64</c:v>
                      </c:pt>
                      <c:pt idx="376">
                        <c:v>3.16</c:v>
                      </c:pt>
                      <c:pt idx="377">
                        <c:v>3</c:v>
                      </c:pt>
                      <c:pt idx="378">
                        <c:v>2.94</c:v>
                      </c:pt>
                      <c:pt idx="379">
                        <c:v>3.48</c:v>
                      </c:pt>
                      <c:pt idx="380">
                        <c:v>3.78</c:v>
                      </c:pt>
                      <c:pt idx="381">
                        <c:v>3.65</c:v>
                      </c:pt>
                      <c:pt idx="382">
                        <c:v>3.7429999999999999</c:v>
                      </c:pt>
                      <c:pt idx="383">
                        <c:v>3.62</c:v>
                      </c:pt>
                      <c:pt idx="384">
                        <c:v>3.56</c:v>
                      </c:pt>
                      <c:pt idx="385">
                        <c:v>3.2</c:v>
                      </c:pt>
                      <c:pt idx="386">
                        <c:v>3.44</c:v>
                      </c:pt>
                      <c:pt idx="387">
                        <c:v>3.24</c:v>
                      </c:pt>
                      <c:pt idx="388">
                        <c:v>3.38</c:v>
                      </c:pt>
                      <c:pt idx="389">
                        <c:v>3.2</c:v>
                      </c:pt>
                      <c:pt idx="390">
                        <c:v>3.16</c:v>
                      </c:pt>
                      <c:pt idx="391">
                        <c:v>3.1</c:v>
                      </c:pt>
                      <c:pt idx="392">
                        <c:v>2.86</c:v>
                      </c:pt>
                      <c:pt idx="393">
                        <c:v>3.1</c:v>
                      </c:pt>
                      <c:pt idx="394">
                        <c:v>2.88</c:v>
                      </c:pt>
                      <c:pt idx="395">
                        <c:v>2.68</c:v>
                      </c:pt>
                      <c:pt idx="396">
                        <c:v>3.06</c:v>
                      </c:pt>
                      <c:pt idx="397">
                        <c:v>3.26</c:v>
                      </c:pt>
                      <c:pt idx="398">
                        <c:v>2.86</c:v>
                      </c:pt>
                      <c:pt idx="399">
                        <c:v>2.2999999999999998</c:v>
                      </c:pt>
                      <c:pt idx="400">
                        <c:v>3.06</c:v>
                      </c:pt>
                      <c:pt idx="401">
                        <c:v>3.25</c:v>
                      </c:pt>
                      <c:pt idx="402">
                        <c:v>2.68</c:v>
                      </c:pt>
                      <c:pt idx="403">
                        <c:v>2.62</c:v>
                      </c:pt>
                      <c:pt idx="404">
                        <c:v>3.24</c:v>
                      </c:pt>
                      <c:pt idx="405">
                        <c:v>3</c:v>
                      </c:pt>
                      <c:pt idx="406">
                        <c:v>3.02</c:v>
                      </c:pt>
                      <c:pt idx="407">
                        <c:v>3.24</c:v>
                      </c:pt>
                      <c:pt idx="408">
                        <c:v>3.36</c:v>
                      </c:pt>
                      <c:pt idx="409">
                        <c:v>3.26</c:v>
                      </c:pt>
                      <c:pt idx="410">
                        <c:v>3.3</c:v>
                      </c:pt>
                      <c:pt idx="411">
                        <c:v>3.26</c:v>
                      </c:pt>
                      <c:pt idx="412">
                        <c:v>3</c:v>
                      </c:pt>
                      <c:pt idx="413">
                        <c:v>3.28</c:v>
                      </c:pt>
                      <c:pt idx="414">
                        <c:v>3.22</c:v>
                      </c:pt>
                      <c:pt idx="415">
                        <c:v>3.02</c:v>
                      </c:pt>
                      <c:pt idx="416">
                        <c:v>2.76</c:v>
                      </c:pt>
                      <c:pt idx="417">
                        <c:v>2.64</c:v>
                      </c:pt>
                      <c:pt idx="418">
                        <c:v>2.48</c:v>
                      </c:pt>
                      <c:pt idx="419">
                        <c:v>2.66</c:v>
                      </c:pt>
                      <c:pt idx="420">
                        <c:v>2.74</c:v>
                      </c:pt>
                      <c:pt idx="421">
                        <c:v>2.86</c:v>
                      </c:pt>
                      <c:pt idx="422">
                        <c:v>3</c:v>
                      </c:pt>
                      <c:pt idx="423">
                        <c:v>3.2</c:v>
                      </c:pt>
                      <c:pt idx="424">
                        <c:v>2.92</c:v>
                      </c:pt>
                      <c:pt idx="425">
                        <c:v>3.2</c:v>
                      </c:pt>
                      <c:pt idx="426">
                        <c:v>3.16</c:v>
                      </c:pt>
                      <c:pt idx="427">
                        <c:v>3.12</c:v>
                      </c:pt>
                      <c:pt idx="428">
                        <c:v>2.72</c:v>
                      </c:pt>
                      <c:pt idx="429">
                        <c:v>2.74</c:v>
                      </c:pt>
                      <c:pt idx="430">
                        <c:v>2.7</c:v>
                      </c:pt>
                      <c:pt idx="431">
                        <c:v>2.93</c:v>
                      </c:pt>
                      <c:pt idx="432">
                        <c:v>2.6</c:v>
                      </c:pt>
                      <c:pt idx="433">
                        <c:v>2.62</c:v>
                      </c:pt>
                      <c:pt idx="434">
                        <c:v>2.6</c:v>
                      </c:pt>
                      <c:pt idx="435">
                        <c:v>2.68</c:v>
                      </c:pt>
                      <c:pt idx="436">
                        <c:v>2.74</c:v>
                      </c:pt>
                      <c:pt idx="437">
                        <c:v>2.78</c:v>
                      </c:pt>
                      <c:pt idx="438">
                        <c:v>2.9</c:v>
                      </c:pt>
                      <c:pt idx="439">
                        <c:v>2.86</c:v>
                      </c:pt>
                      <c:pt idx="440">
                        <c:v>2.82</c:v>
                      </c:pt>
                      <c:pt idx="441">
                        <c:v>2.84</c:v>
                      </c:pt>
                      <c:pt idx="442">
                        <c:v>3.04</c:v>
                      </c:pt>
                      <c:pt idx="443">
                        <c:v>3.1</c:v>
                      </c:pt>
                      <c:pt idx="444">
                        <c:v>3.26</c:v>
                      </c:pt>
                      <c:pt idx="445">
                        <c:v>2.88</c:v>
                      </c:pt>
                      <c:pt idx="446">
                        <c:v>3.26</c:v>
                      </c:pt>
                      <c:pt idx="447">
                        <c:v>3.18</c:v>
                      </c:pt>
                      <c:pt idx="448">
                        <c:v>3.28</c:v>
                      </c:pt>
                      <c:pt idx="449">
                        <c:v>3.22</c:v>
                      </c:pt>
                      <c:pt idx="450">
                        <c:v>3.3</c:v>
                      </c:pt>
                      <c:pt idx="451">
                        <c:v>3.2</c:v>
                      </c:pt>
                      <c:pt idx="452">
                        <c:v>2.9</c:v>
                      </c:pt>
                      <c:pt idx="453">
                        <c:v>2.98</c:v>
                      </c:pt>
                      <c:pt idx="454">
                        <c:v>2.9</c:v>
                      </c:pt>
                      <c:pt idx="455">
                        <c:v>3</c:v>
                      </c:pt>
                      <c:pt idx="456">
                        <c:v>2.72</c:v>
                      </c:pt>
                      <c:pt idx="457">
                        <c:v>2.68</c:v>
                      </c:pt>
                      <c:pt idx="458">
                        <c:v>2.66</c:v>
                      </c:pt>
                      <c:pt idx="459">
                        <c:v>2.8</c:v>
                      </c:pt>
                      <c:pt idx="460">
                        <c:v>3.1</c:v>
                      </c:pt>
                      <c:pt idx="461">
                        <c:v>2.92</c:v>
                      </c:pt>
                      <c:pt idx="462">
                        <c:v>2.8</c:v>
                      </c:pt>
                      <c:pt idx="463">
                        <c:v>2.88</c:v>
                      </c:pt>
                      <c:pt idx="464">
                        <c:v>2.86</c:v>
                      </c:pt>
                      <c:pt idx="465">
                        <c:v>2.74</c:v>
                      </c:pt>
                      <c:pt idx="466">
                        <c:v>2.64</c:v>
                      </c:pt>
                      <c:pt idx="467">
                        <c:v>2.98</c:v>
                      </c:pt>
                      <c:pt idx="468">
                        <c:v>3.1</c:v>
                      </c:pt>
                      <c:pt idx="469">
                        <c:v>3.04</c:v>
                      </c:pt>
                      <c:pt idx="470">
                        <c:v>2.66</c:v>
                      </c:pt>
                      <c:pt idx="471">
                        <c:v>2.52</c:v>
                      </c:pt>
                      <c:pt idx="472">
                        <c:v>2.54</c:v>
                      </c:pt>
                      <c:pt idx="473">
                        <c:v>2.78</c:v>
                      </c:pt>
                      <c:pt idx="474">
                        <c:v>2.76</c:v>
                      </c:pt>
                      <c:pt idx="475">
                        <c:v>2.5</c:v>
                      </c:pt>
                      <c:pt idx="476">
                        <c:v>2.68</c:v>
                      </c:pt>
                      <c:pt idx="477">
                        <c:v>2.9</c:v>
                      </c:pt>
                      <c:pt idx="478">
                        <c:v>2.88</c:v>
                      </c:pt>
                      <c:pt idx="479">
                        <c:v>2.88</c:v>
                      </c:pt>
                      <c:pt idx="480">
                        <c:v>2.74</c:v>
                      </c:pt>
                      <c:pt idx="481">
                        <c:v>2.58</c:v>
                      </c:pt>
                      <c:pt idx="482">
                        <c:v>2.56</c:v>
                      </c:pt>
                      <c:pt idx="483">
                        <c:v>2.5</c:v>
                      </c:pt>
                      <c:pt idx="484">
                        <c:v>2.74</c:v>
                      </c:pt>
                      <c:pt idx="485">
                        <c:v>2.86</c:v>
                      </c:pt>
                      <c:pt idx="486">
                        <c:v>2.84</c:v>
                      </c:pt>
                      <c:pt idx="487">
                        <c:v>2.9</c:v>
                      </c:pt>
                      <c:pt idx="488">
                        <c:v>2.88</c:v>
                      </c:pt>
                      <c:pt idx="489">
                        <c:v>2.76</c:v>
                      </c:pt>
                      <c:pt idx="490">
                        <c:v>2.8</c:v>
                      </c:pt>
                      <c:pt idx="491">
                        <c:v>2.74</c:v>
                      </c:pt>
                      <c:pt idx="492">
                        <c:v>2.68</c:v>
                      </c:pt>
                      <c:pt idx="493">
                        <c:v>2.6</c:v>
                      </c:pt>
                      <c:pt idx="494">
                        <c:v>2.4</c:v>
                      </c:pt>
                      <c:pt idx="495">
                        <c:v>2.52</c:v>
                      </c:pt>
                      <c:pt idx="496">
                        <c:v>2.48</c:v>
                      </c:pt>
                      <c:pt idx="497">
                        <c:v>2.42</c:v>
                      </c:pt>
                      <c:pt idx="498">
                        <c:v>2.68</c:v>
                      </c:pt>
                      <c:pt idx="499">
                        <c:v>2.57</c:v>
                      </c:pt>
                      <c:pt idx="500">
                        <c:v>2.38</c:v>
                      </c:pt>
                      <c:pt idx="501">
                        <c:v>2.4</c:v>
                      </c:pt>
                      <c:pt idx="502">
                        <c:v>2.36</c:v>
                      </c:pt>
                      <c:pt idx="503">
                        <c:v>2.72</c:v>
                      </c:pt>
                      <c:pt idx="504">
                        <c:v>3</c:v>
                      </c:pt>
                      <c:pt idx="505">
                        <c:v>2.8</c:v>
                      </c:pt>
                      <c:pt idx="506">
                        <c:v>2.66</c:v>
                      </c:pt>
                      <c:pt idx="507">
                        <c:v>2.54</c:v>
                      </c:pt>
                      <c:pt idx="508">
                        <c:v>2.68</c:v>
                      </c:pt>
                      <c:pt idx="509">
                        <c:v>2.48</c:v>
                      </c:pt>
                      <c:pt idx="510">
                        <c:v>2.38</c:v>
                      </c:pt>
                      <c:pt idx="511">
                        <c:v>2.42</c:v>
                      </c:pt>
                      <c:pt idx="512">
                        <c:v>2.38</c:v>
                      </c:pt>
                      <c:pt idx="513">
                        <c:v>2.36</c:v>
                      </c:pt>
                      <c:pt idx="514">
                        <c:v>2.38</c:v>
                      </c:pt>
                      <c:pt idx="515">
                        <c:v>2.36</c:v>
                      </c:pt>
                      <c:pt idx="516">
                        <c:v>2.2999999999999998</c:v>
                      </c:pt>
                      <c:pt idx="517">
                        <c:v>2.7</c:v>
                      </c:pt>
                      <c:pt idx="518">
                        <c:v>2.84</c:v>
                      </c:pt>
                      <c:pt idx="519">
                        <c:v>2.78</c:v>
                      </c:pt>
                      <c:pt idx="520">
                        <c:v>2.86</c:v>
                      </c:pt>
                      <c:pt idx="521">
                        <c:v>2.8</c:v>
                      </c:pt>
                      <c:pt idx="522">
                        <c:v>2.84</c:v>
                      </c:pt>
                      <c:pt idx="523">
                        <c:v>2.78</c:v>
                      </c:pt>
                      <c:pt idx="524">
                        <c:v>2.74</c:v>
                      </c:pt>
                      <c:pt idx="525">
                        <c:v>2.44</c:v>
                      </c:pt>
                      <c:pt idx="526">
                        <c:v>2.3199999999999998</c:v>
                      </c:pt>
                      <c:pt idx="527">
                        <c:v>2.34</c:v>
                      </c:pt>
                      <c:pt idx="528">
                        <c:v>2.2999999999999998</c:v>
                      </c:pt>
                      <c:pt idx="529">
                        <c:v>2.44</c:v>
                      </c:pt>
                      <c:pt idx="530">
                        <c:v>2.23</c:v>
                      </c:pt>
                      <c:pt idx="531">
                        <c:v>2.2000000000000002</c:v>
                      </c:pt>
                      <c:pt idx="532">
                        <c:v>2.15</c:v>
                      </c:pt>
                      <c:pt idx="533">
                        <c:v>2.78</c:v>
                      </c:pt>
                      <c:pt idx="534">
                        <c:v>2.58</c:v>
                      </c:pt>
                      <c:pt idx="535">
                        <c:v>2.12</c:v>
                      </c:pt>
                      <c:pt idx="536">
                        <c:v>1.94</c:v>
                      </c:pt>
                      <c:pt idx="537">
                        <c:v>1.9</c:v>
                      </c:pt>
                      <c:pt idx="538">
                        <c:v>2.2000000000000002</c:v>
                      </c:pt>
                      <c:pt idx="539">
                        <c:v>2.1</c:v>
                      </c:pt>
                      <c:pt idx="540">
                        <c:v>2.2999999999999998</c:v>
                      </c:pt>
                      <c:pt idx="541">
                        <c:v>2.5</c:v>
                      </c:pt>
                      <c:pt idx="542">
                        <c:v>2.4</c:v>
                      </c:pt>
                      <c:pt idx="543">
                        <c:v>2.48</c:v>
                      </c:pt>
                      <c:pt idx="544">
                        <c:v>2.54</c:v>
                      </c:pt>
                      <c:pt idx="545">
                        <c:v>2.4</c:v>
                      </c:pt>
                      <c:pt idx="546">
                        <c:v>2.38</c:v>
                      </c:pt>
                      <c:pt idx="547">
                        <c:v>2.2999999999999998</c:v>
                      </c:pt>
                      <c:pt idx="548">
                        <c:v>2.2999999999999998</c:v>
                      </c:pt>
                      <c:pt idx="549">
                        <c:v>2.34</c:v>
                      </c:pt>
                      <c:pt idx="550">
                        <c:v>2.3199999999999998</c:v>
                      </c:pt>
                      <c:pt idx="551">
                        <c:v>2.56</c:v>
                      </c:pt>
                      <c:pt idx="552">
                        <c:v>2.46</c:v>
                      </c:pt>
                      <c:pt idx="553">
                        <c:v>2.2200000000000002</c:v>
                      </c:pt>
                      <c:pt idx="554">
                        <c:v>2</c:v>
                      </c:pt>
                      <c:pt idx="555">
                        <c:v>2.1</c:v>
                      </c:pt>
                      <c:pt idx="556">
                        <c:v>2.12</c:v>
                      </c:pt>
                      <c:pt idx="557">
                        <c:v>2.15</c:v>
                      </c:pt>
                      <c:pt idx="558">
                        <c:v>2</c:v>
                      </c:pt>
                      <c:pt idx="559">
                        <c:v>2.0499999999999998</c:v>
                      </c:pt>
                      <c:pt idx="560">
                        <c:v>2.2000000000000002</c:v>
                      </c:pt>
                      <c:pt idx="561">
                        <c:v>2.08</c:v>
                      </c:pt>
                      <c:pt idx="562">
                        <c:v>2.15</c:v>
                      </c:pt>
                      <c:pt idx="563">
                        <c:v>2.1</c:v>
                      </c:pt>
                      <c:pt idx="564">
                        <c:v>2</c:v>
                      </c:pt>
                      <c:pt idx="565">
                        <c:v>2.0499999999999998</c:v>
                      </c:pt>
                      <c:pt idx="566">
                        <c:v>2.15</c:v>
                      </c:pt>
                      <c:pt idx="567">
                        <c:v>2.0499999999999998</c:v>
                      </c:pt>
                      <c:pt idx="568">
                        <c:v>1.9</c:v>
                      </c:pt>
                      <c:pt idx="569">
                        <c:v>2</c:v>
                      </c:pt>
                      <c:pt idx="570">
                        <c:v>2.0499999999999998</c:v>
                      </c:pt>
                      <c:pt idx="571">
                        <c:v>2</c:v>
                      </c:pt>
                      <c:pt idx="572">
                        <c:v>2.1</c:v>
                      </c:pt>
                      <c:pt idx="573">
                        <c:v>2.2799999999999998</c:v>
                      </c:pt>
                      <c:pt idx="574">
                        <c:v>2.5</c:v>
                      </c:pt>
                      <c:pt idx="575">
                        <c:v>2.88</c:v>
                      </c:pt>
                      <c:pt idx="576">
                        <c:v>3</c:v>
                      </c:pt>
                      <c:pt idx="577">
                        <c:v>3.06</c:v>
                      </c:pt>
                      <c:pt idx="578">
                        <c:v>3</c:v>
                      </c:pt>
                      <c:pt idx="579">
                        <c:v>2.68</c:v>
                      </c:pt>
                      <c:pt idx="580">
                        <c:v>2.48</c:v>
                      </c:pt>
                      <c:pt idx="581">
                        <c:v>3</c:v>
                      </c:pt>
                      <c:pt idx="582">
                        <c:v>2.86</c:v>
                      </c:pt>
                      <c:pt idx="583">
                        <c:v>2.92</c:v>
                      </c:pt>
                      <c:pt idx="584">
                        <c:v>2.94</c:v>
                      </c:pt>
                      <c:pt idx="585">
                        <c:v>3</c:v>
                      </c:pt>
                      <c:pt idx="586">
                        <c:v>3.05</c:v>
                      </c:pt>
                      <c:pt idx="587">
                        <c:v>2.84</c:v>
                      </c:pt>
                      <c:pt idx="588">
                        <c:v>2.68</c:v>
                      </c:pt>
                      <c:pt idx="589">
                        <c:v>2.6</c:v>
                      </c:pt>
                      <c:pt idx="590">
                        <c:v>2.44</c:v>
                      </c:pt>
                      <c:pt idx="591">
                        <c:v>2.58</c:v>
                      </c:pt>
                      <c:pt idx="592">
                        <c:v>3.6</c:v>
                      </c:pt>
                      <c:pt idx="593">
                        <c:v>3.54</c:v>
                      </c:pt>
                      <c:pt idx="594">
                        <c:v>3.04</c:v>
                      </c:pt>
                      <c:pt idx="595">
                        <c:v>3.58</c:v>
                      </c:pt>
                      <c:pt idx="596">
                        <c:v>3.42</c:v>
                      </c:pt>
                      <c:pt idx="597">
                        <c:v>3.62</c:v>
                      </c:pt>
                      <c:pt idx="598">
                        <c:v>3.58</c:v>
                      </c:pt>
                      <c:pt idx="599">
                        <c:v>2.92</c:v>
                      </c:pt>
                      <c:pt idx="600">
                        <c:v>2.64</c:v>
                      </c:pt>
                      <c:pt idx="601">
                        <c:v>2.46</c:v>
                      </c:pt>
                      <c:pt idx="602">
                        <c:v>2.64</c:v>
                      </c:pt>
                      <c:pt idx="603">
                        <c:v>2.92</c:v>
                      </c:pt>
                      <c:pt idx="604">
                        <c:v>3.04</c:v>
                      </c:pt>
                      <c:pt idx="605">
                        <c:v>3.18</c:v>
                      </c:pt>
                      <c:pt idx="606">
                        <c:v>2.88</c:v>
                      </c:pt>
                      <c:pt idx="607">
                        <c:v>2.9</c:v>
                      </c:pt>
                      <c:pt idx="608">
                        <c:v>3</c:v>
                      </c:pt>
                      <c:pt idx="609">
                        <c:v>2.25</c:v>
                      </c:pt>
                      <c:pt idx="610">
                        <c:v>2</c:v>
                      </c:pt>
                      <c:pt idx="611">
                        <c:v>2.0499999999999998</c:v>
                      </c:pt>
                      <c:pt idx="612">
                        <c:v>2.2000000000000002</c:v>
                      </c:pt>
                      <c:pt idx="613">
                        <c:v>2.0499999999999998</c:v>
                      </c:pt>
                      <c:pt idx="614">
                        <c:v>3.3</c:v>
                      </c:pt>
                      <c:pt idx="615">
                        <c:v>3.03</c:v>
                      </c:pt>
                      <c:pt idx="616">
                        <c:v>3.05</c:v>
                      </c:pt>
                      <c:pt idx="617">
                        <c:v>3.18</c:v>
                      </c:pt>
                      <c:pt idx="618">
                        <c:v>2.86</c:v>
                      </c:pt>
                      <c:pt idx="619">
                        <c:v>3.45</c:v>
                      </c:pt>
                      <c:pt idx="620">
                        <c:v>3.38</c:v>
                      </c:pt>
                      <c:pt idx="621">
                        <c:v>3.06</c:v>
                      </c:pt>
                      <c:pt idx="622">
                        <c:v>3.18</c:v>
                      </c:pt>
                      <c:pt idx="623">
                        <c:v>3.26</c:v>
                      </c:pt>
                      <c:pt idx="624">
                        <c:v>2.98</c:v>
                      </c:pt>
                      <c:pt idx="625">
                        <c:v>2.92</c:v>
                      </c:pt>
                      <c:pt idx="626">
                        <c:v>2.86</c:v>
                      </c:pt>
                      <c:pt idx="627">
                        <c:v>3</c:v>
                      </c:pt>
                      <c:pt idx="628">
                        <c:v>2.94</c:v>
                      </c:pt>
                      <c:pt idx="629">
                        <c:v>2.95</c:v>
                      </c:pt>
                      <c:pt idx="630">
                        <c:v>3</c:v>
                      </c:pt>
                      <c:pt idx="631">
                        <c:v>3.1</c:v>
                      </c:pt>
                      <c:pt idx="632">
                        <c:v>3.22</c:v>
                      </c:pt>
                      <c:pt idx="633">
                        <c:v>2.92</c:v>
                      </c:pt>
                      <c:pt idx="634">
                        <c:v>2.84</c:v>
                      </c:pt>
                      <c:pt idx="635">
                        <c:v>2.72</c:v>
                      </c:pt>
                      <c:pt idx="636">
                        <c:v>2.64</c:v>
                      </c:pt>
                      <c:pt idx="637">
                        <c:v>2.54</c:v>
                      </c:pt>
                      <c:pt idx="638">
                        <c:v>2.2999999999999998</c:v>
                      </c:pt>
                      <c:pt idx="639">
                        <c:v>2.2999999999999998</c:v>
                      </c:pt>
                      <c:pt idx="640">
                        <c:v>2.36</c:v>
                      </c:pt>
                      <c:pt idx="641">
                        <c:v>2.44</c:v>
                      </c:pt>
                      <c:pt idx="642">
                        <c:v>2.44</c:v>
                      </c:pt>
                      <c:pt idx="643">
                        <c:v>3.02</c:v>
                      </c:pt>
                      <c:pt idx="644">
                        <c:v>3.2</c:v>
                      </c:pt>
                      <c:pt idx="645">
                        <c:v>3.16</c:v>
                      </c:pt>
                      <c:pt idx="646">
                        <c:v>3.22</c:v>
                      </c:pt>
                      <c:pt idx="647">
                        <c:v>3</c:v>
                      </c:pt>
                      <c:pt idx="648">
                        <c:v>2.98</c:v>
                      </c:pt>
                      <c:pt idx="649">
                        <c:v>2.8</c:v>
                      </c:pt>
                      <c:pt idx="650">
                        <c:v>2.84</c:v>
                      </c:pt>
                      <c:pt idx="651">
                        <c:v>2.74</c:v>
                      </c:pt>
                      <c:pt idx="652">
                        <c:v>2.7</c:v>
                      </c:pt>
                      <c:pt idx="653">
                        <c:v>2.42</c:v>
                      </c:pt>
                      <c:pt idx="654">
                        <c:v>2.2999999999999998</c:v>
                      </c:pt>
                      <c:pt idx="655">
                        <c:v>2.2000000000000002</c:v>
                      </c:pt>
                      <c:pt idx="656">
                        <c:v>1.96</c:v>
                      </c:pt>
                      <c:pt idx="657">
                        <c:v>2.1</c:v>
                      </c:pt>
                      <c:pt idx="658">
                        <c:v>2.3199999999999998</c:v>
                      </c:pt>
                      <c:pt idx="659">
                        <c:v>2.3199999999999998</c:v>
                      </c:pt>
                      <c:pt idx="660">
                        <c:v>2.15</c:v>
                      </c:pt>
                      <c:pt idx="661">
                        <c:v>2.4</c:v>
                      </c:pt>
                      <c:pt idx="662">
                        <c:v>2.7</c:v>
                      </c:pt>
                      <c:pt idx="663">
                        <c:v>2.84</c:v>
                      </c:pt>
                      <c:pt idx="664">
                        <c:v>2.8</c:v>
                      </c:pt>
                      <c:pt idx="665">
                        <c:v>2.84</c:v>
                      </c:pt>
                      <c:pt idx="666">
                        <c:v>2.7</c:v>
                      </c:pt>
                      <c:pt idx="667">
                        <c:v>2.68</c:v>
                      </c:pt>
                      <c:pt idx="668">
                        <c:v>2.72</c:v>
                      </c:pt>
                      <c:pt idx="669">
                        <c:v>2.62</c:v>
                      </c:pt>
                      <c:pt idx="670">
                        <c:v>2.54</c:v>
                      </c:pt>
                      <c:pt idx="671">
                        <c:v>2.48</c:v>
                      </c:pt>
                      <c:pt idx="672">
                        <c:v>2.46</c:v>
                      </c:pt>
                      <c:pt idx="673">
                        <c:v>2.58</c:v>
                      </c:pt>
                      <c:pt idx="674">
                        <c:v>2.38</c:v>
                      </c:pt>
                      <c:pt idx="675">
                        <c:v>2.42</c:v>
                      </c:pt>
                      <c:pt idx="676">
                        <c:v>2.86</c:v>
                      </c:pt>
                      <c:pt idx="677">
                        <c:v>2.72</c:v>
                      </c:pt>
                      <c:pt idx="678">
                        <c:v>2.68</c:v>
                      </c:pt>
                      <c:pt idx="679">
                        <c:v>2.36</c:v>
                      </c:pt>
                      <c:pt idx="680">
                        <c:v>2.2000000000000002</c:v>
                      </c:pt>
                      <c:pt idx="681">
                        <c:v>2</c:v>
                      </c:pt>
                      <c:pt idx="682">
                        <c:v>1.95</c:v>
                      </c:pt>
                      <c:pt idx="683">
                        <c:v>1.95</c:v>
                      </c:pt>
                      <c:pt idx="684">
                        <c:v>2</c:v>
                      </c:pt>
                      <c:pt idx="685">
                        <c:v>2.1</c:v>
                      </c:pt>
                      <c:pt idx="686">
                        <c:v>2.25</c:v>
                      </c:pt>
                      <c:pt idx="687">
                        <c:v>2.08</c:v>
                      </c:pt>
                      <c:pt idx="688">
                        <c:v>2.2200000000000002</c:v>
                      </c:pt>
                      <c:pt idx="689">
                        <c:v>2.2000000000000002</c:v>
                      </c:pt>
                      <c:pt idx="690">
                        <c:v>2.2799999999999998</c:v>
                      </c:pt>
                      <c:pt idx="691">
                        <c:v>2.1</c:v>
                      </c:pt>
                      <c:pt idx="692">
                        <c:v>2</c:v>
                      </c:pt>
                      <c:pt idx="693">
                        <c:v>2.56</c:v>
                      </c:pt>
                      <c:pt idx="694">
                        <c:v>2.52</c:v>
                      </c:pt>
                      <c:pt idx="695">
                        <c:v>1.98</c:v>
                      </c:pt>
                      <c:pt idx="696">
                        <c:v>2.02</c:v>
                      </c:pt>
                      <c:pt idx="697">
                        <c:v>2.04</c:v>
                      </c:pt>
                      <c:pt idx="698">
                        <c:v>2</c:v>
                      </c:pt>
                      <c:pt idx="699">
                        <c:v>1.85</c:v>
                      </c:pt>
                      <c:pt idx="700">
                        <c:v>1.82</c:v>
                      </c:pt>
                      <c:pt idx="701">
                        <c:v>1.78</c:v>
                      </c:pt>
                      <c:pt idx="702">
                        <c:v>2.02</c:v>
                      </c:pt>
                      <c:pt idx="703">
                        <c:v>2.04</c:v>
                      </c:pt>
                      <c:pt idx="704">
                        <c:v>2.1</c:v>
                      </c:pt>
                      <c:pt idx="705">
                        <c:v>2.4500000000000002</c:v>
                      </c:pt>
                      <c:pt idx="706">
                        <c:v>2.54</c:v>
                      </c:pt>
                      <c:pt idx="707">
                        <c:v>2.68</c:v>
                      </c:pt>
                      <c:pt idx="708">
                        <c:v>2.74</c:v>
                      </c:pt>
                      <c:pt idx="709">
                        <c:v>2.38</c:v>
                      </c:pt>
                      <c:pt idx="710">
                        <c:v>2.04</c:v>
                      </c:pt>
                      <c:pt idx="711">
                        <c:v>2.3199999999999998</c:v>
                      </c:pt>
                      <c:pt idx="712">
                        <c:v>2.36</c:v>
                      </c:pt>
                      <c:pt idx="713">
                        <c:v>2.34</c:v>
                      </c:pt>
                      <c:pt idx="714">
                        <c:v>2.35</c:v>
                      </c:pt>
                      <c:pt idx="715">
                        <c:v>2.35</c:v>
                      </c:pt>
                      <c:pt idx="716">
                        <c:v>2.3199999999999998</c:v>
                      </c:pt>
                      <c:pt idx="717">
                        <c:v>2.1</c:v>
                      </c:pt>
                      <c:pt idx="718">
                        <c:v>2.34</c:v>
                      </c:pt>
                      <c:pt idx="719">
                        <c:v>2.54</c:v>
                      </c:pt>
                      <c:pt idx="720">
                        <c:v>2.74</c:v>
                      </c:pt>
                      <c:pt idx="721">
                        <c:v>3</c:v>
                      </c:pt>
                      <c:pt idx="722">
                        <c:v>2.6</c:v>
                      </c:pt>
                      <c:pt idx="723">
                        <c:v>2.66</c:v>
                      </c:pt>
                      <c:pt idx="724">
                        <c:v>2.74</c:v>
                      </c:pt>
                      <c:pt idx="725">
                        <c:v>2.5</c:v>
                      </c:pt>
                      <c:pt idx="726">
                        <c:v>2.54</c:v>
                      </c:pt>
                      <c:pt idx="727">
                        <c:v>2.2200000000000002</c:v>
                      </c:pt>
                      <c:pt idx="728">
                        <c:v>2.1</c:v>
                      </c:pt>
                      <c:pt idx="729">
                        <c:v>2.12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DD63-49D2-8A59-EEEFE7C9EE7D}"/>
                  </c:ext>
                </c:extLst>
              </c15:ser>
            </c15:filteredLineSeries>
          </c:ext>
        </c:extLst>
      </c:lineChart>
      <c:dateAx>
        <c:axId val="479960064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/>
                  <a:t>NIVEL (mts)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48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480027776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480027776"/>
        <c:scaling>
          <c:orientation val="minMax"/>
          <c:max val="7"/>
          <c:min val="0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479960064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E-2"/>
          <c:y val="0.86699360445967266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IDEAM - Oficina del Servicio de Pronósticos y Alertas </a:t>
            </a:r>
          </a:p>
          <a:p>
            <a:pPr algn="ctr" rtl="0">
              <a:defRPr lang="es-CO" sz="14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ARRANCAPLUMAS - RIO MAGDALENA</a:t>
            </a:r>
            <a:r>
              <a:rPr lang="en-US" sz="1400" b="1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1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b="0" i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 de HONDA - Tolima)</a:t>
            </a:r>
          </a:p>
        </c:rich>
      </c:tx>
      <c:layout>
        <c:manualLayout>
          <c:xMode val="edge"/>
          <c:yMode val="edge"/>
          <c:x val="0.17836748633879784"/>
          <c:y val="8.7411944568706584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396E-2"/>
          <c:y val="0.10555286275396587"/>
          <c:w val="0.92424908925318772"/>
          <c:h val="0.70457617870152356"/>
        </c:manualLayout>
      </c:layout>
      <c:lineChart>
        <c:grouping val="standard"/>
        <c:varyColors val="0"/>
        <c:ser>
          <c:idx val="13"/>
          <c:order val="1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DATOS!$AG$3:$AG$734</c:f>
              <c:numCache>
                <c:formatCode>0.00</c:formatCode>
                <c:ptCount val="732"/>
                <c:pt idx="0">
                  <c:v>1.97</c:v>
                </c:pt>
                <c:pt idx="1">
                  <c:v>1.81</c:v>
                </c:pt>
                <c:pt idx="2">
                  <c:v>1.65</c:v>
                </c:pt>
                <c:pt idx="3">
                  <c:v>1.7</c:v>
                </c:pt>
                <c:pt idx="4">
                  <c:v>1.73</c:v>
                </c:pt>
                <c:pt idx="5">
                  <c:v>1.62</c:v>
                </c:pt>
                <c:pt idx="6">
                  <c:v>1.6</c:v>
                </c:pt>
                <c:pt idx="7">
                  <c:v>2.23</c:v>
                </c:pt>
                <c:pt idx="8">
                  <c:v>2.48</c:v>
                </c:pt>
                <c:pt idx="9">
                  <c:v>2.09</c:v>
                </c:pt>
                <c:pt idx="10">
                  <c:v>1.33</c:v>
                </c:pt>
                <c:pt idx="11">
                  <c:v>1.53</c:v>
                </c:pt>
                <c:pt idx="12">
                  <c:v>1.42</c:v>
                </c:pt>
                <c:pt idx="13">
                  <c:v>1.3</c:v>
                </c:pt>
                <c:pt idx="14">
                  <c:v>1.23</c:v>
                </c:pt>
                <c:pt idx="15">
                  <c:v>1.35</c:v>
                </c:pt>
                <c:pt idx="16">
                  <c:v>1.2</c:v>
                </c:pt>
                <c:pt idx="17">
                  <c:v>1.35</c:v>
                </c:pt>
                <c:pt idx="18">
                  <c:v>1.3</c:v>
                </c:pt>
                <c:pt idx="19">
                  <c:v>1.42</c:v>
                </c:pt>
                <c:pt idx="20">
                  <c:v>1.34</c:v>
                </c:pt>
                <c:pt idx="21">
                  <c:v>1.31</c:v>
                </c:pt>
                <c:pt idx="22">
                  <c:v>1.3</c:v>
                </c:pt>
                <c:pt idx="23">
                  <c:v>1.32</c:v>
                </c:pt>
                <c:pt idx="24">
                  <c:v>1.44</c:v>
                </c:pt>
                <c:pt idx="25">
                  <c:v>1.4</c:v>
                </c:pt>
                <c:pt idx="26">
                  <c:v>1.31</c:v>
                </c:pt>
                <c:pt idx="27">
                  <c:v>1.28</c:v>
                </c:pt>
                <c:pt idx="28">
                  <c:v>1.33</c:v>
                </c:pt>
                <c:pt idx="29">
                  <c:v>1.36</c:v>
                </c:pt>
                <c:pt idx="30">
                  <c:v>1.27</c:v>
                </c:pt>
                <c:pt idx="31">
                  <c:v>1.2</c:v>
                </c:pt>
                <c:pt idx="32">
                  <c:v>1.05</c:v>
                </c:pt>
                <c:pt idx="33">
                  <c:v>1</c:v>
                </c:pt>
                <c:pt idx="34">
                  <c:v>1.4</c:v>
                </c:pt>
                <c:pt idx="35">
                  <c:v>1.5</c:v>
                </c:pt>
                <c:pt idx="36">
                  <c:v>1.43</c:v>
                </c:pt>
                <c:pt idx="37">
                  <c:v>1.45</c:v>
                </c:pt>
                <c:pt idx="38">
                  <c:v>1.38</c:v>
                </c:pt>
                <c:pt idx="39">
                  <c:v>1.3</c:v>
                </c:pt>
                <c:pt idx="40">
                  <c:v>1.21</c:v>
                </c:pt>
                <c:pt idx="41">
                  <c:v>1.2</c:v>
                </c:pt>
                <c:pt idx="42">
                  <c:v>1.17</c:v>
                </c:pt>
                <c:pt idx="43">
                  <c:v>1.19</c:v>
                </c:pt>
                <c:pt idx="44">
                  <c:v>1.22</c:v>
                </c:pt>
                <c:pt idx="45">
                  <c:v>1.2</c:v>
                </c:pt>
                <c:pt idx="46">
                  <c:v>1.1000000000000001</c:v>
                </c:pt>
                <c:pt idx="47">
                  <c:v>1.08</c:v>
                </c:pt>
                <c:pt idx="48">
                  <c:v>1.1100000000000001</c:v>
                </c:pt>
                <c:pt idx="49">
                  <c:v>1.39</c:v>
                </c:pt>
                <c:pt idx="50">
                  <c:v>1.95</c:v>
                </c:pt>
                <c:pt idx="51">
                  <c:v>2.2799999999999998</c:v>
                </c:pt>
                <c:pt idx="52">
                  <c:v>1.7</c:v>
                </c:pt>
                <c:pt idx="53">
                  <c:v>1.99</c:v>
                </c:pt>
                <c:pt idx="54">
                  <c:v>1.88</c:v>
                </c:pt>
                <c:pt idx="55">
                  <c:v>2.02</c:v>
                </c:pt>
                <c:pt idx="56">
                  <c:v>2.1800000000000002</c:v>
                </c:pt>
                <c:pt idx="57">
                  <c:v>2.2000000000000002</c:v>
                </c:pt>
                <c:pt idx="58">
                  <c:v>2</c:v>
                </c:pt>
                <c:pt idx="59">
                  <c:v>2.04</c:v>
                </c:pt>
                <c:pt idx="60">
                  <c:v>1.93</c:v>
                </c:pt>
                <c:pt idx="61">
                  <c:v>1.9</c:v>
                </c:pt>
                <c:pt idx="62">
                  <c:v>1.42</c:v>
                </c:pt>
                <c:pt idx="63">
                  <c:v>1.4</c:v>
                </c:pt>
                <c:pt idx="64">
                  <c:v>1.31</c:v>
                </c:pt>
                <c:pt idx="65">
                  <c:v>1.32</c:v>
                </c:pt>
                <c:pt idx="66">
                  <c:v>1.2</c:v>
                </c:pt>
                <c:pt idx="67">
                  <c:v>1.22</c:v>
                </c:pt>
                <c:pt idx="68">
                  <c:v>1.17</c:v>
                </c:pt>
                <c:pt idx="69">
                  <c:v>1.08</c:v>
                </c:pt>
                <c:pt idx="70">
                  <c:v>1.05</c:v>
                </c:pt>
                <c:pt idx="71">
                  <c:v>1.1200000000000001</c:v>
                </c:pt>
                <c:pt idx="72">
                  <c:v>1.0900000000000001</c:v>
                </c:pt>
                <c:pt idx="73">
                  <c:v>1</c:v>
                </c:pt>
                <c:pt idx="74">
                  <c:v>1.1000000000000001</c:v>
                </c:pt>
                <c:pt idx="75">
                  <c:v>0.96</c:v>
                </c:pt>
                <c:pt idx="76">
                  <c:v>1.1000000000000001</c:v>
                </c:pt>
                <c:pt idx="77">
                  <c:v>1.38</c:v>
                </c:pt>
                <c:pt idx="78">
                  <c:v>1.81</c:v>
                </c:pt>
                <c:pt idx="79">
                  <c:v>1.8</c:v>
                </c:pt>
                <c:pt idx="80">
                  <c:v>1.63</c:v>
                </c:pt>
                <c:pt idx="81">
                  <c:v>1.82</c:v>
                </c:pt>
                <c:pt idx="82">
                  <c:v>2.4900000000000002</c:v>
                </c:pt>
                <c:pt idx="83">
                  <c:v>2.1</c:v>
                </c:pt>
                <c:pt idx="84">
                  <c:v>2.2999999999999998</c:v>
                </c:pt>
                <c:pt idx="85">
                  <c:v>2.5099999999999998</c:v>
                </c:pt>
                <c:pt idx="86">
                  <c:v>1.9</c:v>
                </c:pt>
                <c:pt idx="87">
                  <c:v>1.84</c:v>
                </c:pt>
                <c:pt idx="88">
                  <c:v>1.92</c:v>
                </c:pt>
                <c:pt idx="89">
                  <c:v>1.9</c:v>
                </c:pt>
                <c:pt idx="90">
                  <c:v>1.42</c:v>
                </c:pt>
                <c:pt idx="91">
                  <c:v>1.36</c:v>
                </c:pt>
                <c:pt idx="92">
                  <c:v>1.3</c:v>
                </c:pt>
                <c:pt idx="93">
                  <c:v>1.1000000000000001</c:v>
                </c:pt>
                <c:pt idx="94">
                  <c:v>1.05</c:v>
                </c:pt>
                <c:pt idx="95">
                  <c:v>1.31</c:v>
                </c:pt>
                <c:pt idx="96">
                  <c:v>2.0299999999999998</c:v>
                </c:pt>
                <c:pt idx="97">
                  <c:v>2.4900000000000002</c:v>
                </c:pt>
                <c:pt idx="98">
                  <c:v>2.2000000000000002</c:v>
                </c:pt>
                <c:pt idx="99">
                  <c:v>2.14</c:v>
                </c:pt>
                <c:pt idx="100">
                  <c:v>1.8</c:v>
                </c:pt>
                <c:pt idx="101">
                  <c:v>1.4</c:v>
                </c:pt>
                <c:pt idx="102">
                  <c:v>1.65</c:v>
                </c:pt>
                <c:pt idx="103">
                  <c:v>2.0499999999999998</c:v>
                </c:pt>
                <c:pt idx="104">
                  <c:v>1.08</c:v>
                </c:pt>
                <c:pt idx="105">
                  <c:v>1.19</c:v>
                </c:pt>
                <c:pt idx="106">
                  <c:v>1.05</c:v>
                </c:pt>
                <c:pt idx="107">
                  <c:v>2.4300000000000002</c:v>
                </c:pt>
                <c:pt idx="108">
                  <c:v>2.29</c:v>
                </c:pt>
                <c:pt idx="109">
                  <c:v>2.34</c:v>
                </c:pt>
                <c:pt idx="110">
                  <c:v>2.2000000000000002</c:v>
                </c:pt>
                <c:pt idx="111">
                  <c:v>2.44</c:v>
                </c:pt>
                <c:pt idx="112">
                  <c:v>2.31</c:v>
                </c:pt>
                <c:pt idx="113">
                  <c:v>2.2999999999999998</c:v>
                </c:pt>
                <c:pt idx="114">
                  <c:v>1.83</c:v>
                </c:pt>
                <c:pt idx="115">
                  <c:v>1.8</c:v>
                </c:pt>
                <c:pt idx="116">
                  <c:v>1.7</c:v>
                </c:pt>
                <c:pt idx="117">
                  <c:v>1.91</c:v>
                </c:pt>
                <c:pt idx="118">
                  <c:v>2.0299999999999998</c:v>
                </c:pt>
                <c:pt idx="119">
                  <c:v>2.08</c:v>
                </c:pt>
                <c:pt idx="120">
                  <c:v>2.15</c:v>
                </c:pt>
                <c:pt idx="121">
                  <c:v>2</c:v>
                </c:pt>
                <c:pt idx="122">
                  <c:v>1.7</c:v>
                </c:pt>
                <c:pt idx="123">
                  <c:v>1.75</c:v>
                </c:pt>
                <c:pt idx="124">
                  <c:v>2</c:v>
                </c:pt>
                <c:pt idx="125">
                  <c:v>2.0299999999999998</c:v>
                </c:pt>
                <c:pt idx="126">
                  <c:v>1.94</c:v>
                </c:pt>
                <c:pt idx="127">
                  <c:v>1.9</c:v>
                </c:pt>
                <c:pt idx="128">
                  <c:v>1.95</c:v>
                </c:pt>
                <c:pt idx="129">
                  <c:v>1.9</c:v>
                </c:pt>
                <c:pt idx="130">
                  <c:v>2.38</c:v>
                </c:pt>
                <c:pt idx="131">
                  <c:v>3.4</c:v>
                </c:pt>
                <c:pt idx="132">
                  <c:v>2.44</c:v>
                </c:pt>
                <c:pt idx="133">
                  <c:v>2.0299999999999998</c:v>
                </c:pt>
                <c:pt idx="134">
                  <c:v>1.82</c:v>
                </c:pt>
                <c:pt idx="135">
                  <c:v>1.98</c:v>
                </c:pt>
                <c:pt idx="136">
                  <c:v>1.8</c:v>
                </c:pt>
                <c:pt idx="137">
                  <c:v>1.74</c:v>
                </c:pt>
                <c:pt idx="138">
                  <c:v>1.9</c:v>
                </c:pt>
                <c:pt idx="139">
                  <c:v>1.97</c:v>
                </c:pt>
                <c:pt idx="140">
                  <c:v>2.02</c:v>
                </c:pt>
                <c:pt idx="141">
                  <c:v>2.1</c:v>
                </c:pt>
                <c:pt idx="142">
                  <c:v>2.39</c:v>
                </c:pt>
                <c:pt idx="143">
                  <c:v>2.48</c:v>
                </c:pt>
                <c:pt idx="144">
                  <c:v>2.77</c:v>
                </c:pt>
                <c:pt idx="145">
                  <c:v>2.7</c:v>
                </c:pt>
                <c:pt idx="146">
                  <c:v>2.84</c:v>
                </c:pt>
                <c:pt idx="147">
                  <c:v>2.89</c:v>
                </c:pt>
                <c:pt idx="148">
                  <c:v>2.9</c:v>
                </c:pt>
                <c:pt idx="149">
                  <c:v>2.7</c:v>
                </c:pt>
                <c:pt idx="150">
                  <c:v>2.94</c:v>
                </c:pt>
                <c:pt idx="151">
                  <c:v>2.65</c:v>
                </c:pt>
                <c:pt idx="152">
                  <c:v>2.1</c:v>
                </c:pt>
                <c:pt idx="153">
                  <c:v>2.08</c:v>
                </c:pt>
                <c:pt idx="154">
                  <c:v>2.99</c:v>
                </c:pt>
                <c:pt idx="155">
                  <c:v>2.7</c:v>
                </c:pt>
                <c:pt idx="156">
                  <c:v>2.38</c:v>
                </c:pt>
                <c:pt idx="157">
                  <c:v>2.2999999999999998</c:v>
                </c:pt>
                <c:pt idx="158">
                  <c:v>2.44</c:v>
                </c:pt>
                <c:pt idx="159">
                  <c:v>2.0699999999999998</c:v>
                </c:pt>
                <c:pt idx="160">
                  <c:v>2.1</c:v>
                </c:pt>
                <c:pt idx="161">
                  <c:v>1.9</c:v>
                </c:pt>
                <c:pt idx="162">
                  <c:v>1.77</c:v>
                </c:pt>
                <c:pt idx="163">
                  <c:v>1.7</c:v>
                </c:pt>
                <c:pt idx="164">
                  <c:v>1.65</c:v>
                </c:pt>
                <c:pt idx="165">
                  <c:v>1.73</c:v>
                </c:pt>
                <c:pt idx="166">
                  <c:v>1.84</c:v>
                </c:pt>
                <c:pt idx="167">
                  <c:v>1.8</c:v>
                </c:pt>
                <c:pt idx="168">
                  <c:v>1.71</c:v>
                </c:pt>
                <c:pt idx="169">
                  <c:v>2.08</c:v>
                </c:pt>
                <c:pt idx="170">
                  <c:v>2.7</c:v>
                </c:pt>
                <c:pt idx="171">
                  <c:v>2.93</c:v>
                </c:pt>
                <c:pt idx="172">
                  <c:v>2.84</c:v>
                </c:pt>
                <c:pt idx="173">
                  <c:v>2.1</c:v>
                </c:pt>
                <c:pt idx="174">
                  <c:v>2</c:v>
                </c:pt>
                <c:pt idx="175">
                  <c:v>2.38</c:v>
                </c:pt>
                <c:pt idx="176">
                  <c:v>3</c:v>
                </c:pt>
                <c:pt idx="177">
                  <c:v>3.07</c:v>
                </c:pt>
                <c:pt idx="178">
                  <c:v>3.15</c:v>
                </c:pt>
                <c:pt idx="179">
                  <c:v>3.02</c:v>
                </c:pt>
                <c:pt idx="180">
                  <c:v>2.2999999999999998</c:v>
                </c:pt>
                <c:pt idx="181">
                  <c:v>2</c:v>
                </c:pt>
                <c:pt idx="182">
                  <c:v>1.92</c:v>
                </c:pt>
                <c:pt idx="183">
                  <c:v>1.99</c:v>
                </c:pt>
                <c:pt idx="184">
                  <c:v>1.8</c:v>
                </c:pt>
                <c:pt idx="185">
                  <c:v>1.84</c:v>
                </c:pt>
                <c:pt idx="186">
                  <c:v>1.73</c:v>
                </c:pt>
                <c:pt idx="187">
                  <c:v>1.8</c:v>
                </c:pt>
                <c:pt idx="188">
                  <c:v>1.89</c:v>
                </c:pt>
                <c:pt idx="189">
                  <c:v>2.44</c:v>
                </c:pt>
                <c:pt idx="190">
                  <c:v>2.2799999999999998</c:v>
                </c:pt>
                <c:pt idx="191">
                  <c:v>3.2</c:v>
                </c:pt>
                <c:pt idx="192">
                  <c:v>3.68</c:v>
                </c:pt>
                <c:pt idx="193">
                  <c:v>4.3600000000000003</c:v>
                </c:pt>
                <c:pt idx="194">
                  <c:v>4.59</c:v>
                </c:pt>
                <c:pt idx="195">
                  <c:v>5.19</c:v>
                </c:pt>
                <c:pt idx="196">
                  <c:v>6</c:v>
                </c:pt>
                <c:pt idx="197">
                  <c:v>5.18</c:v>
                </c:pt>
                <c:pt idx="198">
                  <c:v>5.61</c:v>
                </c:pt>
                <c:pt idx="199">
                  <c:v>5.73</c:v>
                </c:pt>
                <c:pt idx="200">
                  <c:v>6.7</c:v>
                </c:pt>
                <c:pt idx="201">
                  <c:v>5.59</c:v>
                </c:pt>
                <c:pt idx="202">
                  <c:v>4.8</c:v>
                </c:pt>
                <c:pt idx="203">
                  <c:v>6</c:v>
                </c:pt>
                <c:pt idx="204">
                  <c:v>6.5</c:v>
                </c:pt>
                <c:pt idx="205">
                  <c:v>5.9</c:v>
                </c:pt>
                <c:pt idx="206">
                  <c:v>4.67</c:v>
                </c:pt>
                <c:pt idx="207">
                  <c:v>4.59</c:v>
                </c:pt>
                <c:pt idx="208">
                  <c:v>6.6</c:v>
                </c:pt>
                <c:pt idx="209">
                  <c:v>7.7</c:v>
                </c:pt>
                <c:pt idx="210">
                  <c:v>8.77</c:v>
                </c:pt>
                <c:pt idx="211">
                  <c:v>7.7</c:v>
                </c:pt>
                <c:pt idx="212">
                  <c:v>6.3</c:v>
                </c:pt>
                <c:pt idx="213">
                  <c:v>7.19</c:v>
                </c:pt>
                <c:pt idx="214">
                  <c:v>7</c:v>
                </c:pt>
                <c:pt idx="215">
                  <c:v>7.25</c:v>
                </c:pt>
                <c:pt idx="216">
                  <c:v>5.75</c:v>
                </c:pt>
                <c:pt idx="217">
                  <c:v>5.9</c:v>
                </c:pt>
                <c:pt idx="218">
                  <c:v>5.23</c:v>
                </c:pt>
                <c:pt idx="219">
                  <c:v>5.72</c:v>
                </c:pt>
                <c:pt idx="220">
                  <c:v>6.81</c:v>
                </c:pt>
                <c:pt idx="221">
                  <c:v>8</c:v>
                </c:pt>
                <c:pt idx="222">
                  <c:v>7.98</c:v>
                </c:pt>
                <c:pt idx="223">
                  <c:v>7.12</c:v>
                </c:pt>
                <c:pt idx="224">
                  <c:v>6.09</c:v>
                </c:pt>
                <c:pt idx="225">
                  <c:v>5.29</c:v>
                </c:pt>
                <c:pt idx="226">
                  <c:v>4.8</c:v>
                </c:pt>
                <c:pt idx="227">
                  <c:v>4.38</c:v>
                </c:pt>
                <c:pt idx="228">
                  <c:v>4.63</c:v>
                </c:pt>
                <c:pt idx="229">
                  <c:v>4.2</c:v>
                </c:pt>
                <c:pt idx="230">
                  <c:v>4.0999999999999996</c:v>
                </c:pt>
                <c:pt idx="231">
                  <c:v>3.8</c:v>
                </c:pt>
                <c:pt idx="232">
                  <c:v>3.82</c:v>
                </c:pt>
                <c:pt idx="233">
                  <c:v>3.64</c:v>
                </c:pt>
                <c:pt idx="234">
                  <c:v>4.71</c:v>
                </c:pt>
                <c:pt idx="235">
                  <c:v>5</c:v>
                </c:pt>
                <c:pt idx="236">
                  <c:v>4.28</c:v>
                </c:pt>
                <c:pt idx="237">
                  <c:v>4.72</c:v>
                </c:pt>
                <c:pt idx="238">
                  <c:v>5.8</c:v>
                </c:pt>
                <c:pt idx="239">
                  <c:v>5.4</c:v>
                </c:pt>
                <c:pt idx="240">
                  <c:v>5.76</c:v>
                </c:pt>
                <c:pt idx="241">
                  <c:v>6.7</c:v>
                </c:pt>
                <c:pt idx="242">
                  <c:v>6.5</c:v>
                </c:pt>
                <c:pt idx="243">
                  <c:v>7.1</c:v>
                </c:pt>
                <c:pt idx="244">
                  <c:v>6.81</c:v>
                </c:pt>
                <c:pt idx="245">
                  <c:v>6.02</c:v>
                </c:pt>
                <c:pt idx="246">
                  <c:v>5.0999999999999996</c:v>
                </c:pt>
                <c:pt idx="247">
                  <c:v>5.74</c:v>
                </c:pt>
                <c:pt idx="248">
                  <c:v>6.56</c:v>
                </c:pt>
                <c:pt idx="249">
                  <c:v>7.51</c:v>
                </c:pt>
                <c:pt idx="250">
                  <c:v>7.33</c:v>
                </c:pt>
                <c:pt idx="251">
                  <c:v>6.62</c:v>
                </c:pt>
                <c:pt idx="252">
                  <c:v>5.89</c:v>
                </c:pt>
                <c:pt idx="253">
                  <c:v>5.7</c:v>
                </c:pt>
                <c:pt idx="254">
                  <c:v>7.1</c:v>
                </c:pt>
                <c:pt idx="255">
                  <c:v>7.84</c:v>
                </c:pt>
                <c:pt idx="256">
                  <c:v>7</c:v>
                </c:pt>
                <c:pt idx="257">
                  <c:v>6.48</c:v>
                </c:pt>
                <c:pt idx="258">
                  <c:v>5.88</c:v>
                </c:pt>
                <c:pt idx="259">
                  <c:v>5.14</c:v>
                </c:pt>
                <c:pt idx="260">
                  <c:v>4.58</c:v>
                </c:pt>
                <c:pt idx="261">
                  <c:v>4.5</c:v>
                </c:pt>
                <c:pt idx="262">
                  <c:v>4.8899999999999997</c:v>
                </c:pt>
                <c:pt idx="263">
                  <c:v>4.0999999999999996</c:v>
                </c:pt>
                <c:pt idx="264">
                  <c:v>3.5</c:v>
                </c:pt>
                <c:pt idx="265">
                  <c:v>3.48</c:v>
                </c:pt>
                <c:pt idx="266">
                  <c:v>3.1</c:v>
                </c:pt>
                <c:pt idx="267">
                  <c:v>3.88</c:v>
                </c:pt>
                <c:pt idx="268">
                  <c:v>4.3899999999999997</c:v>
                </c:pt>
                <c:pt idx="269">
                  <c:v>3.03</c:v>
                </c:pt>
                <c:pt idx="270">
                  <c:v>3.49</c:v>
                </c:pt>
                <c:pt idx="271">
                  <c:v>3.77</c:v>
                </c:pt>
                <c:pt idx="272">
                  <c:v>3.27</c:v>
                </c:pt>
                <c:pt idx="273">
                  <c:v>3.68</c:v>
                </c:pt>
                <c:pt idx="274">
                  <c:v>4.1500000000000004</c:v>
                </c:pt>
                <c:pt idx="275">
                  <c:v>4.03</c:v>
                </c:pt>
                <c:pt idx="276">
                  <c:v>3.1</c:v>
                </c:pt>
                <c:pt idx="277">
                  <c:v>3.41</c:v>
                </c:pt>
                <c:pt idx="278">
                  <c:v>2.8</c:v>
                </c:pt>
                <c:pt idx="279">
                  <c:v>2.73</c:v>
                </c:pt>
                <c:pt idx="280">
                  <c:v>2.64</c:v>
                </c:pt>
                <c:pt idx="281">
                  <c:v>2.7</c:v>
                </c:pt>
                <c:pt idx="282">
                  <c:v>3.5</c:v>
                </c:pt>
                <c:pt idx="283">
                  <c:v>4.28</c:v>
                </c:pt>
                <c:pt idx="284">
                  <c:v>4.59</c:v>
                </c:pt>
                <c:pt idx="285">
                  <c:v>5.48</c:v>
                </c:pt>
                <c:pt idx="286">
                  <c:v>5.69</c:v>
                </c:pt>
                <c:pt idx="287">
                  <c:v>5.8</c:v>
                </c:pt>
                <c:pt idx="288">
                  <c:v>5.2</c:v>
                </c:pt>
                <c:pt idx="289">
                  <c:v>5.05</c:v>
                </c:pt>
                <c:pt idx="290">
                  <c:v>5.61</c:v>
                </c:pt>
                <c:pt idx="291">
                  <c:v>5.09</c:v>
                </c:pt>
                <c:pt idx="292">
                  <c:v>3.66</c:v>
                </c:pt>
                <c:pt idx="293">
                  <c:v>6.4</c:v>
                </c:pt>
                <c:pt idx="294">
                  <c:v>6.23</c:v>
                </c:pt>
                <c:pt idx="295">
                  <c:v>7.5</c:v>
                </c:pt>
                <c:pt idx="296">
                  <c:v>8.52</c:v>
                </c:pt>
                <c:pt idx="297">
                  <c:v>8.5</c:v>
                </c:pt>
                <c:pt idx="298">
                  <c:v>6.3</c:v>
                </c:pt>
                <c:pt idx="299">
                  <c:v>5.43</c:v>
                </c:pt>
                <c:pt idx="300">
                  <c:v>5.12</c:v>
                </c:pt>
                <c:pt idx="301">
                  <c:v>5.51</c:v>
                </c:pt>
                <c:pt idx="302">
                  <c:v>5.69</c:v>
                </c:pt>
                <c:pt idx="303">
                  <c:v>5.12</c:v>
                </c:pt>
                <c:pt idx="304">
                  <c:v>4.68</c:v>
                </c:pt>
                <c:pt idx="305">
                  <c:v>4.5999999999999996</c:v>
                </c:pt>
                <c:pt idx="306">
                  <c:v>4.51</c:v>
                </c:pt>
                <c:pt idx="307">
                  <c:v>4.2300000000000004</c:v>
                </c:pt>
                <c:pt idx="308">
                  <c:v>4.18</c:v>
                </c:pt>
                <c:pt idx="309">
                  <c:v>5.8</c:v>
                </c:pt>
                <c:pt idx="310">
                  <c:v>6.2</c:v>
                </c:pt>
                <c:pt idx="311">
                  <c:v>7.07</c:v>
                </c:pt>
                <c:pt idx="312">
                  <c:v>6.93</c:v>
                </c:pt>
                <c:pt idx="313">
                  <c:v>7.1</c:v>
                </c:pt>
                <c:pt idx="314">
                  <c:v>6.25</c:v>
                </c:pt>
                <c:pt idx="315">
                  <c:v>5.01</c:v>
                </c:pt>
                <c:pt idx="316">
                  <c:v>4.4400000000000004</c:v>
                </c:pt>
                <c:pt idx="317">
                  <c:v>4.99</c:v>
                </c:pt>
                <c:pt idx="318">
                  <c:v>5.3</c:v>
                </c:pt>
                <c:pt idx="319">
                  <c:v>5.29</c:v>
                </c:pt>
                <c:pt idx="320">
                  <c:v>5.2</c:v>
                </c:pt>
                <c:pt idx="321">
                  <c:v>4.2</c:v>
                </c:pt>
                <c:pt idx="322">
                  <c:v>3.69</c:v>
                </c:pt>
                <c:pt idx="323">
                  <c:v>3.1</c:v>
                </c:pt>
                <c:pt idx="324">
                  <c:v>3.38</c:v>
                </c:pt>
                <c:pt idx="325">
                  <c:v>3.09</c:v>
                </c:pt>
                <c:pt idx="326">
                  <c:v>3.68</c:v>
                </c:pt>
                <c:pt idx="327">
                  <c:v>3.2</c:v>
                </c:pt>
                <c:pt idx="328">
                  <c:v>3.15</c:v>
                </c:pt>
                <c:pt idx="329">
                  <c:v>3.27</c:v>
                </c:pt>
                <c:pt idx="330">
                  <c:v>3.79</c:v>
                </c:pt>
                <c:pt idx="331">
                  <c:v>3.6</c:v>
                </c:pt>
                <c:pt idx="332">
                  <c:v>4.3</c:v>
                </c:pt>
                <c:pt idx="333">
                  <c:v>4.63</c:v>
                </c:pt>
                <c:pt idx="334">
                  <c:v>4.51</c:v>
                </c:pt>
                <c:pt idx="335">
                  <c:v>4.5</c:v>
                </c:pt>
                <c:pt idx="336">
                  <c:v>5.3</c:v>
                </c:pt>
                <c:pt idx="337">
                  <c:v>5.44</c:v>
                </c:pt>
                <c:pt idx="338">
                  <c:v>5.29</c:v>
                </c:pt>
                <c:pt idx="339">
                  <c:v>5.67</c:v>
                </c:pt>
                <c:pt idx="340">
                  <c:v>5.48</c:v>
                </c:pt>
                <c:pt idx="341">
                  <c:v>5.53</c:v>
                </c:pt>
                <c:pt idx="342">
                  <c:v>6.18</c:v>
                </c:pt>
                <c:pt idx="343">
                  <c:v>5.76</c:v>
                </c:pt>
                <c:pt idx="344">
                  <c:v>5.4</c:v>
                </c:pt>
                <c:pt idx="345">
                  <c:v>6.1</c:v>
                </c:pt>
                <c:pt idx="346">
                  <c:v>6.35</c:v>
                </c:pt>
                <c:pt idx="347">
                  <c:v>6.03</c:v>
                </c:pt>
                <c:pt idx="348">
                  <c:v>5.28</c:v>
                </c:pt>
                <c:pt idx="349">
                  <c:v>5.32</c:v>
                </c:pt>
                <c:pt idx="350">
                  <c:v>5.4</c:v>
                </c:pt>
                <c:pt idx="351">
                  <c:v>5.2</c:v>
                </c:pt>
                <c:pt idx="352">
                  <c:v>4.78</c:v>
                </c:pt>
                <c:pt idx="353">
                  <c:v>4.29</c:v>
                </c:pt>
                <c:pt idx="354">
                  <c:v>3.8</c:v>
                </c:pt>
                <c:pt idx="355">
                  <c:v>3.11</c:v>
                </c:pt>
                <c:pt idx="356">
                  <c:v>3.02</c:v>
                </c:pt>
                <c:pt idx="357">
                  <c:v>2.84</c:v>
                </c:pt>
                <c:pt idx="358">
                  <c:v>2.6</c:v>
                </c:pt>
                <c:pt idx="359">
                  <c:v>3.08</c:v>
                </c:pt>
                <c:pt idx="360">
                  <c:v>3.43</c:v>
                </c:pt>
                <c:pt idx="361">
                  <c:v>3.48</c:v>
                </c:pt>
                <c:pt idx="362">
                  <c:v>3.5</c:v>
                </c:pt>
                <c:pt idx="363">
                  <c:v>3.48</c:v>
                </c:pt>
                <c:pt idx="364">
                  <c:v>3.68</c:v>
                </c:pt>
                <c:pt idx="365">
                  <c:v>4.0999999999999996</c:v>
                </c:pt>
                <c:pt idx="366">
                  <c:v>4.07</c:v>
                </c:pt>
                <c:pt idx="367">
                  <c:v>4.5</c:v>
                </c:pt>
                <c:pt idx="368">
                  <c:v>4.68</c:v>
                </c:pt>
                <c:pt idx="369">
                  <c:v>4.7300000000000004</c:v>
                </c:pt>
                <c:pt idx="370">
                  <c:v>4.5999999999999996</c:v>
                </c:pt>
                <c:pt idx="371">
                  <c:v>5.03</c:v>
                </c:pt>
                <c:pt idx="372">
                  <c:v>5.0999999999999996</c:v>
                </c:pt>
                <c:pt idx="373">
                  <c:v>5.15</c:v>
                </c:pt>
                <c:pt idx="374">
                  <c:v>5.22</c:v>
                </c:pt>
                <c:pt idx="375">
                  <c:v>5.13</c:v>
                </c:pt>
                <c:pt idx="376">
                  <c:v>6.02</c:v>
                </c:pt>
                <c:pt idx="377">
                  <c:v>6.18</c:v>
                </c:pt>
                <c:pt idx="378">
                  <c:v>6.39</c:v>
                </c:pt>
                <c:pt idx="379">
                  <c:v>6.68</c:v>
                </c:pt>
                <c:pt idx="380">
                  <c:v>7.2</c:v>
                </c:pt>
                <c:pt idx="381">
                  <c:v>7.31</c:v>
                </c:pt>
                <c:pt idx="382">
                  <c:v>6.84</c:v>
                </c:pt>
                <c:pt idx="383">
                  <c:v>6.99</c:v>
                </c:pt>
                <c:pt idx="384">
                  <c:v>6.72</c:v>
                </c:pt>
                <c:pt idx="385">
                  <c:v>6.56</c:v>
                </c:pt>
                <c:pt idx="386">
                  <c:v>6.09</c:v>
                </c:pt>
                <c:pt idx="387">
                  <c:v>6.03</c:v>
                </c:pt>
                <c:pt idx="388">
                  <c:v>5.5</c:v>
                </c:pt>
                <c:pt idx="389">
                  <c:v>5.43</c:v>
                </c:pt>
                <c:pt idx="390">
                  <c:v>7.03</c:v>
                </c:pt>
                <c:pt idx="391">
                  <c:v>6.7</c:v>
                </c:pt>
                <c:pt idx="392">
                  <c:v>6.53</c:v>
                </c:pt>
                <c:pt idx="393">
                  <c:v>6.78</c:v>
                </c:pt>
                <c:pt idx="394">
                  <c:v>6.15</c:v>
                </c:pt>
                <c:pt idx="395">
                  <c:v>6.8</c:v>
                </c:pt>
                <c:pt idx="396">
                  <c:v>8.15</c:v>
                </c:pt>
                <c:pt idx="397">
                  <c:v>8.6</c:v>
                </c:pt>
                <c:pt idx="398">
                  <c:v>8</c:v>
                </c:pt>
                <c:pt idx="399">
                  <c:v>7.33</c:v>
                </c:pt>
                <c:pt idx="400">
                  <c:v>6.35</c:v>
                </c:pt>
                <c:pt idx="401">
                  <c:v>6.16</c:v>
                </c:pt>
                <c:pt idx="402">
                  <c:v>6.3</c:v>
                </c:pt>
                <c:pt idx="403">
                  <c:v>6.48</c:v>
                </c:pt>
                <c:pt idx="404">
                  <c:v>6.23</c:v>
                </c:pt>
                <c:pt idx="405">
                  <c:v>6.03</c:v>
                </c:pt>
                <c:pt idx="406">
                  <c:v>5.3</c:v>
                </c:pt>
                <c:pt idx="407">
                  <c:v>5.39</c:v>
                </c:pt>
                <c:pt idx="408">
                  <c:v>5.0999999999999996</c:v>
                </c:pt>
                <c:pt idx="409">
                  <c:v>5.28</c:v>
                </c:pt>
                <c:pt idx="410">
                  <c:v>5.4</c:v>
                </c:pt>
                <c:pt idx="411">
                  <c:v>5.2</c:v>
                </c:pt>
                <c:pt idx="412">
                  <c:v>4.9000000000000004</c:v>
                </c:pt>
                <c:pt idx="413">
                  <c:v>4.68</c:v>
                </c:pt>
                <c:pt idx="414">
                  <c:v>4.29</c:v>
                </c:pt>
                <c:pt idx="415">
                  <c:v>4.8</c:v>
                </c:pt>
                <c:pt idx="416">
                  <c:v>4.67</c:v>
                </c:pt>
                <c:pt idx="417">
                  <c:v>4.13</c:v>
                </c:pt>
                <c:pt idx="418">
                  <c:v>3.88</c:v>
                </c:pt>
                <c:pt idx="419">
                  <c:v>4.4800000000000004</c:v>
                </c:pt>
                <c:pt idx="420">
                  <c:v>4.7300000000000004</c:v>
                </c:pt>
                <c:pt idx="421">
                  <c:v>4.5999999999999996</c:v>
                </c:pt>
                <c:pt idx="422">
                  <c:v>4.6900000000000004</c:v>
                </c:pt>
                <c:pt idx="423">
                  <c:v>4.5</c:v>
                </c:pt>
                <c:pt idx="424">
                  <c:v>4.68</c:v>
                </c:pt>
                <c:pt idx="425">
                  <c:v>3.49</c:v>
                </c:pt>
                <c:pt idx="426">
                  <c:v>3.31</c:v>
                </c:pt>
                <c:pt idx="427">
                  <c:v>4.03</c:v>
                </c:pt>
                <c:pt idx="428">
                  <c:v>5.0999999999999996</c:v>
                </c:pt>
                <c:pt idx="429">
                  <c:v>5.53</c:v>
                </c:pt>
                <c:pt idx="430">
                  <c:v>5.38</c:v>
                </c:pt>
                <c:pt idx="431">
                  <c:v>4.99</c:v>
                </c:pt>
                <c:pt idx="432">
                  <c:v>4.8</c:v>
                </c:pt>
                <c:pt idx="433">
                  <c:v>4.88</c:v>
                </c:pt>
                <c:pt idx="434">
                  <c:v>4.7</c:v>
                </c:pt>
                <c:pt idx="435">
                  <c:v>3.8</c:v>
                </c:pt>
                <c:pt idx="436">
                  <c:v>3.67</c:v>
                </c:pt>
                <c:pt idx="437">
                  <c:v>3.89</c:v>
                </c:pt>
                <c:pt idx="438">
                  <c:v>3.65</c:v>
                </c:pt>
                <c:pt idx="439">
                  <c:v>3.94</c:v>
                </c:pt>
                <c:pt idx="440">
                  <c:v>4.12</c:v>
                </c:pt>
                <c:pt idx="441">
                  <c:v>4.4400000000000004</c:v>
                </c:pt>
                <c:pt idx="442">
                  <c:v>4.03</c:v>
                </c:pt>
                <c:pt idx="443">
                  <c:v>4.1500000000000004</c:v>
                </c:pt>
                <c:pt idx="444">
                  <c:v>3.84</c:v>
                </c:pt>
                <c:pt idx="445">
                  <c:v>3.8</c:v>
                </c:pt>
                <c:pt idx="446">
                  <c:v>3.7</c:v>
                </c:pt>
                <c:pt idx="447">
                  <c:v>3.64</c:v>
                </c:pt>
                <c:pt idx="448">
                  <c:v>3.48</c:v>
                </c:pt>
                <c:pt idx="449">
                  <c:v>3.53</c:v>
                </c:pt>
                <c:pt idx="450">
                  <c:v>3.5</c:v>
                </c:pt>
                <c:pt idx="451">
                  <c:v>3.74</c:v>
                </c:pt>
                <c:pt idx="452">
                  <c:v>3.69</c:v>
                </c:pt>
                <c:pt idx="453">
                  <c:v>3</c:v>
                </c:pt>
                <c:pt idx="454">
                  <c:v>2.71</c:v>
                </c:pt>
                <c:pt idx="455">
                  <c:v>2.75</c:v>
                </c:pt>
                <c:pt idx="456">
                  <c:v>2.83</c:v>
                </c:pt>
                <c:pt idx="457">
                  <c:v>2.89</c:v>
                </c:pt>
                <c:pt idx="458">
                  <c:v>2.7</c:v>
                </c:pt>
                <c:pt idx="459">
                  <c:v>2.68</c:v>
                </c:pt>
                <c:pt idx="460">
                  <c:v>2.59</c:v>
                </c:pt>
                <c:pt idx="461">
                  <c:v>2.4300000000000002</c:v>
                </c:pt>
                <c:pt idx="462">
                  <c:v>2.78</c:v>
                </c:pt>
                <c:pt idx="463">
                  <c:v>2.6</c:v>
                </c:pt>
                <c:pt idx="464">
                  <c:v>2.54</c:v>
                </c:pt>
                <c:pt idx="465">
                  <c:v>2.63</c:v>
                </c:pt>
                <c:pt idx="466">
                  <c:v>3.08</c:v>
                </c:pt>
                <c:pt idx="467">
                  <c:v>3.19</c:v>
                </c:pt>
                <c:pt idx="468">
                  <c:v>2.2000000000000002</c:v>
                </c:pt>
                <c:pt idx="469">
                  <c:v>2.15</c:v>
                </c:pt>
                <c:pt idx="470">
                  <c:v>2.31</c:v>
                </c:pt>
                <c:pt idx="471">
                  <c:v>2.2000000000000002</c:v>
                </c:pt>
                <c:pt idx="472">
                  <c:v>2.2599999999999998</c:v>
                </c:pt>
                <c:pt idx="473">
                  <c:v>2.21</c:v>
                </c:pt>
                <c:pt idx="474">
                  <c:v>2.36</c:v>
                </c:pt>
                <c:pt idx="475">
                  <c:v>2.2999999999999998</c:v>
                </c:pt>
                <c:pt idx="476">
                  <c:v>2.41</c:v>
                </c:pt>
                <c:pt idx="477">
                  <c:v>2.38</c:v>
                </c:pt>
                <c:pt idx="478">
                  <c:v>2.2999999999999998</c:v>
                </c:pt>
                <c:pt idx="479">
                  <c:v>3.1</c:v>
                </c:pt>
                <c:pt idx="480">
                  <c:v>3.08</c:v>
                </c:pt>
                <c:pt idx="481">
                  <c:v>3</c:v>
                </c:pt>
                <c:pt idx="482">
                  <c:v>3.19</c:v>
                </c:pt>
                <c:pt idx="483">
                  <c:v>2.84</c:v>
                </c:pt>
                <c:pt idx="484">
                  <c:v>2.7</c:v>
                </c:pt>
                <c:pt idx="485">
                  <c:v>2.66</c:v>
                </c:pt>
                <c:pt idx="486">
                  <c:v>2.81</c:v>
                </c:pt>
                <c:pt idx="487">
                  <c:v>2.89</c:v>
                </c:pt>
                <c:pt idx="488">
                  <c:v>2.94</c:v>
                </c:pt>
                <c:pt idx="489">
                  <c:v>2.9</c:v>
                </c:pt>
                <c:pt idx="490">
                  <c:v>2.99</c:v>
                </c:pt>
                <c:pt idx="491">
                  <c:v>2.93</c:v>
                </c:pt>
                <c:pt idx="492">
                  <c:v>3.07</c:v>
                </c:pt>
                <c:pt idx="493">
                  <c:v>4.4000000000000004</c:v>
                </c:pt>
                <c:pt idx="494">
                  <c:v>4.21</c:v>
                </c:pt>
                <c:pt idx="495">
                  <c:v>4.43</c:v>
                </c:pt>
                <c:pt idx="496">
                  <c:v>4.58</c:v>
                </c:pt>
                <c:pt idx="497">
                  <c:v>4.1500000000000004</c:v>
                </c:pt>
                <c:pt idx="498">
                  <c:v>3.68</c:v>
                </c:pt>
                <c:pt idx="499">
                  <c:v>3.89</c:v>
                </c:pt>
                <c:pt idx="500">
                  <c:v>4.28</c:v>
                </c:pt>
                <c:pt idx="501">
                  <c:v>3.6</c:v>
                </c:pt>
                <c:pt idx="502">
                  <c:v>3.08</c:v>
                </c:pt>
                <c:pt idx="503">
                  <c:v>3</c:v>
                </c:pt>
                <c:pt idx="504">
                  <c:v>3.05</c:v>
                </c:pt>
                <c:pt idx="505">
                  <c:v>4.0999999999999996</c:v>
                </c:pt>
                <c:pt idx="506">
                  <c:v>3.55</c:v>
                </c:pt>
                <c:pt idx="507">
                  <c:v>3.5</c:v>
                </c:pt>
                <c:pt idx="508">
                  <c:v>3.23</c:v>
                </c:pt>
                <c:pt idx="509">
                  <c:v>3</c:v>
                </c:pt>
                <c:pt idx="510">
                  <c:v>2.94</c:v>
                </c:pt>
                <c:pt idx="511">
                  <c:v>2.98</c:v>
                </c:pt>
                <c:pt idx="512">
                  <c:v>4.25</c:v>
                </c:pt>
                <c:pt idx="513">
                  <c:v>4.3</c:v>
                </c:pt>
                <c:pt idx="514">
                  <c:v>4.1500000000000004</c:v>
                </c:pt>
                <c:pt idx="515">
                  <c:v>4.07</c:v>
                </c:pt>
                <c:pt idx="516">
                  <c:v>3.29</c:v>
                </c:pt>
                <c:pt idx="517">
                  <c:v>2.99</c:v>
                </c:pt>
                <c:pt idx="518">
                  <c:v>2.9</c:v>
                </c:pt>
                <c:pt idx="519">
                  <c:v>2.83</c:v>
                </c:pt>
                <c:pt idx="520">
                  <c:v>2.84</c:v>
                </c:pt>
                <c:pt idx="521">
                  <c:v>2.99</c:v>
                </c:pt>
                <c:pt idx="522">
                  <c:v>2.94</c:v>
                </c:pt>
                <c:pt idx="523">
                  <c:v>2.65</c:v>
                </c:pt>
                <c:pt idx="524">
                  <c:v>2.54</c:v>
                </c:pt>
                <c:pt idx="525">
                  <c:v>2.6</c:v>
                </c:pt>
                <c:pt idx="526">
                  <c:v>2.64</c:v>
                </c:pt>
                <c:pt idx="527">
                  <c:v>2.77</c:v>
                </c:pt>
                <c:pt idx="528">
                  <c:v>2.83</c:v>
                </c:pt>
                <c:pt idx="529">
                  <c:v>2.9</c:v>
                </c:pt>
                <c:pt idx="530">
                  <c:v>2.87</c:v>
                </c:pt>
                <c:pt idx="531">
                  <c:v>2.99</c:v>
                </c:pt>
                <c:pt idx="532">
                  <c:v>3.47</c:v>
                </c:pt>
                <c:pt idx="533">
                  <c:v>3.64</c:v>
                </c:pt>
                <c:pt idx="534">
                  <c:v>3.49</c:v>
                </c:pt>
                <c:pt idx="535">
                  <c:v>3.6</c:v>
                </c:pt>
                <c:pt idx="536">
                  <c:v>3.51</c:v>
                </c:pt>
                <c:pt idx="537">
                  <c:v>2.88</c:v>
                </c:pt>
                <c:pt idx="538">
                  <c:v>2.8</c:v>
                </c:pt>
                <c:pt idx="539">
                  <c:v>2.7</c:v>
                </c:pt>
                <c:pt idx="540">
                  <c:v>2.8</c:v>
                </c:pt>
                <c:pt idx="541">
                  <c:v>2.99</c:v>
                </c:pt>
                <c:pt idx="542">
                  <c:v>3.2</c:v>
                </c:pt>
                <c:pt idx="543">
                  <c:v>4.4800000000000004</c:v>
                </c:pt>
                <c:pt idx="544">
                  <c:v>3.53</c:v>
                </c:pt>
                <c:pt idx="545">
                  <c:v>3.6</c:v>
                </c:pt>
                <c:pt idx="546">
                  <c:v>3.15</c:v>
                </c:pt>
                <c:pt idx="547">
                  <c:v>3.29</c:v>
                </c:pt>
                <c:pt idx="548">
                  <c:v>3.68</c:v>
                </c:pt>
                <c:pt idx="549">
                  <c:v>3.48</c:v>
                </c:pt>
                <c:pt idx="550">
                  <c:v>3.63</c:v>
                </c:pt>
                <c:pt idx="551">
                  <c:v>3.49</c:v>
                </c:pt>
                <c:pt idx="552">
                  <c:v>3.4</c:v>
                </c:pt>
                <c:pt idx="553">
                  <c:v>3.65</c:v>
                </c:pt>
                <c:pt idx="554">
                  <c:v>3.94</c:v>
                </c:pt>
                <c:pt idx="555">
                  <c:v>4.24</c:v>
                </c:pt>
                <c:pt idx="556">
                  <c:v>5.41</c:v>
                </c:pt>
                <c:pt idx="557">
                  <c:v>5.75</c:v>
                </c:pt>
                <c:pt idx="558">
                  <c:v>5.49</c:v>
                </c:pt>
                <c:pt idx="559">
                  <c:v>4.2</c:v>
                </c:pt>
                <c:pt idx="560">
                  <c:v>4.5999999999999996</c:v>
                </c:pt>
                <c:pt idx="561">
                  <c:v>4.2300000000000004</c:v>
                </c:pt>
                <c:pt idx="562">
                  <c:v>5.62</c:v>
                </c:pt>
                <c:pt idx="563">
                  <c:v>5.13</c:v>
                </c:pt>
                <c:pt idx="564">
                  <c:v>3.83</c:v>
                </c:pt>
                <c:pt idx="565">
                  <c:v>3.15</c:v>
                </c:pt>
                <c:pt idx="566">
                  <c:v>3.23</c:v>
                </c:pt>
                <c:pt idx="567">
                  <c:v>3.3</c:v>
                </c:pt>
                <c:pt idx="568">
                  <c:v>3.19</c:v>
                </c:pt>
                <c:pt idx="569">
                  <c:v>3.07</c:v>
                </c:pt>
                <c:pt idx="570">
                  <c:v>3</c:v>
                </c:pt>
                <c:pt idx="571">
                  <c:v>2.93</c:v>
                </c:pt>
                <c:pt idx="572">
                  <c:v>2.6</c:v>
                </c:pt>
                <c:pt idx="573">
                  <c:v>2.5</c:v>
                </c:pt>
                <c:pt idx="574">
                  <c:v>2.31</c:v>
                </c:pt>
                <c:pt idx="575">
                  <c:v>2.2200000000000002</c:v>
                </c:pt>
                <c:pt idx="576">
                  <c:v>2.2000000000000002</c:v>
                </c:pt>
                <c:pt idx="577">
                  <c:v>2.15</c:v>
                </c:pt>
                <c:pt idx="578">
                  <c:v>2.13</c:v>
                </c:pt>
                <c:pt idx="579">
                  <c:v>2.6</c:v>
                </c:pt>
                <c:pt idx="580">
                  <c:v>2.71</c:v>
                </c:pt>
                <c:pt idx="581">
                  <c:v>2.5</c:v>
                </c:pt>
                <c:pt idx="582">
                  <c:v>2.67</c:v>
                </c:pt>
                <c:pt idx="583">
                  <c:v>2.1</c:v>
                </c:pt>
                <c:pt idx="584">
                  <c:v>2.7</c:v>
                </c:pt>
                <c:pt idx="585">
                  <c:v>2.88</c:v>
                </c:pt>
                <c:pt idx="586">
                  <c:v>2.85</c:v>
                </c:pt>
                <c:pt idx="587">
                  <c:v>3.6</c:v>
                </c:pt>
                <c:pt idx="588">
                  <c:v>3.45</c:v>
                </c:pt>
                <c:pt idx="589">
                  <c:v>3.55</c:v>
                </c:pt>
                <c:pt idx="590">
                  <c:v>3.4</c:v>
                </c:pt>
                <c:pt idx="591">
                  <c:v>3.5</c:v>
                </c:pt>
                <c:pt idx="592">
                  <c:v>3.73</c:v>
                </c:pt>
                <c:pt idx="593">
                  <c:v>3.64</c:v>
                </c:pt>
                <c:pt idx="594">
                  <c:v>4.05</c:v>
                </c:pt>
                <c:pt idx="595">
                  <c:v>4.13</c:v>
                </c:pt>
                <c:pt idx="596">
                  <c:v>3</c:v>
                </c:pt>
                <c:pt idx="597">
                  <c:v>3.03</c:v>
                </c:pt>
                <c:pt idx="598">
                  <c:v>2.81</c:v>
                </c:pt>
                <c:pt idx="599">
                  <c:v>2.88</c:v>
                </c:pt>
                <c:pt idx="600">
                  <c:v>2.75</c:v>
                </c:pt>
                <c:pt idx="601">
                  <c:v>3.63</c:v>
                </c:pt>
                <c:pt idx="602">
                  <c:v>3.84</c:v>
                </c:pt>
                <c:pt idx="603">
                  <c:v>3.75</c:v>
                </c:pt>
                <c:pt idx="604">
                  <c:v>3.2</c:v>
                </c:pt>
                <c:pt idx="605">
                  <c:v>4.0469999999999997</c:v>
                </c:pt>
                <c:pt idx="606">
                  <c:v>3.6</c:v>
                </c:pt>
                <c:pt idx="607">
                  <c:v>3.73</c:v>
                </c:pt>
                <c:pt idx="608">
                  <c:v>4</c:v>
                </c:pt>
                <c:pt idx="609">
                  <c:v>4.03</c:v>
                </c:pt>
                <c:pt idx="610">
                  <c:v>3.78</c:v>
                </c:pt>
                <c:pt idx="611">
                  <c:v>4.0999999999999996</c:v>
                </c:pt>
                <c:pt idx="612">
                  <c:v>4.07</c:v>
                </c:pt>
                <c:pt idx="613">
                  <c:v>4.3899999999999997</c:v>
                </c:pt>
                <c:pt idx="614">
                  <c:v>4.8899999999999997</c:v>
                </c:pt>
                <c:pt idx="615">
                  <c:v>4.63</c:v>
                </c:pt>
                <c:pt idx="616">
                  <c:v>5.13</c:v>
                </c:pt>
                <c:pt idx="617">
                  <c:v>5.5</c:v>
                </c:pt>
                <c:pt idx="618">
                  <c:v>5.4</c:v>
                </c:pt>
                <c:pt idx="619">
                  <c:v>5.55</c:v>
                </c:pt>
                <c:pt idx="620">
                  <c:v>6.68</c:v>
                </c:pt>
                <c:pt idx="621">
                  <c:v>6</c:v>
                </c:pt>
                <c:pt idx="622">
                  <c:v>6.07</c:v>
                </c:pt>
                <c:pt idx="623">
                  <c:v>7.71</c:v>
                </c:pt>
                <c:pt idx="624">
                  <c:v>8.1999999999999993</c:v>
                </c:pt>
                <c:pt idx="625">
                  <c:v>7.82</c:v>
                </c:pt>
                <c:pt idx="626">
                  <c:v>6.4</c:v>
                </c:pt>
                <c:pt idx="627">
                  <c:v>6.3</c:v>
                </c:pt>
                <c:pt idx="628">
                  <c:v>6.24</c:v>
                </c:pt>
                <c:pt idx="629">
                  <c:v>6.6</c:v>
                </c:pt>
                <c:pt idx="630">
                  <c:v>7.55</c:v>
                </c:pt>
                <c:pt idx="631">
                  <c:v>8.1999999999999993</c:v>
                </c:pt>
                <c:pt idx="632">
                  <c:v>8.6</c:v>
                </c:pt>
                <c:pt idx="633">
                  <c:v>8.9</c:v>
                </c:pt>
                <c:pt idx="634">
                  <c:v>8.61</c:v>
                </c:pt>
                <c:pt idx="635">
                  <c:v>7.55</c:v>
                </c:pt>
                <c:pt idx="636">
                  <c:v>6.78</c:v>
                </c:pt>
                <c:pt idx="637">
                  <c:v>6.93</c:v>
                </c:pt>
                <c:pt idx="638">
                  <c:v>8.3000000000000007</c:v>
                </c:pt>
                <c:pt idx="639">
                  <c:v>8.6</c:v>
                </c:pt>
                <c:pt idx="640">
                  <c:v>7.8</c:v>
                </c:pt>
                <c:pt idx="641">
                  <c:v>7.5</c:v>
                </c:pt>
                <c:pt idx="642">
                  <c:v>8.15</c:v>
                </c:pt>
                <c:pt idx="643">
                  <c:v>8.42</c:v>
                </c:pt>
                <c:pt idx="644">
                  <c:v>8.81</c:v>
                </c:pt>
                <c:pt idx="645">
                  <c:v>9.1</c:v>
                </c:pt>
                <c:pt idx="646">
                  <c:v>9</c:v>
                </c:pt>
                <c:pt idx="647">
                  <c:v>8.11</c:v>
                </c:pt>
                <c:pt idx="648">
                  <c:v>7.07</c:v>
                </c:pt>
                <c:pt idx="649">
                  <c:v>7.47</c:v>
                </c:pt>
                <c:pt idx="650">
                  <c:v>7.18</c:v>
                </c:pt>
                <c:pt idx="651">
                  <c:v>7.59</c:v>
                </c:pt>
                <c:pt idx="652">
                  <c:v>7.3</c:v>
                </c:pt>
                <c:pt idx="653">
                  <c:v>7.33</c:v>
                </c:pt>
                <c:pt idx="654">
                  <c:v>7.27</c:v>
                </c:pt>
                <c:pt idx="655">
                  <c:v>7.08</c:v>
                </c:pt>
                <c:pt idx="656">
                  <c:v>7</c:v>
                </c:pt>
                <c:pt idx="657">
                  <c:v>7.4</c:v>
                </c:pt>
                <c:pt idx="658">
                  <c:v>7.39</c:v>
                </c:pt>
                <c:pt idx="659">
                  <c:v>7.01</c:v>
                </c:pt>
                <c:pt idx="660">
                  <c:v>6.68</c:v>
                </c:pt>
                <c:pt idx="661">
                  <c:v>7.03</c:v>
                </c:pt>
                <c:pt idx="662">
                  <c:v>7.7</c:v>
                </c:pt>
                <c:pt idx="663">
                  <c:v>7</c:v>
                </c:pt>
                <c:pt idx="664">
                  <c:v>6.5</c:v>
                </c:pt>
                <c:pt idx="665">
                  <c:v>6.74</c:v>
                </c:pt>
                <c:pt idx="666">
                  <c:v>7.1</c:v>
                </c:pt>
                <c:pt idx="667">
                  <c:v>7.12</c:v>
                </c:pt>
                <c:pt idx="668">
                  <c:v>7.45</c:v>
                </c:pt>
                <c:pt idx="669">
                  <c:v>7.5</c:v>
                </c:pt>
                <c:pt idx="670">
                  <c:v>7.63</c:v>
                </c:pt>
                <c:pt idx="671">
                  <c:v>7.1</c:v>
                </c:pt>
                <c:pt idx="672">
                  <c:v>7.26</c:v>
                </c:pt>
                <c:pt idx="673">
                  <c:v>7.5</c:v>
                </c:pt>
                <c:pt idx="674">
                  <c:v>7.55</c:v>
                </c:pt>
                <c:pt idx="675">
                  <c:v>8.19</c:v>
                </c:pt>
                <c:pt idx="676">
                  <c:v>8.32</c:v>
                </c:pt>
                <c:pt idx="677">
                  <c:v>9.1199999999999992</c:v>
                </c:pt>
                <c:pt idx="678">
                  <c:v>9</c:v>
                </c:pt>
                <c:pt idx="679">
                  <c:v>9.1199999999999992</c:v>
                </c:pt>
                <c:pt idx="680">
                  <c:v>8.36</c:v>
                </c:pt>
                <c:pt idx="681">
                  <c:v>7.8</c:v>
                </c:pt>
                <c:pt idx="682">
                  <c:v>6.49</c:v>
                </c:pt>
                <c:pt idx="683">
                  <c:v>6.36</c:v>
                </c:pt>
                <c:pt idx="684">
                  <c:v>6.3</c:v>
                </c:pt>
                <c:pt idx="685">
                  <c:v>6.58</c:v>
                </c:pt>
                <c:pt idx="686">
                  <c:v>6.7</c:v>
                </c:pt>
                <c:pt idx="687">
                  <c:v>6.67</c:v>
                </c:pt>
                <c:pt idx="688">
                  <c:v>7.5</c:v>
                </c:pt>
                <c:pt idx="689">
                  <c:v>7.12</c:v>
                </c:pt>
                <c:pt idx="690">
                  <c:v>6.32</c:v>
                </c:pt>
                <c:pt idx="691">
                  <c:v>6.7</c:v>
                </c:pt>
                <c:pt idx="692">
                  <c:v>6.41</c:v>
                </c:pt>
                <c:pt idx="693">
                  <c:v>6.31</c:v>
                </c:pt>
                <c:pt idx="694">
                  <c:v>6.8</c:v>
                </c:pt>
                <c:pt idx="695">
                  <c:v>6.4</c:v>
                </c:pt>
                <c:pt idx="696">
                  <c:v>6.36</c:v>
                </c:pt>
                <c:pt idx="697">
                  <c:v>5.15</c:v>
                </c:pt>
                <c:pt idx="698">
                  <c:v>4.63</c:v>
                </c:pt>
                <c:pt idx="699">
                  <c:v>4.33</c:v>
                </c:pt>
                <c:pt idx="700">
                  <c:v>4.3</c:v>
                </c:pt>
                <c:pt idx="701">
                  <c:v>4.1500000000000004</c:v>
                </c:pt>
                <c:pt idx="702">
                  <c:v>7.35</c:v>
                </c:pt>
                <c:pt idx="703">
                  <c:v>7.01</c:v>
                </c:pt>
                <c:pt idx="704">
                  <c:v>5.37</c:v>
                </c:pt>
                <c:pt idx="705">
                  <c:v>5.44</c:v>
                </c:pt>
                <c:pt idx="706">
                  <c:v>5.2</c:v>
                </c:pt>
                <c:pt idx="707">
                  <c:v>5.65</c:v>
                </c:pt>
                <c:pt idx="708">
                  <c:v>6.31</c:v>
                </c:pt>
                <c:pt idx="709">
                  <c:v>6.8</c:v>
                </c:pt>
                <c:pt idx="710">
                  <c:v>7.1</c:v>
                </c:pt>
                <c:pt idx="711">
                  <c:v>5.69</c:v>
                </c:pt>
                <c:pt idx="712">
                  <c:v>5.35</c:v>
                </c:pt>
                <c:pt idx="713">
                  <c:v>5.3</c:v>
                </c:pt>
                <c:pt idx="714">
                  <c:v>5.2</c:v>
                </c:pt>
                <c:pt idx="715">
                  <c:v>5.29</c:v>
                </c:pt>
                <c:pt idx="716">
                  <c:v>5.38</c:v>
                </c:pt>
                <c:pt idx="717">
                  <c:v>5</c:v>
                </c:pt>
                <c:pt idx="718">
                  <c:v>5.1100000000000003</c:v>
                </c:pt>
                <c:pt idx="719">
                  <c:v>6.3</c:v>
                </c:pt>
                <c:pt idx="720">
                  <c:v>5.95</c:v>
                </c:pt>
                <c:pt idx="721">
                  <c:v>5.5</c:v>
                </c:pt>
                <c:pt idx="722">
                  <c:v>5.19</c:v>
                </c:pt>
                <c:pt idx="723">
                  <c:v>5.25</c:v>
                </c:pt>
                <c:pt idx="724">
                  <c:v>4.8</c:v>
                </c:pt>
                <c:pt idx="725">
                  <c:v>4.5</c:v>
                </c:pt>
                <c:pt idx="726">
                  <c:v>4.63</c:v>
                </c:pt>
                <c:pt idx="727">
                  <c:v>4.3</c:v>
                </c:pt>
                <c:pt idx="728">
                  <c:v>4.21</c:v>
                </c:pt>
                <c:pt idx="729">
                  <c:v>4.4000000000000004</c:v>
                </c:pt>
                <c:pt idx="730">
                  <c:v>4</c:v>
                </c:pt>
                <c:pt idx="731">
                  <c:v>3.1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D39-4B43-971D-EC42A37FAF8A}"/>
            </c:ext>
          </c:extLst>
        </c:ser>
        <c:ser>
          <c:idx val="11"/>
          <c:order val="1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DATOS!$AH$3:$AH$734</c:f>
              <c:numCache>
                <c:formatCode>0.00</c:formatCode>
                <c:ptCount val="732"/>
                <c:pt idx="0">
                  <c:v>3.12</c:v>
                </c:pt>
                <c:pt idx="1">
                  <c:v>3.48</c:v>
                </c:pt>
                <c:pt idx="2">
                  <c:v>3.33</c:v>
                </c:pt>
                <c:pt idx="3">
                  <c:v>3.28</c:v>
                </c:pt>
                <c:pt idx="4">
                  <c:v>2.4700000000000002</c:v>
                </c:pt>
                <c:pt idx="5">
                  <c:v>3.3</c:v>
                </c:pt>
                <c:pt idx="6">
                  <c:v>2.63</c:v>
                </c:pt>
                <c:pt idx="7">
                  <c:v>2.5</c:v>
                </c:pt>
                <c:pt idx="8">
                  <c:v>2.48</c:v>
                </c:pt>
                <c:pt idx="9">
                  <c:v>3.07</c:v>
                </c:pt>
                <c:pt idx="10">
                  <c:v>2.88</c:v>
                </c:pt>
                <c:pt idx="11">
                  <c:v>3.63</c:v>
                </c:pt>
                <c:pt idx="12">
                  <c:v>4.7</c:v>
                </c:pt>
                <c:pt idx="13">
                  <c:v>4.7699999999999996</c:v>
                </c:pt>
                <c:pt idx="14">
                  <c:v>5.6</c:v>
                </c:pt>
                <c:pt idx="15">
                  <c:v>5.5</c:v>
                </c:pt>
                <c:pt idx="16">
                  <c:v>4.43</c:v>
                </c:pt>
                <c:pt idx="17">
                  <c:v>4.33</c:v>
                </c:pt>
                <c:pt idx="18">
                  <c:v>5.05</c:v>
                </c:pt>
                <c:pt idx="19">
                  <c:v>5.13</c:v>
                </c:pt>
                <c:pt idx="20">
                  <c:v>5.28</c:v>
                </c:pt>
                <c:pt idx="21">
                  <c:v>4.8899999999999997</c:v>
                </c:pt>
                <c:pt idx="22">
                  <c:v>4.03</c:v>
                </c:pt>
                <c:pt idx="23">
                  <c:v>4.0999999999999996</c:v>
                </c:pt>
                <c:pt idx="24">
                  <c:v>4.3</c:v>
                </c:pt>
                <c:pt idx="25">
                  <c:v>5.08</c:v>
                </c:pt>
                <c:pt idx="26">
                  <c:v>5.18</c:v>
                </c:pt>
                <c:pt idx="27">
                  <c:v>5</c:v>
                </c:pt>
                <c:pt idx="28">
                  <c:v>4.83</c:v>
                </c:pt>
                <c:pt idx="29">
                  <c:v>4.6500000000000004</c:v>
                </c:pt>
                <c:pt idx="30">
                  <c:v>4.7</c:v>
                </c:pt>
                <c:pt idx="31">
                  <c:v>4.3</c:v>
                </c:pt>
                <c:pt idx="32">
                  <c:v>4.43</c:v>
                </c:pt>
                <c:pt idx="33">
                  <c:v>5.0999999999999996</c:v>
                </c:pt>
                <c:pt idx="34">
                  <c:v>4.72</c:v>
                </c:pt>
                <c:pt idx="35">
                  <c:v>3.39</c:v>
                </c:pt>
                <c:pt idx="36">
                  <c:v>3.28</c:v>
                </c:pt>
                <c:pt idx="37">
                  <c:v>3.3</c:v>
                </c:pt>
                <c:pt idx="38">
                  <c:v>3.41</c:v>
                </c:pt>
                <c:pt idx="39">
                  <c:v>3.4</c:v>
                </c:pt>
                <c:pt idx="40">
                  <c:v>3.22</c:v>
                </c:pt>
                <c:pt idx="41">
                  <c:v>3.15</c:v>
                </c:pt>
                <c:pt idx="42">
                  <c:v>3.18</c:v>
                </c:pt>
                <c:pt idx="43">
                  <c:v>3</c:v>
                </c:pt>
                <c:pt idx="44">
                  <c:v>2.8</c:v>
                </c:pt>
                <c:pt idx="45">
                  <c:v>2.9</c:v>
                </c:pt>
                <c:pt idx="46">
                  <c:v>2.99</c:v>
                </c:pt>
                <c:pt idx="47">
                  <c:v>3.05</c:v>
                </c:pt>
                <c:pt idx="48">
                  <c:v>3.1</c:v>
                </c:pt>
                <c:pt idx="49">
                  <c:v>3</c:v>
                </c:pt>
                <c:pt idx="50">
                  <c:v>2.78</c:v>
                </c:pt>
                <c:pt idx="51">
                  <c:v>2.8</c:v>
                </c:pt>
                <c:pt idx="52">
                  <c:v>2.75</c:v>
                </c:pt>
                <c:pt idx="53">
                  <c:v>2.83</c:v>
                </c:pt>
                <c:pt idx="54">
                  <c:v>2.77</c:v>
                </c:pt>
                <c:pt idx="55">
                  <c:v>2.76</c:v>
                </c:pt>
                <c:pt idx="56">
                  <c:v>2.7</c:v>
                </c:pt>
                <c:pt idx="57">
                  <c:v>2.73</c:v>
                </c:pt>
                <c:pt idx="58">
                  <c:v>2.84</c:v>
                </c:pt>
                <c:pt idx="59">
                  <c:v>2.91</c:v>
                </c:pt>
                <c:pt idx="60">
                  <c:v>2.73</c:v>
                </c:pt>
                <c:pt idx="61">
                  <c:v>2.59</c:v>
                </c:pt>
                <c:pt idx="62">
                  <c:v>2.5</c:v>
                </c:pt>
                <c:pt idx="63">
                  <c:v>2.68</c:v>
                </c:pt>
                <c:pt idx="64">
                  <c:v>2.79</c:v>
                </c:pt>
                <c:pt idx="65">
                  <c:v>2.82</c:v>
                </c:pt>
                <c:pt idx="66">
                  <c:v>2.71</c:v>
                </c:pt>
                <c:pt idx="67">
                  <c:v>2.68</c:v>
                </c:pt>
                <c:pt idx="68">
                  <c:v>2.74</c:v>
                </c:pt>
                <c:pt idx="69">
                  <c:v>2.61</c:v>
                </c:pt>
                <c:pt idx="70">
                  <c:v>2.2999999999999998</c:v>
                </c:pt>
                <c:pt idx="71">
                  <c:v>2.3199999999999998</c:v>
                </c:pt>
                <c:pt idx="72">
                  <c:v>2.36</c:v>
                </c:pt>
                <c:pt idx="73">
                  <c:v>2.2799999999999998</c:v>
                </c:pt>
                <c:pt idx="74">
                  <c:v>2.35</c:v>
                </c:pt>
                <c:pt idx="75">
                  <c:v>3.49</c:v>
                </c:pt>
                <c:pt idx="76">
                  <c:v>3.1</c:v>
                </c:pt>
                <c:pt idx="77">
                  <c:v>3.15</c:v>
                </c:pt>
                <c:pt idx="78">
                  <c:v>3.18</c:v>
                </c:pt>
                <c:pt idx="79">
                  <c:v>3.65</c:v>
                </c:pt>
                <c:pt idx="80">
                  <c:v>3.86</c:v>
                </c:pt>
                <c:pt idx="81">
                  <c:v>3.7</c:v>
                </c:pt>
                <c:pt idx="82">
                  <c:v>3.43</c:v>
                </c:pt>
                <c:pt idx="83">
                  <c:v>3.08</c:v>
                </c:pt>
                <c:pt idx="84">
                  <c:v>3.17</c:v>
                </c:pt>
                <c:pt idx="85">
                  <c:v>3.69</c:v>
                </c:pt>
                <c:pt idx="86">
                  <c:v>4.3</c:v>
                </c:pt>
                <c:pt idx="87">
                  <c:v>4.08</c:v>
                </c:pt>
                <c:pt idx="88">
                  <c:v>3.95</c:v>
                </c:pt>
                <c:pt idx="89">
                  <c:v>3.5</c:v>
                </c:pt>
                <c:pt idx="90">
                  <c:v>3.31</c:v>
                </c:pt>
                <c:pt idx="91">
                  <c:v>3.99</c:v>
                </c:pt>
                <c:pt idx="92">
                  <c:v>4.08</c:v>
                </c:pt>
                <c:pt idx="93">
                  <c:v>3.9</c:v>
                </c:pt>
                <c:pt idx="94">
                  <c:v>4.1500000000000004</c:v>
                </c:pt>
                <c:pt idx="95">
                  <c:v>4.03</c:v>
                </c:pt>
                <c:pt idx="96">
                  <c:v>4.49</c:v>
                </c:pt>
                <c:pt idx="97">
                  <c:v>4.51</c:v>
                </c:pt>
                <c:pt idx="98">
                  <c:v>4.4000000000000004</c:v>
                </c:pt>
                <c:pt idx="99">
                  <c:v>3.48</c:v>
                </c:pt>
                <c:pt idx="100">
                  <c:v>3.5</c:v>
                </c:pt>
                <c:pt idx="101">
                  <c:v>4.18</c:v>
                </c:pt>
                <c:pt idx="102">
                  <c:v>4.09</c:v>
                </c:pt>
                <c:pt idx="103">
                  <c:v>4.07</c:v>
                </c:pt>
                <c:pt idx="104">
                  <c:v>4.1100000000000003</c:v>
                </c:pt>
                <c:pt idx="105">
                  <c:v>3.85</c:v>
                </c:pt>
                <c:pt idx="106">
                  <c:v>3.75</c:v>
                </c:pt>
                <c:pt idx="107">
                  <c:v>3.5</c:v>
                </c:pt>
                <c:pt idx="108">
                  <c:v>3.55</c:v>
                </c:pt>
                <c:pt idx="109">
                  <c:v>3.52</c:v>
                </c:pt>
                <c:pt idx="110">
                  <c:v>3.63</c:v>
                </c:pt>
                <c:pt idx="111">
                  <c:v>3.79</c:v>
                </c:pt>
                <c:pt idx="112">
                  <c:v>5.35</c:v>
                </c:pt>
                <c:pt idx="113">
                  <c:v>5.7</c:v>
                </c:pt>
                <c:pt idx="114">
                  <c:v>5.62</c:v>
                </c:pt>
                <c:pt idx="115">
                  <c:v>5.08</c:v>
                </c:pt>
                <c:pt idx="116">
                  <c:v>4.3</c:v>
                </c:pt>
                <c:pt idx="117">
                  <c:v>4.3899999999999997</c:v>
                </c:pt>
                <c:pt idx="118">
                  <c:v>4.42</c:v>
                </c:pt>
                <c:pt idx="119">
                  <c:v>4.5599999999999996</c:v>
                </c:pt>
                <c:pt idx="120">
                  <c:v>4.71</c:v>
                </c:pt>
                <c:pt idx="121">
                  <c:v>4.32</c:v>
                </c:pt>
                <c:pt idx="122">
                  <c:v>4.68</c:v>
                </c:pt>
                <c:pt idx="123">
                  <c:v>6.9</c:v>
                </c:pt>
                <c:pt idx="124">
                  <c:v>6.75</c:v>
                </c:pt>
                <c:pt idx="125">
                  <c:v>6.7</c:v>
                </c:pt>
                <c:pt idx="126">
                  <c:v>5.8</c:v>
                </c:pt>
                <c:pt idx="127">
                  <c:v>5.78</c:v>
                </c:pt>
                <c:pt idx="128">
                  <c:v>5.58</c:v>
                </c:pt>
                <c:pt idx="129">
                  <c:v>5.4</c:v>
                </c:pt>
                <c:pt idx="130">
                  <c:v>5.38</c:v>
                </c:pt>
                <c:pt idx="131">
                  <c:v>6.6</c:v>
                </c:pt>
                <c:pt idx="132">
                  <c:v>6.45</c:v>
                </c:pt>
                <c:pt idx="133">
                  <c:v>6.5</c:v>
                </c:pt>
                <c:pt idx="134">
                  <c:v>6.56</c:v>
                </c:pt>
                <c:pt idx="135">
                  <c:v>6.6</c:v>
                </c:pt>
                <c:pt idx="136">
                  <c:v>7.12</c:v>
                </c:pt>
                <c:pt idx="137">
                  <c:v>7.15</c:v>
                </c:pt>
                <c:pt idx="138">
                  <c:v>7.58</c:v>
                </c:pt>
                <c:pt idx="139">
                  <c:v>8</c:v>
                </c:pt>
                <c:pt idx="140">
                  <c:v>8.25</c:v>
                </c:pt>
                <c:pt idx="141">
                  <c:v>7.75</c:v>
                </c:pt>
                <c:pt idx="142">
                  <c:v>6.45</c:v>
                </c:pt>
                <c:pt idx="143">
                  <c:v>6.4</c:v>
                </c:pt>
                <c:pt idx="144">
                  <c:v>6.48</c:v>
                </c:pt>
                <c:pt idx="145">
                  <c:v>6.4</c:v>
                </c:pt>
                <c:pt idx="146">
                  <c:v>4.9000000000000004</c:v>
                </c:pt>
                <c:pt idx="147">
                  <c:v>4.93</c:v>
                </c:pt>
                <c:pt idx="148">
                  <c:v>3.88</c:v>
                </c:pt>
                <c:pt idx="149">
                  <c:v>3.8</c:v>
                </c:pt>
                <c:pt idx="150">
                  <c:v>3.72</c:v>
                </c:pt>
                <c:pt idx="151">
                  <c:v>4.05</c:v>
                </c:pt>
                <c:pt idx="152">
                  <c:v>3.7</c:v>
                </c:pt>
                <c:pt idx="153">
                  <c:v>3.9</c:v>
                </c:pt>
                <c:pt idx="154">
                  <c:v>3.85</c:v>
                </c:pt>
                <c:pt idx="155">
                  <c:v>3.66</c:v>
                </c:pt>
                <c:pt idx="156">
                  <c:v>3.7</c:v>
                </c:pt>
                <c:pt idx="157">
                  <c:v>3.73</c:v>
                </c:pt>
                <c:pt idx="158">
                  <c:v>4.0999999999999996</c:v>
                </c:pt>
                <c:pt idx="159">
                  <c:v>4.1900000000000004</c:v>
                </c:pt>
                <c:pt idx="160">
                  <c:v>4.0199999999999996</c:v>
                </c:pt>
                <c:pt idx="161">
                  <c:v>4.4800000000000004</c:v>
                </c:pt>
                <c:pt idx="162">
                  <c:v>5.61</c:v>
                </c:pt>
                <c:pt idx="163">
                  <c:v>6</c:v>
                </c:pt>
                <c:pt idx="164">
                  <c:v>5.4</c:v>
                </c:pt>
                <c:pt idx="165">
                  <c:v>5.83</c:v>
                </c:pt>
                <c:pt idx="166">
                  <c:v>6.7</c:v>
                </c:pt>
                <c:pt idx="167">
                  <c:v>7</c:v>
                </c:pt>
                <c:pt idx="168">
                  <c:v>6.75</c:v>
                </c:pt>
                <c:pt idx="169">
                  <c:v>6.99</c:v>
                </c:pt>
                <c:pt idx="170">
                  <c:v>7.15</c:v>
                </c:pt>
                <c:pt idx="171">
                  <c:v>7.2</c:v>
                </c:pt>
                <c:pt idx="172">
                  <c:v>8.0500000000000007</c:v>
                </c:pt>
                <c:pt idx="173">
                  <c:v>7.44</c:v>
                </c:pt>
                <c:pt idx="174">
                  <c:v>6.44</c:v>
                </c:pt>
                <c:pt idx="175">
                  <c:v>6.23</c:v>
                </c:pt>
                <c:pt idx="176">
                  <c:v>5.99</c:v>
                </c:pt>
                <c:pt idx="177">
                  <c:v>5.13</c:v>
                </c:pt>
                <c:pt idx="178">
                  <c:v>5.15</c:v>
                </c:pt>
                <c:pt idx="179">
                  <c:v>5.28</c:v>
                </c:pt>
                <c:pt idx="180">
                  <c:v>5.19</c:v>
                </c:pt>
                <c:pt idx="181">
                  <c:v>5.29</c:v>
                </c:pt>
                <c:pt idx="182">
                  <c:v>5.26</c:v>
                </c:pt>
                <c:pt idx="183">
                  <c:v>5.2</c:v>
                </c:pt>
                <c:pt idx="184">
                  <c:v>5.3</c:v>
                </c:pt>
                <c:pt idx="185">
                  <c:v>5.0999999999999996</c:v>
                </c:pt>
                <c:pt idx="186">
                  <c:v>5.2</c:v>
                </c:pt>
                <c:pt idx="187">
                  <c:v>5.45</c:v>
                </c:pt>
                <c:pt idx="188">
                  <c:v>4.59</c:v>
                </c:pt>
                <c:pt idx="189">
                  <c:v>4.5199999999999996</c:v>
                </c:pt>
                <c:pt idx="190">
                  <c:v>4.4000000000000004</c:v>
                </c:pt>
                <c:pt idx="191">
                  <c:v>5.0999999999999996</c:v>
                </c:pt>
                <c:pt idx="192">
                  <c:v>4.8899999999999997</c:v>
                </c:pt>
                <c:pt idx="193">
                  <c:v>4.8</c:v>
                </c:pt>
                <c:pt idx="194">
                  <c:v>7</c:v>
                </c:pt>
                <c:pt idx="195">
                  <c:v>7.3</c:v>
                </c:pt>
                <c:pt idx="196">
                  <c:v>5.5</c:v>
                </c:pt>
                <c:pt idx="197">
                  <c:v>5.3</c:v>
                </c:pt>
                <c:pt idx="198">
                  <c:v>6.06</c:v>
                </c:pt>
                <c:pt idx="199">
                  <c:v>6.03</c:v>
                </c:pt>
                <c:pt idx="200">
                  <c:v>7.2</c:v>
                </c:pt>
                <c:pt idx="201">
                  <c:v>7.39</c:v>
                </c:pt>
                <c:pt idx="202">
                  <c:v>8.6999999999999993</c:v>
                </c:pt>
                <c:pt idx="203">
                  <c:v>8.92</c:v>
                </c:pt>
                <c:pt idx="204">
                  <c:v>8.1</c:v>
                </c:pt>
                <c:pt idx="205">
                  <c:v>7.55</c:v>
                </c:pt>
                <c:pt idx="206">
                  <c:v>8.9700000000000006</c:v>
                </c:pt>
                <c:pt idx="207">
                  <c:v>9.35</c:v>
                </c:pt>
                <c:pt idx="208">
                  <c:v>9.81</c:v>
                </c:pt>
                <c:pt idx="209">
                  <c:v>10.119999999999999</c:v>
                </c:pt>
                <c:pt idx="210">
                  <c:v>10.1</c:v>
                </c:pt>
                <c:pt idx="211">
                  <c:v>9.5</c:v>
                </c:pt>
                <c:pt idx="212">
                  <c:v>9.1999999999999993</c:v>
                </c:pt>
                <c:pt idx="213">
                  <c:v>8.8000000000000007</c:v>
                </c:pt>
                <c:pt idx="214">
                  <c:v>9.5500000000000007</c:v>
                </c:pt>
                <c:pt idx="215">
                  <c:v>9.5</c:v>
                </c:pt>
                <c:pt idx="216">
                  <c:v>9.4499999999999993</c:v>
                </c:pt>
                <c:pt idx="217">
                  <c:v>10</c:v>
                </c:pt>
                <c:pt idx="218">
                  <c:v>10.68</c:v>
                </c:pt>
                <c:pt idx="219">
                  <c:v>10.53</c:v>
                </c:pt>
                <c:pt idx="220">
                  <c:v>10.7</c:v>
                </c:pt>
                <c:pt idx="221">
                  <c:v>11</c:v>
                </c:pt>
                <c:pt idx="222">
                  <c:v>11.5</c:v>
                </c:pt>
                <c:pt idx="223">
                  <c:v>11.55</c:v>
                </c:pt>
                <c:pt idx="224">
                  <c:v>11.45</c:v>
                </c:pt>
                <c:pt idx="225">
                  <c:v>10.65</c:v>
                </c:pt>
                <c:pt idx="226">
                  <c:v>10.8</c:v>
                </c:pt>
                <c:pt idx="227">
                  <c:v>10.5</c:v>
                </c:pt>
                <c:pt idx="228">
                  <c:v>11.05</c:v>
                </c:pt>
                <c:pt idx="229">
                  <c:v>11.2</c:v>
                </c:pt>
                <c:pt idx="230">
                  <c:v>11.3</c:v>
                </c:pt>
                <c:pt idx="231">
                  <c:v>10.8</c:v>
                </c:pt>
                <c:pt idx="232">
                  <c:v>10.25</c:v>
                </c:pt>
                <c:pt idx="233">
                  <c:v>10.050000000000001</c:v>
                </c:pt>
                <c:pt idx="234">
                  <c:v>9.35</c:v>
                </c:pt>
                <c:pt idx="235">
                  <c:v>9</c:v>
                </c:pt>
                <c:pt idx="236">
                  <c:v>9.1</c:v>
                </c:pt>
                <c:pt idx="237">
                  <c:v>9.1</c:v>
                </c:pt>
                <c:pt idx="238">
                  <c:v>8.5</c:v>
                </c:pt>
                <c:pt idx="239">
                  <c:v>8.3000000000000007</c:v>
                </c:pt>
                <c:pt idx="240">
                  <c:v>8.1</c:v>
                </c:pt>
                <c:pt idx="241">
                  <c:v>8.1999999999999993</c:v>
                </c:pt>
                <c:pt idx="242">
                  <c:v>8.3000000000000007</c:v>
                </c:pt>
                <c:pt idx="243">
                  <c:v>8.5</c:v>
                </c:pt>
                <c:pt idx="244">
                  <c:v>8.1999999999999993</c:v>
                </c:pt>
                <c:pt idx="245">
                  <c:v>8.5</c:v>
                </c:pt>
                <c:pt idx="246">
                  <c:v>9</c:v>
                </c:pt>
                <c:pt idx="247">
                  <c:v>8.9</c:v>
                </c:pt>
                <c:pt idx="248">
                  <c:v>8.8000000000000007</c:v>
                </c:pt>
                <c:pt idx="249">
                  <c:v>8.65</c:v>
                </c:pt>
                <c:pt idx="250">
                  <c:v>8.5</c:v>
                </c:pt>
                <c:pt idx="251">
                  <c:v>8</c:v>
                </c:pt>
                <c:pt idx="252">
                  <c:v>7.5</c:v>
                </c:pt>
                <c:pt idx="253">
                  <c:v>7.25</c:v>
                </c:pt>
                <c:pt idx="254">
                  <c:v>7</c:v>
                </c:pt>
                <c:pt idx="255">
                  <c:v>6.96</c:v>
                </c:pt>
                <c:pt idx="256">
                  <c:v>6.91</c:v>
                </c:pt>
                <c:pt idx="257">
                  <c:v>6.88</c:v>
                </c:pt>
                <c:pt idx="258">
                  <c:v>6.86</c:v>
                </c:pt>
                <c:pt idx="259">
                  <c:v>6.85</c:v>
                </c:pt>
                <c:pt idx="260">
                  <c:v>6.87</c:v>
                </c:pt>
                <c:pt idx="261">
                  <c:v>6.92</c:v>
                </c:pt>
                <c:pt idx="262">
                  <c:v>7</c:v>
                </c:pt>
                <c:pt idx="263">
                  <c:v>7.06</c:v>
                </c:pt>
                <c:pt idx="264">
                  <c:v>7.15</c:v>
                </c:pt>
                <c:pt idx="265">
                  <c:v>7.33</c:v>
                </c:pt>
                <c:pt idx="266">
                  <c:v>7.5</c:v>
                </c:pt>
                <c:pt idx="267">
                  <c:v>7.45</c:v>
                </c:pt>
                <c:pt idx="268">
                  <c:v>7.4</c:v>
                </c:pt>
                <c:pt idx="269">
                  <c:v>7.6</c:v>
                </c:pt>
                <c:pt idx="270">
                  <c:v>7.8</c:v>
                </c:pt>
                <c:pt idx="271">
                  <c:v>8</c:v>
                </c:pt>
                <c:pt idx="272">
                  <c:v>8.1</c:v>
                </c:pt>
                <c:pt idx="273">
                  <c:v>8.15</c:v>
                </c:pt>
                <c:pt idx="274">
                  <c:v>8.1999999999999993</c:v>
                </c:pt>
                <c:pt idx="275">
                  <c:v>8.6</c:v>
                </c:pt>
                <c:pt idx="276">
                  <c:v>9.1</c:v>
                </c:pt>
                <c:pt idx="277">
                  <c:v>9.0500000000000007</c:v>
                </c:pt>
                <c:pt idx="278">
                  <c:v>9</c:v>
                </c:pt>
                <c:pt idx="279">
                  <c:v>8.6</c:v>
                </c:pt>
                <c:pt idx="280">
                  <c:v>8.1999999999999993</c:v>
                </c:pt>
                <c:pt idx="281">
                  <c:v>7.98</c:v>
                </c:pt>
                <c:pt idx="282">
                  <c:v>7.54</c:v>
                </c:pt>
                <c:pt idx="283">
                  <c:v>7.26</c:v>
                </c:pt>
                <c:pt idx="284">
                  <c:v>7</c:v>
                </c:pt>
                <c:pt idx="285">
                  <c:v>7.7</c:v>
                </c:pt>
                <c:pt idx="286">
                  <c:v>8.1999999999999993</c:v>
                </c:pt>
                <c:pt idx="287">
                  <c:v>8.2200000000000006</c:v>
                </c:pt>
                <c:pt idx="288">
                  <c:v>8.25</c:v>
                </c:pt>
                <c:pt idx="289">
                  <c:v>7.8</c:v>
                </c:pt>
                <c:pt idx="290">
                  <c:v>7.3</c:v>
                </c:pt>
                <c:pt idx="291">
                  <c:v>7.4</c:v>
                </c:pt>
                <c:pt idx="292">
                  <c:v>7.5</c:v>
                </c:pt>
                <c:pt idx="293">
                  <c:v>7.55</c:v>
                </c:pt>
                <c:pt idx="294">
                  <c:v>7.6</c:v>
                </c:pt>
                <c:pt idx="295">
                  <c:v>7.58</c:v>
                </c:pt>
                <c:pt idx="296">
                  <c:v>7.56</c:v>
                </c:pt>
                <c:pt idx="297">
                  <c:v>7.53</c:v>
                </c:pt>
                <c:pt idx="298">
                  <c:v>7.51</c:v>
                </c:pt>
                <c:pt idx="299">
                  <c:v>7.5</c:v>
                </c:pt>
                <c:pt idx="300">
                  <c:v>7.4</c:v>
                </c:pt>
                <c:pt idx="301">
                  <c:v>7.3</c:v>
                </c:pt>
                <c:pt idx="302">
                  <c:v>7.1</c:v>
                </c:pt>
                <c:pt idx="303">
                  <c:v>7.3</c:v>
                </c:pt>
                <c:pt idx="304">
                  <c:v>7.4</c:v>
                </c:pt>
                <c:pt idx="305">
                  <c:v>7.5</c:v>
                </c:pt>
                <c:pt idx="306">
                  <c:v>7.5</c:v>
                </c:pt>
                <c:pt idx="307">
                  <c:v>7.65</c:v>
                </c:pt>
                <c:pt idx="308">
                  <c:v>7.8</c:v>
                </c:pt>
                <c:pt idx="309">
                  <c:v>7.95</c:v>
                </c:pt>
                <c:pt idx="310">
                  <c:v>8.1</c:v>
                </c:pt>
                <c:pt idx="311">
                  <c:v>8.3000000000000007</c:v>
                </c:pt>
                <c:pt idx="312">
                  <c:v>8.4</c:v>
                </c:pt>
                <c:pt idx="313">
                  <c:v>8.2200000000000006</c:v>
                </c:pt>
                <c:pt idx="314">
                  <c:v>8.07</c:v>
                </c:pt>
                <c:pt idx="315">
                  <c:v>7.74</c:v>
                </c:pt>
                <c:pt idx="316">
                  <c:v>7.33</c:v>
                </c:pt>
                <c:pt idx="317">
                  <c:v>6.61</c:v>
                </c:pt>
                <c:pt idx="318">
                  <c:v>6.26</c:v>
                </c:pt>
                <c:pt idx="319">
                  <c:v>5.87</c:v>
                </c:pt>
                <c:pt idx="320">
                  <c:v>5.54</c:v>
                </c:pt>
                <c:pt idx="321">
                  <c:v>5.1100000000000003</c:v>
                </c:pt>
                <c:pt idx="322">
                  <c:v>4.88</c:v>
                </c:pt>
                <c:pt idx="323">
                  <c:v>4.71</c:v>
                </c:pt>
                <c:pt idx="324">
                  <c:v>4.5</c:v>
                </c:pt>
                <c:pt idx="400">
                  <c:v>4.8099999999999996</c:v>
                </c:pt>
                <c:pt idx="401">
                  <c:v>4.45</c:v>
                </c:pt>
                <c:pt idx="402">
                  <c:v>3.83</c:v>
                </c:pt>
                <c:pt idx="403">
                  <c:v>3.93</c:v>
                </c:pt>
                <c:pt idx="404">
                  <c:v>3.61</c:v>
                </c:pt>
                <c:pt idx="405">
                  <c:v>3.7</c:v>
                </c:pt>
                <c:pt idx="406">
                  <c:v>3.3</c:v>
                </c:pt>
                <c:pt idx="407">
                  <c:v>3.41</c:v>
                </c:pt>
                <c:pt idx="408">
                  <c:v>3.1</c:v>
                </c:pt>
                <c:pt idx="409">
                  <c:v>3.52</c:v>
                </c:pt>
                <c:pt idx="410">
                  <c:v>3.12</c:v>
                </c:pt>
                <c:pt idx="411">
                  <c:v>4</c:v>
                </c:pt>
                <c:pt idx="412">
                  <c:v>4.5999999999999996</c:v>
                </c:pt>
                <c:pt idx="413">
                  <c:v>4.13</c:v>
                </c:pt>
                <c:pt idx="414">
                  <c:v>3.34</c:v>
                </c:pt>
                <c:pt idx="415">
                  <c:v>3.69</c:v>
                </c:pt>
                <c:pt idx="416">
                  <c:v>4.63</c:v>
                </c:pt>
                <c:pt idx="417">
                  <c:v>4.97</c:v>
                </c:pt>
                <c:pt idx="418">
                  <c:v>4.87</c:v>
                </c:pt>
                <c:pt idx="419">
                  <c:v>4.59</c:v>
                </c:pt>
                <c:pt idx="420">
                  <c:v>4.6100000000000003</c:v>
                </c:pt>
                <c:pt idx="421">
                  <c:v>4.59</c:v>
                </c:pt>
                <c:pt idx="422">
                  <c:v>4.5599999999999996</c:v>
                </c:pt>
                <c:pt idx="423">
                  <c:v>4.47</c:v>
                </c:pt>
                <c:pt idx="424">
                  <c:v>4.8099999999999996</c:v>
                </c:pt>
                <c:pt idx="425">
                  <c:v>4.58</c:v>
                </c:pt>
                <c:pt idx="426">
                  <c:v>5.67</c:v>
                </c:pt>
                <c:pt idx="427">
                  <c:v>5.8</c:v>
                </c:pt>
                <c:pt idx="428">
                  <c:v>5.18</c:v>
                </c:pt>
                <c:pt idx="429">
                  <c:v>5.01</c:v>
                </c:pt>
                <c:pt idx="430">
                  <c:v>4.7699999999999996</c:v>
                </c:pt>
                <c:pt idx="431">
                  <c:v>4.3499999999999996</c:v>
                </c:pt>
                <c:pt idx="432">
                  <c:v>4.5</c:v>
                </c:pt>
                <c:pt idx="433">
                  <c:v>4.53</c:v>
                </c:pt>
                <c:pt idx="434">
                  <c:v>4.49</c:v>
                </c:pt>
                <c:pt idx="435">
                  <c:v>4.33</c:v>
                </c:pt>
                <c:pt idx="436">
                  <c:v>4.26</c:v>
                </c:pt>
                <c:pt idx="437">
                  <c:v>4.16</c:v>
                </c:pt>
                <c:pt idx="438">
                  <c:v>4.2300000000000004</c:v>
                </c:pt>
                <c:pt idx="439">
                  <c:v>4.34</c:v>
                </c:pt>
                <c:pt idx="440">
                  <c:v>4.12</c:v>
                </c:pt>
                <c:pt idx="441">
                  <c:v>4</c:v>
                </c:pt>
                <c:pt idx="442">
                  <c:v>3.82</c:v>
                </c:pt>
                <c:pt idx="443">
                  <c:v>4.08</c:v>
                </c:pt>
                <c:pt idx="444">
                  <c:v>3.98</c:v>
                </c:pt>
                <c:pt idx="445">
                  <c:v>4.0999999999999996</c:v>
                </c:pt>
                <c:pt idx="446">
                  <c:v>4.22</c:v>
                </c:pt>
                <c:pt idx="447">
                  <c:v>4.12</c:v>
                </c:pt>
                <c:pt idx="448">
                  <c:v>3.88</c:v>
                </c:pt>
                <c:pt idx="449">
                  <c:v>3.83</c:v>
                </c:pt>
                <c:pt idx="450">
                  <c:v>3</c:v>
                </c:pt>
                <c:pt idx="451">
                  <c:v>3.15</c:v>
                </c:pt>
                <c:pt idx="452">
                  <c:v>3.15</c:v>
                </c:pt>
                <c:pt idx="453">
                  <c:v>3.49</c:v>
                </c:pt>
                <c:pt idx="454">
                  <c:v>3.04</c:v>
                </c:pt>
                <c:pt idx="455">
                  <c:v>3.37</c:v>
                </c:pt>
                <c:pt idx="456">
                  <c:v>2.81</c:v>
                </c:pt>
                <c:pt idx="457">
                  <c:v>2.83</c:v>
                </c:pt>
                <c:pt idx="458">
                  <c:v>2.8</c:v>
                </c:pt>
                <c:pt idx="459">
                  <c:v>3.27</c:v>
                </c:pt>
                <c:pt idx="460">
                  <c:v>3.24</c:v>
                </c:pt>
                <c:pt idx="461">
                  <c:v>3.36</c:v>
                </c:pt>
                <c:pt idx="462">
                  <c:v>2.93</c:v>
                </c:pt>
                <c:pt idx="463">
                  <c:v>2.98</c:v>
                </c:pt>
                <c:pt idx="464">
                  <c:v>2.92</c:v>
                </c:pt>
                <c:pt idx="465">
                  <c:v>3.43</c:v>
                </c:pt>
                <c:pt idx="466">
                  <c:v>3.05</c:v>
                </c:pt>
                <c:pt idx="467">
                  <c:v>3.37</c:v>
                </c:pt>
                <c:pt idx="468">
                  <c:v>3.43</c:v>
                </c:pt>
                <c:pt idx="469">
                  <c:v>3.4</c:v>
                </c:pt>
                <c:pt idx="470">
                  <c:v>3.11</c:v>
                </c:pt>
                <c:pt idx="471">
                  <c:v>3.1</c:v>
                </c:pt>
                <c:pt idx="472">
                  <c:v>3.09</c:v>
                </c:pt>
                <c:pt idx="473">
                  <c:v>3.4</c:v>
                </c:pt>
                <c:pt idx="474">
                  <c:v>3.13</c:v>
                </c:pt>
                <c:pt idx="475">
                  <c:v>3.46</c:v>
                </c:pt>
                <c:pt idx="476">
                  <c:v>3.19</c:v>
                </c:pt>
                <c:pt idx="477">
                  <c:v>3.28</c:v>
                </c:pt>
                <c:pt idx="478">
                  <c:v>2.85</c:v>
                </c:pt>
                <c:pt idx="479">
                  <c:v>2.78</c:v>
                </c:pt>
                <c:pt idx="480">
                  <c:v>2.59</c:v>
                </c:pt>
                <c:pt idx="481">
                  <c:v>2.67</c:v>
                </c:pt>
                <c:pt idx="482">
                  <c:v>2.76</c:v>
                </c:pt>
                <c:pt idx="483">
                  <c:v>2.61</c:v>
                </c:pt>
                <c:pt idx="484">
                  <c:v>2.81</c:v>
                </c:pt>
                <c:pt idx="485">
                  <c:v>2.67</c:v>
                </c:pt>
                <c:pt idx="486">
                  <c:v>2.9</c:v>
                </c:pt>
                <c:pt idx="487">
                  <c:v>2.7</c:v>
                </c:pt>
                <c:pt idx="488">
                  <c:v>2.6</c:v>
                </c:pt>
                <c:pt idx="489">
                  <c:v>2.4300000000000002</c:v>
                </c:pt>
                <c:pt idx="490">
                  <c:v>2.52</c:v>
                </c:pt>
                <c:pt idx="491">
                  <c:v>2.59</c:v>
                </c:pt>
                <c:pt idx="492">
                  <c:v>2.6</c:v>
                </c:pt>
                <c:pt idx="493">
                  <c:v>2.3199999999999998</c:v>
                </c:pt>
                <c:pt idx="494">
                  <c:v>2.52</c:v>
                </c:pt>
                <c:pt idx="495">
                  <c:v>2.58</c:v>
                </c:pt>
                <c:pt idx="496">
                  <c:v>2.56</c:v>
                </c:pt>
                <c:pt idx="497">
                  <c:v>2.14</c:v>
                </c:pt>
                <c:pt idx="498">
                  <c:v>2.38</c:v>
                </c:pt>
                <c:pt idx="499">
                  <c:v>2.2000000000000002</c:v>
                </c:pt>
                <c:pt idx="500">
                  <c:v>2.35</c:v>
                </c:pt>
                <c:pt idx="501">
                  <c:v>2.29</c:v>
                </c:pt>
                <c:pt idx="502">
                  <c:v>2.5</c:v>
                </c:pt>
                <c:pt idx="503">
                  <c:v>2.42</c:v>
                </c:pt>
                <c:pt idx="504">
                  <c:v>2.56</c:v>
                </c:pt>
                <c:pt idx="505">
                  <c:v>2.56</c:v>
                </c:pt>
                <c:pt idx="506">
                  <c:v>2.69</c:v>
                </c:pt>
                <c:pt idx="507">
                  <c:v>3.61</c:v>
                </c:pt>
                <c:pt idx="508">
                  <c:v>3.26</c:v>
                </c:pt>
                <c:pt idx="509">
                  <c:v>3.41</c:v>
                </c:pt>
                <c:pt idx="510">
                  <c:v>3.12</c:v>
                </c:pt>
                <c:pt idx="511">
                  <c:v>3.37</c:v>
                </c:pt>
                <c:pt idx="512">
                  <c:v>3.29</c:v>
                </c:pt>
                <c:pt idx="513">
                  <c:v>3.45</c:v>
                </c:pt>
                <c:pt idx="514">
                  <c:v>3.38</c:v>
                </c:pt>
                <c:pt idx="515">
                  <c:v>3.1</c:v>
                </c:pt>
                <c:pt idx="516">
                  <c:v>2.89</c:v>
                </c:pt>
                <c:pt idx="517">
                  <c:v>2.5</c:v>
                </c:pt>
                <c:pt idx="518">
                  <c:v>2.52</c:v>
                </c:pt>
                <c:pt idx="519">
                  <c:v>2.37</c:v>
                </c:pt>
                <c:pt idx="520">
                  <c:v>2.62</c:v>
                </c:pt>
                <c:pt idx="521">
                  <c:v>3.53</c:v>
                </c:pt>
                <c:pt idx="522">
                  <c:v>3.66</c:v>
                </c:pt>
                <c:pt idx="523">
                  <c:v>3.19</c:v>
                </c:pt>
                <c:pt idx="524">
                  <c:v>3.18</c:v>
                </c:pt>
                <c:pt idx="525">
                  <c:v>3.06</c:v>
                </c:pt>
                <c:pt idx="526">
                  <c:v>3.47</c:v>
                </c:pt>
                <c:pt idx="527">
                  <c:v>3.68</c:v>
                </c:pt>
                <c:pt idx="528">
                  <c:v>3.25</c:v>
                </c:pt>
                <c:pt idx="529">
                  <c:v>3.1</c:v>
                </c:pt>
                <c:pt idx="530">
                  <c:v>2.84</c:v>
                </c:pt>
                <c:pt idx="531">
                  <c:v>2.31</c:v>
                </c:pt>
                <c:pt idx="532">
                  <c:v>2.4500000000000002</c:v>
                </c:pt>
                <c:pt idx="533">
                  <c:v>2.48</c:v>
                </c:pt>
                <c:pt idx="534">
                  <c:v>2.84</c:v>
                </c:pt>
                <c:pt idx="535">
                  <c:v>2.58</c:v>
                </c:pt>
                <c:pt idx="536">
                  <c:v>2.68</c:v>
                </c:pt>
                <c:pt idx="537">
                  <c:v>2.7</c:v>
                </c:pt>
                <c:pt idx="538">
                  <c:v>3.72</c:v>
                </c:pt>
                <c:pt idx="539">
                  <c:v>3.91</c:v>
                </c:pt>
                <c:pt idx="540">
                  <c:v>4.2300000000000004</c:v>
                </c:pt>
                <c:pt idx="541">
                  <c:v>4.49</c:v>
                </c:pt>
                <c:pt idx="542">
                  <c:v>3.95</c:v>
                </c:pt>
                <c:pt idx="543">
                  <c:v>3.73</c:v>
                </c:pt>
                <c:pt idx="544">
                  <c:v>3.68</c:v>
                </c:pt>
                <c:pt idx="545">
                  <c:v>3.7</c:v>
                </c:pt>
                <c:pt idx="546">
                  <c:v>3.34</c:v>
                </c:pt>
                <c:pt idx="547">
                  <c:v>3.58</c:v>
                </c:pt>
                <c:pt idx="548">
                  <c:v>3.34</c:v>
                </c:pt>
                <c:pt idx="549">
                  <c:v>3.39</c:v>
                </c:pt>
                <c:pt idx="550">
                  <c:v>3.35</c:v>
                </c:pt>
                <c:pt idx="551">
                  <c:v>3.52</c:v>
                </c:pt>
                <c:pt idx="552">
                  <c:v>3.48</c:v>
                </c:pt>
                <c:pt idx="553">
                  <c:v>4.04</c:v>
                </c:pt>
                <c:pt idx="554">
                  <c:v>3.9</c:v>
                </c:pt>
                <c:pt idx="555">
                  <c:v>3.96</c:v>
                </c:pt>
                <c:pt idx="556">
                  <c:v>3.58</c:v>
                </c:pt>
                <c:pt idx="557">
                  <c:v>4.2</c:v>
                </c:pt>
                <c:pt idx="558">
                  <c:v>4.4800000000000004</c:v>
                </c:pt>
                <c:pt idx="559">
                  <c:v>4.5999999999999996</c:v>
                </c:pt>
                <c:pt idx="560">
                  <c:v>3.82</c:v>
                </c:pt>
                <c:pt idx="561">
                  <c:v>4.21</c:v>
                </c:pt>
                <c:pt idx="562">
                  <c:v>3.95</c:v>
                </c:pt>
                <c:pt idx="563">
                  <c:v>4.2</c:v>
                </c:pt>
                <c:pt idx="564">
                  <c:v>3.95</c:v>
                </c:pt>
                <c:pt idx="565">
                  <c:v>3.87</c:v>
                </c:pt>
                <c:pt idx="566">
                  <c:v>3.47</c:v>
                </c:pt>
                <c:pt idx="567">
                  <c:v>3.89</c:v>
                </c:pt>
                <c:pt idx="568">
                  <c:v>5.32</c:v>
                </c:pt>
                <c:pt idx="569">
                  <c:v>4.74</c:v>
                </c:pt>
                <c:pt idx="570">
                  <c:v>4.22</c:v>
                </c:pt>
                <c:pt idx="571">
                  <c:v>4.2699999999999996</c:v>
                </c:pt>
                <c:pt idx="572">
                  <c:v>4.9400000000000004</c:v>
                </c:pt>
                <c:pt idx="573">
                  <c:v>5.91</c:v>
                </c:pt>
                <c:pt idx="574">
                  <c:v>5.97</c:v>
                </c:pt>
                <c:pt idx="575">
                  <c:v>5.22</c:v>
                </c:pt>
                <c:pt idx="576">
                  <c:v>3.93</c:v>
                </c:pt>
                <c:pt idx="577">
                  <c:v>4.74</c:v>
                </c:pt>
                <c:pt idx="578">
                  <c:v>5.25</c:v>
                </c:pt>
                <c:pt idx="579">
                  <c:v>5.26</c:v>
                </c:pt>
                <c:pt idx="580">
                  <c:v>4.7300000000000004</c:v>
                </c:pt>
                <c:pt idx="581">
                  <c:v>5.41</c:v>
                </c:pt>
                <c:pt idx="582">
                  <c:v>5.66</c:v>
                </c:pt>
                <c:pt idx="583">
                  <c:v>6.08</c:v>
                </c:pt>
                <c:pt idx="584">
                  <c:v>6.44</c:v>
                </c:pt>
                <c:pt idx="585">
                  <c:v>6.4</c:v>
                </c:pt>
                <c:pt idx="586">
                  <c:v>5.6</c:v>
                </c:pt>
                <c:pt idx="587">
                  <c:v>5.67</c:v>
                </c:pt>
                <c:pt idx="588">
                  <c:v>5.62</c:v>
                </c:pt>
                <c:pt idx="589">
                  <c:v>5.67</c:v>
                </c:pt>
                <c:pt idx="590">
                  <c:v>5.42</c:v>
                </c:pt>
                <c:pt idx="591">
                  <c:v>5.01</c:v>
                </c:pt>
                <c:pt idx="592">
                  <c:v>4.22</c:v>
                </c:pt>
                <c:pt idx="593">
                  <c:v>4.87</c:v>
                </c:pt>
                <c:pt idx="594">
                  <c:v>5.4</c:v>
                </c:pt>
                <c:pt idx="595">
                  <c:v>3.58</c:v>
                </c:pt>
                <c:pt idx="596">
                  <c:v>3.82</c:v>
                </c:pt>
                <c:pt idx="597">
                  <c:v>4.05</c:v>
                </c:pt>
                <c:pt idx="598">
                  <c:v>4.2</c:v>
                </c:pt>
                <c:pt idx="599">
                  <c:v>4.09</c:v>
                </c:pt>
                <c:pt idx="600">
                  <c:v>4.0599999999999996</c:v>
                </c:pt>
                <c:pt idx="601">
                  <c:v>4.16</c:v>
                </c:pt>
                <c:pt idx="602">
                  <c:v>2.95</c:v>
                </c:pt>
                <c:pt idx="603">
                  <c:v>3.21</c:v>
                </c:pt>
                <c:pt idx="604">
                  <c:v>3.62</c:v>
                </c:pt>
                <c:pt idx="605">
                  <c:v>3.73</c:v>
                </c:pt>
                <c:pt idx="606">
                  <c:v>4.0199999999999996</c:v>
                </c:pt>
                <c:pt idx="607">
                  <c:v>4.17</c:v>
                </c:pt>
                <c:pt idx="608">
                  <c:v>3.87</c:v>
                </c:pt>
                <c:pt idx="609">
                  <c:v>3.75</c:v>
                </c:pt>
                <c:pt idx="610">
                  <c:v>3.75</c:v>
                </c:pt>
                <c:pt idx="611">
                  <c:v>3.62</c:v>
                </c:pt>
                <c:pt idx="612">
                  <c:v>3.51</c:v>
                </c:pt>
                <c:pt idx="613">
                  <c:v>3.59</c:v>
                </c:pt>
                <c:pt idx="614">
                  <c:v>3.34</c:v>
                </c:pt>
                <c:pt idx="615">
                  <c:v>3.03</c:v>
                </c:pt>
                <c:pt idx="636">
                  <c:v>7.52</c:v>
                </c:pt>
                <c:pt idx="637">
                  <c:v>7.08</c:v>
                </c:pt>
                <c:pt idx="638">
                  <c:v>5.69</c:v>
                </c:pt>
                <c:pt idx="639">
                  <c:v>5.3</c:v>
                </c:pt>
                <c:pt idx="640">
                  <c:v>5.44</c:v>
                </c:pt>
                <c:pt idx="641">
                  <c:v>5.67</c:v>
                </c:pt>
                <c:pt idx="642">
                  <c:v>5.96</c:v>
                </c:pt>
                <c:pt idx="643">
                  <c:v>5.61</c:v>
                </c:pt>
                <c:pt idx="644">
                  <c:v>6.32</c:v>
                </c:pt>
                <c:pt idx="645">
                  <c:v>6.59</c:v>
                </c:pt>
                <c:pt idx="646">
                  <c:v>7.3</c:v>
                </c:pt>
                <c:pt idx="647">
                  <c:v>7.57</c:v>
                </c:pt>
                <c:pt idx="648">
                  <c:v>7.41</c:v>
                </c:pt>
                <c:pt idx="649">
                  <c:v>7.15</c:v>
                </c:pt>
                <c:pt idx="650">
                  <c:v>7.01</c:v>
                </c:pt>
                <c:pt idx="651">
                  <c:v>7.38</c:v>
                </c:pt>
                <c:pt idx="652">
                  <c:v>7.1</c:v>
                </c:pt>
                <c:pt idx="653">
                  <c:v>6.62</c:v>
                </c:pt>
                <c:pt idx="654">
                  <c:v>6.69</c:v>
                </c:pt>
                <c:pt idx="655">
                  <c:v>7.23</c:v>
                </c:pt>
                <c:pt idx="656">
                  <c:v>7.28</c:v>
                </c:pt>
                <c:pt idx="657">
                  <c:v>6.94</c:v>
                </c:pt>
                <c:pt idx="658">
                  <c:v>7.2</c:v>
                </c:pt>
                <c:pt idx="659">
                  <c:v>7.2</c:v>
                </c:pt>
                <c:pt idx="660">
                  <c:v>6.73</c:v>
                </c:pt>
                <c:pt idx="661">
                  <c:v>6.08</c:v>
                </c:pt>
                <c:pt idx="662">
                  <c:v>6.01</c:v>
                </c:pt>
                <c:pt idx="663">
                  <c:v>5.97</c:v>
                </c:pt>
                <c:pt idx="664">
                  <c:v>6.31</c:v>
                </c:pt>
                <c:pt idx="665">
                  <c:v>6.82</c:v>
                </c:pt>
                <c:pt idx="666">
                  <c:v>7.24</c:v>
                </c:pt>
                <c:pt idx="667">
                  <c:v>7.4</c:v>
                </c:pt>
                <c:pt idx="668">
                  <c:v>7.1</c:v>
                </c:pt>
                <c:pt idx="669">
                  <c:v>7.01</c:v>
                </c:pt>
                <c:pt idx="670">
                  <c:v>7.21</c:v>
                </c:pt>
                <c:pt idx="671">
                  <c:v>7.35</c:v>
                </c:pt>
                <c:pt idx="672">
                  <c:v>6.82</c:v>
                </c:pt>
                <c:pt idx="673">
                  <c:v>7.18</c:v>
                </c:pt>
                <c:pt idx="674">
                  <c:v>7.39</c:v>
                </c:pt>
                <c:pt idx="675">
                  <c:v>7.58</c:v>
                </c:pt>
                <c:pt idx="676">
                  <c:v>7.69</c:v>
                </c:pt>
                <c:pt idx="677">
                  <c:v>6.92</c:v>
                </c:pt>
                <c:pt idx="678">
                  <c:v>6.81</c:v>
                </c:pt>
                <c:pt idx="679">
                  <c:v>6.63</c:v>
                </c:pt>
                <c:pt idx="680">
                  <c:v>6.43</c:v>
                </c:pt>
                <c:pt idx="681">
                  <c:v>7.05</c:v>
                </c:pt>
                <c:pt idx="682">
                  <c:v>7.36</c:v>
                </c:pt>
                <c:pt idx="683">
                  <c:v>7.64</c:v>
                </c:pt>
                <c:pt idx="684">
                  <c:v>8.25</c:v>
                </c:pt>
                <c:pt idx="685">
                  <c:v>8.2100000000000009</c:v>
                </c:pt>
                <c:pt idx="686">
                  <c:v>8.1999999999999993</c:v>
                </c:pt>
                <c:pt idx="687">
                  <c:v>8.19</c:v>
                </c:pt>
                <c:pt idx="688">
                  <c:v>8.35</c:v>
                </c:pt>
                <c:pt idx="689">
                  <c:v>8.52</c:v>
                </c:pt>
                <c:pt idx="690">
                  <c:v>8.66</c:v>
                </c:pt>
                <c:pt idx="691">
                  <c:v>8.23</c:v>
                </c:pt>
                <c:pt idx="692">
                  <c:v>7.73</c:v>
                </c:pt>
                <c:pt idx="693">
                  <c:v>7.23</c:v>
                </c:pt>
                <c:pt idx="694">
                  <c:v>7.15</c:v>
                </c:pt>
                <c:pt idx="695">
                  <c:v>7.36</c:v>
                </c:pt>
                <c:pt idx="696">
                  <c:v>7.41</c:v>
                </c:pt>
                <c:pt idx="697">
                  <c:v>7.33</c:v>
                </c:pt>
                <c:pt idx="698">
                  <c:v>7.45</c:v>
                </c:pt>
                <c:pt idx="699">
                  <c:v>7.62</c:v>
                </c:pt>
                <c:pt idx="700">
                  <c:v>7.65</c:v>
                </c:pt>
                <c:pt idx="701">
                  <c:v>7.75</c:v>
                </c:pt>
                <c:pt idx="702">
                  <c:v>7.84</c:v>
                </c:pt>
                <c:pt idx="703">
                  <c:v>7.71</c:v>
                </c:pt>
                <c:pt idx="704">
                  <c:v>7.88</c:v>
                </c:pt>
                <c:pt idx="705">
                  <c:v>8.33</c:v>
                </c:pt>
                <c:pt idx="706">
                  <c:v>8.7200000000000006</c:v>
                </c:pt>
                <c:pt idx="707">
                  <c:v>8.57</c:v>
                </c:pt>
                <c:pt idx="708">
                  <c:v>8.0299999999999994</c:v>
                </c:pt>
                <c:pt idx="709">
                  <c:v>7.67</c:v>
                </c:pt>
                <c:pt idx="710">
                  <c:v>7.89</c:v>
                </c:pt>
                <c:pt idx="711">
                  <c:v>7.93</c:v>
                </c:pt>
                <c:pt idx="712">
                  <c:v>7.8</c:v>
                </c:pt>
                <c:pt idx="713">
                  <c:v>7.21</c:v>
                </c:pt>
                <c:pt idx="714">
                  <c:v>6.42</c:v>
                </c:pt>
                <c:pt idx="715">
                  <c:v>6.04</c:v>
                </c:pt>
                <c:pt idx="716">
                  <c:v>5.8</c:v>
                </c:pt>
                <c:pt idx="717">
                  <c:v>5.67</c:v>
                </c:pt>
                <c:pt idx="718">
                  <c:v>6</c:v>
                </c:pt>
                <c:pt idx="719">
                  <c:v>5.71</c:v>
                </c:pt>
                <c:pt idx="720">
                  <c:v>5.51</c:v>
                </c:pt>
                <c:pt idx="721">
                  <c:v>5.27</c:v>
                </c:pt>
                <c:pt idx="722">
                  <c:v>4.62</c:v>
                </c:pt>
                <c:pt idx="723">
                  <c:v>4.45</c:v>
                </c:pt>
                <c:pt idx="724">
                  <c:v>4.05</c:v>
                </c:pt>
                <c:pt idx="725">
                  <c:v>4.21</c:v>
                </c:pt>
                <c:pt idx="726">
                  <c:v>3.9</c:v>
                </c:pt>
                <c:pt idx="727">
                  <c:v>4.01</c:v>
                </c:pt>
                <c:pt idx="728">
                  <c:v>3.85</c:v>
                </c:pt>
                <c:pt idx="729">
                  <c:v>4.25</c:v>
                </c:pt>
                <c:pt idx="730">
                  <c:v>4.78</c:v>
                </c:pt>
                <c:pt idx="731">
                  <c:v>4.37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ED39-4B43-971D-EC42A37FAF8A}"/>
            </c:ext>
          </c:extLst>
        </c:ser>
        <c:ser>
          <c:idx val="14"/>
          <c:order val="1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DATOS!$AI$3:$AI$734</c:f>
              <c:numCache>
                <c:formatCode>0.00</c:formatCode>
                <c:ptCount val="732"/>
                <c:pt idx="0">
                  <c:v>4.1100000000000003</c:v>
                </c:pt>
                <c:pt idx="1">
                  <c:v>3.92</c:v>
                </c:pt>
                <c:pt idx="2">
                  <c:v>3.85</c:v>
                </c:pt>
                <c:pt idx="3">
                  <c:v>4.01</c:v>
                </c:pt>
                <c:pt idx="4">
                  <c:v>4.05</c:v>
                </c:pt>
                <c:pt idx="5">
                  <c:v>4.09</c:v>
                </c:pt>
                <c:pt idx="6">
                  <c:v>4.12</c:v>
                </c:pt>
                <c:pt idx="7">
                  <c:v>4.1500000000000004</c:v>
                </c:pt>
                <c:pt idx="8">
                  <c:v>5.2</c:v>
                </c:pt>
                <c:pt idx="9">
                  <c:v>5.48</c:v>
                </c:pt>
                <c:pt idx="10">
                  <c:v>5.16</c:v>
                </c:pt>
                <c:pt idx="11">
                  <c:v>4.46</c:v>
                </c:pt>
                <c:pt idx="12">
                  <c:v>4.26</c:v>
                </c:pt>
                <c:pt idx="13">
                  <c:v>4.92</c:v>
                </c:pt>
                <c:pt idx="14">
                  <c:v>5.54</c:v>
                </c:pt>
                <c:pt idx="15">
                  <c:v>5.18</c:v>
                </c:pt>
                <c:pt idx="16">
                  <c:v>5.33</c:v>
                </c:pt>
                <c:pt idx="17">
                  <c:v>5.25</c:v>
                </c:pt>
                <c:pt idx="18">
                  <c:v>5.37</c:v>
                </c:pt>
                <c:pt idx="19">
                  <c:v>4.7</c:v>
                </c:pt>
                <c:pt idx="20">
                  <c:v>4.49</c:v>
                </c:pt>
                <c:pt idx="21">
                  <c:v>4.78</c:v>
                </c:pt>
                <c:pt idx="22">
                  <c:v>4.7699999999999996</c:v>
                </c:pt>
                <c:pt idx="23">
                  <c:v>4.5</c:v>
                </c:pt>
                <c:pt idx="24">
                  <c:v>3.91</c:v>
                </c:pt>
                <c:pt idx="25">
                  <c:v>4.42</c:v>
                </c:pt>
                <c:pt idx="26">
                  <c:v>4.66</c:v>
                </c:pt>
                <c:pt idx="27">
                  <c:v>4.63</c:v>
                </c:pt>
                <c:pt idx="28">
                  <c:v>4.75</c:v>
                </c:pt>
                <c:pt idx="29">
                  <c:v>4.47</c:v>
                </c:pt>
                <c:pt idx="30">
                  <c:v>4.46</c:v>
                </c:pt>
                <c:pt idx="31">
                  <c:v>4.17</c:v>
                </c:pt>
                <c:pt idx="32">
                  <c:v>3.78</c:v>
                </c:pt>
                <c:pt idx="33">
                  <c:v>3.52</c:v>
                </c:pt>
                <c:pt idx="34">
                  <c:v>3.66</c:v>
                </c:pt>
                <c:pt idx="35">
                  <c:v>3.75</c:v>
                </c:pt>
                <c:pt idx="36">
                  <c:v>4.62</c:v>
                </c:pt>
                <c:pt idx="37">
                  <c:v>4.6399999999999997</c:v>
                </c:pt>
                <c:pt idx="38">
                  <c:v>4.7699999999999996</c:v>
                </c:pt>
                <c:pt idx="39">
                  <c:v>5.67</c:v>
                </c:pt>
                <c:pt idx="40">
                  <c:v>4.9000000000000004</c:v>
                </c:pt>
                <c:pt idx="41">
                  <c:v>4.7699999999999996</c:v>
                </c:pt>
                <c:pt idx="42">
                  <c:v>4.99</c:v>
                </c:pt>
                <c:pt idx="43">
                  <c:v>4.96</c:v>
                </c:pt>
                <c:pt idx="44">
                  <c:v>5.15</c:v>
                </c:pt>
                <c:pt idx="45">
                  <c:v>5.3</c:v>
                </c:pt>
                <c:pt idx="46">
                  <c:v>5.7</c:v>
                </c:pt>
                <c:pt idx="47">
                  <c:v>6.05</c:v>
                </c:pt>
                <c:pt idx="48">
                  <c:v>5.65</c:v>
                </c:pt>
                <c:pt idx="49">
                  <c:v>5.41</c:v>
                </c:pt>
                <c:pt idx="50">
                  <c:v>5.47</c:v>
                </c:pt>
                <c:pt idx="51">
                  <c:v>5.12</c:v>
                </c:pt>
                <c:pt idx="52">
                  <c:v>4.12</c:v>
                </c:pt>
                <c:pt idx="53">
                  <c:v>4.6100000000000003</c:v>
                </c:pt>
                <c:pt idx="54">
                  <c:v>5.22</c:v>
                </c:pt>
                <c:pt idx="55">
                  <c:v>5.15</c:v>
                </c:pt>
                <c:pt idx="56">
                  <c:v>4.9400000000000004</c:v>
                </c:pt>
                <c:pt idx="57">
                  <c:v>4.9400000000000004</c:v>
                </c:pt>
                <c:pt idx="58">
                  <c:v>5.13</c:v>
                </c:pt>
                <c:pt idx="59">
                  <c:v>4.67</c:v>
                </c:pt>
                <c:pt idx="60">
                  <c:v>3.85</c:v>
                </c:pt>
                <c:pt idx="61">
                  <c:v>3.91</c:v>
                </c:pt>
                <c:pt idx="62">
                  <c:v>3.83</c:v>
                </c:pt>
                <c:pt idx="63">
                  <c:v>3.86</c:v>
                </c:pt>
                <c:pt idx="64">
                  <c:v>3.63</c:v>
                </c:pt>
                <c:pt idx="65">
                  <c:v>3.96</c:v>
                </c:pt>
                <c:pt idx="66">
                  <c:v>3.8</c:v>
                </c:pt>
                <c:pt idx="67">
                  <c:v>3.93</c:v>
                </c:pt>
                <c:pt idx="68">
                  <c:v>3.79</c:v>
                </c:pt>
                <c:pt idx="69">
                  <c:v>3.71</c:v>
                </c:pt>
                <c:pt idx="70">
                  <c:v>4.05</c:v>
                </c:pt>
                <c:pt idx="71">
                  <c:v>4.05</c:v>
                </c:pt>
                <c:pt idx="72">
                  <c:v>3.88</c:v>
                </c:pt>
                <c:pt idx="78">
                  <c:v>4.6500000000000004</c:v>
                </c:pt>
                <c:pt idx="79">
                  <c:v>4.2699999999999996</c:v>
                </c:pt>
                <c:pt idx="80">
                  <c:v>5.2</c:v>
                </c:pt>
                <c:pt idx="128">
                  <c:v>3.56</c:v>
                </c:pt>
                <c:pt idx="129">
                  <c:v>3.65</c:v>
                </c:pt>
                <c:pt idx="130">
                  <c:v>3.55</c:v>
                </c:pt>
                <c:pt idx="131">
                  <c:v>3.49</c:v>
                </c:pt>
                <c:pt idx="132">
                  <c:v>3.76</c:v>
                </c:pt>
                <c:pt idx="133">
                  <c:v>4.04</c:v>
                </c:pt>
                <c:pt idx="134">
                  <c:v>4.0999999999999996</c:v>
                </c:pt>
                <c:pt idx="135">
                  <c:v>3.87</c:v>
                </c:pt>
                <c:pt idx="136">
                  <c:v>3.7</c:v>
                </c:pt>
                <c:pt idx="137">
                  <c:v>3.64</c:v>
                </c:pt>
                <c:pt idx="138">
                  <c:v>3.59</c:v>
                </c:pt>
                <c:pt idx="139">
                  <c:v>3.53</c:v>
                </c:pt>
                <c:pt idx="140">
                  <c:v>3.67</c:v>
                </c:pt>
                <c:pt idx="141">
                  <c:v>3.26</c:v>
                </c:pt>
                <c:pt idx="142">
                  <c:v>3.99</c:v>
                </c:pt>
                <c:pt idx="143">
                  <c:v>4.3099999999999996</c:v>
                </c:pt>
                <c:pt idx="144">
                  <c:v>3.99</c:v>
                </c:pt>
                <c:pt idx="145">
                  <c:v>4.3099999999999996</c:v>
                </c:pt>
                <c:pt idx="146">
                  <c:v>3.92</c:v>
                </c:pt>
                <c:pt idx="147">
                  <c:v>3.7</c:v>
                </c:pt>
                <c:pt idx="148">
                  <c:v>3.71</c:v>
                </c:pt>
                <c:pt idx="149">
                  <c:v>3.59</c:v>
                </c:pt>
                <c:pt idx="150">
                  <c:v>3.58</c:v>
                </c:pt>
                <c:pt idx="151">
                  <c:v>3.54</c:v>
                </c:pt>
                <c:pt idx="152">
                  <c:v>3.66</c:v>
                </c:pt>
                <c:pt idx="153">
                  <c:v>3.5</c:v>
                </c:pt>
                <c:pt idx="154">
                  <c:v>3.5</c:v>
                </c:pt>
                <c:pt idx="155">
                  <c:v>3.6</c:v>
                </c:pt>
                <c:pt idx="156">
                  <c:v>3.65</c:v>
                </c:pt>
                <c:pt idx="157">
                  <c:v>3.47</c:v>
                </c:pt>
                <c:pt idx="158">
                  <c:v>4.34</c:v>
                </c:pt>
                <c:pt idx="159">
                  <c:v>4.32</c:v>
                </c:pt>
                <c:pt idx="160">
                  <c:v>3.99</c:v>
                </c:pt>
                <c:pt idx="161">
                  <c:v>3.71</c:v>
                </c:pt>
                <c:pt idx="162">
                  <c:v>4.1399999999999997</c:v>
                </c:pt>
                <c:pt idx="163">
                  <c:v>4.43</c:v>
                </c:pt>
                <c:pt idx="164">
                  <c:v>5.31</c:v>
                </c:pt>
                <c:pt idx="165">
                  <c:v>5.25</c:v>
                </c:pt>
                <c:pt idx="166">
                  <c:v>5.24</c:v>
                </c:pt>
                <c:pt idx="167">
                  <c:v>4.5999999999999996</c:v>
                </c:pt>
                <c:pt idx="168">
                  <c:v>4.42</c:v>
                </c:pt>
                <c:pt idx="169">
                  <c:v>4.78</c:v>
                </c:pt>
                <c:pt idx="170">
                  <c:v>6.01</c:v>
                </c:pt>
                <c:pt idx="171">
                  <c:v>5.86</c:v>
                </c:pt>
                <c:pt idx="172">
                  <c:v>5.58</c:v>
                </c:pt>
                <c:pt idx="173">
                  <c:v>5.7</c:v>
                </c:pt>
                <c:pt idx="174">
                  <c:v>5.71</c:v>
                </c:pt>
                <c:pt idx="175">
                  <c:v>5.66</c:v>
                </c:pt>
                <c:pt idx="176">
                  <c:v>5.69</c:v>
                </c:pt>
                <c:pt idx="177">
                  <c:v>5.65</c:v>
                </c:pt>
                <c:pt idx="178">
                  <c:v>5.18</c:v>
                </c:pt>
                <c:pt idx="179">
                  <c:v>4.95</c:v>
                </c:pt>
                <c:pt idx="180">
                  <c:v>4.74</c:v>
                </c:pt>
                <c:pt idx="181">
                  <c:v>4.5999999999999996</c:v>
                </c:pt>
                <c:pt idx="182">
                  <c:v>4.8</c:v>
                </c:pt>
                <c:pt idx="183">
                  <c:v>4.91</c:v>
                </c:pt>
                <c:pt idx="184">
                  <c:v>4.6500000000000004</c:v>
                </c:pt>
                <c:pt idx="185">
                  <c:v>4.7</c:v>
                </c:pt>
                <c:pt idx="186">
                  <c:v>4.78</c:v>
                </c:pt>
                <c:pt idx="187">
                  <c:v>4.6399999999999997</c:v>
                </c:pt>
                <c:pt idx="188">
                  <c:v>4.57</c:v>
                </c:pt>
                <c:pt idx="189">
                  <c:v>4.3600000000000003</c:v>
                </c:pt>
                <c:pt idx="190">
                  <c:v>4.71</c:v>
                </c:pt>
                <c:pt idx="191">
                  <c:v>4.54</c:v>
                </c:pt>
                <c:pt idx="192">
                  <c:v>4.49</c:v>
                </c:pt>
                <c:pt idx="193">
                  <c:v>4.37</c:v>
                </c:pt>
                <c:pt idx="194">
                  <c:v>4.46</c:v>
                </c:pt>
                <c:pt idx="195">
                  <c:v>4.75</c:v>
                </c:pt>
                <c:pt idx="196">
                  <c:v>5.39</c:v>
                </c:pt>
                <c:pt idx="197">
                  <c:v>5.48</c:v>
                </c:pt>
                <c:pt idx="198">
                  <c:v>5.55</c:v>
                </c:pt>
                <c:pt idx="199">
                  <c:v>4.92</c:v>
                </c:pt>
                <c:pt idx="200">
                  <c:v>5.12</c:v>
                </c:pt>
                <c:pt idx="201">
                  <c:v>4.83</c:v>
                </c:pt>
                <c:pt idx="202">
                  <c:v>4.53</c:v>
                </c:pt>
                <c:pt idx="203">
                  <c:v>5.17</c:v>
                </c:pt>
                <c:pt idx="204">
                  <c:v>5.95</c:v>
                </c:pt>
                <c:pt idx="205">
                  <c:v>6.91</c:v>
                </c:pt>
                <c:pt idx="206">
                  <c:v>6.75</c:v>
                </c:pt>
                <c:pt idx="207">
                  <c:v>6.81</c:v>
                </c:pt>
                <c:pt idx="208">
                  <c:v>6.79</c:v>
                </c:pt>
                <c:pt idx="209">
                  <c:v>6.21</c:v>
                </c:pt>
                <c:pt idx="210">
                  <c:v>5.04</c:v>
                </c:pt>
                <c:pt idx="211">
                  <c:v>5.23</c:v>
                </c:pt>
                <c:pt idx="212">
                  <c:v>5.75</c:v>
                </c:pt>
                <c:pt idx="213">
                  <c:v>5.73</c:v>
                </c:pt>
                <c:pt idx="214">
                  <c:v>5.0199999999999996</c:v>
                </c:pt>
                <c:pt idx="215">
                  <c:v>5.47</c:v>
                </c:pt>
                <c:pt idx="216">
                  <c:v>5.84</c:v>
                </c:pt>
                <c:pt idx="217">
                  <c:v>5.62</c:v>
                </c:pt>
                <c:pt idx="218">
                  <c:v>6.62</c:v>
                </c:pt>
                <c:pt idx="219">
                  <c:v>6.76</c:v>
                </c:pt>
                <c:pt idx="220">
                  <c:v>6.78</c:v>
                </c:pt>
                <c:pt idx="221">
                  <c:v>6.37</c:v>
                </c:pt>
                <c:pt idx="222">
                  <c:v>6.39</c:v>
                </c:pt>
                <c:pt idx="223">
                  <c:v>6.08</c:v>
                </c:pt>
                <c:pt idx="224">
                  <c:v>7.26</c:v>
                </c:pt>
                <c:pt idx="225">
                  <c:v>7.76</c:v>
                </c:pt>
                <c:pt idx="226">
                  <c:v>7.95</c:v>
                </c:pt>
                <c:pt idx="227">
                  <c:v>7.91</c:v>
                </c:pt>
                <c:pt idx="228">
                  <c:v>6.55</c:v>
                </c:pt>
                <c:pt idx="229">
                  <c:v>6.13</c:v>
                </c:pt>
                <c:pt idx="230">
                  <c:v>5.86</c:v>
                </c:pt>
                <c:pt idx="231">
                  <c:v>5.2</c:v>
                </c:pt>
                <c:pt idx="232">
                  <c:v>4.8899999999999997</c:v>
                </c:pt>
                <c:pt idx="233">
                  <c:v>4.8499999999999996</c:v>
                </c:pt>
                <c:pt idx="234">
                  <c:v>4.8600000000000003</c:v>
                </c:pt>
                <c:pt idx="235">
                  <c:v>4.67</c:v>
                </c:pt>
                <c:pt idx="236">
                  <c:v>4.71</c:v>
                </c:pt>
                <c:pt idx="237">
                  <c:v>5.51</c:v>
                </c:pt>
                <c:pt idx="238">
                  <c:v>6.39</c:v>
                </c:pt>
                <c:pt idx="239">
                  <c:v>5.49</c:v>
                </c:pt>
                <c:pt idx="240">
                  <c:v>5.66</c:v>
                </c:pt>
                <c:pt idx="241">
                  <c:v>5.84</c:v>
                </c:pt>
                <c:pt idx="242">
                  <c:v>5.99</c:v>
                </c:pt>
                <c:pt idx="243">
                  <c:v>5.82</c:v>
                </c:pt>
                <c:pt idx="244">
                  <c:v>5.79</c:v>
                </c:pt>
                <c:pt idx="245">
                  <c:v>6.06</c:v>
                </c:pt>
                <c:pt idx="246">
                  <c:v>5.61</c:v>
                </c:pt>
                <c:pt idx="247">
                  <c:v>5.33</c:v>
                </c:pt>
                <c:pt idx="248">
                  <c:v>4.7699999999999996</c:v>
                </c:pt>
                <c:pt idx="249">
                  <c:v>5.0199999999999996</c:v>
                </c:pt>
                <c:pt idx="250">
                  <c:v>5.2</c:v>
                </c:pt>
                <c:pt idx="251">
                  <c:v>5.1100000000000003</c:v>
                </c:pt>
                <c:pt idx="252">
                  <c:v>5.0999999999999996</c:v>
                </c:pt>
                <c:pt idx="253">
                  <c:v>5.33</c:v>
                </c:pt>
                <c:pt idx="254">
                  <c:v>5.28</c:v>
                </c:pt>
                <c:pt idx="255">
                  <c:v>5.5</c:v>
                </c:pt>
                <c:pt idx="256">
                  <c:v>5.34</c:v>
                </c:pt>
                <c:pt idx="257">
                  <c:v>5.09</c:v>
                </c:pt>
                <c:pt idx="258">
                  <c:v>5.01</c:v>
                </c:pt>
                <c:pt idx="259">
                  <c:v>4.79</c:v>
                </c:pt>
                <c:pt idx="260">
                  <c:v>4.04</c:v>
                </c:pt>
                <c:pt idx="261">
                  <c:v>4.04</c:v>
                </c:pt>
                <c:pt idx="262">
                  <c:v>4.26</c:v>
                </c:pt>
                <c:pt idx="263">
                  <c:v>4.18</c:v>
                </c:pt>
                <c:pt idx="264">
                  <c:v>3.7</c:v>
                </c:pt>
                <c:pt idx="265">
                  <c:v>3.82</c:v>
                </c:pt>
                <c:pt idx="266">
                  <c:v>3.82</c:v>
                </c:pt>
                <c:pt idx="267">
                  <c:v>5.04</c:v>
                </c:pt>
                <c:pt idx="268">
                  <c:v>4.6500000000000004</c:v>
                </c:pt>
                <c:pt idx="269">
                  <c:v>5.16</c:v>
                </c:pt>
                <c:pt idx="270">
                  <c:v>5.03</c:v>
                </c:pt>
                <c:pt idx="271">
                  <c:v>4.7699999999999996</c:v>
                </c:pt>
                <c:pt idx="272">
                  <c:v>4.55</c:v>
                </c:pt>
                <c:pt idx="273">
                  <c:v>4.5999999999999996</c:v>
                </c:pt>
                <c:pt idx="274">
                  <c:v>3.78</c:v>
                </c:pt>
                <c:pt idx="275">
                  <c:v>3.71</c:v>
                </c:pt>
                <c:pt idx="276">
                  <c:v>3.71</c:v>
                </c:pt>
                <c:pt idx="277">
                  <c:v>3.95</c:v>
                </c:pt>
                <c:pt idx="278">
                  <c:v>4.09</c:v>
                </c:pt>
                <c:pt idx="279">
                  <c:v>3.47</c:v>
                </c:pt>
                <c:pt idx="280">
                  <c:v>4.21</c:v>
                </c:pt>
                <c:pt idx="281">
                  <c:v>3.81</c:v>
                </c:pt>
                <c:pt idx="282">
                  <c:v>3.85</c:v>
                </c:pt>
                <c:pt idx="283">
                  <c:v>4.55</c:v>
                </c:pt>
                <c:pt idx="284">
                  <c:v>4.82</c:v>
                </c:pt>
                <c:pt idx="285">
                  <c:v>4.79</c:v>
                </c:pt>
                <c:pt idx="286">
                  <c:v>4.03</c:v>
                </c:pt>
                <c:pt idx="287">
                  <c:v>3.95</c:v>
                </c:pt>
                <c:pt idx="288">
                  <c:v>4.6100000000000003</c:v>
                </c:pt>
                <c:pt idx="289">
                  <c:v>4.32</c:v>
                </c:pt>
                <c:pt idx="290">
                  <c:v>3.37</c:v>
                </c:pt>
                <c:pt idx="291">
                  <c:v>3.51</c:v>
                </c:pt>
                <c:pt idx="292">
                  <c:v>3.48</c:v>
                </c:pt>
                <c:pt idx="293">
                  <c:v>3.66</c:v>
                </c:pt>
                <c:pt idx="294">
                  <c:v>4.05</c:v>
                </c:pt>
                <c:pt idx="295">
                  <c:v>3.94</c:v>
                </c:pt>
                <c:pt idx="296">
                  <c:v>3.85</c:v>
                </c:pt>
                <c:pt idx="297">
                  <c:v>3.96</c:v>
                </c:pt>
                <c:pt idx="298">
                  <c:v>3.01</c:v>
                </c:pt>
                <c:pt idx="299">
                  <c:v>2.73</c:v>
                </c:pt>
                <c:pt idx="300">
                  <c:v>2.74</c:v>
                </c:pt>
                <c:pt idx="301">
                  <c:v>3.23</c:v>
                </c:pt>
                <c:pt idx="302">
                  <c:v>2.91</c:v>
                </c:pt>
                <c:pt idx="303">
                  <c:v>3.08</c:v>
                </c:pt>
                <c:pt idx="304">
                  <c:v>2.79</c:v>
                </c:pt>
                <c:pt idx="305">
                  <c:v>2.64</c:v>
                </c:pt>
                <c:pt idx="306">
                  <c:v>3.88</c:v>
                </c:pt>
                <c:pt idx="307">
                  <c:v>3.87</c:v>
                </c:pt>
                <c:pt idx="308">
                  <c:v>4</c:v>
                </c:pt>
                <c:pt idx="309">
                  <c:v>4.3899999999999997</c:v>
                </c:pt>
                <c:pt idx="310">
                  <c:v>4.3499999999999996</c:v>
                </c:pt>
                <c:pt idx="311">
                  <c:v>4.08</c:v>
                </c:pt>
                <c:pt idx="312">
                  <c:v>3.97</c:v>
                </c:pt>
                <c:pt idx="313">
                  <c:v>3.25</c:v>
                </c:pt>
                <c:pt idx="314">
                  <c:v>3.98</c:v>
                </c:pt>
                <c:pt idx="315">
                  <c:v>3.84</c:v>
                </c:pt>
                <c:pt idx="316">
                  <c:v>3.9</c:v>
                </c:pt>
                <c:pt idx="317">
                  <c:v>3.85</c:v>
                </c:pt>
                <c:pt idx="318">
                  <c:v>3.76</c:v>
                </c:pt>
                <c:pt idx="319">
                  <c:v>3.72</c:v>
                </c:pt>
                <c:pt idx="320">
                  <c:v>2.71</c:v>
                </c:pt>
                <c:pt idx="321">
                  <c:v>2.91</c:v>
                </c:pt>
                <c:pt idx="322">
                  <c:v>2.72</c:v>
                </c:pt>
                <c:pt idx="323">
                  <c:v>2.82</c:v>
                </c:pt>
                <c:pt idx="324">
                  <c:v>2.78</c:v>
                </c:pt>
                <c:pt idx="325">
                  <c:v>3.34</c:v>
                </c:pt>
                <c:pt idx="326">
                  <c:v>3.41</c:v>
                </c:pt>
                <c:pt idx="327">
                  <c:v>3.18</c:v>
                </c:pt>
                <c:pt idx="328">
                  <c:v>3.13</c:v>
                </c:pt>
                <c:pt idx="329">
                  <c:v>4.1399999999999997</c:v>
                </c:pt>
                <c:pt idx="330">
                  <c:v>4.33</c:v>
                </c:pt>
                <c:pt idx="331">
                  <c:v>4.46</c:v>
                </c:pt>
                <c:pt idx="332">
                  <c:v>4.7</c:v>
                </c:pt>
                <c:pt idx="333">
                  <c:v>4.49</c:v>
                </c:pt>
                <c:pt idx="334">
                  <c:v>4.51</c:v>
                </c:pt>
                <c:pt idx="335">
                  <c:v>4.4800000000000004</c:v>
                </c:pt>
                <c:pt idx="336">
                  <c:v>4.43</c:v>
                </c:pt>
                <c:pt idx="337">
                  <c:v>4.22</c:v>
                </c:pt>
                <c:pt idx="338">
                  <c:v>3.35</c:v>
                </c:pt>
                <c:pt idx="339">
                  <c:v>3.08</c:v>
                </c:pt>
                <c:pt idx="340">
                  <c:v>3.63</c:v>
                </c:pt>
                <c:pt idx="341">
                  <c:v>3.71</c:v>
                </c:pt>
                <c:pt idx="342">
                  <c:v>2.96</c:v>
                </c:pt>
                <c:pt idx="343">
                  <c:v>3.11</c:v>
                </c:pt>
                <c:pt idx="344">
                  <c:v>3.57</c:v>
                </c:pt>
                <c:pt idx="345">
                  <c:v>3.71</c:v>
                </c:pt>
                <c:pt idx="346">
                  <c:v>2.96</c:v>
                </c:pt>
                <c:pt idx="347">
                  <c:v>3.16</c:v>
                </c:pt>
                <c:pt idx="348">
                  <c:v>3.9</c:v>
                </c:pt>
                <c:pt idx="349">
                  <c:v>3.79</c:v>
                </c:pt>
                <c:pt idx="350">
                  <c:v>3.34</c:v>
                </c:pt>
                <c:pt idx="351">
                  <c:v>3.19</c:v>
                </c:pt>
                <c:pt idx="352">
                  <c:v>2.64</c:v>
                </c:pt>
                <c:pt idx="353">
                  <c:v>3.09</c:v>
                </c:pt>
                <c:pt idx="354">
                  <c:v>2.48</c:v>
                </c:pt>
                <c:pt idx="355">
                  <c:v>2.19</c:v>
                </c:pt>
                <c:pt idx="356">
                  <c:v>2.17</c:v>
                </c:pt>
                <c:pt idx="357">
                  <c:v>2.25</c:v>
                </c:pt>
                <c:pt idx="358">
                  <c:v>2.33</c:v>
                </c:pt>
                <c:pt idx="359">
                  <c:v>2.33</c:v>
                </c:pt>
                <c:pt idx="360">
                  <c:v>2.44</c:v>
                </c:pt>
                <c:pt idx="361">
                  <c:v>2.19</c:v>
                </c:pt>
                <c:pt idx="362">
                  <c:v>2.2599999999999998</c:v>
                </c:pt>
                <c:pt idx="363">
                  <c:v>2.33</c:v>
                </c:pt>
                <c:pt idx="364">
                  <c:v>2.38</c:v>
                </c:pt>
                <c:pt idx="365">
                  <c:v>2.6</c:v>
                </c:pt>
                <c:pt idx="366">
                  <c:v>4.22</c:v>
                </c:pt>
                <c:pt idx="367">
                  <c:v>4.45</c:v>
                </c:pt>
                <c:pt idx="368">
                  <c:v>4.22</c:v>
                </c:pt>
                <c:pt idx="369">
                  <c:v>4</c:v>
                </c:pt>
                <c:pt idx="370">
                  <c:v>3.98</c:v>
                </c:pt>
                <c:pt idx="371">
                  <c:v>3.94</c:v>
                </c:pt>
                <c:pt idx="372">
                  <c:v>4.05</c:v>
                </c:pt>
                <c:pt idx="373">
                  <c:v>3.85</c:v>
                </c:pt>
                <c:pt idx="374">
                  <c:v>3.9</c:v>
                </c:pt>
                <c:pt idx="375">
                  <c:v>3.74</c:v>
                </c:pt>
                <c:pt idx="376">
                  <c:v>3.02</c:v>
                </c:pt>
                <c:pt idx="377">
                  <c:v>3.12</c:v>
                </c:pt>
                <c:pt idx="378">
                  <c:v>2.61</c:v>
                </c:pt>
                <c:pt idx="379">
                  <c:v>2.87</c:v>
                </c:pt>
                <c:pt idx="380">
                  <c:v>2.4900000000000002</c:v>
                </c:pt>
                <c:pt idx="381">
                  <c:v>2.2799999999999998</c:v>
                </c:pt>
                <c:pt idx="382">
                  <c:v>2.5099999999999998</c:v>
                </c:pt>
                <c:pt idx="383">
                  <c:v>2.86</c:v>
                </c:pt>
                <c:pt idx="384">
                  <c:v>3.63</c:v>
                </c:pt>
                <c:pt idx="385">
                  <c:v>3.54</c:v>
                </c:pt>
                <c:pt idx="386">
                  <c:v>2.58</c:v>
                </c:pt>
                <c:pt idx="387">
                  <c:v>2.2000000000000002</c:v>
                </c:pt>
                <c:pt idx="388">
                  <c:v>3.39</c:v>
                </c:pt>
                <c:pt idx="389">
                  <c:v>3.76</c:v>
                </c:pt>
                <c:pt idx="390">
                  <c:v>3.58</c:v>
                </c:pt>
                <c:pt idx="391">
                  <c:v>3.91</c:v>
                </c:pt>
                <c:pt idx="392">
                  <c:v>4.09</c:v>
                </c:pt>
                <c:pt idx="393">
                  <c:v>4.12</c:v>
                </c:pt>
                <c:pt idx="394">
                  <c:v>4.1399999999999997</c:v>
                </c:pt>
                <c:pt idx="395">
                  <c:v>4.21</c:v>
                </c:pt>
                <c:pt idx="396">
                  <c:v>4.37</c:v>
                </c:pt>
                <c:pt idx="397">
                  <c:v>4.12</c:v>
                </c:pt>
                <c:pt idx="398">
                  <c:v>3.05</c:v>
                </c:pt>
                <c:pt idx="399">
                  <c:v>2.67</c:v>
                </c:pt>
                <c:pt idx="400">
                  <c:v>2.61</c:v>
                </c:pt>
                <c:pt idx="401">
                  <c:v>2.5</c:v>
                </c:pt>
                <c:pt idx="402">
                  <c:v>2.5499999999999998</c:v>
                </c:pt>
                <c:pt idx="403">
                  <c:v>2.48</c:v>
                </c:pt>
                <c:pt idx="404">
                  <c:v>2.89</c:v>
                </c:pt>
                <c:pt idx="405">
                  <c:v>2.79</c:v>
                </c:pt>
                <c:pt idx="406">
                  <c:v>2.5299999999999998</c:v>
                </c:pt>
                <c:pt idx="407">
                  <c:v>2.1800000000000002</c:v>
                </c:pt>
                <c:pt idx="408">
                  <c:v>2.13</c:v>
                </c:pt>
                <c:pt idx="409">
                  <c:v>2.39</c:v>
                </c:pt>
                <c:pt idx="410">
                  <c:v>3.79</c:v>
                </c:pt>
                <c:pt idx="411">
                  <c:v>3.75</c:v>
                </c:pt>
                <c:pt idx="412">
                  <c:v>2.76</c:v>
                </c:pt>
                <c:pt idx="413">
                  <c:v>3.12</c:v>
                </c:pt>
                <c:pt idx="414">
                  <c:v>2.75</c:v>
                </c:pt>
                <c:pt idx="415">
                  <c:v>2.44</c:v>
                </c:pt>
                <c:pt idx="416">
                  <c:v>2.4700000000000002</c:v>
                </c:pt>
                <c:pt idx="417">
                  <c:v>2.37</c:v>
                </c:pt>
                <c:pt idx="418">
                  <c:v>2.5</c:v>
                </c:pt>
                <c:pt idx="419">
                  <c:v>3.06</c:v>
                </c:pt>
                <c:pt idx="420">
                  <c:v>2.65</c:v>
                </c:pt>
                <c:pt idx="421">
                  <c:v>3.07</c:v>
                </c:pt>
                <c:pt idx="422">
                  <c:v>3.71</c:v>
                </c:pt>
                <c:pt idx="423">
                  <c:v>3.26</c:v>
                </c:pt>
                <c:pt idx="424">
                  <c:v>2.91</c:v>
                </c:pt>
                <c:pt idx="425">
                  <c:v>2.95</c:v>
                </c:pt>
                <c:pt idx="426">
                  <c:v>4.4400000000000004</c:v>
                </c:pt>
                <c:pt idx="427">
                  <c:v>4.6500000000000004</c:v>
                </c:pt>
                <c:pt idx="428">
                  <c:v>4.78</c:v>
                </c:pt>
                <c:pt idx="429">
                  <c:v>5.05</c:v>
                </c:pt>
                <c:pt idx="430">
                  <c:v>4.9400000000000004</c:v>
                </c:pt>
                <c:pt idx="431">
                  <c:v>4.62</c:v>
                </c:pt>
                <c:pt idx="432">
                  <c:v>4.13</c:v>
                </c:pt>
                <c:pt idx="433">
                  <c:v>4.32</c:v>
                </c:pt>
                <c:pt idx="434">
                  <c:v>4.92</c:v>
                </c:pt>
                <c:pt idx="435">
                  <c:v>4.3899999999999997</c:v>
                </c:pt>
                <c:pt idx="436">
                  <c:v>4.09</c:v>
                </c:pt>
                <c:pt idx="437">
                  <c:v>3.89</c:v>
                </c:pt>
                <c:pt idx="438">
                  <c:v>3.48</c:v>
                </c:pt>
                <c:pt idx="439">
                  <c:v>3.15</c:v>
                </c:pt>
                <c:pt idx="440">
                  <c:v>2.62</c:v>
                </c:pt>
                <c:pt idx="441">
                  <c:v>2.3199999999999998</c:v>
                </c:pt>
                <c:pt idx="442">
                  <c:v>2.41</c:v>
                </c:pt>
                <c:pt idx="443">
                  <c:v>3.12</c:v>
                </c:pt>
                <c:pt idx="444">
                  <c:v>2.46</c:v>
                </c:pt>
                <c:pt idx="445">
                  <c:v>2.6</c:v>
                </c:pt>
                <c:pt idx="446">
                  <c:v>2.65</c:v>
                </c:pt>
                <c:pt idx="447">
                  <c:v>2.98</c:v>
                </c:pt>
                <c:pt idx="448">
                  <c:v>2.5499999999999998</c:v>
                </c:pt>
                <c:pt idx="449">
                  <c:v>3.12</c:v>
                </c:pt>
                <c:pt idx="450">
                  <c:v>2.56</c:v>
                </c:pt>
                <c:pt idx="451">
                  <c:v>2.2599999999999998</c:v>
                </c:pt>
                <c:pt idx="452">
                  <c:v>2.7</c:v>
                </c:pt>
                <c:pt idx="453">
                  <c:v>3.1</c:v>
                </c:pt>
                <c:pt idx="454">
                  <c:v>2.81</c:v>
                </c:pt>
                <c:pt idx="455">
                  <c:v>3.16</c:v>
                </c:pt>
                <c:pt idx="456">
                  <c:v>2.94</c:v>
                </c:pt>
                <c:pt idx="457">
                  <c:v>3.64</c:v>
                </c:pt>
                <c:pt idx="458">
                  <c:v>2.74</c:v>
                </c:pt>
                <c:pt idx="459">
                  <c:v>3.22</c:v>
                </c:pt>
                <c:pt idx="460">
                  <c:v>2.54</c:v>
                </c:pt>
                <c:pt idx="461">
                  <c:v>3.17</c:v>
                </c:pt>
                <c:pt idx="462">
                  <c:v>3.95</c:v>
                </c:pt>
                <c:pt idx="463">
                  <c:v>3.22</c:v>
                </c:pt>
                <c:pt idx="464">
                  <c:v>3.5</c:v>
                </c:pt>
                <c:pt idx="465">
                  <c:v>3.43</c:v>
                </c:pt>
                <c:pt idx="466">
                  <c:v>2.5299999999999998</c:v>
                </c:pt>
                <c:pt idx="467">
                  <c:v>2.8</c:v>
                </c:pt>
                <c:pt idx="468">
                  <c:v>2.94</c:v>
                </c:pt>
                <c:pt idx="469">
                  <c:v>3.08</c:v>
                </c:pt>
                <c:pt idx="470">
                  <c:v>2.44</c:v>
                </c:pt>
                <c:pt idx="471">
                  <c:v>2.67</c:v>
                </c:pt>
                <c:pt idx="472">
                  <c:v>2.16</c:v>
                </c:pt>
                <c:pt idx="473">
                  <c:v>2.1800000000000002</c:v>
                </c:pt>
                <c:pt idx="474">
                  <c:v>2.27</c:v>
                </c:pt>
                <c:pt idx="475">
                  <c:v>2.2200000000000002</c:v>
                </c:pt>
                <c:pt idx="476">
                  <c:v>2.4700000000000002</c:v>
                </c:pt>
                <c:pt idx="477">
                  <c:v>2.38</c:v>
                </c:pt>
                <c:pt idx="478">
                  <c:v>2.44</c:v>
                </c:pt>
                <c:pt idx="479">
                  <c:v>2.29</c:v>
                </c:pt>
                <c:pt idx="480">
                  <c:v>2.52</c:v>
                </c:pt>
                <c:pt idx="481">
                  <c:v>3.21</c:v>
                </c:pt>
                <c:pt idx="482">
                  <c:v>2.83</c:v>
                </c:pt>
                <c:pt idx="483">
                  <c:v>2.71</c:v>
                </c:pt>
                <c:pt idx="484">
                  <c:v>2.65</c:v>
                </c:pt>
                <c:pt idx="485">
                  <c:v>2.37</c:v>
                </c:pt>
                <c:pt idx="486">
                  <c:v>3.98</c:v>
                </c:pt>
                <c:pt idx="487">
                  <c:v>4.01</c:v>
                </c:pt>
                <c:pt idx="488">
                  <c:v>4.22</c:v>
                </c:pt>
                <c:pt idx="489">
                  <c:v>5.05</c:v>
                </c:pt>
                <c:pt idx="490">
                  <c:v>5.01</c:v>
                </c:pt>
                <c:pt idx="491">
                  <c:v>4.62</c:v>
                </c:pt>
                <c:pt idx="492">
                  <c:v>4.71</c:v>
                </c:pt>
                <c:pt idx="493">
                  <c:v>3.84</c:v>
                </c:pt>
                <c:pt idx="494">
                  <c:v>3.52</c:v>
                </c:pt>
                <c:pt idx="495">
                  <c:v>3.96</c:v>
                </c:pt>
                <c:pt idx="496">
                  <c:v>3.71</c:v>
                </c:pt>
                <c:pt idx="497">
                  <c:v>3.85</c:v>
                </c:pt>
                <c:pt idx="498">
                  <c:v>4.13</c:v>
                </c:pt>
                <c:pt idx="499">
                  <c:v>4.5199999999999996</c:v>
                </c:pt>
                <c:pt idx="500">
                  <c:v>3.19</c:v>
                </c:pt>
                <c:pt idx="501">
                  <c:v>2.98</c:v>
                </c:pt>
                <c:pt idx="502">
                  <c:v>2.2799999999999998</c:v>
                </c:pt>
                <c:pt idx="503">
                  <c:v>2.37</c:v>
                </c:pt>
                <c:pt idx="504">
                  <c:v>2.72</c:v>
                </c:pt>
                <c:pt idx="505">
                  <c:v>3.51</c:v>
                </c:pt>
                <c:pt idx="506">
                  <c:v>2.68</c:v>
                </c:pt>
                <c:pt idx="507">
                  <c:v>3.22</c:v>
                </c:pt>
                <c:pt idx="508">
                  <c:v>2.98</c:v>
                </c:pt>
                <c:pt idx="509">
                  <c:v>2.61</c:v>
                </c:pt>
                <c:pt idx="510">
                  <c:v>2.12</c:v>
                </c:pt>
                <c:pt idx="511">
                  <c:v>2.38</c:v>
                </c:pt>
                <c:pt idx="512">
                  <c:v>2.0699999999999998</c:v>
                </c:pt>
                <c:pt idx="513">
                  <c:v>2.41</c:v>
                </c:pt>
                <c:pt idx="514">
                  <c:v>2.2400000000000002</c:v>
                </c:pt>
                <c:pt idx="515">
                  <c:v>2.4500000000000002</c:v>
                </c:pt>
                <c:pt idx="516">
                  <c:v>2.5499999999999998</c:v>
                </c:pt>
                <c:pt idx="517">
                  <c:v>2.69</c:v>
                </c:pt>
                <c:pt idx="518">
                  <c:v>2.21</c:v>
                </c:pt>
                <c:pt idx="519">
                  <c:v>2.2000000000000002</c:v>
                </c:pt>
                <c:pt idx="520">
                  <c:v>2.17</c:v>
                </c:pt>
                <c:pt idx="521">
                  <c:v>2.4500000000000002</c:v>
                </c:pt>
                <c:pt idx="522">
                  <c:v>2.58</c:v>
                </c:pt>
                <c:pt idx="523">
                  <c:v>2.86</c:v>
                </c:pt>
                <c:pt idx="524">
                  <c:v>2.31</c:v>
                </c:pt>
                <c:pt idx="525">
                  <c:v>2.59</c:v>
                </c:pt>
                <c:pt idx="526">
                  <c:v>2.0699999999999998</c:v>
                </c:pt>
                <c:pt idx="527">
                  <c:v>2.71</c:v>
                </c:pt>
                <c:pt idx="528">
                  <c:v>2.2200000000000002</c:v>
                </c:pt>
                <c:pt idx="529">
                  <c:v>1.74</c:v>
                </c:pt>
                <c:pt idx="530">
                  <c:v>1.81</c:v>
                </c:pt>
                <c:pt idx="531">
                  <c:v>1.99</c:v>
                </c:pt>
                <c:pt idx="532">
                  <c:v>2.09</c:v>
                </c:pt>
                <c:pt idx="533">
                  <c:v>1.96</c:v>
                </c:pt>
                <c:pt idx="534">
                  <c:v>2.19</c:v>
                </c:pt>
                <c:pt idx="535">
                  <c:v>1.89</c:v>
                </c:pt>
                <c:pt idx="536">
                  <c:v>1.97</c:v>
                </c:pt>
                <c:pt idx="537">
                  <c:v>1.97</c:v>
                </c:pt>
                <c:pt idx="538">
                  <c:v>2.17</c:v>
                </c:pt>
                <c:pt idx="539">
                  <c:v>2.0699999999999998</c:v>
                </c:pt>
                <c:pt idx="540">
                  <c:v>2.39</c:v>
                </c:pt>
                <c:pt idx="541">
                  <c:v>2.56</c:v>
                </c:pt>
                <c:pt idx="542">
                  <c:v>2.09</c:v>
                </c:pt>
                <c:pt idx="543">
                  <c:v>1.87</c:v>
                </c:pt>
                <c:pt idx="544">
                  <c:v>1.93</c:v>
                </c:pt>
                <c:pt idx="545">
                  <c:v>3.16</c:v>
                </c:pt>
                <c:pt idx="546">
                  <c:v>3.05</c:v>
                </c:pt>
                <c:pt idx="547">
                  <c:v>3.38</c:v>
                </c:pt>
                <c:pt idx="548">
                  <c:v>2.65</c:v>
                </c:pt>
                <c:pt idx="549">
                  <c:v>2.93</c:v>
                </c:pt>
                <c:pt idx="550">
                  <c:v>2.2799999999999998</c:v>
                </c:pt>
                <c:pt idx="551">
                  <c:v>2.66</c:v>
                </c:pt>
                <c:pt idx="552">
                  <c:v>2.09</c:v>
                </c:pt>
                <c:pt idx="553">
                  <c:v>1.7</c:v>
                </c:pt>
                <c:pt idx="554">
                  <c:v>2.16</c:v>
                </c:pt>
                <c:pt idx="555">
                  <c:v>3.21</c:v>
                </c:pt>
                <c:pt idx="556">
                  <c:v>2.3199999999999998</c:v>
                </c:pt>
                <c:pt idx="557">
                  <c:v>2.63</c:v>
                </c:pt>
                <c:pt idx="558">
                  <c:v>2.27</c:v>
                </c:pt>
                <c:pt idx="559">
                  <c:v>2.0299999999999998</c:v>
                </c:pt>
                <c:pt idx="560">
                  <c:v>2.38</c:v>
                </c:pt>
                <c:pt idx="561">
                  <c:v>2.89</c:v>
                </c:pt>
                <c:pt idx="562">
                  <c:v>3.41</c:v>
                </c:pt>
                <c:pt idx="563">
                  <c:v>4.62</c:v>
                </c:pt>
                <c:pt idx="564">
                  <c:v>2.95</c:v>
                </c:pt>
                <c:pt idx="565">
                  <c:v>3.15</c:v>
                </c:pt>
                <c:pt idx="566">
                  <c:v>3.44</c:v>
                </c:pt>
                <c:pt idx="567">
                  <c:v>2.98</c:v>
                </c:pt>
                <c:pt idx="568">
                  <c:v>3.5</c:v>
                </c:pt>
                <c:pt idx="569">
                  <c:v>3.05</c:v>
                </c:pt>
                <c:pt idx="570">
                  <c:v>3.66</c:v>
                </c:pt>
                <c:pt idx="571">
                  <c:v>3.15</c:v>
                </c:pt>
                <c:pt idx="572">
                  <c:v>3.8</c:v>
                </c:pt>
                <c:pt idx="573">
                  <c:v>3.21</c:v>
                </c:pt>
                <c:pt idx="574">
                  <c:v>2.72</c:v>
                </c:pt>
                <c:pt idx="575">
                  <c:v>2.94</c:v>
                </c:pt>
                <c:pt idx="576">
                  <c:v>2.42</c:v>
                </c:pt>
                <c:pt idx="577">
                  <c:v>3.07</c:v>
                </c:pt>
                <c:pt idx="578">
                  <c:v>2.69</c:v>
                </c:pt>
                <c:pt idx="579">
                  <c:v>3.44</c:v>
                </c:pt>
                <c:pt idx="580">
                  <c:v>2.81</c:v>
                </c:pt>
                <c:pt idx="581">
                  <c:v>4.17</c:v>
                </c:pt>
                <c:pt idx="582">
                  <c:v>4.32</c:v>
                </c:pt>
                <c:pt idx="583">
                  <c:v>6.39</c:v>
                </c:pt>
                <c:pt idx="584">
                  <c:v>6.03</c:v>
                </c:pt>
                <c:pt idx="585">
                  <c:v>7.19</c:v>
                </c:pt>
                <c:pt idx="586">
                  <c:v>7.22</c:v>
                </c:pt>
                <c:pt idx="587">
                  <c:v>7.31</c:v>
                </c:pt>
                <c:pt idx="588">
                  <c:v>6.48</c:v>
                </c:pt>
                <c:pt idx="589">
                  <c:v>5.27</c:v>
                </c:pt>
                <c:pt idx="590">
                  <c:v>6.12</c:v>
                </c:pt>
                <c:pt idx="591">
                  <c:v>5.38</c:v>
                </c:pt>
                <c:pt idx="592">
                  <c:v>5.78</c:v>
                </c:pt>
                <c:pt idx="593">
                  <c:v>6.41</c:v>
                </c:pt>
                <c:pt idx="594">
                  <c:v>6.33</c:v>
                </c:pt>
                <c:pt idx="595">
                  <c:v>4.83</c:v>
                </c:pt>
                <c:pt idx="596">
                  <c:v>5.07</c:v>
                </c:pt>
                <c:pt idx="597">
                  <c:v>3.93</c:v>
                </c:pt>
                <c:pt idx="598">
                  <c:v>3.21</c:v>
                </c:pt>
                <c:pt idx="599">
                  <c:v>3.51</c:v>
                </c:pt>
                <c:pt idx="600">
                  <c:v>3.1</c:v>
                </c:pt>
                <c:pt idx="601">
                  <c:v>3.76</c:v>
                </c:pt>
                <c:pt idx="602">
                  <c:v>2.96</c:v>
                </c:pt>
                <c:pt idx="603">
                  <c:v>2.75</c:v>
                </c:pt>
                <c:pt idx="604">
                  <c:v>3</c:v>
                </c:pt>
                <c:pt idx="605">
                  <c:v>2.92</c:v>
                </c:pt>
                <c:pt idx="606">
                  <c:v>2.37</c:v>
                </c:pt>
                <c:pt idx="607">
                  <c:v>2.15</c:v>
                </c:pt>
                <c:pt idx="608">
                  <c:v>2.21</c:v>
                </c:pt>
                <c:pt idx="609">
                  <c:v>3.16</c:v>
                </c:pt>
                <c:pt idx="610">
                  <c:v>2.82</c:v>
                </c:pt>
                <c:pt idx="611">
                  <c:v>3.16</c:v>
                </c:pt>
                <c:pt idx="612">
                  <c:v>2.75</c:v>
                </c:pt>
                <c:pt idx="613">
                  <c:v>3.06</c:v>
                </c:pt>
                <c:pt idx="614">
                  <c:v>2.89</c:v>
                </c:pt>
                <c:pt idx="615">
                  <c:v>2.7</c:v>
                </c:pt>
                <c:pt idx="616">
                  <c:v>3.09</c:v>
                </c:pt>
                <c:pt idx="617">
                  <c:v>3.44</c:v>
                </c:pt>
                <c:pt idx="618">
                  <c:v>2.98</c:v>
                </c:pt>
                <c:pt idx="619">
                  <c:v>2.74</c:v>
                </c:pt>
                <c:pt idx="620">
                  <c:v>2.52</c:v>
                </c:pt>
                <c:pt idx="621">
                  <c:v>2.52</c:v>
                </c:pt>
                <c:pt idx="622">
                  <c:v>2.44</c:v>
                </c:pt>
                <c:pt idx="623">
                  <c:v>2.33</c:v>
                </c:pt>
                <c:pt idx="624">
                  <c:v>2.2400000000000002</c:v>
                </c:pt>
                <c:pt idx="625">
                  <c:v>2.37</c:v>
                </c:pt>
                <c:pt idx="626">
                  <c:v>2.12</c:v>
                </c:pt>
                <c:pt idx="627">
                  <c:v>3.99</c:v>
                </c:pt>
                <c:pt idx="628">
                  <c:v>3.66</c:v>
                </c:pt>
                <c:pt idx="629">
                  <c:v>3.79</c:v>
                </c:pt>
                <c:pt idx="630">
                  <c:v>2.8</c:v>
                </c:pt>
                <c:pt idx="631">
                  <c:v>3.23</c:v>
                </c:pt>
                <c:pt idx="632">
                  <c:v>2.93</c:v>
                </c:pt>
                <c:pt idx="633">
                  <c:v>3.42</c:v>
                </c:pt>
                <c:pt idx="634">
                  <c:v>2.96</c:v>
                </c:pt>
                <c:pt idx="635">
                  <c:v>3.36</c:v>
                </c:pt>
                <c:pt idx="636">
                  <c:v>2.99</c:v>
                </c:pt>
                <c:pt idx="637">
                  <c:v>3.12</c:v>
                </c:pt>
                <c:pt idx="638">
                  <c:v>4.6500000000000004</c:v>
                </c:pt>
                <c:pt idx="639">
                  <c:v>4.8899999999999997</c:v>
                </c:pt>
                <c:pt idx="640">
                  <c:v>4.3499999999999996</c:v>
                </c:pt>
                <c:pt idx="641">
                  <c:v>3.75</c:v>
                </c:pt>
                <c:pt idx="642">
                  <c:v>5.01</c:v>
                </c:pt>
                <c:pt idx="643">
                  <c:v>5.69</c:v>
                </c:pt>
                <c:pt idx="644">
                  <c:v>5.27</c:v>
                </c:pt>
                <c:pt idx="645">
                  <c:v>5.51</c:v>
                </c:pt>
                <c:pt idx="646">
                  <c:v>6.01</c:v>
                </c:pt>
                <c:pt idx="647">
                  <c:v>5.87</c:v>
                </c:pt>
                <c:pt idx="648">
                  <c:v>6.32</c:v>
                </c:pt>
                <c:pt idx="649">
                  <c:v>4.8899999999999997</c:v>
                </c:pt>
                <c:pt idx="650">
                  <c:v>3.86</c:v>
                </c:pt>
                <c:pt idx="651">
                  <c:v>3.96</c:v>
                </c:pt>
                <c:pt idx="652">
                  <c:v>3</c:v>
                </c:pt>
                <c:pt idx="653">
                  <c:v>3.28</c:v>
                </c:pt>
                <c:pt idx="654">
                  <c:v>3.72</c:v>
                </c:pt>
                <c:pt idx="655">
                  <c:v>3.55</c:v>
                </c:pt>
                <c:pt idx="656">
                  <c:v>3.32</c:v>
                </c:pt>
                <c:pt idx="657">
                  <c:v>3.65</c:v>
                </c:pt>
                <c:pt idx="658">
                  <c:v>3.51</c:v>
                </c:pt>
                <c:pt idx="659">
                  <c:v>3.95</c:v>
                </c:pt>
                <c:pt idx="660">
                  <c:v>3.9</c:v>
                </c:pt>
                <c:pt idx="661">
                  <c:v>4.1100000000000003</c:v>
                </c:pt>
                <c:pt idx="662">
                  <c:v>4.37</c:v>
                </c:pt>
                <c:pt idx="663">
                  <c:v>4.3600000000000003</c:v>
                </c:pt>
                <c:pt idx="664">
                  <c:v>4</c:v>
                </c:pt>
                <c:pt idx="665">
                  <c:v>3.85</c:v>
                </c:pt>
                <c:pt idx="666">
                  <c:v>2.8</c:v>
                </c:pt>
                <c:pt idx="667">
                  <c:v>3.21</c:v>
                </c:pt>
                <c:pt idx="668">
                  <c:v>2.5299999999999998</c:v>
                </c:pt>
                <c:pt idx="669">
                  <c:v>2.69</c:v>
                </c:pt>
                <c:pt idx="670">
                  <c:v>2.82</c:v>
                </c:pt>
                <c:pt idx="671">
                  <c:v>3.27</c:v>
                </c:pt>
                <c:pt idx="672">
                  <c:v>3</c:v>
                </c:pt>
                <c:pt idx="673">
                  <c:v>3.44</c:v>
                </c:pt>
                <c:pt idx="674">
                  <c:v>2.86</c:v>
                </c:pt>
                <c:pt idx="675">
                  <c:v>3.27</c:v>
                </c:pt>
                <c:pt idx="676">
                  <c:v>2.66</c:v>
                </c:pt>
                <c:pt idx="677">
                  <c:v>3.27</c:v>
                </c:pt>
                <c:pt idx="678">
                  <c:v>3.51</c:v>
                </c:pt>
                <c:pt idx="679">
                  <c:v>3.48</c:v>
                </c:pt>
                <c:pt idx="680">
                  <c:v>2.42</c:v>
                </c:pt>
                <c:pt idx="681">
                  <c:v>2.5</c:v>
                </c:pt>
                <c:pt idx="682">
                  <c:v>2.8</c:v>
                </c:pt>
                <c:pt idx="683">
                  <c:v>3.69</c:v>
                </c:pt>
                <c:pt idx="684">
                  <c:v>2.96</c:v>
                </c:pt>
                <c:pt idx="685">
                  <c:v>2.67</c:v>
                </c:pt>
                <c:pt idx="686">
                  <c:v>3.7</c:v>
                </c:pt>
                <c:pt idx="687">
                  <c:v>3.86</c:v>
                </c:pt>
                <c:pt idx="688">
                  <c:v>2.94</c:v>
                </c:pt>
                <c:pt idx="689">
                  <c:v>3.98</c:v>
                </c:pt>
                <c:pt idx="690">
                  <c:v>3.36</c:v>
                </c:pt>
                <c:pt idx="691">
                  <c:v>3.41</c:v>
                </c:pt>
                <c:pt idx="692">
                  <c:v>2.89</c:v>
                </c:pt>
                <c:pt idx="693">
                  <c:v>3.27</c:v>
                </c:pt>
                <c:pt idx="694">
                  <c:v>2.76</c:v>
                </c:pt>
                <c:pt idx="695">
                  <c:v>3.15</c:v>
                </c:pt>
                <c:pt idx="696">
                  <c:v>2.67</c:v>
                </c:pt>
                <c:pt idx="697">
                  <c:v>4.67</c:v>
                </c:pt>
                <c:pt idx="698">
                  <c:v>3.3</c:v>
                </c:pt>
                <c:pt idx="699">
                  <c:v>2.95</c:v>
                </c:pt>
                <c:pt idx="700">
                  <c:v>3.03</c:v>
                </c:pt>
                <c:pt idx="701">
                  <c:v>3.22</c:v>
                </c:pt>
                <c:pt idx="702">
                  <c:v>2.82</c:v>
                </c:pt>
                <c:pt idx="703">
                  <c:v>3.49</c:v>
                </c:pt>
                <c:pt idx="704">
                  <c:v>3.05</c:v>
                </c:pt>
                <c:pt idx="705">
                  <c:v>3.61</c:v>
                </c:pt>
                <c:pt idx="706">
                  <c:v>5.16</c:v>
                </c:pt>
                <c:pt idx="707">
                  <c:v>5.45</c:v>
                </c:pt>
                <c:pt idx="708">
                  <c:v>4.8099999999999996</c:v>
                </c:pt>
                <c:pt idx="709">
                  <c:v>3.47</c:v>
                </c:pt>
                <c:pt idx="710">
                  <c:v>3.21</c:v>
                </c:pt>
                <c:pt idx="711">
                  <c:v>3.67</c:v>
                </c:pt>
                <c:pt idx="712">
                  <c:v>3.01</c:v>
                </c:pt>
                <c:pt idx="713">
                  <c:v>3.46</c:v>
                </c:pt>
                <c:pt idx="714">
                  <c:v>2.97</c:v>
                </c:pt>
                <c:pt idx="715">
                  <c:v>3.46</c:v>
                </c:pt>
                <c:pt idx="716">
                  <c:v>4.7</c:v>
                </c:pt>
                <c:pt idx="717">
                  <c:v>5.0199999999999996</c:v>
                </c:pt>
                <c:pt idx="718">
                  <c:v>5.27</c:v>
                </c:pt>
                <c:pt idx="719">
                  <c:v>3.41</c:v>
                </c:pt>
                <c:pt idx="720">
                  <c:v>2.16</c:v>
                </c:pt>
                <c:pt idx="721">
                  <c:v>2.98</c:v>
                </c:pt>
                <c:pt idx="722">
                  <c:v>4.4000000000000004</c:v>
                </c:pt>
                <c:pt idx="723">
                  <c:v>2.68</c:v>
                </c:pt>
                <c:pt idx="724">
                  <c:v>3.27</c:v>
                </c:pt>
                <c:pt idx="725">
                  <c:v>3.43</c:v>
                </c:pt>
                <c:pt idx="726">
                  <c:v>2.61</c:v>
                </c:pt>
                <c:pt idx="727">
                  <c:v>2.96</c:v>
                </c:pt>
                <c:pt idx="728">
                  <c:v>3.28</c:v>
                </c:pt>
                <c:pt idx="729">
                  <c:v>3.41</c:v>
                </c:pt>
                <c:pt idx="730">
                  <c:v>4.3600000000000003</c:v>
                </c:pt>
                <c:pt idx="731">
                  <c:v>3.94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ED39-4B43-971D-EC42A37FAF8A}"/>
            </c:ext>
          </c:extLst>
        </c:ser>
        <c:ser>
          <c:idx val="15"/>
          <c:order val="1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DATOS!$AJ$3:$AJ$734</c:f>
              <c:numCache>
                <c:formatCode>0.00</c:formatCode>
                <c:ptCount val="732"/>
                <c:pt idx="0">
                  <c:v>4.26</c:v>
                </c:pt>
                <c:pt idx="1">
                  <c:v>3.41</c:v>
                </c:pt>
                <c:pt idx="2">
                  <c:v>3.9</c:v>
                </c:pt>
                <c:pt idx="3">
                  <c:v>2.61</c:v>
                </c:pt>
                <c:pt idx="4">
                  <c:v>2.4</c:v>
                </c:pt>
                <c:pt idx="5">
                  <c:v>2.5299999999999998</c:v>
                </c:pt>
                <c:pt idx="6">
                  <c:v>2.12</c:v>
                </c:pt>
                <c:pt idx="7">
                  <c:v>1.98</c:v>
                </c:pt>
                <c:pt idx="8">
                  <c:v>2.04</c:v>
                </c:pt>
                <c:pt idx="9">
                  <c:v>1.98</c:v>
                </c:pt>
                <c:pt idx="10">
                  <c:v>1.98</c:v>
                </c:pt>
                <c:pt idx="11">
                  <c:v>1.83</c:v>
                </c:pt>
                <c:pt idx="12">
                  <c:v>1.95</c:v>
                </c:pt>
                <c:pt idx="13">
                  <c:v>1.88</c:v>
                </c:pt>
                <c:pt idx="14">
                  <c:v>2.02</c:v>
                </c:pt>
                <c:pt idx="15">
                  <c:v>1.8</c:v>
                </c:pt>
                <c:pt idx="16">
                  <c:v>1.87</c:v>
                </c:pt>
                <c:pt idx="17">
                  <c:v>1.7</c:v>
                </c:pt>
                <c:pt idx="18">
                  <c:v>2.88</c:v>
                </c:pt>
                <c:pt idx="19">
                  <c:v>3.28</c:v>
                </c:pt>
                <c:pt idx="20">
                  <c:v>2.34</c:v>
                </c:pt>
                <c:pt idx="21">
                  <c:v>2.27</c:v>
                </c:pt>
                <c:pt idx="22">
                  <c:v>2.1800000000000002</c:v>
                </c:pt>
                <c:pt idx="23">
                  <c:v>2.09</c:v>
                </c:pt>
                <c:pt idx="24">
                  <c:v>2.0699999999999998</c:v>
                </c:pt>
                <c:pt idx="25">
                  <c:v>1.86</c:v>
                </c:pt>
                <c:pt idx="26">
                  <c:v>1.72</c:v>
                </c:pt>
                <c:pt idx="27">
                  <c:v>1.67</c:v>
                </c:pt>
                <c:pt idx="28">
                  <c:v>1.85</c:v>
                </c:pt>
                <c:pt idx="29">
                  <c:v>2.4500000000000002</c:v>
                </c:pt>
                <c:pt idx="30">
                  <c:v>2.73</c:v>
                </c:pt>
                <c:pt idx="31">
                  <c:v>2.23</c:v>
                </c:pt>
                <c:pt idx="32">
                  <c:v>2.06</c:v>
                </c:pt>
                <c:pt idx="33">
                  <c:v>1.94</c:v>
                </c:pt>
                <c:pt idx="34">
                  <c:v>2.56</c:v>
                </c:pt>
                <c:pt idx="35">
                  <c:v>2.2599999999999998</c:v>
                </c:pt>
                <c:pt idx="36">
                  <c:v>2.37</c:v>
                </c:pt>
                <c:pt idx="37">
                  <c:v>2.78</c:v>
                </c:pt>
                <c:pt idx="38">
                  <c:v>2.88</c:v>
                </c:pt>
                <c:pt idx="39">
                  <c:v>2.42</c:v>
                </c:pt>
                <c:pt idx="40">
                  <c:v>2.3199999999999998</c:v>
                </c:pt>
                <c:pt idx="41">
                  <c:v>2.0099999999999998</c:v>
                </c:pt>
                <c:pt idx="42">
                  <c:v>1.94</c:v>
                </c:pt>
                <c:pt idx="43">
                  <c:v>1.87</c:v>
                </c:pt>
                <c:pt idx="44">
                  <c:v>1.88</c:v>
                </c:pt>
                <c:pt idx="45">
                  <c:v>1.9</c:v>
                </c:pt>
                <c:pt idx="46">
                  <c:v>2.2000000000000002</c:v>
                </c:pt>
                <c:pt idx="47">
                  <c:v>1.96</c:v>
                </c:pt>
                <c:pt idx="48">
                  <c:v>2.25</c:v>
                </c:pt>
                <c:pt idx="49">
                  <c:v>1.81</c:v>
                </c:pt>
                <c:pt idx="50">
                  <c:v>2.0299999999999998</c:v>
                </c:pt>
                <c:pt idx="51">
                  <c:v>2.98</c:v>
                </c:pt>
                <c:pt idx="52">
                  <c:v>2.8</c:v>
                </c:pt>
                <c:pt idx="53">
                  <c:v>3.02</c:v>
                </c:pt>
                <c:pt idx="54">
                  <c:v>2.5</c:v>
                </c:pt>
                <c:pt idx="55">
                  <c:v>2.0699999999999998</c:v>
                </c:pt>
                <c:pt idx="56">
                  <c:v>2.2599999999999998</c:v>
                </c:pt>
                <c:pt idx="57">
                  <c:v>2.35</c:v>
                </c:pt>
                <c:pt idx="58">
                  <c:v>2.12</c:v>
                </c:pt>
                <c:pt idx="59">
                  <c:v>2.2999999999999998</c:v>
                </c:pt>
                <c:pt idx="60">
                  <c:v>2.0499999999999998</c:v>
                </c:pt>
                <c:pt idx="61">
                  <c:v>1.98</c:v>
                </c:pt>
                <c:pt idx="62">
                  <c:v>2.38</c:v>
                </c:pt>
                <c:pt idx="63">
                  <c:v>2.71</c:v>
                </c:pt>
                <c:pt idx="64">
                  <c:v>2.4900000000000002</c:v>
                </c:pt>
                <c:pt idx="65">
                  <c:v>2.0499999999999998</c:v>
                </c:pt>
                <c:pt idx="66">
                  <c:v>2.54</c:v>
                </c:pt>
                <c:pt idx="67">
                  <c:v>2.1800000000000002</c:v>
                </c:pt>
                <c:pt idx="68">
                  <c:v>2.41</c:v>
                </c:pt>
                <c:pt idx="69">
                  <c:v>2.69</c:v>
                </c:pt>
                <c:pt idx="70">
                  <c:v>2.4900000000000002</c:v>
                </c:pt>
                <c:pt idx="71">
                  <c:v>2.99</c:v>
                </c:pt>
                <c:pt idx="72">
                  <c:v>4</c:v>
                </c:pt>
                <c:pt idx="73">
                  <c:v>4.46</c:v>
                </c:pt>
                <c:pt idx="74">
                  <c:v>3.77</c:v>
                </c:pt>
                <c:pt idx="75">
                  <c:v>3.49</c:v>
                </c:pt>
                <c:pt idx="76">
                  <c:v>3.54</c:v>
                </c:pt>
                <c:pt idx="77">
                  <c:v>3.65</c:v>
                </c:pt>
                <c:pt idx="78">
                  <c:v>3.29</c:v>
                </c:pt>
                <c:pt idx="79">
                  <c:v>4.4800000000000004</c:v>
                </c:pt>
                <c:pt idx="80">
                  <c:v>4.7</c:v>
                </c:pt>
                <c:pt idx="81">
                  <c:v>5.81</c:v>
                </c:pt>
                <c:pt idx="82">
                  <c:v>5.68</c:v>
                </c:pt>
                <c:pt idx="83">
                  <c:v>5.99</c:v>
                </c:pt>
                <c:pt idx="84">
                  <c:v>5.5</c:v>
                </c:pt>
                <c:pt idx="85">
                  <c:v>5.67</c:v>
                </c:pt>
                <c:pt idx="86">
                  <c:v>6.16</c:v>
                </c:pt>
                <c:pt idx="87">
                  <c:v>6.31</c:v>
                </c:pt>
                <c:pt idx="88">
                  <c:v>5.85</c:v>
                </c:pt>
                <c:pt idx="89">
                  <c:v>5.98</c:v>
                </c:pt>
                <c:pt idx="90">
                  <c:v>6.35</c:v>
                </c:pt>
                <c:pt idx="91">
                  <c:v>6.01</c:v>
                </c:pt>
                <c:pt idx="92">
                  <c:v>4.8099999999999996</c:v>
                </c:pt>
                <c:pt idx="93">
                  <c:v>5.67</c:v>
                </c:pt>
                <c:pt idx="94">
                  <c:v>4.5199999999999996</c:v>
                </c:pt>
                <c:pt idx="95">
                  <c:v>4.57</c:v>
                </c:pt>
                <c:pt idx="96">
                  <c:v>4.22</c:v>
                </c:pt>
                <c:pt idx="97">
                  <c:v>4.6100000000000003</c:v>
                </c:pt>
                <c:pt idx="98">
                  <c:v>3.36</c:v>
                </c:pt>
                <c:pt idx="99">
                  <c:v>3.82</c:v>
                </c:pt>
                <c:pt idx="100">
                  <c:v>3.4</c:v>
                </c:pt>
                <c:pt idx="101">
                  <c:v>3.91</c:v>
                </c:pt>
                <c:pt idx="102">
                  <c:v>2.99</c:v>
                </c:pt>
                <c:pt idx="103">
                  <c:v>3.31</c:v>
                </c:pt>
                <c:pt idx="104">
                  <c:v>3.09</c:v>
                </c:pt>
                <c:pt idx="105">
                  <c:v>3.6</c:v>
                </c:pt>
                <c:pt idx="106">
                  <c:v>3.75</c:v>
                </c:pt>
                <c:pt idx="107">
                  <c:v>3.91</c:v>
                </c:pt>
                <c:pt idx="108">
                  <c:v>3.41</c:v>
                </c:pt>
                <c:pt idx="109">
                  <c:v>3.73</c:v>
                </c:pt>
                <c:pt idx="110">
                  <c:v>3.17</c:v>
                </c:pt>
                <c:pt idx="111">
                  <c:v>3.91</c:v>
                </c:pt>
                <c:pt idx="112">
                  <c:v>3.98</c:v>
                </c:pt>
                <c:pt idx="113">
                  <c:v>4.42</c:v>
                </c:pt>
                <c:pt idx="114">
                  <c:v>3.93</c:v>
                </c:pt>
                <c:pt idx="115">
                  <c:v>4.01</c:v>
                </c:pt>
                <c:pt idx="116">
                  <c:v>3.16</c:v>
                </c:pt>
                <c:pt idx="117">
                  <c:v>3.55</c:v>
                </c:pt>
                <c:pt idx="118">
                  <c:v>3.51</c:v>
                </c:pt>
                <c:pt idx="119">
                  <c:v>3.47</c:v>
                </c:pt>
                <c:pt idx="120">
                  <c:v>3.41</c:v>
                </c:pt>
                <c:pt idx="121">
                  <c:v>3.39</c:v>
                </c:pt>
                <c:pt idx="122">
                  <c:v>3.96</c:v>
                </c:pt>
                <c:pt idx="123">
                  <c:v>4.57</c:v>
                </c:pt>
                <c:pt idx="124">
                  <c:v>3.62</c:v>
                </c:pt>
                <c:pt idx="125">
                  <c:v>3.91</c:v>
                </c:pt>
                <c:pt idx="126">
                  <c:v>4.3899999999999997</c:v>
                </c:pt>
                <c:pt idx="127">
                  <c:v>4.1900000000000004</c:v>
                </c:pt>
                <c:pt idx="128">
                  <c:v>3.01</c:v>
                </c:pt>
                <c:pt idx="129">
                  <c:v>3.51</c:v>
                </c:pt>
                <c:pt idx="130">
                  <c:v>3.19</c:v>
                </c:pt>
                <c:pt idx="131">
                  <c:v>3.45</c:v>
                </c:pt>
                <c:pt idx="132">
                  <c:v>2.94</c:v>
                </c:pt>
                <c:pt idx="133">
                  <c:v>3.21</c:v>
                </c:pt>
                <c:pt idx="134">
                  <c:v>2.58</c:v>
                </c:pt>
                <c:pt idx="135">
                  <c:v>3.44</c:v>
                </c:pt>
                <c:pt idx="136">
                  <c:v>2.99</c:v>
                </c:pt>
                <c:pt idx="137">
                  <c:v>3.23</c:v>
                </c:pt>
                <c:pt idx="138">
                  <c:v>2.4900000000000002</c:v>
                </c:pt>
                <c:pt idx="139">
                  <c:v>2.71</c:v>
                </c:pt>
                <c:pt idx="140">
                  <c:v>2.4900000000000002</c:v>
                </c:pt>
                <c:pt idx="141">
                  <c:v>2.91</c:v>
                </c:pt>
                <c:pt idx="142">
                  <c:v>2.62</c:v>
                </c:pt>
                <c:pt idx="143">
                  <c:v>3.06</c:v>
                </c:pt>
                <c:pt idx="144">
                  <c:v>2.81</c:v>
                </c:pt>
                <c:pt idx="145">
                  <c:v>3.41</c:v>
                </c:pt>
                <c:pt idx="146">
                  <c:v>3.01</c:v>
                </c:pt>
                <c:pt idx="147">
                  <c:v>3.61</c:v>
                </c:pt>
                <c:pt idx="148">
                  <c:v>3.8</c:v>
                </c:pt>
                <c:pt idx="149">
                  <c:v>5</c:v>
                </c:pt>
                <c:pt idx="150">
                  <c:v>5.46</c:v>
                </c:pt>
                <c:pt idx="151">
                  <c:v>5.6</c:v>
                </c:pt>
                <c:pt idx="152">
                  <c:v>4.38</c:v>
                </c:pt>
                <c:pt idx="153">
                  <c:v>3.84</c:v>
                </c:pt>
                <c:pt idx="154">
                  <c:v>3.67</c:v>
                </c:pt>
                <c:pt idx="155">
                  <c:v>3.22</c:v>
                </c:pt>
                <c:pt idx="156">
                  <c:v>4.3099999999999996</c:v>
                </c:pt>
                <c:pt idx="157">
                  <c:v>5.97</c:v>
                </c:pt>
                <c:pt idx="158">
                  <c:v>6.28</c:v>
                </c:pt>
                <c:pt idx="159">
                  <c:v>6.54</c:v>
                </c:pt>
                <c:pt idx="160">
                  <c:v>5.74</c:v>
                </c:pt>
                <c:pt idx="161">
                  <c:v>4.8499999999999996</c:v>
                </c:pt>
                <c:pt idx="162">
                  <c:v>3.72</c:v>
                </c:pt>
                <c:pt idx="163">
                  <c:v>3.91</c:v>
                </c:pt>
                <c:pt idx="164">
                  <c:v>5.78</c:v>
                </c:pt>
                <c:pt idx="165">
                  <c:v>5.98</c:v>
                </c:pt>
                <c:pt idx="166">
                  <c:v>5.67</c:v>
                </c:pt>
                <c:pt idx="167">
                  <c:v>5.33</c:v>
                </c:pt>
                <c:pt idx="168">
                  <c:v>4.76</c:v>
                </c:pt>
                <c:pt idx="169">
                  <c:v>4.6100000000000003</c:v>
                </c:pt>
                <c:pt idx="170">
                  <c:v>4.0599999999999996</c:v>
                </c:pt>
                <c:pt idx="171">
                  <c:v>4.4800000000000004</c:v>
                </c:pt>
                <c:pt idx="172">
                  <c:v>4.03</c:v>
                </c:pt>
                <c:pt idx="173">
                  <c:v>4.33</c:v>
                </c:pt>
                <c:pt idx="174">
                  <c:v>4.07</c:v>
                </c:pt>
                <c:pt idx="175">
                  <c:v>4.6100000000000003</c:v>
                </c:pt>
                <c:pt idx="176">
                  <c:v>3.27</c:v>
                </c:pt>
                <c:pt idx="177">
                  <c:v>3.89</c:v>
                </c:pt>
                <c:pt idx="178">
                  <c:v>2.64</c:v>
                </c:pt>
                <c:pt idx="179">
                  <c:v>2.89</c:v>
                </c:pt>
                <c:pt idx="180">
                  <c:v>2.54</c:v>
                </c:pt>
                <c:pt idx="181">
                  <c:v>2.98</c:v>
                </c:pt>
                <c:pt idx="182">
                  <c:v>3.72</c:v>
                </c:pt>
                <c:pt idx="183">
                  <c:v>3.27</c:v>
                </c:pt>
                <c:pt idx="184">
                  <c:v>2.48</c:v>
                </c:pt>
                <c:pt idx="185">
                  <c:v>2.87</c:v>
                </c:pt>
                <c:pt idx="186">
                  <c:v>2.38</c:v>
                </c:pt>
                <c:pt idx="187">
                  <c:v>2.0699999999999998</c:v>
                </c:pt>
                <c:pt idx="188">
                  <c:v>2.21</c:v>
                </c:pt>
                <c:pt idx="189">
                  <c:v>2.6</c:v>
                </c:pt>
                <c:pt idx="190">
                  <c:v>2.19</c:v>
                </c:pt>
                <c:pt idx="191">
                  <c:v>2.31</c:v>
                </c:pt>
                <c:pt idx="192">
                  <c:v>2.36</c:v>
                </c:pt>
                <c:pt idx="193">
                  <c:v>2.09</c:v>
                </c:pt>
                <c:pt idx="194">
                  <c:v>2.17</c:v>
                </c:pt>
                <c:pt idx="195">
                  <c:v>2.5099999999999998</c:v>
                </c:pt>
                <c:pt idx="196">
                  <c:v>3.46</c:v>
                </c:pt>
                <c:pt idx="197">
                  <c:v>2.98</c:v>
                </c:pt>
                <c:pt idx="198">
                  <c:v>2.52</c:v>
                </c:pt>
                <c:pt idx="199">
                  <c:v>2.87</c:v>
                </c:pt>
                <c:pt idx="200">
                  <c:v>2.48</c:v>
                </c:pt>
                <c:pt idx="201">
                  <c:v>2.76</c:v>
                </c:pt>
                <c:pt idx="202">
                  <c:v>2.34</c:v>
                </c:pt>
                <c:pt idx="203">
                  <c:v>2.08</c:v>
                </c:pt>
                <c:pt idx="204">
                  <c:v>2.19</c:v>
                </c:pt>
                <c:pt idx="205">
                  <c:v>2.61</c:v>
                </c:pt>
                <c:pt idx="206">
                  <c:v>2.2200000000000002</c:v>
                </c:pt>
                <c:pt idx="207">
                  <c:v>2.4900000000000002</c:v>
                </c:pt>
                <c:pt idx="208">
                  <c:v>2.27</c:v>
                </c:pt>
                <c:pt idx="209">
                  <c:v>2.59</c:v>
                </c:pt>
                <c:pt idx="210">
                  <c:v>1.98</c:v>
                </c:pt>
                <c:pt idx="211">
                  <c:v>2</c:v>
                </c:pt>
                <c:pt idx="212">
                  <c:v>2.14</c:v>
                </c:pt>
                <c:pt idx="213">
                  <c:v>1.89</c:v>
                </c:pt>
                <c:pt idx="214">
                  <c:v>2.2200000000000002</c:v>
                </c:pt>
                <c:pt idx="215">
                  <c:v>3.27</c:v>
                </c:pt>
                <c:pt idx="216">
                  <c:v>2.62</c:v>
                </c:pt>
                <c:pt idx="217">
                  <c:v>2.86</c:v>
                </c:pt>
                <c:pt idx="218">
                  <c:v>3.51</c:v>
                </c:pt>
                <c:pt idx="219">
                  <c:v>4.97</c:v>
                </c:pt>
                <c:pt idx="220">
                  <c:v>5.63</c:v>
                </c:pt>
                <c:pt idx="221">
                  <c:v>5.81</c:v>
                </c:pt>
                <c:pt idx="222">
                  <c:v>5.32</c:v>
                </c:pt>
                <c:pt idx="223">
                  <c:v>5.53</c:v>
                </c:pt>
                <c:pt idx="224">
                  <c:v>5.69</c:v>
                </c:pt>
                <c:pt idx="225">
                  <c:v>5.31</c:v>
                </c:pt>
                <c:pt idx="226">
                  <c:v>4.08</c:v>
                </c:pt>
                <c:pt idx="227">
                  <c:v>4.6500000000000004</c:v>
                </c:pt>
                <c:pt idx="228">
                  <c:v>5.41</c:v>
                </c:pt>
                <c:pt idx="229">
                  <c:v>5.21</c:v>
                </c:pt>
                <c:pt idx="230">
                  <c:v>4.8600000000000003</c:v>
                </c:pt>
                <c:pt idx="231">
                  <c:v>4.6900000000000004</c:v>
                </c:pt>
                <c:pt idx="232">
                  <c:v>3.53</c:v>
                </c:pt>
                <c:pt idx="233">
                  <c:v>3.31</c:v>
                </c:pt>
                <c:pt idx="234">
                  <c:v>3.01</c:v>
                </c:pt>
                <c:pt idx="235">
                  <c:v>2.76</c:v>
                </c:pt>
                <c:pt idx="236">
                  <c:v>2.42</c:v>
                </c:pt>
                <c:pt idx="237">
                  <c:v>2.64</c:v>
                </c:pt>
                <c:pt idx="238">
                  <c:v>3.37</c:v>
                </c:pt>
                <c:pt idx="239">
                  <c:v>3.71</c:v>
                </c:pt>
                <c:pt idx="240">
                  <c:v>3.54</c:v>
                </c:pt>
                <c:pt idx="241">
                  <c:v>3.87</c:v>
                </c:pt>
                <c:pt idx="242">
                  <c:v>3.26</c:v>
                </c:pt>
                <c:pt idx="243">
                  <c:v>3.61</c:v>
                </c:pt>
                <c:pt idx="244">
                  <c:v>4.57</c:v>
                </c:pt>
                <c:pt idx="245">
                  <c:v>3.73</c:v>
                </c:pt>
                <c:pt idx="246">
                  <c:v>3.87</c:v>
                </c:pt>
                <c:pt idx="247">
                  <c:v>4.8899999999999997</c:v>
                </c:pt>
                <c:pt idx="248">
                  <c:v>7.21</c:v>
                </c:pt>
                <c:pt idx="249">
                  <c:v>6.5</c:v>
                </c:pt>
                <c:pt idx="250">
                  <c:v>5.92</c:v>
                </c:pt>
                <c:pt idx="251">
                  <c:v>5.48</c:v>
                </c:pt>
                <c:pt idx="252">
                  <c:v>6.67</c:v>
                </c:pt>
                <c:pt idx="253">
                  <c:v>5.87</c:v>
                </c:pt>
                <c:pt idx="254">
                  <c:v>4.5999999999999996</c:v>
                </c:pt>
                <c:pt idx="255">
                  <c:v>5.19</c:v>
                </c:pt>
                <c:pt idx="256">
                  <c:v>6.89</c:v>
                </c:pt>
                <c:pt idx="257">
                  <c:v>6.54</c:v>
                </c:pt>
                <c:pt idx="258">
                  <c:v>7.21</c:v>
                </c:pt>
                <c:pt idx="259">
                  <c:v>5.47</c:v>
                </c:pt>
                <c:pt idx="260">
                  <c:v>4.72</c:v>
                </c:pt>
                <c:pt idx="261">
                  <c:v>4.53</c:v>
                </c:pt>
                <c:pt idx="262">
                  <c:v>4.26</c:v>
                </c:pt>
                <c:pt idx="263">
                  <c:v>4.6100000000000003</c:v>
                </c:pt>
                <c:pt idx="264">
                  <c:v>4.47</c:v>
                </c:pt>
                <c:pt idx="265">
                  <c:v>4.8899999999999997</c:v>
                </c:pt>
                <c:pt idx="266">
                  <c:v>4.63</c:v>
                </c:pt>
                <c:pt idx="267">
                  <c:v>3.96</c:v>
                </c:pt>
                <c:pt idx="268">
                  <c:v>3.59</c:v>
                </c:pt>
                <c:pt idx="269">
                  <c:v>3.48</c:v>
                </c:pt>
                <c:pt idx="270">
                  <c:v>3.16</c:v>
                </c:pt>
                <c:pt idx="271">
                  <c:v>3.96</c:v>
                </c:pt>
                <c:pt idx="272">
                  <c:v>5.57</c:v>
                </c:pt>
                <c:pt idx="273">
                  <c:v>6.02</c:v>
                </c:pt>
                <c:pt idx="274">
                  <c:v>6.87</c:v>
                </c:pt>
                <c:pt idx="275">
                  <c:v>6.48</c:v>
                </c:pt>
                <c:pt idx="276">
                  <c:v>5.58</c:v>
                </c:pt>
                <c:pt idx="277">
                  <c:v>5.72</c:v>
                </c:pt>
                <c:pt idx="278">
                  <c:v>5.37</c:v>
                </c:pt>
                <c:pt idx="279">
                  <c:v>5.71</c:v>
                </c:pt>
                <c:pt idx="280">
                  <c:v>4.49</c:v>
                </c:pt>
                <c:pt idx="281">
                  <c:v>4.3899999999999997</c:v>
                </c:pt>
                <c:pt idx="282">
                  <c:v>4.5599999999999996</c:v>
                </c:pt>
                <c:pt idx="283">
                  <c:v>5.27</c:v>
                </c:pt>
                <c:pt idx="284">
                  <c:v>6.03</c:v>
                </c:pt>
                <c:pt idx="285">
                  <c:v>6.31</c:v>
                </c:pt>
                <c:pt idx="286">
                  <c:v>5.52</c:v>
                </c:pt>
                <c:pt idx="287">
                  <c:v>5.74</c:v>
                </c:pt>
                <c:pt idx="288">
                  <c:v>6.59</c:v>
                </c:pt>
                <c:pt idx="289">
                  <c:v>5.83</c:v>
                </c:pt>
                <c:pt idx="290">
                  <c:v>6.24</c:v>
                </c:pt>
                <c:pt idx="291">
                  <c:v>6.51</c:v>
                </c:pt>
                <c:pt idx="292">
                  <c:v>6.09</c:v>
                </c:pt>
                <c:pt idx="293">
                  <c:v>5.82</c:v>
                </c:pt>
                <c:pt idx="294">
                  <c:v>6.53</c:v>
                </c:pt>
                <c:pt idx="295">
                  <c:v>6</c:v>
                </c:pt>
                <c:pt idx="296">
                  <c:v>5.72</c:v>
                </c:pt>
                <c:pt idx="297">
                  <c:v>5.37</c:v>
                </c:pt>
                <c:pt idx="298">
                  <c:v>6.11</c:v>
                </c:pt>
                <c:pt idx="299">
                  <c:v>5.71</c:v>
                </c:pt>
                <c:pt idx="300">
                  <c:v>5.48</c:v>
                </c:pt>
                <c:pt idx="301">
                  <c:v>4.9000000000000004</c:v>
                </c:pt>
                <c:pt idx="302">
                  <c:v>4.72</c:v>
                </c:pt>
                <c:pt idx="303">
                  <c:v>5.27</c:v>
                </c:pt>
                <c:pt idx="304">
                  <c:v>5.61</c:v>
                </c:pt>
                <c:pt idx="305">
                  <c:v>5.86</c:v>
                </c:pt>
                <c:pt idx="306">
                  <c:v>4.93</c:v>
                </c:pt>
                <c:pt idx="307">
                  <c:v>5.47</c:v>
                </c:pt>
                <c:pt idx="308">
                  <c:v>5.09</c:v>
                </c:pt>
                <c:pt idx="309">
                  <c:v>4.72</c:v>
                </c:pt>
                <c:pt idx="310">
                  <c:v>3.96</c:v>
                </c:pt>
                <c:pt idx="311">
                  <c:v>4.46</c:v>
                </c:pt>
                <c:pt idx="312">
                  <c:v>3.7</c:v>
                </c:pt>
                <c:pt idx="313">
                  <c:v>3.51</c:v>
                </c:pt>
                <c:pt idx="314">
                  <c:v>3.24</c:v>
                </c:pt>
                <c:pt idx="315">
                  <c:v>3.64</c:v>
                </c:pt>
                <c:pt idx="316">
                  <c:v>3.39</c:v>
                </c:pt>
                <c:pt idx="317">
                  <c:v>4.67</c:v>
                </c:pt>
                <c:pt idx="318">
                  <c:v>3.86</c:v>
                </c:pt>
                <c:pt idx="319">
                  <c:v>4.13</c:v>
                </c:pt>
                <c:pt idx="320">
                  <c:v>3.9</c:v>
                </c:pt>
                <c:pt idx="321">
                  <c:v>4.71</c:v>
                </c:pt>
                <c:pt idx="322">
                  <c:v>4.4400000000000004</c:v>
                </c:pt>
                <c:pt idx="323">
                  <c:v>4.21</c:v>
                </c:pt>
                <c:pt idx="324">
                  <c:v>3.9</c:v>
                </c:pt>
                <c:pt idx="325">
                  <c:v>3.61</c:v>
                </c:pt>
                <c:pt idx="326">
                  <c:v>3.73</c:v>
                </c:pt>
                <c:pt idx="327">
                  <c:v>3.41</c:v>
                </c:pt>
                <c:pt idx="328">
                  <c:v>4.0199999999999996</c:v>
                </c:pt>
                <c:pt idx="329">
                  <c:v>4.4800000000000004</c:v>
                </c:pt>
                <c:pt idx="330">
                  <c:v>5.05</c:v>
                </c:pt>
                <c:pt idx="331">
                  <c:v>4.6100000000000003</c:v>
                </c:pt>
                <c:pt idx="332">
                  <c:v>3.7</c:v>
                </c:pt>
                <c:pt idx="333">
                  <c:v>3.41</c:v>
                </c:pt>
                <c:pt idx="334">
                  <c:v>2.99</c:v>
                </c:pt>
                <c:pt idx="335">
                  <c:v>3.27</c:v>
                </c:pt>
                <c:pt idx="336">
                  <c:v>2.81</c:v>
                </c:pt>
                <c:pt idx="337">
                  <c:v>3.47</c:v>
                </c:pt>
                <c:pt idx="338">
                  <c:v>4.09</c:v>
                </c:pt>
                <c:pt idx="339">
                  <c:v>4.3099999999999996</c:v>
                </c:pt>
                <c:pt idx="340">
                  <c:v>3.89</c:v>
                </c:pt>
                <c:pt idx="341">
                  <c:v>3.97</c:v>
                </c:pt>
                <c:pt idx="342">
                  <c:v>4.0999999999999996</c:v>
                </c:pt>
                <c:pt idx="343">
                  <c:v>4.37</c:v>
                </c:pt>
                <c:pt idx="344">
                  <c:v>3.8</c:v>
                </c:pt>
                <c:pt idx="345">
                  <c:v>3.29</c:v>
                </c:pt>
                <c:pt idx="346">
                  <c:v>3.61</c:v>
                </c:pt>
                <c:pt idx="347">
                  <c:v>3.49</c:v>
                </c:pt>
                <c:pt idx="348">
                  <c:v>2.42</c:v>
                </c:pt>
                <c:pt idx="349">
                  <c:v>2.1800000000000002</c:v>
                </c:pt>
                <c:pt idx="350">
                  <c:v>2.31</c:v>
                </c:pt>
                <c:pt idx="351">
                  <c:v>2.06</c:v>
                </c:pt>
                <c:pt idx="352">
                  <c:v>2.19</c:v>
                </c:pt>
                <c:pt idx="353">
                  <c:v>2.41</c:v>
                </c:pt>
                <c:pt idx="354">
                  <c:v>2.3199999999999998</c:v>
                </c:pt>
                <c:pt idx="355">
                  <c:v>2.56</c:v>
                </c:pt>
                <c:pt idx="356">
                  <c:v>2.38</c:v>
                </c:pt>
                <c:pt idx="357">
                  <c:v>2.39</c:v>
                </c:pt>
                <c:pt idx="358">
                  <c:v>2.39</c:v>
                </c:pt>
                <c:pt idx="359">
                  <c:v>3.01</c:v>
                </c:pt>
                <c:pt idx="360">
                  <c:v>2.77</c:v>
                </c:pt>
                <c:pt idx="361">
                  <c:v>3.29</c:v>
                </c:pt>
                <c:pt idx="362">
                  <c:v>2.38</c:v>
                </c:pt>
                <c:pt idx="363">
                  <c:v>2.42</c:v>
                </c:pt>
                <c:pt idx="364">
                  <c:v>5.31</c:v>
                </c:pt>
                <c:pt idx="365">
                  <c:v>5.19</c:v>
                </c:pt>
                <c:pt idx="366">
                  <c:v>4.47</c:v>
                </c:pt>
                <c:pt idx="367">
                  <c:v>3.39</c:v>
                </c:pt>
                <c:pt idx="368">
                  <c:v>3.11</c:v>
                </c:pt>
                <c:pt idx="369">
                  <c:v>2.93</c:v>
                </c:pt>
                <c:pt idx="370">
                  <c:v>2.6</c:v>
                </c:pt>
                <c:pt idx="371">
                  <c:v>2.89</c:v>
                </c:pt>
                <c:pt idx="372">
                  <c:v>2.4900000000000002</c:v>
                </c:pt>
                <c:pt idx="373">
                  <c:v>2.31</c:v>
                </c:pt>
                <c:pt idx="374">
                  <c:v>3.28</c:v>
                </c:pt>
                <c:pt idx="375">
                  <c:v>2.89</c:v>
                </c:pt>
                <c:pt idx="376">
                  <c:v>2.33</c:v>
                </c:pt>
                <c:pt idx="377">
                  <c:v>2.48</c:v>
                </c:pt>
                <c:pt idx="378">
                  <c:v>3.69</c:v>
                </c:pt>
                <c:pt idx="379">
                  <c:v>3.81</c:v>
                </c:pt>
                <c:pt idx="380">
                  <c:v>2.2999999999999998</c:v>
                </c:pt>
                <c:pt idx="381">
                  <c:v>2.19</c:v>
                </c:pt>
                <c:pt idx="382">
                  <c:v>3.16</c:v>
                </c:pt>
                <c:pt idx="383">
                  <c:v>3.29</c:v>
                </c:pt>
                <c:pt idx="384">
                  <c:v>2.57</c:v>
                </c:pt>
                <c:pt idx="385">
                  <c:v>2.37</c:v>
                </c:pt>
                <c:pt idx="386">
                  <c:v>4.49</c:v>
                </c:pt>
                <c:pt idx="387">
                  <c:v>3.99</c:v>
                </c:pt>
                <c:pt idx="388">
                  <c:v>4.59</c:v>
                </c:pt>
                <c:pt idx="389">
                  <c:v>3.87</c:v>
                </c:pt>
                <c:pt idx="390">
                  <c:v>4.71</c:v>
                </c:pt>
                <c:pt idx="391">
                  <c:v>4.32</c:v>
                </c:pt>
                <c:pt idx="392">
                  <c:v>4.3499999999999996</c:v>
                </c:pt>
                <c:pt idx="393">
                  <c:v>4.0199999999999996</c:v>
                </c:pt>
                <c:pt idx="394">
                  <c:v>3.73</c:v>
                </c:pt>
                <c:pt idx="395">
                  <c:v>3.84</c:v>
                </c:pt>
                <c:pt idx="396">
                  <c:v>3.53</c:v>
                </c:pt>
                <c:pt idx="397">
                  <c:v>5.29</c:v>
                </c:pt>
                <c:pt idx="398">
                  <c:v>5.72</c:v>
                </c:pt>
                <c:pt idx="399">
                  <c:v>4.99</c:v>
                </c:pt>
                <c:pt idx="400">
                  <c:v>4.53</c:v>
                </c:pt>
                <c:pt idx="401">
                  <c:v>3.71</c:v>
                </c:pt>
                <c:pt idx="402">
                  <c:v>4.5199999999999996</c:v>
                </c:pt>
                <c:pt idx="403">
                  <c:v>4.42</c:v>
                </c:pt>
                <c:pt idx="404">
                  <c:v>4.8099999999999996</c:v>
                </c:pt>
                <c:pt idx="405">
                  <c:v>4.62</c:v>
                </c:pt>
                <c:pt idx="406">
                  <c:v>4.34</c:v>
                </c:pt>
                <c:pt idx="407">
                  <c:v>4.3899999999999997</c:v>
                </c:pt>
                <c:pt idx="408">
                  <c:v>4.21</c:v>
                </c:pt>
                <c:pt idx="409">
                  <c:v>4.29</c:v>
                </c:pt>
                <c:pt idx="410">
                  <c:v>4.55</c:v>
                </c:pt>
                <c:pt idx="411">
                  <c:v>4.72</c:v>
                </c:pt>
                <c:pt idx="412">
                  <c:v>4.51</c:v>
                </c:pt>
                <c:pt idx="413">
                  <c:v>4.3099999999999996</c:v>
                </c:pt>
                <c:pt idx="414">
                  <c:v>4.1100000000000003</c:v>
                </c:pt>
                <c:pt idx="415">
                  <c:v>4.05</c:v>
                </c:pt>
                <c:pt idx="416">
                  <c:v>4.2300000000000004</c:v>
                </c:pt>
                <c:pt idx="417">
                  <c:v>3.86</c:v>
                </c:pt>
                <c:pt idx="418">
                  <c:v>3.54</c:v>
                </c:pt>
                <c:pt idx="419">
                  <c:v>3.41</c:v>
                </c:pt>
                <c:pt idx="420">
                  <c:v>3.62</c:v>
                </c:pt>
                <c:pt idx="421">
                  <c:v>3.74</c:v>
                </c:pt>
                <c:pt idx="422">
                  <c:v>4.01</c:v>
                </c:pt>
                <c:pt idx="423">
                  <c:v>4.3899999999999997</c:v>
                </c:pt>
                <c:pt idx="424">
                  <c:v>4.51</c:v>
                </c:pt>
                <c:pt idx="425">
                  <c:v>4.0999999999999996</c:v>
                </c:pt>
                <c:pt idx="426">
                  <c:v>3.72</c:v>
                </c:pt>
                <c:pt idx="427">
                  <c:v>3.83</c:v>
                </c:pt>
                <c:pt idx="428">
                  <c:v>3.64</c:v>
                </c:pt>
                <c:pt idx="429">
                  <c:v>3.7</c:v>
                </c:pt>
                <c:pt idx="430">
                  <c:v>3.49</c:v>
                </c:pt>
                <c:pt idx="431">
                  <c:v>3.93</c:v>
                </c:pt>
                <c:pt idx="432">
                  <c:v>3.69</c:v>
                </c:pt>
                <c:pt idx="433">
                  <c:v>3.44</c:v>
                </c:pt>
                <c:pt idx="434">
                  <c:v>3.62</c:v>
                </c:pt>
                <c:pt idx="435">
                  <c:v>3.58</c:v>
                </c:pt>
                <c:pt idx="436">
                  <c:v>4.53</c:v>
                </c:pt>
                <c:pt idx="437">
                  <c:v>3.76</c:v>
                </c:pt>
                <c:pt idx="438">
                  <c:v>2.59</c:v>
                </c:pt>
                <c:pt idx="439">
                  <c:v>2.15</c:v>
                </c:pt>
                <c:pt idx="440">
                  <c:v>2.21</c:v>
                </c:pt>
                <c:pt idx="441">
                  <c:v>2.78</c:v>
                </c:pt>
                <c:pt idx="442">
                  <c:v>2.4</c:v>
                </c:pt>
                <c:pt idx="443">
                  <c:v>2.69</c:v>
                </c:pt>
                <c:pt idx="444">
                  <c:v>2.3199999999999998</c:v>
                </c:pt>
                <c:pt idx="445">
                  <c:v>2.1800000000000002</c:v>
                </c:pt>
                <c:pt idx="446">
                  <c:v>2.4900000000000002</c:v>
                </c:pt>
                <c:pt idx="447">
                  <c:v>2.33</c:v>
                </c:pt>
                <c:pt idx="448">
                  <c:v>2.61</c:v>
                </c:pt>
                <c:pt idx="449">
                  <c:v>2.64</c:v>
                </c:pt>
                <c:pt idx="450">
                  <c:v>4.63</c:v>
                </c:pt>
                <c:pt idx="451">
                  <c:v>4.7699999999999996</c:v>
                </c:pt>
                <c:pt idx="452">
                  <c:v>5.42</c:v>
                </c:pt>
                <c:pt idx="453">
                  <c:v>3.29</c:v>
                </c:pt>
                <c:pt idx="454">
                  <c:v>2.83</c:v>
                </c:pt>
                <c:pt idx="455">
                  <c:v>3.61</c:v>
                </c:pt>
                <c:pt idx="456">
                  <c:v>4.59</c:v>
                </c:pt>
                <c:pt idx="457">
                  <c:v>4.6500000000000004</c:v>
                </c:pt>
                <c:pt idx="458">
                  <c:v>4.6100000000000003</c:v>
                </c:pt>
                <c:pt idx="459">
                  <c:v>3.97</c:v>
                </c:pt>
                <c:pt idx="460">
                  <c:v>3.83</c:v>
                </c:pt>
                <c:pt idx="461">
                  <c:v>3.85</c:v>
                </c:pt>
                <c:pt idx="462">
                  <c:v>4.18</c:v>
                </c:pt>
                <c:pt idx="463">
                  <c:v>3.83</c:v>
                </c:pt>
                <c:pt idx="464">
                  <c:v>4.41</c:v>
                </c:pt>
                <c:pt idx="465">
                  <c:v>4.26</c:v>
                </c:pt>
                <c:pt idx="466">
                  <c:v>4.12</c:v>
                </c:pt>
                <c:pt idx="467">
                  <c:v>4.3</c:v>
                </c:pt>
                <c:pt idx="468">
                  <c:v>4.21</c:v>
                </c:pt>
                <c:pt idx="469">
                  <c:v>4.0199999999999996</c:v>
                </c:pt>
                <c:pt idx="470">
                  <c:v>3.8</c:v>
                </c:pt>
                <c:pt idx="471">
                  <c:v>4.05</c:v>
                </c:pt>
                <c:pt idx="472">
                  <c:v>3.81</c:v>
                </c:pt>
                <c:pt idx="473">
                  <c:v>3.59</c:v>
                </c:pt>
                <c:pt idx="474">
                  <c:v>2.4</c:v>
                </c:pt>
                <c:pt idx="475">
                  <c:v>2.11</c:v>
                </c:pt>
                <c:pt idx="476">
                  <c:v>2.06</c:v>
                </c:pt>
                <c:pt idx="477">
                  <c:v>2.8</c:v>
                </c:pt>
                <c:pt idx="478">
                  <c:v>2.79</c:v>
                </c:pt>
                <c:pt idx="479">
                  <c:v>3.82</c:v>
                </c:pt>
                <c:pt idx="480">
                  <c:v>2.71</c:v>
                </c:pt>
                <c:pt idx="481">
                  <c:v>2.89</c:v>
                </c:pt>
                <c:pt idx="482">
                  <c:v>2.37</c:v>
                </c:pt>
                <c:pt idx="483">
                  <c:v>2.21</c:v>
                </c:pt>
                <c:pt idx="484">
                  <c:v>4.49</c:v>
                </c:pt>
                <c:pt idx="485">
                  <c:v>4.78</c:v>
                </c:pt>
                <c:pt idx="486">
                  <c:v>4.55</c:v>
                </c:pt>
                <c:pt idx="487">
                  <c:v>3.95</c:v>
                </c:pt>
                <c:pt idx="488">
                  <c:v>2.89</c:v>
                </c:pt>
                <c:pt idx="489">
                  <c:v>2.4500000000000002</c:v>
                </c:pt>
                <c:pt idx="490">
                  <c:v>3.9</c:v>
                </c:pt>
                <c:pt idx="491">
                  <c:v>3.98</c:v>
                </c:pt>
                <c:pt idx="492">
                  <c:v>4.0199999999999996</c:v>
                </c:pt>
                <c:pt idx="493">
                  <c:v>3.78</c:v>
                </c:pt>
                <c:pt idx="494">
                  <c:v>2.2799999999999998</c:v>
                </c:pt>
                <c:pt idx="495">
                  <c:v>2.69</c:v>
                </c:pt>
                <c:pt idx="496">
                  <c:v>3.65</c:v>
                </c:pt>
                <c:pt idx="497">
                  <c:v>2.91</c:v>
                </c:pt>
                <c:pt idx="498">
                  <c:v>2.41</c:v>
                </c:pt>
                <c:pt idx="499">
                  <c:v>2.62</c:v>
                </c:pt>
                <c:pt idx="500">
                  <c:v>3.4</c:v>
                </c:pt>
                <c:pt idx="501">
                  <c:v>3.93</c:v>
                </c:pt>
                <c:pt idx="502">
                  <c:v>3.81</c:v>
                </c:pt>
                <c:pt idx="503">
                  <c:v>3.87</c:v>
                </c:pt>
                <c:pt idx="504">
                  <c:v>2.33</c:v>
                </c:pt>
                <c:pt idx="505">
                  <c:v>2.1800000000000002</c:v>
                </c:pt>
                <c:pt idx="506">
                  <c:v>2.0499999999999998</c:v>
                </c:pt>
                <c:pt idx="507">
                  <c:v>2.11</c:v>
                </c:pt>
                <c:pt idx="508">
                  <c:v>2.93</c:v>
                </c:pt>
                <c:pt idx="509">
                  <c:v>2.86</c:v>
                </c:pt>
                <c:pt idx="510">
                  <c:v>2.88</c:v>
                </c:pt>
                <c:pt idx="511">
                  <c:v>2.67</c:v>
                </c:pt>
                <c:pt idx="512">
                  <c:v>3.02</c:v>
                </c:pt>
                <c:pt idx="513">
                  <c:v>3.39</c:v>
                </c:pt>
                <c:pt idx="514">
                  <c:v>2.4300000000000002</c:v>
                </c:pt>
                <c:pt idx="515">
                  <c:v>2.17</c:v>
                </c:pt>
                <c:pt idx="516">
                  <c:v>2.78</c:v>
                </c:pt>
                <c:pt idx="517">
                  <c:v>2.74</c:v>
                </c:pt>
                <c:pt idx="518">
                  <c:v>2.68</c:v>
                </c:pt>
                <c:pt idx="519">
                  <c:v>3.36</c:v>
                </c:pt>
                <c:pt idx="520">
                  <c:v>2.99</c:v>
                </c:pt>
                <c:pt idx="521">
                  <c:v>3.38</c:v>
                </c:pt>
                <c:pt idx="522">
                  <c:v>3.72</c:v>
                </c:pt>
                <c:pt idx="523">
                  <c:v>3.41</c:v>
                </c:pt>
                <c:pt idx="524">
                  <c:v>2.4700000000000002</c:v>
                </c:pt>
                <c:pt idx="525">
                  <c:v>2.31</c:v>
                </c:pt>
                <c:pt idx="526">
                  <c:v>2.2000000000000002</c:v>
                </c:pt>
                <c:pt idx="527">
                  <c:v>3.16</c:v>
                </c:pt>
                <c:pt idx="528">
                  <c:v>2.62</c:v>
                </c:pt>
                <c:pt idx="529">
                  <c:v>2.54</c:v>
                </c:pt>
                <c:pt idx="530">
                  <c:v>3.7</c:v>
                </c:pt>
                <c:pt idx="531">
                  <c:v>3.31</c:v>
                </c:pt>
                <c:pt idx="532">
                  <c:v>3.1</c:v>
                </c:pt>
                <c:pt idx="533">
                  <c:v>3.46</c:v>
                </c:pt>
                <c:pt idx="534">
                  <c:v>2.19</c:v>
                </c:pt>
                <c:pt idx="535">
                  <c:v>3.38</c:v>
                </c:pt>
                <c:pt idx="536">
                  <c:v>3.89</c:v>
                </c:pt>
                <c:pt idx="537">
                  <c:v>4.09</c:v>
                </c:pt>
                <c:pt idx="538">
                  <c:v>3.54</c:v>
                </c:pt>
                <c:pt idx="539">
                  <c:v>3.5289999999999999</c:v>
                </c:pt>
                <c:pt idx="540">
                  <c:v>3.1</c:v>
                </c:pt>
                <c:pt idx="541">
                  <c:v>3.47</c:v>
                </c:pt>
                <c:pt idx="542">
                  <c:v>2.2999999999999998</c:v>
                </c:pt>
                <c:pt idx="543">
                  <c:v>2.27</c:v>
                </c:pt>
                <c:pt idx="544">
                  <c:v>2.19</c:v>
                </c:pt>
                <c:pt idx="545">
                  <c:v>2.41</c:v>
                </c:pt>
                <c:pt idx="546">
                  <c:v>2.79</c:v>
                </c:pt>
                <c:pt idx="547">
                  <c:v>2.68</c:v>
                </c:pt>
                <c:pt idx="548">
                  <c:v>3.21</c:v>
                </c:pt>
                <c:pt idx="549">
                  <c:v>3.46</c:v>
                </c:pt>
                <c:pt idx="550">
                  <c:v>3.8</c:v>
                </c:pt>
                <c:pt idx="551">
                  <c:v>3.39</c:v>
                </c:pt>
                <c:pt idx="552">
                  <c:v>2.68</c:v>
                </c:pt>
                <c:pt idx="553">
                  <c:v>2.31</c:v>
                </c:pt>
                <c:pt idx="554">
                  <c:v>3.81</c:v>
                </c:pt>
                <c:pt idx="555">
                  <c:v>4.1900000000000004</c:v>
                </c:pt>
                <c:pt idx="556">
                  <c:v>2.7</c:v>
                </c:pt>
                <c:pt idx="557">
                  <c:v>3.54</c:v>
                </c:pt>
                <c:pt idx="558">
                  <c:v>2.98</c:v>
                </c:pt>
                <c:pt idx="559">
                  <c:v>2.83</c:v>
                </c:pt>
                <c:pt idx="560">
                  <c:v>3.39</c:v>
                </c:pt>
                <c:pt idx="561">
                  <c:v>2.41</c:v>
                </c:pt>
                <c:pt idx="562">
                  <c:v>3.74</c:v>
                </c:pt>
                <c:pt idx="563">
                  <c:v>3.79</c:v>
                </c:pt>
                <c:pt idx="564">
                  <c:v>2.37</c:v>
                </c:pt>
                <c:pt idx="565">
                  <c:v>2.79</c:v>
                </c:pt>
                <c:pt idx="566">
                  <c:v>2.79</c:v>
                </c:pt>
                <c:pt idx="567">
                  <c:v>2.76</c:v>
                </c:pt>
                <c:pt idx="568">
                  <c:v>2.72</c:v>
                </c:pt>
                <c:pt idx="569">
                  <c:v>2.7</c:v>
                </c:pt>
                <c:pt idx="570">
                  <c:v>3.05</c:v>
                </c:pt>
                <c:pt idx="571">
                  <c:v>2.41</c:v>
                </c:pt>
                <c:pt idx="572">
                  <c:v>2.2000000000000002</c:v>
                </c:pt>
                <c:pt idx="573">
                  <c:v>2.68</c:v>
                </c:pt>
                <c:pt idx="574">
                  <c:v>2.4300000000000002</c:v>
                </c:pt>
                <c:pt idx="575">
                  <c:v>2.11</c:v>
                </c:pt>
                <c:pt idx="576">
                  <c:v>2.38</c:v>
                </c:pt>
                <c:pt idx="577">
                  <c:v>2.19</c:v>
                </c:pt>
                <c:pt idx="578">
                  <c:v>2.4300000000000002</c:v>
                </c:pt>
                <c:pt idx="579">
                  <c:v>2.1800000000000002</c:v>
                </c:pt>
                <c:pt idx="580">
                  <c:v>3.87</c:v>
                </c:pt>
                <c:pt idx="581">
                  <c:v>4.08</c:v>
                </c:pt>
                <c:pt idx="582">
                  <c:v>3.72</c:v>
                </c:pt>
                <c:pt idx="583">
                  <c:v>2.98</c:v>
                </c:pt>
                <c:pt idx="584">
                  <c:v>3.92</c:v>
                </c:pt>
                <c:pt idx="585">
                  <c:v>3.63</c:v>
                </c:pt>
                <c:pt idx="586">
                  <c:v>2.56</c:v>
                </c:pt>
                <c:pt idx="587">
                  <c:v>2.33</c:v>
                </c:pt>
                <c:pt idx="588">
                  <c:v>2.19</c:v>
                </c:pt>
                <c:pt idx="589">
                  <c:v>2.7</c:v>
                </c:pt>
                <c:pt idx="590">
                  <c:v>3.47</c:v>
                </c:pt>
                <c:pt idx="591">
                  <c:v>4.49</c:v>
                </c:pt>
                <c:pt idx="592">
                  <c:v>2.91</c:v>
                </c:pt>
                <c:pt idx="593">
                  <c:v>3.64</c:v>
                </c:pt>
                <c:pt idx="594">
                  <c:v>3</c:v>
                </c:pt>
                <c:pt idx="595">
                  <c:v>2.71</c:v>
                </c:pt>
                <c:pt idx="596">
                  <c:v>3.07</c:v>
                </c:pt>
                <c:pt idx="597">
                  <c:v>3.49</c:v>
                </c:pt>
                <c:pt idx="598">
                  <c:v>3</c:v>
                </c:pt>
                <c:pt idx="599">
                  <c:v>2.69</c:v>
                </c:pt>
                <c:pt idx="600">
                  <c:v>2.4900000000000002</c:v>
                </c:pt>
                <c:pt idx="601">
                  <c:v>2.41</c:v>
                </c:pt>
                <c:pt idx="602">
                  <c:v>2.17</c:v>
                </c:pt>
                <c:pt idx="603">
                  <c:v>2.87</c:v>
                </c:pt>
                <c:pt idx="604">
                  <c:v>2.52</c:v>
                </c:pt>
                <c:pt idx="605">
                  <c:v>2.5</c:v>
                </c:pt>
                <c:pt idx="606">
                  <c:v>2.66</c:v>
                </c:pt>
                <c:pt idx="607">
                  <c:v>3.34</c:v>
                </c:pt>
                <c:pt idx="608">
                  <c:v>3.45</c:v>
                </c:pt>
                <c:pt idx="609">
                  <c:v>3.42</c:v>
                </c:pt>
                <c:pt idx="610">
                  <c:v>3.69</c:v>
                </c:pt>
                <c:pt idx="611">
                  <c:v>3.96</c:v>
                </c:pt>
                <c:pt idx="612">
                  <c:v>4.07</c:v>
                </c:pt>
                <c:pt idx="613">
                  <c:v>3.43</c:v>
                </c:pt>
                <c:pt idx="614">
                  <c:v>2.81</c:v>
                </c:pt>
                <c:pt idx="615">
                  <c:v>2.64</c:v>
                </c:pt>
                <c:pt idx="616">
                  <c:v>2.39</c:v>
                </c:pt>
                <c:pt idx="617">
                  <c:v>2.77</c:v>
                </c:pt>
                <c:pt idx="618">
                  <c:v>2.6</c:v>
                </c:pt>
                <c:pt idx="619">
                  <c:v>4.51</c:v>
                </c:pt>
                <c:pt idx="620">
                  <c:v>4.37</c:v>
                </c:pt>
                <c:pt idx="621">
                  <c:v>3.87</c:v>
                </c:pt>
                <c:pt idx="622">
                  <c:v>3.06</c:v>
                </c:pt>
                <c:pt idx="623">
                  <c:v>4.38</c:v>
                </c:pt>
                <c:pt idx="624">
                  <c:v>4.5</c:v>
                </c:pt>
                <c:pt idx="625">
                  <c:v>4.8099999999999996</c:v>
                </c:pt>
                <c:pt idx="626">
                  <c:v>4.16</c:v>
                </c:pt>
                <c:pt idx="627">
                  <c:v>3.83</c:v>
                </c:pt>
                <c:pt idx="628">
                  <c:v>4.26</c:v>
                </c:pt>
                <c:pt idx="629">
                  <c:v>4.17</c:v>
                </c:pt>
                <c:pt idx="630">
                  <c:v>5.41</c:v>
                </c:pt>
                <c:pt idx="631">
                  <c:v>4.78</c:v>
                </c:pt>
                <c:pt idx="632">
                  <c:v>3.89</c:v>
                </c:pt>
                <c:pt idx="633">
                  <c:v>3.32</c:v>
                </c:pt>
                <c:pt idx="634">
                  <c:v>3.08</c:v>
                </c:pt>
                <c:pt idx="635">
                  <c:v>2.8</c:v>
                </c:pt>
                <c:pt idx="636">
                  <c:v>2.5099999999999998</c:v>
                </c:pt>
                <c:pt idx="637">
                  <c:v>2.64</c:v>
                </c:pt>
                <c:pt idx="638">
                  <c:v>2.83</c:v>
                </c:pt>
                <c:pt idx="639">
                  <c:v>3.73</c:v>
                </c:pt>
                <c:pt idx="640">
                  <c:v>2.84</c:v>
                </c:pt>
                <c:pt idx="641">
                  <c:v>2.97</c:v>
                </c:pt>
                <c:pt idx="642">
                  <c:v>2.2200000000000002</c:v>
                </c:pt>
                <c:pt idx="643">
                  <c:v>2.12</c:v>
                </c:pt>
                <c:pt idx="644">
                  <c:v>2.39</c:v>
                </c:pt>
                <c:pt idx="645">
                  <c:v>2.61</c:v>
                </c:pt>
                <c:pt idx="646">
                  <c:v>2.4</c:v>
                </c:pt>
                <c:pt idx="647">
                  <c:v>2.2999999999999998</c:v>
                </c:pt>
                <c:pt idx="648">
                  <c:v>4.41</c:v>
                </c:pt>
                <c:pt idx="649">
                  <c:v>3.61</c:v>
                </c:pt>
                <c:pt idx="650">
                  <c:v>2.72</c:v>
                </c:pt>
                <c:pt idx="651">
                  <c:v>3.27</c:v>
                </c:pt>
                <c:pt idx="652">
                  <c:v>5.62</c:v>
                </c:pt>
                <c:pt idx="653">
                  <c:v>5.31</c:v>
                </c:pt>
                <c:pt idx="654">
                  <c:v>5.2</c:v>
                </c:pt>
                <c:pt idx="655">
                  <c:v>6</c:v>
                </c:pt>
                <c:pt idx="656">
                  <c:v>4.6500000000000004</c:v>
                </c:pt>
                <c:pt idx="657">
                  <c:v>4.32</c:v>
                </c:pt>
                <c:pt idx="658">
                  <c:v>3.26</c:v>
                </c:pt>
                <c:pt idx="659">
                  <c:v>3.67</c:v>
                </c:pt>
                <c:pt idx="660">
                  <c:v>4.2</c:v>
                </c:pt>
                <c:pt idx="661">
                  <c:v>4.88</c:v>
                </c:pt>
                <c:pt idx="662">
                  <c:v>4.18</c:v>
                </c:pt>
                <c:pt idx="663">
                  <c:v>4.13</c:v>
                </c:pt>
                <c:pt idx="664">
                  <c:v>4.41</c:v>
                </c:pt>
                <c:pt idx="665">
                  <c:v>4.3600000000000003</c:v>
                </c:pt>
                <c:pt idx="666">
                  <c:v>4.9800000000000004</c:v>
                </c:pt>
                <c:pt idx="667">
                  <c:v>5.17</c:v>
                </c:pt>
                <c:pt idx="668">
                  <c:v>5.51</c:v>
                </c:pt>
                <c:pt idx="669">
                  <c:v>5.88</c:v>
                </c:pt>
                <c:pt idx="670">
                  <c:v>5.4</c:v>
                </c:pt>
                <c:pt idx="671">
                  <c:v>5.56</c:v>
                </c:pt>
                <c:pt idx="672">
                  <c:v>6.28</c:v>
                </c:pt>
                <c:pt idx="673">
                  <c:v>5.37</c:v>
                </c:pt>
                <c:pt idx="674">
                  <c:v>8</c:v>
                </c:pt>
                <c:pt idx="675">
                  <c:v>7.49</c:v>
                </c:pt>
                <c:pt idx="676">
                  <c:v>6.98</c:v>
                </c:pt>
                <c:pt idx="677">
                  <c:v>6.13</c:v>
                </c:pt>
                <c:pt idx="678">
                  <c:v>5.21</c:v>
                </c:pt>
                <c:pt idx="679">
                  <c:v>4.99</c:v>
                </c:pt>
                <c:pt idx="680">
                  <c:v>5.29</c:v>
                </c:pt>
                <c:pt idx="681">
                  <c:v>5.27</c:v>
                </c:pt>
                <c:pt idx="682">
                  <c:v>5.8</c:v>
                </c:pt>
                <c:pt idx="683">
                  <c:v>5.49</c:v>
                </c:pt>
                <c:pt idx="684">
                  <c:v>6.73</c:v>
                </c:pt>
                <c:pt idx="685">
                  <c:v>7.19</c:v>
                </c:pt>
                <c:pt idx="686">
                  <c:v>7.28</c:v>
                </c:pt>
                <c:pt idx="687">
                  <c:v>6.35</c:v>
                </c:pt>
                <c:pt idx="688">
                  <c:v>6.08</c:v>
                </c:pt>
                <c:pt idx="689">
                  <c:v>5.96</c:v>
                </c:pt>
                <c:pt idx="690">
                  <c:v>5.39</c:v>
                </c:pt>
                <c:pt idx="691">
                  <c:v>5.09</c:v>
                </c:pt>
                <c:pt idx="692">
                  <c:v>4.6399999999999997</c:v>
                </c:pt>
                <c:pt idx="693">
                  <c:v>4.41</c:v>
                </c:pt>
                <c:pt idx="694">
                  <c:v>5.13</c:v>
                </c:pt>
                <c:pt idx="695">
                  <c:v>4.9800000000000004</c:v>
                </c:pt>
                <c:pt idx="696">
                  <c:v>4.71</c:v>
                </c:pt>
                <c:pt idx="697">
                  <c:v>4.37</c:v>
                </c:pt>
                <c:pt idx="698">
                  <c:v>3.29</c:v>
                </c:pt>
                <c:pt idx="699">
                  <c:v>3.11</c:v>
                </c:pt>
                <c:pt idx="700">
                  <c:v>3</c:v>
                </c:pt>
                <c:pt idx="701">
                  <c:v>3.31</c:v>
                </c:pt>
                <c:pt idx="702">
                  <c:v>3.16</c:v>
                </c:pt>
                <c:pt idx="703">
                  <c:v>3.84</c:v>
                </c:pt>
                <c:pt idx="704">
                  <c:v>3.79</c:v>
                </c:pt>
                <c:pt idx="705">
                  <c:v>4.16</c:v>
                </c:pt>
                <c:pt idx="706">
                  <c:v>3.7</c:v>
                </c:pt>
                <c:pt idx="707">
                  <c:v>3.74</c:v>
                </c:pt>
                <c:pt idx="708">
                  <c:v>3.61</c:v>
                </c:pt>
                <c:pt idx="709">
                  <c:v>3.85</c:v>
                </c:pt>
                <c:pt idx="710">
                  <c:v>3.07</c:v>
                </c:pt>
                <c:pt idx="711">
                  <c:v>3.39</c:v>
                </c:pt>
                <c:pt idx="712">
                  <c:v>3.12</c:v>
                </c:pt>
                <c:pt idx="713">
                  <c:v>3.49</c:v>
                </c:pt>
                <c:pt idx="714">
                  <c:v>4.21</c:v>
                </c:pt>
                <c:pt idx="715">
                  <c:v>4.9000000000000004</c:v>
                </c:pt>
                <c:pt idx="716">
                  <c:v>6.49</c:v>
                </c:pt>
                <c:pt idx="717">
                  <c:v>6.7</c:v>
                </c:pt>
                <c:pt idx="718">
                  <c:v>6.27</c:v>
                </c:pt>
                <c:pt idx="719">
                  <c:v>5.66</c:v>
                </c:pt>
                <c:pt idx="720">
                  <c:v>5.24</c:v>
                </c:pt>
                <c:pt idx="721">
                  <c:v>5.54</c:v>
                </c:pt>
                <c:pt idx="722">
                  <c:v>4.9800000000000004</c:v>
                </c:pt>
                <c:pt idx="723">
                  <c:v>4.95</c:v>
                </c:pt>
                <c:pt idx="724">
                  <c:v>4.9000000000000004</c:v>
                </c:pt>
                <c:pt idx="725">
                  <c:v>4.8600000000000003</c:v>
                </c:pt>
                <c:pt idx="726">
                  <c:v>4.57</c:v>
                </c:pt>
                <c:pt idx="727">
                  <c:v>3.95</c:v>
                </c:pt>
                <c:pt idx="728">
                  <c:v>2.8</c:v>
                </c:pt>
                <c:pt idx="729">
                  <c:v>2.85</c:v>
                </c:pt>
                <c:pt idx="730">
                  <c:v>2.66</c:v>
                </c:pt>
                <c:pt idx="731">
                  <c:v>2.98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D39-4B43-971D-EC42A37FAF8A}"/>
            </c:ext>
          </c:extLst>
        </c:ser>
        <c:ser>
          <c:idx val="16"/>
          <c:order val="1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DATOS!$AK$3:$AK$734</c:f>
              <c:numCache>
                <c:formatCode>0.00</c:formatCode>
                <c:ptCount val="732"/>
                <c:pt idx="0">
                  <c:v>2.38</c:v>
                </c:pt>
                <c:pt idx="1">
                  <c:v>2.66</c:v>
                </c:pt>
                <c:pt idx="2">
                  <c:v>3.59</c:v>
                </c:pt>
                <c:pt idx="3">
                  <c:v>3.96</c:v>
                </c:pt>
                <c:pt idx="4">
                  <c:v>2.7</c:v>
                </c:pt>
                <c:pt idx="5">
                  <c:v>2.54</c:v>
                </c:pt>
                <c:pt idx="6">
                  <c:v>2.27</c:v>
                </c:pt>
                <c:pt idx="7">
                  <c:v>2.15</c:v>
                </c:pt>
                <c:pt idx="8">
                  <c:v>2.36</c:v>
                </c:pt>
                <c:pt idx="9">
                  <c:v>2.1800000000000002</c:v>
                </c:pt>
                <c:pt idx="10">
                  <c:v>2.41</c:v>
                </c:pt>
                <c:pt idx="11">
                  <c:v>2.17</c:v>
                </c:pt>
                <c:pt idx="12">
                  <c:v>2.73</c:v>
                </c:pt>
                <c:pt idx="13">
                  <c:v>2.2999999999999998</c:v>
                </c:pt>
                <c:pt idx="14">
                  <c:v>2.71</c:v>
                </c:pt>
                <c:pt idx="15">
                  <c:v>3.4</c:v>
                </c:pt>
                <c:pt idx="16">
                  <c:v>4.8099999999999996</c:v>
                </c:pt>
                <c:pt idx="17">
                  <c:v>4.6900000000000004</c:v>
                </c:pt>
                <c:pt idx="18">
                  <c:v>4.8</c:v>
                </c:pt>
                <c:pt idx="19">
                  <c:v>5.13</c:v>
                </c:pt>
                <c:pt idx="20">
                  <c:v>4.58</c:v>
                </c:pt>
                <c:pt idx="21">
                  <c:v>4</c:v>
                </c:pt>
                <c:pt idx="22">
                  <c:v>4.71</c:v>
                </c:pt>
                <c:pt idx="23">
                  <c:v>5.09</c:v>
                </c:pt>
                <c:pt idx="24">
                  <c:v>5.18</c:v>
                </c:pt>
                <c:pt idx="25">
                  <c:v>5.08</c:v>
                </c:pt>
                <c:pt idx="26">
                  <c:v>4.49</c:v>
                </c:pt>
                <c:pt idx="27">
                  <c:v>4.62</c:v>
                </c:pt>
                <c:pt idx="28">
                  <c:v>4.55</c:v>
                </c:pt>
                <c:pt idx="29">
                  <c:v>4.28</c:v>
                </c:pt>
                <c:pt idx="30">
                  <c:v>4.21</c:v>
                </c:pt>
                <c:pt idx="31">
                  <c:v>3.44</c:v>
                </c:pt>
                <c:pt idx="32">
                  <c:v>2.67</c:v>
                </c:pt>
                <c:pt idx="33">
                  <c:v>2.78</c:v>
                </c:pt>
                <c:pt idx="34">
                  <c:v>3.38</c:v>
                </c:pt>
                <c:pt idx="35">
                  <c:v>2.67</c:v>
                </c:pt>
                <c:pt idx="36">
                  <c:v>2.2799999999999998</c:v>
                </c:pt>
                <c:pt idx="37">
                  <c:v>2.5099999999999998</c:v>
                </c:pt>
                <c:pt idx="38">
                  <c:v>2.09</c:v>
                </c:pt>
                <c:pt idx="39">
                  <c:v>2.2999999999999998</c:v>
                </c:pt>
                <c:pt idx="40">
                  <c:v>2.4</c:v>
                </c:pt>
                <c:pt idx="41">
                  <c:v>2.2200000000000002</c:v>
                </c:pt>
                <c:pt idx="42">
                  <c:v>3.46</c:v>
                </c:pt>
                <c:pt idx="43">
                  <c:v>3.22</c:v>
                </c:pt>
                <c:pt idx="44">
                  <c:v>2.66</c:v>
                </c:pt>
                <c:pt idx="45">
                  <c:v>2.81</c:v>
                </c:pt>
                <c:pt idx="46">
                  <c:v>2.5</c:v>
                </c:pt>
                <c:pt idx="47">
                  <c:v>2.69</c:v>
                </c:pt>
                <c:pt idx="48">
                  <c:v>2.2999999999999998</c:v>
                </c:pt>
                <c:pt idx="49">
                  <c:v>3.11</c:v>
                </c:pt>
                <c:pt idx="50">
                  <c:v>2.41</c:v>
                </c:pt>
                <c:pt idx="51">
                  <c:v>2.76</c:v>
                </c:pt>
                <c:pt idx="52">
                  <c:v>2.0499999999999998</c:v>
                </c:pt>
                <c:pt idx="53">
                  <c:v>2.64</c:v>
                </c:pt>
                <c:pt idx="54">
                  <c:v>2.8</c:v>
                </c:pt>
                <c:pt idx="55">
                  <c:v>2.48</c:v>
                </c:pt>
                <c:pt idx="56">
                  <c:v>2.61</c:v>
                </c:pt>
                <c:pt idx="57">
                  <c:v>2.6</c:v>
                </c:pt>
                <c:pt idx="58">
                  <c:v>2.33</c:v>
                </c:pt>
                <c:pt idx="59">
                  <c:v>2.42</c:v>
                </c:pt>
                <c:pt idx="60">
                  <c:v>2.34</c:v>
                </c:pt>
                <c:pt idx="61">
                  <c:v>2.35</c:v>
                </c:pt>
                <c:pt idx="62">
                  <c:v>2.4</c:v>
                </c:pt>
                <c:pt idx="63">
                  <c:v>2.33</c:v>
                </c:pt>
                <c:pt idx="64">
                  <c:v>2.38</c:v>
                </c:pt>
                <c:pt idx="65">
                  <c:v>2.1</c:v>
                </c:pt>
                <c:pt idx="66">
                  <c:v>2</c:v>
                </c:pt>
                <c:pt idx="67">
                  <c:v>2.5</c:v>
                </c:pt>
                <c:pt idx="68">
                  <c:v>2.94</c:v>
                </c:pt>
                <c:pt idx="69">
                  <c:v>3.01</c:v>
                </c:pt>
                <c:pt idx="70">
                  <c:v>2.2999999999999998</c:v>
                </c:pt>
                <c:pt idx="71">
                  <c:v>2.0099999999999998</c:v>
                </c:pt>
                <c:pt idx="72">
                  <c:v>2.8</c:v>
                </c:pt>
                <c:pt idx="73">
                  <c:v>3</c:v>
                </c:pt>
                <c:pt idx="74">
                  <c:v>2.9</c:v>
                </c:pt>
                <c:pt idx="75">
                  <c:v>2.82</c:v>
                </c:pt>
                <c:pt idx="76">
                  <c:v>2.9</c:v>
                </c:pt>
                <c:pt idx="77">
                  <c:v>3.3</c:v>
                </c:pt>
                <c:pt idx="78">
                  <c:v>2.6</c:v>
                </c:pt>
                <c:pt idx="79">
                  <c:v>2.2000000000000002</c:v>
                </c:pt>
                <c:pt idx="80">
                  <c:v>2.71</c:v>
                </c:pt>
                <c:pt idx="81">
                  <c:v>3.26</c:v>
                </c:pt>
                <c:pt idx="82">
                  <c:v>2.57</c:v>
                </c:pt>
                <c:pt idx="83">
                  <c:v>2.0099999999999998</c:v>
                </c:pt>
                <c:pt idx="84">
                  <c:v>2.3199999999999998</c:v>
                </c:pt>
                <c:pt idx="85">
                  <c:v>2</c:v>
                </c:pt>
                <c:pt idx="86">
                  <c:v>2.2999999999999998</c:v>
                </c:pt>
                <c:pt idx="87">
                  <c:v>2.89</c:v>
                </c:pt>
                <c:pt idx="88">
                  <c:v>2.52</c:v>
                </c:pt>
                <c:pt idx="89">
                  <c:v>2.0499999999999998</c:v>
                </c:pt>
                <c:pt idx="90">
                  <c:v>2.6</c:v>
                </c:pt>
                <c:pt idx="91">
                  <c:v>3.23</c:v>
                </c:pt>
                <c:pt idx="92">
                  <c:v>2.7</c:v>
                </c:pt>
                <c:pt idx="93">
                  <c:v>2.4</c:v>
                </c:pt>
                <c:pt idx="94">
                  <c:v>3.11</c:v>
                </c:pt>
                <c:pt idx="95">
                  <c:v>2.7</c:v>
                </c:pt>
                <c:pt idx="96">
                  <c:v>2.4500000000000002</c:v>
                </c:pt>
                <c:pt idx="97">
                  <c:v>2</c:v>
                </c:pt>
                <c:pt idx="98">
                  <c:v>2.1</c:v>
                </c:pt>
                <c:pt idx="99">
                  <c:v>2.2999999999999998</c:v>
                </c:pt>
                <c:pt idx="100">
                  <c:v>2.81</c:v>
                </c:pt>
                <c:pt idx="101">
                  <c:v>2.91</c:v>
                </c:pt>
                <c:pt idx="102">
                  <c:v>2.4900000000000002</c:v>
                </c:pt>
                <c:pt idx="103">
                  <c:v>2.71</c:v>
                </c:pt>
                <c:pt idx="104">
                  <c:v>2.6</c:v>
                </c:pt>
                <c:pt idx="105">
                  <c:v>3.59</c:v>
                </c:pt>
                <c:pt idx="106">
                  <c:v>3.35</c:v>
                </c:pt>
                <c:pt idx="107">
                  <c:v>3.27</c:v>
                </c:pt>
                <c:pt idx="108">
                  <c:v>3.51</c:v>
                </c:pt>
                <c:pt idx="109">
                  <c:v>3.62</c:v>
                </c:pt>
                <c:pt idx="110">
                  <c:v>3.49</c:v>
                </c:pt>
                <c:pt idx="111">
                  <c:v>3.38</c:v>
                </c:pt>
                <c:pt idx="112">
                  <c:v>2.87</c:v>
                </c:pt>
                <c:pt idx="113">
                  <c:v>3.02</c:v>
                </c:pt>
                <c:pt idx="114">
                  <c:v>3.69</c:v>
                </c:pt>
                <c:pt idx="115">
                  <c:v>4.41</c:v>
                </c:pt>
                <c:pt idx="116">
                  <c:v>3.43</c:v>
                </c:pt>
                <c:pt idx="117">
                  <c:v>3.92</c:v>
                </c:pt>
                <c:pt idx="118">
                  <c:v>3.6</c:v>
                </c:pt>
                <c:pt idx="119">
                  <c:v>4.22</c:v>
                </c:pt>
                <c:pt idx="120">
                  <c:v>3.39</c:v>
                </c:pt>
                <c:pt idx="121">
                  <c:v>4.6500000000000004</c:v>
                </c:pt>
                <c:pt idx="122">
                  <c:v>4.82</c:v>
                </c:pt>
                <c:pt idx="123">
                  <c:v>4.79</c:v>
                </c:pt>
                <c:pt idx="124">
                  <c:v>5.2</c:v>
                </c:pt>
                <c:pt idx="125">
                  <c:v>4.8899999999999997</c:v>
                </c:pt>
                <c:pt idx="126">
                  <c:v>5.99</c:v>
                </c:pt>
                <c:pt idx="127">
                  <c:v>4.75</c:v>
                </c:pt>
                <c:pt idx="128">
                  <c:v>5.01</c:v>
                </c:pt>
                <c:pt idx="129">
                  <c:v>4.97</c:v>
                </c:pt>
                <c:pt idx="130">
                  <c:v>4.99</c:v>
                </c:pt>
                <c:pt idx="131">
                  <c:v>4.82</c:v>
                </c:pt>
                <c:pt idx="132">
                  <c:v>5</c:v>
                </c:pt>
                <c:pt idx="133">
                  <c:v>4.7300000000000004</c:v>
                </c:pt>
                <c:pt idx="134">
                  <c:v>5.76</c:v>
                </c:pt>
                <c:pt idx="135">
                  <c:v>5.36</c:v>
                </c:pt>
                <c:pt idx="136">
                  <c:v>5.41</c:v>
                </c:pt>
                <c:pt idx="137">
                  <c:v>4.38</c:v>
                </c:pt>
                <c:pt idx="138">
                  <c:v>5.17</c:v>
                </c:pt>
                <c:pt idx="139">
                  <c:v>5.66</c:v>
                </c:pt>
                <c:pt idx="140">
                  <c:v>5.37</c:v>
                </c:pt>
                <c:pt idx="141">
                  <c:v>4.9000000000000004</c:v>
                </c:pt>
                <c:pt idx="142">
                  <c:v>4.74</c:v>
                </c:pt>
                <c:pt idx="143">
                  <c:v>4.32</c:v>
                </c:pt>
                <c:pt idx="144">
                  <c:v>5.39</c:v>
                </c:pt>
                <c:pt idx="145">
                  <c:v>5.16</c:v>
                </c:pt>
                <c:pt idx="146">
                  <c:v>4.51</c:v>
                </c:pt>
                <c:pt idx="147">
                  <c:v>5.43</c:v>
                </c:pt>
                <c:pt idx="148">
                  <c:v>4.8</c:v>
                </c:pt>
                <c:pt idx="149">
                  <c:v>5.36</c:v>
                </c:pt>
                <c:pt idx="150">
                  <c:v>5.31</c:v>
                </c:pt>
                <c:pt idx="151">
                  <c:v>5</c:v>
                </c:pt>
                <c:pt idx="152">
                  <c:v>4.76</c:v>
                </c:pt>
                <c:pt idx="153">
                  <c:v>5.17</c:v>
                </c:pt>
                <c:pt idx="154">
                  <c:v>4.74</c:v>
                </c:pt>
                <c:pt idx="155">
                  <c:v>4.0599999999999996</c:v>
                </c:pt>
                <c:pt idx="156">
                  <c:v>4.21</c:v>
                </c:pt>
                <c:pt idx="157">
                  <c:v>4.17</c:v>
                </c:pt>
                <c:pt idx="158">
                  <c:v>4.3099999999999996</c:v>
                </c:pt>
                <c:pt idx="159">
                  <c:v>4.13</c:v>
                </c:pt>
                <c:pt idx="160">
                  <c:v>3.91</c:v>
                </c:pt>
                <c:pt idx="161">
                  <c:v>3.83</c:v>
                </c:pt>
                <c:pt idx="162">
                  <c:v>3.71</c:v>
                </c:pt>
                <c:pt idx="163">
                  <c:v>3.68</c:v>
                </c:pt>
                <c:pt idx="164">
                  <c:v>3.57</c:v>
                </c:pt>
                <c:pt idx="165">
                  <c:v>3.74</c:v>
                </c:pt>
                <c:pt idx="166">
                  <c:v>3.71</c:v>
                </c:pt>
                <c:pt idx="167">
                  <c:v>3.89</c:v>
                </c:pt>
                <c:pt idx="168">
                  <c:v>3.94</c:v>
                </c:pt>
                <c:pt idx="169">
                  <c:v>3.73</c:v>
                </c:pt>
                <c:pt idx="170">
                  <c:v>4.01</c:v>
                </c:pt>
                <c:pt idx="171">
                  <c:v>4.3099999999999996</c:v>
                </c:pt>
                <c:pt idx="172">
                  <c:v>3.59</c:v>
                </c:pt>
                <c:pt idx="173">
                  <c:v>3.79</c:v>
                </c:pt>
                <c:pt idx="174">
                  <c:v>3.67</c:v>
                </c:pt>
                <c:pt idx="175">
                  <c:v>3.41</c:v>
                </c:pt>
                <c:pt idx="176">
                  <c:v>3.19</c:v>
                </c:pt>
                <c:pt idx="177">
                  <c:v>3.48</c:v>
                </c:pt>
                <c:pt idx="178">
                  <c:v>3.59</c:v>
                </c:pt>
                <c:pt idx="179">
                  <c:v>3.98</c:v>
                </c:pt>
                <c:pt idx="180">
                  <c:v>3.35</c:v>
                </c:pt>
                <c:pt idx="181">
                  <c:v>3.23</c:v>
                </c:pt>
                <c:pt idx="182">
                  <c:v>3.6</c:v>
                </c:pt>
                <c:pt idx="183">
                  <c:v>3.39</c:v>
                </c:pt>
                <c:pt idx="184">
                  <c:v>3.21</c:v>
                </c:pt>
                <c:pt idx="185">
                  <c:v>3.17</c:v>
                </c:pt>
                <c:pt idx="186">
                  <c:v>3.05</c:v>
                </c:pt>
                <c:pt idx="187">
                  <c:v>3.1</c:v>
                </c:pt>
                <c:pt idx="188">
                  <c:v>2.58</c:v>
                </c:pt>
                <c:pt idx="189">
                  <c:v>3.12</c:v>
                </c:pt>
                <c:pt idx="190">
                  <c:v>3.02</c:v>
                </c:pt>
                <c:pt idx="191">
                  <c:v>3.09</c:v>
                </c:pt>
                <c:pt idx="192">
                  <c:v>2.56</c:v>
                </c:pt>
                <c:pt idx="193">
                  <c:v>2.2400000000000002</c:v>
                </c:pt>
                <c:pt idx="194">
                  <c:v>2.08</c:v>
                </c:pt>
                <c:pt idx="195">
                  <c:v>2</c:v>
                </c:pt>
                <c:pt idx="196">
                  <c:v>2.44</c:v>
                </c:pt>
                <c:pt idx="197">
                  <c:v>2.5</c:v>
                </c:pt>
                <c:pt idx="198">
                  <c:v>2.88</c:v>
                </c:pt>
                <c:pt idx="199">
                  <c:v>3.37</c:v>
                </c:pt>
                <c:pt idx="200">
                  <c:v>3.19</c:v>
                </c:pt>
                <c:pt idx="201">
                  <c:v>3.59</c:v>
                </c:pt>
                <c:pt idx="202">
                  <c:v>3.55</c:v>
                </c:pt>
                <c:pt idx="203">
                  <c:v>3.72</c:v>
                </c:pt>
                <c:pt idx="204">
                  <c:v>3.98</c:v>
                </c:pt>
                <c:pt idx="205">
                  <c:v>3.77</c:v>
                </c:pt>
                <c:pt idx="206">
                  <c:v>3.47</c:v>
                </c:pt>
                <c:pt idx="207">
                  <c:v>3.11</c:v>
                </c:pt>
                <c:pt idx="208">
                  <c:v>3.3</c:v>
                </c:pt>
                <c:pt idx="209">
                  <c:v>3.63</c:v>
                </c:pt>
                <c:pt idx="210">
                  <c:v>3.38</c:v>
                </c:pt>
                <c:pt idx="211">
                  <c:v>3.52</c:v>
                </c:pt>
                <c:pt idx="212">
                  <c:v>2.73</c:v>
                </c:pt>
                <c:pt idx="213">
                  <c:v>2.5099999999999998</c:v>
                </c:pt>
                <c:pt idx="214">
                  <c:v>4.28</c:v>
                </c:pt>
                <c:pt idx="215">
                  <c:v>4.0599999999999996</c:v>
                </c:pt>
                <c:pt idx="216">
                  <c:v>4.82</c:v>
                </c:pt>
                <c:pt idx="217">
                  <c:v>3.68</c:v>
                </c:pt>
                <c:pt idx="218">
                  <c:v>4.49</c:v>
                </c:pt>
                <c:pt idx="219">
                  <c:v>4.55</c:v>
                </c:pt>
                <c:pt idx="220">
                  <c:v>3.85</c:v>
                </c:pt>
                <c:pt idx="221">
                  <c:v>3.56</c:v>
                </c:pt>
                <c:pt idx="222">
                  <c:v>3.31</c:v>
                </c:pt>
                <c:pt idx="223">
                  <c:v>3.27</c:v>
                </c:pt>
                <c:pt idx="224">
                  <c:v>4.0999999999999996</c:v>
                </c:pt>
                <c:pt idx="225">
                  <c:v>3.78</c:v>
                </c:pt>
                <c:pt idx="226">
                  <c:v>3.33</c:v>
                </c:pt>
                <c:pt idx="227">
                  <c:v>6.21</c:v>
                </c:pt>
                <c:pt idx="228">
                  <c:v>7.93</c:v>
                </c:pt>
                <c:pt idx="229">
                  <c:v>6.9</c:v>
                </c:pt>
                <c:pt idx="230">
                  <c:v>6.02</c:v>
                </c:pt>
                <c:pt idx="231">
                  <c:v>5.58</c:v>
                </c:pt>
                <c:pt idx="232">
                  <c:v>6.23</c:v>
                </c:pt>
                <c:pt idx="233">
                  <c:v>6.19</c:v>
                </c:pt>
                <c:pt idx="234">
                  <c:v>6.84</c:v>
                </c:pt>
                <c:pt idx="235">
                  <c:v>6.9</c:v>
                </c:pt>
                <c:pt idx="236">
                  <c:v>6.49</c:v>
                </c:pt>
                <c:pt idx="237">
                  <c:v>7.4</c:v>
                </c:pt>
                <c:pt idx="238">
                  <c:v>7.35</c:v>
                </c:pt>
                <c:pt idx="239">
                  <c:v>6.92</c:v>
                </c:pt>
                <c:pt idx="240">
                  <c:v>5.97</c:v>
                </c:pt>
                <c:pt idx="241">
                  <c:v>6.43</c:v>
                </c:pt>
                <c:pt idx="242">
                  <c:v>7.31</c:v>
                </c:pt>
                <c:pt idx="243">
                  <c:v>5.49</c:v>
                </c:pt>
                <c:pt idx="244">
                  <c:v>4.46</c:v>
                </c:pt>
                <c:pt idx="245">
                  <c:v>4.2</c:v>
                </c:pt>
                <c:pt idx="246">
                  <c:v>5.32</c:v>
                </c:pt>
                <c:pt idx="247">
                  <c:v>4.57</c:v>
                </c:pt>
                <c:pt idx="248">
                  <c:v>5.47</c:v>
                </c:pt>
                <c:pt idx="249">
                  <c:v>4.8600000000000003</c:v>
                </c:pt>
                <c:pt idx="250">
                  <c:v>4.22</c:v>
                </c:pt>
                <c:pt idx="251">
                  <c:v>3.94</c:v>
                </c:pt>
                <c:pt idx="252">
                  <c:v>4.9800000000000004</c:v>
                </c:pt>
                <c:pt idx="253">
                  <c:v>6.17</c:v>
                </c:pt>
                <c:pt idx="254">
                  <c:v>6.73</c:v>
                </c:pt>
                <c:pt idx="255">
                  <c:v>5.8</c:v>
                </c:pt>
                <c:pt idx="256">
                  <c:v>4.0999999999999996</c:v>
                </c:pt>
                <c:pt idx="257">
                  <c:v>5.12</c:v>
                </c:pt>
                <c:pt idx="258">
                  <c:v>7.32</c:v>
                </c:pt>
                <c:pt idx="259">
                  <c:v>7.68</c:v>
                </c:pt>
                <c:pt idx="260">
                  <c:v>7.2</c:v>
                </c:pt>
                <c:pt idx="261">
                  <c:v>7.36</c:v>
                </c:pt>
                <c:pt idx="262">
                  <c:v>6.85</c:v>
                </c:pt>
                <c:pt idx="263">
                  <c:v>7.35</c:v>
                </c:pt>
                <c:pt idx="264">
                  <c:v>7.58</c:v>
                </c:pt>
                <c:pt idx="265">
                  <c:v>7.49</c:v>
                </c:pt>
                <c:pt idx="266">
                  <c:v>6.99</c:v>
                </c:pt>
                <c:pt idx="267">
                  <c:v>6.19</c:v>
                </c:pt>
                <c:pt idx="268">
                  <c:v>5.64</c:v>
                </c:pt>
                <c:pt idx="269">
                  <c:v>5.33</c:v>
                </c:pt>
                <c:pt idx="270">
                  <c:v>5.46</c:v>
                </c:pt>
                <c:pt idx="271">
                  <c:v>5.28</c:v>
                </c:pt>
                <c:pt idx="272">
                  <c:v>6.42</c:v>
                </c:pt>
                <c:pt idx="273">
                  <c:v>5.39</c:v>
                </c:pt>
                <c:pt idx="274">
                  <c:v>6.21</c:v>
                </c:pt>
                <c:pt idx="275">
                  <c:v>5.98</c:v>
                </c:pt>
                <c:pt idx="276">
                  <c:v>5.42</c:v>
                </c:pt>
                <c:pt idx="277">
                  <c:v>5.19</c:v>
                </c:pt>
                <c:pt idx="278">
                  <c:v>5.33</c:v>
                </c:pt>
                <c:pt idx="279">
                  <c:v>5.33</c:v>
                </c:pt>
                <c:pt idx="280">
                  <c:v>4.49</c:v>
                </c:pt>
                <c:pt idx="281">
                  <c:v>4.1100000000000003</c:v>
                </c:pt>
                <c:pt idx="282">
                  <c:v>4.28</c:v>
                </c:pt>
                <c:pt idx="283">
                  <c:v>4.46</c:v>
                </c:pt>
                <c:pt idx="284">
                  <c:v>7.41</c:v>
                </c:pt>
                <c:pt idx="285">
                  <c:v>6.75</c:v>
                </c:pt>
                <c:pt idx="286">
                  <c:v>5.87</c:v>
                </c:pt>
                <c:pt idx="287">
                  <c:v>5.47</c:v>
                </c:pt>
                <c:pt idx="288">
                  <c:v>5.19</c:v>
                </c:pt>
                <c:pt idx="289">
                  <c:v>4.87</c:v>
                </c:pt>
                <c:pt idx="290">
                  <c:v>3.21</c:v>
                </c:pt>
                <c:pt idx="291">
                  <c:v>3.9</c:v>
                </c:pt>
                <c:pt idx="292">
                  <c:v>3.22</c:v>
                </c:pt>
                <c:pt idx="293">
                  <c:v>3.15</c:v>
                </c:pt>
                <c:pt idx="294">
                  <c:v>3.1</c:v>
                </c:pt>
                <c:pt idx="295">
                  <c:v>3.36</c:v>
                </c:pt>
                <c:pt idx="296">
                  <c:v>3.52</c:v>
                </c:pt>
                <c:pt idx="297">
                  <c:v>4.1100000000000003</c:v>
                </c:pt>
                <c:pt idx="298">
                  <c:v>3</c:v>
                </c:pt>
                <c:pt idx="299">
                  <c:v>2.82</c:v>
                </c:pt>
                <c:pt idx="300">
                  <c:v>2.89</c:v>
                </c:pt>
                <c:pt idx="301">
                  <c:v>3.5</c:v>
                </c:pt>
                <c:pt idx="302">
                  <c:v>3.55</c:v>
                </c:pt>
                <c:pt idx="303">
                  <c:v>4.3</c:v>
                </c:pt>
                <c:pt idx="304">
                  <c:v>5.42</c:v>
                </c:pt>
                <c:pt idx="305">
                  <c:v>5.01</c:v>
                </c:pt>
                <c:pt idx="306">
                  <c:v>5.33</c:v>
                </c:pt>
                <c:pt idx="307">
                  <c:v>4.4000000000000004</c:v>
                </c:pt>
                <c:pt idx="308">
                  <c:v>3.41</c:v>
                </c:pt>
                <c:pt idx="309">
                  <c:v>4.59</c:v>
                </c:pt>
                <c:pt idx="310">
                  <c:v>4.7699999999999996</c:v>
                </c:pt>
                <c:pt idx="311">
                  <c:v>4.6399999999999997</c:v>
                </c:pt>
                <c:pt idx="312">
                  <c:v>3.81</c:v>
                </c:pt>
                <c:pt idx="313">
                  <c:v>3.9</c:v>
                </c:pt>
                <c:pt idx="314">
                  <c:v>4.75</c:v>
                </c:pt>
                <c:pt idx="315">
                  <c:v>4.66</c:v>
                </c:pt>
                <c:pt idx="316">
                  <c:v>4.75</c:v>
                </c:pt>
                <c:pt idx="317">
                  <c:v>5.37</c:v>
                </c:pt>
                <c:pt idx="318">
                  <c:v>5.75</c:v>
                </c:pt>
                <c:pt idx="319">
                  <c:v>5.51</c:v>
                </c:pt>
                <c:pt idx="320">
                  <c:v>5.36</c:v>
                </c:pt>
                <c:pt idx="321">
                  <c:v>5.23</c:v>
                </c:pt>
                <c:pt idx="322">
                  <c:v>5.01</c:v>
                </c:pt>
                <c:pt idx="323">
                  <c:v>4.95</c:v>
                </c:pt>
                <c:pt idx="324">
                  <c:v>5.85</c:v>
                </c:pt>
                <c:pt idx="325">
                  <c:v>5.26</c:v>
                </c:pt>
                <c:pt idx="326">
                  <c:v>5.08</c:v>
                </c:pt>
                <c:pt idx="327">
                  <c:v>4.51</c:v>
                </c:pt>
                <c:pt idx="328">
                  <c:v>4.53</c:v>
                </c:pt>
                <c:pt idx="329">
                  <c:v>4.96</c:v>
                </c:pt>
                <c:pt idx="330">
                  <c:v>4.8499999999999996</c:v>
                </c:pt>
                <c:pt idx="331">
                  <c:v>4.62</c:v>
                </c:pt>
                <c:pt idx="332">
                  <c:v>5.29</c:v>
                </c:pt>
                <c:pt idx="333">
                  <c:v>5.21</c:v>
                </c:pt>
                <c:pt idx="334">
                  <c:v>5.08</c:v>
                </c:pt>
                <c:pt idx="335">
                  <c:v>5.01</c:v>
                </c:pt>
                <c:pt idx="336">
                  <c:v>4.8</c:v>
                </c:pt>
                <c:pt idx="337">
                  <c:v>4.3899999999999997</c:v>
                </c:pt>
                <c:pt idx="338">
                  <c:v>5</c:v>
                </c:pt>
                <c:pt idx="339">
                  <c:v>5.05</c:v>
                </c:pt>
                <c:pt idx="340">
                  <c:v>5.71</c:v>
                </c:pt>
                <c:pt idx="341">
                  <c:v>5.46</c:v>
                </c:pt>
                <c:pt idx="342">
                  <c:v>5.92</c:v>
                </c:pt>
                <c:pt idx="343">
                  <c:v>5.77</c:v>
                </c:pt>
                <c:pt idx="344">
                  <c:v>5.19</c:v>
                </c:pt>
                <c:pt idx="345">
                  <c:v>5.24</c:v>
                </c:pt>
                <c:pt idx="346">
                  <c:v>5</c:v>
                </c:pt>
                <c:pt idx="347">
                  <c:v>4.96</c:v>
                </c:pt>
                <c:pt idx="348">
                  <c:v>4.83</c:v>
                </c:pt>
                <c:pt idx="349">
                  <c:v>4.75</c:v>
                </c:pt>
                <c:pt idx="350">
                  <c:v>4.2300000000000004</c:v>
                </c:pt>
                <c:pt idx="351">
                  <c:v>4.4800000000000004</c:v>
                </c:pt>
                <c:pt idx="352">
                  <c:v>3.58</c:v>
                </c:pt>
                <c:pt idx="353">
                  <c:v>4.43</c:v>
                </c:pt>
                <c:pt idx="354">
                  <c:v>4.68</c:v>
                </c:pt>
                <c:pt idx="355">
                  <c:v>4.1900000000000004</c:v>
                </c:pt>
                <c:pt idx="356">
                  <c:v>3.51</c:v>
                </c:pt>
                <c:pt idx="357">
                  <c:v>3.6</c:v>
                </c:pt>
                <c:pt idx="358">
                  <c:v>4.57</c:v>
                </c:pt>
                <c:pt idx="359">
                  <c:v>4.4800000000000004</c:v>
                </c:pt>
                <c:pt idx="360">
                  <c:v>4.93</c:v>
                </c:pt>
                <c:pt idx="361">
                  <c:v>5.21</c:v>
                </c:pt>
                <c:pt idx="362">
                  <c:v>4.79</c:v>
                </c:pt>
                <c:pt idx="363">
                  <c:v>4.33</c:v>
                </c:pt>
                <c:pt idx="364">
                  <c:v>2.8</c:v>
                </c:pt>
                <c:pt idx="365">
                  <c:v>3.01</c:v>
                </c:pt>
                <c:pt idx="366">
                  <c:v>4.9000000000000004</c:v>
                </c:pt>
                <c:pt idx="367">
                  <c:v>5.23</c:v>
                </c:pt>
                <c:pt idx="368">
                  <c:v>4.9400000000000004</c:v>
                </c:pt>
                <c:pt idx="369">
                  <c:v>4.29</c:v>
                </c:pt>
                <c:pt idx="370">
                  <c:v>3.56</c:v>
                </c:pt>
                <c:pt idx="371">
                  <c:v>3.95</c:v>
                </c:pt>
                <c:pt idx="372">
                  <c:v>4.58</c:v>
                </c:pt>
                <c:pt idx="373">
                  <c:v>4.18</c:v>
                </c:pt>
                <c:pt idx="374">
                  <c:v>3.86</c:v>
                </c:pt>
                <c:pt idx="375">
                  <c:v>3.73</c:v>
                </c:pt>
                <c:pt idx="376">
                  <c:v>3.02</c:v>
                </c:pt>
                <c:pt idx="377">
                  <c:v>3.93</c:v>
                </c:pt>
                <c:pt idx="378">
                  <c:v>4.2</c:v>
                </c:pt>
                <c:pt idx="379">
                  <c:v>4.3600000000000003</c:v>
                </c:pt>
                <c:pt idx="380">
                  <c:v>3.77</c:v>
                </c:pt>
                <c:pt idx="381">
                  <c:v>3.96</c:v>
                </c:pt>
                <c:pt idx="382">
                  <c:v>4.7699999999999996</c:v>
                </c:pt>
                <c:pt idx="383">
                  <c:v>4.74</c:v>
                </c:pt>
                <c:pt idx="384">
                  <c:v>4.87</c:v>
                </c:pt>
                <c:pt idx="385">
                  <c:v>5.51</c:v>
                </c:pt>
                <c:pt idx="386">
                  <c:v>6.05</c:v>
                </c:pt>
                <c:pt idx="387">
                  <c:v>5.37</c:v>
                </c:pt>
                <c:pt idx="388">
                  <c:v>5.48</c:v>
                </c:pt>
                <c:pt idx="389">
                  <c:v>6.1</c:v>
                </c:pt>
                <c:pt idx="390">
                  <c:v>6.38</c:v>
                </c:pt>
                <c:pt idx="391">
                  <c:v>6.67</c:v>
                </c:pt>
                <c:pt idx="392">
                  <c:v>6.43</c:v>
                </c:pt>
                <c:pt idx="393">
                  <c:v>6.22</c:v>
                </c:pt>
                <c:pt idx="394">
                  <c:v>6.49</c:v>
                </c:pt>
                <c:pt idx="395">
                  <c:v>5.96</c:v>
                </c:pt>
                <c:pt idx="396">
                  <c:v>5.82</c:v>
                </c:pt>
                <c:pt idx="397">
                  <c:v>5.96</c:v>
                </c:pt>
                <c:pt idx="398">
                  <c:v>5.24</c:v>
                </c:pt>
                <c:pt idx="399">
                  <c:v>4.8499999999999996</c:v>
                </c:pt>
                <c:pt idx="400">
                  <c:v>4.74</c:v>
                </c:pt>
                <c:pt idx="401">
                  <c:v>4.8499999999999996</c:v>
                </c:pt>
                <c:pt idx="402">
                  <c:v>4.72</c:v>
                </c:pt>
                <c:pt idx="403">
                  <c:v>5.57</c:v>
                </c:pt>
                <c:pt idx="404">
                  <c:v>5.46</c:v>
                </c:pt>
                <c:pt idx="405">
                  <c:v>4.54</c:v>
                </c:pt>
                <c:pt idx="406">
                  <c:v>4.62</c:v>
                </c:pt>
                <c:pt idx="407">
                  <c:v>4.5599999999999996</c:v>
                </c:pt>
                <c:pt idx="408">
                  <c:v>4.78</c:v>
                </c:pt>
                <c:pt idx="409">
                  <c:v>4.82</c:v>
                </c:pt>
                <c:pt idx="410">
                  <c:v>4.8600000000000003</c:v>
                </c:pt>
                <c:pt idx="411">
                  <c:v>4.66</c:v>
                </c:pt>
                <c:pt idx="412">
                  <c:v>4.4800000000000004</c:v>
                </c:pt>
                <c:pt idx="413">
                  <c:v>4.38</c:v>
                </c:pt>
                <c:pt idx="414">
                  <c:v>4.28</c:v>
                </c:pt>
                <c:pt idx="415">
                  <c:v>4.1900000000000004</c:v>
                </c:pt>
                <c:pt idx="416">
                  <c:v>4.4400000000000004</c:v>
                </c:pt>
                <c:pt idx="417">
                  <c:v>3.89</c:v>
                </c:pt>
                <c:pt idx="418">
                  <c:v>2.4700000000000002</c:v>
                </c:pt>
                <c:pt idx="419">
                  <c:v>2.69</c:v>
                </c:pt>
                <c:pt idx="420">
                  <c:v>2.38</c:v>
                </c:pt>
                <c:pt idx="421">
                  <c:v>3.04</c:v>
                </c:pt>
                <c:pt idx="422">
                  <c:v>2.36</c:v>
                </c:pt>
                <c:pt idx="423">
                  <c:v>2.2000000000000002</c:v>
                </c:pt>
                <c:pt idx="424">
                  <c:v>2</c:v>
                </c:pt>
                <c:pt idx="425">
                  <c:v>2.06</c:v>
                </c:pt>
                <c:pt idx="426">
                  <c:v>2.19</c:v>
                </c:pt>
                <c:pt idx="427">
                  <c:v>2</c:v>
                </c:pt>
                <c:pt idx="428">
                  <c:v>2.4</c:v>
                </c:pt>
                <c:pt idx="429">
                  <c:v>3.31</c:v>
                </c:pt>
                <c:pt idx="430">
                  <c:v>4.0999999999999996</c:v>
                </c:pt>
                <c:pt idx="431">
                  <c:v>4.0999999999999996</c:v>
                </c:pt>
                <c:pt idx="432">
                  <c:v>3.09</c:v>
                </c:pt>
                <c:pt idx="433">
                  <c:v>3.42</c:v>
                </c:pt>
                <c:pt idx="434">
                  <c:v>3.83</c:v>
                </c:pt>
                <c:pt idx="435">
                  <c:v>4.04</c:v>
                </c:pt>
                <c:pt idx="436">
                  <c:v>3.86</c:v>
                </c:pt>
                <c:pt idx="437">
                  <c:v>3.61</c:v>
                </c:pt>
                <c:pt idx="438">
                  <c:v>2.88</c:v>
                </c:pt>
                <c:pt idx="439">
                  <c:v>2.92</c:v>
                </c:pt>
                <c:pt idx="440">
                  <c:v>2.37</c:v>
                </c:pt>
                <c:pt idx="441">
                  <c:v>2.67</c:v>
                </c:pt>
                <c:pt idx="442">
                  <c:v>3.95</c:v>
                </c:pt>
                <c:pt idx="443">
                  <c:v>3.89</c:v>
                </c:pt>
                <c:pt idx="444">
                  <c:v>3.82</c:v>
                </c:pt>
                <c:pt idx="445">
                  <c:v>3.77</c:v>
                </c:pt>
                <c:pt idx="446">
                  <c:v>2.4</c:v>
                </c:pt>
                <c:pt idx="447">
                  <c:v>2.35</c:v>
                </c:pt>
                <c:pt idx="448">
                  <c:v>4.07</c:v>
                </c:pt>
                <c:pt idx="449">
                  <c:v>3.99</c:v>
                </c:pt>
                <c:pt idx="450">
                  <c:v>3.96</c:v>
                </c:pt>
                <c:pt idx="451">
                  <c:v>3.87</c:v>
                </c:pt>
                <c:pt idx="452">
                  <c:v>4.0999999999999996</c:v>
                </c:pt>
                <c:pt idx="453">
                  <c:v>4.33</c:v>
                </c:pt>
                <c:pt idx="454">
                  <c:v>3.71</c:v>
                </c:pt>
                <c:pt idx="455">
                  <c:v>3.92</c:v>
                </c:pt>
                <c:pt idx="456">
                  <c:v>3.89</c:v>
                </c:pt>
                <c:pt idx="457">
                  <c:v>3.86</c:v>
                </c:pt>
                <c:pt idx="458">
                  <c:v>4.0599999999999996</c:v>
                </c:pt>
                <c:pt idx="459">
                  <c:v>3.87</c:v>
                </c:pt>
                <c:pt idx="460">
                  <c:v>4.1100000000000003</c:v>
                </c:pt>
                <c:pt idx="461">
                  <c:v>4.66</c:v>
                </c:pt>
                <c:pt idx="462">
                  <c:v>5.39</c:v>
                </c:pt>
                <c:pt idx="463">
                  <c:v>5.23</c:v>
                </c:pt>
                <c:pt idx="464">
                  <c:v>5.0999999999999996</c:v>
                </c:pt>
                <c:pt idx="465">
                  <c:v>4.67</c:v>
                </c:pt>
                <c:pt idx="466">
                  <c:v>4.42</c:v>
                </c:pt>
                <c:pt idx="467">
                  <c:v>4.3099999999999996</c:v>
                </c:pt>
                <c:pt idx="468">
                  <c:v>4.3600000000000003</c:v>
                </c:pt>
                <c:pt idx="469">
                  <c:v>4.12</c:v>
                </c:pt>
                <c:pt idx="470">
                  <c:v>3.93</c:v>
                </c:pt>
                <c:pt idx="471">
                  <c:v>4.05</c:v>
                </c:pt>
                <c:pt idx="472">
                  <c:v>3.92</c:v>
                </c:pt>
                <c:pt idx="473">
                  <c:v>3.7</c:v>
                </c:pt>
                <c:pt idx="474">
                  <c:v>2.39</c:v>
                </c:pt>
                <c:pt idx="475">
                  <c:v>2.78</c:v>
                </c:pt>
                <c:pt idx="476">
                  <c:v>2.85</c:v>
                </c:pt>
                <c:pt idx="477">
                  <c:v>3.76</c:v>
                </c:pt>
                <c:pt idx="478">
                  <c:v>3.3</c:v>
                </c:pt>
                <c:pt idx="479">
                  <c:v>3.83</c:v>
                </c:pt>
                <c:pt idx="480">
                  <c:v>2.93</c:v>
                </c:pt>
                <c:pt idx="481">
                  <c:v>2.94</c:v>
                </c:pt>
                <c:pt idx="482">
                  <c:v>2.4900000000000002</c:v>
                </c:pt>
                <c:pt idx="483">
                  <c:v>2.94</c:v>
                </c:pt>
                <c:pt idx="484">
                  <c:v>3.42</c:v>
                </c:pt>
                <c:pt idx="485">
                  <c:v>3.53</c:v>
                </c:pt>
                <c:pt idx="486">
                  <c:v>3.93</c:v>
                </c:pt>
                <c:pt idx="487">
                  <c:v>3.69</c:v>
                </c:pt>
                <c:pt idx="488">
                  <c:v>2.42</c:v>
                </c:pt>
                <c:pt idx="489">
                  <c:v>2.2000000000000002</c:v>
                </c:pt>
                <c:pt idx="490">
                  <c:v>2.5299999999999998</c:v>
                </c:pt>
                <c:pt idx="491">
                  <c:v>3.52</c:v>
                </c:pt>
                <c:pt idx="492">
                  <c:v>2.37</c:v>
                </c:pt>
                <c:pt idx="493">
                  <c:v>2.98</c:v>
                </c:pt>
                <c:pt idx="494">
                  <c:v>2.4500000000000002</c:v>
                </c:pt>
                <c:pt idx="495">
                  <c:v>2.38</c:v>
                </c:pt>
                <c:pt idx="496">
                  <c:v>2.4700000000000002</c:v>
                </c:pt>
                <c:pt idx="497">
                  <c:v>2.66</c:v>
                </c:pt>
                <c:pt idx="498">
                  <c:v>2.11</c:v>
                </c:pt>
                <c:pt idx="499">
                  <c:v>2.4900000000000002</c:v>
                </c:pt>
                <c:pt idx="500">
                  <c:v>2.2200000000000002</c:v>
                </c:pt>
                <c:pt idx="501">
                  <c:v>1.74</c:v>
                </c:pt>
                <c:pt idx="502">
                  <c:v>2.02</c:v>
                </c:pt>
                <c:pt idx="503">
                  <c:v>2.06</c:v>
                </c:pt>
                <c:pt idx="504">
                  <c:v>2.2000000000000002</c:v>
                </c:pt>
                <c:pt idx="505">
                  <c:v>2.33</c:v>
                </c:pt>
                <c:pt idx="506">
                  <c:v>2.96</c:v>
                </c:pt>
                <c:pt idx="507">
                  <c:v>3.85</c:v>
                </c:pt>
                <c:pt idx="508">
                  <c:v>3.83</c:v>
                </c:pt>
                <c:pt idx="509">
                  <c:v>3.9</c:v>
                </c:pt>
                <c:pt idx="510">
                  <c:v>4.3600000000000003</c:v>
                </c:pt>
                <c:pt idx="511">
                  <c:v>4.8899999999999997</c:v>
                </c:pt>
                <c:pt idx="512">
                  <c:v>3.44</c:v>
                </c:pt>
                <c:pt idx="513">
                  <c:v>3.33</c:v>
                </c:pt>
                <c:pt idx="514">
                  <c:v>2.76</c:v>
                </c:pt>
                <c:pt idx="515">
                  <c:v>2.4300000000000002</c:v>
                </c:pt>
                <c:pt idx="516">
                  <c:v>2.66</c:v>
                </c:pt>
                <c:pt idx="517">
                  <c:v>3.98</c:v>
                </c:pt>
                <c:pt idx="518">
                  <c:v>3.62</c:v>
                </c:pt>
                <c:pt idx="519">
                  <c:v>3.63</c:v>
                </c:pt>
                <c:pt idx="520">
                  <c:v>3.66</c:v>
                </c:pt>
                <c:pt idx="521">
                  <c:v>4.1900000000000004</c:v>
                </c:pt>
                <c:pt idx="522">
                  <c:v>3.7</c:v>
                </c:pt>
                <c:pt idx="523">
                  <c:v>4.05</c:v>
                </c:pt>
                <c:pt idx="524">
                  <c:v>4.5199999999999996</c:v>
                </c:pt>
                <c:pt idx="525">
                  <c:v>4.96</c:v>
                </c:pt>
                <c:pt idx="526">
                  <c:v>4.79</c:v>
                </c:pt>
                <c:pt idx="527">
                  <c:v>4.88</c:v>
                </c:pt>
                <c:pt idx="528">
                  <c:v>3.84</c:v>
                </c:pt>
                <c:pt idx="529">
                  <c:v>3.77</c:v>
                </c:pt>
                <c:pt idx="530">
                  <c:v>3.6</c:v>
                </c:pt>
                <c:pt idx="531">
                  <c:v>3.47</c:v>
                </c:pt>
                <c:pt idx="532">
                  <c:v>3.02</c:v>
                </c:pt>
                <c:pt idx="533">
                  <c:v>3.54</c:v>
                </c:pt>
                <c:pt idx="534">
                  <c:v>3.15</c:v>
                </c:pt>
                <c:pt idx="535">
                  <c:v>3.56</c:v>
                </c:pt>
                <c:pt idx="536">
                  <c:v>3.54</c:v>
                </c:pt>
                <c:pt idx="537">
                  <c:v>3.77</c:v>
                </c:pt>
                <c:pt idx="538">
                  <c:v>3.69</c:v>
                </c:pt>
                <c:pt idx="539">
                  <c:v>3.7</c:v>
                </c:pt>
                <c:pt idx="540">
                  <c:v>2.5099999999999998</c:v>
                </c:pt>
                <c:pt idx="541">
                  <c:v>2.36</c:v>
                </c:pt>
                <c:pt idx="542">
                  <c:v>2.08</c:v>
                </c:pt>
                <c:pt idx="543">
                  <c:v>2.21</c:v>
                </c:pt>
                <c:pt idx="544">
                  <c:v>2.2799999999999998</c:v>
                </c:pt>
                <c:pt idx="545">
                  <c:v>1.76</c:v>
                </c:pt>
                <c:pt idx="546">
                  <c:v>3.24</c:v>
                </c:pt>
                <c:pt idx="547">
                  <c:v>3.41</c:v>
                </c:pt>
                <c:pt idx="548">
                  <c:v>2.2000000000000002</c:v>
                </c:pt>
                <c:pt idx="549">
                  <c:v>2.14</c:v>
                </c:pt>
                <c:pt idx="550">
                  <c:v>2.16</c:v>
                </c:pt>
                <c:pt idx="551">
                  <c:v>1.55</c:v>
                </c:pt>
                <c:pt idx="552">
                  <c:v>2.17</c:v>
                </c:pt>
                <c:pt idx="553">
                  <c:v>1.72</c:v>
                </c:pt>
                <c:pt idx="554">
                  <c:v>2.11</c:v>
                </c:pt>
                <c:pt idx="555">
                  <c:v>1.8</c:v>
                </c:pt>
                <c:pt idx="556">
                  <c:v>2.33</c:v>
                </c:pt>
                <c:pt idx="557">
                  <c:v>2.19</c:v>
                </c:pt>
                <c:pt idx="558">
                  <c:v>2.2000000000000002</c:v>
                </c:pt>
                <c:pt idx="559">
                  <c:v>2.25</c:v>
                </c:pt>
                <c:pt idx="560">
                  <c:v>2</c:v>
                </c:pt>
                <c:pt idx="561">
                  <c:v>2</c:v>
                </c:pt>
                <c:pt idx="562">
                  <c:v>2.83</c:v>
                </c:pt>
                <c:pt idx="563">
                  <c:v>3.1</c:v>
                </c:pt>
                <c:pt idx="564">
                  <c:v>3.4</c:v>
                </c:pt>
                <c:pt idx="565">
                  <c:v>4.26</c:v>
                </c:pt>
                <c:pt idx="566">
                  <c:v>3.6</c:v>
                </c:pt>
                <c:pt idx="567">
                  <c:v>3.63</c:v>
                </c:pt>
                <c:pt idx="568">
                  <c:v>3.72</c:v>
                </c:pt>
                <c:pt idx="569">
                  <c:v>3.92</c:v>
                </c:pt>
                <c:pt idx="570">
                  <c:v>4.34</c:v>
                </c:pt>
                <c:pt idx="571">
                  <c:v>4.53</c:v>
                </c:pt>
                <c:pt idx="572">
                  <c:v>4.66</c:v>
                </c:pt>
                <c:pt idx="573">
                  <c:v>5.27</c:v>
                </c:pt>
                <c:pt idx="574">
                  <c:v>4.8099999999999996</c:v>
                </c:pt>
                <c:pt idx="575">
                  <c:v>4.72</c:v>
                </c:pt>
                <c:pt idx="576">
                  <c:v>4.26</c:v>
                </c:pt>
                <c:pt idx="577">
                  <c:v>4.0999999999999996</c:v>
                </c:pt>
                <c:pt idx="578">
                  <c:v>2.78</c:v>
                </c:pt>
                <c:pt idx="579">
                  <c:v>2.29</c:v>
                </c:pt>
                <c:pt idx="580">
                  <c:v>2.14</c:v>
                </c:pt>
                <c:pt idx="581">
                  <c:v>3.04</c:v>
                </c:pt>
                <c:pt idx="582">
                  <c:v>4.21</c:v>
                </c:pt>
                <c:pt idx="583">
                  <c:v>4.3</c:v>
                </c:pt>
                <c:pt idx="584">
                  <c:v>5.12</c:v>
                </c:pt>
                <c:pt idx="585">
                  <c:v>4.74</c:v>
                </c:pt>
                <c:pt idx="586">
                  <c:v>3.75</c:v>
                </c:pt>
                <c:pt idx="587">
                  <c:v>3.52</c:v>
                </c:pt>
                <c:pt idx="588">
                  <c:v>2.99</c:v>
                </c:pt>
                <c:pt idx="589">
                  <c:v>2.77</c:v>
                </c:pt>
                <c:pt idx="590">
                  <c:v>2.58</c:v>
                </c:pt>
                <c:pt idx="591">
                  <c:v>2.4900000000000002</c:v>
                </c:pt>
                <c:pt idx="592">
                  <c:v>2.84</c:v>
                </c:pt>
                <c:pt idx="593">
                  <c:v>3.41</c:v>
                </c:pt>
                <c:pt idx="594">
                  <c:v>4.34</c:v>
                </c:pt>
                <c:pt idx="595">
                  <c:v>4.3600000000000003</c:v>
                </c:pt>
                <c:pt idx="596">
                  <c:v>4.68</c:v>
                </c:pt>
                <c:pt idx="597">
                  <c:v>3.87</c:v>
                </c:pt>
                <c:pt idx="598">
                  <c:v>3.41</c:v>
                </c:pt>
                <c:pt idx="599">
                  <c:v>3.53</c:v>
                </c:pt>
                <c:pt idx="600">
                  <c:v>3.6</c:v>
                </c:pt>
                <c:pt idx="601">
                  <c:v>3.19</c:v>
                </c:pt>
                <c:pt idx="602">
                  <c:v>2.86</c:v>
                </c:pt>
                <c:pt idx="603">
                  <c:v>3</c:v>
                </c:pt>
                <c:pt idx="604">
                  <c:v>3.25</c:v>
                </c:pt>
                <c:pt idx="605">
                  <c:v>2.64</c:v>
                </c:pt>
                <c:pt idx="606">
                  <c:v>3.19</c:v>
                </c:pt>
                <c:pt idx="607">
                  <c:v>4.79</c:v>
                </c:pt>
                <c:pt idx="608">
                  <c:v>5.2</c:v>
                </c:pt>
                <c:pt idx="609">
                  <c:v>5.09</c:v>
                </c:pt>
                <c:pt idx="610">
                  <c:v>4.66</c:v>
                </c:pt>
                <c:pt idx="611">
                  <c:v>4.0599999999999996</c:v>
                </c:pt>
                <c:pt idx="612">
                  <c:v>3.68</c:v>
                </c:pt>
                <c:pt idx="613">
                  <c:v>4.1900000000000004</c:v>
                </c:pt>
                <c:pt idx="614">
                  <c:v>4.51</c:v>
                </c:pt>
                <c:pt idx="615">
                  <c:v>4.47</c:v>
                </c:pt>
                <c:pt idx="616">
                  <c:v>3.96</c:v>
                </c:pt>
                <c:pt idx="617">
                  <c:v>4.26</c:v>
                </c:pt>
                <c:pt idx="618">
                  <c:v>3.06</c:v>
                </c:pt>
                <c:pt idx="619">
                  <c:v>4.3499999999999996</c:v>
                </c:pt>
                <c:pt idx="620">
                  <c:v>4.47</c:v>
                </c:pt>
                <c:pt idx="621">
                  <c:v>4.29</c:v>
                </c:pt>
                <c:pt idx="622">
                  <c:v>4</c:v>
                </c:pt>
                <c:pt idx="623">
                  <c:v>4.26</c:v>
                </c:pt>
                <c:pt idx="624">
                  <c:v>5.21</c:v>
                </c:pt>
                <c:pt idx="625">
                  <c:v>5.17</c:v>
                </c:pt>
                <c:pt idx="626">
                  <c:v>5.0999999999999996</c:v>
                </c:pt>
                <c:pt idx="627">
                  <c:v>5.32</c:v>
                </c:pt>
                <c:pt idx="628">
                  <c:v>5.54</c:v>
                </c:pt>
                <c:pt idx="629">
                  <c:v>5.54</c:v>
                </c:pt>
                <c:pt idx="630">
                  <c:v>5.19</c:v>
                </c:pt>
                <c:pt idx="631">
                  <c:v>6.72</c:v>
                </c:pt>
                <c:pt idx="632">
                  <c:v>5.57</c:v>
                </c:pt>
                <c:pt idx="633">
                  <c:v>5.79</c:v>
                </c:pt>
                <c:pt idx="634">
                  <c:v>5.91</c:v>
                </c:pt>
                <c:pt idx="635">
                  <c:v>5.63</c:v>
                </c:pt>
                <c:pt idx="636">
                  <c:v>5.19</c:v>
                </c:pt>
                <c:pt idx="637">
                  <c:v>5.07</c:v>
                </c:pt>
                <c:pt idx="638">
                  <c:v>5</c:v>
                </c:pt>
                <c:pt idx="639">
                  <c:v>5.29</c:v>
                </c:pt>
                <c:pt idx="640">
                  <c:v>3.48</c:v>
                </c:pt>
                <c:pt idx="641">
                  <c:v>3.8</c:v>
                </c:pt>
                <c:pt idx="642">
                  <c:v>3.32</c:v>
                </c:pt>
                <c:pt idx="643">
                  <c:v>2.93</c:v>
                </c:pt>
                <c:pt idx="644">
                  <c:v>2.64</c:v>
                </c:pt>
                <c:pt idx="645">
                  <c:v>2.4700000000000002</c:v>
                </c:pt>
                <c:pt idx="646">
                  <c:v>2.5</c:v>
                </c:pt>
                <c:pt idx="647">
                  <c:v>2.69</c:v>
                </c:pt>
                <c:pt idx="648">
                  <c:v>2.98</c:v>
                </c:pt>
                <c:pt idx="649">
                  <c:v>2.85</c:v>
                </c:pt>
                <c:pt idx="650">
                  <c:v>3.7</c:v>
                </c:pt>
                <c:pt idx="651">
                  <c:v>4</c:v>
                </c:pt>
                <c:pt idx="652">
                  <c:v>4.96</c:v>
                </c:pt>
                <c:pt idx="653">
                  <c:v>4.96</c:v>
                </c:pt>
                <c:pt idx="654">
                  <c:v>5.31</c:v>
                </c:pt>
                <c:pt idx="655">
                  <c:v>4.97</c:v>
                </c:pt>
                <c:pt idx="656">
                  <c:v>3.49</c:v>
                </c:pt>
                <c:pt idx="657">
                  <c:v>2.99</c:v>
                </c:pt>
                <c:pt idx="658">
                  <c:v>2.79</c:v>
                </c:pt>
                <c:pt idx="659">
                  <c:v>3.42</c:v>
                </c:pt>
                <c:pt idx="660">
                  <c:v>2.91</c:v>
                </c:pt>
                <c:pt idx="661">
                  <c:v>2.54</c:v>
                </c:pt>
                <c:pt idx="662">
                  <c:v>4.96</c:v>
                </c:pt>
                <c:pt idx="663">
                  <c:v>4.88</c:v>
                </c:pt>
                <c:pt idx="664">
                  <c:v>2.33</c:v>
                </c:pt>
                <c:pt idx="665">
                  <c:v>3.04</c:v>
                </c:pt>
                <c:pt idx="666">
                  <c:v>2.76</c:v>
                </c:pt>
                <c:pt idx="667">
                  <c:v>2.52</c:v>
                </c:pt>
                <c:pt idx="668">
                  <c:v>4.28</c:v>
                </c:pt>
                <c:pt idx="669">
                  <c:v>4.1900000000000004</c:v>
                </c:pt>
                <c:pt idx="670">
                  <c:v>4.24</c:v>
                </c:pt>
                <c:pt idx="671">
                  <c:v>4.18</c:v>
                </c:pt>
                <c:pt idx="672">
                  <c:v>2.58</c:v>
                </c:pt>
                <c:pt idx="673">
                  <c:v>2.65</c:v>
                </c:pt>
                <c:pt idx="674">
                  <c:v>2.27</c:v>
                </c:pt>
                <c:pt idx="675">
                  <c:v>2.48</c:v>
                </c:pt>
                <c:pt idx="676">
                  <c:v>2.48</c:v>
                </c:pt>
                <c:pt idx="677">
                  <c:v>2.62</c:v>
                </c:pt>
                <c:pt idx="678">
                  <c:v>2.52</c:v>
                </c:pt>
                <c:pt idx="679">
                  <c:v>2.19</c:v>
                </c:pt>
                <c:pt idx="680">
                  <c:v>2.0499999999999998</c:v>
                </c:pt>
                <c:pt idx="681">
                  <c:v>2.2999999999999998</c:v>
                </c:pt>
                <c:pt idx="682">
                  <c:v>2.21</c:v>
                </c:pt>
                <c:pt idx="683">
                  <c:v>2.94</c:v>
                </c:pt>
                <c:pt idx="684">
                  <c:v>3.59</c:v>
                </c:pt>
                <c:pt idx="685">
                  <c:v>3.44</c:v>
                </c:pt>
                <c:pt idx="686">
                  <c:v>4.42</c:v>
                </c:pt>
                <c:pt idx="687">
                  <c:v>4.9400000000000004</c:v>
                </c:pt>
                <c:pt idx="688">
                  <c:v>4.33</c:v>
                </c:pt>
                <c:pt idx="689">
                  <c:v>4.2699999999999996</c:v>
                </c:pt>
                <c:pt idx="690">
                  <c:v>5.6</c:v>
                </c:pt>
                <c:pt idx="691">
                  <c:v>6.6</c:v>
                </c:pt>
                <c:pt idx="692">
                  <c:v>5.56</c:v>
                </c:pt>
                <c:pt idx="693">
                  <c:v>5.62</c:v>
                </c:pt>
                <c:pt idx="694">
                  <c:v>5.31</c:v>
                </c:pt>
                <c:pt idx="695">
                  <c:v>5.43</c:v>
                </c:pt>
                <c:pt idx="696">
                  <c:v>5.29</c:v>
                </c:pt>
                <c:pt idx="697">
                  <c:v>6.1</c:v>
                </c:pt>
                <c:pt idx="698">
                  <c:v>5.8</c:v>
                </c:pt>
                <c:pt idx="699">
                  <c:v>5.33</c:v>
                </c:pt>
                <c:pt idx="700">
                  <c:v>3.92</c:v>
                </c:pt>
                <c:pt idx="701">
                  <c:v>4.2</c:v>
                </c:pt>
                <c:pt idx="702">
                  <c:v>5</c:v>
                </c:pt>
                <c:pt idx="703">
                  <c:v>5.36</c:v>
                </c:pt>
                <c:pt idx="704">
                  <c:v>4.8600000000000003</c:v>
                </c:pt>
                <c:pt idx="705">
                  <c:v>4.32</c:v>
                </c:pt>
                <c:pt idx="706">
                  <c:v>3.23</c:v>
                </c:pt>
                <c:pt idx="707">
                  <c:v>3.07</c:v>
                </c:pt>
                <c:pt idx="708">
                  <c:v>3.31</c:v>
                </c:pt>
                <c:pt idx="709">
                  <c:v>3.46</c:v>
                </c:pt>
                <c:pt idx="710">
                  <c:v>4.72</c:v>
                </c:pt>
                <c:pt idx="711">
                  <c:v>5.16</c:v>
                </c:pt>
                <c:pt idx="712">
                  <c:v>4.6900000000000004</c:v>
                </c:pt>
                <c:pt idx="713">
                  <c:v>3.69</c:v>
                </c:pt>
                <c:pt idx="714">
                  <c:v>3.36</c:v>
                </c:pt>
                <c:pt idx="715">
                  <c:v>2.4900000000000002</c:v>
                </c:pt>
                <c:pt idx="716">
                  <c:v>2.52</c:v>
                </c:pt>
                <c:pt idx="717">
                  <c:v>2.16</c:v>
                </c:pt>
                <c:pt idx="718">
                  <c:v>2.4900000000000002</c:v>
                </c:pt>
                <c:pt idx="719">
                  <c:v>2.4900000000000002</c:v>
                </c:pt>
                <c:pt idx="720">
                  <c:v>2.2000000000000002</c:v>
                </c:pt>
                <c:pt idx="721">
                  <c:v>2.4300000000000002</c:v>
                </c:pt>
                <c:pt idx="722">
                  <c:v>2.17</c:v>
                </c:pt>
                <c:pt idx="723">
                  <c:v>2.31</c:v>
                </c:pt>
                <c:pt idx="724">
                  <c:v>2.39</c:v>
                </c:pt>
                <c:pt idx="725">
                  <c:v>2.4</c:v>
                </c:pt>
                <c:pt idx="726">
                  <c:v>2.3199999999999998</c:v>
                </c:pt>
                <c:pt idx="727">
                  <c:v>2.16</c:v>
                </c:pt>
                <c:pt idx="728">
                  <c:v>3.57</c:v>
                </c:pt>
                <c:pt idx="729">
                  <c:v>3.64</c:v>
                </c:pt>
                <c:pt idx="730">
                  <c:v>3.7</c:v>
                </c:pt>
                <c:pt idx="731">
                  <c:v>3.74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D39-4B43-971D-EC42A37FAF8A}"/>
            </c:ext>
          </c:extLst>
        </c:ser>
        <c:ser>
          <c:idx val="17"/>
          <c:order val="1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DATOS!$AL$3:$AL$734</c:f>
              <c:numCache>
                <c:formatCode>0.00</c:formatCode>
                <c:ptCount val="732"/>
                <c:pt idx="0">
                  <c:v>2.81</c:v>
                </c:pt>
                <c:pt idx="1">
                  <c:v>2.63</c:v>
                </c:pt>
                <c:pt idx="2">
                  <c:v>2.2000000000000002</c:v>
                </c:pt>
                <c:pt idx="3">
                  <c:v>2.16</c:v>
                </c:pt>
                <c:pt idx="4">
                  <c:v>2.2400000000000002</c:v>
                </c:pt>
                <c:pt idx="5">
                  <c:v>1.89</c:v>
                </c:pt>
                <c:pt idx="6">
                  <c:v>1.85</c:v>
                </c:pt>
                <c:pt idx="7">
                  <c:v>1.74</c:v>
                </c:pt>
                <c:pt idx="8">
                  <c:v>1.64</c:v>
                </c:pt>
                <c:pt idx="9">
                  <c:v>1.75</c:v>
                </c:pt>
                <c:pt idx="10">
                  <c:v>1.78</c:v>
                </c:pt>
                <c:pt idx="11">
                  <c:v>1.63</c:v>
                </c:pt>
                <c:pt idx="12">
                  <c:v>1.85</c:v>
                </c:pt>
                <c:pt idx="13">
                  <c:v>1.64</c:v>
                </c:pt>
                <c:pt idx="14">
                  <c:v>1.7</c:v>
                </c:pt>
                <c:pt idx="15">
                  <c:v>1.37</c:v>
                </c:pt>
                <c:pt idx="16">
                  <c:v>1.62</c:v>
                </c:pt>
                <c:pt idx="17">
                  <c:v>1.53</c:v>
                </c:pt>
                <c:pt idx="18">
                  <c:v>1.52</c:v>
                </c:pt>
                <c:pt idx="19">
                  <c:v>1.42</c:v>
                </c:pt>
                <c:pt idx="20">
                  <c:v>1.47</c:v>
                </c:pt>
                <c:pt idx="21">
                  <c:v>1.47</c:v>
                </c:pt>
                <c:pt idx="22">
                  <c:v>1.39</c:v>
                </c:pt>
                <c:pt idx="23">
                  <c:v>1.36</c:v>
                </c:pt>
                <c:pt idx="24">
                  <c:v>1.5</c:v>
                </c:pt>
                <c:pt idx="25">
                  <c:v>1.61</c:v>
                </c:pt>
                <c:pt idx="26">
                  <c:v>1.65</c:v>
                </c:pt>
                <c:pt idx="27">
                  <c:v>1.6</c:v>
                </c:pt>
                <c:pt idx="28">
                  <c:v>1.7</c:v>
                </c:pt>
                <c:pt idx="29">
                  <c:v>1.84</c:v>
                </c:pt>
                <c:pt idx="30">
                  <c:v>2.33</c:v>
                </c:pt>
                <c:pt idx="31">
                  <c:v>1.88</c:v>
                </c:pt>
                <c:pt idx="32">
                  <c:v>2.17</c:v>
                </c:pt>
                <c:pt idx="33">
                  <c:v>1.77</c:v>
                </c:pt>
                <c:pt idx="34">
                  <c:v>2.57</c:v>
                </c:pt>
                <c:pt idx="35">
                  <c:v>2.33</c:v>
                </c:pt>
                <c:pt idx="36">
                  <c:v>2.48</c:v>
                </c:pt>
                <c:pt idx="37">
                  <c:v>2.64</c:v>
                </c:pt>
                <c:pt idx="38">
                  <c:v>2.52</c:v>
                </c:pt>
                <c:pt idx="39">
                  <c:v>3.32</c:v>
                </c:pt>
                <c:pt idx="40">
                  <c:v>2.75</c:v>
                </c:pt>
                <c:pt idx="41">
                  <c:v>2.5099999999999998</c:v>
                </c:pt>
                <c:pt idx="42">
                  <c:v>2.58</c:v>
                </c:pt>
                <c:pt idx="43">
                  <c:v>3.15</c:v>
                </c:pt>
                <c:pt idx="44">
                  <c:v>3.01</c:v>
                </c:pt>
                <c:pt idx="45">
                  <c:v>4</c:v>
                </c:pt>
                <c:pt idx="46">
                  <c:v>3.42</c:v>
                </c:pt>
                <c:pt idx="47">
                  <c:v>3.06</c:v>
                </c:pt>
                <c:pt idx="48">
                  <c:v>2.81</c:v>
                </c:pt>
                <c:pt idx="49">
                  <c:v>2.48</c:v>
                </c:pt>
                <c:pt idx="50">
                  <c:v>3.41</c:v>
                </c:pt>
                <c:pt idx="51">
                  <c:v>3.63</c:v>
                </c:pt>
                <c:pt idx="52">
                  <c:v>3.19</c:v>
                </c:pt>
                <c:pt idx="53">
                  <c:v>3.42</c:v>
                </c:pt>
                <c:pt idx="54">
                  <c:v>3.53</c:v>
                </c:pt>
                <c:pt idx="55">
                  <c:v>3.68</c:v>
                </c:pt>
                <c:pt idx="56">
                  <c:v>2.81</c:v>
                </c:pt>
                <c:pt idx="57">
                  <c:v>2.85</c:v>
                </c:pt>
                <c:pt idx="58">
                  <c:v>2.48</c:v>
                </c:pt>
                <c:pt idx="59">
                  <c:v>3.11</c:v>
                </c:pt>
                <c:pt idx="60">
                  <c:v>2.39</c:v>
                </c:pt>
                <c:pt idx="61">
                  <c:v>2.9</c:v>
                </c:pt>
                <c:pt idx="62">
                  <c:v>2.3199999999999998</c:v>
                </c:pt>
                <c:pt idx="63">
                  <c:v>2.3199999999999998</c:v>
                </c:pt>
                <c:pt idx="64">
                  <c:v>4.51</c:v>
                </c:pt>
                <c:pt idx="65">
                  <c:v>4.12</c:v>
                </c:pt>
                <c:pt idx="66">
                  <c:v>3.09</c:v>
                </c:pt>
                <c:pt idx="67">
                  <c:v>2.84</c:v>
                </c:pt>
                <c:pt idx="68">
                  <c:v>2.5</c:v>
                </c:pt>
                <c:pt idx="69">
                  <c:v>2.21</c:v>
                </c:pt>
                <c:pt idx="70">
                  <c:v>3.58</c:v>
                </c:pt>
                <c:pt idx="71">
                  <c:v>3.6</c:v>
                </c:pt>
                <c:pt idx="72">
                  <c:v>3.42</c:v>
                </c:pt>
                <c:pt idx="73">
                  <c:v>3.77</c:v>
                </c:pt>
                <c:pt idx="74">
                  <c:v>3.59</c:v>
                </c:pt>
                <c:pt idx="75">
                  <c:v>3.51</c:v>
                </c:pt>
                <c:pt idx="76">
                  <c:v>3.7</c:v>
                </c:pt>
                <c:pt idx="77">
                  <c:v>3.53</c:v>
                </c:pt>
                <c:pt idx="78">
                  <c:v>3.75</c:v>
                </c:pt>
                <c:pt idx="79">
                  <c:v>4.05</c:v>
                </c:pt>
                <c:pt idx="80">
                  <c:v>4.54</c:v>
                </c:pt>
                <c:pt idx="81">
                  <c:v>4.8899999999999997</c:v>
                </c:pt>
                <c:pt idx="82">
                  <c:v>4.67</c:v>
                </c:pt>
                <c:pt idx="83">
                  <c:v>4.7</c:v>
                </c:pt>
                <c:pt idx="84">
                  <c:v>5.41</c:v>
                </c:pt>
                <c:pt idx="85">
                  <c:v>4.83</c:v>
                </c:pt>
                <c:pt idx="86">
                  <c:v>4.5999999999999996</c:v>
                </c:pt>
                <c:pt idx="87">
                  <c:v>4.74</c:v>
                </c:pt>
                <c:pt idx="88">
                  <c:v>4.58</c:v>
                </c:pt>
                <c:pt idx="89">
                  <c:v>4.4800000000000004</c:v>
                </c:pt>
                <c:pt idx="90">
                  <c:v>4.01</c:v>
                </c:pt>
                <c:pt idx="91">
                  <c:v>4.67</c:v>
                </c:pt>
                <c:pt idx="92">
                  <c:v>4.0599999999999996</c:v>
                </c:pt>
                <c:pt idx="93">
                  <c:v>4.26</c:v>
                </c:pt>
                <c:pt idx="94">
                  <c:v>3.79</c:v>
                </c:pt>
                <c:pt idx="95">
                  <c:v>3.6</c:v>
                </c:pt>
                <c:pt idx="96">
                  <c:v>3.42</c:v>
                </c:pt>
                <c:pt idx="97">
                  <c:v>3.54</c:v>
                </c:pt>
                <c:pt idx="98">
                  <c:v>3.26</c:v>
                </c:pt>
                <c:pt idx="99">
                  <c:v>2.93</c:v>
                </c:pt>
                <c:pt idx="100">
                  <c:v>2.52</c:v>
                </c:pt>
                <c:pt idx="101">
                  <c:v>2.2599999999999998</c:v>
                </c:pt>
                <c:pt idx="102">
                  <c:v>2.1800000000000002</c:v>
                </c:pt>
                <c:pt idx="103">
                  <c:v>2.17</c:v>
                </c:pt>
                <c:pt idx="104">
                  <c:v>2.2400000000000002</c:v>
                </c:pt>
                <c:pt idx="105">
                  <c:v>2.29</c:v>
                </c:pt>
                <c:pt idx="106">
                  <c:v>2.21</c:v>
                </c:pt>
                <c:pt idx="107">
                  <c:v>2</c:v>
                </c:pt>
                <c:pt idx="108">
                  <c:v>2.2000000000000002</c:v>
                </c:pt>
                <c:pt idx="109">
                  <c:v>2.1</c:v>
                </c:pt>
                <c:pt idx="110">
                  <c:v>2.19</c:v>
                </c:pt>
                <c:pt idx="111">
                  <c:v>2.02</c:v>
                </c:pt>
                <c:pt idx="112">
                  <c:v>2.11</c:v>
                </c:pt>
                <c:pt idx="113">
                  <c:v>2.69</c:v>
                </c:pt>
                <c:pt idx="114">
                  <c:v>2.2999999999999998</c:v>
                </c:pt>
                <c:pt idx="115">
                  <c:v>2.83</c:v>
                </c:pt>
                <c:pt idx="116">
                  <c:v>2.4500000000000002</c:v>
                </c:pt>
                <c:pt idx="117">
                  <c:v>2.19</c:v>
                </c:pt>
                <c:pt idx="118">
                  <c:v>2.31</c:v>
                </c:pt>
                <c:pt idx="119">
                  <c:v>2.1800000000000002</c:v>
                </c:pt>
                <c:pt idx="120">
                  <c:v>2.31</c:v>
                </c:pt>
                <c:pt idx="121">
                  <c:v>2.1800000000000002</c:v>
                </c:pt>
                <c:pt idx="122">
                  <c:v>2.29</c:v>
                </c:pt>
                <c:pt idx="123">
                  <c:v>2.2999999999999998</c:v>
                </c:pt>
                <c:pt idx="124">
                  <c:v>2.72</c:v>
                </c:pt>
                <c:pt idx="125">
                  <c:v>2.82</c:v>
                </c:pt>
                <c:pt idx="126">
                  <c:v>2.99</c:v>
                </c:pt>
                <c:pt idx="127">
                  <c:v>2.88</c:v>
                </c:pt>
                <c:pt idx="128">
                  <c:v>2.64</c:v>
                </c:pt>
                <c:pt idx="129">
                  <c:v>2.71</c:v>
                </c:pt>
                <c:pt idx="130">
                  <c:v>2.56</c:v>
                </c:pt>
                <c:pt idx="131">
                  <c:v>2.68</c:v>
                </c:pt>
                <c:pt idx="132">
                  <c:v>2.59</c:v>
                </c:pt>
                <c:pt idx="133">
                  <c:v>2.68</c:v>
                </c:pt>
                <c:pt idx="134">
                  <c:v>2.56</c:v>
                </c:pt>
                <c:pt idx="135">
                  <c:v>2.61</c:v>
                </c:pt>
                <c:pt idx="136">
                  <c:v>2.39</c:v>
                </c:pt>
                <c:pt idx="137">
                  <c:v>2.52</c:v>
                </c:pt>
                <c:pt idx="138">
                  <c:v>2.61</c:v>
                </c:pt>
                <c:pt idx="139">
                  <c:v>2.37</c:v>
                </c:pt>
                <c:pt idx="140">
                  <c:v>2.41</c:v>
                </c:pt>
                <c:pt idx="141">
                  <c:v>2.1</c:v>
                </c:pt>
                <c:pt idx="142">
                  <c:v>2.6</c:v>
                </c:pt>
                <c:pt idx="143">
                  <c:v>2.0699999999999998</c:v>
                </c:pt>
                <c:pt idx="144">
                  <c:v>2.63</c:v>
                </c:pt>
                <c:pt idx="145">
                  <c:v>2.41</c:v>
                </c:pt>
                <c:pt idx="146">
                  <c:v>2.31</c:v>
                </c:pt>
                <c:pt idx="147">
                  <c:v>2.21</c:v>
                </c:pt>
                <c:pt idx="148">
                  <c:v>3.22</c:v>
                </c:pt>
                <c:pt idx="149">
                  <c:v>3.44</c:v>
                </c:pt>
                <c:pt idx="150">
                  <c:v>2.58</c:v>
                </c:pt>
                <c:pt idx="151">
                  <c:v>2.39</c:v>
                </c:pt>
                <c:pt idx="152">
                  <c:v>2.92</c:v>
                </c:pt>
                <c:pt idx="153">
                  <c:v>3.27</c:v>
                </c:pt>
                <c:pt idx="154">
                  <c:v>3.32</c:v>
                </c:pt>
                <c:pt idx="155">
                  <c:v>3.75</c:v>
                </c:pt>
                <c:pt idx="156">
                  <c:v>4.57</c:v>
                </c:pt>
                <c:pt idx="157">
                  <c:v>5.03</c:v>
                </c:pt>
                <c:pt idx="158">
                  <c:v>4</c:v>
                </c:pt>
                <c:pt idx="159">
                  <c:v>3.79</c:v>
                </c:pt>
                <c:pt idx="160">
                  <c:v>2.99</c:v>
                </c:pt>
                <c:pt idx="161">
                  <c:v>4.4800000000000004</c:v>
                </c:pt>
                <c:pt idx="162">
                  <c:v>5.91</c:v>
                </c:pt>
                <c:pt idx="163">
                  <c:v>5.82</c:v>
                </c:pt>
                <c:pt idx="164">
                  <c:v>5.68</c:v>
                </c:pt>
                <c:pt idx="165">
                  <c:v>4.76</c:v>
                </c:pt>
                <c:pt idx="166">
                  <c:v>4.8099999999999996</c:v>
                </c:pt>
                <c:pt idx="167">
                  <c:v>5</c:v>
                </c:pt>
                <c:pt idx="168">
                  <c:v>4.79</c:v>
                </c:pt>
                <c:pt idx="169">
                  <c:v>4.66</c:v>
                </c:pt>
                <c:pt idx="170">
                  <c:v>4.42</c:v>
                </c:pt>
                <c:pt idx="171">
                  <c:v>4.3499999999999996</c:v>
                </c:pt>
                <c:pt idx="172">
                  <c:v>4.6399999999999997</c:v>
                </c:pt>
                <c:pt idx="173">
                  <c:v>4.87</c:v>
                </c:pt>
                <c:pt idx="174">
                  <c:v>4.3899999999999997</c:v>
                </c:pt>
                <c:pt idx="175">
                  <c:v>4.42</c:v>
                </c:pt>
                <c:pt idx="176">
                  <c:v>4.38</c:v>
                </c:pt>
                <c:pt idx="177">
                  <c:v>4.78</c:v>
                </c:pt>
                <c:pt idx="178">
                  <c:v>5.05</c:v>
                </c:pt>
                <c:pt idx="179">
                  <c:v>3.21</c:v>
                </c:pt>
                <c:pt idx="180">
                  <c:v>3.8</c:v>
                </c:pt>
                <c:pt idx="181">
                  <c:v>4.62</c:v>
                </c:pt>
                <c:pt idx="182">
                  <c:v>4.83</c:v>
                </c:pt>
                <c:pt idx="183">
                  <c:v>4.42</c:v>
                </c:pt>
                <c:pt idx="184">
                  <c:v>4.29</c:v>
                </c:pt>
                <c:pt idx="185">
                  <c:v>4.03</c:v>
                </c:pt>
                <c:pt idx="186">
                  <c:v>4.41</c:v>
                </c:pt>
                <c:pt idx="187">
                  <c:v>3.75</c:v>
                </c:pt>
                <c:pt idx="188">
                  <c:v>3.03</c:v>
                </c:pt>
                <c:pt idx="189">
                  <c:v>2.79</c:v>
                </c:pt>
                <c:pt idx="190">
                  <c:v>4.38</c:v>
                </c:pt>
                <c:pt idx="191">
                  <c:v>4.66</c:v>
                </c:pt>
                <c:pt idx="192">
                  <c:v>4.79</c:v>
                </c:pt>
                <c:pt idx="193">
                  <c:v>4.33</c:v>
                </c:pt>
                <c:pt idx="194">
                  <c:v>4.1900000000000004</c:v>
                </c:pt>
                <c:pt idx="195">
                  <c:v>4.3499999999999996</c:v>
                </c:pt>
                <c:pt idx="196">
                  <c:v>4.29</c:v>
                </c:pt>
                <c:pt idx="197">
                  <c:v>4.2</c:v>
                </c:pt>
                <c:pt idx="198">
                  <c:v>4.1100000000000003</c:v>
                </c:pt>
                <c:pt idx="199">
                  <c:v>4</c:v>
                </c:pt>
                <c:pt idx="200">
                  <c:v>3.88</c:v>
                </c:pt>
                <c:pt idx="201">
                  <c:v>3.68</c:v>
                </c:pt>
                <c:pt idx="202">
                  <c:v>3.42</c:v>
                </c:pt>
                <c:pt idx="203">
                  <c:v>2.75</c:v>
                </c:pt>
                <c:pt idx="204">
                  <c:v>3.04</c:v>
                </c:pt>
                <c:pt idx="205">
                  <c:v>2.82</c:v>
                </c:pt>
                <c:pt idx="206">
                  <c:v>2.48</c:v>
                </c:pt>
                <c:pt idx="207">
                  <c:v>2.1</c:v>
                </c:pt>
                <c:pt idx="208">
                  <c:v>2.29</c:v>
                </c:pt>
                <c:pt idx="209">
                  <c:v>2.7</c:v>
                </c:pt>
                <c:pt idx="210">
                  <c:v>3.54</c:v>
                </c:pt>
                <c:pt idx="211">
                  <c:v>3.47</c:v>
                </c:pt>
                <c:pt idx="212">
                  <c:v>3.11</c:v>
                </c:pt>
                <c:pt idx="213">
                  <c:v>5.09</c:v>
                </c:pt>
                <c:pt idx="214">
                  <c:v>5.4</c:v>
                </c:pt>
                <c:pt idx="215">
                  <c:v>5.21</c:v>
                </c:pt>
                <c:pt idx="216">
                  <c:v>5.36</c:v>
                </c:pt>
                <c:pt idx="217">
                  <c:v>5.19</c:v>
                </c:pt>
                <c:pt idx="218">
                  <c:v>3.94</c:v>
                </c:pt>
                <c:pt idx="219">
                  <c:v>4.47</c:v>
                </c:pt>
                <c:pt idx="220">
                  <c:v>5.43</c:v>
                </c:pt>
                <c:pt idx="221">
                  <c:v>5.23</c:v>
                </c:pt>
                <c:pt idx="222">
                  <c:v>5.01</c:v>
                </c:pt>
                <c:pt idx="223">
                  <c:v>5.12</c:v>
                </c:pt>
                <c:pt idx="224">
                  <c:v>5.47</c:v>
                </c:pt>
                <c:pt idx="225">
                  <c:v>5.81</c:v>
                </c:pt>
                <c:pt idx="226">
                  <c:v>4.92</c:v>
                </c:pt>
                <c:pt idx="227">
                  <c:v>4.2699999999999996</c:v>
                </c:pt>
                <c:pt idx="228">
                  <c:v>4.09</c:v>
                </c:pt>
                <c:pt idx="229">
                  <c:v>3.91</c:v>
                </c:pt>
                <c:pt idx="230">
                  <c:v>3.95</c:v>
                </c:pt>
                <c:pt idx="231">
                  <c:v>4.6399999999999997</c:v>
                </c:pt>
                <c:pt idx="232">
                  <c:v>3.84</c:v>
                </c:pt>
                <c:pt idx="233">
                  <c:v>3.59</c:v>
                </c:pt>
                <c:pt idx="234">
                  <c:v>3.33</c:v>
                </c:pt>
                <c:pt idx="235">
                  <c:v>3.12</c:v>
                </c:pt>
                <c:pt idx="236">
                  <c:v>3.87</c:v>
                </c:pt>
                <c:pt idx="237">
                  <c:v>4.13</c:v>
                </c:pt>
                <c:pt idx="238">
                  <c:v>4</c:v>
                </c:pt>
                <c:pt idx="239">
                  <c:v>4.08</c:v>
                </c:pt>
                <c:pt idx="240">
                  <c:v>4.12</c:v>
                </c:pt>
                <c:pt idx="241">
                  <c:v>4.07</c:v>
                </c:pt>
                <c:pt idx="242">
                  <c:v>3.61</c:v>
                </c:pt>
                <c:pt idx="243">
                  <c:v>3.65</c:v>
                </c:pt>
                <c:pt idx="244">
                  <c:v>3.72</c:v>
                </c:pt>
                <c:pt idx="245">
                  <c:v>3.91</c:v>
                </c:pt>
                <c:pt idx="246">
                  <c:v>3.85</c:v>
                </c:pt>
                <c:pt idx="247">
                  <c:v>3.63</c:v>
                </c:pt>
                <c:pt idx="248">
                  <c:v>3.62</c:v>
                </c:pt>
                <c:pt idx="249">
                  <c:v>3.91</c:v>
                </c:pt>
                <c:pt idx="250">
                  <c:v>3.68</c:v>
                </c:pt>
                <c:pt idx="251">
                  <c:v>3.53</c:v>
                </c:pt>
                <c:pt idx="252">
                  <c:v>3.47</c:v>
                </c:pt>
                <c:pt idx="253">
                  <c:v>3.41</c:v>
                </c:pt>
                <c:pt idx="254">
                  <c:v>3.3</c:v>
                </c:pt>
                <c:pt idx="255">
                  <c:v>3.17</c:v>
                </c:pt>
                <c:pt idx="256">
                  <c:v>2.94</c:v>
                </c:pt>
                <c:pt idx="257">
                  <c:v>2.98</c:v>
                </c:pt>
                <c:pt idx="258">
                  <c:v>2.5</c:v>
                </c:pt>
                <c:pt idx="259">
                  <c:v>2.4300000000000002</c:v>
                </c:pt>
                <c:pt idx="260">
                  <c:v>2.14</c:v>
                </c:pt>
                <c:pt idx="261">
                  <c:v>2.09</c:v>
                </c:pt>
                <c:pt idx="262">
                  <c:v>2.19</c:v>
                </c:pt>
                <c:pt idx="263">
                  <c:v>2.33</c:v>
                </c:pt>
                <c:pt idx="264">
                  <c:v>2.48</c:v>
                </c:pt>
                <c:pt idx="265">
                  <c:v>2.4700000000000002</c:v>
                </c:pt>
                <c:pt idx="266">
                  <c:v>2.36</c:v>
                </c:pt>
                <c:pt idx="267">
                  <c:v>2.94</c:v>
                </c:pt>
                <c:pt idx="268">
                  <c:v>2.57</c:v>
                </c:pt>
                <c:pt idx="269">
                  <c:v>2.7</c:v>
                </c:pt>
                <c:pt idx="270">
                  <c:v>3.97</c:v>
                </c:pt>
                <c:pt idx="271">
                  <c:v>2.99</c:v>
                </c:pt>
                <c:pt idx="272">
                  <c:v>3.21</c:v>
                </c:pt>
                <c:pt idx="273">
                  <c:v>3.52</c:v>
                </c:pt>
                <c:pt idx="274">
                  <c:v>3.66</c:v>
                </c:pt>
                <c:pt idx="275">
                  <c:v>3.85</c:v>
                </c:pt>
                <c:pt idx="276">
                  <c:v>2.4</c:v>
                </c:pt>
                <c:pt idx="277">
                  <c:v>2.84</c:v>
                </c:pt>
                <c:pt idx="278">
                  <c:v>2.67</c:v>
                </c:pt>
                <c:pt idx="279">
                  <c:v>2.96</c:v>
                </c:pt>
                <c:pt idx="280">
                  <c:v>3.7</c:v>
                </c:pt>
                <c:pt idx="281">
                  <c:v>3.97</c:v>
                </c:pt>
                <c:pt idx="282">
                  <c:v>3.29</c:v>
                </c:pt>
                <c:pt idx="283">
                  <c:v>3.03</c:v>
                </c:pt>
                <c:pt idx="284">
                  <c:v>3.12</c:v>
                </c:pt>
                <c:pt idx="285">
                  <c:v>4.87</c:v>
                </c:pt>
                <c:pt idx="286">
                  <c:v>4.7</c:v>
                </c:pt>
                <c:pt idx="287">
                  <c:v>3.23</c:v>
                </c:pt>
                <c:pt idx="288">
                  <c:v>3.11</c:v>
                </c:pt>
                <c:pt idx="289">
                  <c:v>3.21</c:v>
                </c:pt>
                <c:pt idx="290">
                  <c:v>2.39</c:v>
                </c:pt>
                <c:pt idx="291">
                  <c:v>2.41</c:v>
                </c:pt>
                <c:pt idx="292">
                  <c:v>4.21</c:v>
                </c:pt>
                <c:pt idx="293">
                  <c:v>4.1900000000000004</c:v>
                </c:pt>
                <c:pt idx="294">
                  <c:v>4.62</c:v>
                </c:pt>
                <c:pt idx="295">
                  <c:v>4.33</c:v>
                </c:pt>
                <c:pt idx="296">
                  <c:v>4.4800000000000004</c:v>
                </c:pt>
                <c:pt idx="297">
                  <c:v>4.8499999999999996</c:v>
                </c:pt>
                <c:pt idx="298">
                  <c:v>4.7699999999999996</c:v>
                </c:pt>
                <c:pt idx="299">
                  <c:v>3.16</c:v>
                </c:pt>
                <c:pt idx="300">
                  <c:v>3.76</c:v>
                </c:pt>
                <c:pt idx="301">
                  <c:v>4.68</c:v>
                </c:pt>
                <c:pt idx="302">
                  <c:v>3.86</c:v>
                </c:pt>
                <c:pt idx="303">
                  <c:v>4.68</c:v>
                </c:pt>
                <c:pt idx="304">
                  <c:v>3.86</c:v>
                </c:pt>
                <c:pt idx="305">
                  <c:v>2.71</c:v>
                </c:pt>
                <c:pt idx="306">
                  <c:v>4.29</c:v>
                </c:pt>
                <c:pt idx="307">
                  <c:v>4.57</c:v>
                </c:pt>
                <c:pt idx="308">
                  <c:v>4</c:v>
                </c:pt>
                <c:pt idx="309">
                  <c:v>3.9</c:v>
                </c:pt>
                <c:pt idx="310">
                  <c:v>3</c:v>
                </c:pt>
                <c:pt idx="311">
                  <c:v>3.07</c:v>
                </c:pt>
                <c:pt idx="312">
                  <c:v>2.88</c:v>
                </c:pt>
                <c:pt idx="313">
                  <c:v>3.49</c:v>
                </c:pt>
                <c:pt idx="314">
                  <c:v>3.74</c:v>
                </c:pt>
                <c:pt idx="315">
                  <c:v>4.1100000000000003</c:v>
                </c:pt>
                <c:pt idx="316">
                  <c:v>4.99</c:v>
                </c:pt>
                <c:pt idx="317">
                  <c:v>4.63</c:v>
                </c:pt>
                <c:pt idx="318">
                  <c:v>4.7</c:v>
                </c:pt>
                <c:pt idx="319">
                  <c:v>4.83</c:v>
                </c:pt>
                <c:pt idx="320">
                  <c:v>4.5999999999999996</c:v>
                </c:pt>
                <c:pt idx="321">
                  <c:v>3.58</c:v>
                </c:pt>
                <c:pt idx="322">
                  <c:v>3.62</c:v>
                </c:pt>
                <c:pt idx="323">
                  <c:v>4.42</c:v>
                </c:pt>
                <c:pt idx="324">
                  <c:v>5.26</c:v>
                </c:pt>
                <c:pt idx="325">
                  <c:v>5.52</c:v>
                </c:pt>
                <c:pt idx="326">
                  <c:v>5.08</c:v>
                </c:pt>
                <c:pt idx="327">
                  <c:v>4.49</c:v>
                </c:pt>
                <c:pt idx="328">
                  <c:v>3.1</c:v>
                </c:pt>
                <c:pt idx="329">
                  <c:v>3.77</c:v>
                </c:pt>
                <c:pt idx="330">
                  <c:v>4.33</c:v>
                </c:pt>
                <c:pt idx="331">
                  <c:v>4.3099999999999996</c:v>
                </c:pt>
                <c:pt idx="332">
                  <c:v>4.37</c:v>
                </c:pt>
                <c:pt idx="333">
                  <c:v>4.28</c:v>
                </c:pt>
                <c:pt idx="334">
                  <c:v>4.3600000000000003</c:v>
                </c:pt>
                <c:pt idx="335">
                  <c:v>3.69</c:v>
                </c:pt>
                <c:pt idx="336">
                  <c:v>2.82</c:v>
                </c:pt>
                <c:pt idx="337">
                  <c:v>3.15</c:v>
                </c:pt>
                <c:pt idx="338">
                  <c:v>2.79</c:v>
                </c:pt>
                <c:pt idx="339">
                  <c:v>3.21</c:v>
                </c:pt>
                <c:pt idx="340">
                  <c:v>2.92</c:v>
                </c:pt>
                <c:pt idx="341">
                  <c:v>3.21</c:v>
                </c:pt>
                <c:pt idx="342">
                  <c:v>2.79</c:v>
                </c:pt>
                <c:pt idx="343">
                  <c:v>3.66</c:v>
                </c:pt>
                <c:pt idx="344">
                  <c:v>4</c:v>
                </c:pt>
                <c:pt idx="345">
                  <c:v>5.29</c:v>
                </c:pt>
                <c:pt idx="346">
                  <c:v>4.46</c:v>
                </c:pt>
                <c:pt idx="347">
                  <c:v>4.13</c:v>
                </c:pt>
                <c:pt idx="348">
                  <c:v>4.05</c:v>
                </c:pt>
                <c:pt idx="349">
                  <c:v>4.63</c:v>
                </c:pt>
                <c:pt idx="350">
                  <c:v>5.39</c:v>
                </c:pt>
                <c:pt idx="351">
                  <c:v>4.84</c:v>
                </c:pt>
                <c:pt idx="352">
                  <c:v>5.67</c:v>
                </c:pt>
                <c:pt idx="353">
                  <c:v>5.79</c:v>
                </c:pt>
                <c:pt idx="354">
                  <c:v>4.5599999999999996</c:v>
                </c:pt>
                <c:pt idx="355">
                  <c:v>5.65</c:v>
                </c:pt>
                <c:pt idx="356">
                  <c:v>6.22</c:v>
                </c:pt>
                <c:pt idx="357">
                  <c:v>6.64</c:v>
                </c:pt>
                <c:pt idx="358">
                  <c:v>6.18</c:v>
                </c:pt>
                <c:pt idx="359">
                  <c:v>6.12</c:v>
                </c:pt>
                <c:pt idx="360">
                  <c:v>6.01</c:v>
                </c:pt>
                <c:pt idx="361">
                  <c:v>6.18</c:v>
                </c:pt>
                <c:pt idx="362">
                  <c:v>6.73</c:v>
                </c:pt>
                <c:pt idx="363">
                  <c:v>7.08</c:v>
                </c:pt>
                <c:pt idx="364">
                  <c:v>6.52</c:v>
                </c:pt>
                <c:pt idx="365">
                  <c:v>5.39</c:v>
                </c:pt>
                <c:pt idx="366">
                  <c:v>4.68</c:v>
                </c:pt>
                <c:pt idx="367">
                  <c:v>4.24</c:v>
                </c:pt>
                <c:pt idx="368">
                  <c:v>4.1100000000000003</c:v>
                </c:pt>
                <c:pt idx="369">
                  <c:v>4.4400000000000004</c:v>
                </c:pt>
                <c:pt idx="370">
                  <c:v>4.37</c:v>
                </c:pt>
                <c:pt idx="371">
                  <c:v>4.1500000000000004</c:v>
                </c:pt>
                <c:pt idx="372">
                  <c:v>3.99</c:v>
                </c:pt>
                <c:pt idx="373">
                  <c:v>4.68</c:v>
                </c:pt>
                <c:pt idx="374">
                  <c:v>3.93</c:v>
                </c:pt>
                <c:pt idx="375">
                  <c:v>3.19</c:v>
                </c:pt>
                <c:pt idx="376">
                  <c:v>3.66</c:v>
                </c:pt>
                <c:pt idx="377">
                  <c:v>3.22</c:v>
                </c:pt>
                <c:pt idx="378">
                  <c:v>2.68</c:v>
                </c:pt>
                <c:pt idx="379">
                  <c:v>2.4700000000000002</c:v>
                </c:pt>
                <c:pt idx="380">
                  <c:v>2.16</c:v>
                </c:pt>
                <c:pt idx="381">
                  <c:v>2</c:v>
                </c:pt>
                <c:pt idx="382">
                  <c:v>2.65</c:v>
                </c:pt>
                <c:pt idx="383">
                  <c:v>2.56</c:v>
                </c:pt>
                <c:pt idx="384">
                  <c:v>2.63</c:v>
                </c:pt>
                <c:pt idx="385">
                  <c:v>2.48</c:v>
                </c:pt>
                <c:pt idx="386">
                  <c:v>3.21</c:v>
                </c:pt>
                <c:pt idx="387">
                  <c:v>2.82</c:v>
                </c:pt>
                <c:pt idx="388">
                  <c:v>3.03</c:v>
                </c:pt>
                <c:pt idx="389">
                  <c:v>2.57</c:v>
                </c:pt>
                <c:pt idx="390">
                  <c:v>2.29</c:v>
                </c:pt>
                <c:pt idx="391">
                  <c:v>2.14</c:v>
                </c:pt>
                <c:pt idx="392">
                  <c:v>2.1</c:v>
                </c:pt>
                <c:pt idx="393">
                  <c:v>2.1</c:v>
                </c:pt>
                <c:pt idx="394">
                  <c:v>2.1</c:v>
                </c:pt>
                <c:pt idx="395">
                  <c:v>2.29</c:v>
                </c:pt>
                <c:pt idx="396">
                  <c:v>3.76</c:v>
                </c:pt>
                <c:pt idx="397">
                  <c:v>3.22</c:v>
                </c:pt>
                <c:pt idx="398">
                  <c:v>3.01</c:v>
                </c:pt>
                <c:pt idx="399">
                  <c:v>2.84</c:v>
                </c:pt>
                <c:pt idx="400">
                  <c:v>2.4700000000000002</c:v>
                </c:pt>
                <c:pt idx="401">
                  <c:v>2</c:v>
                </c:pt>
                <c:pt idx="402">
                  <c:v>2</c:v>
                </c:pt>
                <c:pt idx="403">
                  <c:v>2.52</c:v>
                </c:pt>
                <c:pt idx="404">
                  <c:v>2.68</c:v>
                </c:pt>
                <c:pt idx="405">
                  <c:v>2.16</c:v>
                </c:pt>
                <c:pt idx="406">
                  <c:v>2.69</c:v>
                </c:pt>
                <c:pt idx="407">
                  <c:v>2.56</c:v>
                </c:pt>
                <c:pt idx="408">
                  <c:v>2.87</c:v>
                </c:pt>
                <c:pt idx="409">
                  <c:v>3.26</c:v>
                </c:pt>
                <c:pt idx="410">
                  <c:v>3.62</c:v>
                </c:pt>
                <c:pt idx="411">
                  <c:v>2.64</c:v>
                </c:pt>
                <c:pt idx="412">
                  <c:v>2.31</c:v>
                </c:pt>
                <c:pt idx="413">
                  <c:v>3.53</c:v>
                </c:pt>
                <c:pt idx="414">
                  <c:v>2.48</c:v>
                </c:pt>
                <c:pt idx="415">
                  <c:v>2.61</c:v>
                </c:pt>
                <c:pt idx="416">
                  <c:v>2.33</c:v>
                </c:pt>
                <c:pt idx="417">
                  <c:v>1.97</c:v>
                </c:pt>
                <c:pt idx="418">
                  <c:v>1.79</c:v>
                </c:pt>
                <c:pt idx="419">
                  <c:v>2.0099999999999998</c:v>
                </c:pt>
                <c:pt idx="420">
                  <c:v>2.34</c:v>
                </c:pt>
                <c:pt idx="421">
                  <c:v>2.38</c:v>
                </c:pt>
                <c:pt idx="422">
                  <c:v>2.77</c:v>
                </c:pt>
                <c:pt idx="423">
                  <c:v>2.82</c:v>
                </c:pt>
                <c:pt idx="424">
                  <c:v>3.48</c:v>
                </c:pt>
                <c:pt idx="425">
                  <c:v>2.9</c:v>
                </c:pt>
                <c:pt idx="426">
                  <c:v>3.77</c:v>
                </c:pt>
                <c:pt idx="427">
                  <c:v>4.5199999999999996</c:v>
                </c:pt>
                <c:pt idx="428">
                  <c:v>3.13</c:v>
                </c:pt>
                <c:pt idx="429">
                  <c:v>2.61</c:v>
                </c:pt>
                <c:pt idx="430">
                  <c:v>3.54</c:v>
                </c:pt>
                <c:pt idx="431">
                  <c:v>2.78</c:v>
                </c:pt>
                <c:pt idx="432">
                  <c:v>3.33</c:v>
                </c:pt>
                <c:pt idx="433">
                  <c:v>2.38</c:v>
                </c:pt>
                <c:pt idx="434">
                  <c:v>2.64</c:v>
                </c:pt>
                <c:pt idx="435">
                  <c:v>2.73</c:v>
                </c:pt>
                <c:pt idx="436">
                  <c:v>1.99</c:v>
                </c:pt>
                <c:pt idx="437">
                  <c:v>2.0499999999999998</c:v>
                </c:pt>
                <c:pt idx="438">
                  <c:v>3.34</c:v>
                </c:pt>
                <c:pt idx="439">
                  <c:v>1.84</c:v>
                </c:pt>
                <c:pt idx="440">
                  <c:v>2.48</c:v>
                </c:pt>
                <c:pt idx="441">
                  <c:v>2</c:v>
                </c:pt>
                <c:pt idx="442">
                  <c:v>2.31</c:v>
                </c:pt>
                <c:pt idx="443">
                  <c:v>1.69</c:v>
                </c:pt>
                <c:pt idx="444">
                  <c:v>1.85</c:v>
                </c:pt>
                <c:pt idx="445">
                  <c:v>1.75</c:v>
                </c:pt>
                <c:pt idx="446">
                  <c:v>2.02</c:v>
                </c:pt>
                <c:pt idx="447">
                  <c:v>1.71</c:v>
                </c:pt>
                <c:pt idx="448">
                  <c:v>1.57</c:v>
                </c:pt>
                <c:pt idx="449">
                  <c:v>1.66</c:v>
                </c:pt>
                <c:pt idx="450">
                  <c:v>1.48</c:v>
                </c:pt>
                <c:pt idx="451">
                  <c:v>1.44</c:v>
                </c:pt>
                <c:pt idx="452">
                  <c:v>1.37</c:v>
                </c:pt>
                <c:pt idx="453">
                  <c:v>1.33</c:v>
                </c:pt>
                <c:pt idx="454">
                  <c:v>1.4</c:v>
                </c:pt>
                <c:pt idx="455">
                  <c:v>1.39</c:v>
                </c:pt>
                <c:pt idx="456">
                  <c:v>1.43</c:v>
                </c:pt>
                <c:pt idx="457">
                  <c:v>1.46</c:v>
                </c:pt>
                <c:pt idx="458">
                  <c:v>3.48</c:v>
                </c:pt>
                <c:pt idx="459">
                  <c:v>3.26</c:v>
                </c:pt>
                <c:pt idx="460">
                  <c:v>3.04</c:v>
                </c:pt>
                <c:pt idx="461">
                  <c:v>3.06</c:v>
                </c:pt>
                <c:pt idx="462">
                  <c:v>2.69</c:v>
                </c:pt>
                <c:pt idx="463">
                  <c:v>2.64</c:v>
                </c:pt>
                <c:pt idx="464">
                  <c:v>3.72</c:v>
                </c:pt>
                <c:pt idx="465">
                  <c:v>3.83</c:v>
                </c:pt>
                <c:pt idx="466">
                  <c:v>3.55</c:v>
                </c:pt>
                <c:pt idx="467">
                  <c:v>3.6440000000000001</c:v>
                </c:pt>
                <c:pt idx="468">
                  <c:v>3.69</c:v>
                </c:pt>
                <c:pt idx="469">
                  <c:v>3.07</c:v>
                </c:pt>
                <c:pt idx="470">
                  <c:v>2.0299999999999998</c:v>
                </c:pt>
                <c:pt idx="471">
                  <c:v>1.78</c:v>
                </c:pt>
                <c:pt idx="472">
                  <c:v>1.69</c:v>
                </c:pt>
                <c:pt idx="473">
                  <c:v>1.72</c:v>
                </c:pt>
                <c:pt idx="474">
                  <c:v>1.59</c:v>
                </c:pt>
                <c:pt idx="475">
                  <c:v>1.43</c:v>
                </c:pt>
                <c:pt idx="476">
                  <c:v>1.31</c:v>
                </c:pt>
                <c:pt idx="477">
                  <c:v>1.4</c:v>
                </c:pt>
                <c:pt idx="478">
                  <c:v>1.78</c:v>
                </c:pt>
                <c:pt idx="479">
                  <c:v>1.68</c:v>
                </c:pt>
                <c:pt idx="480">
                  <c:v>2</c:v>
                </c:pt>
                <c:pt idx="481">
                  <c:v>1.72</c:v>
                </c:pt>
                <c:pt idx="482">
                  <c:v>1.44</c:v>
                </c:pt>
                <c:pt idx="483">
                  <c:v>1.31</c:v>
                </c:pt>
                <c:pt idx="484">
                  <c:v>1.79</c:v>
                </c:pt>
                <c:pt idx="485">
                  <c:v>2.2200000000000002</c:v>
                </c:pt>
                <c:pt idx="486">
                  <c:v>1.98</c:v>
                </c:pt>
                <c:pt idx="487">
                  <c:v>1.84</c:v>
                </c:pt>
                <c:pt idx="488">
                  <c:v>2.0699999999999998</c:v>
                </c:pt>
                <c:pt idx="489">
                  <c:v>1.64</c:v>
                </c:pt>
                <c:pt idx="490">
                  <c:v>1.86</c:v>
                </c:pt>
                <c:pt idx="491">
                  <c:v>1.61</c:v>
                </c:pt>
                <c:pt idx="492">
                  <c:v>1.49</c:v>
                </c:pt>
                <c:pt idx="493">
                  <c:v>1.36</c:v>
                </c:pt>
                <c:pt idx="494">
                  <c:v>1.44</c:v>
                </c:pt>
                <c:pt idx="495">
                  <c:v>1.58</c:v>
                </c:pt>
                <c:pt idx="496">
                  <c:v>1.66</c:v>
                </c:pt>
                <c:pt idx="497">
                  <c:v>1.41</c:v>
                </c:pt>
                <c:pt idx="498">
                  <c:v>1.78</c:v>
                </c:pt>
                <c:pt idx="499">
                  <c:v>1.32</c:v>
                </c:pt>
                <c:pt idx="500">
                  <c:v>1.95</c:v>
                </c:pt>
                <c:pt idx="501">
                  <c:v>1.38</c:v>
                </c:pt>
                <c:pt idx="502">
                  <c:v>1.61</c:v>
                </c:pt>
                <c:pt idx="503">
                  <c:v>1.66</c:v>
                </c:pt>
                <c:pt idx="504">
                  <c:v>1.43</c:v>
                </c:pt>
                <c:pt idx="505">
                  <c:v>1.27</c:v>
                </c:pt>
                <c:pt idx="506">
                  <c:v>1.65</c:v>
                </c:pt>
                <c:pt idx="507">
                  <c:v>1.34</c:v>
                </c:pt>
                <c:pt idx="508">
                  <c:v>1.92</c:v>
                </c:pt>
                <c:pt idx="509">
                  <c:v>1.61</c:v>
                </c:pt>
                <c:pt idx="510">
                  <c:v>1.89</c:v>
                </c:pt>
                <c:pt idx="511">
                  <c:v>1.54</c:v>
                </c:pt>
                <c:pt idx="512">
                  <c:v>1.86</c:v>
                </c:pt>
                <c:pt idx="513">
                  <c:v>1.66</c:v>
                </c:pt>
                <c:pt idx="514">
                  <c:v>1.81</c:v>
                </c:pt>
                <c:pt idx="515">
                  <c:v>1.57</c:v>
                </c:pt>
                <c:pt idx="516">
                  <c:v>1.33</c:v>
                </c:pt>
                <c:pt idx="517">
                  <c:v>1.18</c:v>
                </c:pt>
                <c:pt idx="518">
                  <c:v>1.64</c:v>
                </c:pt>
                <c:pt idx="519">
                  <c:v>1.31</c:v>
                </c:pt>
                <c:pt idx="520">
                  <c:v>1.34</c:v>
                </c:pt>
                <c:pt idx="521">
                  <c:v>1.31</c:v>
                </c:pt>
                <c:pt idx="522">
                  <c:v>1.34</c:v>
                </c:pt>
                <c:pt idx="523">
                  <c:v>1.59</c:v>
                </c:pt>
                <c:pt idx="524">
                  <c:v>1.97</c:v>
                </c:pt>
                <c:pt idx="525">
                  <c:v>2.33</c:v>
                </c:pt>
                <c:pt idx="526">
                  <c:v>2.33</c:v>
                </c:pt>
                <c:pt idx="527">
                  <c:v>2.0499999999999998</c:v>
                </c:pt>
                <c:pt idx="528">
                  <c:v>2.54</c:v>
                </c:pt>
                <c:pt idx="529">
                  <c:v>1.57</c:v>
                </c:pt>
                <c:pt idx="530">
                  <c:v>1.83</c:v>
                </c:pt>
                <c:pt idx="531">
                  <c:v>1.42</c:v>
                </c:pt>
                <c:pt idx="532">
                  <c:v>1.75</c:v>
                </c:pt>
                <c:pt idx="533">
                  <c:v>1.6</c:v>
                </c:pt>
                <c:pt idx="534">
                  <c:v>2.02</c:v>
                </c:pt>
                <c:pt idx="535">
                  <c:v>1.73</c:v>
                </c:pt>
                <c:pt idx="536">
                  <c:v>1.48</c:v>
                </c:pt>
                <c:pt idx="537">
                  <c:v>1.62</c:v>
                </c:pt>
                <c:pt idx="538">
                  <c:v>1.49</c:v>
                </c:pt>
                <c:pt idx="539">
                  <c:v>1.63</c:v>
                </c:pt>
                <c:pt idx="540">
                  <c:v>1.68</c:v>
                </c:pt>
                <c:pt idx="541">
                  <c:v>1.51</c:v>
                </c:pt>
                <c:pt idx="542">
                  <c:v>1.34</c:v>
                </c:pt>
                <c:pt idx="543">
                  <c:v>1.31</c:v>
                </c:pt>
                <c:pt idx="544">
                  <c:v>1.25</c:v>
                </c:pt>
                <c:pt idx="545">
                  <c:v>1.4</c:v>
                </c:pt>
                <c:pt idx="546">
                  <c:v>1.67</c:v>
                </c:pt>
                <c:pt idx="547">
                  <c:v>0.93</c:v>
                </c:pt>
                <c:pt idx="548">
                  <c:v>1.36</c:v>
                </c:pt>
                <c:pt idx="549">
                  <c:v>1.52</c:v>
                </c:pt>
                <c:pt idx="550">
                  <c:v>2.04</c:v>
                </c:pt>
                <c:pt idx="551">
                  <c:v>1.61</c:v>
                </c:pt>
                <c:pt idx="552">
                  <c:v>2.23</c:v>
                </c:pt>
                <c:pt idx="553">
                  <c:v>1.85</c:v>
                </c:pt>
                <c:pt idx="554">
                  <c:v>2.02</c:v>
                </c:pt>
                <c:pt idx="555">
                  <c:v>2.38</c:v>
                </c:pt>
                <c:pt idx="556">
                  <c:v>2.56</c:v>
                </c:pt>
                <c:pt idx="557">
                  <c:v>1.73</c:v>
                </c:pt>
                <c:pt idx="558">
                  <c:v>1.51</c:v>
                </c:pt>
                <c:pt idx="559">
                  <c:v>1.77</c:v>
                </c:pt>
                <c:pt idx="560">
                  <c:v>1.64</c:v>
                </c:pt>
                <c:pt idx="561">
                  <c:v>1.46</c:v>
                </c:pt>
                <c:pt idx="562">
                  <c:v>2</c:v>
                </c:pt>
                <c:pt idx="563">
                  <c:v>1.59</c:v>
                </c:pt>
                <c:pt idx="564">
                  <c:v>1.72</c:v>
                </c:pt>
                <c:pt idx="565">
                  <c:v>1.33</c:v>
                </c:pt>
                <c:pt idx="566">
                  <c:v>1.45</c:v>
                </c:pt>
                <c:pt idx="567">
                  <c:v>1.72</c:v>
                </c:pt>
                <c:pt idx="568">
                  <c:v>2.23</c:v>
                </c:pt>
                <c:pt idx="569">
                  <c:v>2.84</c:v>
                </c:pt>
                <c:pt idx="570">
                  <c:v>2.23</c:v>
                </c:pt>
                <c:pt idx="571">
                  <c:v>1.57</c:v>
                </c:pt>
                <c:pt idx="572">
                  <c:v>1.39</c:v>
                </c:pt>
                <c:pt idx="573">
                  <c:v>1.81</c:v>
                </c:pt>
                <c:pt idx="574">
                  <c:v>2.04</c:v>
                </c:pt>
                <c:pt idx="575">
                  <c:v>2.4700000000000002</c:v>
                </c:pt>
                <c:pt idx="576">
                  <c:v>2.78</c:v>
                </c:pt>
                <c:pt idx="577">
                  <c:v>2.89</c:v>
                </c:pt>
                <c:pt idx="578">
                  <c:v>3.96</c:v>
                </c:pt>
                <c:pt idx="579">
                  <c:v>3.74</c:v>
                </c:pt>
                <c:pt idx="580">
                  <c:v>2.2599999999999998</c:v>
                </c:pt>
                <c:pt idx="581">
                  <c:v>2.82</c:v>
                </c:pt>
                <c:pt idx="582">
                  <c:v>2.59</c:v>
                </c:pt>
                <c:pt idx="583">
                  <c:v>2.48</c:v>
                </c:pt>
                <c:pt idx="584">
                  <c:v>2.57</c:v>
                </c:pt>
                <c:pt idx="585">
                  <c:v>2.16</c:v>
                </c:pt>
                <c:pt idx="586">
                  <c:v>1.77</c:v>
                </c:pt>
                <c:pt idx="587">
                  <c:v>1.73</c:v>
                </c:pt>
                <c:pt idx="588">
                  <c:v>1.57</c:v>
                </c:pt>
                <c:pt idx="589">
                  <c:v>1.69</c:v>
                </c:pt>
                <c:pt idx="590">
                  <c:v>1.48</c:v>
                </c:pt>
                <c:pt idx="591">
                  <c:v>1.39</c:v>
                </c:pt>
                <c:pt idx="592">
                  <c:v>1.28</c:v>
                </c:pt>
                <c:pt idx="593">
                  <c:v>1.44</c:v>
                </c:pt>
                <c:pt idx="594">
                  <c:v>1.33</c:v>
                </c:pt>
                <c:pt idx="595">
                  <c:v>1.41</c:v>
                </c:pt>
                <c:pt idx="596">
                  <c:v>1.58</c:v>
                </c:pt>
                <c:pt idx="597">
                  <c:v>1.36</c:v>
                </c:pt>
                <c:pt idx="598">
                  <c:v>1.43</c:v>
                </c:pt>
                <c:pt idx="599">
                  <c:v>1.51</c:v>
                </c:pt>
                <c:pt idx="600">
                  <c:v>1.6</c:v>
                </c:pt>
                <c:pt idx="601">
                  <c:v>1.39</c:v>
                </c:pt>
                <c:pt idx="602">
                  <c:v>1.82</c:v>
                </c:pt>
                <c:pt idx="603">
                  <c:v>1.64</c:v>
                </c:pt>
                <c:pt idx="604">
                  <c:v>1.86</c:v>
                </c:pt>
                <c:pt idx="605">
                  <c:v>1.44</c:v>
                </c:pt>
                <c:pt idx="606">
                  <c:v>1.63</c:v>
                </c:pt>
                <c:pt idx="607">
                  <c:v>1.38</c:v>
                </c:pt>
                <c:pt idx="608">
                  <c:v>1.54</c:v>
                </c:pt>
                <c:pt idx="609">
                  <c:v>1.29</c:v>
                </c:pt>
                <c:pt idx="610">
                  <c:v>1.85</c:v>
                </c:pt>
                <c:pt idx="611">
                  <c:v>1.65</c:v>
                </c:pt>
                <c:pt idx="612">
                  <c:v>1.66</c:v>
                </c:pt>
                <c:pt idx="613">
                  <c:v>1.73</c:v>
                </c:pt>
                <c:pt idx="614">
                  <c:v>1.87</c:v>
                </c:pt>
                <c:pt idx="615">
                  <c:v>2.4300000000000002</c:v>
                </c:pt>
                <c:pt idx="616">
                  <c:v>2.46</c:v>
                </c:pt>
                <c:pt idx="617">
                  <c:v>2.61</c:v>
                </c:pt>
                <c:pt idx="618">
                  <c:v>2.4700000000000002</c:v>
                </c:pt>
                <c:pt idx="619">
                  <c:v>2.82</c:v>
                </c:pt>
                <c:pt idx="620">
                  <c:v>2.95</c:v>
                </c:pt>
                <c:pt idx="621">
                  <c:v>2.48</c:v>
                </c:pt>
                <c:pt idx="622">
                  <c:v>2.65</c:v>
                </c:pt>
                <c:pt idx="623">
                  <c:v>2.34</c:v>
                </c:pt>
                <c:pt idx="624">
                  <c:v>2.5099999999999998</c:v>
                </c:pt>
                <c:pt idx="625">
                  <c:v>3.57</c:v>
                </c:pt>
                <c:pt idx="626">
                  <c:v>4.21</c:v>
                </c:pt>
                <c:pt idx="627">
                  <c:v>2.99</c:v>
                </c:pt>
                <c:pt idx="628">
                  <c:v>3.2</c:v>
                </c:pt>
                <c:pt idx="629">
                  <c:v>2.2999999999999998</c:v>
                </c:pt>
                <c:pt idx="630">
                  <c:v>2.44</c:v>
                </c:pt>
                <c:pt idx="631">
                  <c:v>2.25</c:v>
                </c:pt>
                <c:pt idx="632">
                  <c:v>2.11</c:v>
                </c:pt>
                <c:pt idx="633">
                  <c:v>2.19</c:v>
                </c:pt>
                <c:pt idx="634">
                  <c:v>1.98</c:v>
                </c:pt>
                <c:pt idx="635">
                  <c:v>2.33</c:v>
                </c:pt>
                <c:pt idx="636">
                  <c:v>2.04</c:v>
                </c:pt>
                <c:pt idx="637">
                  <c:v>1.88</c:v>
                </c:pt>
                <c:pt idx="638">
                  <c:v>1.91</c:v>
                </c:pt>
                <c:pt idx="639">
                  <c:v>1.8</c:v>
                </c:pt>
                <c:pt idx="640">
                  <c:v>1.74</c:v>
                </c:pt>
                <c:pt idx="641">
                  <c:v>1.74</c:v>
                </c:pt>
                <c:pt idx="642">
                  <c:v>1.8</c:v>
                </c:pt>
                <c:pt idx="643">
                  <c:v>2.0699999999999998</c:v>
                </c:pt>
                <c:pt idx="644">
                  <c:v>2.4</c:v>
                </c:pt>
                <c:pt idx="645">
                  <c:v>2.82</c:v>
                </c:pt>
                <c:pt idx="646">
                  <c:v>2.83</c:v>
                </c:pt>
                <c:pt idx="647">
                  <c:v>2.33</c:v>
                </c:pt>
                <c:pt idx="648">
                  <c:v>2.09</c:v>
                </c:pt>
                <c:pt idx="649">
                  <c:v>1.82</c:v>
                </c:pt>
                <c:pt idx="650">
                  <c:v>2.42</c:v>
                </c:pt>
                <c:pt idx="651">
                  <c:v>1.86</c:v>
                </c:pt>
                <c:pt idx="652">
                  <c:v>2.0299999999999998</c:v>
                </c:pt>
                <c:pt idx="653">
                  <c:v>2.5299999999999998</c:v>
                </c:pt>
                <c:pt idx="654">
                  <c:v>2.4900000000000002</c:v>
                </c:pt>
                <c:pt idx="655">
                  <c:v>3.58</c:v>
                </c:pt>
                <c:pt idx="656">
                  <c:v>3.05</c:v>
                </c:pt>
                <c:pt idx="657">
                  <c:v>3.29</c:v>
                </c:pt>
                <c:pt idx="658">
                  <c:v>3.04</c:v>
                </c:pt>
                <c:pt idx="659">
                  <c:v>3.24</c:v>
                </c:pt>
                <c:pt idx="660">
                  <c:v>3.51</c:v>
                </c:pt>
                <c:pt idx="661">
                  <c:v>3.75</c:v>
                </c:pt>
                <c:pt idx="662">
                  <c:v>2.7</c:v>
                </c:pt>
                <c:pt idx="663">
                  <c:v>2.87</c:v>
                </c:pt>
                <c:pt idx="664">
                  <c:v>3.38</c:v>
                </c:pt>
                <c:pt idx="665">
                  <c:v>3.46</c:v>
                </c:pt>
                <c:pt idx="666">
                  <c:v>3.52</c:v>
                </c:pt>
                <c:pt idx="667">
                  <c:v>2.0699999999999998</c:v>
                </c:pt>
                <c:pt idx="668">
                  <c:v>1.9</c:v>
                </c:pt>
                <c:pt idx="669">
                  <c:v>1.8</c:v>
                </c:pt>
                <c:pt idx="670">
                  <c:v>2.23</c:v>
                </c:pt>
                <c:pt idx="671">
                  <c:v>2.02</c:v>
                </c:pt>
                <c:pt idx="672">
                  <c:v>2.59</c:v>
                </c:pt>
                <c:pt idx="673">
                  <c:v>1.8</c:v>
                </c:pt>
                <c:pt idx="674">
                  <c:v>1.66</c:v>
                </c:pt>
                <c:pt idx="675">
                  <c:v>1.98</c:v>
                </c:pt>
                <c:pt idx="676">
                  <c:v>2.21</c:v>
                </c:pt>
                <c:pt idx="677">
                  <c:v>2.08</c:v>
                </c:pt>
                <c:pt idx="678">
                  <c:v>2.16</c:v>
                </c:pt>
                <c:pt idx="679">
                  <c:v>1.85</c:v>
                </c:pt>
                <c:pt idx="680">
                  <c:v>2.0699999999999998</c:v>
                </c:pt>
                <c:pt idx="681">
                  <c:v>1.69</c:v>
                </c:pt>
                <c:pt idx="682">
                  <c:v>1.43</c:v>
                </c:pt>
                <c:pt idx="683">
                  <c:v>1.77</c:v>
                </c:pt>
                <c:pt idx="684">
                  <c:v>2.08</c:v>
                </c:pt>
                <c:pt idx="685">
                  <c:v>1.99</c:v>
                </c:pt>
                <c:pt idx="686">
                  <c:v>1.78</c:v>
                </c:pt>
                <c:pt idx="687">
                  <c:v>1.87</c:v>
                </c:pt>
                <c:pt idx="688">
                  <c:v>1.68</c:v>
                </c:pt>
                <c:pt idx="689">
                  <c:v>2.79</c:v>
                </c:pt>
                <c:pt idx="690">
                  <c:v>2.2200000000000002</c:v>
                </c:pt>
                <c:pt idx="691">
                  <c:v>1.86</c:v>
                </c:pt>
                <c:pt idx="692">
                  <c:v>1.79</c:v>
                </c:pt>
                <c:pt idx="693">
                  <c:v>1.36</c:v>
                </c:pt>
                <c:pt idx="694">
                  <c:v>1.1200000000000001</c:v>
                </c:pt>
                <c:pt idx="695">
                  <c:v>1.4</c:v>
                </c:pt>
                <c:pt idx="696">
                  <c:v>1.83</c:v>
                </c:pt>
                <c:pt idx="697">
                  <c:v>1.2</c:v>
                </c:pt>
                <c:pt idx="698">
                  <c:v>1</c:v>
                </c:pt>
                <c:pt idx="699">
                  <c:v>1.82</c:v>
                </c:pt>
                <c:pt idx="700">
                  <c:v>2.2400000000000002</c:v>
                </c:pt>
                <c:pt idx="701">
                  <c:v>2.63</c:v>
                </c:pt>
                <c:pt idx="702">
                  <c:v>2.5499999999999998</c:v>
                </c:pt>
                <c:pt idx="703">
                  <c:v>2.78</c:v>
                </c:pt>
                <c:pt idx="704">
                  <c:v>2.0699999999999998</c:v>
                </c:pt>
                <c:pt idx="705">
                  <c:v>1.42</c:v>
                </c:pt>
                <c:pt idx="706">
                  <c:v>1.19</c:v>
                </c:pt>
                <c:pt idx="707">
                  <c:v>1.36</c:v>
                </c:pt>
                <c:pt idx="708">
                  <c:v>1.18</c:v>
                </c:pt>
                <c:pt idx="709">
                  <c:v>1.21</c:v>
                </c:pt>
                <c:pt idx="710">
                  <c:v>1.0900000000000001</c:v>
                </c:pt>
                <c:pt idx="711">
                  <c:v>1.19</c:v>
                </c:pt>
                <c:pt idx="712">
                  <c:v>1.02</c:v>
                </c:pt>
                <c:pt idx="713">
                  <c:v>0.99</c:v>
                </c:pt>
                <c:pt idx="714">
                  <c:v>0.86</c:v>
                </c:pt>
                <c:pt idx="715">
                  <c:v>0.92</c:v>
                </c:pt>
                <c:pt idx="716">
                  <c:v>0.8</c:v>
                </c:pt>
                <c:pt idx="717">
                  <c:v>0.61</c:v>
                </c:pt>
                <c:pt idx="718">
                  <c:v>0.66</c:v>
                </c:pt>
                <c:pt idx="719">
                  <c:v>0.61</c:v>
                </c:pt>
                <c:pt idx="720">
                  <c:v>0.5</c:v>
                </c:pt>
                <c:pt idx="721">
                  <c:v>1.35</c:v>
                </c:pt>
                <c:pt idx="722">
                  <c:v>1.64</c:v>
                </c:pt>
                <c:pt idx="723">
                  <c:v>1.51</c:v>
                </c:pt>
                <c:pt idx="724">
                  <c:v>1.18</c:v>
                </c:pt>
                <c:pt idx="725">
                  <c:v>0.63</c:v>
                </c:pt>
                <c:pt idx="726">
                  <c:v>1.49</c:v>
                </c:pt>
                <c:pt idx="727">
                  <c:v>1.1000000000000001</c:v>
                </c:pt>
                <c:pt idx="728">
                  <c:v>0.59</c:v>
                </c:pt>
                <c:pt idx="729">
                  <c:v>1.2</c:v>
                </c:pt>
                <c:pt idx="730">
                  <c:v>1.82</c:v>
                </c:pt>
                <c:pt idx="731">
                  <c:v>1.46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ED39-4B43-971D-EC42A37FAF8A}"/>
            </c:ext>
          </c:extLst>
        </c:ser>
        <c:ser>
          <c:idx val="18"/>
          <c:order val="1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DATOS!$AM$2:$AM$733</c:f>
              <c:numCache>
                <c:formatCode>0.00</c:formatCode>
                <c:ptCount val="732"/>
                <c:pt idx="0" formatCode="General">
                  <c:v>2016</c:v>
                </c:pt>
                <c:pt idx="1">
                  <c:v>1.1000000000000001</c:v>
                </c:pt>
                <c:pt idx="2">
                  <c:v>0.79</c:v>
                </c:pt>
                <c:pt idx="3">
                  <c:v>0.93</c:v>
                </c:pt>
                <c:pt idx="4">
                  <c:v>0.74</c:v>
                </c:pt>
                <c:pt idx="5">
                  <c:v>0.85</c:v>
                </c:pt>
                <c:pt idx="6">
                  <c:v>0.71</c:v>
                </c:pt>
                <c:pt idx="7">
                  <c:v>0.79</c:v>
                </c:pt>
                <c:pt idx="8">
                  <c:v>0.66</c:v>
                </c:pt>
                <c:pt idx="9">
                  <c:v>0.53</c:v>
                </c:pt>
                <c:pt idx="10">
                  <c:v>0.4</c:v>
                </c:pt>
                <c:pt idx="11">
                  <c:v>0.44</c:v>
                </c:pt>
                <c:pt idx="12">
                  <c:v>0.52</c:v>
                </c:pt>
                <c:pt idx="13">
                  <c:v>0.63</c:v>
                </c:pt>
                <c:pt idx="14">
                  <c:v>0.78</c:v>
                </c:pt>
                <c:pt idx="15">
                  <c:v>1.02</c:v>
                </c:pt>
                <c:pt idx="16">
                  <c:v>0.85</c:v>
                </c:pt>
                <c:pt idx="17">
                  <c:v>1.0900000000000001</c:v>
                </c:pt>
                <c:pt idx="18">
                  <c:v>1</c:v>
                </c:pt>
                <c:pt idx="19">
                  <c:v>1.48</c:v>
                </c:pt>
                <c:pt idx="20">
                  <c:v>1.03</c:v>
                </c:pt>
                <c:pt idx="21">
                  <c:v>1.3</c:v>
                </c:pt>
                <c:pt idx="22">
                  <c:v>1.26</c:v>
                </c:pt>
                <c:pt idx="23">
                  <c:v>0.94</c:v>
                </c:pt>
                <c:pt idx="24">
                  <c:v>1.1299999999999999</c:v>
                </c:pt>
                <c:pt idx="25">
                  <c:v>0.86</c:v>
                </c:pt>
                <c:pt idx="26">
                  <c:v>0.78</c:v>
                </c:pt>
                <c:pt idx="27">
                  <c:v>0.91</c:v>
                </c:pt>
                <c:pt idx="28">
                  <c:v>0.99</c:v>
                </c:pt>
                <c:pt idx="29">
                  <c:v>0.73</c:v>
                </c:pt>
                <c:pt idx="30">
                  <c:v>0.81</c:v>
                </c:pt>
                <c:pt idx="31">
                  <c:v>0.59</c:v>
                </c:pt>
                <c:pt idx="32">
                  <c:v>0.61</c:v>
                </c:pt>
                <c:pt idx="33">
                  <c:v>0.6</c:v>
                </c:pt>
                <c:pt idx="34">
                  <c:v>0.63</c:v>
                </c:pt>
                <c:pt idx="35">
                  <c:v>0.6</c:v>
                </c:pt>
                <c:pt idx="36">
                  <c:v>1.06</c:v>
                </c:pt>
                <c:pt idx="37">
                  <c:v>0.96</c:v>
                </c:pt>
                <c:pt idx="38">
                  <c:v>1.08</c:v>
                </c:pt>
                <c:pt idx="39">
                  <c:v>1.27</c:v>
                </c:pt>
                <c:pt idx="40">
                  <c:v>1.42</c:v>
                </c:pt>
                <c:pt idx="41">
                  <c:v>1.4</c:v>
                </c:pt>
                <c:pt idx="42">
                  <c:v>1.68</c:v>
                </c:pt>
                <c:pt idx="43">
                  <c:v>1.53</c:v>
                </c:pt>
                <c:pt idx="44">
                  <c:v>1.62</c:v>
                </c:pt>
                <c:pt idx="45">
                  <c:v>1.47</c:v>
                </c:pt>
                <c:pt idx="46">
                  <c:v>1.55</c:v>
                </c:pt>
                <c:pt idx="47">
                  <c:v>1.83</c:v>
                </c:pt>
                <c:pt idx="48">
                  <c:v>1.73</c:v>
                </c:pt>
                <c:pt idx="49">
                  <c:v>1.64</c:v>
                </c:pt>
                <c:pt idx="50">
                  <c:v>1.77</c:v>
                </c:pt>
                <c:pt idx="51">
                  <c:v>1.59</c:v>
                </c:pt>
                <c:pt idx="52">
                  <c:v>0.96</c:v>
                </c:pt>
                <c:pt idx="53">
                  <c:v>1.05</c:v>
                </c:pt>
                <c:pt idx="54">
                  <c:v>0.84</c:v>
                </c:pt>
                <c:pt idx="55">
                  <c:v>1.1200000000000001</c:v>
                </c:pt>
                <c:pt idx="56">
                  <c:v>0.75</c:v>
                </c:pt>
                <c:pt idx="57">
                  <c:v>0.89</c:v>
                </c:pt>
                <c:pt idx="58">
                  <c:v>1.54</c:v>
                </c:pt>
                <c:pt idx="59">
                  <c:v>1.83</c:v>
                </c:pt>
                <c:pt idx="60">
                  <c:v>1.06</c:v>
                </c:pt>
                <c:pt idx="61">
                  <c:v>0.84</c:v>
                </c:pt>
                <c:pt idx="62">
                  <c:v>0.67</c:v>
                </c:pt>
                <c:pt idx="63">
                  <c:v>0.89</c:v>
                </c:pt>
                <c:pt idx="64">
                  <c:v>1.1399999999999999</c:v>
                </c:pt>
                <c:pt idx="65">
                  <c:v>1.08</c:v>
                </c:pt>
                <c:pt idx="66">
                  <c:v>0.66</c:v>
                </c:pt>
                <c:pt idx="67">
                  <c:v>0.59</c:v>
                </c:pt>
                <c:pt idx="68">
                  <c:v>0.4</c:v>
                </c:pt>
                <c:pt idx="69">
                  <c:v>0.44</c:v>
                </c:pt>
                <c:pt idx="70">
                  <c:v>1.0900000000000001</c:v>
                </c:pt>
                <c:pt idx="71">
                  <c:v>0.98</c:v>
                </c:pt>
                <c:pt idx="72">
                  <c:v>1.49</c:v>
                </c:pt>
                <c:pt idx="73">
                  <c:v>1.82</c:v>
                </c:pt>
                <c:pt idx="74">
                  <c:v>1.33</c:v>
                </c:pt>
                <c:pt idx="75">
                  <c:v>1</c:v>
                </c:pt>
                <c:pt idx="76">
                  <c:v>0.98</c:v>
                </c:pt>
                <c:pt idx="77">
                  <c:v>0.87</c:v>
                </c:pt>
                <c:pt idx="78">
                  <c:v>0.93</c:v>
                </c:pt>
                <c:pt idx="79">
                  <c:v>0.74</c:v>
                </c:pt>
                <c:pt idx="80">
                  <c:v>0.81</c:v>
                </c:pt>
                <c:pt idx="81">
                  <c:v>0.68</c:v>
                </c:pt>
                <c:pt idx="82">
                  <c:v>1.29</c:v>
                </c:pt>
                <c:pt idx="83">
                  <c:v>1.77</c:v>
                </c:pt>
                <c:pt idx="84">
                  <c:v>1.1000000000000001</c:v>
                </c:pt>
                <c:pt idx="85">
                  <c:v>1.43</c:v>
                </c:pt>
                <c:pt idx="86">
                  <c:v>1.64</c:v>
                </c:pt>
                <c:pt idx="87">
                  <c:v>1.85</c:v>
                </c:pt>
                <c:pt idx="88">
                  <c:v>1.7</c:v>
                </c:pt>
                <c:pt idx="89">
                  <c:v>1.84</c:v>
                </c:pt>
                <c:pt idx="90">
                  <c:v>1.62</c:v>
                </c:pt>
                <c:pt idx="91">
                  <c:v>0.87</c:v>
                </c:pt>
                <c:pt idx="92">
                  <c:v>0.99</c:v>
                </c:pt>
                <c:pt idx="93">
                  <c:v>0.73</c:v>
                </c:pt>
                <c:pt idx="94">
                  <c:v>0.74</c:v>
                </c:pt>
                <c:pt idx="95">
                  <c:v>0.59</c:v>
                </c:pt>
                <c:pt idx="96">
                  <c:v>0.63</c:v>
                </c:pt>
                <c:pt idx="97">
                  <c:v>0.74</c:v>
                </c:pt>
                <c:pt idx="98">
                  <c:v>0.89</c:v>
                </c:pt>
                <c:pt idx="99">
                  <c:v>1.38</c:v>
                </c:pt>
                <c:pt idx="100">
                  <c:v>0.9</c:v>
                </c:pt>
                <c:pt idx="101">
                  <c:v>1.02</c:v>
                </c:pt>
                <c:pt idx="102">
                  <c:v>1.1100000000000001</c:v>
                </c:pt>
                <c:pt idx="103">
                  <c:v>1.38</c:v>
                </c:pt>
                <c:pt idx="104">
                  <c:v>1.6</c:v>
                </c:pt>
                <c:pt idx="105">
                  <c:v>2.14</c:v>
                </c:pt>
                <c:pt idx="106">
                  <c:v>1.54</c:v>
                </c:pt>
                <c:pt idx="107">
                  <c:v>1.82</c:v>
                </c:pt>
                <c:pt idx="108">
                  <c:v>1.65</c:v>
                </c:pt>
                <c:pt idx="109">
                  <c:v>2.23</c:v>
                </c:pt>
                <c:pt idx="110">
                  <c:v>1.99</c:v>
                </c:pt>
                <c:pt idx="111">
                  <c:v>2.52</c:v>
                </c:pt>
                <c:pt idx="112">
                  <c:v>2.59</c:v>
                </c:pt>
                <c:pt idx="113">
                  <c:v>2.13</c:v>
                </c:pt>
                <c:pt idx="114">
                  <c:v>2.2200000000000002</c:v>
                </c:pt>
                <c:pt idx="115">
                  <c:v>2.46</c:v>
                </c:pt>
                <c:pt idx="116">
                  <c:v>2.54</c:v>
                </c:pt>
                <c:pt idx="117">
                  <c:v>2.27</c:v>
                </c:pt>
                <c:pt idx="118">
                  <c:v>2.4900000000000002</c:v>
                </c:pt>
                <c:pt idx="119">
                  <c:v>2.16</c:v>
                </c:pt>
                <c:pt idx="120">
                  <c:v>1.21</c:v>
                </c:pt>
                <c:pt idx="121">
                  <c:v>1.04</c:v>
                </c:pt>
                <c:pt idx="122">
                  <c:v>1.5</c:v>
                </c:pt>
                <c:pt idx="123">
                  <c:v>2.08</c:v>
                </c:pt>
                <c:pt idx="124">
                  <c:v>1.49</c:v>
                </c:pt>
                <c:pt idx="125">
                  <c:v>2.73</c:v>
                </c:pt>
                <c:pt idx="126">
                  <c:v>3.18</c:v>
                </c:pt>
                <c:pt idx="127">
                  <c:v>3.45</c:v>
                </c:pt>
                <c:pt idx="128">
                  <c:v>2.39</c:v>
                </c:pt>
                <c:pt idx="129">
                  <c:v>2.4300000000000002</c:v>
                </c:pt>
                <c:pt idx="130">
                  <c:v>2.57</c:v>
                </c:pt>
                <c:pt idx="131">
                  <c:v>2.66</c:v>
                </c:pt>
                <c:pt idx="132">
                  <c:v>2.79</c:v>
                </c:pt>
                <c:pt idx="133">
                  <c:v>2.3199999999999998</c:v>
                </c:pt>
                <c:pt idx="134">
                  <c:v>2.0099999999999998</c:v>
                </c:pt>
                <c:pt idx="135">
                  <c:v>2.33</c:v>
                </c:pt>
                <c:pt idx="136">
                  <c:v>2.35</c:v>
                </c:pt>
                <c:pt idx="137">
                  <c:v>2.48</c:v>
                </c:pt>
                <c:pt idx="138">
                  <c:v>2.14</c:v>
                </c:pt>
                <c:pt idx="139">
                  <c:v>2.4900000000000002</c:v>
                </c:pt>
                <c:pt idx="140">
                  <c:v>2.4700000000000002</c:v>
                </c:pt>
                <c:pt idx="141">
                  <c:v>2.39</c:v>
                </c:pt>
                <c:pt idx="142">
                  <c:v>2.41</c:v>
                </c:pt>
                <c:pt idx="143">
                  <c:v>2.62</c:v>
                </c:pt>
                <c:pt idx="144">
                  <c:v>2.57</c:v>
                </c:pt>
                <c:pt idx="145">
                  <c:v>2.88</c:v>
                </c:pt>
                <c:pt idx="146">
                  <c:v>2.46</c:v>
                </c:pt>
                <c:pt idx="147">
                  <c:v>2.61</c:v>
                </c:pt>
                <c:pt idx="148">
                  <c:v>2.77</c:v>
                </c:pt>
                <c:pt idx="149">
                  <c:v>3.02</c:v>
                </c:pt>
                <c:pt idx="150">
                  <c:v>2.5499999999999998</c:v>
                </c:pt>
                <c:pt idx="151">
                  <c:v>2.3199999999999998</c:v>
                </c:pt>
                <c:pt idx="152">
                  <c:v>2.39</c:v>
                </c:pt>
                <c:pt idx="153">
                  <c:v>2.41</c:v>
                </c:pt>
                <c:pt idx="154">
                  <c:v>2.23</c:v>
                </c:pt>
                <c:pt idx="155">
                  <c:v>1.84</c:v>
                </c:pt>
                <c:pt idx="156">
                  <c:v>2.46</c:v>
                </c:pt>
                <c:pt idx="157">
                  <c:v>3.03</c:v>
                </c:pt>
                <c:pt idx="158">
                  <c:v>2.73</c:v>
                </c:pt>
                <c:pt idx="159">
                  <c:v>2.59</c:v>
                </c:pt>
                <c:pt idx="160">
                  <c:v>2.68</c:v>
                </c:pt>
                <c:pt idx="161">
                  <c:v>2.91</c:v>
                </c:pt>
                <c:pt idx="162">
                  <c:v>3.07</c:v>
                </c:pt>
                <c:pt idx="163">
                  <c:v>3.53</c:v>
                </c:pt>
                <c:pt idx="164">
                  <c:v>3.19</c:v>
                </c:pt>
                <c:pt idx="165">
                  <c:v>3.67</c:v>
                </c:pt>
                <c:pt idx="166">
                  <c:v>3.26</c:v>
                </c:pt>
                <c:pt idx="167">
                  <c:v>3.88</c:v>
                </c:pt>
                <c:pt idx="168">
                  <c:v>3.69</c:v>
                </c:pt>
                <c:pt idx="169">
                  <c:v>3.91</c:v>
                </c:pt>
                <c:pt idx="170">
                  <c:v>3.6</c:v>
                </c:pt>
                <c:pt idx="171">
                  <c:v>3.32</c:v>
                </c:pt>
                <c:pt idx="172">
                  <c:v>2.4300000000000002</c:v>
                </c:pt>
                <c:pt idx="173">
                  <c:v>2.19</c:v>
                </c:pt>
                <c:pt idx="174">
                  <c:v>1.96</c:v>
                </c:pt>
                <c:pt idx="175">
                  <c:v>2.0699999999999998</c:v>
                </c:pt>
                <c:pt idx="176">
                  <c:v>1.45</c:v>
                </c:pt>
                <c:pt idx="177">
                  <c:v>1.33</c:v>
                </c:pt>
                <c:pt idx="178">
                  <c:v>1.27</c:v>
                </c:pt>
                <c:pt idx="179">
                  <c:v>1.54</c:v>
                </c:pt>
                <c:pt idx="180">
                  <c:v>1.63</c:v>
                </c:pt>
                <c:pt idx="181">
                  <c:v>2.59</c:v>
                </c:pt>
                <c:pt idx="182">
                  <c:v>2.56</c:v>
                </c:pt>
                <c:pt idx="183">
                  <c:v>2.95</c:v>
                </c:pt>
                <c:pt idx="184">
                  <c:v>2.4</c:v>
                </c:pt>
                <c:pt idx="185">
                  <c:v>2.6</c:v>
                </c:pt>
                <c:pt idx="186">
                  <c:v>3.5</c:v>
                </c:pt>
                <c:pt idx="187">
                  <c:v>5.21</c:v>
                </c:pt>
                <c:pt idx="188">
                  <c:v>3.57</c:v>
                </c:pt>
                <c:pt idx="189">
                  <c:v>2.99</c:v>
                </c:pt>
                <c:pt idx="190">
                  <c:v>3.22</c:v>
                </c:pt>
                <c:pt idx="191">
                  <c:v>2.91</c:v>
                </c:pt>
                <c:pt idx="192">
                  <c:v>3.36</c:v>
                </c:pt>
                <c:pt idx="193">
                  <c:v>3.69</c:v>
                </c:pt>
                <c:pt idx="194">
                  <c:v>3.53</c:v>
                </c:pt>
                <c:pt idx="195">
                  <c:v>3.04</c:v>
                </c:pt>
                <c:pt idx="196">
                  <c:v>3.24</c:v>
                </c:pt>
                <c:pt idx="197">
                  <c:v>3.02</c:v>
                </c:pt>
                <c:pt idx="198">
                  <c:v>2.56</c:v>
                </c:pt>
                <c:pt idx="199">
                  <c:v>2.2999999999999998</c:v>
                </c:pt>
                <c:pt idx="200">
                  <c:v>2.13</c:v>
                </c:pt>
                <c:pt idx="201">
                  <c:v>2.75</c:v>
                </c:pt>
                <c:pt idx="202">
                  <c:v>2.54</c:v>
                </c:pt>
                <c:pt idx="203">
                  <c:v>2.76</c:v>
                </c:pt>
                <c:pt idx="204">
                  <c:v>2.64</c:v>
                </c:pt>
                <c:pt idx="205">
                  <c:v>3.98</c:v>
                </c:pt>
                <c:pt idx="206">
                  <c:v>4.79</c:v>
                </c:pt>
                <c:pt idx="207">
                  <c:v>5.84</c:v>
                </c:pt>
                <c:pt idx="208">
                  <c:v>6.04</c:v>
                </c:pt>
                <c:pt idx="209">
                  <c:v>4.9000000000000004</c:v>
                </c:pt>
                <c:pt idx="210">
                  <c:v>3.79</c:v>
                </c:pt>
                <c:pt idx="211">
                  <c:v>3.15</c:v>
                </c:pt>
                <c:pt idx="212">
                  <c:v>3.23</c:v>
                </c:pt>
                <c:pt idx="213">
                  <c:v>2.81</c:v>
                </c:pt>
                <c:pt idx="214">
                  <c:v>2.89</c:v>
                </c:pt>
                <c:pt idx="215">
                  <c:v>3.86</c:v>
                </c:pt>
                <c:pt idx="216">
                  <c:v>5.37</c:v>
                </c:pt>
                <c:pt idx="217">
                  <c:v>5.78</c:v>
                </c:pt>
                <c:pt idx="218">
                  <c:v>5.48</c:v>
                </c:pt>
                <c:pt idx="219">
                  <c:v>4.32</c:v>
                </c:pt>
                <c:pt idx="220">
                  <c:v>3.86</c:v>
                </c:pt>
                <c:pt idx="221">
                  <c:v>3.52</c:v>
                </c:pt>
                <c:pt idx="222">
                  <c:v>3.39</c:v>
                </c:pt>
                <c:pt idx="223">
                  <c:v>2.84</c:v>
                </c:pt>
                <c:pt idx="224">
                  <c:v>2.44</c:v>
                </c:pt>
                <c:pt idx="225">
                  <c:v>3.83</c:v>
                </c:pt>
                <c:pt idx="226">
                  <c:v>4.03</c:v>
                </c:pt>
                <c:pt idx="227">
                  <c:v>3.79</c:v>
                </c:pt>
                <c:pt idx="228">
                  <c:v>3.72</c:v>
                </c:pt>
                <c:pt idx="229">
                  <c:v>2.69</c:v>
                </c:pt>
                <c:pt idx="230">
                  <c:v>2.74</c:v>
                </c:pt>
                <c:pt idx="231">
                  <c:v>2.4500000000000002</c:v>
                </c:pt>
                <c:pt idx="232">
                  <c:v>2.56</c:v>
                </c:pt>
                <c:pt idx="233">
                  <c:v>2.44</c:v>
                </c:pt>
                <c:pt idx="234">
                  <c:v>2.4900000000000002</c:v>
                </c:pt>
                <c:pt idx="235">
                  <c:v>3.02</c:v>
                </c:pt>
                <c:pt idx="236">
                  <c:v>3.31</c:v>
                </c:pt>
                <c:pt idx="237">
                  <c:v>5.94</c:v>
                </c:pt>
                <c:pt idx="238">
                  <c:v>5.16</c:v>
                </c:pt>
                <c:pt idx="239">
                  <c:v>5.24</c:v>
                </c:pt>
                <c:pt idx="240">
                  <c:v>5.35</c:v>
                </c:pt>
                <c:pt idx="241">
                  <c:v>5.13</c:v>
                </c:pt>
                <c:pt idx="242">
                  <c:v>5.0599999999999996</c:v>
                </c:pt>
                <c:pt idx="243">
                  <c:v>3.73</c:v>
                </c:pt>
                <c:pt idx="244">
                  <c:v>4.29</c:v>
                </c:pt>
                <c:pt idx="245">
                  <c:v>4.46</c:v>
                </c:pt>
                <c:pt idx="246">
                  <c:v>4.38</c:v>
                </c:pt>
                <c:pt idx="247">
                  <c:v>4.5599999999999996</c:v>
                </c:pt>
                <c:pt idx="248">
                  <c:v>4.84</c:v>
                </c:pt>
                <c:pt idx="249">
                  <c:v>4.03</c:v>
                </c:pt>
                <c:pt idx="250">
                  <c:v>3.72</c:v>
                </c:pt>
                <c:pt idx="251">
                  <c:v>3.53</c:v>
                </c:pt>
                <c:pt idx="252">
                  <c:v>3.39</c:v>
                </c:pt>
                <c:pt idx="253">
                  <c:v>2.94</c:v>
                </c:pt>
                <c:pt idx="254">
                  <c:v>3.63</c:v>
                </c:pt>
                <c:pt idx="255">
                  <c:v>3.96</c:v>
                </c:pt>
                <c:pt idx="256">
                  <c:v>4.0599999999999996</c:v>
                </c:pt>
                <c:pt idx="257">
                  <c:v>5</c:v>
                </c:pt>
                <c:pt idx="258">
                  <c:v>5.19</c:v>
                </c:pt>
                <c:pt idx="259">
                  <c:v>5.43</c:v>
                </c:pt>
                <c:pt idx="260">
                  <c:v>5.0599999999999996</c:v>
                </c:pt>
                <c:pt idx="261">
                  <c:v>4.91</c:v>
                </c:pt>
                <c:pt idx="262">
                  <c:v>5.61</c:v>
                </c:pt>
                <c:pt idx="263">
                  <c:v>5.67</c:v>
                </c:pt>
                <c:pt idx="264">
                  <c:v>5.61</c:v>
                </c:pt>
                <c:pt idx="265">
                  <c:v>4.67</c:v>
                </c:pt>
                <c:pt idx="266">
                  <c:v>4.3899999999999997</c:v>
                </c:pt>
                <c:pt idx="267">
                  <c:v>4.22</c:v>
                </c:pt>
                <c:pt idx="268">
                  <c:v>4.2300000000000004</c:v>
                </c:pt>
                <c:pt idx="269">
                  <c:v>3.65</c:v>
                </c:pt>
                <c:pt idx="270">
                  <c:v>4.25</c:v>
                </c:pt>
                <c:pt idx="271">
                  <c:v>4.5199999999999996</c:v>
                </c:pt>
                <c:pt idx="272">
                  <c:v>4.41</c:v>
                </c:pt>
                <c:pt idx="273">
                  <c:v>4.17</c:v>
                </c:pt>
                <c:pt idx="274">
                  <c:v>4.41</c:v>
                </c:pt>
                <c:pt idx="275">
                  <c:v>3.33</c:v>
                </c:pt>
                <c:pt idx="276">
                  <c:v>2.85</c:v>
                </c:pt>
                <c:pt idx="277">
                  <c:v>2.39</c:v>
                </c:pt>
                <c:pt idx="278">
                  <c:v>2.2799999999999998</c:v>
                </c:pt>
                <c:pt idx="279">
                  <c:v>2.68</c:v>
                </c:pt>
                <c:pt idx="280">
                  <c:v>4.25</c:v>
                </c:pt>
                <c:pt idx="281">
                  <c:v>4.12</c:v>
                </c:pt>
                <c:pt idx="282">
                  <c:v>3.34</c:v>
                </c:pt>
                <c:pt idx="283">
                  <c:v>3.69</c:v>
                </c:pt>
                <c:pt idx="284">
                  <c:v>4</c:v>
                </c:pt>
                <c:pt idx="285">
                  <c:v>2.84</c:v>
                </c:pt>
                <c:pt idx="286">
                  <c:v>3.02</c:v>
                </c:pt>
                <c:pt idx="287">
                  <c:v>3.71</c:v>
                </c:pt>
                <c:pt idx="288">
                  <c:v>3.77</c:v>
                </c:pt>
                <c:pt idx="289">
                  <c:v>3.45</c:v>
                </c:pt>
                <c:pt idx="290">
                  <c:v>3.38</c:v>
                </c:pt>
                <c:pt idx="291">
                  <c:v>2.86</c:v>
                </c:pt>
                <c:pt idx="292">
                  <c:v>2.74</c:v>
                </c:pt>
                <c:pt idx="293">
                  <c:v>3.69</c:v>
                </c:pt>
                <c:pt idx="294">
                  <c:v>4.22</c:v>
                </c:pt>
                <c:pt idx="295">
                  <c:v>3.74</c:v>
                </c:pt>
                <c:pt idx="296">
                  <c:v>3.74</c:v>
                </c:pt>
                <c:pt idx="297">
                  <c:v>3.71</c:v>
                </c:pt>
                <c:pt idx="298">
                  <c:v>3.85</c:v>
                </c:pt>
                <c:pt idx="299">
                  <c:v>3.66</c:v>
                </c:pt>
                <c:pt idx="300">
                  <c:v>3.51</c:v>
                </c:pt>
                <c:pt idx="301">
                  <c:v>3.39</c:v>
                </c:pt>
                <c:pt idx="302">
                  <c:v>3.37</c:v>
                </c:pt>
                <c:pt idx="303">
                  <c:v>3.12</c:v>
                </c:pt>
                <c:pt idx="304">
                  <c:v>3.66</c:v>
                </c:pt>
                <c:pt idx="305">
                  <c:v>5.79</c:v>
                </c:pt>
                <c:pt idx="306">
                  <c:v>5.23</c:v>
                </c:pt>
                <c:pt idx="307">
                  <c:v>4.8</c:v>
                </c:pt>
                <c:pt idx="308">
                  <c:v>4.6100000000000003</c:v>
                </c:pt>
                <c:pt idx="309">
                  <c:v>3.84</c:v>
                </c:pt>
                <c:pt idx="310">
                  <c:v>3.65</c:v>
                </c:pt>
                <c:pt idx="311">
                  <c:v>3.11</c:v>
                </c:pt>
                <c:pt idx="312">
                  <c:v>3.27</c:v>
                </c:pt>
                <c:pt idx="313">
                  <c:v>4.54</c:v>
                </c:pt>
                <c:pt idx="314">
                  <c:v>4.4800000000000004</c:v>
                </c:pt>
                <c:pt idx="315">
                  <c:v>4.2</c:v>
                </c:pt>
                <c:pt idx="316">
                  <c:v>4.1900000000000004</c:v>
                </c:pt>
                <c:pt idx="317">
                  <c:v>3.49</c:v>
                </c:pt>
                <c:pt idx="318">
                  <c:v>3.06</c:v>
                </c:pt>
                <c:pt idx="319">
                  <c:v>2.81</c:v>
                </c:pt>
                <c:pt idx="320">
                  <c:v>2.2599999999999998</c:v>
                </c:pt>
                <c:pt idx="321">
                  <c:v>2.57</c:v>
                </c:pt>
                <c:pt idx="322">
                  <c:v>2.64</c:v>
                </c:pt>
                <c:pt idx="323">
                  <c:v>2.83</c:v>
                </c:pt>
                <c:pt idx="324">
                  <c:v>2.4900000000000002</c:v>
                </c:pt>
                <c:pt idx="325">
                  <c:v>2.62</c:v>
                </c:pt>
                <c:pt idx="326">
                  <c:v>2.75</c:v>
                </c:pt>
                <c:pt idx="327">
                  <c:v>3.1</c:v>
                </c:pt>
                <c:pt idx="328">
                  <c:v>3.06</c:v>
                </c:pt>
                <c:pt idx="329">
                  <c:v>2.83</c:v>
                </c:pt>
                <c:pt idx="330">
                  <c:v>3.09</c:v>
                </c:pt>
                <c:pt idx="331">
                  <c:v>2.4500000000000002</c:v>
                </c:pt>
                <c:pt idx="332">
                  <c:v>2.88</c:v>
                </c:pt>
                <c:pt idx="333">
                  <c:v>2.84</c:v>
                </c:pt>
                <c:pt idx="334">
                  <c:v>2.62</c:v>
                </c:pt>
                <c:pt idx="335">
                  <c:v>3.04</c:v>
                </c:pt>
                <c:pt idx="336">
                  <c:v>2.68</c:v>
                </c:pt>
                <c:pt idx="337">
                  <c:v>2.99</c:v>
                </c:pt>
                <c:pt idx="338">
                  <c:v>2.78</c:v>
                </c:pt>
                <c:pt idx="339">
                  <c:v>3.17</c:v>
                </c:pt>
                <c:pt idx="340">
                  <c:v>3.06</c:v>
                </c:pt>
                <c:pt idx="341">
                  <c:v>3.92</c:v>
                </c:pt>
                <c:pt idx="342">
                  <c:v>2.84</c:v>
                </c:pt>
                <c:pt idx="343">
                  <c:v>3.03</c:v>
                </c:pt>
                <c:pt idx="344">
                  <c:v>2.79</c:v>
                </c:pt>
                <c:pt idx="345">
                  <c:v>2.98</c:v>
                </c:pt>
                <c:pt idx="346">
                  <c:v>3.26</c:v>
                </c:pt>
                <c:pt idx="347">
                  <c:v>4.79</c:v>
                </c:pt>
                <c:pt idx="348">
                  <c:v>3.14</c:v>
                </c:pt>
                <c:pt idx="349">
                  <c:v>3.65</c:v>
                </c:pt>
                <c:pt idx="350">
                  <c:v>3.86</c:v>
                </c:pt>
                <c:pt idx="351">
                  <c:v>4.28</c:v>
                </c:pt>
                <c:pt idx="352">
                  <c:v>3.74</c:v>
                </c:pt>
                <c:pt idx="353">
                  <c:v>4.3899999999999997</c:v>
                </c:pt>
                <c:pt idx="354">
                  <c:v>4.28</c:v>
                </c:pt>
                <c:pt idx="355">
                  <c:v>4.5199999999999996</c:v>
                </c:pt>
                <c:pt idx="356">
                  <c:v>4.87</c:v>
                </c:pt>
                <c:pt idx="357">
                  <c:v>5.01</c:v>
                </c:pt>
                <c:pt idx="358">
                  <c:v>5.04</c:v>
                </c:pt>
                <c:pt idx="359">
                  <c:v>4.97</c:v>
                </c:pt>
                <c:pt idx="360">
                  <c:v>4.58</c:v>
                </c:pt>
                <c:pt idx="361">
                  <c:v>4.0199999999999996</c:v>
                </c:pt>
                <c:pt idx="362">
                  <c:v>3.77</c:v>
                </c:pt>
                <c:pt idx="363">
                  <c:v>3.04</c:v>
                </c:pt>
                <c:pt idx="364">
                  <c:v>2.99</c:v>
                </c:pt>
                <c:pt idx="365">
                  <c:v>3.58</c:v>
                </c:pt>
                <c:pt idx="366">
                  <c:v>3.44</c:v>
                </c:pt>
                <c:pt idx="367">
                  <c:v>4.3099999999999996</c:v>
                </c:pt>
                <c:pt idx="368">
                  <c:v>5.69</c:v>
                </c:pt>
                <c:pt idx="369">
                  <c:v>4.63</c:v>
                </c:pt>
                <c:pt idx="370">
                  <c:v>4.05</c:v>
                </c:pt>
                <c:pt idx="371">
                  <c:v>4.68</c:v>
                </c:pt>
                <c:pt idx="372">
                  <c:v>4.59</c:v>
                </c:pt>
                <c:pt idx="373">
                  <c:v>5.0199999999999996</c:v>
                </c:pt>
                <c:pt idx="374">
                  <c:v>4.9800000000000004</c:v>
                </c:pt>
                <c:pt idx="375">
                  <c:v>5.0599999999999996</c:v>
                </c:pt>
                <c:pt idx="376">
                  <c:v>5.22</c:v>
                </c:pt>
                <c:pt idx="377">
                  <c:v>5.79</c:v>
                </c:pt>
                <c:pt idx="378">
                  <c:v>6.03</c:v>
                </c:pt>
                <c:pt idx="379">
                  <c:v>5.33</c:v>
                </c:pt>
                <c:pt idx="380">
                  <c:v>4.2</c:v>
                </c:pt>
                <c:pt idx="381">
                  <c:v>4</c:v>
                </c:pt>
                <c:pt idx="382">
                  <c:v>3.79</c:v>
                </c:pt>
                <c:pt idx="383">
                  <c:v>3.52</c:v>
                </c:pt>
                <c:pt idx="384">
                  <c:v>3.29</c:v>
                </c:pt>
                <c:pt idx="385">
                  <c:v>3.42</c:v>
                </c:pt>
                <c:pt idx="386">
                  <c:v>3.8</c:v>
                </c:pt>
                <c:pt idx="387">
                  <c:v>3.39</c:v>
                </c:pt>
                <c:pt idx="388">
                  <c:v>3.48</c:v>
                </c:pt>
                <c:pt idx="389">
                  <c:v>3.59</c:v>
                </c:pt>
                <c:pt idx="390">
                  <c:v>3.73</c:v>
                </c:pt>
                <c:pt idx="391">
                  <c:v>3.55</c:v>
                </c:pt>
                <c:pt idx="392">
                  <c:v>2.78</c:v>
                </c:pt>
                <c:pt idx="393">
                  <c:v>2.37</c:v>
                </c:pt>
                <c:pt idx="394">
                  <c:v>3.54</c:v>
                </c:pt>
                <c:pt idx="395">
                  <c:v>3.29</c:v>
                </c:pt>
                <c:pt idx="396">
                  <c:v>3.86</c:v>
                </c:pt>
                <c:pt idx="397">
                  <c:v>4.05</c:v>
                </c:pt>
                <c:pt idx="398">
                  <c:v>4.18</c:v>
                </c:pt>
                <c:pt idx="399">
                  <c:v>3.64</c:v>
                </c:pt>
                <c:pt idx="400">
                  <c:v>3.82</c:v>
                </c:pt>
                <c:pt idx="401">
                  <c:v>3.69</c:v>
                </c:pt>
                <c:pt idx="402">
                  <c:v>3.73</c:v>
                </c:pt>
                <c:pt idx="403">
                  <c:v>3.54</c:v>
                </c:pt>
                <c:pt idx="404">
                  <c:v>3.81</c:v>
                </c:pt>
                <c:pt idx="405">
                  <c:v>3.05</c:v>
                </c:pt>
                <c:pt idx="406">
                  <c:v>3.58</c:v>
                </c:pt>
                <c:pt idx="407">
                  <c:v>3.41</c:v>
                </c:pt>
                <c:pt idx="408">
                  <c:v>3.85</c:v>
                </c:pt>
                <c:pt idx="409">
                  <c:v>4.41</c:v>
                </c:pt>
                <c:pt idx="410">
                  <c:v>3.68</c:v>
                </c:pt>
                <c:pt idx="411">
                  <c:v>3.42</c:v>
                </c:pt>
                <c:pt idx="412">
                  <c:v>3.34</c:v>
                </c:pt>
                <c:pt idx="413">
                  <c:v>2.96</c:v>
                </c:pt>
                <c:pt idx="414">
                  <c:v>3.04</c:v>
                </c:pt>
                <c:pt idx="415">
                  <c:v>3.49</c:v>
                </c:pt>
                <c:pt idx="416">
                  <c:v>3.87</c:v>
                </c:pt>
                <c:pt idx="417">
                  <c:v>4.6100000000000003</c:v>
                </c:pt>
                <c:pt idx="418">
                  <c:v>4.3600000000000003</c:v>
                </c:pt>
                <c:pt idx="419">
                  <c:v>3.05</c:v>
                </c:pt>
                <c:pt idx="420">
                  <c:v>3.19</c:v>
                </c:pt>
                <c:pt idx="421">
                  <c:v>3.33</c:v>
                </c:pt>
                <c:pt idx="422">
                  <c:v>4.05</c:v>
                </c:pt>
                <c:pt idx="423">
                  <c:v>3.89</c:v>
                </c:pt>
                <c:pt idx="424">
                  <c:v>3.16</c:v>
                </c:pt>
                <c:pt idx="425">
                  <c:v>3.62</c:v>
                </c:pt>
                <c:pt idx="426">
                  <c:v>3.74</c:v>
                </c:pt>
                <c:pt idx="427">
                  <c:v>3.59</c:v>
                </c:pt>
                <c:pt idx="428">
                  <c:v>3.65</c:v>
                </c:pt>
                <c:pt idx="429">
                  <c:v>3.57</c:v>
                </c:pt>
                <c:pt idx="430">
                  <c:v>3.68</c:v>
                </c:pt>
                <c:pt idx="431">
                  <c:v>3.6</c:v>
                </c:pt>
                <c:pt idx="432">
                  <c:v>3.82</c:v>
                </c:pt>
                <c:pt idx="433">
                  <c:v>3.78</c:v>
                </c:pt>
                <c:pt idx="434">
                  <c:v>3.1</c:v>
                </c:pt>
                <c:pt idx="435">
                  <c:v>3.64</c:v>
                </c:pt>
                <c:pt idx="436">
                  <c:v>3.98</c:v>
                </c:pt>
                <c:pt idx="437">
                  <c:v>3.07</c:v>
                </c:pt>
                <c:pt idx="438">
                  <c:v>2.9</c:v>
                </c:pt>
                <c:pt idx="439">
                  <c:v>3.41</c:v>
                </c:pt>
                <c:pt idx="440">
                  <c:v>3.53</c:v>
                </c:pt>
                <c:pt idx="441">
                  <c:v>3.05</c:v>
                </c:pt>
                <c:pt idx="442">
                  <c:v>3.12</c:v>
                </c:pt>
                <c:pt idx="443">
                  <c:v>3.01</c:v>
                </c:pt>
                <c:pt idx="444">
                  <c:v>3.14</c:v>
                </c:pt>
                <c:pt idx="445">
                  <c:v>3.31</c:v>
                </c:pt>
                <c:pt idx="446">
                  <c:v>3.7</c:v>
                </c:pt>
                <c:pt idx="447">
                  <c:v>3.68</c:v>
                </c:pt>
                <c:pt idx="448">
                  <c:v>3.23</c:v>
                </c:pt>
                <c:pt idx="449">
                  <c:v>2.5299999999999998</c:v>
                </c:pt>
                <c:pt idx="450">
                  <c:v>2.63</c:v>
                </c:pt>
                <c:pt idx="451">
                  <c:v>3.04</c:v>
                </c:pt>
                <c:pt idx="452">
                  <c:v>2.99</c:v>
                </c:pt>
                <c:pt idx="453">
                  <c:v>3.07</c:v>
                </c:pt>
                <c:pt idx="454">
                  <c:v>3.06</c:v>
                </c:pt>
                <c:pt idx="455">
                  <c:v>3.37</c:v>
                </c:pt>
                <c:pt idx="456">
                  <c:v>3.02</c:v>
                </c:pt>
                <c:pt idx="457">
                  <c:v>2.4700000000000002</c:v>
                </c:pt>
                <c:pt idx="458">
                  <c:v>3</c:v>
                </c:pt>
                <c:pt idx="459">
                  <c:v>2.54</c:v>
                </c:pt>
                <c:pt idx="460">
                  <c:v>3.16</c:v>
                </c:pt>
                <c:pt idx="461">
                  <c:v>2.42</c:v>
                </c:pt>
                <c:pt idx="462">
                  <c:v>2.39</c:v>
                </c:pt>
                <c:pt idx="463">
                  <c:v>2.04</c:v>
                </c:pt>
                <c:pt idx="464">
                  <c:v>2.2799999999999998</c:v>
                </c:pt>
                <c:pt idx="465">
                  <c:v>1.99</c:v>
                </c:pt>
                <c:pt idx="466">
                  <c:v>1.84</c:v>
                </c:pt>
                <c:pt idx="467">
                  <c:v>1.71</c:v>
                </c:pt>
                <c:pt idx="468">
                  <c:v>1.83</c:v>
                </c:pt>
                <c:pt idx="469">
                  <c:v>1.69</c:v>
                </c:pt>
                <c:pt idx="470">
                  <c:v>1.53</c:v>
                </c:pt>
                <c:pt idx="471">
                  <c:v>1.41</c:v>
                </c:pt>
                <c:pt idx="472">
                  <c:v>1.06</c:v>
                </c:pt>
                <c:pt idx="473">
                  <c:v>1.79</c:v>
                </c:pt>
                <c:pt idx="474">
                  <c:v>1.06</c:v>
                </c:pt>
                <c:pt idx="475">
                  <c:v>1.79</c:v>
                </c:pt>
                <c:pt idx="476">
                  <c:v>1.86</c:v>
                </c:pt>
                <c:pt idx="477">
                  <c:v>1.72</c:v>
                </c:pt>
                <c:pt idx="478">
                  <c:v>1.52</c:v>
                </c:pt>
                <c:pt idx="479">
                  <c:v>1.43</c:v>
                </c:pt>
                <c:pt idx="480">
                  <c:v>2.98</c:v>
                </c:pt>
                <c:pt idx="481">
                  <c:v>2.59</c:v>
                </c:pt>
                <c:pt idx="482">
                  <c:v>1.58</c:v>
                </c:pt>
                <c:pt idx="483">
                  <c:v>1.39</c:v>
                </c:pt>
                <c:pt idx="484">
                  <c:v>2.39</c:v>
                </c:pt>
                <c:pt idx="485">
                  <c:v>2.17</c:v>
                </c:pt>
                <c:pt idx="486">
                  <c:v>1.53</c:v>
                </c:pt>
                <c:pt idx="487">
                  <c:v>1.38</c:v>
                </c:pt>
                <c:pt idx="488">
                  <c:v>2.86</c:v>
                </c:pt>
                <c:pt idx="489">
                  <c:v>3.32</c:v>
                </c:pt>
                <c:pt idx="490">
                  <c:v>3.72</c:v>
                </c:pt>
                <c:pt idx="491">
                  <c:v>3.97</c:v>
                </c:pt>
                <c:pt idx="492">
                  <c:v>4.42</c:v>
                </c:pt>
                <c:pt idx="493">
                  <c:v>4.3</c:v>
                </c:pt>
                <c:pt idx="494">
                  <c:v>3.91</c:v>
                </c:pt>
                <c:pt idx="495">
                  <c:v>3.76</c:v>
                </c:pt>
                <c:pt idx="496">
                  <c:v>3.47</c:v>
                </c:pt>
                <c:pt idx="497">
                  <c:v>2.91</c:v>
                </c:pt>
                <c:pt idx="498">
                  <c:v>1.83</c:v>
                </c:pt>
                <c:pt idx="499">
                  <c:v>1.7</c:v>
                </c:pt>
                <c:pt idx="500">
                  <c:v>2.72</c:v>
                </c:pt>
                <c:pt idx="501">
                  <c:v>3.47</c:v>
                </c:pt>
                <c:pt idx="502">
                  <c:v>3.44</c:v>
                </c:pt>
                <c:pt idx="503">
                  <c:v>2.67</c:v>
                </c:pt>
                <c:pt idx="504">
                  <c:v>2.25</c:v>
                </c:pt>
                <c:pt idx="505">
                  <c:v>2.72</c:v>
                </c:pt>
                <c:pt idx="506">
                  <c:v>3.13</c:v>
                </c:pt>
                <c:pt idx="507">
                  <c:v>3.32</c:v>
                </c:pt>
                <c:pt idx="508">
                  <c:v>3.26</c:v>
                </c:pt>
                <c:pt idx="509">
                  <c:v>3.45</c:v>
                </c:pt>
                <c:pt idx="510">
                  <c:v>2.58</c:v>
                </c:pt>
                <c:pt idx="511">
                  <c:v>2.4900000000000002</c:v>
                </c:pt>
                <c:pt idx="512">
                  <c:v>1.87</c:v>
                </c:pt>
                <c:pt idx="513">
                  <c:v>3.75</c:v>
                </c:pt>
                <c:pt idx="514">
                  <c:v>2.79</c:v>
                </c:pt>
                <c:pt idx="515">
                  <c:v>3.02</c:v>
                </c:pt>
                <c:pt idx="516">
                  <c:v>3.55</c:v>
                </c:pt>
                <c:pt idx="517">
                  <c:v>3.3</c:v>
                </c:pt>
                <c:pt idx="518">
                  <c:v>4.47</c:v>
                </c:pt>
                <c:pt idx="519">
                  <c:v>5.83</c:v>
                </c:pt>
                <c:pt idx="520">
                  <c:v>6.34</c:v>
                </c:pt>
                <c:pt idx="521">
                  <c:v>4.6900000000000004</c:v>
                </c:pt>
                <c:pt idx="522">
                  <c:v>3.04</c:v>
                </c:pt>
                <c:pt idx="523">
                  <c:v>2.79</c:v>
                </c:pt>
                <c:pt idx="524">
                  <c:v>2.98</c:v>
                </c:pt>
                <c:pt idx="525">
                  <c:v>3.72</c:v>
                </c:pt>
                <c:pt idx="526">
                  <c:v>3.63</c:v>
                </c:pt>
                <c:pt idx="527">
                  <c:v>3.48</c:v>
                </c:pt>
                <c:pt idx="528">
                  <c:v>3.59</c:v>
                </c:pt>
                <c:pt idx="529">
                  <c:v>2.46</c:v>
                </c:pt>
                <c:pt idx="530">
                  <c:v>1.58</c:v>
                </c:pt>
                <c:pt idx="531">
                  <c:v>1.49</c:v>
                </c:pt>
                <c:pt idx="532">
                  <c:v>1.67</c:v>
                </c:pt>
                <c:pt idx="533">
                  <c:v>1.83</c:v>
                </c:pt>
                <c:pt idx="534">
                  <c:v>2.86</c:v>
                </c:pt>
                <c:pt idx="535">
                  <c:v>2.69</c:v>
                </c:pt>
                <c:pt idx="536">
                  <c:v>2.06</c:v>
                </c:pt>
                <c:pt idx="537">
                  <c:v>2.97</c:v>
                </c:pt>
                <c:pt idx="538">
                  <c:v>3.55</c:v>
                </c:pt>
                <c:pt idx="539">
                  <c:v>3.48</c:v>
                </c:pt>
                <c:pt idx="540">
                  <c:v>3.39</c:v>
                </c:pt>
                <c:pt idx="541">
                  <c:v>3.53</c:v>
                </c:pt>
                <c:pt idx="542">
                  <c:v>3.18</c:v>
                </c:pt>
                <c:pt idx="543">
                  <c:v>3.32</c:v>
                </c:pt>
                <c:pt idx="544">
                  <c:v>3.7</c:v>
                </c:pt>
                <c:pt idx="545">
                  <c:v>3.8</c:v>
                </c:pt>
                <c:pt idx="546">
                  <c:v>3.95</c:v>
                </c:pt>
                <c:pt idx="547">
                  <c:v>3.89</c:v>
                </c:pt>
                <c:pt idx="548">
                  <c:v>3.67</c:v>
                </c:pt>
                <c:pt idx="549">
                  <c:v>2.68</c:v>
                </c:pt>
                <c:pt idx="550">
                  <c:v>3.08</c:v>
                </c:pt>
                <c:pt idx="551">
                  <c:v>3.04</c:v>
                </c:pt>
                <c:pt idx="552">
                  <c:v>3</c:v>
                </c:pt>
                <c:pt idx="553">
                  <c:v>2.98</c:v>
                </c:pt>
                <c:pt idx="554">
                  <c:v>2.34</c:v>
                </c:pt>
                <c:pt idx="555">
                  <c:v>2.5</c:v>
                </c:pt>
                <c:pt idx="556">
                  <c:v>2.86</c:v>
                </c:pt>
                <c:pt idx="557">
                  <c:v>2.25</c:v>
                </c:pt>
                <c:pt idx="558">
                  <c:v>3.31</c:v>
                </c:pt>
                <c:pt idx="559">
                  <c:v>4.24</c:v>
                </c:pt>
                <c:pt idx="560">
                  <c:v>3.16</c:v>
                </c:pt>
                <c:pt idx="561">
                  <c:v>2.54</c:v>
                </c:pt>
                <c:pt idx="562">
                  <c:v>2.77</c:v>
                </c:pt>
                <c:pt idx="563">
                  <c:v>3.91</c:v>
                </c:pt>
                <c:pt idx="564">
                  <c:v>3.03</c:v>
                </c:pt>
                <c:pt idx="565">
                  <c:v>4.26</c:v>
                </c:pt>
                <c:pt idx="566">
                  <c:v>3.54</c:v>
                </c:pt>
                <c:pt idx="567">
                  <c:v>5.17</c:v>
                </c:pt>
                <c:pt idx="568">
                  <c:v>4.72</c:v>
                </c:pt>
                <c:pt idx="569">
                  <c:v>3.41</c:v>
                </c:pt>
                <c:pt idx="570">
                  <c:v>2.92</c:v>
                </c:pt>
                <c:pt idx="571">
                  <c:v>2.39</c:v>
                </c:pt>
                <c:pt idx="572">
                  <c:v>2.82</c:v>
                </c:pt>
                <c:pt idx="573">
                  <c:v>4.17</c:v>
                </c:pt>
                <c:pt idx="574">
                  <c:v>3.78</c:v>
                </c:pt>
                <c:pt idx="575">
                  <c:v>4.32</c:v>
                </c:pt>
                <c:pt idx="576">
                  <c:v>3.83</c:v>
                </c:pt>
                <c:pt idx="577">
                  <c:v>4.78</c:v>
                </c:pt>
                <c:pt idx="578">
                  <c:v>3.87</c:v>
                </c:pt>
                <c:pt idx="579">
                  <c:v>3.07</c:v>
                </c:pt>
                <c:pt idx="580">
                  <c:v>2.84</c:v>
                </c:pt>
                <c:pt idx="581">
                  <c:v>2.52</c:v>
                </c:pt>
                <c:pt idx="582">
                  <c:v>2.58</c:v>
                </c:pt>
                <c:pt idx="583">
                  <c:v>3.03</c:v>
                </c:pt>
                <c:pt idx="584">
                  <c:v>2.84</c:v>
                </c:pt>
                <c:pt idx="585">
                  <c:v>2.7</c:v>
                </c:pt>
                <c:pt idx="586">
                  <c:v>3.01</c:v>
                </c:pt>
                <c:pt idx="587">
                  <c:v>2.69</c:v>
                </c:pt>
                <c:pt idx="588">
                  <c:v>2.92</c:v>
                </c:pt>
                <c:pt idx="589">
                  <c:v>3.34</c:v>
                </c:pt>
                <c:pt idx="590">
                  <c:v>3.91</c:v>
                </c:pt>
                <c:pt idx="591">
                  <c:v>3.62</c:v>
                </c:pt>
                <c:pt idx="592">
                  <c:v>2.9</c:v>
                </c:pt>
                <c:pt idx="593">
                  <c:v>4.03</c:v>
                </c:pt>
                <c:pt idx="594">
                  <c:v>4.13</c:v>
                </c:pt>
                <c:pt idx="595">
                  <c:v>3.88</c:v>
                </c:pt>
                <c:pt idx="596">
                  <c:v>4.09</c:v>
                </c:pt>
                <c:pt idx="597">
                  <c:v>3.54</c:v>
                </c:pt>
                <c:pt idx="598">
                  <c:v>2.44</c:v>
                </c:pt>
                <c:pt idx="599">
                  <c:v>2.52</c:v>
                </c:pt>
                <c:pt idx="600">
                  <c:v>3.88</c:v>
                </c:pt>
                <c:pt idx="601">
                  <c:v>3.39</c:v>
                </c:pt>
                <c:pt idx="602">
                  <c:v>2.74</c:v>
                </c:pt>
                <c:pt idx="603">
                  <c:v>2.61</c:v>
                </c:pt>
                <c:pt idx="604">
                  <c:v>2.0299999999999998</c:v>
                </c:pt>
                <c:pt idx="605">
                  <c:v>3.79</c:v>
                </c:pt>
                <c:pt idx="606">
                  <c:v>4.53</c:v>
                </c:pt>
                <c:pt idx="607">
                  <c:v>4.38</c:v>
                </c:pt>
                <c:pt idx="608">
                  <c:v>4.5999999999999996</c:v>
                </c:pt>
                <c:pt idx="609">
                  <c:v>3.11</c:v>
                </c:pt>
                <c:pt idx="611">
                  <c:v>2.48</c:v>
                </c:pt>
                <c:pt idx="612">
                  <c:v>2.78</c:v>
                </c:pt>
                <c:pt idx="613">
                  <c:v>2.2200000000000002</c:v>
                </c:pt>
                <c:pt idx="614">
                  <c:v>2.57</c:v>
                </c:pt>
                <c:pt idx="615">
                  <c:v>2.2599999999999998</c:v>
                </c:pt>
                <c:pt idx="616">
                  <c:v>2.34</c:v>
                </c:pt>
                <c:pt idx="617">
                  <c:v>2.19</c:v>
                </c:pt>
                <c:pt idx="618">
                  <c:v>2.69</c:v>
                </c:pt>
                <c:pt idx="619">
                  <c:v>2.74</c:v>
                </c:pt>
                <c:pt idx="620">
                  <c:v>2.77</c:v>
                </c:pt>
                <c:pt idx="621">
                  <c:v>3.81</c:v>
                </c:pt>
                <c:pt idx="622">
                  <c:v>4.0199999999999996</c:v>
                </c:pt>
                <c:pt idx="623">
                  <c:v>3.83</c:v>
                </c:pt>
                <c:pt idx="624">
                  <c:v>2.64</c:v>
                </c:pt>
                <c:pt idx="625">
                  <c:v>1.79</c:v>
                </c:pt>
                <c:pt idx="626">
                  <c:v>1.8</c:v>
                </c:pt>
                <c:pt idx="627">
                  <c:v>2.04</c:v>
                </c:pt>
                <c:pt idx="628">
                  <c:v>3.56</c:v>
                </c:pt>
                <c:pt idx="629">
                  <c:v>3.92</c:v>
                </c:pt>
                <c:pt idx="630">
                  <c:v>4.33</c:v>
                </c:pt>
                <c:pt idx="631">
                  <c:v>4.18</c:v>
                </c:pt>
                <c:pt idx="632">
                  <c:v>4.8600000000000003</c:v>
                </c:pt>
                <c:pt idx="633">
                  <c:v>6.24</c:v>
                </c:pt>
                <c:pt idx="634">
                  <c:v>6.98</c:v>
                </c:pt>
                <c:pt idx="635">
                  <c:v>5.66</c:v>
                </c:pt>
                <c:pt idx="636">
                  <c:v>4.62</c:v>
                </c:pt>
                <c:pt idx="637">
                  <c:v>3.65</c:v>
                </c:pt>
                <c:pt idx="638">
                  <c:v>3.02</c:v>
                </c:pt>
                <c:pt idx="639">
                  <c:v>2.79</c:v>
                </c:pt>
                <c:pt idx="640">
                  <c:v>3.57</c:v>
                </c:pt>
                <c:pt idx="641">
                  <c:v>3.62</c:v>
                </c:pt>
                <c:pt idx="642">
                  <c:v>3.32</c:v>
                </c:pt>
                <c:pt idx="643">
                  <c:v>3.74</c:v>
                </c:pt>
                <c:pt idx="644">
                  <c:v>4.03</c:v>
                </c:pt>
                <c:pt idx="645">
                  <c:v>3.89</c:v>
                </c:pt>
                <c:pt idx="646">
                  <c:v>3.17</c:v>
                </c:pt>
                <c:pt idx="647">
                  <c:v>2.99</c:v>
                </c:pt>
                <c:pt idx="648">
                  <c:v>3.43</c:v>
                </c:pt>
                <c:pt idx="649">
                  <c:v>4.3499999999999996</c:v>
                </c:pt>
                <c:pt idx="650">
                  <c:v>4.71</c:v>
                </c:pt>
                <c:pt idx="651">
                  <c:v>3.11</c:v>
                </c:pt>
                <c:pt idx="652">
                  <c:v>3.66</c:v>
                </c:pt>
                <c:pt idx="653">
                  <c:v>3.11</c:v>
                </c:pt>
                <c:pt idx="654">
                  <c:v>3.08</c:v>
                </c:pt>
                <c:pt idx="655">
                  <c:v>2.83</c:v>
                </c:pt>
                <c:pt idx="656">
                  <c:v>2.62</c:v>
                </c:pt>
                <c:pt idx="657">
                  <c:v>2.4900000000000002</c:v>
                </c:pt>
                <c:pt idx="658">
                  <c:v>2.69</c:v>
                </c:pt>
                <c:pt idx="659">
                  <c:v>3.9</c:v>
                </c:pt>
                <c:pt idx="660">
                  <c:v>4.33</c:v>
                </c:pt>
                <c:pt idx="661">
                  <c:v>3.45</c:v>
                </c:pt>
                <c:pt idx="662">
                  <c:v>3.87</c:v>
                </c:pt>
                <c:pt idx="663">
                  <c:v>3.61</c:v>
                </c:pt>
                <c:pt idx="664">
                  <c:v>4.12</c:v>
                </c:pt>
                <c:pt idx="665">
                  <c:v>3.7</c:v>
                </c:pt>
                <c:pt idx="666">
                  <c:v>3.59</c:v>
                </c:pt>
                <c:pt idx="667">
                  <c:v>5.04</c:v>
                </c:pt>
                <c:pt idx="668">
                  <c:v>4.68</c:v>
                </c:pt>
                <c:pt idx="669">
                  <c:v>5.0199999999999996</c:v>
                </c:pt>
                <c:pt idx="670">
                  <c:v>5.71</c:v>
                </c:pt>
                <c:pt idx="671">
                  <c:v>4.67</c:v>
                </c:pt>
                <c:pt idx="672">
                  <c:v>4.07</c:v>
                </c:pt>
                <c:pt idx="673">
                  <c:v>3.69</c:v>
                </c:pt>
                <c:pt idx="674">
                  <c:v>3.08</c:v>
                </c:pt>
                <c:pt idx="675">
                  <c:v>4.79</c:v>
                </c:pt>
                <c:pt idx="676">
                  <c:v>4.67</c:v>
                </c:pt>
                <c:pt idx="677">
                  <c:v>5.82</c:v>
                </c:pt>
                <c:pt idx="678">
                  <c:v>5.13</c:v>
                </c:pt>
                <c:pt idx="679">
                  <c:v>4.24</c:v>
                </c:pt>
                <c:pt idx="680">
                  <c:v>3.6</c:v>
                </c:pt>
                <c:pt idx="681">
                  <c:v>5.98</c:v>
                </c:pt>
                <c:pt idx="682">
                  <c:v>5.22</c:v>
                </c:pt>
                <c:pt idx="683">
                  <c:v>4.6500000000000004</c:v>
                </c:pt>
                <c:pt idx="684">
                  <c:v>4.75</c:v>
                </c:pt>
                <c:pt idx="685">
                  <c:v>6.2</c:v>
                </c:pt>
                <c:pt idx="686">
                  <c:v>5.24</c:v>
                </c:pt>
                <c:pt idx="687">
                  <c:v>4.9800000000000004</c:v>
                </c:pt>
                <c:pt idx="688">
                  <c:v>4.67</c:v>
                </c:pt>
                <c:pt idx="689">
                  <c:v>3.41</c:v>
                </c:pt>
                <c:pt idx="690">
                  <c:v>4.18</c:v>
                </c:pt>
                <c:pt idx="691">
                  <c:v>4.8600000000000003</c:v>
                </c:pt>
                <c:pt idx="692">
                  <c:v>4.75</c:v>
                </c:pt>
                <c:pt idx="693">
                  <c:v>3.6</c:v>
                </c:pt>
                <c:pt idx="694">
                  <c:v>3.68</c:v>
                </c:pt>
                <c:pt idx="695">
                  <c:v>4.04</c:v>
                </c:pt>
                <c:pt idx="696">
                  <c:v>3.81</c:v>
                </c:pt>
                <c:pt idx="697">
                  <c:v>3.77</c:v>
                </c:pt>
                <c:pt idx="698">
                  <c:v>4.55</c:v>
                </c:pt>
                <c:pt idx="699">
                  <c:v>2.83</c:v>
                </c:pt>
                <c:pt idx="700">
                  <c:v>2.64</c:v>
                </c:pt>
                <c:pt idx="701">
                  <c:v>3.76</c:v>
                </c:pt>
                <c:pt idx="702">
                  <c:v>4.79</c:v>
                </c:pt>
                <c:pt idx="703">
                  <c:v>5.01</c:v>
                </c:pt>
                <c:pt idx="704">
                  <c:v>5.13</c:v>
                </c:pt>
                <c:pt idx="705">
                  <c:v>5.56</c:v>
                </c:pt>
                <c:pt idx="706">
                  <c:v>4.6900000000000004</c:v>
                </c:pt>
                <c:pt idx="707">
                  <c:v>3.8</c:v>
                </c:pt>
                <c:pt idx="708">
                  <c:v>3.44</c:v>
                </c:pt>
                <c:pt idx="709">
                  <c:v>3.82</c:v>
                </c:pt>
                <c:pt idx="710">
                  <c:v>4.7300000000000004</c:v>
                </c:pt>
                <c:pt idx="711">
                  <c:v>4.58</c:v>
                </c:pt>
                <c:pt idx="712">
                  <c:v>4.3899999999999997</c:v>
                </c:pt>
                <c:pt idx="713">
                  <c:v>4.07</c:v>
                </c:pt>
                <c:pt idx="714">
                  <c:v>3.46</c:v>
                </c:pt>
                <c:pt idx="715">
                  <c:v>3.04</c:v>
                </c:pt>
                <c:pt idx="716">
                  <c:v>3.09</c:v>
                </c:pt>
                <c:pt idx="717">
                  <c:v>3</c:v>
                </c:pt>
                <c:pt idx="718">
                  <c:v>3.05</c:v>
                </c:pt>
                <c:pt idx="719">
                  <c:v>2.89</c:v>
                </c:pt>
                <c:pt idx="720">
                  <c:v>2.78</c:v>
                </c:pt>
                <c:pt idx="721">
                  <c:v>3.24</c:v>
                </c:pt>
                <c:pt idx="722">
                  <c:v>4.7</c:v>
                </c:pt>
                <c:pt idx="723">
                  <c:v>4.29</c:v>
                </c:pt>
                <c:pt idx="724">
                  <c:v>4.1500000000000004</c:v>
                </c:pt>
                <c:pt idx="725">
                  <c:v>4.42</c:v>
                </c:pt>
                <c:pt idx="726">
                  <c:v>4.8899999999999997</c:v>
                </c:pt>
                <c:pt idx="727">
                  <c:v>4.17</c:v>
                </c:pt>
                <c:pt idx="728">
                  <c:v>4.21</c:v>
                </c:pt>
                <c:pt idx="729">
                  <c:v>3.46</c:v>
                </c:pt>
                <c:pt idx="730">
                  <c:v>3.08</c:v>
                </c:pt>
                <c:pt idx="731">
                  <c:v>2.87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D39-4B43-971D-EC42A37FAF8A}"/>
            </c:ext>
          </c:extLst>
        </c:ser>
        <c:ser>
          <c:idx val="19"/>
          <c:order val="1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[1]Teléfono!$AA$5122:$AA$5851</c:f>
              <c:numCache>
                <c:formatCode>0.00</c:formatCode>
                <c:ptCount val="730"/>
                <c:pt idx="0">
                  <c:v>4.54</c:v>
                </c:pt>
                <c:pt idx="1">
                  <c:v>4.45</c:v>
                </c:pt>
                <c:pt idx="2">
                  <c:v>3.1</c:v>
                </c:pt>
                <c:pt idx="3">
                  <c:v>2.52</c:v>
                </c:pt>
                <c:pt idx="4">
                  <c:v>4.9800000000000004</c:v>
                </c:pt>
                <c:pt idx="5">
                  <c:v>5.0599999999999996</c:v>
                </c:pt>
                <c:pt idx="6">
                  <c:v>3.03</c:v>
                </c:pt>
                <c:pt idx="7">
                  <c:v>2.63</c:v>
                </c:pt>
                <c:pt idx="8">
                  <c:v>3.59</c:v>
                </c:pt>
                <c:pt idx="9">
                  <c:v>3.99</c:v>
                </c:pt>
                <c:pt idx="10">
                  <c:v>2.92</c:v>
                </c:pt>
                <c:pt idx="11">
                  <c:v>3.96</c:v>
                </c:pt>
                <c:pt idx="12">
                  <c:v>4.7699999999999996</c:v>
                </c:pt>
                <c:pt idx="13">
                  <c:v>4.21</c:v>
                </c:pt>
                <c:pt idx="14">
                  <c:v>3.63</c:v>
                </c:pt>
                <c:pt idx="15">
                  <c:v>3.72</c:v>
                </c:pt>
                <c:pt idx="16">
                  <c:v>3.85</c:v>
                </c:pt>
                <c:pt idx="17">
                  <c:v>3.78</c:v>
                </c:pt>
                <c:pt idx="18">
                  <c:v>3.39</c:v>
                </c:pt>
                <c:pt idx="19">
                  <c:v>3.89</c:v>
                </c:pt>
                <c:pt idx="20">
                  <c:v>4.42</c:v>
                </c:pt>
                <c:pt idx="21">
                  <c:v>3.94</c:v>
                </c:pt>
                <c:pt idx="22">
                  <c:v>3.16</c:v>
                </c:pt>
                <c:pt idx="23">
                  <c:v>4.07</c:v>
                </c:pt>
                <c:pt idx="24">
                  <c:v>4.6100000000000003</c:v>
                </c:pt>
                <c:pt idx="25">
                  <c:v>4.0999999999999996</c:v>
                </c:pt>
                <c:pt idx="26">
                  <c:v>4.72</c:v>
                </c:pt>
                <c:pt idx="27">
                  <c:v>5.0199999999999996</c:v>
                </c:pt>
                <c:pt idx="28">
                  <c:v>4.68</c:v>
                </c:pt>
                <c:pt idx="29">
                  <c:v>5.51</c:v>
                </c:pt>
                <c:pt idx="30">
                  <c:v>5.64</c:v>
                </c:pt>
                <c:pt idx="31">
                  <c:v>5.04</c:v>
                </c:pt>
                <c:pt idx="32">
                  <c:v>4</c:v>
                </c:pt>
                <c:pt idx="33">
                  <c:v>4.58</c:v>
                </c:pt>
                <c:pt idx="34">
                  <c:v>4.72</c:v>
                </c:pt>
                <c:pt idx="35">
                  <c:v>4.6399999999999997</c:v>
                </c:pt>
                <c:pt idx="36">
                  <c:v>4.75</c:v>
                </c:pt>
                <c:pt idx="37">
                  <c:v>5.53</c:v>
                </c:pt>
                <c:pt idx="38">
                  <c:v>6.1</c:v>
                </c:pt>
                <c:pt idx="39">
                  <c:v>5.73</c:v>
                </c:pt>
                <c:pt idx="40">
                  <c:v>4.0999999999999996</c:v>
                </c:pt>
                <c:pt idx="41">
                  <c:v>3.99</c:v>
                </c:pt>
                <c:pt idx="42">
                  <c:v>4.21</c:v>
                </c:pt>
                <c:pt idx="43">
                  <c:v>5.41</c:v>
                </c:pt>
                <c:pt idx="44">
                  <c:v>5.73</c:v>
                </c:pt>
                <c:pt idx="45">
                  <c:v>5.66</c:v>
                </c:pt>
                <c:pt idx="46">
                  <c:v>3.72</c:v>
                </c:pt>
                <c:pt idx="47">
                  <c:v>3.44</c:v>
                </c:pt>
                <c:pt idx="48">
                  <c:v>3.39</c:v>
                </c:pt>
                <c:pt idx="49">
                  <c:v>4</c:v>
                </c:pt>
                <c:pt idx="50">
                  <c:v>3.68</c:v>
                </c:pt>
                <c:pt idx="51">
                  <c:v>3.35</c:v>
                </c:pt>
                <c:pt idx="52">
                  <c:v>3.3</c:v>
                </c:pt>
                <c:pt idx="53">
                  <c:v>3.37</c:v>
                </c:pt>
                <c:pt idx="54">
                  <c:v>4.0199999999999996</c:v>
                </c:pt>
                <c:pt idx="55">
                  <c:v>4.2300000000000004</c:v>
                </c:pt>
                <c:pt idx="56">
                  <c:v>3.99</c:v>
                </c:pt>
                <c:pt idx="57">
                  <c:v>3.02</c:v>
                </c:pt>
                <c:pt idx="58">
                  <c:v>2.78</c:v>
                </c:pt>
                <c:pt idx="59">
                  <c:v>2.7</c:v>
                </c:pt>
                <c:pt idx="60">
                  <c:v>3.68</c:v>
                </c:pt>
                <c:pt idx="61">
                  <c:v>4.01</c:v>
                </c:pt>
                <c:pt idx="62">
                  <c:v>4.33</c:v>
                </c:pt>
                <c:pt idx="63">
                  <c:v>4.58</c:v>
                </c:pt>
                <c:pt idx="64">
                  <c:v>4.72</c:v>
                </c:pt>
                <c:pt idx="65">
                  <c:v>4.29</c:v>
                </c:pt>
                <c:pt idx="66">
                  <c:v>3.02</c:v>
                </c:pt>
                <c:pt idx="67">
                  <c:v>2.74</c:v>
                </c:pt>
                <c:pt idx="68">
                  <c:v>2.6</c:v>
                </c:pt>
                <c:pt idx="69">
                  <c:v>2.35</c:v>
                </c:pt>
                <c:pt idx="70">
                  <c:v>3.59</c:v>
                </c:pt>
                <c:pt idx="71">
                  <c:v>3.99</c:v>
                </c:pt>
                <c:pt idx="72">
                  <c:v>4.12</c:v>
                </c:pt>
                <c:pt idx="73">
                  <c:v>4.07</c:v>
                </c:pt>
                <c:pt idx="74">
                  <c:v>4.0999999999999996</c:v>
                </c:pt>
                <c:pt idx="75">
                  <c:v>4.04</c:v>
                </c:pt>
                <c:pt idx="76">
                  <c:v>3.89</c:v>
                </c:pt>
                <c:pt idx="77">
                  <c:v>3.8</c:v>
                </c:pt>
                <c:pt idx="78">
                  <c:v>3.58</c:v>
                </c:pt>
                <c:pt idx="79">
                  <c:v>3.22</c:v>
                </c:pt>
                <c:pt idx="80">
                  <c:v>3.78</c:v>
                </c:pt>
                <c:pt idx="81">
                  <c:v>3.84</c:v>
                </c:pt>
                <c:pt idx="82">
                  <c:v>4.03</c:v>
                </c:pt>
                <c:pt idx="83">
                  <c:v>3.79</c:v>
                </c:pt>
                <c:pt idx="84">
                  <c:v>3.27</c:v>
                </c:pt>
                <c:pt idx="85">
                  <c:v>2.4300000000000002</c:v>
                </c:pt>
                <c:pt idx="86">
                  <c:v>2.1</c:v>
                </c:pt>
                <c:pt idx="87">
                  <c:v>2.57</c:v>
                </c:pt>
                <c:pt idx="88">
                  <c:v>3.28</c:v>
                </c:pt>
                <c:pt idx="89">
                  <c:v>3.29</c:v>
                </c:pt>
                <c:pt idx="90">
                  <c:v>3.31</c:v>
                </c:pt>
                <c:pt idx="91">
                  <c:v>3.16</c:v>
                </c:pt>
                <c:pt idx="92">
                  <c:v>3.22</c:v>
                </c:pt>
                <c:pt idx="93">
                  <c:v>3.59</c:v>
                </c:pt>
                <c:pt idx="94">
                  <c:v>2.5</c:v>
                </c:pt>
                <c:pt idx="95">
                  <c:v>2.83</c:v>
                </c:pt>
                <c:pt idx="96">
                  <c:v>2.46</c:v>
                </c:pt>
                <c:pt idx="97">
                  <c:v>2.73</c:v>
                </c:pt>
                <c:pt idx="98">
                  <c:v>3.35</c:v>
                </c:pt>
                <c:pt idx="99">
                  <c:v>2.73</c:v>
                </c:pt>
                <c:pt idx="100">
                  <c:v>3.19</c:v>
                </c:pt>
                <c:pt idx="101">
                  <c:v>2.68</c:v>
                </c:pt>
                <c:pt idx="102">
                  <c:v>2.31</c:v>
                </c:pt>
                <c:pt idx="103">
                  <c:v>1.79</c:v>
                </c:pt>
                <c:pt idx="104">
                  <c:v>3.21</c:v>
                </c:pt>
                <c:pt idx="105">
                  <c:v>3.34</c:v>
                </c:pt>
                <c:pt idx="106">
                  <c:v>3</c:v>
                </c:pt>
                <c:pt idx="107">
                  <c:v>3.5</c:v>
                </c:pt>
                <c:pt idx="108">
                  <c:v>4.01</c:v>
                </c:pt>
                <c:pt idx="109">
                  <c:v>4.24</c:v>
                </c:pt>
                <c:pt idx="110">
                  <c:v>4.2</c:v>
                </c:pt>
                <c:pt idx="111">
                  <c:v>4.0199999999999996</c:v>
                </c:pt>
                <c:pt idx="112">
                  <c:v>4.3</c:v>
                </c:pt>
                <c:pt idx="113">
                  <c:v>3.75</c:v>
                </c:pt>
                <c:pt idx="114">
                  <c:v>3.33</c:v>
                </c:pt>
                <c:pt idx="115">
                  <c:v>4.01</c:v>
                </c:pt>
                <c:pt idx="116">
                  <c:v>3.3</c:v>
                </c:pt>
                <c:pt idx="117">
                  <c:v>3.59</c:v>
                </c:pt>
                <c:pt idx="118">
                  <c:v>3.28</c:v>
                </c:pt>
                <c:pt idx="119">
                  <c:v>3.05</c:v>
                </c:pt>
                <c:pt idx="120">
                  <c:v>3.98</c:v>
                </c:pt>
                <c:pt idx="121">
                  <c:v>4.2</c:v>
                </c:pt>
                <c:pt idx="122">
                  <c:v>4.82</c:v>
                </c:pt>
                <c:pt idx="123">
                  <c:v>5.59</c:v>
                </c:pt>
                <c:pt idx="124">
                  <c:v>5.03</c:v>
                </c:pt>
                <c:pt idx="125">
                  <c:v>4.4400000000000004</c:v>
                </c:pt>
                <c:pt idx="126">
                  <c:v>3.36</c:v>
                </c:pt>
                <c:pt idx="127">
                  <c:v>3.37</c:v>
                </c:pt>
                <c:pt idx="128">
                  <c:v>4.49</c:v>
                </c:pt>
                <c:pt idx="129">
                  <c:v>4.32</c:v>
                </c:pt>
                <c:pt idx="130">
                  <c:v>4.66</c:v>
                </c:pt>
                <c:pt idx="131">
                  <c:v>4.4000000000000004</c:v>
                </c:pt>
                <c:pt idx="132">
                  <c:v>3.25</c:v>
                </c:pt>
                <c:pt idx="133">
                  <c:v>3.71</c:v>
                </c:pt>
                <c:pt idx="134">
                  <c:v>4.4800000000000004</c:v>
                </c:pt>
                <c:pt idx="135">
                  <c:v>4.99</c:v>
                </c:pt>
                <c:pt idx="136">
                  <c:v>4.32</c:v>
                </c:pt>
                <c:pt idx="137">
                  <c:v>4.4400000000000004</c:v>
                </c:pt>
                <c:pt idx="138">
                  <c:v>4.09</c:v>
                </c:pt>
                <c:pt idx="139">
                  <c:v>4.13</c:v>
                </c:pt>
                <c:pt idx="140">
                  <c:v>3.99</c:v>
                </c:pt>
                <c:pt idx="141">
                  <c:v>5.21</c:v>
                </c:pt>
                <c:pt idx="142">
                  <c:v>6.59</c:v>
                </c:pt>
                <c:pt idx="143">
                  <c:v>6.75</c:v>
                </c:pt>
                <c:pt idx="144">
                  <c:v>6.49</c:v>
                </c:pt>
                <c:pt idx="145">
                  <c:v>5.9</c:v>
                </c:pt>
                <c:pt idx="146">
                  <c:v>6.44</c:v>
                </c:pt>
                <c:pt idx="147">
                  <c:v>7</c:v>
                </c:pt>
                <c:pt idx="148">
                  <c:v>6.62</c:v>
                </c:pt>
                <c:pt idx="149">
                  <c:v>6.88</c:v>
                </c:pt>
                <c:pt idx="150">
                  <c:v>7.9</c:v>
                </c:pt>
                <c:pt idx="151">
                  <c:v>7.78</c:v>
                </c:pt>
                <c:pt idx="152">
                  <c:v>5.64</c:v>
                </c:pt>
                <c:pt idx="153">
                  <c:v>5.24</c:v>
                </c:pt>
                <c:pt idx="154">
                  <c:v>4.8</c:v>
                </c:pt>
                <c:pt idx="155">
                  <c:v>5.0199999999999996</c:v>
                </c:pt>
                <c:pt idx="156">
                  <c:v>6.18</c:v>
                </c:pt>
                <c:pt idx="157">
                  <c:v>5.73</c:v>
                </c:pt>
                <c:pt idx="158">
                  <c:v>5.3</c:v>
                </c:pt>
                <c:pt idx="159">
                  <c:v>5.19</c:v>
                </c:pt>
                <c:pt idx="160">
                  <c:v>5.81</c:v>
                </c:pt>
                <c:pt idx="161">
                  <c:v>6.34</c:v>
                </c:pt>
                <c:pt idx="162">
                  <c:v>6.22</c:v>
                </c:pt>
                <c:pt idx="163">
                  <c:v>5.21</c:v>
                </c:pt>
                <c:pt idx="164">
                  <c:v>5.36</c:v>
                </c:pt>
                <c:pt idx="165">
                  <c:v>5.17</c:v>
                </c:pt>
                <c:pt idx="166">
                  <c:v>6.29</c:v>
                </c:pt>
                <c:pt idx="167">
                  <c:v>6.96</c:v>
                </c:pt>
                <c:pt idx="168">
                  <c:v>7.04</c:v>
                </c:pt>
                <c:pt idx="169">
                  <c:v>6.33</c:v>
                </c:pt>
                <c:pt idx="170">
                  <c:v>6.95</c:v>
                </c:pt>
                <c:pt idx="171">
                  <c:v>7.02</c:v>
                </c:pt>
                <c:pt idx="172">
                  <c:v>6.99</c:v>
                </c:pt>
                <c:pt idx="173">
                  <c:v>6.7</c:v>
                </c:pt>
                <c:pt idx="174">
                  <c:v>5.76</c:v>
                </c:pt>
                <c:pt idx="175">
                  <c:v>5.58</c:v>
                </c:pt>
                <c:pt idx="176">
                  <c:v>7.01</c:v>
                </c:pt>
                <c:pt idx="177">
                  <c:v>7.07</c:v>
                </c:pt>
                <c:pt idx="178">
                  <c:v>8.2899999999999991</c:v>
                </c:pt>
                <c:pt idx="179">
                  <c:v>7.51</c:v>
                </c:pt>
                <c:pt idx="180">
                  <c:v>7.29</c:v>
                </c:pt>
                <c:pt idx="181">
                  <c:v>8.31</c:v>
                </c:pt>
                <c:pt idx="182">
                  <c:v>8.89</c:v>
                </c:pt>
                <c:pt idx="183">
                  <c:v>9</c:v>
                </c:pt>
                <c:pt idx="184">
                  <c:v>8.42</c:v>
                </c:pt>
                <c:pt idx="185">
                  <c:v>7.03</c:v>
                </c:pt>
                <c:pt idx="186">
                  <c:v>6</c:v>
                </c:pt>
                <c:pt idx="187">
                  <c:v>5.84</c:v>
                </c:pt>
                <c:pt idx="188">
                  <c:v>5.58</c:v>
                </c:pt>
                <c:pt idx="189">
                  <c:v>5.45</c:v>
                </c:pt>
                <c:pt idx="190">
                  <c:v>4.68</c:v>
                </c:pt>
                <c:pt idx="191">
                  <c:v>4.79</c:v>
                </c:pt>
                <c:pt idx="192">
                  <c:v>4.9400000000000004</c:v>
                </c:pt>
                <c:pt idx="193">
                  <c:v>4.8600000000000003</c:v>
                </c:pt>
                <c:pt idx="194">
                  <c:v>4.91</c:v>
                </c:pt>
                <c:pt idx="195">
                  <c:v>4.75</c:v>
                </c:pt>
                <c:pt idx="196">
                  <c:v>4.6900000000000004</c:v>
                </c:pt>
                <c:pt idx="197">
                  <c:v>5.07</c:v>
                </c:pt>
                <c:pt idx="198">
                  <c:v>6.42</c:v>
                </c:pt>
                <c:pt idx="199">
                  <c:v>6.53</c:v>
                </c:pt>
                <c:pt idx="200">
                  <c:v>6.05</c:v>
                </c:pt>
                <c:pt idx="201">
                  <c:v>5.31</c:v>
                </c:pt>
                <c:pt idx="202">
                  <c:v>5.88</c:v>
                </c:pt>
                <c:pt idx="203">
                  <c:v>5.31</c:v>
                </c:pt>
                <c:pt idx="204">
                  <c:v>5.88</c:v>
                </c:pt>
                <c:pt idx="205">
                  <c:v>6.69</c:v>
                </c:pt>
                <c:pt idx="206">
                  <c:v>5.85</c:v>
                </c:pt>
                <c:pt idx="207">
                  <c:v>6.68</c:v>
                </c:pt>
                <c:pt idx="208">
                  <c:v>6.59</c:v>
                </c:pt>
                <c:pt idx="209">
                  <c:v>5.52</c:v>
                </c:pt>
                <c:pt idx="210">
                  <c:v>6</c:v>
                </c:pt>
                <c:pt idx="211">
                  <c:v>5.5</c:v>
                </c:pt>
                <c:pt idx="212">
                  <c:v>4.8099999999999996</c:v>
                </c:pt>
                <c:pt idx="213">
                  <c:v>4.4800000000000004</c:v>
                </c:pt>
                <c:pt idx="214">
                  <c:v>3.83</c:v>
                </c:pt>
                <c:pt idx="215">
                  <c:v>3.36</c:v>
                </c:pt>
                <c:pt idx="216">
                  <c:v>4.99</c:v>
                </c:pt>
                <c:pt idx="217">
                  <c:v>5.8</c:v>
                </c:pt>
                <c:pt idx="218">
                  <c:v>6.04</c:v>
                </c:pt>
                <c:pt idx="219">
                  <c:v>5.57</c:v>
                </c:pt>
                <c:pt idx="220">
                  <c:v>6.29</c:v>
                </c:pt>
                <c:pt idx="221">
                  <c:v>6.98</c:v>
                </c:pt>
                <c:pt idx="222">
                  <c:v>7.03</c:v>
                </c:pt>
                <c:pt idx="223">
                  <c:v>6.81</c:v>
                </c:pt>
                <c:pt idx="224">
                  <c:v>5.76</c:v>
                </c:pt>
                <c:pt idx="225">
                  <c:v>5.24</c:v>
                </c:pt>
                <c:pt idx="226">
                  <c:v>4.82</c:v>
                </c:pt>
                <c:pt idx="227">
                  <c:v>4.96</c:v>
                </c:pt>
                <c:pt idx="228">
                  <c:v>4.6900000000000004</c:v>
                </c:pt>
                <c:pt idx="229">
                  <c:v>5.87</c:v>
                </c:pt>
                <c:pt idx="230">
                  <c:v>7.69</c:v>
                </c:pt>
                <c:pt idx="231">
                  <c:v>5.87</c:v>
                </c:pt>
                <c:pt idx="232">
                  <c:v>7.69</c:v>
                </c:pt>
                <c:pt idx="233">
                  <c:v>6.13</c:v>
                </c:pt>
                <c:pt idx="234">
                  <c:v>5.98</c:v>
                </c:pt>
                <c:pt idx="235">
                  <c:v>5.24</c:v>
                </c:pt>
                <c:pt idx="236">
                  <c:v>4.37</c:v>
                </c:pt>
                <c:pt idx="237">
                  <c:v>5.24</c:v>
                </c:pt>
                <c:pt idx="238">
                  <c:v>4.37</c:v>
                </c:pt>
                <c:pt idx="239">
                  <c:v>4.42</c:v>
                </c:pt>
                <c:pt idx="240">
                  <c:v>4.79</c:v>
                </c:pt>
                <c:pt idx="241">
                  <c:v>5.03</c:v>
                </c:pt>
                <c:pt idx="242">
                  <c:v>5.36</c:v>
                </c:pt>
                <c:pt idx="243">
                  <c:v>5.46</c:v>
                </c:pt>
                <c:pt idx="244">
                  <c:v>5.29</c:v>
                </c:pt>
                <c:pt idx="245">
                  <c:v>6.24</c:v>
                </c:pt>
                <c:pt idx="246">
                  <c:v>6.11</c:v>
                </c:pt>
                <c:pt idx="247">
                  <c:v>5.33</c:v>
                </c:pt>
                <c:pt idx="248">
                  <c:v>4.21</c:v>
                </c:pt>
                <c:pt idx="249">
                  <c:v>4.3600000000000003</c:v>
                </c:pt>
                <c:pt idx="250">
                  <c:v>6.28</c:v>
                </c:pt>
                <c:pt idx="251">
                  <c:v>7.12</c:v>
                </c:pt>
                <c:pt idx="252">
                  <c:v>7.06</c:v>
                </c:pt>
                <c:pt idx="253">
                  <c:v>7.2</c:v>
                </c:pt>
                <c:pt idx="254">
                  <c:v>8.99</c:v>
                </c:pt>
                <c:pt idx="255">
                  <c:v>8.99</c:v>
                </c:pt>
                <c:pt idx="256">
                  <c:v>8.17</c:v>
                </c:pt>
                <c:pt idx="257">
                  <c:v>9.25</c:v>
                </c:pt>
                <c:pt idx="258">
                  <c:v>8.64</c:v>
                </c:pt>
                <c:pt idx="259">
                  <c:v>8.07</c:v>
                </c:pt>
                <c:pt idx="260">
                  <c:v>8.23</c:v>
                </c:pt>
                <c:pt idx="261">
                  <c:v>9.1999999999999993</c:v>
                </c:pt>
                <c:pt idx="262">
                  <c:v>9.4499999999999993</c:v>
                </c:pt>
                <c:pt idx="263">
                  <c:v>9.31</c:v>
                </c:pt>
                <c:pt idx="264">
                  <c:v>8.7200000000000006</c:v>
                </c:pt>
                <c:pt idx="265">
                  <c:v>8.2899999999999991</c:v>
                </c:pt>
                <c:pt idx="266">
                  <c:v>7.99</c:v>
                </c:pt>
                <c:pt idx="267">
                  <c:v>8.84</c:v>
                </c:pt>
                <c:pt idx="268">
                  <c:v>9.07</c:v>
                </c:pt>
                <c:pt idx="269">
                  <c:v>9.4</c:v>
                </c:pt>
                <c:pt idx="270">
                  <c:v>10.55</c:v>
                </c:pt>
                <c:pt idx="271">
                  <c:v>10.46</c:v>
                </c:pt>
                <c:pt idx="272">
                  <c:v>10.61</c:v>
                </c:pt>
                <c:pt idx="273">
                  <c:v>10.87</c:v>
                </c:pt>
                <c:pt idx="274">
                  <c:v>10.69</c:v>
                </c:pt>
                <c:pt idx="275">
                  <c:v>8.48</c:v>
                </c:pt>
                <c:pt idx="276">
                  <c:v>8.74</c:v>
                </c:pt>
                <c:pt idx="277">
                  <c:v>8.85</c:v>
                </c:pt>
                <c:pt idx="278">
                  <c:v>7.48</c:v>
                </c:pt>
                <c:pt idx="279">
                  <c:v>7.11</c:v>
                </c:pt>
                <c:pt idx="285">
                  <c:v>8.7899999999999991</c:v>
                </c:pt>
                <c:pt idx="286">
                  <c:v>8.52</c:v>
                </c:pt>
                <c:pt idx="339">
                  <c:v>4.9000000000000004</c:v>
                </c:pt>
                <c:pt idx="340">
                  <c:v>4.9800000000000004</c:v>
                </c:pt>
                <c:pt idx="341">
                  <c:v>5.39</c:v>
                </c:pt>
                <c:pt idx="342">
                  <c:v>5.63</c:v>
                </c:pt>
                <c:pt idx="343">
                  <c:v>5.32</c:v>
                </c:pt>
                <c:pt idx="344">
                  <c:v>5.19</c:v>
                </c:pt>
                <c:pt idx="345">
                  <c:v>5.67</c:v>
                </c:pt>
                <c:pt idx="346">
                  <c:v>5.24</c:v>
                </c:pt>
                <c:pt idx="347">
                  <c:v>5.0599999999999996</c:v>
                </c:pt>
                <c:pt idx="348">
                  <c:v>5</c:v>
                </c:pt>
                <c:pt idx="349">
                  <c:v>4.97</c:v>
                </c:pt>
                <c:pt idx="350">
                  <c:v>5.04</c:v>
                </c:pt>
                <c:pt idx="351">
                  <c:v>4.96</c:v>
                </c:pt>
                <c:pt idx="352">
                  <c:v>4.7</c:v>
                </c:pt>
                <c:pt idx="361">
                  <c:v>4.8099999999999996</c:v>
                </c:pt>
                <c:pt idx="362">
                  <c:v>4.5</c:v>
                </c:pt>
                <c:pt idx="363">
                  <c:v>4.33</c:v>
                </c:pt>
                <c:pt idx="364">
                  <c:v>4.2699999999999996</c:v>
                </c:pt>
                <c:pt idx="365">
                  <c:v>4.51</c:v>
                </c:pt>
                <c:pt idx="366">
                  <c:v>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D39-4B43-971D-EC42A37FAF8A}"/>
            </c:ext>
          </c:extLst>
        </c:ser>
        <c:ser>
          <c:idx val="8"/>
          <c:order val="1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DATOS!$AN$3:$AN$732</c:f>
              <c:numCache>
                <c:formatCode>0.00</c:formatCode>
                <c:ptCount val="730"/>
                <c:pt idx="0">
                  <c:v>9.1999999999999993</c:v>
                </c:pt>
                <c:pt idx="1">
                  <c:v>9.1999999999999993</c:v>
                </c:pt>
                <c:pt idx="2">
                  <c:v>9.1999999999999993</c:v>
                </c:pt>
                <c:pt idx="3">
                  <c:v>9.1999999999999993</c:v>
                </c:pt>
                <c:pt idx="4">
                  <c:v>9.1999999999999993</c:v>
                </c:pt>
                <c:pt idx="5">
                  <c:v>9.1999999999999993</c:v>
                </c:pt>
                <c:pt idx="6">
                  <c:v>9.1999999999999993</c:v>
                </c:pt>
                <c:pt idx="7">
                  <c:v>9.1999999999999993</c:v>
                </c:pt>
                <c:pt idx="8">
                  <c:v>9.1999999999999993</c:v>
                </c:pt>
                <c:pt idx="9">
                  <c:v>9.1999999999999993</c:v>
                </c:pt>
                <c:pt idx="10">
                  <c:v>9.1999999999999993</c:v>
                </c:pt>
                <c:pt idx="11">
                  <c:v>9.1999999999999993</c:v>
                </c:pt>
                <c:pt idx="12">
                  <c:v>9.1999999999999993</c:v>
                </c:pt>
                <c:pt idx="13">
                  <c:v>9.1999999999999993</c:v>
                </c:pt>
                <c:pt idx="14">
                  <c:v>9.1999999999999993</c:v>
                </c:pt>
                <c:pt idx="15">
                  <c:v>9.1999999999999993</c:v>
                </c:pt>
                <c:pt idx="16">
                  <c:v>9.1999999999999993</c:v>
                </c:pt>
                <c:pt idx="17">
                  <c:v>9.1999999999999993</c:v>
                </c:pt>
                <c:pt idx="18">
                  <c:v>9.1999999999999993</c:v>
                </c:pt>
                <c:pt idx="19">
                  <c:v>9.1999999999999993</c:v>
                </c:pt>
                <c:pt idx="20">
                  <c:v>9.1999999999999993</c:v>
                </c:pt>
                <c:pt idx="21">
                  <c:v>9.1999999999999993</c:v>
                </c:pt>
                <c:pt idx="22">
                  <c:v>9.1999999999999993</c:v>
                </c:pt>
                <c:pt idx="23">
                  <c:v>9.1999999999999993</c:v>
                </c:pt>
                <c:pt idx="24">
                  <c:v>9.1999999999999993</c:v>
                </c:pt>
                <c:pt idx="25">
                  <c:v>9.1999999999999993</c:v>
                </c:pt>
                <c:pt idx="26">
                  <c:v>9.1999999999999993</c:v>
                </c:pt>
                <c:pt idx="27">
                  <c:v>9.1999999999999993</c:v>
                </c:pt>
                <c:pt idx="28">
                  <c:v>9.1999999999999993</c:v>
                </c:pt>
                <c:pt idx="29">
                  <c:v>9.1999999999999993</c:v>
                </c:pt>
                <c:pt idx="30">
                  <c:v>9.1999999999999993</c:v>
                </c:pt>
                <c:pt idx="31">
                  <c:v>9.1999999999999993</c:v>
                </c:pt>
                <c:pt idx="32">
                  <c:v>9.1999999999999993</c:v>
                </c:pt>
                <c:pt idx="33">
                  <c:v>9.1999999999999993</c:v>
                </c:pt>
                <c:pt idx="34">
                  <c:v>9.1999999999999993</c:v>
                </c:pt>
                <c:pt idx="35">
                  <c:v>9.1999999999999993</c:v>
                </c:pt>
                <c:pt idx="36">
                  <c:v>9.1999999999999993</c:v>
                </c:pt>
                <c:pt idx="37">
                  <c:v>9.1999999999999993</c:v>
                </c:pt>
                <c:pt idx="38">
                  <c:v>9.1999999999999993</c:v>
                </c:pt>
                <c:pt idx="39">
                  <c:v>9.1999999999999993</c:v>
                </c:pt>
                <c:pt idx="40">
                  <c:v>9.1999999999999993</c:v>
                </c:pt>
                <c:pt idx="41">
                  <c:v>9.1999999999999993</c:v>
                </c:pt>
                <c:pt idx="42">
                  <c:v>9.1999999999999993</c:v>
                </c:pt>
                <c:pt idx="43">
                  <c:v>9.1999999999999993</c:v>
                </c:pt>
                <c:pt idx="44">
                  <c:v>9.1999999999999993</c:v>
                </c:pt>
                <c:pt idx="45">
                  <c:v>9.1999999999999993</c:v>
                </c:pt>
                <c:pt idx="46">
                  <c:v>9.1999999999999993</c:v>
                </c:pt>
                <c:pt idx="47">
                  <c:v>9.1999999999999993</c:v>
                </c:pt>
                <c:pt idx="48">
                  <c:v>9.1999999999999993</c:v>
                </c:pt>
                <c:pt idx="49">
                  <c:v>9.1999999999999993</c:v>
                </c:pt>
                <c:pt idx="50">
                  <c:v>9.1999999999999993</c:v>
                </c:pt>
                <c:pt idx="51">
                  <c:v>9.1999999999999993</c:v>
                </c:pt>
                <c:pt idx="52">
                  <c:v>9.1999999999999993</c:v>
                </c:pt>
                <c:pt idx="53">
                  <c:v>9.1999999999999993</c:v>
                </c:pt>
                <c:pt idx="54">
                  <c:v>9.1999999999999993</c:v>
                </c:pt>
                <c:pt idx="55">
                  <c:v>9.1999999999999993</c:v>
                </c:pt>
                <c:pt idx="56">
                  <c:v>9.1999999999999993</c:v>
                </c:pt>
                <c:pt idx="57">
                  <c:v>9.1999999999999993</c:v>
                </c:pt>
                <c:pt idx="58">
                  <c:v>9.1999999999999993</c:v>
                </c:pt>
                <c:pt idx="59">
                  <c:v>9.1999999999999993</c:v>
                </c:pt>
                <c:pt idx="60">
                  <c:v>9.1999999999999993</c:v>
                </c:pt>
                <c:pt idx="61">
                  <c:v>9.1999999999999993</c:v>
                </c:pt>
                <c:pt idx="62">
                  <c:v>9.1999999999999993</c:v>
                </c:pt>
                <c:pt idx="63">
                  <c:v>9.1999999999999993</c:v>
                </c:pt>
                <c:pt idx="64">
                  <c:v>9.1999999999999993</c:v>
                </c:pt>
                <c:pt idx="65">
                  <c:v>9.1999999999999993</c:v>
                </c:pt>
                <c:pt idx="66">
                  <c:v>9.1999999999999993</c:v>
                </c:pt>
                <c:pt idx="67">
                  <c:v>9.1999999999999993</c:v>
                </c:pt>
                <c:pt idx="68">
                  <c:v>9.1999999999999993</c:v>
                </c:pt>
                <c:pt idx="69">
                  <c:v>9.1999999999999993</c:v>
                </c:pt>
                <c:pt idx="70">
                  <c:v>9.1999999999999993</c:v>
                </c:pt>
                <c:pt idx="71">
                  <c:v>9.1999999999999993</c:v>
                </c:pt>
                <c:pt idx="72">
                  <c:v>9.1999999999999993</c:v>
                </c:pt>
                <c:pt idx="73">
                  <c:v>9.1999999999999993</c:v>
                </c:pt>
                <c:pt idx="74">
                  <c:v>9.1999999999999993</c:v>
                </c:pt>
                <c:pt idx="75">
                  <c:v>9.1999999999999993</c:v>
                </c:pt>
                <c:pt idx="76">
                  <c:v>9.1999999999999993</c:v>
                </c:pt>
                <c:pt idx="77">
                  <c:v>9.1999999999999993</c:v>
                </c:pt>
                <c:pt idx="78">
                  <c:v>9.1999999999999993</c:v>
                </c:pt>
                <c:pt idx="79">
                  <c:v>9.1999999999999993</c:v>
                </c:pt>
                <c:pt idx="80">
                  <c:v>9.1999999999999993</c:v>
                </c:pt>
                <c:pt idx="81">
                  <c:v>9.1999999999999993</c:v>
                </c:pt>
                <c:pt idx="82">
                  <c:v>9.1999999999999993</c:v>
                </c:pt>
                <c:pt idx="83">
                  <c:v>9.1999999999999993</c:v>
                </c:pt>
                <c:pt idx="84">
                  <c:v>9.1999999999999993</c:v>
                </c:pt>
                <c:pt idx="85">
                  <c:v>9.1999999999999993</c:v>
                </c:pt>
                <c:pt idx="86">
                  <c:v>9.1999999999999993</c:v>
                </c:pt>
                <c:pt idx="87">
                  <c:v>9.1999999999999993</c:v>
                </c:pt>
                <c:pt idx="88">
                  <c:v>9.1999999999999993</c:v>
                </c:pt>
                <c:pt idx="89">
                  <c:v>9.1999999999999993</c:v>
                </c:pt>
                <c:pt idx="90">
                  <c:v>9.1999999999999993</c:v>
                </c:pt>
                <c:pt idx="91">
                  <c:v>9.1999999999999993</c:v>
                </c:pt>
                <c:pt idx="92">
                  <c:v>9.1999999999999993</c:v>
                </c:pt>
                <c:pt idx="93">
                  <c:v>9.1999999999999993</c:v>
                </c:pt>
                <c:pt idx="94">
                  <c:v>9.1999999999999993</c:v>
                </c:pt>
                <c:pt idx="95">
                  <c:v>9.1999999999999993</c:v>
                </c:pt>
                <c:pt idx="96">
                  <c:v>9.1999999999999993</c:v>
                </c:pt>
                <c:pt idx="97">
                  <c:v>9.1999999999999993</c:v>
                </c:pt>
                <c:pt idx="98">
                  <c:v>9.1999999999999993</c:v>
                </c:pt>
                <c:pt idx="99">
                  <c:v>9.1999999999999993</c:v>
                </c:pt>
                <c:pt idx="100">
                  <c:v>9.1999999999999993</c:v>
                </c:pt>
                <c:pt idx="101">
                  <c:v>9.1999999999999993</c:v>
                </c:pt>
                <c:pt idx="102">
                  <c:v>9.1999999999999993</c:v>
                </c:pt>
                <c:pt idx="103">
                  <c:v>9.1999999999999993</c:v>
                </c:pt>
                <c:pt idx="104">
                  <c:v>9.1999999999999993</c:v>
                </c:pt>
                <c:pt idx="105">
                  <c:v>9.1999999999999993</c:v>
                </c:pt>
                <c:pt idx="106">
                  <c:v>9.1999999999999993</c:v>
                </c:pt>
                <c:pt idx="107">
                  <c:v>9.1999999999999993</c:v>
                </c:pt>
                <c:pt idx="108">
                  <c:v>9.1999999999999993</c:v>
                </c:pt>
                <c:pt idx="109">
                  <c:v>9.1999999999999993</c:v>
                </c:pt>
                <c:pt idx="110">
                  <c:v>9.1999999999999993</c:v>
                </c:pt>
                <c:pt idx="111">
                  <c:v>9.1999999999999993</c:v>
                </c:pt>
                <c:pt idx="112">
                  <c:v>9.1999999999999993</c:v>
                </c:pt>
                <c:pt idx="113">
                  <c:v>9.1999999999999993</c:v>
                </c:pt>
                <c:pt idx="114">
                  <c:v>9.1999999999999993</c:v>
                </c:pt>
                <c:pt idx="115">
                  <c:v>9.1999999999999993</c:v>
                </c:pt>
                <c:pt idx="116">
                  <c:v>9.1999999999999993</c:v>
                </c:pt>
                <c:pt idx="117">
                  <c:v>9.1999999999999993</c:v>
                </c:pt>
                <c:pt idx="118">
                  <c:v>9.1999999999999993</c:v>
                </c:pt>
                <c:pt idx="119">
                  <c:v>9.1999999999999993</c:v>
                </c:pt>
                <c:pt idx="120">
                  <c:v>9.1999999999999993</c:v>
                </c:pt>
                <c:pt idx="121">
                  <c:v>9.1999999999999993</c:v>
                </c:pt>
                <c:pt idx="122">
                  <c:v>9.1999999999999993</c:v>
                </c:pt>
                <c:pt idx="123">
                  <c:v>9.1999999999999993</c:v>
                </c:pt>
                <c:pt idx="124">
                  <c:v>9.1999999999999993</c:v>
                </c:pt>
                <c:pt idx="125">
                  <c:v>9.1999999999999993</c:v>
                </c:pt>
                <c:pt idx="126">
                  <c:v>9.1999999999999993</c:v>
                </c:pt>
                <c:pt idx="127">
                  <c:v>9.1999999999999993</c:v>
                </c:pt>
                <c:pt idx="128">
                  <c:v>9.1999999999999993</c:v>
                </c:pt>
                <c:pt idx="129">
                  <c:v>9.1999999999999993</c:v>
                </c:pt>
                <c:pt idx="130">
                  <c:v>9.1999999999999993</c:v>
                </c:pt>
                <c:pt idx="131">
                  <c:v>9.1999999999999993</c:v>
                </c:pt>
                <c:pt idx="132">
                  <c:v>9.1999999999999993</c:v>
                </c:pt>
                <c:pt idx="133">
                  <c:v>9.1999999999999993</c:v>
                </c:pt>
                <c:pt idx="134">
                  <c:v>9.1999999999999993</c:v>
                </c:pt>
                <c:pt idx="135">
                  <c:v>9.1999999999999993</c:v>
                </c:pt>
                <c:pt idx="136">
                  <c:v>9.1999999999999993</c:v>
                </c:pt>
                <c:pt idx="137">
                  <c:v>9.1999999999999993</c:v>
                </c:pt>
                <c:pt idx="138">
                  <c:v>9.1999999999999993</c:v>
                </c:pt>
                <c:pt idx="139">
                  <c:v>9.1999999999999993</c:v>
                </c:pt>
                <c:pt idx="140">
                  <c:v>9.1999999999999993</c:v>
                </c:pt>
                <c:pt idx="141">
                  <c:v>9.1999999999999993</c:v>
                </c:pt>
                <c:pt idx="142">
                  <c:v>9.1999999999999993</c:v>
                </c:pt>
                <c:pt idx="143">
                  <c:v>9.1999999999999993</c:v>
                </c:pt>
                <c:pt idx="144">
                  <c:v>9.1999999999999993</c:v>
                </c:pt>
                <c:pt idx="145">
                  <c:v>9.1999999999999993</c:v>
                </c:pt>
                <c:pt idx="146">
                  <c:v>9.1999999999999993</c:v>
                </c:pt>
                <c:pt idx="147">
                  <c:v>9.1999999999999993</c:v>
                </c:pt>
                <c:pt idx="148">
                  <c:v>9.1999999999999993</c:v>
                </c:pt>
                <c:pt idx="149">
                  <c:v>9.1999999999999993</c:v>
                </c:pt>
                <c:pt idx="150">
                  <c:v>9.1999999999999993</c:v>
                </c:pt>
                <c:pt idx="151">
                  <c:v>9.1999999999999993</c:v>
                </c:pt>
                <c:pt idx="152">
                  <c:v>9.1999999999999993</c:v>
                </c:pt>
                <c:pt idx="153">
                  <c:v>9.1999999999999993</c:v>
                </c:pt>
                <c:pt idx="154">
                  <c:v>9.1999999999999993</c:v>
                </c:pt>
                <c:pt idx="155">
                  <c:v>9.1999999999999993</c:v>
                </c:pt>
                <c:pt idx="156">
                  <c:v>9.1999999999999993</c:v>
                </c:pt>
                <c:pt idx="157">
                  <c:v>9.1999999999999993</c:v>
                </c:pt>
                <c:pt idx="158">
                  <c:v>9.1999999999999993</c:v>
                </c:pt>
                <c:pt idx="159">
                  <c:v>9.1999999999999993</c:v>
                </c:pt>
                <c:pt idx="160">
                  <c:v>9.1999999999999993</c:v>
                </c:pt>
                <c:pt idx="161">
                  <c:v>9.1999999999999993</c:v>
                </c:pt>
                <c:pt idx="162">
                  <c:v>9.1999999999999993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9.1999999999999993</c:v>
                </c:pt>
                <c:pt idx="166">
                  <c:v>9.1999999999999993</c:v>
                </c:pt>
                <c:pt idx="167">
                  <c:v>9.1999999999999993</c:v>
                </c:pt>
                <c:pt idx="168">
                  <c:v>9.1999999999999993</c:v>
                </c:pt>
                <c:pt idx="169">
                  <c:v>9.1999999999999993</c:v>
                </c:pt>
                <c:pt idx="170">
                  <c:v>9.1999999999999993</c:v>
                </c:pt>
                <c:pt idx="171">
                  <c:v>9.1999999999999993</c:v>
                </c:pt>
                <c:pt idx="172">
                  <c:v>9.1999999999999993</c:v>
                </c:pt>
                <c:pt idx="173">
                  <c:v>9.1999999999999993</c:v>
                </c:pt>
                <c:pt idx="174">
                  <c:v>9.1999999999999993</c:v>
                </c:pt>
                <c:pt idx="175">
                  <c:v>9.1999999999999993</c:v>
                </c:pt>
                <c:pt idx="176">
                  <c:v>9.1999999999999993</c:v>
                </c:pt>
                <c:pt idx="177">
                  <c:v>9.1999999999999993</c:v>
                </c:pt>
                <c:pt idx="178">
                  <c:v>9.1999999999999993</c:v>
                </c:pt>
                <c:pt idx="179">
                  <c:v>9.1999999999999993</c:v>
                </c:pt>
                <c:pt idx="180">
                  <c:v>9.1999999999999993</c:v>
                </c:pt>
                <c:pt idx="181">
                  <c:v>9.1999999999999993</c:v>
                </c:pt>
                <c:pt idx="182">
                  <c:v>9.1999999999999993</c:v>
                </c:pt>
                <c:pt idx="183">
                  <c:v>9.1999999999999993</c:v>
                </c:pt>
                <c:pt idx="184">
                  <c:v>9.1999999999999993</c:v>
                </c:pt>
                <c:pt idx="185">
                  <c:v>9.1999999999999993</c:v>
                </c:pt>
                <c:pt idx="186">
                  <c:v>9.1999999999999993</c:v>
                </c:pt>
                <c:pt idx="187">
                  <c:v>9.1999999999999993</c:v>
                </c:pt>
                <c:pt idx="188">
                  <c:v>9.1999999999999993</c:v>
                </c:pt>
                <c:pt idx="189">
                  <c:v>9.1999999999999993</c:v>
                </c:pt>
                <c:pt idx="190">
                  <c:v>9.1999999999999993</c:v>
                </c:pt>
                <c:pt idx="191">
                  <c:v>9.1999999999999993</c:v>
                </c:pt>
                <c:pt idx="192">
                  <c:v>9.1999999999999993</c:v>
                </c:pt>
                <c:pt idx="193">
                  <c:v>9.1999999999999993</c:v>
                </c:pt>
                <c:pt idx="194">
                  <c:v>9.1999999999999993</c:v>
                </c:pt>
                <c:pt idx="195">
                  <c:v>9.1999999999999993</c:v>
                </c:pt>
                <c:pt idx="196">
                  <c:v>9.1999999999999993</c:v>
                </c:pt>
                <c:pt idx="197">
                  <c:v>9.1999999999999993</c:v>
                </c:pt>
                <c:pt idx="198">
                  <c:v>9.1999999999999993</c:v>
                </c:pt>
                <c:pt idx="199">
                  <c:v>9.1999999999999993</c:v>
                </c:pt>
                <c:pt idx="200">
                  <c:v>9.1999999999999993</c:v>
                </c:pt>
                <c:pt idx="201">
                  <c:v>9.1999999999999993</c:v>
                </c:pt>
                <c:pt idx="202">
                  <c:v>9.1999999999999993</c:v>
                </c:pt>
                <c:pt idx="203">
                  <c:v>9.1999999999999993</c:v>
                </c:pt>
                <c:pt idx="204">
                  <c:v>9.1999999999999993</c:v>
                </c:pt>
                <c:pt idx="205">
                  <c:v>9.1999999999999993</c:v>
                </c:pt>
                <c:pt idx="206">
                  <c:v>9.1999999999999993</c:v>
                </c:pt>
                <c:pt idx="207">
                  <c:v>9.1999999999999993</c:v>
                </c:pt>
                <c:pt idx="208">
                  <c:v>9.1999999999999993</c:v>
                </c:pt>
                <c:pt idx="209">
                  <c:v>9.1999999999999993</c:v>
                </c:pt>
                <c:pt idx="210">
                  <c:v>9.1999999999999993</c:v>
                </c:pt>
                <c:pt idx="211">
                  <c:v>9.1999999999999993</c:v>
                </c:pt>
                <c:pt idx="212">
                  <c:v>9.1999999999999993</c:v>
                </c:pt>
                <c:pt idx="213">
                  <c:v>9.1999999999999993</c:v>
                </c:pt>
                <c:pt idx="214">
                  <c:v>9.1999999999999993</c:v>
                </c:pt>
                <c:pt idx="215">
                  <c:v>9.1999999999999993</c:v>
                </c:pt>
                <c:pt idx="216">
                  <c:v>9.1999999999999993</c:v>
                </c:pt>
                <c:pt idx="217">
                  <c:v>9.1999999999999993</c:v>
                </c:pt>
                <c:pt idx="218">
                  <c:v>9.1999999999999993</c:v>
                </c:pt>
                <c:pt idx="219">
                  <c:v>9.1999999999999993</c:v>
                </c:pt>
                <c:pt idx="220">
                  <c:v>9.1999999999999993</c:v>
                </c:pt>
                <c:pt idx="221">
                  <c:v>9.1999999999999993</c:v>
                </c:pt>
                <c:pt idx="222">
                  <c:v>9.1999999999999993</c:v>
                </c:pt>
                <c:pt idx="223">
                  <c:v>9.1999999999999993</c:v>
                </c:pt>
                <c:pt idx="224">
                  <c:v>9.1999999999999993</c:v>
                </c:pt>
                <c:pt idx="225">
                  <c:v>9.1999999999999993</c:v>
                </c:pt>
                <c:pt idx="226">
                  <c:v>9.1999999999999993</c:v>
                </c:pt>
                <c:pt idx="227">
                  <c:v>9.1999999999999993</c:v>
                </c:pt>
                <c:pt idx="228">
                  <c:v>9.1999999999999993</c:v>
                </c:pt>
                <c:pt idx="229">
                  <c:v>9.1999999999999993</c:v>
                </c:pt>
                <c:pt idx="230">
                  <c:v>9.1999999999999993</c:v>
                </c:pt>
                <c:pt idx="231">
                  <c:v>9.1999999999999993</c:v>
                </c:pt>
                <c:pt idx="232">
                  <c:v>9.1999999999999993</c:v>
                </c:pt>
                <c:pt idx="233">
                  <c:v>9.1999999999999993</c:v>
                </c:pt>
                <c:pt idx="234">
                  <c:v>9.1999999999999993</c:v>
                </c:pt>
                <c:pt idx="235">
                  <c:v>9.1999999999999993</c:v>
                </c:pt>
                <c:pt idx="236">
                  <c:v>9.1999999999999993</c:v>
                </c:pt>
                <c:pt idx="237">
                  <c:v>9.1999999999999993</c:v>
                </c:pt>
                <c:pt idx="238">
                  <c:v>9.1999999999999993</c:v>
                </c:pt>
                <c:pt idx="239">
                  <c:v>9.1999999999999993</c:v>
                </c:pt>
                <c:pt idx="240">
                  <c:v>9.1999999999999993</c:v>
                </c:pt>
                <c:pt idx="241">
                  <c:v>9.1999999999999993</c:v>
                </c:pt>
                <c:pt idx="242">
                  <c:v>9.1999999999999993</c:v>
                </c:pt>
                <c:pt idx="243">
                  <c:v>9.1999999999999993</c:v>
                </c:pt>
                <c:pt idx="244">
                  <c:v>9.1999999999999993</c:v>
                </c:pt>
                <c:pt idx="245">
                  <c:v>9.1999999999999993</c:v>
                </c:pt>
                <c:pt idx="246">
                  <c:v>9.1999999999999993</c:v>
                </c:pt>
                <c:pt idx="247">
                  <c:v>9.1999999999999993</c:v>
                </c:pt>
                <c:pt idx="248">
                  <c:v>9.1999999999999993</c:v>
                </c:pt>
                <c:pt idx="249">
                  <c:v>9.1999999999999993</c:v>
                </c:pt>
                <c:pt idx="250">
                  <c:v>9.1999999999999993</c:v>
                </c:pt>
                <c:pt idx="251">
                  <c:v>9.1999999999999993</c:v>
                </c:pt>
                <c:pt idx="252">
                  <c:v>9.1999999999999993</c:v>
                </c:pt>
                <c:pt idx="253">
                  <c:v>9.1999999999999993</c:v>
                </c:pt>
                <c:pt idx="254">
                  <c:v>9.1999999999999993</c:v>
                </c:pt>
                <c:pt idx="255">
                  <c:v>9.1999999999999993</c:v>
                </c:pt>
                <c:pt idx="256">
                  <c:v>9.1999999999999993</c:v>
                </c:pt>
                <c:pt idx="257">
                  <c:v>9.1999999999999993</c:v>
                </c:pt>
                <c:pt idx="258">
                  <c:v>9.1999999999999993</c:v>
                </c:pt>
                <c:pt idx="259">
                  <c:v>9.1999999999999993</c:v>
                </c:pt>
                <c:pt idx="260">
                  <c:v>9.1999999999999993</c:v>
                </c:pt>
                <c:pt idx="261">
                  <c:v>9.1999999999999993</c:v>
                </c:pt>
                <c:pt idx="262">
                  <c:v>9.1999999999999993</c:v>
                </c:pt>
                <c:pt idx="263">
                  <c:v>9.1999999999999993</c:v>
                </c:pt>
                <c:pt idx="264">
                  <c:v>9.1999999999999993</c:v>
                </c:pt>
                <c:pt idx="265">
                  <c:v>9.1999999999999993</c:v>
                </c:pt>
                <c:pt idx="266">
                  <c:v>9.1999999999999993</c:v>
                </c:pt>
                <c:pt idx="267">
                  <c:v>9.1999999999999993</c:v>
                </c:pt>
                <c:pt idx="268">
                  <c:v>9.1999999999999993</c:v>
                </c:pt>
                <c:pt idx="269">
                  <c:v>9.1999999999999993</c:v>
                </c:pt>
                <c:pt idx="270">
                  <c:v>9.1999999999999993</c:v>
                </c:pt>
                <c:pt idx="271">
                  <c:v>9.1999999999999993</c:v>
                </c:pt>
                <c:pt idx="272">
                  <c:v>9.1999999999999993</c:v>
                </c:pt>
                <c:pt idx="273">
                  <c:v>9.1999999999999993</c:v>
                </c:pt>
                <c:pt idx="274">
                  <c:v>9.1999999999999993</c:v>
                </c:pt>
                <c:pt idx="275">
                  <c:v>9.1999999999999993</c:v>
                </c:pt>
                <c:pt idx="276">
                  <c:v>9.1999999999999993</c:v>
                </c:pt>
                <c:pt idx="277">
                  <c:v>9.1999999999999993</c:v>
                </c:pt>
                <c:pt idx="278">
                  <c:v>9.1999999999999993</c:v>
                </c:pt>
                <c:pt idx="279">
                  <c:v>9.1999999999999993</c:v>
                </c:pt>
                <c:pt idx="280">
                  <c:v>9.1999999999999993</c:v>
                </c:pt>
                <c:pt idx="281">
                  <c:v>9.1999999999999993</c:v>
                </c:pt>
                <c:pt idx="282">
                  <c:v>9.1999999999999993</c:v>
                </c:pt>
                <c:pt idx="283">
                  <c:v>9.1999999999999993</c:v>
                </c:pt>
                <c:pt idx="284">
                  <c:v>9.1999999999999993</c:v>
                </c:pt>
                <c:pt idx="285">
                  <c:v>9.1999999999999993</c:v>
                </c:pt>
                <c:pt idx="286">
                  <c:v>9.1999999999999993</c:v>
                </c:pt>
                <c:pt idx="287">
                  <c:v>9.1999999999999993</c:v>
                </c:pt>
                <c:pt idx="288">
                  <c:v>9.1999999999999993</c:v>
                </c:pt>
                <c:pt idx="289">
                  <c:v>9.1999999999999993</c:v>
                </c:pt>
                <c:pt idx="290">
                  <c:v>9.1999999999999993</c:v>
                </c:pt>
                <c:pt idx="291">
                  <c:v>9.1999999999999993</c:v>
                </c:pt>
                <c:pt idx="292">
                  <c:v>9.1999999999999993</c:v>
                </c:pt>
                <c:pt idx="293">
                  <c:v>9.1999999999999993</c:v>
                </c:pt>
                <c:pt idx="294">
                  <c:v>9.1999999999999993</c:v>
                </c:pt>
                <c:pt idx="295">
                  <c:v>9.1999999999999993</c:v>
                </c:pt>
                <c:pt idx="296">
                  <c:v>9.1999999999999993</c:v>
                </c:pt>
                <c:pt idx="297">
                  <c:v>9.1999999999999993</c:v>
                </c:pt>
                <c:pt idx="298">
                  <c:v>9.1999999999999993</c:v>
                </c:pt>
                <c:pt idx="299">
                  <c:v>9.1999999999999993</c:v>
                </c:pt>
                <c:pt idx="300">
                  <c:v>9.1999999999999993</c:v>
                </c:pt>
                <c:pt idx="301">
                  <c:v>9.1999999999999993</c:v>
                </c:pt>
                <c:pt idx="302">
                  <c:v>9.1999999999999993</c:v>
                </c:pt>
                <c:pt idx="303">
                  <c:v>9.1999999999999993</c:v>
                </c:pt>
                <c:pt idx="304">
                  <c:v>9.1999999999999993</c:v>
                </c:pt>
                <c:pt idx="305">
                  <c:v>9.1999999999999993</c:v>
                </c:pt>
                <c:pt idx="306">
                  <c:v>9.1999999999999993</c:v>
                </c:pt>
                <c:pt idx="307">
                  <c:v>9.1999999999999993</c:v>
                </c:pt>
                <c:pt idx="308">
                  <c:v>9.1999999999999993</c:v>
                </c:pt>
                <c:pt idx="309">
                  <c:v>9.1999999999999993</c:v>
                </c:pt>
                <c:pt idx="310">
                  <c:v>9.1999999999999993</c:v>
                </c:pt>
                <c:pt idx="311">
                  <c:v>9.1999999999999993</c:v>
                </c:pt>
                <c:pt idx="312">
                  <c:v>9.1999999999999993</c:v>
                </c:pt>
                <c:pt idx="313">
                  <c:v>9.1999999999999993</c:v>
                </c:pt>
                <c:pt idx="314">
                  <c:v>9.1999999999999993</c:v>
                </c:pt>
                <c:pt idx="315">
                  <c:v>9.1999999999999993</c:v>
                </c:pt>
                <c:pt idx="316">
                  <c:v>9.1999999999999993</c:v>
                </c:pt>
                <c:pt idx="317">
                  <c:v>9.1999999999999993</c:v>
                </c:pt>
                <c:pt idx="318">
                  <c:v>9.1999999999999993</c:v>
                </c:pt>
                <c:pt idx="319">
                  <c:v>9.1999999999999993</c:v>
                </c:pt>
                <c:pt idx="320">
                  <c:v>9.1999999999999993</c:v>
                </c:pt>
                <c:pt idx="321">
                  <c:v>9.1999999999999993</c:v>
                </c:pt>
                <c:pt idx="322">
                  <c:v>9.1999999999999993</c:v>
                </c:pt>
                <c:pt idx="323">
                  <c:v>9.1999999999999993</c:v>
                </c:pt>
                <c:pt idx="324">
                  <c:v>9.1999999999999993</c:v>
                </c:pt>
                <c:pt idx="325">
                  <c:v>9.1999999999999993</c:v>
                </c:pt>
                <c:pt idx="326">
                  <c:v>9.1999999999999993</c:v>
                </c:pt>
                <c:pt idx="327">
                  <c:v>9.1999999999999993</c:v>
                </c:pt>
                <c:pt idx="328">
                  <c:v>9.1999999999999993</c:v>
                </c:pt>
                <c:pt idx="329">
                  <c:v>9.1999999999999993</c:v>
                </c:pt>
                <c:pt idx="330">
                  <c:v>9.1999999999999993</c:v>
                </c:pt>
                <c:pt idx="331">
                  <c:v>9.1999999999999993</c:v>
                </c:pt>
                <c:pt idx="332">
                  <c:v>9.1999999999999993</c:v>
                </c:pt>
                <c:pt idx="333">
                  <c:v>9.1999999999999993</c:v>
                </c:pt>
                <c:pt idx="334">
                  <c:v>9.1999999999999993</c:v>
                </c:pt>
                <c:pt idx="335">
                  <c:v>9.1999999999999993</c:v>
                </c:pt>
                <c:pt idx="336">
                  <c:v>9.1999999999999993</c:v>
                </c:pt>
                <c:pt idx="337">
                  <c:v>9.1999999999999993</c:v>
                </c:pt>
                <c:pt idx="338">
                  <c:v>9.1999999999999993</c:v>
                </c:pt>
                <c:pt idx="339">
                  <c:v>9.1999999999999993</c:v>
                </c:pt>
                <c:pt idx="340">
                  <c:v>9.1999999999999993</c:v>
                </c:pt>
                <c:pt idx="341">
                  <c:v>9.1999999999999993</c:v>
                </c:pt>
                <c:pt idx="342">
                  <c:v>9.1999999999999993</c:v>
                </c:pt>
                <c:pt idx="343">
                  <c:v>9.1999999999999993</c:v>
                </c:pt>
                <c:pt idx="344">
                  <c:v>9.1999999999999993</c:v>
                </c:pt>
                <c:pt idx="345">
                  <c:v>9.1999999999999993</c:v>
                </c:pt>
                <c:pt idx="346">
                  <c:v>9.1999999999999993</c:v>
                </c:pt>
                <c:pt idx="347">
                  <c:v>9.1999999999999993</c:v>
                </c:pt>
                <c:pt idx="348">
                  <c:v>9.1999999999999993</c:v>
                </c:pt>
                <c:pt idx="349">
                  <c:v>9.1999999999999993</c:v>
                </c:pt>
                <c:pt idx="350">
                  <c:v>9.1999999999999993</c:v>
                </c:pt>
                <c:pt idx="351">
                  <c:v>9.1999999999999993</c:v>
                </c:pt>
                <c:pt idx="352">
                  <c:v>9.1999999999999993</c:v>
                </c:pt>
                <c:pt idx="353">
                  <c:v>9.1999999999999993</c:v>
                </c:pt>
                <c:pt idx="354">
                  <c:v>9.1999999999999993</c:v>
                </c:pt>
                <c:pt idx="355">
                  <c:v>9.1999999999999993</c:v>
                </c:pt>
                <c:pt idx="356">
                  <c:v>9.1999999999999993</c:v>
                </c:pt>
                <c:pt idx="357">
                  <c:v>9.1999999999999993</c:v>
                </c:pt>
                <c:pt idx="358">
                  <c:v>9.1999999999999993</c:v>
                </c:pt>
                <c:pt idx="359">
                  <c:v>9.1999999999999993</c:v>
                </c:pt>
                <c:pt idx="360">
                  <c:v>9.1999999999999993</c:v>
                </c:pt>
                <c:pt idx="361">
                  <c:v>9.1999999999999993</c:v>
                </c:pt>
                <c:pt idx="362">
                  <c:v>9.1999999999999993</c:v>
                </c:pt>
                <c:pt idx="363">
                  <c:v>9.1999999999999993</c:v>
                </c:pt>
                <c:pt idx="364">
                  <c:v>9.1999999999999993</c:v>
                </c:pt>
                <c:pt idx="365">
                  <c:v>9.1999999999999993</c:v>
                </c:pt>
                <c:pt idx="366">
                  <c:v>9.1999999999999993</c:v>
                </c:pt>
                <c:pt idx="367">
                  <c:v>9.1999999999999993</c:v>
                </c:pt>
                <c:pt idx="368">
                  <c:v>9.1999999999999993</c:v>
                </c:pt>
                <c:pt idx="369">
                  <c:v>9.1999999999999993</c:v>
                </c:pt>
                <c:pt idx="370">
                  <c:v>9.1999999999999993</c:v>
                </c:pt>
                <c:pt idx="371">
                  <c:v>9.1999999999999993</c:v>
                </c:pt>
                <c:pt idx="372">
                  <c:v>9.1999999999999993</c:v>
                </c:pt>
                <c:pt idx="373">
                  <c:v>9.1999999999999993</c:v>
                </c:pt>
                <c:pt idx="374">
                  <c:v>9.1999999999999993</c:v>
                </c:pt>
                <c:pt idx="375">
                  <c:v>9.1999999999999993</c:v>
                </c:pt>
                <c:pt idx="376">
                  <c:v>9.1999999999999993</c:v>
                </c:pt>
                <c:pt idx="377">
                  <c:v>9.1999999999999993</c:v>
                </c:pt>
                <c:pt idx="378">
                  <c:v>9.1999999999999993</c:v>
                </c:pt>
                <c:pt idx="379">
                  <c:v>9.1999999999999993</c:v>
                </c:pt>
                <c:pt idx="380">
                  <c:v>9.1999999999999993</c:v>
                </c:pt>
                <c:pt idx="381">
                  <c:v>9.1999999999999993</c:v>
                </c:pt>
                <c:pt idx="382">
                  <c:v>9.1999999999999993</c:v>
                </c:pt>
                <c:pt idx="383">
                  <c:v>9.1999999999999993</c:v>
                </c:pt>
                <c:pt idx="384">
                  <c:v>9.1999999999999993</c:v>
                </c:pt>
                <c:pt idx="385">
                  <c:v>9.1999999999999993</c:v>
                </c:pt>
                <c:pt idx="386">
                  <c:v>9.1999999999999993</c:v>
                </c:pt>
                <c:pt idx="387">
                  <c:v>9.1999999999999993</c:v>
                </c:pt>
                <c:pt idx="388">
                  <c:v>9.1999999999999993</c:v>
                </c:pt>
                <c:pt idx="389">
                  <c:v>9.1999999999999993</c:v>
                </c:pt>
                <c:pt idx="390">
                  <c:v>9.1999999999999993</c:v>
                </c:pt>
                <c:pt idx="391">
                  <c:v>9.1999999999999993</c:v>
                </c:pt>
                <c:pt idx="392">
                  <c:v>9.1999999999999993</c:v>
                </c:pt>
                <c:pt idx="393">
                  <c:v>9.1999999999999993</c:v>
                </c:pt>
                <c:pt idx="394">
                  <c:v>9.1999999999999993</c:v>
                </c:pt>
                <c:pt idx="395">
                  <c:v>9.1999999999999993</c:v>
                </c:pt>
                <c:pt idx="396">
                  <c:v>9.1999999999999993</c:v>
                </c:pt>
                <c:pt idx="397">
                  <c:v>9.1999999999999993</c:v>
                </c:pt>
                <c:pt idx="398">
                  <c:v>9.1999999999999993</c:v>
                </c:pt>
                <c:pt idx="399">
                  <c:v>9.1999999999999993</c:v>
                </c:pt>
                <c:pt idx="400">
                  <c:v>9.1999999999999993</c:v>
                </c:pt>
                <c:pt idx="401">
                  <c:v>9.1999999999999993</c:v>
                </c:pt>
                <c:pt idx="402">
                  <c:v>9.1999999999999993</c:v>
                </c:pt>
                <c:pt idx="403">
                  <c:v>9.1999999999999993</c:v>
                </c:pt>
                <c:pt idx="404">
                  <c:v>9.1999999999999993</c:v>
                </c:pt>
                <c:pt idx="405">
                  <c:v>9.1999999999999993</c:v>
                </c:pt>
                <c:pt idx="406">
                  <c:v>9.1999999999999993</c:v>
                </c:pt>
                <c:pt idx="407">
                  <c:v>9.1999999999999993</c:v>
                </c:pt>
                <c:pt idx="408">
                  <c:v>9.1999999999999993</c:v>
                </c:pt>
                <c:pt idx="409">
                  <c:v>9.1999999999999993</c:v>
                </c:pt>
                <c:pt idx="410">
                  <c:v>9.1999999999999993</c:v>
                </c:pt>
                <c:pt idx="411">
                  <c:v>9.1999999999999993</c:v>
                </c:pt>
                <c:pt idx="412">
                  <c:v>9.1999999999999993</c:v>
                </c:pt>
                <c:pt idx="413">
                  <c:v>9.1999999999999993</c:v>
                </c:pt>
                <c:pt idx="414">
                  <c:v>9.1999999999999993</c:v>
                </c:pt>
                <c:pt idx="415">
                  <c:v>9.1999999999999993</c:v>
                </c:pt>
                <c:pt idx="416">
                  <c:v>9.1999999999999993</c:v>
                </c:pt>
                <c:pt idx="417">
                  <c:v>9.1999999999999993</c:v>
                </c:pt>
                <c:pt idx="418">
                  <c:v>9.1999999999999993</c:v>
                </c:pt>
                <c:pt idx="419">
                  <c:v>9.1999999999999993</c:v>
                </c:pt>
                <c:pt idx="420">
                  <c:v>9.1999999999999993</c:v>
                </c:pt>
                <c:pt idx="421">
                  <c:v>9.1999999999999993</c:v>
                </c:pt>
                <c:pt idx="422">
                  <c:v>9.1999999999999993</c:v>
                </c:pt>
                <c:pt idx="423">
                  <c:v>9.1999999999999993</c:v>
                </c:pt>
                <c:pt idx="424">
                  <c:v>9.1999999999999993</c:v>
                </c:pt>
                <c:pt idx="425">
                  <c:v>9.1999999999999993</c:v>
                </c:pt>
                <c:pt idx="426">
                  <c:v>9.1999999999999993</c:v>
                </c:pt>
                <c:pt idx="427">
                  <c:v>9.1999999999999993</c:v>
                </c:pt>
                <c:pt idx="428">
                  <c:v>9.1999999999999993</c:v>
                </c:pt>
                <c:pt idx="429">
                  <c:v>9.1999999999999993</c:v>
                </c:pt>
                <c:pt idx="430">
                  <c:v>9.1999999999999993</c:v>
                </c:pt>
                <c:pt idx="431">
                  <c:v>9.1999999999999993</c:v>
                </c:pt>
                <c:pt idx="432">
                  <c:v>9.1999999999999993</c:v>
                </c:pt>
                <c:pt idx="433">
                  <c:v>9.1999999999999993</c:v>
                </c:pt>
                <c:pt idx="434">
                  <c:v>9.1999999999999993</c:v>
                </c:pt>
                <c:pt idx="435">
                  <c:v>9.1999999999999993</c:v>
                </c:pt>
                <c:pt idx="436">
                  <c:v>9.1999999999999993</c:v>
                </c:pt>
                <c:pt idx="437">
                  <c:v>9.1999999999999993</c:v>
                </c:pt>
                <c:pt idx="438">
                  <c:v>9.1999999999999993</c:v>
                </c:pt>
                <c:pt idx="439">
                  <c:v>9.1999999999999993</c:v>
                </c:pt>
                <c:pt idx="440">
                  <c:v>9.1999999999999993</c:v>
                </c:pt>
                <c:pt idx="441">
                  <c:v>9.1999999999999993</c:v>
                </c:pt>
                <c:pt idx="442">
                  <c:v>9.1999999999999993</c:v>
                </c:pt>
                <c:pt idx="443">
                  <c:v>9.1999999999999993</c:v>
                </c:pt>
                <c:pt idx="444">
                  <c:v>9.1999999999999993</c:v>
                </c:pt>
                <c:pt idx="445">
                  <c:v>9.1999999999999993</c:v>
                </c:pt>
                <c:pt idx="446">
                  <c:v>9.1999999999999993</c:v>
                </c:pt>
                <c:pt idx="447">
                  <c:v>9.1999999999999993</c:v>
                </c:pt>
                <c:pt idx="448">
                  <c:v>9.1999999999999993</c:v>
                </c:pt>
                <c:pt idx="449">
                  <c:v>9.1999999999999993</c:v>
                </c:pt>
                <c:pt idx="450">
                  <c:v>9.1999999999999993</c:v>
                </c:pt>
                <c:pt idx="451">
                  <c:v>9.1999999999999993</c:v>
                </c:pt>
                <c:pt idx="452">
                  <c:v>9.1999999999999993</c:v>
                </c:pt>
                <c:pt idx="453">
                  <c:v>9.1999999999999993</c:v>
                </c:pt>
                <c:pt idx="454">
                  <c:v>9.1999999999999993</c:v>
                </c:pt>
                <c:pt idx="455">
                  <c:v>9.1999999999999993</c:v>
                </c:pt>
                <c:pt idx="456">
                  <c:v>9.1999999999999993</c:v>
                </c:pt>
                <c:pt idx="457">
                  <c:v>9.1999999999999993</c:v>
                </c:pt>
                <c:pt idx="458">
                  <c:v>9.1999999999999993</c:v>
                </c:pt>
                <c:pt idx="459">
                  <c:v>9.1999999999999993</c:v>
                </c:pt>
                <c:pt idx="460">
                  <c:v>9.1999999999999993</c:v>
                </c:pt>
                <c:pt idx="461">
                  <c:v>9.1999999999999993</c:v>
                </c:pt>
                <c:pt idx="462">
                  <c:v>9.1999999999999993</c:v>
                </c:pt>
                <c:pt idx="463">
                  <c:v>9.1999999999999993</c:v>
                </c:pt>
                <c:pt idx="464">
                  <c:v>9.1999999999999993</c:v>
                </c:pt>
                <c:pt idx="465">
                  <c:v>9.1999999999999993</c:v>
                </c:pt>
                <c:pt idx="466">
                  <c:v>9.1999999999999993</c:v>
                </c:pt>
                <c:pt idx="467">
                  <c:v>9.1999999999999993</c:v>
                </c:pt>
                <c:pt idx="468">
                  <c:v>9.1999999999999993</c:v>
                </c:pt>
                <c:pt idx="469">
                  <c:v>9.1999999999999993</c:v>
                </c:pt>
                <c:pt idx="470">
                  <c:v>9.1999999999999993</c:v>
                </c:pt>
                <c:pt idx="471">
                  <c:v>9.1999999999999993</c:v>
                </c:pt>
                <c:pt idx="472">
                  <c:v>9.1999999999999993</c:v>
                </c:pt>
                <c:pt idx="473">
                  <c:v>9.1999999999999993</c:v>
                </c:pt>
                <c:pt idx="474">
                  <c:v>9.1999999999999993</c:v>
                </c:pt>
                <c:pt idx="475">
                  <c:v>9.1999999999999993</c:v>
                </c:pt>
                <c:pt idx="476">
                  <c:v>9.1999999999999993</c:v>
                </c:pt>
                <c:pt idx="477">
                  <c:v>9.1999999999999993</c:v>
                </c:pt>
                <c:pt idx="478">
                  <c:v>9.1999999999999993</c:v>
                </c:pt>
                <c:pt idx="479">
                  <c:v>9.1999999999999993</c:v>
                </c:pt>
                <c:pt idx="480">
                  <c:v>9.1999999999999993</c:v>
                </c:pt>
                <c:pt idx="481">
                  <c:v>9.1999999999999993</c:v>
                </c:pt>
                <c:pt idx="482">
                  <c:v>9.1999999999999993</c:v>
                </c:pt>
                <c:pt idx="483">
                  <c:v>9.1999999999999993</c:v>
                </c:pt>
                <c:pt idx="484">
                  <c:v>9.1999999999999993</c:v>
                </c:pt>
                <c:pt idx="485">
                  <c:v>9.1999999999999993</c:v>
                </c:pt>
                <c:pt idx="486">
                  <c:v>9.1999999999999993</c:v>
                </c:pt>
                <c:pt idx="487">
                  <c:v>9.1999999999999993</c:v>
                </c:pt>
                <c:pt idx="488">
                  <c:v>9.1999999999999993</c:v>
                </c:pt>
                <c:pt idx="489">
                  <c:v>9.1999999999999993</c:v>
                </c:pt>
                <c:pt idx="490">
                  <c:v>9.1999999999999993</c:v>
                </c:pt>
                <c:pt idx="491">
                  <c:v>9.1999999999999993</c:v>
                </c:pt>
                <c:pt idx="492">
                  <c:v>9.1999999999999993</c:v>
                </c:pt>
                <c:pt idx="493">
                  <c:v>9.1999999999999993</c:v>
                </c:pt>
                <c:pt idx="494">
                  <c:v>9.1999999999999993</c:v>
                </c:pt>
                <c:pt idx="495">
                  <c:v>9.1999999999999993</c:v>
                </c:pt>
                <c:pt idx="496">
                  <c:v>9.1999999999999993</c:v>
                </c:pt>
                <c:pt idx="497">
                  <c:v>9.1999999999999993</c:v>
                </c:pt>
                <c:pt idx="498">
                  <c:v>9.1999999999999993</c:v>
                </c:pt>
                <c:pt idx="499">
                  <c:v>9.1999999999999993</c:v>
                </c:pt>
                <c:pt idx="500">
                  <c:v>9.1999999999999993</c:v>
                </c:pt>
                <c:pt idx="501">
                  <c:v>9.1999999999999993</c:v>
                </c:pt>
                <c:pt idx="502">
                  <c:v>9.1999999999999993</c:v>
                </c:pt>
                <c:pt idx="503">
                  <c:v>9.1999999999999993</c:v>
                </c:pt>
                <c:pt idx="504">
                  <c:v>9.1999999999999993</c:v>
                </c:pt>
                <c:pt idx="505">
                  <c:v>9.1999999999999993</c:v>
                </c:pt>
                <c:pt idx="506">
                  <c:v>9.1999999999999993</c:v>
                </c:pt>
                <c:pt idx="507">
                  <c:v>9.1999999999999993</c:v>
                </c:pt>
                <c:pt idx="508">
                  <c:v>9.1999999999999993</c:v>
                </c:pt>
                <c:pt idx="509">
                  <c:v>9.1999999999999993</c:v>
                </c:pt>
                <c:pt idx="510">
                  <c:v>9.1999999999999993</c:v>
                </c:pt>
                <c:pt idx="511">
                  <c:v>9.1999999999999993</c:v>
                </c:pt>
                <c:pt idx="512">
                  <c:v>9.1999999999999993</c:v>
                </c:pt>
                <c:pt idx="513">
                  <c:v>9.1999999999999993</c:v>
                </c:pt>
                <c:pt idx="514">
                  <c:v>9.1999999999999993</c:v>
                </c:pt>
                <c:pt idx="515">
                  <c:v>9.1999999999999993</c:v>
                </c:pt>
                <c:pt idx="516">
                  <c:v>9.1999999999999993</c:v>
                </c:pt>
                <c:pt idx="517">
                  <c:v>9.1999999999999993</c:v>
                </c:pt>
                <c:pt idx="518">
                  <c:v>9.1999999999999993</c:v>
                </c:pt>
                <c:pt idx="519">
                  <c:v>9.1999999999999993</c:v>
                </c:pt>
                <c:pt idx="520">
                  <c:v>9.1999999999999993</c:v>
                </c:pt>
                <c:pt idx="521">
                  <c:v>9.1999999999999993</c:v>
                </c:pt>
                <c:pt idx="522">
                  <c:v>9.1999999999999993</c:v>
                </c:pt>
                <c:pt idx="523">
                  <c:v>9.1999999999999993</c:v>
                </c:pt>
                <c:pt idx="524">
                  <c:v>9.1999999999999993</c:v>
                </c:pt>
                <c:pt idx="525">
                  <c:v>9.1999999999999993</c:v>
                </c:pt>
                <c:pt idx="526">
                  <c:v>9.1999999999999993</c:v>
                </c:pt>
                <c:pt idx="527">
                  <c:v>9.1999999999999993</c:v>
                </c:pt>
                <c:pt idx="528">
                  <c:v>9.1999999999999993</c:v>
                </c:pt>
                <c:pt idx="529">
                  <c:v>9.1999999999999993</c:v>
                </c:pt>
                <c:pt idx="530">
                  <c:v>9.1999999999999993</c:v>
                </c:pt>
                <c:pt idx="531">
                  <c:v>9.1999999999999993</c:v>
                </c:pt>
                <c:pt idx="532">
                  <c:v>9.1999999999999993</c:v>
                </c:pt>
                <c:pt idx="533">
                  <c:v>9.1999999999999993</c:v>
                </c:pt>
                <c:pt idx="534">
                  <c:v>9.1999999999999993</c:v>
                </c:pt>
                <c:pt idx="535">
                  <c:v>9.1999999999999993</c:v>
                </c:pt>
                <c:pt idx="536">
                  <c:v>9.1999999999999993</c:v>
                </c:pt>
                <c:pt idx="537">
                  <c:v>9.1999999999999993</c:v>
                </c:pt>
                <c:pt idx="538">
                  <c:v>9.1999999999999993</c:v>
                </c:pt>
                <c:pt idx="539">
                  <c:v>9.1999999999999993</c:v>
                </c:pt>
                <c:pt idx="540">
                  <c:v>9.1999999999999993</c:v>
                </c:pt>
                <c:pt idx="541">
                  <c:v>9.1999999999999993</c:v>
                </c:pt>
                <c:pt idx="542">
                  <c:v>9.1999999999999993</c:v>
                </c:pt>
                <c:pt idx="543">
                  <c:v>9.1999999999999993</c:v>
                </c:pt>
                <c:pt idx="544">
                  <c:v>9.1999999999999993</c:v>
                </c:pt>
                <c:pt idx="545">
                  <c:v>9.1999999999999993</c:v>
                </c:pt>
                <c:pt idx="546">
                  <c:v>9.1999999999999993</c:v>
                </c:pt>
                <c:pt idx="547">
                  <c:v>9.1999999999999993</c:v>
                </c:pt>
                <c:pt idx="548">
                  <c:v>9.1999999999999993</c:v>
                </c:pt>
                <c:pt idx="549">
                  <c:v>9.1999999999999993</c:v>
                </c:pt>
                <c:pt idx="550">
                  <c:v>9.1999999999999993</c:v>
                </c:pt>
                <c:pt idx="551">
                  <c:v>9.1999999999999993</c:v>
                </c:pt>
                <c:pt idx="552">
                  <c:v>9.1999999999999993</c:v>
                </c:pt>
                <c:pt idx="553">
                  <c:v>9.1999999999999993</c:v>
                </c:pt>
                <c:pt idx="554">
                  <c:v>9.1999999999999993</c:v>
                </c:pt>
                <c:pt idx="555">
                  <c:v>9.1999999999999993</c:v>
                </c:pt>
                <c:pt idx="556">
                  <c:v>9.1999999999999993</c:v>
                </c:pt>
                <c:pt idx="557">
                  <c:v>9.1999999999999993</c:v>
                </c:pt>
                <c:pt idx="558">
                  <c:v>9.1999999999999993</c:v>
                </c:pt>
                <c:pt idx="559">
                  <c:v>9.1999999999999993</c:v>
                </c:pt>
                <c:pt idx="560">
                  <c:v>9.1999999999999993</c:v>
                </c:pt>
                <c:pt idx="561">
                  <c:v>9.1999999999999993</c:v>
                </c:pt>
                <c:pt idx="562">
                  <c:v>9.1999999999999993</c:v>
                </c:pt>
                <c:pt idx="563">
                  <c:v>9.1999999999999993</c:v>
                </c:pt>
                <c:pt idx="564">
                  <c:v>9.1999999999999993</c:v>
                </c:pt>
                <c:pt idx="565">
                  <c:v>9.1999999999999993</c:v>
                </c:pt>
                <c:pt idx="566">
                  <c:v>9.1999999999999993</c:v>
                </c:pt>
                <c:pt idx="567">
                  <c:v>9.1999999999999993</c:v>
                </c:pt>
                <c:pt idx="568">
                  <c:v>9.1999999999999993</c:v>
                </c:pt>
                <c:pt idx="569">
                  <c:v>9.1999999999999993</c:v>
                </c:pt>
                <c:pt idx="570">
                  <c:v>9.1999999999999993</c:v>
                </c:pt>
                <c:pt idx="571">
                  <c:v>9.1999999999999993</c:v>
                </c:pt>
                <c:pt idx="572">
                  <c:v>9.1999999999999993</c:v>
                </c:pt>
                <c:pt idx="573">
                  <c:v>9.1999999999999993</c:v>
                </c:pt>
                <c:pt idx="574">
                  <c:v>9.1999999999999993</c:v>
                </c:pt>
                <c:pt idx="575">
                  <c:v>9.1999999999999993</c:v>
                </c:pt>
                <c:pt idx="576">
                  <c:v>9.1999999999999993</c:v>
                </c:pt>
                <c:pt idx="577">
                  <c:v>9.1999999999999993</c:v>
                </c:pt>
                <c:pt idx="578">
                  <c:v>9.1999999999999993</c:v>
                </c:pt>
                <c:pt idx="579">
                  <c:v>9.1999999999999993</c:v>
                </c:pt>
                <c:pt idx="580">
                  <c:v>9.1999999999999993</c:v>
                </c:pt>
                <c:pt idx="581">
                  <c:v>9.1999999999999993</c:v>
                </c:pt>
                <c:pt idx="582">
                  <c:v>9.1999999999999993</c:v>
                </c:pt>
                <c:pt idx="583">
                  <c:v>9.1999999999999993</c:v>
                </c:pt>
                <c:pt idx="584">
                  <c:v>9.1999999999999993</c:v>
                </c:pt>
                <c:pt idx="585">
                  <c:v>9.1999999999999993</c:v>
                </c:pt>
                <c:pt idx="586">
                  <c:v>9.1999999999999993</c:v>
                </c:pt>
                <c:pt idx="587">
                  <c:v>9.1999999999999993</c:v>
                </c:pt>
                <c:pt idx="588">
                  <c:v>9.1999999999999993</c:v>
                </c:pt>
                <c:pt idx="589">
                  <c:v>9.1999999999999993</c:v>
                </c:pt>
                <c:pt idx="590">
                  <c:v>9.1999999999999993</c:v>
                </c:pt>
                <c:pt idx="591">
                  <c:v>9.1999999999999993</c:v>
                </c:pt>
                <c:pt idx="592">
                  <c:v>9.1999999999999993</c:v>
                </c:pt>
                <c:pt idx="593">
                  <c:v>9.1999999999999993</c:v>
                </c:pt>
                <c:pt idx="594">
                  <c:v>9.1999999999999993</c:v>
                </c:pt>
                <c:pt idx="595">
                  <c:v>9.1999999999999993</c:v>
                </c:pt>
                <c:pt idx="596">
                  <c:v>9.1999999999999993</c:v>
                </c:pt>
                <c:pt idx="597">
                  <c:v>9.1999999999999993</c:v>
                </c:pt>
                <c:pt idx="598">
                  <c:v>9.1999999999999993</c:v>
                </c:pt>
                <c:pt idx="599">
                  <c:v>9.1999999999999993</c:v>
                </c:pt>
                <c:pt idx="600">
                  <c:v>9.1999999999999993</c:v>
                </c:pt>
                <c:pt idx="601">
                  <c:v>9.1999999999999993</c:v>
                </c:pt>
                <c:pt idx="602">
                  <c:v>9.1999999999999993</c:v>
                </c:pt>
                <c:pt idx="603">
                  <c:v>9.1999999999999993</c:v>
                </c:pt>
                <c:pt idx="604">
                  <c:v>9.1999999999999993</c:v>
                </c:pt>
                <c:pt idx="605">
                  <c:v>9.1999999999999993</c:v>
                </c:pt>
                <c:pt idx="606">
                  <c:v>9.1999999999999993</c:v>
                </c:pt>
                <c:pt idx="607">
                  <c:v>9.1999999999999993</c:v>
                </c:pt>
                <c:pt idx="608">
                  <c:v>9.1999999999999993</c:v>
                </c:pt>
                <c:pt idx="609">
                  <c:v>9.1999999999999993</c:v>
                </c:pt>
                <c:pt idx="610">
                  <c:v>9.1999999999999993</c:v>
                </c:pt>
                <c:pt idx="611">
                  <c:v>9.1999999999999993</c:v>
                </c:pt>
                <c:pt idx="612">
                  <c:v>9.1999999999999993</c:v>
                </c:pt>
                <c:pt idx="613">
                  <c:v>9.1999999999999993</c:v>
                </c:pt>
                <c:pt idx="614">
                  <c:v>9.1999999999999993</c:v>
                </c:pt>
                <c:pt idx="615">
                  <c:v>9.1999999999999993</c:v>
                </c:pt>
                <c:pt idx="616">
                  <c:v>9.1999999999999993</c:v>
                </c:pt>
                <c:pt idx="617">
                  <c:v>9.1999999999999993</c:v>
                </c:pt>
                <c:pt idx="618">
                  <c:v>9.1999999999999993</c:v>
                </c:pt>
                <c:pt idx="619">
                  <c:v>9.1999999999999993</c:v>
                </c:pt>
                <c:pt idx="620">
                  <c:v>9.1999999999999993</c:v>
                </c:pt>
                <c:pt idx="621">
                  <c:v>9.1999999999999993</c:v>
                </c:pt>
                <c:pt idx="622">
                  <c:v>9.1999999999999993</c:v>
                </c:pt>
                <c:pt idx="623">
                  <c:v>9.1999999999999993</c:v>
                </c:pt>
                <c:pt idx="624">
                  <c:v>9.1999999999999993</c:v>
                </c:pt>
                <c:pt idx="625">
                  <c:v>9.1999999999999993</c:v>
                </c:pt>
                <c:pt idx="626">
                  <c:v>9.1999999999999993</c:v>
                </c:pt>
                <c:pt idx="627">
                  <c:v>9.1999999999999993</c:v>
                </c:pt>
                <c:pt idx="628">
                  <c:v>9.1999999999999993</c:v>
                </c:pt>
                <c:pt idx="629">
                  <c:v>9.1999999999999993</c:v>
                </c:pt>
                <c:pt idx="630">
                  <c:v>9.1999999999999993</c:v>
                </c:pt>
                <c:pt idx="631">
                  <c:v>9.1999999999999993</c:v>
                </c:pt>
                <c:pt idx="632">
                  <c:v>9.1999999999999993</c:v>
                </c:pt>
                <c:pt idx="633">
                  <c:v>9.1999999999999993</c:v>
                </c:pt>
                <c:pt idx="634">
                  <c:v>9.1999999999999993</c:v>
                </c:pt>
                <c:pt idx="635">
                  <c:v>9.1999999999999993</c:v>
                </c:pt>
                <c:pt idx="636">
                  <c:v>9.1999999999999993</c:v>
                </c:pt>
                <c:pt idx="637">
                  <c:v>9.1999999999999993</c:v>
                </c:pt>
                <c:pt idx="638">
                  <c:v>9.1999999999999993</c:v>
                </c:pt>
                <c:pt idx="639">
                  <c:v>9.1999999999999993</c:v>
                </c:pt>
                <c:pt idx="640">
                  <c:v>9.1999999999999993</c:v>
                </c:pt>
                <c:pt idx="641">
                  <c:v>9.1999999999999993</c:v>
                </c:pt>
                <c:pt idx="642">
                  <c:v>9.1999999999999993</c:v>
                </c:pt>
                <c:pt idx="643">
                  <c:v>9.1999999999999993</c:v>
                </c:pt>
                <c:pt idx="644">
                  <c:v>9.1999999999999993</c:v>
                </c:pt>
                <c:pt idx="645">
                  <c:v>9.1999999999999993</c:v>
                </c:pt>
                <c:pt idx="646">
                  <c:v>9.1999999999999993</c:v>
                </c:pt>
                <c:pt idx="647">
                  <c:v>9.1999999999999993</c:v>
                </c:pt>
                <c:pt idx="648">
                  <c:v>9.1999999999999993</c:v>
                </c:pt>
                <c:pt idx="649">
                  <c:v>9.1999999999999993</c:v>
                </c:pt>
                <c:pt idx="650">
                  <c:v>9.1999999999999993</c:v>
                </c:pt>
                <c:pt idx="651">
                  <c:v>9.1999999999999993</c:v>
                </c:pt>
                <c:pt idx="652">
                  <c:v>9.1999999999999993</c:v>
                </c:pt>
                <c:pt idx="653">
                  <c:v>9.1999999999999993</c:v>
                </c:pt>
                <c:pt idx="654">
                  <c:v>9.1999999999999993</c:v>
                </c:pt>
                <c:pt idx="655">
                  <c:v>9.1999999999999993</c:v>
                </c:pt>
                <c:pt idx="656">
                  <c:v>9.1999999999999993</c:v>
                </c:pt>
                <c:pt idx="657">
                  <c:v>9.1999999999999993</c:v>
                </c:pt>
                <c:pt idx="658">
                  <c:v>9.1999999999999993</c:v>
                </c:pt>
                <c:pt idx="659">
                  <c:v>9.1999999999999993</c:v>
                </c:pt>
                <c:pt idx="660">
                  <c:v>9.1999999999999993</c:v>
                </c:pt>
                <c:pt idx="661">
                  <c:v>9.1999999999999993</c:v>
                </c:pt>
                <c:pt idx="662">
                  <c:v>9.1999999999999993</c:v>
                </c:pt>
                <c:pt idx="663">
                  <c:v>9.1999999999999993</c:v>
                </c:pt>
                <c:pt idx="664">
                  <c:v>9.1999999999999993</c:v>
                </c:pt>
                <c:pt idx="665">
                  <c:v>9.1999999999999993</c:v>
                </c:pt>
                <c:pt idx="666">
                  <c:v>9.1999999999999993</c:v>
                </c:pt>
                <c:pt idx="667">
                  <c:v>9.1999999999999993</c:v>
                </c:pt>
                <c:pt idx="668">
                  <c:v>9.1999999999999993</c:v>
                </c:pt>
                <c:pt idx="669">
                  <c:v>9.1999999999999993</c:v>
                </c:pt>
                <c:pt idx="670">
                  <c:v>9.1999999999999993</c:v>
                </c:pt>
                <c:pt idx="671">
                  <c:v>9.1999999999999993</c:v>
                </c:pt>
                <c:pt idx="672">
                  <c:v>9.1999999999999993</c:v>
                </c:pt>
                <c:pt idx="673">
                  <c:v>9.1999999999999993</c:v>
                </c:pt>
                <c:pt idx="674">
                  <c:v>9.1999999999999993</c:v>
                </c:pt>
                <c:pt idx="675">
                  <c:v>9.1999999999999993</c:v>
                </c:pt>
                <c:pt idx="676">
                  <c:v>9.1999999999999993</c:v>
                </c:pt>
                <c:pt idx="677">
                  <c:v>9.1999999999999993</c:v>
                </c:pt>
                <c:pt idx="678">
                  <c:v>9.1999999999999993</c:v>
                </c:pt>
                <c:pt idx="679">
                  <c:v>9.1999999999999993</c:v>
                </c:pt>
                <c:pt idx="680">
                  <c:v>9.1999999999999993</c:v>
                </c:pt>
                <c:pt idx="681">
                  <c:v>9.1999999999999993</c:v>
                </c:pt>
                <c:pt idx="682">
                  <c:v>9.1999999999999993</c:v>
                </c:pt>
                <c:pt idx="683">
                  <c:v>9.1999999999999993</c:v>
                </c:pt>
                <c:pt idx="684">
                  <c:v>9.1999999999999993</c:v>
                </c:pt>
                <c:pt idx="685">
                  <c:v>9.1999999999999993</c:v>
                </c:pt>
                <c:pt idx="686">
                  <c:v>9.1999999999999993</c:v>
                </c:pt>
                <c:pt idx="687">
                  <c:v>9.1999999999999993</c:v>
                </c:pt>
                <c:pt idx="688">
                  <c:v>9.1999999999999993</c:v>
                </c:pt>
                <c:pt idx="689">
                  <c:v>9.1999999999999993</c:v>
                </c:pt>
                <c:pt idx="690">
                  <c:v>9.1999999999999993</c:v>
                </c:pt>
                <c:pt idx="691">
                  <c:v>9.1999999999999993</c:v>
                </c:pt>
                <c:pt idx="692">
                  <c:v>9.1999999999999993</c:v>
                </c:pt>
                <c:pt idx="693">
                  <c:v>9.1999999999999993</c:v>
                </c:pt>
                <c:pt idx="694">
                  <c:v>9.1999999999999993</c:v>
                </c:pt>
                <c:pt idx="695">
                  <c:v>9.1999999999999993</c:v>
                </c:pt>
                <c:pt idx="696">
                  <c:v>9.1999999999999993</c:v>
                </c:pt>
                <c:pt idx="697">
                  <c:v>9.1999999999999993</c:v>
                </c:pt>
                <c:pt idx="698">
                  <c:v>9.1999999999999993</c:v>
                </c:pt>
                <c:pt idx="699">
                  <c:v>9.1999999999999993</c:v>
                </c:pt>
                <c:pt idx="700">
                  <c:v>9.1999999999999993</c:v>
                </c:pt>
                <c:pt idx="701">
                  <c:v>9.1999999999999993</c:v>
                </c:pt>
                <c:pt idx="702">
                  <c:v>9.1999999999999993</c:v>
                </c:pt>
                <c:pt idx="703">
                  <c:v>9.1999999999999993</c:v>
                </c:pt>
                <c:pt idx="704">
                  <c:v>9.1999999999999993</c:v>
                </c:pt>
                <c:pt idx="705">
                  <c:v>9.1999999999999993</c:v>
                </c:pt>
                <c:pt idx="706">
                  <c:v>9.1999999999999993</c:v>
                </c:pt>
                <c:pt idx="707">
                  <c:v>9.1999999999999993</c:v>
                </c:pt>
                <c:pt idx="708">
                  <c:v>9.1999999999999993</c:v>
                </c:pt>
                <c:pt idx="709">
                  <c:v>9.1999999999999993</c:v>
                </c:pt>
                <c:pt idx="710">
                  <c:v>9.1999999999999993</c:v>
                </c:pt>
                <c:pt idx="711">
                  <c:v>9.1999999999999993</c:v>
                </c:pt>
                <c:pt idx="712">
                  <c:v>9.1999999999999993</c:v>
                </c:pt>
                <c:pt idx="713">
                  <c:v>9.1999999999999993</c:v>
                </c:pt>
                <c:pt idx="714">
                  <c:v>9.1999999999999993</c:v>
                </c:pt>
                <c:pt idx="715">
                  <c:v>9.1999999999999993</c:v>
                </c:pt>
                <c:pt idx="716">
                  <c:v>9.1999999999999993</c:v>
                </c:pt>
                <c:pt idx="717">
                  <c:v>9.1999999999999993</c:v>
                </c:pt>
                <c:pt idx="718">
                  <c:v>9.1999999999999993</c:v>
                </c:pt>
                <c:pt idx="719">
                  <c:v>9.1999999999999993</c:v>
                </c:pt>
                <c:pt idx="720">
                  <c:v>9.1999999999999993</c:v>
                </c:pt>
                <c:pt idx="721">
                  <c:v>9.1999999999999993</c:v>
                </c:pt>
                <c:pt idx="722">
                  <c:v>9.1999999999999993</c:v>
                </c:pt>
                <c:pt idx="723">
                  <c:v>9.1999999999999993</c:v>
                </c:pt>
                <c:pt idx="724">
                  <c:v>9.1999999999999993</c:v>
                </c:pt>
                <c:pt idx="725">
                  <c:v>9.1999999999999993</c:v>
                </c:pt>
                <c:pt idx="726">
                  <c:v>9.1999999999999993</c:v>
                </c:pt>
                <c:pt idx="727">
                  <c:v>9.1999999999999993</c:v>
                </c:pt>
                <c:pt idx="728">
                  <c:v>9.1999999999999993</c:v>
                </c:pt>
                <c:pt idx="729">
                  <c:v>9.1999999999999993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ED39-4B43-971D-EC42A37FAF8A}"/>
            </c:ext>
          </c:extLst>
        </c:ser>
        <c:ser>
          <c:idx val="12"/>
          <c:order val="19"/>
          <c:tx>
            <c:v>MINIMO ABSOLUTO 1972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DATOS!$AO$3:$AO$732</c:f>
              <c:numCache>
                <c:formatCode>0.00</c:formatCode>
                <c:ptCount val="730"/>
                <c:pt idx="0">
                  <c:v>0.48</c:v>
                </c:pt>
                <c:pt idx="1">
                  <c:v>0.48</c:v>
                </c:pt>
                <c:pt idx="2">
                  <c:v>0.48</c:v>
                </c:pt>
                <c:pt idx="3">
                  <c:v>0.48</c:v>
                </c:pt>
                <c:pt idx="4">
                  <c:v>0.48</c:v>
                </c:pt>
                <c:pt idx="5">
                  <c:v>0.48</c:v>
                </c:pt>
                <c:pt idx="6">
                  <c:v>0.48</c:v>
                </c:pt>
                <c:pt idx="7">
                  <c:v>0.48</c:v>
                </c:pt>
                <c:pt idx="8">
                  <c:v>0.48</c:v>
                </c:pt>
                <c:pt idx="9">
                  <c:v>0.48</c:v>
                </c:pt>
                <c:pt idx="10">
                  <c:v>0.48</c:v>
                </c:pt>
                <c:pt idx="11">
                  <c:v>0.48</c:v>
                </c:pt>
                <c:pt idx="12">
                  <c:v>0.48</c:v>
                </c:pt>
                <c:pt idx="13">
                  <c:v>0.48</c:v>
                </c:pt>
                <c:pt idx="14">
                  <c:v>0.48</c:v>
                </c:pt>
                <c:pt idx="15">
                  <c:v>0.48</c:v>
                </c:pt>
                <c:pt idx="16">
                  <c:v>0.48</c:v>
                </c:pt>
                <c:pt idx="17">
                  <c:v>0.48</c:v>
                </c:pt>
                <c:pt idx="18">
                  <c:v>0.48</c:v>
                </c:pt>
                <c:pt idx="19">
                  <c:v>0.48</c:v>
                </c:pt>
                <c:pt idx="20">
                  <c:v>0.48</c:v>
                </c:pt>
                <c:pt idx="21">
                  <c:v>0.48</c:v>
                </c:pt>
                <c:pt idx="22">
                  <c:v>0.48</c:v>
                </c:pt>
                <c:pt idx="23">
                  <c:v>0.48</c:v>
                </c:pt>
                <c:pt idx="24">
                  <c:v>0.48</c:v>
                </c:pt>
                <c:pt idx="25">
                  <c:v>0.48</c:v>
                </c:pt>
                <c:pt idx="26">
                  <c:v>0.48</c:v>
                </c:pt>
                <c:pt idx="27">
                  <c:v>0.48</c:v>
                </c:pt>
                <c:pt idx="28">
                  <c:v>0.48</c:v>
                </c:pt>
                <c:pt idx="29">
                  <c:v>0.48</c:v>
                </c:pt>
                <c:pt idx="30">
                  <c:v>0.48</c:v>
                </c:pt>
                <c:pt idx="31">
                  <c:v>0.48</c:v>
                </c:pt>
                <c:pt idx="32">
                  <c:v>0.48</c:v>
                </c:pt>
                <c:pt idx="33">
                  <c:v>0.48</c:v>
                </c:pt>
                <c:pt idx="34">
                  <c:v>0.48</c:v>
                </c:pt>
                <c:pt idx="35">
                  <c:v>0.48</c:v>
                </c:pt>
                <c:pt idx="36">
                  <c:v>0.48</c:v>
                </c:pt>
                <c:pt idx="37">
                  <c:v>0.48</c:v>
                </c:pt>
                <c:pt idx="38">
                  <c:v>0.48</c:v>
                </c:pt>
                <c:pt idx="39">
                  <c:v>0.48</c:v>
                </c:pt>
                <c:pt idx="40">
                  <c:v>0.48</c:v>
                </c:pt>
                <c:pt idx="41">
                  <c:v>0.48</c:v>
                </c:pt>
                <c:pt idx="42">
                  <c:v>0.48</c:v>
                </c:pt>
                <c:pt idx="43">
                  <c:v>0.48</c:v>
                </c:pt>
                <c:pt idx="44">
                  <c:v>0.48</c:v>
                </c:pt>
                <c:pt idx="45">
                  <c:v>0.48</c:v>
                </c:pt>
                <c:pt idx="46">
                  <c:v>0.48</c:v>
                </c:pt>
                <c:pt idx="47">
                  <c:v>0.48</c:v>
                </c:pt>
                <c:pt idx="48">
                  <c:v>0.48</c:v>
                </c:pt>
                <c:pt idx="49">
                  <c:v>0.48</c:v>
                </c:pt>
                <c:pt idx="50">
                  <c:v>0.48</c:v>
                </c:pt>
                <c:pt idx="51">
                  <c:v>0.48</c:v>
                </c:pt>
                <c:pt idx="52">
                  <c:v>0.48</c:v>
                </c:pt>
                <c:pt idx="53">
                  <c:v>0.48</c:v>
                </c:pt>
                <c:pt idx="54">
                  <c:v>0.48</c:v>
                </c:pt>
                <c:pt idx="55">
                  <c:v>0.48</c:v>
                </c:pt>
                <c:pt idx="56">
                  <c:v>0.48</c:v>
                </c:pt>
                <c:pt idx="57">
                  <c:v>0.48</c:v>
                </c:pt>
                <c:pt idx="58">
                  <c:v>0.48</c:v>
                </c:pt>
                <c:pt idx="59">
                  <c:v>0.48</c:v>
                </c:pt>
                <c:pt idx="60">
                  <c:v>0.48</c:v>
                </c:pt>
                <c:pt idx="61">
                  <c:v>0.48</c:v>
                </c:pt>
                <c:pt idx="62">
                  <c:v>0.48</c:v>
                </c:pt>
                <c:pt idx="63">
                  <c:v>0.48</c:v>
                </c:pt>
                <c:pt idx="64">
                  <c:v>0.48</c:v>
                </c:pt>
                <c:pt idx="65">
                  <c:v>0.48</c:v>
                </c:pt>
                <c:pt idx="66">
                  <c:v>0.48</c:v>
                </c:pt>
                <c:pt idx="67">
                  <c:v>0.48</c:v>
                </c:pt>
                <c:pt idx="68">
                  <c:v>0.48</c:v>
                </c:pt>
                <c:pt idx="69">
                  <c:v>0.48</c:v>
                </c:pt>
                <c:pt idx="70">
                  <c:v>0.48</c:v>
                </c:pt>
                <c:pt idx="71">
                  <c:v>0.48</c:v>
                </c:pt>
                <c:pt idx="72">
                  <c:v>0.48</c:v>
                </c:pt>
                <c:pt idx="73">
                  <c:v>0.48</c:v>
                </c:pt>
                <c:pt idx="74">
                  <c:v>0.48</c:v>
                </c:pt>
                <c:pt idx="75">
                  <c:v>0.48</c:v>
                </c:pt>
                <c:pt idx="76">
                  <c:v>0.48</c:v>
                </c:pt>
                <c:pt idx="77">
                  <c:v>0.48</c:v>
                </c:pt>
                <c:pt idx="78">
                  <c:v>0.48</c:v>
                </c:pt>
                <c:pt idx="79">
                  <c:v>0.48</c:v>
                </c:pt>
                <c:pt idx="80">
                  <c:v>0.48</c:v>
                </c:pt>
                <c:pt idx="81">
                  <c:v>0.48</c:v>
                </c:pt>
                <c:pt idx="82">
                  <c:v>0.48</c:v>
                </c:pt>
                <c:pt idx="83">
                  <c:v>0.48</c:v>
                </c:pt>
                <c:pt idx="84">
                  <c:v>0.48</c:v>
                </c:pt>
                <c:pt idx="85">
                  <c:v>0.48</c:v>
                </c:pt>
                <c:pt idx="86">
                  <c:v>0.48</c:v>
                </c:pt>
                <c:pt idx="87">
                  <c:v>0.48</c:v>
                </c:pt>
                <c:pt idx="88">
                  <c:v>0.48</c:v>
                </c:pt>
                <c:pt idx="89">
                  <c:v>0.48</c:v>
                </c:pt>
                <c:pt idx="90">
                  <c:v>0.48</c:v>
                </c:pt>
                <c:pt idx="91">
                  <c:v>0.48</c:v>
                </c:pt>
                <c:pt idx="92">
                  <c:v>0.48</c:v>
                </c:pt>
                <c:pt idx="93">
                  <c:v>0.48</c:v>
                </c:pt>
                <c:pt idx="94">
                  <c:v>0.48</c:v>
                </c:pt>
                <c:pt idx="95">
                  <c:v>0.48</c:v>
                </c:pt>
                <c:pt idx="96">
                  <c:v>0.48</c:v>
                </c:pt>
                <c:pt idx="97">
                  <c:v>0.48</c:v>
                </c:pt>
                <c:pt idx="98">
                  <c:v>0.48</c:v>
                </c:pt>
                <c:pt idx="99">
                  <c:v>0.48</c:v>
                </c:pt>
                <c:pt idx="100">
                  <c:v>0.48</c:v>
                </c:pt>
                <c:pt idx="101">
                  <c:v>0.48</c:v>
                </c:pt>
                <c:pt idx="102">
                  <c:v>0.48</c:v>
                </c:pt>
                <c:pt idx="103">
                  <c:v>0.48</c:v>
                </c:pt>
                <c:pt idx="104">
                  <c:v>0.48</c:v>
                </c:pt>
                <c:pt idx="105">
                  <c:v>0.48</c:v>
                </c:pt>
                <c:pt idx="106">
                  <c:v>0.48</c:v>
                </c:pt>
                <c:pt idx="107">
                  <c:v>0.48</c:v>
                </c:pt>
                <c:pt idx="108">
                  <c:v>0.48</c:v>
                </c:pt>
                <c:pt idx="109">
                  <c:v>0.48</c:v>
                </c:pt>
                <c:pt idx="110">
                  <c:v>0.48</c:v>
                </c:pt>
                <c:pt idx="111">
                  <c:v>0.48</c:v>
                </c:pt>
                <c:pt idx="112">
                  <c:v>0.48</c:v>
                </c:pt>
                <c:pt idx="113">
                  <c:v>0.48</c:v>
                </c:pt>
                <c:pt idx="114">
                  <c:v>0.48</c:v>
                </c:pt>
                <c:pt idx="115">
                  <c:v>0.48</c:v>
                </c:pt>
                <c:pt idx="116">
                  <c:v>0.48</c:v>
                </c:pt>
                <c:pt idx="117">
                  <c:v>0.48</c:v>
                </c:pt>
                <c:pt idx="118">
                  <c:v>0.48</c:v>
                </c:pt>
                <c:pt idx="119">
                  <c:v>0.48</c:v>
                </c:pt>
                <c:pt idx="120">
                  <c:v>0.48</c:v>
                </c:pt>
                <c:pt idx="121">
                  <c:v>0.48</c:v>
                </c:pt>
                <c:pt idx="122">
                  <c:v>0.48</c:v>
                </c:pt>
                <c:pt idx="123">
                  <c:v>0.48</c:v>
                </c:pt>
                <c:pt idx="124">
                  <c:v>0.48</c:v>
                </c:pt>
                <c:pt idx="125">
                  <c:v>0.48</c:v>
                </c:pt>
                <c:pt idx="126">
                  <c:v>0.48</c:v>
                </c:pt>
                <c:pt idx="127">
                  <c:v>0.48</c:v>
                </c:pt>
                <c:pt idx="128">
                  <c:v>0.48</c:v>
                </c:pt>
                <c:pt idx="129">
                  <c:v>0.48</c:v>
                </c:pt>
                <c:pt idx="130">
                  <c:v>0.48</c:v>
                </c:pt>
                <c:pt idx="131">
                  <c:v>0.48</c:v>
                </c:pt>
                <c:pt idx="132">
                  <c:v>0.48</c:v>
                </c:pt>
                <c:pt idx="133">
                  <c:v>0.48</c:v>
                </c:pt>
                <c:pt idx="134">
                  <c:v>0.48</c:v>
                </c:pt>
                <c:pt idx="135">
                  <c:v>0.48</c:v>
                </c:pt>
                <c:pt idx="136">
                  <c:v>0.48</c:v>
                </c:pt>
                <c:pt idx="137">
                  <c:v>0.48</c:v>
                </c:pt>
                <c:pt idx="138">
                  <c:v>0.48</c:v>
                </c:pt>
                <c:pt idx="139">
                  <c:v>0.48</c:v>
                </c:pt>
                <c:pt idx="140">
                  <c:v>0.48</c:v>
                </c:pt>
                <c:pt idx="141">
                  <c:v>0.48</c:v>
                </c:pt>
                <c:pt idx="142">
                  <c:v>0.48</c:v>
                </c:pt>
                <c:pt idx="143">
                  <c:v>0.48</c:v>
                </c:pt>
                <c:pt idx="144">
                  <c:v>0.48</c:v>
                </c:pt>
                <c:pt idx="145">
                  <c:v>0.48</c:v>
                </c:pt>
                <c:pt idx="146">
                  <c:v>0.48</c:v>
                </c:pt>
                <c:pt idx="147">
                  <c:v>0.48</c:v>
                </c:pt>
                <c:pt idx="148">
                  <c:v>0.48</c:v>
                </c:pt>
                <c:pt idx="149">
                  <c:v>0.48</c:v>
                </c:pt>
                <c:pt idx="150">
                  <c:v>0.48</c:v>
                </c:pt>
                <c:pt idx="151">
                  <c:v>0.48</c:v>
                </c:pt>
                <c:pt idx="152">
                  <c:v>0.48</c:v>
                </c:pt>
                <c:pt idx="153">
                  <c:v>0.48</c:v>
                </c:pt>
                <c:pt idx="154">
                  <c:v>0.48</c:v>
                </c:pt>
                <c:pt idx="155">
                  <c:v>0.48</c:v>
                </c:pt>
                <c:pt idx="156">
                  <c:v>0.48</c:v>
                </c:pt>
                <c:pt idx="157">
                  <c:v>0.48</c:v>
                </c:pt>
                <c:pt idx="158">
                  <c:v>0.48</c:v>
                </c:pt>
                <c:pt idx="159">
                  <c:v>0.48</c:v>
                </c:pt>
                <c:pt idx="160">
                  <c:v>0.48</c:v>
                </c:pt>
                <c:pt idx="161">
                  <c:v>0.48</c:v>
                </c:pt>
                <c:pt idx="162">
                  <c:v>0.48</c:v>
                </c:pt>
                <c:pt idx="163">
                  <c:v>0.48</c:v>
                </c:pt>
                <c:pt idx="164">
                  <c:v>0.48</c:v>
                </c:pt>
                <c:pt idx="165">
                  <c:v>0.48</c:v>
                </c:pt>
                <c:pt idx="166">
                  <c:v>0.48</c:v>
                </c:pt>
                <c:pt idx="167">
                  <c:v>0.48</c:v>
                </c:pt>
                <c:pt idx="168">
                  <c:v>0.48</c:v>
                </c:pt>
                <c:pt idx="169">
                  <c:v>0.48</c:v>
                </c:pt>
                <c:pt idx="170">
                  <c:v>0.48</c:v>
                </c:pt>
                <c:pt idx="171">
                  <c:v>0.48</c:v>
                </c:pt>
                <c:pt idx="172">
                  <c:v>0.48</c:v>
                </c:pt>
                <c:pt idx="173">
                  <c:v>0.48</c:v>
                </c:pt>
                <c:pt idx="174">
                  <c:v>0.48</c:v>
                </c:pt>
                <c:pt idx="175">
                  <c:v>0.48</c:v>
                </c:pt>
                <c:pt idx="176">
                  <c:v>0.48</c:v>
                </c:pt>
                <c:pt idx="177">
                  <c:v>0.48</c:v>
                </c:pt>
                <c:pt idx="178">
                  <c:v>0.48</c:v>
                </c:pt>
                <c:pt idx="179">
                  <c:v>0.48</c:v>
                </c:pt>
                <c:pt idx="180">
                  <c:v>0.48</c:v>
                </c:pt>
                <c:pt idx="181">
                  <c:v>0.48</c:v>
                </c:pt>
                <c:pt idx="182">
                  <c:v>0.48</c:v>
                </c:pt>
                <c:pt idx="183">
                  <c:v>0.48</c:v>
                </c:pt>
                <c:pt idx="184">
                  <c:v>0.48</c:v>
                </c:pt>
                <c:pt idx="185">
                  <c:v>0.48</c:v>
                </c:pt>
                <c:pt idx="186">
                  <c:v>0.48</c:v>
                </c:pt>
                <c:pt idx="187">
                  <c:v>0.48</c:v>
                </c:pt>
                <c:pt idx="188">
                  <c:v>0.48</c:v>
                </c:pt>
                <c:pt idx="189">
                  <c:v>0.48</c:v>
                </c:pt>
                <c:pt idx="190">
                  <c:v>0.48</c:v>
                </c:pt>
                <c:pt idx="191">
                  <c:v>0.48</c:v>
                </c:pt>
                <c:pt idx="192">
                  <c:v>0.48</c:v>
                </c:pt>
                <c:pt idx="193">
                  <c:v>0.48</c:v>
                </c:pt>
                <c:pt idx="194">
                  <c:v>0.48</c:v>
                </c:pt>
                <c:pt idx="195">
                  <c:v>0.48</c:v>
                </c:pt>
                <c:pt idx="196">
                  <c:v>0.48</c:v>
                </c:pt>
                <c:pt idx="197">
                  <c:v>0.48</c:v>
                </c:pt>
                <c:pt idx="198">
                  <c:v>0.48</c:v>
                </c:pt>
                <c:pt idx="199">
                  <c:v>0.48</c:v>
                </c:pt>
                <c:pt idx="200">
                  <c:v>0.48</c:v>
                </c:pt>
                <c:pt idx="201">
                  <c:v>0.48</c:v>
                </c:pt>
                <c:pt idx="202">
                  <c:v>0.48</c:v>
                </c:pt>
                <c:pt idx="203">
                  <c:v>0.48</c:v>
                </c:pt>
                <c:pt idx="204">
                  <c:v>0.48</c:v>
                </c:pt>
                <c:pt idx="205">
                  <c:v>0.48</c:v>
                </c:pt>
                <c:pt idx="206">
                  <c:v>0.48</c:v>
                </c:pt>
                <c:pt idx="207">
                  <c:v>0.48</c:v>
                </c:pt>
                <c:pt idx="208">
                  <c:v>0.48</c:v>
                </c:pt>
                <c:pt idx="209">
                  <c:v>0.48</c:v>
                </c:pt>
                <c:pt idx="210">
                  <c:v>0.48</c:v>
                </c:pt>
                <c:pt idx="211">
                  <c:v>0.48</c:v>
                </c:pt>
                <c:pt idx="212">
                  <c:v>0.48</c:v>
                </c:pt>
                <c:pt idx="213">
                  <c:v>0.48</c:v>
                </c:pt>
                <c:pt idx="214">
                  <c:v>0.48</c:v>
                </c:pt>
                <c:pt idx="215">
                  <c:v>0.48</c:v>
                </c:pt>
                <c:pt idx="216">
                  <c:v>0.48</c:v>
                </c:pt>
                <c:pt idx="217">
                  <c:v>0.48</c:v>
                </c:pt>
                <c:pt idx="218">
                  <c:v>0.48</c:v>
                </c:pt>
                <c:pt idx="219">
                  <c:v>0.48</c:v>
                </c:pt>
                <c:pt idx="220">
                  <c:v>0.48</c:v>
                </c:pt>
                <c:pt idx="221">
                  <c:v>0.48</c:v>
                </c:pt>
                <c:pt idx="222">
                  <c:v>0.48</c:v>
                </c:pt>
                <c:pt idx="223">
                  <c:v>0.48</c:v>
                </c:pt>
                <c:pt idx="224">
                  <c:v>0.48</c:v>
                </c:pt>
                <c:pt idx="225">
                  <c:v>0.48</c:v>
                </c:pt>
                <c:pt idx="226">
                  <c:v>0.48</c:v>
                </c:pt>
                <c:pt idx="227">
                  <c:v>0.48</c:v>
                </c:pt>
                <c:pt idx="228">
                  <c:v>0.48</c:v>
                </c:pt>
                <c:pt idx="229">
                  <c:v>0.48</c:v>
                </c:pt>
                <c:pt idx="230">
                  <c:v>0.48</c:v>
                </c:pt>
                <c:pt idx="231">
                  <c:v>0.48</c:v>
                </c:pt>
                <c:pt idx="232">
                  <c:v>0.48</c:v>
                </c:pt>
                <c:pt idx="233">
                  <c:v>0.48</c:v>
                </c:pt>
                <c:pt idx="234">
                  <c:v>0.48</c:v>
                </c:pt>
                <c:pt idx="235">
                  <c:v>0.48</c:v>
                </c:pt>
                <c:pt idx="236">
                  <c:v>0.48</c:v>
                </c:pt>
                <c:pt idx="237">
                  <c:v>0.48</c:v>
                </c:pt>
                <c:pt idx="238">
                  <c:v>0.48</c:v>
                </c:pt>
                <c:pt idx="239">
                  <c:v>0.48</c:v>
                </c:pt>
                <c:pt idx="240">
                  <c:v>0.48</c:v>
                </c:pt>
                <c:pt idx="241">
                  <c:v>0.48</c:v>
                </c:pt>
                <c:pt idx="242">
                  <c:v>0.48</c:v>
                </c:pt>
                <c:pt idx="243">
                  <c:v>0.48</c:v>
                </c:pt>
                <c:pt idx="244">
                  <c:v>0.48</c:v>
                </c:pt>
                <c:pt idx="245">
                  <c:v>0.48</c:v>
                </c:pt>
                <c:pt idx="246">
                  <c:v>0.48</c:v>
                </c:pt>
                <c:pt idx="247">
                  <c:v>0.48</c:v>
                </c:pt>
                <c:pt idx="248">
                  <c:v>0.48</c:v>
                </c:pt>
                <c:pt idx="249">
                  <c:v>0.48</c:v>
                </c:pt>
                <c:pt idx="250">
                  <c:v>0.48</c:v>
                </c:pt>
                <c:pt idx="251">
                  <c:v>0.48</c:v>
                </c:pt>
                <c:pt idx="252">
                  <c:v>0.48</c:v>
                </c:pt>
                <c:pt idx="253">
                  <c:v>0.48</c:v>
                </c:pt>
                <c:pt idx="254">
                  <c:v>0.48</c:v>
                </c:pt>
                <c:pt idx="255">
                  <c:v>0.48</c:v>
                </c:pt>
                <c:pt idx="256">
                  <c:v>0.48</c:v>
                </c:pt>
                <c:pt idx="257">
                  <c:v>0.48</c:v>
                </c:pt>
                <c:pt idx="258">
                  <c:v>0.48</c:v>
                </c:pt>
                <c:pt idx="259">
                  <c:v>0.48</c:v>
                </c:pt>
                <c:pt idx="260">
                  <c:v>0.48</c:v>
                </c:pt>
                <c:pt idx="261">
                  <c:v>0.48</c:v>
                </c:pt>
                <c:pt idx="262">
                  <c:v>0.48</c:v>
                </c:pt>
                <c:pt idx="263">
                  <c:v>0.48</c:v>
                </c:pt>
                <c:pt idx="264">
                  <c:v>0.48</c:v>
                </c:pt>
                <c:pt idx="265">
                  <c:v>0.48</c:v>
                </c:pt>
                <c:pt idx="266">
                  <c:v>0.48</c:v>
                </c:pt>
                <c:pt idx="267">
                  <c:v>0.48</c:v>
                </c:pt>
                <c:pt idx="268">
                  <c:v>0.48</c:v>
                </c:pt>
                <c:pt idx="269">
                  <c:v>0.48</c:v>
                </c:pt>
                <c:pt idx="270">
                  <c:v>0.48</c:v>
                </c:pt>
                <c:pt idx="271">
                  <c:v>0.48</c:v>
                </c:pt>
                <c:pt idx="272">
                  <c:v>0.48</c:v>
                </c:pt>
                <c:pt idx="273">
                  <c:v>0.48</c:v>
                </c:pt>
                <c:pt idx="274">
                  <c:v>0.48</c:v>
                </c:pt>
                <c:pt idx="275">
                  <c:v>0.48</c:v>
                </c:pt>
                <c:pt idx="276">
                  <c:v>0.48</c:v>
                </c:pt>
                <c:pt idx="277">
                  <c:v>0.48</c:v>
                </c:pt>
                <c:pt idx="278">
                  <c:v>0.48</c:v>
                </c:pt>
                <c:pt idx="279">
                  <c:v>0.48</c:v>
                </c:pt>
                <c:pt idx="280">
                  <c:v>0.48</c:v>
                </c:pt>
                <c:pt idx="281">
                  <c:v>0.48</c:v>
                </c:pt>
                <c:pt idx="282">
                  <c:v>0.48</c:v>
                </c:pt>
                <c:pt idx="283">
                  <c:v>0.48</c:v>
                </c:pt>
                <c:pt idx="284">
                  <c:v>0.48</c:v>
                </c:pt>
                <c:pt idx="285">
                  <c:v>0.48</c:v>
                </c:pt>
                <c:pt idx="286">
                  <c:v>0.48</c:v>
                </c:pt>
                <c:pt idx="287">
                  <c:v>0.48</c:v>
                </c:pt>
                <c:pt idx="288">
                  <c:v>0.48</c:v>
                </c:pt>
                <c:pt idx="289">
                  <c:v>0.48</c:v>
                </c:pt>
                <c:pt idx="290">
                  <c:v>0.48</c:v>
                </c:pt>
                <c:pt idx="291">
                  <c:v>0.48</c:v>
                </c:pt>
                <c:pt idx="292">
                  <c:v>0.48</c:v>
                </c:pt>
                <c:pt idx="293">
                  <c:v>0.48</c:v>
                </c:pt>
                <c:pt idx="294">
                  <c:v>0.48</c:v>
                </c:pt>
                <c:pt idx="295">
                  <c:v>0.48</c:v>
                </c:pt>
                <c:pt idx="296">
                  <c:v>0.48</c:v>
                </c:pt>
                <c:pt idx="297">
                  <c:v>0.48</c:v>
                </c:pt>
                <c:pt idx="298">
                  <c:v>0.48</c:v>
                </c:pt>
                <c:pt idx="299">
                  <c:v>0.48</c:v>
                </c:pt>
                <c:pt idx="300">
                  <c:v>0.48</c:v>
                </c:pt>
                <c:pt idx="301">
                  <c:v>0.48</c:v>
                </c:pt>
                <c:pt idx="302">
                  <c:v>0.48</c:v>
                </c:pt>
                <c:pt idx="303">
                  <c:v>0.48</c:v>
                </c:pt>
                <c:pt idx="304">
                  <c:v>0.48</c:v>
                </c:pt>
                <c:pt idx="305">
                  <c:v>0.48</c:v>
                </c:pt>
                <c:pt idx="306">
                  <c:v>0.48</c:v>
                </c:pt>
                <c:pt idx="307">
                  <c:v>0.48</c:v>
                </c:pt>
                <c:pt idx="308">
                  <c:v>0.48</c:v>
                </c:pt>
                <c:pt idx="309">
                  <c:v>0.48</c:v>
                </c:pt>
                <c:pt idx="310">
                  <c:v>0.48</c:v>
                </c:pt>
                <c:pt idx="311">
                  <c:v>0.48</c:v>
                </c:pt>
                <c:pt idx="312">
                  <c:v>0.48</c:v>
                </c:pt>
                <c:pt idx="313">
                  <c:v>0.48</c:v>
                </c:pt>
                <c:pt idx="314">
                  <c:v>0.48</c:v>
                </c:pt>
                <c:pt idx="315">
                  <c:v>0.48</c:v>
                </c:pt>
                <c:pt idx="316">
                  <c:v>0.48</c:v>
                </c:pt>
                <c:pt idx="317">
                  <c:v>0.48</c:v>
                </c:pt>
                <c:pt idx="318">
                  <c:v>0.48</c:v>
                </c:pt>
                <c:pt idx="319">
                  <c:v>0.48</c:v>
                </c:pt>
                <c:pt idx="320">
                  <c:v>0.48</c:v>
                </c:pt>
                <c:pt idx="321">
                  <c:v>0.48</c:v>
                </c:pt>
                <c:pt idx="322">
                  <c:v>0.48</c:v>
                </c:pt>
                <c:pt idx="323">
                  <c:v>0.48</c:v>
                </c:pt>
                <c:pt idx="324">
                  <c:v>0.48</c:v>
                </c:pt>
                <c:pt idx="325">
                  <c:v>0.48</c:v>
                </c:pt>
                <c:pt idx="326">
                  <c:v>0.48</c:v>
                </c:pt>
                <c:pt idx="327">
                  <c:v>0.48</c:v>
                </c:pt>
                <c:pt idx="328">
                  <c:v>0.48</c:v>
                </c:pt>
                <c:pt idx="329">
                  <c:v>0.48</c:v>
                </c:pt>
                <c:pt idx="330">
                  <c:v>0.48</c:v>
                </c:pt>
                <c:pt idx="331">
                  <c:v>0.48</c:v>
                </c:pt>
                <c:pt idx="332">
                  <c:v>0.48</c:v>
                </c:pt>
                <c:pt idx="333">
                  <c:v>0.48</c:v>
                </c:pt>
                <c:pt idx="334">
                  <c:v>0.48</c:v>
                </c:pt>
                <c:pt idx="335">
                  <c:v>0.48</c:v>
                </c:pt>
                <c:pt idx="336">
                  <c:v>0.48</c:v>
                </c:pt>
                <c:pt idx="337">
                  <c:v>0.48</c:v>
                </c:pt>
                <c:pt idx="338">
                  <c:v>0.48</c:v>
                </c:pt>
                <c:pt idx="339">
                  <c:v>0.48</c:v>
                </c:pt>
                <c:pt idx="340">
                  <c:v>0.48</c:v>
                </c:pt>
                <c:pt idx="341">
                  <c:v>0.48</c:v>
                </c:pt>
                <c:pt idx="342">
                  <c:v>0.48</c:v>
                </c:pt>
                <c:pt idx="343">
                  <c:v>0.48</c:v>
                </c:pt>
                <c:pt idx="344">
                  <c:v>0.48</c:v>
                </c:pt>
                <c:pt idx="345">
                  <c:v>0.48</c:v>
                </c:pt>
                <c:pt idx="346">
                  <c:v>0.48</c:v>
                </c:pt>
                <c:pt idx="347">
                  <c:v>0.48</c:v>
                </c:pt>
                <c:pt idx="348">
                  <c:v>0.48</c:v>
                </c:pt>
                <c:pt idx="349">
                  <c:v>0.48</c:v>
                </c:pt>
                <c:pt idx="350">
                  <c:v>0.48</c:v>
                </c:pt>
                <c:pt idx="351">
                  <c:v>0.48</c:v>
                </c:pt>
                <c:pt idx="352">
                  <c:v>0.48</c:v>
                </c:pt>
                <c:pt idx="353">
                  <c:v>0.48</c:v>
                </c:pt>
                <c:pt idx="354">
                  <c:v>0.48</c:v>
                </c:pt>
                <c:pt idx="355">
                  <c:v>0.48</c:v>
                </c:pt>
                <c:pt idx="356">
                  <c:v>0.48</c:v>
                </c:pt>
                <c:pt idx="357">
                  <c:v>0.48</c:v>
                </c:pt>
                <c:pt idx="358">
                  <c:v>0.48</c:v>
                </c:pt>
                <c:pt idx="359">
                  <c:v>0.48</c:v>
                </c:pt>
                <c:pt idx="360">
                  <c:v>0.48</c:v>
                </c:pt>
                <c:pt idx="361">
                  <c:v>0.48</c:v>
                </c:pt>
                <c:pt idx="362">
                  <c:v>0.48</c:v>
                </c:pt>
                <c:pt idx="363">
                  <c:v>0.48</c:v>
                </c:pt>
                <c:pt idx="364">
                  <c:v>0.48</c:v>
                </c:pt>
                <c:pt idx="365">
                  <c:v>0.48</c:v>
                </c:pt>
                <c:pt idx="366">
                  <c:v>0.48</c:v>
                </c:pt>
                <c:pt idx="367">
                  <c:v>0.48</c:v>
                </c:pt>
                <c:pt idx="368">
                  <c:v>0.48</c:v>
                </c:pt>
                <c:pt idx="369">
                  <c:v>0.48</c:v>
                </c:pt>
                <c:pt idx="370">
                  <c:v>0.48</c:v>
                </c:pt>
                <c:pt idx="371">
                  <c:v>0.48</c:v>
                </c:pt>
                <c:pt idx="372">
                  <c:v>0.48</c:v>
                </c:pt>
                <c:pt idx="373">
                  <c:v>0.48</c:v>
                </c:pt>
                <c:pt idx="374">
                  <c:v>0.48</c:v>
                </c:pt>
                <c:pt idx="375">
                  <c:v>0.48</c:v>
                </c:pt>
                <c:pt idx="376">
                  <c:v>0.48</c:v>
                </c:pt>
                <c:pt idx="377">
                  <c:v>0.48</c:v>
                </c:pt>
                <c:pt idx="378">
                  <c:v>0.48</c:v>
                </c:pt>
                <c:pt idx="379">
                  <c:v>0.48</c:v>
                </c:pt>
                <c:pt idx="380">
                  <c:v>0.48</c:v>
                </c:pt>
                <c:pt idx="381">
                  <c:v>0.48</c:v>
                </c:pt>
                <c:pt idx="382">
                  <c:v>0.48</c:v>
                </c:pt>
                <c:pt idx="383">
                  <c:v>0.48</c:v>
                </c:pt>
                <c:pt idx="384">
                  <c:v>0.48</c:v>
                </c:pt>
                <c:pt idx="385">
                  <c:v>0.48</c:v>
                </c:pt>
                <c:pt idx="386">
                  <c:v>0.48</c:v>
                </c:pt>
                <c:pt idx="387">
                  <c:v>0.48</c:v>
                </c:pt>
                <c:pt idx="388">
                  <c:v>0.48</c:v>
                </c:pt>
                <c:pt idx="389">
                  <c:v>0.48</c:v>
                </c:pt>
                <c:pt idx="390">
                  <c:v>0.48</c:v>
                </c:pt>
                <c:pt idx="391">
                  <c:v>0.48</c:v>
                </c:pt>
                <c:pt idx="392">
                  <c:v>0.48</c:v>
                </c:pt>
                <c:pt idx="393">
                  <c:v>0.48</c:v>
                </c:pt>
                <c:pt idx="394">
                  <c:v>0.48</c:v>
                </c:pt>
                <c:pt idx="395">
                  <c:v>0.48</c:v>
                </c:pt>
                <c:pt idx="396">
                  <c:v>0.48</c:v>
                </c:pt>
                <c:pt idx="397">
                  <c:v>0.48</c:v>
                </c:pt>
                <c:pt idx="398">
                  <c:v>0.48</c:v>
                </c:pt>
                <c:pt idx="399">
                  <c:v>0.48</c:v>
                </c:pt>
                <c:pt idx="400">
                  <c:v>0.48</c:v>
                </c:pt>
                <c:pt idx="401">
                  <c:v>0.48</c:v>
                </c:pt>
                <c:pt idx="402">
                  <c:v>0.48</c:v>
                </c:pt>
                <c:pt idx="403">
                  <c:v>0.48</c:v>
                </c:pt>
                <c:pt idx="404">
                  <c:v>0.48</c:v>
                </c:pt>
                <c:pt idx="405">
                  <c:v>0.48</c:v>
                </c:pt>
                <c:pt idx="406">
                  <c:v>0.48</c:v>
                </c:pt>
                <c:pt idx="407">
                  <c:v>0.48</c:v>
                </c:pt>
                <c:pt idx="408">
                  <c:v>0.48</c:v>
                </c:pt>
                <c:pt idx="409">
                  <c:v>0.48</c:v>
                </c:pt>
                <c:pt idx="410">
                  <c:v>0.48</c:v>
                </c:pt>
                <c:pt idx="411">
                  <c:v>0.48</c:v>
                </c:pt>
                <c:pt idx="412">
                  <c:v>0.48</c:v>
                </c:pt>
                <c:pt idx="413">
                  <c:v>0.48</c:v>
                </c:pt>
                <c:pt idx="414">
                  <c:v>0.48</c:v>
                </c:pt>
                <c:pt idx="415">
                  <c:v>0.48</c:v>
                </c:pt>
                <c:pt idx="416">
                  <c:v>0.48</c:v>
                </c:pt>
                <c:pt idx="417">
                  <c:v>0.48</c:v>
                </c:pt>
                <c:pt idx="418">
                  <c:v>0.48</c:v>
                </c:pt>
                <c:pt idx="419">
                  <c:v>0.48</c:v>
                </c:pt>
                <c:pt idx="420">
                  <c:v>0.48</c:v>
                </c:pt>
                <c:pt idx="421">
                  <c:v>0.48</c:v>
                </c:pt>
                <c:pt idx="422">
                  <c:v>0.48</c:v>
                </c:pt>
                <c:pt idx="423">
                  <c:v>0.48</c:v>
                </c:pt>
                <c:pt idx="424">
                  <c:v>0.48</c:v>
                </c:pt>
                <c:pt idx="425">
                  <c:v>0.48</c:v>
                </c:pt>
                <c:pt idx="426">
                  <c:v>0.48</c:v>
                </c:pt>
                <c:pt idx="427">
                  <c:v>0.48</c:v>
                </c:pt>
                <c:pt idx="428">
                  <c:v>0.48</c:v>
                </c:pt>
                <c:pt idx="429">
                  <c:v>0.48</c:v>
                </c:pt>
                <c:pt idx="430">
                  <c:v>0.48</c:v>
                </c:pt>
                <c:pt idx="431">
                  <c:v>0.48</c:v>
                </c:pt>
                <c:pt idx="432">
                  <c:v>0.48</c:v>
                </c:pt>
                <c:pt idx="433">
                  <c:v>0.48</c:v>
                </c:pt>
                <c:pt idx="434">
                  <c:v>0.48</c:v>
                </c:pt>
                <c:pt idx="435">
                  <c:v>0.48</c:v>
                </c:pt>
                <c:pt idx="436">
                  <c:v>0.48</c:v>
                </c:pt>
                <c:pt idx="437">
                  <c:v>0.48</c:v>
                </c:pt>
                <c:pt idx="438">
                  <c:v>0.48</c:v>
                </c:pt>
                <c:pt idx="439">
                  <c:v>0.48</c:v>
                </c:pt>
                <c:pt idx="440">
                  <c:v>0.48</c:v>
                </c:pt>
                <c:pt idx="441">
                  <c:v>0.48</c:v>
                </c:pt>
                <c:pt idx="442">
                  <c:v>0.48</c:v>
                </c:pt>
                <c:pt idx="443">
                  <c:v>0.48</c:v>
                </c:pt>
                <c:pt idx="444">
                  <c:v>0.48</c:v>
                </c:pt>
                <c:pt idx="445">
                  <c:v>0.48</c:v>
                </c:pt>
                <c:pt idx="446">
                  <c:v>0.48</c:v>
                </c:pt>
                <c:pt idx="447">
                  <c:v>0.48</c:v>
                </c:pt>
                <c:pt idx="448">
                  <c:v>0.48</c:v>
                </c:pt>
                <c:pt idx="449">
                  <c:v>0.48</c:v>
                </c:pt>
                <c:pt idx="450">
                  <c:v>0.48</c:v>
                </c:pt>
                <c:pt idx="451">
                  <c:v>0.48</c:v>
                </c:pt>
                <c:pt idx="452">
                  <c:v>0.48</c:v>
                </c:pt>
                <c:pt idx="453">
                  <c:v>0.48</c:v>
                </c:pt>
                <c:pt idx="454">
                  <c:v>0.48</c:v>
                </c:pt>
                <c:pt idx="455">
                  <c:v>0.48</c:v>
                </c:pt>
                <c:pt idx="456">
                  <c:v>0.48</c:v>
                </c:pt>
                <c:pt idx="457">
                  <c:v>0.48</c:v>
                </c:pt>
                <c:pt idx="458">
                  <c:v>0.48</c:v>
                </c:pt>
                <c:pt idx="459">
                  <c:v>0.48</c:v>
                </c:pt>
                <c:pt idx="460">
                  <c:v>0.48</c:v>
                </c:pt>
                <c:pt idx="461">
                  <c:v>0.48</c:v>
                </c:pt>
                <c:pt idx="462">
                  <c:v>0.48</c:v>
                </c:pt>
                <c:pt idx="463">
                  <c:v>0.48</c:v>
                </c:pt>
                <c:pt idx="464">
                  <c:v>0.48</c:v>
                </c:pt>
                <c:pt idx="465">
                  <c:v>0.48</c:v>
                </c:pt>
                <c:pt idx="466">
                  <c:v>0.48</c:v>
                </c:pt>
                <c:pt idx="467">
                  <c:v>0.48</c:v>
                </c:pt>
                <c:pt idx="468">
                  <c:v>0.48</c:v>
                </c:pt>
                <c:pt idx="469">
                  <c:v>0.48</c:v>
                </c:pt>
                <c:pt idx="470">
                  <c:v>0.48</c:v>
                </c:pt>
                <c:pt idx="471">
                  <c:v>0.48</c:v>
                </c:pt>
                <c:pt idx="472">
                  <c:v>0.48</c:v>
                </c:pt>
                <c:pt idx="473">
                  <c:v>0.48</c:v>
                </c:pt>
                <c:pt idx="474">
                  <c:v>0.48</c:v>
                </c:pt>
                <c:pt idx="475">
                  <c:v>0.48</c:v>
                </c:pt>
                <c:pt idx="476">
                  <c:v>0.48</c:v>
                </c:pt>
                <c:pt idx="477">
                  <c:v>0.48</c:v>
                </c:pt>
                <c:pt idx="478">
                  <c:v>0.48</c:v>
                </c:pt>
                <c:pt idx="479">
                  <c:v>0.48</c:v>
                </c:pt>
                <c:pt idx="480">
                  <c:v>0.48</c:v>
                </c:pt>
                <c:pt idx="481">
                  <c:v>0.48</c:v>
                </c:pt>
                <c:pt idx="482">
                  <c:v>0.48</c:v>
                </c:pt>
                <c:pt idx="483">
                  <c:v>0.48</c:v>
                </c:pt>
                <c:pt idx="484">
                  <c:v>0.48</c:v>
                </c:pt>
                <c:pt idx="485">
                  <c:v>0.48</c:v>
                </c:pt>
                <c:pt idx="486">
                  <c:v>0.48</c:v>
                </c:pt>
                <c:pt idx="487">
                  <c:v>0.48</c:v>
                </c:pt>
                <c:pt idx="488">
                  <c:v>0.48</c:v>
                </c:pt>
                <c:pt idx="489">
                  <c:v>0.48</c:v>
                </c:pt>
                <c:pt idx="490">
                  <c:v>0.48</c:v>
                </c:pt>
                <c:pt idx="491">
                  <c:v>0.48</c:v>
                </c:pt>
                <c:pt idx="492">
                  <c:v>0.48</c:v>
                </c:pt>
                <c:pt idx="493">
                  <c:v>0.48</c:v>
                </c:pt>
                <c:pt idx="494">
                  <c:v>0.48</c:v>
                </c:pt>
                <c:pt idx="495">
                  <c:v>0.48</c:v>
                </c:pt>
                <c:pt idx="496">
                  <c:v>0.48</c:v>
                </c:pt>
                <c:pt idx="497">
                  <c:v>0.48</c:v>
                </c:pt>
                <c:pt idx="498">
                  <c:v>0.48</c:v>
                </c:pt>
                <c:pt idx="499">
                  <c:v>0.48</c:v>
                </c:pt>
                <c:pt idx="500">
                  <c:v>0.48</c:v>
                </c:pt>
                <c:pt idx="501">
                  <c:v>0.48</c:v>
                </c:pt>
                <c:pt idx="502">
                  <c:v>0.48</c:v>
                </c:pt>
                <c:pt idx="503">
                  <c:v>0.48</c:v>
                </c:pt>
                <c:pt idx="504">
                  <c:v>0.48</c:v>
                </c:pt>
                <c:pt idx="505">
                  <c:v>0.48</c:v>
                </c:pt>
                <c:pt idx="506">
                  <c:v>0.48</c:v>
                </c:pt>
                <c:pt idx="507">
                  <c:v>0.48</c:v>
                </c:pt>
                <c:pt idx="508">
                  <c:v>0.48</c:v>
                </c:pt>
                <c:pt idx="509">
                  <c:v>0.48</c:v>
                </c:pt>
                <c:pt idx="510">
                  <c:v>0.48</c:v>
                </c:pt>
                <c:pt idx="511">
                  <c:v>0.48</c:v>
                </c:pt>
                <c:pt idx="512">
                  <c:v>0.48</c:v>
                </c:pt>
                <c:pt idx="513">
                  <c:v>0.48</c:v>
                </c:pt>
                <c:pt idx="514">
                  <c:v>0.48</c:v>
                </c:pt>
                <c:pt idx="515">
                  <c:v>0.48</c:v>
                </c:pt>
                <c:pt idx="516">
                  <c:v>0.48</c:v>
                </c:pt>
                <c:pt idx="517">
                  <c:v>0.48</c:v>
                </c:pt>
                <c:pt idx="518">
                  <c:v>0.48</c:v>
                </c:pt>
                <c:pt idx="519">
                  <c:v>0.48</c:v>
                </c:pt>
                <c:pt idx="520">
                  <c:v>0.48</c:v>
                </c:pt>
                <c:pt idx="521">
                  <c:v>0.48</c:v>
                </c:pt>
                <c:pt idx="522">
                  <c:v>0.48</c:v>
                </c:pt>
                <c:pt idx="523">
                  <c:v>0.48</c:v>
                </c:pt>
                <c:pt idx="524">
                  <c:v>0.48</c:v>
                </c:pt>
                <c:pt idx="525">
                  <c:v>0.48</c:v>
                </c:pt>
                <c:pt idx="526">
                  <c:v>0.48</c:v>
                </c:pt>
                <c:pt idx="527">
                  <c:v>0.48</c:v>
                </c:pt>
                <c:pt idx="528">
                  <c:v>0.48</c:v>
                </c:pt>
                <c:pt idx="529">
                  <c:v>0.48</c:v>
                </c:pt>
                <c:pt idx="530">
                  <c:v>0.48</c:v>
                </c:pt>
                <c:pt idx="531">
                  <c:v>0.48</c:v>
                </c:pt>
                <c:pt idx="532">
                  <c:v>0.48</c:v>
                </c:pt>
                <c:pt idx="533">
                  <c:v>0.48</c:v>
                </c:pt>
                <c:pt idx="534">
                  <c:v>0.48</c:v>
                </c:pt>
                <c:pt idx="535">
                  <c:v>0.48</c:v>
                </c:pt>
                <c:pt idx="536">
                  <c:v>0.48</c:v>
                </c:pt>
                <c:pt idx="537">
                  <c:v>0.48</c:v>
                </c:pt>
                <c:pt idx="538">
                  <c:v>0.48</c:v>
                </c:pt>
                <c:pt idx="539">
                  <c:v>0.48</c:v>
                </c:pt>
                <c:pt idx="540">
                  <c:v>0.48</c:v>
                </c:pt>
                <c:pt idx="541">
                  <c:v>0.48</c:v>
                </c:pt>
                <c:pt idx="542">
                  <c:v>0.48</c:v>
                </c:pt>
                <c:pt idx="543">
                  <c:v>0.48</c:v>
                </c:pt>
                <c:pt idx="544">
                  <c:v>0.48</c:v>
                </c:pt>
                <c:pt idx="545">
                  <c:v>0.48</c:v>
                </c:pt>
                <c:pt idx="546">
                  <c:v>0.48</c:v>
                </c:pt>
                <c:pt idx="547">
                  <c:v>0.48</c:v>
                </c:pt>
                <c:pt idx="548">
                  <c:v>0.48</c:v>
                </c:pt>
                <c:pt idx="549">
                  <c:v>0.48</c:v>
                </c:pt>
                <c:pt idx="550">
                  <c:v>0.48</c:v>
                </c:pt>
                <c:pt idx="551">
                  <c:v>0.48</c:v>
                </c:pt>
                <c:pt idx="552">
                  <c:v>0.48</c:v>
                </c:pt>
                <c:pt idx="553">
                  <c:v>0.48</c:v>
                </c:pt>
                <c:pt idx="554">
                  <c:v>0.48</c:v>
                </c:pt>
                <c:pt idx="555">
                  <c:v>0.48</c:v>
                </c:pt>
                <c:pt idx="556">
                  <c:v>0.48</c:v>
                </c:pt>
                <c:pt idx="557">
                  <c:v>0.48</c:v>
                </c:pt>
                <c:pt idx="558">
                  <c:v>0.48</c:v>
                </c:pt>
                <c:pt idx="559">
                  <c:v>0.48</c:v>
                </c:pt>
                <c:pt idx="560">
                  <c:v>0.48</c:v>
                </c:pt>
                <c:pt idx="561">
                  <c:v>0.48</c:v>
                </c:pt>
                <c:pt idx="562">
                  <c:v>0.48</c:v>
                </c:pt>
                <c:pt idx="563">
                  <c:v>0.48</c:v>
                </c:pt>
                <c:pt idx="564">
                  <c:v>0.48</c:v>
                </c:pt>
                <c:pt idx="565">
                  <c:v>0.48</c:v>
                </c:pt>
                <c:pt idx="566">
                  <c:v>0.48</c:v>
                </c:pt>
                <c:pt idx="567">
                  <c:v>0.48</c:v>
                </c:pt>
                <c:pt idx="568">
                  <c:v>0.48</c:v>
                </c:pt>
                <c:pt idx="569">
                  <c:v>0.48</c:v>
                </c:pt>
                <c:pt idx="570">
                  <c:v>0.48</c:v>
                </c:pt>
                <c:pt idx="571">
                  <c:v>0.48</c:v>
                </c:pt>
                <c:pt idx="572">
                  <c:v>0.48</c:v>
                </c:pt>
                <c:pt idx="573">
                  <c:v>0.48</c:v>
                </c:pt>
                <c:pt idx="574">
                  <c:v>0.48</c:v>
                </c:pt>
                <c:pt idx="575">
                  <c:v>0.48</c:v>
                </c:pt>
                <c:pt idx="576">
                  <c:v>0.48</c:v>
                </c:pt>
                <c:pt idx="577">
                  <c:v>0.48</c:v>
                </c:pt>
                <c:pt idx="578">
                  <c:v>0.48</c:v>
                </c:pt>
                <c:pt idx="579">
                  <c:v>0.48</c:v>
                </c:pt>
                <c:pt idx="580">
                  <c:v>0.48</c:v>
                </c:pt>
                <c:pt idx="581">
                  <c:v>0.48</c:v>
                </c:pt>
                <c:pt idx="582">
                  <c:v>0.48</c:v>
                </c:pt>
                <c:pt idx="583">
                  <c:v>0.48</c:v>
                </c:pt>
                <c:pt idx="584">
                  <c:v>0.48</c:v>
                </c:pt>
                <c:pt idx="585">
                  <c:v>0.48</c:v>
                </c:pt>
                <c:pt idx="586">
                  <c:v>0.48</c:v>
                </c:pt>
                <c:pt idx="587">
                  <c:v>0.48</c:v>
                </c:pt>
                <c:pt idx="588">
                  <c:v>0.48</c:v>
                </c:pt>
                <c:pt idx="589">
                  <c:v>0.48</c:v>
                </c:pt>
                <c:pt idx="590">
                  <c:v>0.48</c:v>
                </c:pt>
                <c:pt idx="591">
                  <c:v>0.48</c:v>
                </c:pt>
                <c:pt idx="592">
                  <c:v>0.48</c:v>
                </c:pt>
                <c:pt idx="593">
                  <c:v>0.48</c:v>
                </c:pt>
                <c:pt idx="594">
                  <c:v>0.48</c:v>
                </c:pt>
                <c:pt idx="595">
                  <c:v>0.48</c:v>
                </c:pt>
                <c:pt idx="596">
                  <c:v>0.48</c:v>
                </c:pt>
                <c:pt idx="597">
                  <c:v>0.48</c:v>
                </c:pt>
                <c:pt idx="598">
                  <c:v>0.48</c:v>
                </c:pt>
                <c:pt idx="599">
                  <c:v>0.48</c:v>
                </c:pt>
                <c:pt idx="600">
                  <c:v>0.48</c:v>
                </c:pt>
                <c:pt idx="601">
                  <c:v>0.48</c:v>
                </c:pt>
                <c:pt idx="602">
                  <c:v>0.48</c:v>
                </c:pt>
                <c:pt idx="603">
                  <c:v>0.48</c:v>
                </c:pt>
                <c:pt idx="604">
                  <c:v>0.48</c:v>
                </c:pt>
                <c:pt idx="605">
                  <c:v>0.48</c:v>
                </c:pt>
                <c:pt idx="606">
                  <c:v>0.48</c:v>
                </c:pt>
                <c:pt idx="607">
                  <c:v>0.48</c:v>
                </c:pt>
                <c:pt idx="608">
                  <c:v>0.48</c:v>
                </c:pt>
                <c:pt idx="609">
                  <c:v>0.48</c:v>
                </c:pt>
                <c:pt idx="610">
                  <c:v>0.48</c:v>
                </c:pt>
                <c:pt idx="611">
                  <c:v>0.48</c:v>
                </c:pt>
                <c:pt idx="612">
                  <c:v>0.48</c:v>
                </c:pt>
                <c:pt idx="613">
                  <c:v>0.48</c:v>
                </c:pt>
                <c:pt idx="614">
                  <c:v>0.48</c:v>
                </c:pt>
                <c:pt idx="615">
                  <c:v>0.48</c:v>
                </c:pt>
                <c:pt idx="616">
                  <c:v>0.48</c:v>
                </c:pt>
                <c:pt idx="617">
                  <c:v>0.48</c:v>
                </c:pt>
                <c:pt idx="618">
                  <c:v>0.48</c:v>
                </c:pt>
                <c:pt idx="619">
                  <c:v>0.48</c:v>
                </c:pt>
                <c:pt idx="620">
                  <c:v>0.48</c:v>
                </c:pt>
                <c:pt idx="621">
                  <c:v>0.48</c:v>
                </c:pt>
                <c:pt idx="622">
                  <c:v>0.48</c:v>
                </c:pt>
                <c:pt idx="623">
                  <c:v>0.48</c:v>
                </c:pt>
                <c:pt idx="624">
                  <c:v>0.48</c:v>
                </c:pt>
                <c:pt idx="625">
                  <c:v>0.48</c:v>
                </c:pt>
                <c:pt idx="626">
                  <c:v>0.48</c:v>
                </c:pt>
                <c:pt idx="627">
                  <c:v>0.48</c:v>
                </c:pt>
                <c:pt idx="628">
                  <c:v>0.48</c:v>
                </c:pt>
                <c:pt idx="629">
                  <c:v>0.48</c:v>
                </c:pt>
                <c:pt idx="630">
                  <c:v>0.48</c:v>
                </c:pt>
                <c:pt idx="631">
                  <c:v>0.48</c:v>
                </c:pt>
                <c:pt idx="632">
                  <c:v>0.48</c:v>
                </c:pt>
                <c:pt idx="633">
                  <c:v>0.48</c:v>
                </c:pt>
                <c:pt idx="634">
                  <c:v>0.48</c:v>
                </c:pt>
                <c:pt idx="635">
                  <c:v>0.48</c:v>
                </c:pt>
                <c:pt idx="636">
                  <c:v>0.48</c:v>
                </c:pt>
                <c:pt idx="637">
                  <c:v>0.48</c:v>
                </c:pt>
                <c:pt idx="638">
                  <c:v>0.48</c:v>
                </c:pt>
                <c:pt idx="639">
                  <c:v>0.48</c:v>
                </c:pt>
                <c:pt idx="640">
                  <c:v>0.48</c:v>
                </c:pt>
                <c:pt idx="641">
                  <c:v>0.48</c:v>
                </c:pt>
                <c:pt idx="642">
                  <c:v>0.48</c:v>
                </c:pt>
                <c:pt idx="643">
                  <c:v>0.48</c:v>
                </c:pt>
                <c:pt idx="644">
                  <c:v>0.48</c:v>
                </c:pt>
                <c:pt idx="645">
                  <c:v>0.48</c:v>
                </c:pt>
                <c:pt idx="646">
                  <c:v>0.48</c:v>
                </c:pt>
                <c:pt idx="647">
                  <c:v>0.48</c:v>
                </c:pt>
                <c:pt idx="648">
                  <c:v>0.48</c:v>
                </c:pt>
                <c:pt idx="649">
                  <c:v>0.48</c:v>
                </c:pt>
                <c:pt idx="650">
                  <c:v>0.48</c:v>
                </c:pt>
                <c:pt idx="651">
                  <c:v>0.48</c:v>
                </c:pt>
                <c:pt idx="652">
                  <c:v>0.48</c:v>
                </c:pt>
                <c:pt idx="653">
                  <c:v>0.48</c:v>
                </c:pt>
                <c:pt idx="654">
                  <c:v>0.48</c:v>
                </c:pt>
                <c:pt idx="655">
                  <c:v>0.48</c:v>
                </c:pt>
                <c:pt idx="656">
                  <c:v>0.48</c:v>
                </c:pt>
                <c:pt idx="657">
                  <c:v>0.48</c:v>
                </c:pt>
                <c:pt idx="658">
                  <c:v>0.48</c:v>
                </c:pt>
                <c:pt idx="659">
                  <c:v>0.48</c:v>
                </c:pt>
                <c:pt idx="660">
                  <c:v>0.48</c:v>
                </c:pt>
                <c:pt idx="661">
                  <c:v>0.48</c:v>
                </c:pt>
                <c:pt idx="662">
                  <c:v>0.48</c:v>
                </c:pt>
                <c:pt idx="663">
                  <c:v>0.48</c:v>
                </c:pt>
                <c:pt idx="664">
                  <c:v>0.48</c:v>
                </c:pt>
                <c:pt idx="665">
                  <c:v>0.48</c:v>
                </c:pt>
                <c:pt idx="666">
                  <c:v>0.48</c:v>
                </c:pt>
                <c:pt idx="667">
                  <c:v>0.48</c:v>
                </c:pt>
                <c:pt idx="668">
                  <c:v>0.48</c:v>
                </c:pt>
                <c:pt idx="669">
                  <c:v>0.48</c:v>
                </c:pt>
                <c:pt idx="670">
                  <c:v>0.48</c:v>
                </c:pt>
                <c:pt idx="671">
                  <c:v>0.48</c:v>
                </c:pt>
                <c:pt idx="672">
                  <c:v>0.48</c:v>
                </c:pt>
                <c:pt idx="673">
                  <c:v>0.48</c:v>
                </c:pt>
                <c:pt idx="674">
                  <c:v>0.48</c:v>
                </c:pt>
                <c:pt idx="675">
                  <c:v>0.48</c:v>
                </c:pt>
                <c:pt idx="676">
                  <c:v>0.48</c:v>
                </c:pt>
                <c:pt idx="677">
                  <c:v>0.48</c:v>
                </c:pt>
                <c:pt idx="678">
                  <c:v>0.48</c:v>
                </c:pt>
                <c:pt idx="679">
                  <c:v>0.48</c:v>
                </c:pt>
                <c:pt idx="680">
                  <c:v>0.48</c:v>
                </c:pt>
                <c:pt idx="681">
                  <c:v>0.48</c:v>
                </c:pt>
                <c:pt idx="682">
                  <c:v>0.48</c:v>
                </c:pt>
                <c:pt idx="683">
                  <c:v>0.48</c:v>
                </c:pt>
                <c:pt idx="684">
                  <c:v>0.48</c:v>
                </c:pt>
                <c:pt idx="685">
                  <c:v>0.48</c:v>
                </c:pt>
                <c:pt idx="686">
                  <c:v>0.48</c:v>
                </c:pt>
                <c:pt idx="687">
                  <c:v>0.48</c:v>
                </c:pt>
                <c:pt idx="688">
                  <c:v>0.48</c:v>
                </c:pt>
                <c:pt idx="689">
                  <c:v>0.48</c:v>
                </c:pt>
                <c:pt idx="690">
                  <c:v>0.48</c:v>
                </c:pt>
                <c:pt idx="691">
                  <c:v>0.48</c:v>
                </c:pt>
                <c:pt idx="692">
                  <c:v>0.48</c:v>
                </c:pt>
                <c:pt idx="693">
                  <c:v>0.48</c:v>
                </c:pt>
                <c:pt idx="694">
                  <c:v>0.48</c:v>
                </c:pt>
                <c:pt idx="695">
                  <c:v>0.48</c:v>
                </c:pt>
                <c:pt idx="696">
                  <c:v>0.48</c:v>
                </c:pt>
                <c:pt idx="697">
                  <c:v>0.48</c:v>
                </c:pt>
                <c:pt idx="698">
                  <c:v>0.48</c:v>
                </c:pt>
                <c:pt idx="699">
                  <c:v>0.48</c:v>
                </c:pt>
                <c:pt idx="700">
                  <c:v>0.48</c:v>
                </c:pt>
                <c:pt idx="701">
                  <c:v>0.48</c:v>
                </c:pt>
                <c:pt idx="702">
                  <c:v>0.48</c:v>
                </c:pt>
                <c:pt idx="703">
                  <c:v>0.48</c:v>
                </c:pt>
                <c:pt idx="704">
                  <c:v>0.48</c:v>
                </c:pt>
                <c:pt idx="705">
                  <c:v>0.48</c:v>
                </c:pt>
                <c:pt idx="706">
                  <c:v>0.48</c:v>
                </c:pt>
                <c:pt idx="707">
                  <c:v>0.48</c:v>
                </c:pt>
                <c:pt idx="708">
                  <c:v>0.48</c:v>
                </c:pt>
                <c:pt idx="709">
                  <c:v>0.48</c:v>
                </c:pt>
                <c:pt idx="710">
                  <c:v>0.48</c:v>
                </c:pt>
                <c:pt idx="711">
                  <c:v>0.48</c:v>
                </c:pt>
                <c:pt idx="712">
                  <c:v>0.48</c:v>
                </c:pt>
                <c:pt idx="713">
                  <c:v>0.48</c:v>
                </c:pt>
                <c:pt idx="714">
                  <c:v>0.48</c:v>
                </c:pt>
                <c:pt idx="715">
                  <c:v>0.48</c:v>
                </c:pt>
                <c:pt idx="716">
                  <c:v>0.48</c:v>
                </c:pt>
                <c:pt idx="717">
                  <c:v>0.48</c:v>
                </c:pt>
                <c:pt idx="718">
                  <c:v>0.48</c:v>
                </c:pt>
                <c:pt idx="719">
                  <c:v>0.48</c:v>
                </c:pt>
                <c:pt idx="720">
                  <c:v>0.48</c:v>
                </c:pt>
                <c:pt idx="721">
                  <c:v>0.48</c:v>
                </c:pt>
                <c:pt idx="722">
                  <c:v>0.48</c:v>
                </c:pt>
                <c:pt idx="723">
                  <c:v>0.48</c:v>
                </c:pt>
                <c:pt idx="724">
                  <c:v>0.48</c:v>
                </c:pt>
                <c:pt idx="725">
                  <c:v>0.48</c:v>
                </c:pt>
                <c:pt idx="726">
                  <c:v>0.48</c:v>
                </c:pt>
                <c:pt idx="727">
                  <c:v>0.48</c:v>
                </c:pt>
                <c:pt idx="728">
                  <c:v>0.48</c:v>
                </c:pt>
                <c:pt idx="729">
                  <c:v>0.48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ED39-4B43-971D-EC42A37FAF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9304032"/>
        <c:axId val="79930442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2000</c:v>
                </c:tx>
                <c:spPr>
                  <a:ln w="12700">
                    <a:solidFill>
                      <a:schemeClr val="tx1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DATOS!$W$3:$W$734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4.03</c:v>
                      </c:pt>
                      <c:pt idx="1">
                        <c:v>4.0199999999999996</c:v>
                      </c:pt>
                      <c:pt idx="2">
                        <c:v>4</c:v>
                      </c:pt>
                      <c:pt idx="3">
                        <c:v>3.92</c:v>
                      </c:pt>
                      <c:pt idx="4">
                        <c:v>3.9</c:v>
                      </c:pt>
                      <c:pt idx="5">
                        <c:v>3.52</c:v>
                      </c:pt>
                      <c:pt idx="6">
                        <c:v>4.05</c:v>
                      </c:pt>
                      <c:pt idx="7">
                        <c:v>4.03</c:v>
                      </c:pt>
                      <c:pt idx="8">
                        <c:v>3.91</c:v>
                      </c:pt>
                      <c:pt idx="9">
                        <c:v>3.48</c:v>
                      </c:pt>
                      <c:pt idx="10">
                        <c:v>3.52</c:v>
                      </c:pt>
                      <c:pt idx="11">
                        <c:v>3.25</c:v>
                      </c:pt>
                      <c:pt idx="12">
                        <c:v>3.19</c:v>
                      </c:pt>
                      <c:pt idx="13">
                        <c:v>3.09</c:v>
                      </c:pt>
                      <c:pt idx="14">
                        <c:v>3.49</c:v>
                      </c:pt>
                      <c:pt idx="15">
                        <c:v>3.55</c:v>
                      </c:pt>
                      <c:pt idx="16">
                        <c:v>4.12</c:v>
                      </c:pt>
                      <c:pt idx="17">
                        <c:v>4.0999999999999996</c:v>
                      </c:pt>
                      <c:pt idx="18">
                        <c:v>4.45</c:v>
                      </c:pt>
                      <c:pt idx="19">
                        <c:v>4.3099999999999996</c:v>
                      </c:pt>
                      <c:pt idx="20">
                        <c:v>4.05</c:v>
                      </c:pt>
                      <c:pt idx="21">
                        <c:v>4.9800000000000004</c:v>
                      </c:pt>
                      <c:pt idx="22">
                        <c:v>4.25</c:v>
                      </c:pt>
                      <c:pt idx="23">
                        <c:v>4.2</c:v>
                      </c:pt>
                      <c:pt idx="24">
                        <c:v>4.3099999999999996</c:v>
                      </c:pt>
                      <c:pt idx="25">
                        <c:v>4.4800000000000004</c:v>
                      </c:pt>
                      <c:pt idx="26">
                        <c:v>4.2</c:v>
                      </c:pt>
                      <c:pt idx="27">
                        <c:v>4.05</c:v>
                      </c:pt>
                      <c:pt idx="28">
                        <c:v>3.69</c:v>
                      </c:pt>
                      <c:pt idx="29">
                        <c:v>3.48</c:v>
                      </c:pt>
                      <c:pt idx="30">
                        <c:v>3.8</c:v>
                      </c:pt>
                      <c:pt idx="31">
                        <c:v>4.38</c:v>
                      </c:pt>
                      <c:pt idx="32">
                        <c:v>3.86</c:v>
                      </c:pt>
                      <c:pt idx="33">
                        <c:v>3.87</c:v>
                      </c:pt>
                      <c:pt idx="34">
                        <c:v>3.8</c:v>
                      </c:pt>
                      <c:pt idx="35">
                        <c:v>3.89</c:v>
                      </c:pt>
                      <c:pt idx="36">
                        <c:v>4.0599999999999996</c:v>
                      </c:pt>
                      <c:pt idx="37">
                        <c:v>4.58</c:v>
                      </c:pt>
                      <c:pt idx="38">
                        <c:v>4.4400000000000004</c:v>
                      </c:pt>
                      <c:pt idx="39">
                        <c:v>4.08</c:v>
                      </c:pt>
                      <c:pt idx="40">
                        <c:v>4.3099999999999996</c:v>
                      </c:pt>
                      <c:pt idx="41">
                        <c:v>4.29</c:v>
                      </c:pt>
                      <c:pt idx="42">
                        <c:v>4.09</c:v>
                      </c:pt>
                      <c:pt idx="43">
                        <c:v>4.05</c:v>
                      </c:pt>
                      <c:pt idx="44">
                        <c:v>4.18</c:v>
                      </c:pt>
                      <c:pt idx="45">
                        <c:v>4.0999999999999996</c:v>
                      </c:pt>
                      <c:pt idx="46">
                        <c:v>3.69</c:v>
                      </c:pt>
                      <c:pt idx="47">
                        <c:v>3.4</c:v>
                      </c:pt>
                      <c:pt idx="48">
                        <c:v>3.3</c:v>
                      </c:pt>
                      <c:pt idx="49">
                        <c:v>3.31</c:v>
                      </c:pt>
                      <c:pt idx="50">
                        <c:v>3.29</c:v>
                      </c:pt>
                      <c:pt idx="51">
                        <c:v>3.3</c:v>
                      </c:pt>
                      <c:pt idx="52">
                        <c:v>3.55</c:v>
                      </c:pt>
                      <c:pt idx="53">
                        <c:v>4.59</c:v>
                      </c:pt>
                      <c:pt idx="54">
                        <c:v>4.0999999999999996</c:v>
                      </c:pt>
                      <c:pt idx="55">
                        <c:v>3.47</c:v>
                      </c:pt>
                      <c:pt idx="56">
                        <c:v>3.68</c:v>
                      </c:pt>
                      <c:pt idx="57">
                        <c:v>3.79</c:v>
                      </c:pt>
                      <c:pt idx="58">
                        <c:v>3.59</c:v>
                      </c:pt>
                      <c:pt idx="59">
                        <c:v>3.5</c:v>
                      </c:pt>
                      <c:pt idx="60">
                        <c:v>4.08</c:v>
                      </c:pt>
                      <c:pt idx="61">
                        <c:v>3.81</c:v>
                      </c:pt>
                      <c:pt idx="62">
                        <c:v>4.67</c:v>
                      </c:pt>
                      <c:pt idx="63">
                        <c:v>4.95</c:v>
                      </c:pt>
                      <c:pt idx="64">
                        <c:v>5.05</c:v>
                      </c:pt>
                      <c:pt idx="65">
                        <c:v>5.0999999999999996</c:v>
                      </c:pt>
                      <c:pt idx="66">
                        <c:v>5.23</c:v>
                      </c:pt>
                      <c:pt idx="67">
                        <c:v>4.7</c:v>
                      </c:pt>
                      <c:pt idx="68">
                        <c:v>4.95</c:v>
                      </c:pt>
                      <c:pt idx="69">
                        <c:v>4.5</c:v>
                      </c:pt>
                      <c:pt idx="70">
                        <c:v>4.71</c:v>
                      </c:pt>
                      <c:pt idx="71">
                        <c:v>4.3</c:v>
                      </c:pt>
                      <c:pt idx="72">
                        <c:v>4.22</c:v>
                      </c:pt>
                      <c:pt idx="73">
                        <c:v>4.1100000000000003</c:v>
                      </c:pt>
                      <c:pt idx="74">
                        <c:v>4.42</c:v>
                      </c:pt>
                      <c:pt idx="75">
                        <c:v>4.38</c:v>
                      </c:pt>
                      <c:pt idx="76">
                        <c:v>3.71</c:v>
                      </c:pt>
                      <c:pt idx="77">
                        <c:v>3.25</c:v>
                      </c:pt>
                      <c:pt idx="78">
                        <c:v>3.6</c:v>
                      </c:pt>
                      <c:pt idx="79">
                        <c:v>3.69</c:v>
                      </c:pt>
                      <c:pt idx="80">
                        <c:v>3.7</c:v>
                      </c:pt>
                      <c:pt idx="81">
                        <c:v>3.72</c:v>
                      </c:pt>
                      <c:pt idx="82">
                        <c:v>3.39</c:v>
                      </c:pt>
                      <c:pt idx="83">
                        <c:v>3.86</c:v>
                      </c:pt>
                      <c:pt idx="84">
                        <c:v>3.72</c:v>
                      </c:pt>
                      <c:pt idx="85">
                        <c:v>3.77</c:v>
                      </c:pt>
                      <c:pt idx="86">
                        <c:v>4.5999999999999996</c:v>
                      </c:pt>
                      <c:pt idx="87">
                        <c:v>4.32</c:v>
                      </c:pt>
                      <c:pt idx="88">
                        <c:v>4.41</c:v>
                      </c:pt>
                      <c:pt idx="89">
                        <c:v>4.1100000000000003</c:v>
                      </c:pt>
                      <c:pt idx="90">
                        <c:v>3.99</c:v>
                      </c:pt>
                      <c:pt idx="91">
                        <c:v>3.82</c:v>
                      </c:pt>
                      <c:pt idx="92">
                        <c:v>3.97</c:v>
                      </c:pt>
                      <c:pt idx="93">
                        <c:v>4.45</c:v>
                      </c:pt>
                      <c:pt idx="94">
                        <c:v>4</c:v>
                      </c:pt>
                      <c:pt idx="95">
                        <c:v>4.05</c:v>
                      </c:pt>
                      <c:pt idx="96">
                        <c:v>3.48</c:v>
                      </c:pt>
                      <c:pt idx="97">
                        <c:v>4.4800000000000004</c:v>
                      </c:pt>
                      <c:pt idx="98">
                        <c:v>4.72</c:v>
                      </c:pt>
                      <c:pt idx="99">
                        <c:v>4.45</c:v>
                      </c:pt>
                      <c:pt idx="100">
                        <c:v>4.49</c:v>
                      </c:pt>
                      <c:pt idx="101">
                        <c:v>4.33</c:v>
                      </c:pt>
                      <c:pt idx="102">
                        <c:v>4.21</c:v>
                      </c:pt>
                      <c:pt idx="103">
                        <c:v>4.03</c:v>
                      </c:pt>
                      <c:pt idx="104">
                        <c:v>3.99</c:v>
                      </c:pt>
                      <c:pt idx="105">
                        <c:v>3.17</c:v>
                      </c:pt>
                      <c:pt idx="106">
                        <c:v>5.03</c:v>
                      </c:pt>
                      <c:pt idx="107">
                        <c:v>5.31</c:v>
                      </c:pt>
                      <c:pt idx="108">
                        <c:v>4.87</c:v>
                      </c:pt>
                      <c:pt idx="109">
                        <c:v>4.45</c:v>
                      </c:pt>
                      <c:pt idx="110">
                        <c:v>3.8</c:v>
                      </c:pt>
                      <c:pt idx="111">
                        <c:v>4</c:v>
                      </c:pt>
                      <c:pt idx="112">
                        <c:v>5</c:v>
                      </c:pt>
                      <c:pt idx="113">
                        <c:v>5.35</c:v>
                      </c:pt>
                      <c:pt idx="114">
                        <c:v>5.71</c:v>
                      </c:pt>
                      <c:pt idx="115">
                        <c:v>5.99</c:v>
                      </c:pt>
                      <c:pt idx="116">
                        <c:v>6</c:v>
                      </c:pt>
                      <c:pt idx="117">
                        <c:v>5.81</c:v>
                      </c:pt>
                      <c:pt idx="118">
                        <c:v>6.5</c:v>
                      </c:pt>
                      <c:pt idx="119">
                        <c:v>6.58</c:v>
                      </c:pt>
                      <c:pt idx="120">
                        <c:v>6.92</c:v>
                      </c:pt>
                      <c:pt idx="121">
                        <c:v>6.7</c:v>
                      </c:pt>
                      <c:pt idx="122">
                        <c:v>8.1</c:v>
                      </c:pt>
                      <c:pt idx="123">
                        <c:v>7.29</c:v>
                      </c:pt>
                      <c:pt idx="124">
                        <c:v>6.81</c:v>
                      </c:pt>
                      <c:pt idx="125">
                        <c:v>6.79</c:v>
                      </c:pt>
                      <c:pt idx="126">
                        <c:v>5.8</c:v>
                      </c:pt>
                      <c:pt idx="127">
                        <c:v>5.39</c:v>
                      </c:pt>
                      <c:pt idx="128">
                        <c:v>6.42</c:v>
                      </c:pt>
                      <c:pt idx="129">
                        <c:v>5.73</c:v>
                      </c:pt>
                      <c:pt idx="130">
                        <c:v>5.61</c:v>
                      </c:pt>
                      <c:pt idx="131">
                        <c:v>5.09</c:v>
                      </c:pt>
                      <c:pt idx="132">
                        <c:v>5.35</c:v>
                      </c:pt>
                      <c:pt idx="133">
                        <c:v>5.3</c:v>
                      </c:pt>
                      <c:pt idx="134">
                        <c:v>4.7</c:v>
                      </c:pt>
                      <c:pt idx="135">
                        <c:v>4.7</c:v>
                      </c:pt>
                      <c:pt idx="136">
                        <c:v>4.41</c:v>
                      </c:pt>
                      <c:pt idx="137">
                        <c:v>4.6900000000000004</c:v>
                      </c:pt>
                      <c:pt idx="138">
                        <c:v>5.22</c:v>
                      </c:pt>
                      <c:pt idx="139">
                        <c:v>5.42</c:v>
                      </c:pt>
                      <c:pt idx="140">
                        <c:v>4.8899999999999997</c:v>
                      </c:pt>
                      <c:pt idx="141">
                        <c:v>4.55</c:v>
                      </c:pt>
                      <c:pt idx="142">
                        <c:v>4.28</c:v>
                      </c:pt>
                      <c:pt idx="143">
                        <c:v>4.05</c:v>
                      </c:pt>
                      <c:pt idx="144">
                        <c:v>3.98</c:v>
                      </c:pt>
                      <c:pt idx="145">
                        <c:v>4.1500000000000004</c:v>
                      </c:pt>
                      <c:pt idx="146">
                        <c:v>5.3</c:v>
                      </c:pt>
                      <c:pt idx="147">
                        <c:v>4.99</c:v>
                      </c:pt>
                      <c:pt idx="148">
                        <c:v>4.72</c:v>
                      </c:pt>
                      <c:pt idx="149">
                        <c:v>4.49</c:v>
                      </c:pt>
                      <c:pt idx="150">
                        <c:v>4.3499999999999996</c:v>
                      </c:pt>
                      <c:pt idx="151">
                        <c:v>4.29</c:v>
                      </c:pt>
                      <c:pt idx="152">
                        <c:v>4</c:v>
                      </c:pt>
                      <c:pt idx="153">
                        <c:v>3.8</c:v>
                      </c:pt>
                      <c:pt idx="154">
                        <c:v>3.38</c:v>
                      </c:pt>
                      <c:pt idx="155">
                        <c:v>3.5</c:v>
                      </c:pt>
                      <c:pt idx="156">
                        <c:v>3.4</c:v>
                      </c:pt>
                      <c:pt idx="157">
                        <c:v>3.68</c:v>
                      </c:pt>
                      <c:pt idx="158">
                        <c:v>4.0999999999999996</c:v>
                      </c:pt>
                      <c:pt idx="159">
                        <c:v>3.73</c:v>
                      </c:pt>
                      <c:pt idx="160">
                        <c:v>3.99</c:v>
                      </c:pt>
                      <c:pt idx="161">
                        <c:v>3.8</c:v>
                      </c:pt>
                      <c:pt idx="162">
                        <c:v>4.59</c:v>
                      </c:pt>
                      <c:pt idx="163">
                        <c:v>4.29</c:v>
                      </c:pt>
                      <c:pt idx="164">
                        <c:v>5.61</c:v>
                      </c:pt>
                      <c:pt idx="165">
                        <c:v>4.83</c:v>
                      </c:pt>
                      <c:pt idx="166">
                        <c:v>4.5</c:v>
                      </c:pt>
                      <c:pt idx="167">
                        <c:v>4.82</c:v>
                      </c:pt>
                      <c:pt idx="168">
                        <c:v>5.79</c:v>
                      </c:pt>
                      <c:pt idx="169">
                        <c:v>6.08</c:v>
                      </c:pt>
                      <c:pt idx="170">
                        <c:v>6.6</c:v>
                      </c:pt>
                      <c:pt idx="171">
                        <c:v>7.4</c:v>
                      </c:pt>
                      <c:pt idx="172">
                        <c:v>7.42</c:v>
                      </c:pt>
                      <c:pt idx="173">
                        <c:v>6.35</c:v>
                      </c:pt>
                      <c:pt idx="174">
                        <c:v>6.09</c:v>
                      </c:pt>
                      <c:pt idx="175">
                        <c:v>6.75</c:v>
                      </c:pt>
                      <c:pt idx="176">
                        <c:v>7.91</c:v>
                      </c:pt>
                      <c:pt idx="177">
                        <c:v>8.1199999999999992</c:v>
                      </c:pt>
                      <c:pt idx="178">
                        <c:v>7.07</c:v>
                      </c:pt>
                      <c:pt idx="179">
                        <c:v>5.8</c:v>
                      </c:pt>
                      <c:pt idx="180">
                        <c:v>5.89</c:v>
                      </c:pt>
                      <c:pt idx="181">
                        <c:v>5.59</c:v>
                      </c:pt>
                      <c:pt idx="182">
                        <c:v>5.8</c:v>
                      </c:pt>
                      <c:pt idx="183">
                        <c:v>5.63</c:v>
                      </c:pt>
                      <c:pt idx="184">
                        <c:v>5.5</c:v>
                      </c:pt>
                      <c:pt idx="185">
                        <c:v>5.4</c:v>
                      </c:pt>
                      <c:pt idx="186">
                        <c:v>5.15</c:v>
                      </c:pt>
                      <c:pt idx="187">
                        <c:v>5.05</c:v>
                      </c:pt>
                      <c:pt idx="188">
                        <c:v>4.82</c:v>
                      </c:pt>
                      <c:pt idx="189">
                        <c:v>4.5</c:v>
                      </c:pt>
                      <c:pt idx="190">
                        <c:v>5.12</c:v>
                      </c:pt>
                      <c:pt idx="191">
                        <c:v>4.8</c:v>
                      </c:pt>
                      <c:pt idx="192">
                        <c:v>5.83</c:v>
                      </c:pt>
                      <c:pt idx="193">
                        <c:v>5.75</c:v>
                      </c:pt>
                      <c:pt idx="194">
                        <c:v>6.1</c:v>
                      </c:pt>
                      <c:pt idx="195">
                        <c:v>5.4</c:v>
                      </c:pt>
                      <c:pt idx="196">
                        <c:v>4.75</c:v>
                      </c:pt>
                      <c:pt idx="197">
                        <c:v>4.7</c:v>
                      </c:pt>
                      <c:pt idx="198">
                        <c:v>4.66</c:v>
                      </c:pt>
                      <c:pt idx="199">
                        <c:v>4.5</c:v>
                      </c:pt>
                      <c:pt idx="200">
                        <c:v>4.28</c:v>
                      </c:pt>
                      <c:pt idx="201">
                        <c:v>4.4800000000000004</c:v>
                      </c:pt>
                      <c:pt idx="202">
                        <c:v>5.2</c:v>
                      </c:pt>
                      <c:pt idx="203">
                        <c:v>4.5999999999999996</c:v>
                      </c:pt>
                      <c:pt idx="204">
                        <c:v>4.8499999999999996</c:v>
                      </c:pt>
                      <c:pt idx="205">
                        <c:v>5.03</c:v>
                      </c:pt>
                      <c:pt idx="206">
                        <c:v>7</c:v>
                      </c:pt>
                      <c:pt idx="207">
                        <c:v>6.4</c:v>
                      </c:pt>
                      <c:pt idx="208">
                        <c:v>5.59</c:v>
                      </c:pt>
                      <c:pt idx="209">
                        <c:v>5.65</c:v>
                      </c:pt>
                      <c:pt idx="210">
                        <c:v>6.12</c:v>
                      </c:pt>
                      <c:pt idx="211">
                        <c:v>5.38</c:v>
                      </c:pt>
                      <c:pt idx="212">
                        <c:v>5.99</c:v>
                      </c:pt>
                      <c:pt idx="213">
                        <c:v>6</c:v>
                      </c:pt>
                      <c:pt idx="214">
                        <c:v>6.59</c:v>
                      </c:pt>
                      <c:pt idx="215">
                        <c:v>6.25</c:v>
                      </c:pt>
                      <c:pt idx="216">
                        <c:v>6.47</c:v>
                      </c:pt>
                      <c:pt idx="217">
                        <c:v>6.58</c:v>
                      </c:pt>
                      <c:pt idx="218">
                        <c:v>6.3</c:v>
                      </c:pt>
                      <c:pt idx="219">
                        <c:v>5.39</c:v>
                      </c:pt>
                      <c:pt idx="220">
                        <c:v>6.18</c:v>
                      </c:pt>
                      <c:pt idx="221">
                        <c:v>5.6</c:v>
                      </c:pt>
                      <c:pt idx="222">
                        <c:v>5.8</c:v>
                      </c:pt>
                      <c:pt idx="223">
                        <c:v>5.44</c:v>
                      </c:pt>
                      <c:pt idx="224">
                        <c:v>5.2</c:v>
                      </c:pt>
                      <c:pt idx="225">
                        <c:v>5.0999999999999996</c:v>
                      </c:pt>
                      <c:pt idx="226">
                        <c:v>5.35</c:v>
                      </c:pt>
                      <c:pt idx="227">
                        <c:v>4.84</c:v>
                      </c:pt>
                      <c:pt idx="228">
                        <c:v>5.68</c:v>
                      </c:pt>
                      <c:pt idx="229">
                        <c:v>5.41</c:v>
                      </c:pt>
                      <c:pt idx="230">
                        <c:v>5.39</c:v>
                      </c:pt>
                      <c:pt idx="231">
                        <c:v>4.92</c:v>
                      </c:pt>
                      <c:pt idx="232">
                        <c:v>5.21</c:v>
                      </c:pt>
                      <c:pt idx="233">
                        <c:v>4.8099999999999996</c:v>
                      </c:pt>
                      <c:pt idx="234">
                        <c:v>5.03</c:v>
                      </c:pt>
                      <c:pt idx="235">
                        <c:v>4.57</c:v>
                      </c:pt>
                      <c:pt idx="236">
                        <c:v>3.43</c:v>
                      </c:pt>
                      <c:pt idx="237">
                        <c:v>4.04</c:v>
                      </c:pt>
                      <c:pt idx="238">
                        <c:v>4.01</c:v>
                      </c:pt>
                      <c:pt idx="239">
                        <c:v>3.95</c:v>
                      </c:pt>
                      <c:pt idx="240">
                        <c:v>3.7</c:v>
                      </c:pt>
                      <c:pt idx="241">
                        <c:v>4.04</c:v>
                      </c:pt>
                      <c:pt idx="242">
                        <c:v>4.51</c:v>
                      </c:pt>
                      <c:pt idx="243">
                        <c:v>4.04</c:v>
                      </c:pt>
                      <c:pt idx="244">
                        <c:v>4.03</c:v>
                      </c:pt>
                      <c:pt idx="245">
                        <c:v>3.82</c:v>
                      </c:pt>
                      <c:pt idx="246">
                        <c:v>4.57</c:v>
                      </c:pt>
                      <c:pt idx="247">
                        <c:v>4.3</c:v>
                      </c:pt>
                      <c:pt idx="248">
                        <c:v>5.26</c:v>
                      </c:pt>
                      <c:pt idx="249">
                        <c:v>5.55</c:v>
                      </c:pt>
                      <c:pt idx="250">
                        <c:v>5.8</c:v>
                      </c:pt>
                      <c:pt idx="251">
                        <c:v>5.1100000000000003</c:v>
                      </c:pt>
                      <c:pt idx="252">
                        <c:v>5.2</c:v>
                      </c:pt>
                      <c:pt idx="253">
                        <c:v>5.6</c:v>
                      </c:pt>
                      <c:pt idx="254">
                        <c:v>6.52</c:v>
                      </c:pt>
                      <c:pt idx="255">
                        <c:v>6.65</c:v>
                      </c:pt>
                      <c:pt idx="256">
                        <c:v>5.62</c:v>
                      </c:pt>
                      <c:pt idx="257">
                        <c:v>5.2</c:v>
                      </c:pt>
                      <c:pt idx="258">
                        <c:v>6.77</c:v>
                      </c:pt>
                      <c:pt idx="259">
                        <c:v>6.71</c:v>
                      </c:pt>
                      <c:pt idx="260">
                        <c:v>6.05</c:v>
                      </c:pt>
                      <c:pt idx="261">
                        <c:v>5.51</c:v>
                      </c:pt>
                      <c:pt idx="262">
                        <c:v>4.8</c:v>
                      </c:pt>
                      <c:pt idx="263">
                        <c:v>4.3899999999999997</c:v>
                      </c:pt>
                      <c:pt idx="264">
                        <c:v>4.5999999999999996</c:v>
                      </c:pt>
                      <c:pt idx="265">
                        <c:v>5.39</c:v>
                      </c:pt>
                      <c:pt idx="266">
                        <c:v>5.05</c:v>
                      </c:pt>
                      <c:pt idx="267">
                        <c:v>4.87</c:v>
                      </c:pt>
                      <c:pt idx="268">
                        <c:v>5.15</c:v>
                      </c:pt>
                      <c:pt idx="269">
                        <c:v>5.44</c:v>
                      </c:pt>
                      <c:pt idx="270">
                        <c:v>6.66</c:v>
                      </c:pt>
                      <c:pt idx="271">
                        <c:v>6.19</c:v>
                      </c:pt>
                      <c:pt idx="272">
                        <c:v>7.57</c:v>
                      </c:pt>
                      <c:pt idx="273">
                        <c:v>7.52</c:v>
                      </c:pt>
                      <c:pt idx="274">
                        <c:v>6.65</c:v>
                      </c:pt>
                      <c:pt idx="275">
                        <c:v>5.81</c:v>
                      </c:pt>
                      <c:pt idx="276">
                        <c:v>6.05</c:v>
                      </c:pt>
                      <c:pt idx="277">
                        <c:v>6.15</c:v>
                      </c:pt>
                      <c:pt idx="278">
                        <c:v>6.4</c:v>
                      </c:pt>
                      <c:pt idx="279">
                        <c:v>6.68</c:v>
                      </c:pt>
                      <c:pt idx="280">
                        <c:v>7.73</c:v>
                      </c:pt>
                      <c:pt idx="281">
                        <c:v>7.29</c:v>
                      </c:pt>
                      <c:pt idx="282">
                        <c:v>7.19</c:v>
                      </c:pt>
                      <c:pt idx="283">
                        <c:v>7.1</c:v>
                      </c:pt>
                      <c:pt idx="284">
                        <c:v>7.6</c:v>
                      </c:pt>
                      <c:pt idx="285">
                        <c:v>7.82</c:v>
                      </c:pt>
                      <c:pt idx="286">
                        <c:v>7.5</c:v>
                      </c:pt>
                      <c:pt idx="287">
                        <c:v>7.9</c:v>
                      </c:pt>
                      <c:pt idx="288">
                        <c:v>8.31</c:v>
                      </c:pt>
                      <c:pt idx="289">
                        <c:v>8.65</c:v>
                      </c:pt>
                      <c:pt idx="290">
                        <c:v>8.2200000000000006</c:v>
                      </c:pt>
                      <c:pt idx="291">
                        <c:v>7.6</c:v>
                      </c:pt>
                      <c:pt idx="292">
                        <c:v>7.2</c:v>
                      </c:pt>
                      <c:pt idx="293">
                        <c:v>7.11</c:v>
                      </c:pt>
                      <c:pt idx="294">
                        <c:v>7.35</c:v>
                      </c:pt>
                      <c:pt idx="295">
                        <c:v>7.21</c:v>
                      </c:pt>
                      <c:pt idx="296">
                        <c:v>7.15</c:v>
                      </c:pt>
                      <c:pt idx="297">
                        <c:v>6.8</c:v>
                      </c:pt>
                      <c:pt idx="298">
                        <c:v>6.1</c:v>
                      </c:pt>
                      <c:pt idx="299">
                        <c:v>6.3</c:v>
                      </c:pt>
                      <c:pt idx="300">
                        <c:v>6.5</c:v>
                      </c:pt>
                      <c:pt idx="301">
                        <c:v>6.98</c:v>
                      </c:pt>
                      <c:pt idx="302">
                        <c:v>6.88</c:v>
                      </c:pt>
                      <c:pt idx="303">
                        <c:v>7.1</c:v>
                      </c:pt>
                      <c:pt idx="304">
                        <c:v>6.95</c:v>
                      </c:pt>
                      <c:pt idx="305">
                        <c:v>7.3</c:v>
                      </c:pt>
                      <c:pt idx="306">
                        <c:v>6.63</c:v>
                      </c:pt>
                      <c:pt idx="307">
                        <c:v>6.65</c:v>
                      </c:pt>
                      <c:pt idx="308">
                        <c:v>6.3</c:v>
                      </c:pt>
                      <c:pt idx="309">
                        <c:v>6.34</c:v>
                      </c:pt>
                      <c:pt idx="310">
                        <c:v>5.55</c:v>
                      </c:pt>
                      <c:pt idx="311">
                        <c:v>5.35</c:v>
                      </c:pt>
                      <c:pt idx="312">
                        <c:v>5.39</c:v>
                      </c:pt>
                      <c:pt idx="313">
                        <c:v>5.0999999999999996</c:v>
                      </c:pt>
                      <c:pt idx="314">
                        <c:v>5.8</c:v>
                      </c:pt>
                      <c:pt idx="315">
                        <c:v>5.48</c:v>
                      </c:pt>
                      <c:pt idx="316">
                        <c:v>4.9800000000000004</c:v>
                      </c:pt>
                      <c:pt idx="317">
                        <c:v>5.13</c:v>
                      </c:pt>
                      <c:pt idx="318">
                        <c:v>5.03</c:v>
                      </c:pt>
                      <c:pt idx="319">
                        <c:v>5.95</c:v>
                      </c:pt>
                      <c:pt idx="320">
                        <c:v>5.51</c:v>
                      </c:pt>
                      <c:pt idx="321">
                        <c:v>5.75</c:v>
                      </c:pt>
                      <c:pt idx="322">
                        <c:v>5.5</c:v>
                      </c:pt>
                      <c:pt idx="323">
                        <c:v>5.27</c:v>
                      </c:pt>
                      <c:pt idx="324">
                        <c:v>5.25</c:v>
                      </c:pt>
                      <c:pt idx="325">
                        <c:v>5.21</c:v>
                      </c:pt>
                      <c:pt idx="326">
                        <c:v>4.0999999999999996</c:v>
                      </c:pt>
                      <c:pt idx="327">
                        <c:v>4.5</c:v>
                      </c:pt>
                      <c:pt idx="328">
                        <c:v>4.95</c:v>
                      </c:pt>
                      <c:pt idx="329">
                        <c:v>4.71</c:v>
                      </c:pt>
                      <c:pt idx="330">
                        <c:v>5.1100000000000003</c:v>
                      </c:pt>
                      <c:pt idx="331">
                        <c:v>5.69</c:v>
                      </c:pt>
                      <c:pt idx="332">
                        <c:v>4.1900000000000004</c:v>
                      </c:pt>
                      <c:pt idx="333">
                        <c:v>4.49</c:v>
                      </c:pt>
                      <c:pt idx="334">
                        <c:v>5.27</c:v>
                      </c:pt>
                      <c:pt idx="335">
                        <c:v>5.4</c:v>
                      </c:pt>
                      <c:pt idx="336">
                        <c:v>5.55</c:v>
                      </c:pt>
                      <c:pt idx="337">
                        <c:v>5.03</c:v>
                      </c:pt>
                      <c:pt idx="338">
                        <c:v>5.99</c:v>
                      </c:pt>
                      <c:pt idx="339">
                        <c:v>6.2</c:v>
                      </c:pt>
                      <c:pt idx="340">
                        <c:v>5.43</c:v>
                      </c:pt>
                      <c:pt idx="341">
                        <c:v>5.2</c:v>
                      </c:pt>
                      <c:pt idx="342">
                        <c:v>5.0999999999999996</c:v>
                      </c:pt>
                      <c:pt idx="343">
                        <c:v>4.9000000000000004</c:v>
                      </c:pt>
                      <c:pt idx="344">
                        <c:v>4.3</c:v>
                      </c:pt>
                      <c:pt idx="345">
                        <c:v>4.2</c:v>
                      </c:pt>
                      <c:pt idx="346">
                        <c:v>4.13</c:v>
                      </c:pt>
                      <c:pt idx="347">
                        <c:v>4.3499999999999996</c:v>
                      </c:pt>
                      <c:pt idx="348">
                        <c:v>4.05</c:v>
                      </c:pt>
                      <c:pt idx="349">
                        <c:v>4.7300000000000004</c:v>
                      </c:pt>
                      <c:pt idx="350">
                        <c:v>5.08</c:v>
                      </c:pt>
                      <c:pt idx="351">
                        <c:v>6.4</c:v>
                      </c:pt>
                      <c:pt idx="352">
                        <c:v>5.68</c:v>
                      </c:pt>
                      <c:pt idx="353">
                        <c:v>5.8</c:v>
                      </c:pt>
                      <c:pt idx="354">
                        <c:v>5.63</c:v>
                      </c:pt>
                      <c:pt idx="355">
                        <c:v>5.59</c:v>
                      </c:pt>
                      <c:pt idx="356">
                        <c:v>5.15</c:v>
                      </c:pt>
                      <c:pt idx="357">
                        <c:v>5.1100000000000003</c:v>
                      </c:pt>
                      <c:pt idx="358">
                        <c:v>5</c:v>
                      </c:pt>
                      <c:pt idx="359">
                        <c:v>4.99</c:v>
                      </c:pt>
                      <c:pt idx="360">
                        <c:v>4.33</c:v>
                      </c:pt>
                      <c:pt idx="361">
                        <c:v>4.72</c:v>
                      </c:pt>
                      <c:pt idx="362">
                        <c:v>4.68</c:v>
                      </c:pt>
                      <c:pt idx="363">
                        <c:v>4.41</c:v>
                      </c:pt>
                      <c:pt idx="364">
                        <c:v>4.72</c:v>
                      </c:pt>
                      <c:pt idx="365">
                        <c:v>4.28</c:v>
                      </c:pt>
                      <c:pt idx="366">
                        <c:v>4.3499999999999996</c:v>
                      </c:pt>
                      <c:pt idx="367">
                        <c:v>4.08</c:v>
                      </c:pt>
                      <c:pt idx="368">
                        <c:v>4.38</c:v>
                      </c:pt>
                      <c:pt idx="369">
                        <c:v>4.3</c:v>
                      </c:pt>
                      <c:pt idx="370">
                        <c:v>4.47</c:v>
                      </c:pt>
                      <c:pt idx="371">
                        <c:v>4.3099999999999996</c:v>
                      </c:pt>
                      <c:pt idx="372">
                        <c:v>4.6900000000000004</c:v>
                      </c:pt>
                      <c:pt idx="373">
                        <c:v>4.41</c:v>
                      </c:pt>
                      <c:pt idx="374">
                        <c:v>4.18</c:v>
                      </c:pt>
                      <c:pt idx="375">
                        <c:v>4.4800000000000004</c:v>
                      </c:pt>
                      <c:pt idx="376">
                        <c:v>4.43</c:v>
                      </c:pt>
                      <c:pt idx="377">
                        <c:v>5.53</c:v>
                      </c:pt>
                      <c:pt idx="378">
                        <c:v>4.4000000000000004</c:v>
                      </c:pt>
                      <c:pt idx="379">
                        <c:v>4.3</c:v>
                      </c:pt>
                      <c:pt idx="380">
                        <c:v>4.3899999999999997</c:v>
                      </c:pt>
                      <c:pt idx="381">
                        <c:v>4.5</c:v>
                      </c:pt>
                      <c:pt idx="382">
                        <c:v>4.2</c:v>
                      </c:pt>
                      <c:pt idx="383">
                        <c:v>4.12</c:v>
                      </c:pt>
                      <c:pt idx="384">
                        <c:v>3.77</c:v>
                      </c:pt>
                      <c:pt idx="385">
                        <c:v>3.89</c:v>
                      </c:pt>
                      <c:pt idx="386">
                        <c:v>3.71</c:v>
                      </c:pt>
                      <c:pt idx="387">
                        <c:v>3.68</c:v>
                      </c:pt>
                      <c:pt idx="388">
                        <c:v>3.39</c:v>
                      </c:pt>
                      <c:pt idx="389">
                        <c:v>3.5</c:v>
                      </c:pt>
                      <c:pt idx="390">
                        <c:v>3.68</c:v>
                      </c:pt>
                      <c:pt idx="391">
                        <c:v>3.75</c:v>
                      </c:pt>
                      <c:pt idx="392">
                        <c:v>3.82</c:v>
                      </c:pt>
                      <c:pt idx="393">
                        <c:v>3.84</c:v>
                      </c:pt>
                      <c:pt idx="394">
                        <c:v>3.92</c:v>
                      </c:pt>
                      <c:pt idx="395">
                        <c:v>4.3499999999999996</c:v>
                      </c:pt>
                      <c:pt idx="396">
                        <c:v>4.37</c:v>
                      </c:pt>
                      <c:pt idx="397">
                        <c:v>4</c:v>
                      </c:pt>
                      <c:pt idx="398">
                        <c:v>3.65</c:v>
                      </c:pt>
                      <c:pt idx="399">
                        <c:v>3.87</c:v>
                      </c:pt>
                      <c:pt idx="400">
                        <c:v>3.6</c:v>
                      </c:pt>
                      <c:pt idx="401">
                        <c:v>3.52</c:v>
                      </c:pt>
                      <c:pt idx="402">
                        <c:v>3.59</c:v>
                      </c:pt>
                      <c:pt idx="403">
                        <c:v>4.12</c:v>
                      </c:pt>
                      <c:pt idx="404">
                        <c:v>3.91</c:v>
                      </c:pt>
                      <c:pt idx="405">
                        <c:v>4.07</c:v>
                      </c:pt>
                      <c:pt idx="406">
                        <c:v>3.35</c:v>
                      </c:pt>
                      <c:pt idx="407">
                        <c:v>3.71</c:v>
                      </c:pt>
                      <c:pt idx="408">
                        <c:v>4.3099999999999996</c:v>
                      </c:pt>
                      <c:pt idx="409">
                        <c:v>4.38</c:v>
                      </c:pt>
                      <c:pt idx="410">
                        <c:v>3.9</c:v>
                      </c:pt>
                      <c:pt idx="411">
                        <c:v>3.75</c:v>
                      </c:pt>
                      <c:pt idx="412">
                        <c:v>3.71</c:v>
                      </c:pt>
                      <c:pt idx="413">
                        <c:v>3.6</c:v>
                      </c:pt>
                      <c:pt idx="414">
                        <c:v>3.52</c:v>
                      </c:pt>
                      <c:pt idx="415">
                        <c:v>3.83</c:v>
                      </c:pt>
                      <c:pt idx="416">
                        <c:v>3.21</c:v>
                      </c:pt>
                      <c:pt idx="417">
                        <c:v>3.94</c:v>
                      </c:pt>
                      <c:pt idx="418">
                        <c:v>4.4000000000000004</c:v>
                      </c:pt>
                      <c:pt idx="419">
                        <c:v>4.12</c:v>
                      </c:pt>
                      <c:pt idx="420">
                        <c:v>3.65</c:v>
                      </c:pt>
                      <c:pt idx="421">
                        <c:v>3.8</c:v>
                      </c:pt>
                      <c:pt idx="422">
                        <c:v>3.75</c:v>
                      </c:pt>
                      <c:pt idx="423">
                        <c:v>3.71</c:v>
                      </c:pt>
                      <c:pt idx="424">
                        <c:v>3.8</c:v>
                      </c:pt>
                      <c:pt idx="425">
                        <c:v>3.9</c:v>
                      </c:pt>
                      <c:pt idx="426">
                        <c:v>3.8</c:v>
                      </c:pt>
                      <c:pt idx="427">
                        <c:v>3.8</c:v>
                      </c:pt>
                      <c:pt idx="428">
                        <c:v>3.35</c:v>
                      </c:pt>
                      <c:pt idx="429">
                        <c:v>3.6</c:v>
                      </c:pt>
                      <c:pt idx="430">
                        <c:v>3.45</c:v>
                      </c:pt>
                      <c:pt idx="431">
                        <c:v>3.83</c:v>
                      </c:pt>
                      <c:pt idx="432">
                        <c:v>3.32</c:v>
                      </c:pt>
                      <c:pt idx="433">
                        <c:v>4.1500000000000004</c:v>
                      </c:pt>
                      <c:pt idx="434">
                        <c:v>4</c:v>
                      </c:pt>
                      <c:pt idx="435">
                        <c:v>4.05</c:v>
                      </c:pt>
                      <c:pt idx="436">
                        <c:v>3.88</c:v>
                      </c:pt>
                      <c:pt idx="437">
                        <c:v>4.03</c:v>
                      </c:pt>
                      <c:pt idx="438">
                        <c:v>3.65</c:v>
                      </c:pt>
                      <c:pt idx="439">
                        <c:v>3.8</c:v>
                      </c:pt>
                      <c:pt idx="440">
                        <c:v>4</c:v>
                      </c:pt>
                      <c:pt idx="441">
                        <c:v>3.73</c:v>
                      </c:pt>
                      <c:pt idx="442">
                        <c:v>3.8</c:v>
                      </c:pt>
                      <c:pt idx="443">
                        <c:v>3.75</c:v>
                      </c:pt>
                      <c:pt idx="444">
                        <c:v>3.2</c:v>
                      </c:pt>
                      <c:pt idx="445">
                        <c:v>3.66</c:v>
                      </c:pt>
                      <c:pt idx="446">
                        <c:v>3.5</c:v>
                      </c:pt>
                      <c:pt idx="447">
                        <c:v>3.8</c:v>
                      </c:pt>
                      <c:pt idx="448">
                        <c:v>3.55</c:v>
                      </c:pt>
                      <c:pt idx="449">
                        <c:v>4.1500000000000004</c:v>
                      </c:pt>
                      <c:pt idx="450">
                        <c:v>3.79</c:v>
                      </c:pt>
                      <c:pt idx="451">
                        <c:v>3.4</c:v>
                      </c:pt>
                      <c:pt idx="452">
                        <c:v>3</c:v>
                      </c:pt>
                      <c:pt idx="453">
                        <c:v>3.74</c:v>
                      </c:pt>
                      <c:pt idx="454">
                        <c:v>3.49</c:v>
                      </c:pt>
                      <c:pt idx="455">
                        <c:v>3.3</c:v>
                      </c:pt>
                      <c:pt idx="456">
                        <c:v>2.99</c:v>
                      </c:pt>
                      <c:pt idx="457">
                        <c:v>3.05</c:v>
                      </c:pt>
                      <c:pt idx="458">
                        <c:v>2.8</c:v>
                      </c:pt>
                      <c:pt idx="459">
                        <c:v>3.03</c:v>
                      </c:pt>
                      <c:pt idx="460">
                        <c:v>3.89</c:v>
                      </c:pt>
                      <c:pt idx="461">
                        <c:v>3.2</c:v>
                      </c:pt>
                      <c:pt idx="462">
                        <c:v>3.8</c:v>
                      </c:pt>
                      <c:pt idx="463">
                        <c:v>3.67</c:v>
                      </c:pt>
                      <c:pt idx="464">
                        <c:v>3.47</c:v>
                      </c:pt>
                      <c:pt idx="465">
                        <c:v>3.72</c:v>
                      </c:pt>
                      <c:pt idx="466">
                        <c:v>2.8</c:v>
                      </c:pt>
                      <c:pt idx="467">
                        <c:v>2.7</c:v>
                      </c:pt>
                      <c:pt idx="468">
                        <c:v>2.95</c:v>
                      </c:pt>
                      <c:pt idx="469">
                        <c:v>3.07</c:v>
                      </c:pt>
                      <c:pt idx="470">
                        <c:v>2.35</c:v>
                      </c:pt>
                      <c:pt idx="471">
                        <c:v>2.8</c:v>
                      </c:pt>
                      <c:pt idx="472">
                        <c:v>3.09</c:v>
                      </c:pt>
                      <c:pt idx="473">
                        <c:v>3.45</c:v>
                      </c:pt>
                      <c:pt idx="474">
                        <c:v>3.35</c:v>
                      </c:pt>
                      <c:pt idx="475">
                        <c:v>4.3</c:v>
                      </c:pt>
                      <c:pt idx="476">
                        <c:v>3.8</c:v>
                      </c:pt>
                      <c:pt idx="477">
                        <c:v>3.58</c:v>
                      </c:pt>
                      <c:pt idx="478">
                        <c:v>4.4800000000000004</c:v>
                      </c:pt>
                      <c:pt idx="479">
                        <c:v>4.5199999999999996</c:v>
                      </c:pt>
                      <c:pt idx="480">
                        <c:v>4.75</c:v>
                      </c:pt>
                      <c:pt idx="481">
                        <c:v>5.2</c:v>
                      </c:pt>
                      <c:pt idx="482">
                        <c:v>4.7699999999999996</c:v>
                      </c:pt>
                      <c:pt idx="483">
                        <c:v>5.15</c:v>
                      </c:pt>
                      <c:pt idx="484">
                        <c:v>5.17</c:v>
                      </c:pt>
                      <c:pt idx="485">
                        <c:v>5.0199999999999996</c:v>
                      </c:pt>
                      <c:pt idx="486">
                        <c:v>5.0999999999999996</c:v>
                      </c:pt>
                      <c:pt idx="487">
                        <c:v>5.17</c:v>
                      </c:pt>
                      <c:pt idx="488">
                        <c:v>4.7</c:v>
                      </c:pt>
                      <c:pt idx="489">
                        <c:v>4.8</c:v>
                      </c:pt>
                      <c:pt idx="490">
                        <c:v>4.72</c:v>
                      </c:pt>
                      <c:pt idx="491">
                        <c:v>4.32</c:v>
                      </c:pt>
                      <c:pt idx="492">
                        <c:v>4.08</c:v>
                      </c:pt>
                      <c:pt idx="493">
                        <c:v>3.95</c:v>
                      </c:pt>
                      <c:pt idx="494">
                        <c:v>4.03</c:v>
                      </c:pt>
                      <c:pt idx="495">
                        <c:v>4.3899999999999997</c:v>
                      </c:pt>
                      <c:pt idx="496">
                        <c:v>4.4000000000000004</c:v>
                      </c:pt>
                      <c:pt idx="497">
                        <c:v>4.63</c:v>
                      </c:pt>
                      <c:pt idx="498">
                        <c:v>5.2</c:v>
                      </c:pt>
                      <c:pt idx="499">
                        <c:v>4.5</c:v>
                      </c:pt>
                      <c:pt idx="500">
                        <c:v>4.4000000000000004</c:v>
                      </c:pt>
                      <c:pt idx="501">
                        <c:v>4.3</c:v>
                      </c:pt>
                      <c:pt idx="502">
                        <c:v>5.19</c:v>
                      </c:pt>
                      <c:pt idx="503">
                        <c:v>4.9000000000000004</c:v>
                      </c:pt>
                      <c:pt idx="504">
                        <c:v>4.4000000000000004</c:v>
                      </c:pt>
                      <c:pt idx="505">
                        <c:v>4.5999999999999996</c:v>
                      </c:pt>
                      <c:pt idx="506">
                        <c:v>4.4400000000000004</c:v>
                      </c:pt>
                      <c:pt idx="507">
                        <c:v>4.32</c:v>
                      </c:pt>
                      <c:pt idx="508">
                        <c:v>4.2</c:v>
                      </c:pt>
                      <c:pt idx="509">
                        <c:v>5.19</c:v>
                      </c:pt>
                      <c:pt idx="510">
                        <c:v>4.0999999999999996</c:v>
                      </c:pt>
                      <c:pt idx="511">
                        <c:v>4.05</c:v>
                      </c:pt>
                      <c:pt idx="512">
                        <c:v>3.98</c:v>
                      </c:pt>
                      <c:pt idx="513">
                        <c:v>4.3499999999999996</c:v>
                      </c:pt>
                      <c:pt idx="514">
                        <c:v>4.37</c:v>
                      </c:pt>
                      <c:pt idx="515">
                        <c:v>4.1500000000000004</c:v>
                      </c:pt>
                      <c:pt idx="516">
                        <c:v>4.07</c:v>
                      </c:pt>
                      <c:pt idx="517">
                        <c:v>4.49</c:v>
                      </c:pt>
                      <c:pt idx="518">
                        <c:v>4.2</c:v>
                      </c:pt>
                      <c:pt idx="519">
                        <c:v>4.49</c:v>
                      </c:pt>
                      <c:pt idx="520">
                        <c:v>3.45</c:v>
                      </c:pt>
                      <c:pt idx="521">
                        <c:v>4.4000000000000004</c:v>
                      </c:pt>
                      <c:pt idx="522">
                        <c:v>4.07</c:v>
                      </c:pt>
                      <c:pt idx="523">
                        <c:v>4.08</c:v>
                      </c:pt>
                      <c:pt idx="524">
                        <c:v>3.39</c:v>
                      </c:pt>
                      <c:pt idx="525">
                        <c:v>3.79</c:v>
                      </c:pt>
                      <c:pt idx="526">
                        <c:v>3.65</c:v>
                      </c:pt>
                      <c:pt idx="527">
                        <c:v>3.68</c:v>
                      </c:pt>
                      <c:pt idx="528">
                        <c:v>3.66</c:v>
                      </c:pt>
                      <c:pt idx="529">
                        <c:v>3.98</c:v>
                      </c:pt>
                      <c:pt idx="530">
                        <c:v>3.65</c:v>
                      </c:pt>
                      <c:pt idx="531">
                        <c:v>4.3</c:v>
                      </c:pt>
                      <c:pt idx="532">
                        <c:v>4.32</c:v>
                      </c:pt>
                      <c:pt idx="533">
                        <c:v>4.5999999999999996</c:v>
                      </c:pt>
                      <c:pt idx="534">
                        <c:v>4.1100000000000003</c:v>
                      </c:pt>
                      <c:pt idx="535">
                        <c:v>4.59</c:v>
                      </c:pt>
                      <c:pt idx="536">
                        <c:v>4.95</c:v>
                      </c:pt>
                      <c:pt idx="537">
                        <c:v>5.2</c:v>
                      </c:pt>
                      <c:pt idx="538">
                        <c:v>4.5999999999999996</c:v>
                      </c:pt>
                      <c:pt idx="539">
                        <c:v>4.67</c:v>
                      </c:pt>
                      <c:pt idx="540">
                        <c:v>4.9800000000000004</c:v>
                      </c:pt>
                      <c:pt idx="541">
                        <c:v>4.3</c:v>
                      </c:pt>
                      <c:pt idx="542">
                        <c:v>3.99</c:v>
                      </c:pt>
                      <c:pt idx="543">
                        <c:v>4.1500000000000004</c:v>
                      </c:pt>
                      <c:pt idx="544">
                        <c:v>5.35</c:v>
                      </c:pt>
                      <c:pt idx="545">
                        <c:v>5.3</c:v>
                      </c:pt>
                      <c:pt idx="546">
                        <c:v>5.0999999999999996</c:v>
                      </c:pt>
                      <c:pt idx="547">
                        <c:v>4.49</c:v>
                      </c:pt>
                      <c:pt idx="548">
                        <c:v>4.3</c:v>
                      </c:pt>
                      <c:pt idx="549">
                        <c:v>4.5199999999999996</c:v>
                      </c:pt>
                      <c:pt idx="550">
                        <c:v>5.05</c:v>
                      </c:pt>
                      <c:pt idx="551">
                        <c:v>5.99</c:v>
                      </c:pt>
                      <c:pt idx="552">
                        <c:v>4.5999999999999996</c:v>
                      </c:pt>
                      <c:pt idx="553">
                        <c:v>5.5</c:v>
                      </c:pt>
                      <c:pt idx="554">
                        <c:v>4.67</c:v>
                      </c:pt>
                      <c:pt idx="555">
                        <c:v>6.2</c:v>
                      </c:pt>
                      <c:pt idx="556">
                        <c:v>5.6</c:v>
                      </c:pt>
                      <c:pt idx="557">
                        <c:v>5.37</c:v>
                      </c:pt>
                      <c:pt idx="558">
                        <c:v>5.62</c:v>
                      </c:pt>
                      <c:pt idx="559">
                        <c:v>5.09</c:v>
                      </c:pt>
                      <c:pt idx="560">
                        <c:v>4.57</c:v>
                      </c:pt>
                      <c:pt idx="561">
                        <c:v>4.63</c:v>
                      </c:pt>
                      <c:pt idx="562">
                        <c:v>4.7</c:v>
                      </c:pt>
                      <c:pt idx="563">
                        <c:v>4.41</c:v>
                      </c:pt>
                      <c:pt idx="564">
                        <c:v>3.65</c:v>
                      </c:pt>
                      <c:pt idx="565">
                        <c:v>4.05</c:v>
                      </c:pt>
                      <c:pt idx="566">
                        <c:v>3.6</c:v>
                      </c:pt>
                      <c:pt idx="567">
                        <c:v>4.12</c:v>
                      </c:pt>
                      <c:pt idx="568">
                        <c:v>4.3499999999999996</c:v>
                      </c:pt>
                      <c:pt idx="569">
                        <c:v>4.18</c:v>
                      </c:pt>
                      <c:pt idx="570">
                        <c:v>3.8</c:v>
                      </c:pt>
                      <c:pt idx="571">
                        <c:v>4.1900000000000004</c:v>
                      </c:pt>
                      <c:pt idx="572">
                        <c:v>3.68</c:v>
                      </c:pt>
                      <c:pt idx="573">
                        <c:v>3.48</c:v>
                      </c:pt>
                      <c:pt idx="574">
                        <c:v>3.69</c:v>
                      </c:pt>
                      <c:pt idx="575">
                        <c:v>3.6</c:v>
                      </c:pt>
                      <c:pt idx="576">
                        <c:v>3.54</c:v>
                      </c:pt>
                      <c:pt idx="577">
                        <c:v>3.67</c:v>
                      </c:pt>
                      <c:pt idx="578">
                        <c:v>3.52</c:v>
                      </c:pt>
                      <c:pt idx="579">
                        <c:v>3.5</c:v>
                      </c:pt>
                      <c:pt idx="580">
                        <c:v>2.59</c:v>
                      </c:pt>
                      <c:pt idx="581">
                        <c:v>2.5499999999999998</c:v>
                      </c:pt>
                      <c:pt idx="582">
                        <c:v>3.25</c:v>
                      </c:pt>
                      <c:pt idx="583">
                        <c:v>3.5</c:v>
                      </c:pt>
                      <c:pt idx="584">
                        <c:v>2.67</c:v>
                      </c:pt>
                      <c:pt idx="585">
                        <c:v>2.9</c:v>
                      </c:pt>
                      <c:pt idx="586">
                        <c:v>2.52</c:v>
                      </c:pt>
                      <c:pt idx="587">
                        <c:v>3.25</c:v>
                      </c:pt>
                      <c:pt idx="588">
                        <c:v>2.8</c:v>
                      </c:pt>
                      <c:pt idx="589">
                        <c:v>2.85</c:v>
                      </c:pt>
                      <c:pt idx="590">
                        <c:v>2.92</c:v>
                      </c:pt>
                      <c:pt idx="591">
                        <c:v>3.15</c:v>
                      </c:pt>
                      <c:pt idx="592">
                        <c:v>4.05</c:v>
                      </c:pt>
                      <c:pt idx="593">
                        <c:v>4.3499999999999996</c:v>
                      </c:pt>
                      <c:pt idx="594">
                        <c:v>3.21</c:v>
                      </c:pt>
                      <c:pt idx="595">
                        <c:v>3.35</c:v>
                      </c:pt>
                      <c:pt idx="596">
                        <c:v>4.9000000000000004</c:v>
                      </c:pt>
                      <c:pt idx="597">
                        <c:v>4.83</c:v>
                      </c:pt>
                      <c:pt idx="598">
                        <c:v>4.92</c:v>
                      </c:pt>
                      <c:pt idx="599">
                        <c:v>5.6</c:v>
                      </c:pt>
                      <c:pt idx="600">
                        <c:v>6.2</c:v>
                      </c:pt>
                      <c:pt idx="601">
                        <c:v>5.5</c:v>
                      </c:pt>
                      <c:pt idx="602">
                        <c:v>4.5</c:v>
                      </c:pt>
                      <c:pt idx="603">
                        <c:v>4.3</c:v>
                      </c:pt>
                      <c:pt idx="604">
                        <c:v>4.3499999999999996</c:v>
                      </c:pt>
                      <c:pt idx="605">
                        <c:v>4.37</c:v>
                      </c:pt>
                      <c:pt idx="606">
                        <c:v>4.5</c:v>
                      </c:pt>
                      <c:pt idx="607">
                        <c:v>4.7</c:v>
                      </c:pt>
                      <c:pt idx="608">
                        <c:v>6.33</c:v>
                      </c:pt>
                      <c:pt idx="609">
                        <c:v>6.48</c:v>
                      </c:pt>
                      <c:pt idx="610">
                        <c:v>4.82</c:v>
                      </c:pt>
                      <c:pt idx="611">
                        <c:v>4.5</c:v>
                      </c:pt>
                      <c:pt idx="612">
                        <c:v>7.1</c:v>
                      </c:pt>
                      <c:pt idx="613">
                        <c:v>7.6</c:v>
                      </c:pt>
                      <c:pt idx="614">
                        <c:v>5.5</c:v>
                      </c:pt>
                      <c:pt idx="615">
                        <c:v>5.57</c:v>
                      </c:pt>
                      <c:pt idx="616">
                        <c:v>5.19</c:v>
                      </c:pt>
                      <c:pt idx="617">
                        <c:v>5.03</c:v>
                      </c:pt>
                      <c:pt idx="618">
                        <c:v>3.75</c:v>
                      </c:pt>
                      <c:pt idx="619">
                        <c:v>3.81</c:v>
                      </c:pt>
                      <c:pt idx="620">
                        <c:v>4.4000000000000004</c:v>
                      </c:pt>
                      <c:pt idx="621">
                        <c:v>4.3</c:v>
                      </c:pt>
                      <c:pt idx="622">
                        <c:v>4.12</c:v>
                      </c:pt>
                      <c:pt idx="623">
                        <c:v>4.1500000000000004</c:v>
                      </c:pt>
                      <c:pt idx="624">
                        <c:v>3.82</c:v>
                      </c:pt>
                      <c:pt idx="625">
                        <c:v>4.05</c:v>
                      </c:pt>
                      <c:pt idx="626">
                        <c:v>4.4000000000000004</c:v>
                      </c:pt>
                      <c:pt idx="627">
                        <c:v>4.45</c:v>
                      </c:pt>
                      <c:pt idx="628">
                        <c:v>3.45</c:v>
                      </c:pt>
                      <c:pt idx="629">
                        <c:v>3.9</c:v>
                      </c:pt>
                      <c:pt idx="630">
                        <c:v>3.29</c:v>
                      </c:pt>
                      <c:pt idx="631">
                        <c:v>3.61</c:v>
                      </c:pt>
                      <c:pt idx="632">
                        <c:v>4.0199999999999996</c:v>
                      </c:pt>
                      <c:pt idx="633">
                        <c:v>4.0999999999999996</c:v>
                      </c:pt>
                      <c:pt idx="634">
                        <c:v>3.12</c:v>
                      </c:pt>
                      <c:pt idx="635">
                        <c:v>3.3</c:v>
                      </c:pt>
                      <c:pt idx="636">
                        <c:v>3.05</c:v>
                      </c:pt>
                      <c:pt idx="637">
                        <c:v>3.85</c:v>
                      </c:pt>
                      <c:pt idx="638">
                        <c:v>3.03</c:v>
                      </c:pt>
                      <c:pt idx="639">
                        <c:v>3.1</c:v>
                      </c:pt>
                      <c:pt idx="640">
                        <c:v>3.05</c:v>
                      </c:pt>
                      <c:pt idx="641">
                        <c:v>4.03</c:v>
                      </c:pt>
                      <c:pt idx="642">
                        <c:v>3.59</c:v>
                      </c:pt>
                      <c:pt idx="643">
                        <c:v>4.05</c:v>
                      </c:pt>
                      <c:pt idx="644">
                        <c:v>3.81</c:v>
                      </c:pt>
                      <c:pt idx="645">
                        <c:v>5.2</c:v>
                      </c:pt>
                      <c:pt idx="646">
                        <c:v>5.83</c:v>
                      </c:pt>
                      <c:pt idx="647">
                        <c:v>6.2</c:v>
                      </c:pt>
                      <c:pt idx="648">
                        <c:v>5.12</c:v>
                      </c:pt>
                      <c:pt idx="649">
                        <c:v>6.57</c:v>
                      </c:pt>
                      <c:pt idx="650">
                        <c:v>7.59</c:v>
                      </c:pt>
                      <c:pt idx="651">
                        <c:v>7.7</c:v>
                      </c:pt>
                      <c:pt idx="652">
                        <c:v>5.68</c:v>
                      </c:pt>
                      <c:pt idx="653">
                        <c:v>5.43</c:v>
                      </c:pt>
                      <c:pt idx="654">
                        <c:v>5.09</c:v>
                      </c:pt>
                      <c:pt idx="655">
                        <c:v>4.1500000000000004</c:v>
                      </c:pt>
                      <c:pt idx="656">
                        <c:v>3.7</c:v>
                      </c:pt>
                      <c:pt idx="657">
                        <c:v>3.87</c:v>
                      </c:pt>
                      <c:pt idx="658">
                        <c:v>3.75</c:v>
                      </c:pt>
                      <c:pt idx="659">
                        <c:v>3.7</c:v>
                      </c:pt>
                      <c:pt idx="660">
                        <c:v>4.0999999999999996</c:v>
                      </c:pt>
                      <c:pt idx="661">
                        <c:v>4.83</c:v>
                      </c:pt>
                      <c:pt idx="662">
                        <c:v>3.18</c:v>
                      </c:pt>
                      <c:pt idx="663">
                        <c:v>3.7</c:v>
                      </c:pt>
                      <c:pt idx="664">
                        <c:v>2.98</c:v>
                      </c:pt>
                      <c:pt idx="665">
                        <c:v>3.87</c:v>
                      </c:pt>
                      <c:pt idx="666">
                        <c:v>3.34</c:v>
                      </c:pt>
                      <c:pt idx="667">
                        <c:v>4.2</c:v>
                      </c:pt>
                      <c:pt idx="668">
                        <c:v>3.6</c:v>
                      </c:pt>
                      <c:pt idx="669">
                        <c:v>3.63</c:v>
                      </c:pt>
                      <c:pt idx="670">
                        <c:v>2.9</c:v>
                      </c:pt>
                      <c:pt idx="671">
                        <c:v>3.63</c:v>
                      </c:pt>
                      <c:pt idx="672">
                        <c:v>2.81</c:v>
                      </c:pt>
                      <c:pt idx="673">
                        <c:v>3.1</c:v>
                      </c:pt>
                      <c:pt idx="674">
                        <c:v>3.47</c:v>
                      </c:pt>
                      <c:pt idx="675">
                        <c:v>3.6</c:v>
                      </c:pt>
                      <c:pt idx="676">
                        <c:v>2.65</c:v>
                      </c:pt>
                      <c:pt idx="677">
                        <c:v>2.68</c:v>
                      </c:pt>
                      <c:pt idx="678">
                        <c:v>2.7</c:v>
                      </c:pt>
                      <c:pt idx="679">
                        <c:v>3.15</c:v>
                      </c:pt>
                      <c:pt idx="680">
                        <c:v>3.29</c:v>
                      </c:pt>
                      <c:pt idx="681">
                        <c:v>3.79</c:v>
                      </c:pt>
                      <c:pt idx="682">
                        <c:v>3.45</c:v>
                      </c:pt>
                      <c:pt idx="683">
                        <c:v>3.4</c:v>
                      </c:pt>
                      <c:pt idx="684">
                        <c:v>3.21</c:v>
                      </c:pt>
                      <c:pt idx="685">
                        <c:v>3.32</c:v>
                      </c:pt>
                      <c:pt idx="686">
                        <c:v>4.05</c:v>
                      </c:pt>
                      <c:pt idx="687">
                        <c:v>4.1399999999999997</c:v>
                      </c:pt>
                      <c:pt idx="688">
                        <c:v>3.8</c:v>
                      </c:pt>
                      <c:pt idx="689">
                        <c:v>3.7</c:v>
                      </c:pt>
                      <c:pt idx="690">
                        <c:v>3.11</c:v>
                      </c:pt>
                      <c:pt idx="691">
                        <c:v>3.49</c:v>
                      </c:pt>
                      <c:pt idx="692">
                        <c:v>3.47</c:v>
                      </c:pt>
                      <c:pt idx="693">
                        <c:v>3.11</c:v>
                      </c:pt>
                      <c:pt idx="694">
                        <c:v>3.75</c:v>
                      </c:pt>
                      <c:pt idx="695">
                        <c:v>3.62</c:v>
                      </c:pt>
                      <c:pt idx="696">
                        <c:v>3.07</c:v>
                      </c:pt>
                      <c:pt idx="697">
                        <c:v>3.86</c:v>
                      </c:pt>
                      <c:pt idx="698">
                        <c:v>3.7</c:v>
                      </c:pt>
                      <c:pt idx="699">
                        <c:v>4.2</c:v>
                      </c:pt>
                      <c:pt idx="700">
                        <c:v>3.3</c:v>
                      </c:pt>
                      <c:pt idx="701">
                        <c:v>3.35</c:v>
                      </c:pt>
                      <c:pt idx="702">
                        <c:v>3.46</c:v>
                      </c:pt>
                      <c:pt idx="703">
                        <c:v>3.55</c:v>
                      </c:pt>
                      <c:pt idx="704">
                        <c:v>3.03</c:v>
                      </c:pt>
                      <c:pt idx="705">
                        <c:v>3.07</c:v>
                      </c:pt>
                      <c:pt idx="706">
                        <c:v>3.15</c:v>
                      </c:pt>
                      <c:pt idx="707">
                        <c:v>2.7</c:v>
                      </c:pt>
                      <c:pt idx="708">
                        <c:v>3.38</c:v>
                      </c:pt>
                      <c:pt idx="709">
                        <c:v>3.78</c:v>
                      </c:pt>
                      <c:pt idx="710">
                        <c:v>4.3</c:v>
                      </c:pt>
                      <c:pt idx="711">
                        <c:v>4.03</c:v>
                      </c:pt>
                      <c:pt idx="712">
                        <c:v>4.5</c:v>
                      </c:pt>
                      <c:pt idx="713">
                        <c:v>4.1500000000000004</c:v>
                      </c:pt>
                      <c:pt idx="714">
                        <c:v>3.11</c:v>
                      </c:pt>
                      <c:pt idx="715">
                        <c:v>3.2</c:v>
                      </c:pt>
                      <c:pt idx="716">
                        <c:v>3.09</c:v>
                      </c:pt>
                      <c:pt idx="717">
                        <c:v>3.15</c:v>
                      </c:pt>
                      <c:pt idx="718">
                        <c:v>3.06</c:v>
                      </c:pt>
                      <c:pt idx="719">
                        <c:v>3.65</c:v>
                      </c:pt>
                      <c:pt idx="720">
                        <c:v>2.89</c:v>
                      </c:pt>
                      <c:pt idx="721">
                        <c:v>3.51</c:v>
                      </c:pt>
                      <c:pt idx="722">
                        <c:v>3.25</c:v>
                      </c:pt>
                      <c:pt idx="723">
                        <c:v>2.92</c:v>
                      </c:pt>
                      <c:pt idx="724">
                        <c:v>3.48</c:v>
                      </c:pt>
                      <c:pt idx="725">
                        <c:v>3.85</c:v>
                      </c:pt>
                      <c:pt idx="726">
                        <c:v>2.78</c:v>
                      </c:pt>
                      <c:pt idx="727">
                        <c:v>2.5299999999999998</c:v>
                      </c:pt>
                      <c:pt idx="728">
                        <c:v>4.58</c:v>
                      </c:pt>
                      <c:pt idx="729">
                        <c:v>3.95</c:v>
                      </c:pt>
                      <c:pt idx="730">
                        <c:v>3.71</c:v>
                      </c:pt>
                      <c:pt idx="731">
                        <c:v>3.42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A-ED39-4B43-971D-EC42A37FAF8A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v>2001</c:v>
                </c:tx>
                <c:spPr>
                  <a:ln w="1270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DATOS!$X$3:$X$732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3.15</c:v>
                      </c:pt>
                      <c:pt idx="1">
                        <c:v>3.63</c:v>
                      </c:pt>
                      <c:pt idx="2">
                        <c:v>3.09</c:v>
                      </c:pt>
                      <c:pt idx="3">
                        <c:v>2.82</c:v>
                      </c:pt>
                      <c:pt idx="4">
                        <c:v>4.1399999999999997</c:v>
                      </c:pt>
                      <c:pt idx="5">
                        <c:v>3.51</c:v>
                      </c:pt>
                      <c:pt idx="6">
                        <c:v>2.6</c:v>
                      </c:pt>
                      <c:pt idx="7">
                        <c:v>2.63</c:v>
                      </c:pt>
                      <c:pt idx="8">
                        <c:v>3.05</c:v>
                      </c:pt>
                      <c:pt idx="9">
                        <c:v>3.24</c:v>
                      </c:pt>
                      <c:pt idx="10">
                        <c:v>2.35</c:v>
                      </c:pt>
                      <c:pt idx="11">
                        <c:v>2.2999999999999998</c:v>
                      </c:pt>
                      <c:pt idx="12">
                        <c:v>2.69</c:v>
                      </c:pt>
                      <c:pt idx="13">
                        <c:v>3.18</c:v>
                      </c:pt>
                      <c:pt idx="14">
                        <c:v>2.5299999999999998</c:v>
                      </c:pt>
                      <c:pt idx="15">
                        <c:v>2.1</c:v>
                      </c:pt>
                      <c:pt idx="16">
                        <c:v>2.4500000000000002</c:v>
                      </c:pt>
                      <c:pt idx="17">
                        <c:v>2.2999999999999998</c:v>
                      </c:pt>
                      <c:pt idx="18">
                        <c:v>2.0499999999999998</c:v>
                      </c:pt>
                      <c:pt idx="19">
                        <c:v>2.0299999999999998</c:v>
                      </c:pt>
                      <c:pt idx="20">
                        <c:v>2.02</c:v>
                      </c:pt>
                      <c:pt idx="21">
                        <c:v>2.13</c:v>
                      </c:pt>
                      <c:pt idx="22">
                        <c:v>2.41</c:v>
                      </c:pt>
                      <c:pt idx="23">
                        <c:v>2.2999999999999998</c:v>
                      </c:pt>
                      <c:pt idx="24">
                        <c:v>2.15</c:v>
                      </c:pt>
                      <c:pt idx="25">
                        <c:v>2.1800000000000002</c:v>
                      </c:pt>
                      <c:pt idx="26">
                        <c:v>2.21</c:v>
                      </c:pt>
                      <c:pt idx="27">
                        <c:v>2.4300000000000002</c:v>
                      </c:pt>
                      <c:pt idx="28">
                        <c:v>2.7</c:v>
                      </c:pt>
                      <c:pt idx="29">
                        <c:v>2.83</c:v>
                      </c:pt>
                      <c:pt idx="30">
                        <c:v>2.59</c:v>
                      </c:pt>
                      <c:pt idx="31">
                        <c:v>2.75</c:v>
                      </c:pt>
                      <c:pt idx="32">
                        <c:v>2.4900000000000002</c:v>
                      </c:pt>
                      <c:pt idx="33">
                        <c:v>2.4</c:v>
                      </c:pt>
                      <c:pt idx="34">
                        <c:v>3.7</c:v>
                      </c:pt>
                      <c:pt idx="35">
                        <c:v>3.66</c:v>
                      </c:pt>
                      <c:pt idx="36">
                        <c:v>3.4</c:v>
                      </c:pt>
                      <c:pt idx="37">
                        <c:v>3.38</c:v>
                      </c:pt>
                      <c:pt idx="38">
                        <c:v>2.5099999999999998</c:v>
                      </c:pt>
                      <c:pt idx="39">
                        <c:v>2.67</c:v>
                      </c:pt>
                      <c:pt idx="40">
                        <c:v>2.5</c:v>
                      </c:pt>
                      <c:pt idx="41">
                        <c:v>2.4</c:v>
                      </c:pt>
                      <c:pt idx="42">
                        <c:v>2.4300000000000002</c:v>
                      </c:pt>
                      <c:pt idx="43">
                        <c:v>3.05</c:v>
                      </c:pt>
                      <c:pt idx="44">
                        <c:v>3.4</c:v>
                      </c:pt>
                      <c:pt idx="45">
                        <c:v>3.48</c:v>
                      </c:pt>
                      <c:pt idx="46">
                        <c:v>3.99</c:v>
                      </c:pt>
                      <c:pt idx="47">
                        <c:v>3.39</c:v>
                      </c:pt>
                      <c:pt idx="48">
                        <c:v>3.05</c:v>
                      </c:pt>
                      <c:pt idx="49">
                        <c:v>2.69</c:v>
                      </c:pt>
                      <c:pt idx="50">
                        <c:v>2.52</c:v>
                      </c:pt>
                      <c:pt idx="51">
                        <c:v>2.38</c:v>
                      </c:pt>
                      <c:pt idx="52">
                        <c:v>2.31</c:v>
                      </c:pt>
                      <c:pt idx="53">
                        <c:v>2.2200000000000002</c:v>
                      </c:pt>
                      <c:pt idx="54">
                        <c:v>2.4</c:v>
                      </c:pt>
                      <c:pt idx="55">
                        <c:v>2.59</c:v>
                      </c:pt>
                      <c:pt idx="56">
                        <c:v>2.39</c:v>
                      </c:pt>
                      <c:pt idx="57">
                        <c:v>2.46</c:v>
                      </c:pt>
                      <c:pt idx="58">
                        <c:v>2.99</c:v>
                      </c:pt>
                      <c:pt idx="59">
                        <c:v>2.8</c:v>
                      </c:pt>
                      <c:pt idx="60">
                        <c:v>2.31</c:v>
                      </c:pt>
                      <c:pt idx="61">
                        <c:v>1.99</c:v>
                      </c:pt>
                      <c:pt idx="62">
                        <c:v>1.97</c:v>
                      </c:pt>
                      <c:pt idx="63">
                        <c:v>1.85</c:v>
                      </c:pt>
                      <c:pt idx="64">
                        <c:v>2.35</c:v>
                      </c:pt>
                      <c:pt idx="65">
                        <c:v>2.5299999999999998</c:v>
                      </c:pt>
                      <c:pt idx="66">
                        <c:v>2.44</c:v>
                      </c:pt>
                      <c:pt idx="67">
                        <c:v>2.87</c:v>
                      </c:pt>
                      <c:pt idx="68">
                        <c:v>4.3499999999999996</c:v>
                      </c:pt>
                      <c:pt idx="69">
                        <c:v>3.99</c:v>
                      </c:pt>
                      <c:pt idx="70">
                        <c:v>2.81</c:v>
                      </c:pt>
                      <c:pt idx="71">
                        <c:v>2.99</c:v>
                      </c:pt>
                      <c:pt idx="72">
                        <c:v>2.63</c:v>
                      </c:pt>
                      <c:pt idx="73">
                        <c:v>2.48</c:v>
                      </c:pt>
                      <c:pt idx="74">
                        <c:v>2.21</c:v>
                      </c:pt>
                      <c:pt idx="75">
                        <c:v>2.2999999999999998</c:v>
                      </c:pt>
                      <c:pt idx="76">
                        <c:v>2.0499999999999998</c:v>
                      </c:pt>
                      <c:pt idx="77">
                        <c:v>2</c:v>
                      </c:pt>
                      <c:pt idx="78">
                        <c:v>1.95</c:v>
                      </c:pt>
                      <c:pt idx="79">
                        <c:v>1.85</c:v>
                      </c:pt>
                      <c:pt idx="80">
                        <c:v>1.7</c:v>
                      </c:pt>
                      <c:pt idx="81">
                        <c:v>2.0499999999999998</c:v>
                      </c:pt>
                      <c:pt idx="82">
                        <c:v>2</c:v>
                      </c:pt>
                      <c:pt idx="83">
                        <c:v>2.21</c:v>
                      </c:pt>
                      <c:pt idx="84">
                        <c:v>2.39</c:v>
                      </c:pt>
                      <c:pt idx="85">
                        <c:v>2.4300000000000002</c:v>
                      </c:pt>
                      <c:pt idx="86">
                        <c:v>2.69</c:v>
                      </c:pt>
                      <c:pt idx="87">
                        <c:v>2.9</c:v>
                      </c:pt>
                      <c:pt idx="88">
                        <c:v>2.7</c:v>
                      </c:pt>
                      <c:pt idx="89">
                        <c:v>3.25</c:v>
                      </c:pt>
                      <c:pt idx="90">
                        <c:v>2.7</c:v>
                      </c:pt>
                      <c:pt idx="91">
                        <c:v>2.93</c:v>
                      </c:pt>
                      <c:pt idx="92">
                        <c:v>2.79</c:v>
                      </c:pt>
                      <c:pt idx="93">
                        <c:v>3.1</c:v>
                      </c:pt>
                      <c:pt idx="94">
                        <c:v>2.2000000000000002</c:v>
                      </c:pt>
                      <c:pt idx="95">
                        <c:v>1.87</c:v>
                      </c:pt>
                      <c:pt idx="96">
                        <c:v>1.9</c:v>
                      </c:pt>
                      <c:pt idx="97">
                        <c:v>2.34</c:v>
                      </c:pt>
                      <c:pt idx="98">
                        <c:v>1.92</c:v>
                      </c:pt>
                      <c:pt idx="99">
                        <c:v>2.0099999999999998</c:v>
                      </c:pt>
                      <c:pt idx="100">
                        <c:v>1.94</c:v>
                      </c:pt>
                      <c:pt idx="101">
                        <c:v>1.7</c:v>
                      </c:pt>
                      <c:pt idx="102">
                        <c:v>1.9</c:v>
                      </c:pt>
                      <c:pt idx="103">
                        <c:v>1.95</c:v>
                      </c:pt>
                      <c:pt idx="104">
                        <c:v>2.87</c:v>
                      </c:pt>
                      <c:pt idx="105">
                        <c:v>2.77</c:v>
                      </c:pt>
                      <c:pt idx="106">
                        <c:v>2.5</c:v>
                      </c:pt>
                      <c:pt idx="107">
                        <c:v>2.44</c:v>
                      </c:pt>
                      <c:pt idx="108">
                        <c:v>2.38</c:v>
                      </c:pt>
                      <c:pt idx="109">
                        <c:v>2.99</c:v>
                      </c:pt>
                      <c:pt idx="110">
                        <c:v>2.5499999999999998</c:v>
                      </c:pt>
                      <c:pt idx="111">
                        <c:v>2.84</c:v>
                      </c:pt>
                      <c:pt idx="112">
                        <c:v>2.91</c:v>
                      </c:pt>
                      <c:pt idx="113">
                        <c:v>2.52</c:v>
                      </c:pt>
                      <c:pt idx="114">
                        <c:v>2.42</c:v>
                      </c:pt>
                      <c:pt idx="115">
                        <c:v>2.85</c:v>
                      </c:pt>
                      <c:pt idx="116">
                        <c:v>2.39</c:v>
                      </c:pt>
                      <c:pt idx="117">
                        <c:v>2.67</c:v>
                      </c:pt>
                      <c:pt idx="118">
                        <c:v>2.61</c:v>
                      </c:pt>
                      <c:pt idx="119">
                        <c:v>2.56</c:v>
                      </c:pt>
                      <c:pt idx="120">
                        <c:v>2.5</c:v>
                      </c:pt>
                      <c:pt idx="121">
                        <c:v>2.4</c:v>
                      </c:pt>
                      <c:pt idx="122">
                        <c:v>3.69</c:v>
                      </c:pt>
                      <c:pt idx="123">
                        <c:v>3.7</c:v>
                      </c:pt>
                      <c:pt idx="124">
                        <c:v>3.57</c:v>
                      </c:pt>
                      <c:pt idx="125">
                        <c:v>4.3</c:v>
                      </c:pt>
                      <c:pt idx="126">
                        <c:v>3.78</c:v>
                      </c:pt>
                      <c:pt idx="127">
                        <c:v>3</c:v>
                      </c:pt>
                      <c:pt idx="128">
                        <c:v>2.69</c:v>
                      </c:pt>
                      <c:pt idx="129">
                        <c:v>2.5099999999999998</c:v>
                      </c:pt>
                      <c:pt idx="130">
                        <c:v>2.44</c:v>
                      </c:pt>
                      <c:pt idx="131">
                        <c:v>3.02</c:v>
                      </c:pt>
                      <c:pt idx="132">
                        <c:v>4.3099999999999996</c:v>
                      </c:pt>
                      <c:pt idx="133">
                        <c:v>3.79</c:v>
                      </c:pt>
                      <c:pt idx="134">
                        <c:v>3.15</c:v>
                      </c:pt>
                      <c:pt idx="135">
                        <c:v>3.05</c:v>
                      </c:pt>
                      <c:pt idx="136">
                        <c:v>2.8</c:v>
                      </c:pt>
                      <c:pt idx="137">
                        <c:v>2.77</c:v>
                      </c:pt>
                      <c:pt idx="138">
                        <c:v>3.3</c:v>
                      </c:pt>
                      <c:pt idx="139">
                        <c:v>3.1</c:v>
                      </c:pt>
                      <c:pt idx="140">
                        <c:v>2.79</c:v>
                      </c:pt>
                      <c:pt idx="141">
                        <c:v>2.93</c:v>
                      </c:pt>
                      <c:pt idx="142">
                        <c:v>4.49</c:v>
                      </c:pt>
                      <c:pt idx="143">
                        <c:v>4.1500000000000004</c:v>
                      </c:pt>
                      <c:pt idx="144">
                        <c:v>2.79</c:v>
                      </c:pt>
                      <c:pt idx="145">
                        <c:v>2.7</c:v>
                      </c:pt>
                      <c:pt idx="146">
                        <c:v>2.48</c:v>
                      </c:pt>
                      <c:pt idx="147">
                        <c:v>2.44</c:v>
                      </c:pt>
                      <c:pt idx="148">
                        <c:v>2.4500000000000002</c:v>
                      </c:pt>
                      <c:pt idx="149">
                        <c:v>2.63</c:v>
                      </c:pt>
                      <c:pt idx="150">
                        <c:v>3.6</c:v>
                      </c:pt>
                      <c:pt idx="151">
                        <c:v>4.07</c:v>
                      </c:pt>
                      <c:pt idx="152">
                        <c:v>3.87</c:v>
                      </c:pt>
                      <c:pt idx="153">
                        <c:v>3.35</c:v>
                      </c:pt>
                      <c:pt idx="154">
                        <c:v>2.9</c:v>
                      </c:pt>
                      <c:pt idx="155">
                        <c:v>3.03</c:v>
                      </c:pt>
                      <c:pt idx="156">
                        <c:v>4</c:v>
                      </c:pt>
                      <c:pt idx="157">
                        <c:v>4.05</c:v>
                      </c:pt>
                      <c:pt idx="158">
                        <c:v>4.3899999999999997</c:v>
                      </c:pt>
                      <c:pt idx="159">
                        <c:v>4.6900000000000004</c:v>
                      </c:pt>
                      <c:pt idx="160">
                        <c:v>4.5</c:v>
                      </c:pt>
                      <c:pt idx="161">
                        <c:v>5.4</c:v>
                      </c:pt>
                      <c:pt idx="162">
                        <c:v>4.92</c:v>
                      </c:pt>
                      <c:pt idx="163">
                        <c:v>4.67</c:v>
                      </c:pt>
                      <c:pt idx="164">
                        <c:v>4.95</c:v>
                      </c:pt>
                      <c:pt idx="165">
                        <c:v>5.65</c:v>
                      </c:pt>
                      <c:pt idx="166">
                        <c:v>6.5</c:v>
                      </c:pt>
                      <c:pt idx="167">
                        <c:v>6.67</c:v>
                      </c:pt>
                      <c:pt idx="168">
                        <c:v>5.6</c:v>
                      </c:pt>
                      <c:pt idx="169">
                        <c:v>4.99</c:v>
                      </c:pt>
                      <c:pt idx="170">
                        <c:v>4.25</c:v>
                      </c:pt>
                      <c:pt idx="171">
                        <c:v>4.0999999999999996</c:v>
                      </c:pt>
                      <c:pt idx="172">
                        <c:v>3.47</c:v>
                      </c:pt>
                      <c:pt idx="173">
                        <c:v>3.48</c:v>
                      </c:pt>
                      <c:pt idx="174">
                        <c:v>3.3</c:v>
                      </c:pt>
                      <c:pt idx="175">
                        <c:v>3.32</c:v>
                      </c:pt>
                      <c:pt idx="176">
                        <c:v>3.2</c:v>
                      </c:pt>
                      <c:pt idx="177">
                        <c:v>3.82</c:v>
                      </c:pt>
                      <c:pt idx="178">
                        <c:v>4.1100000000000003</c:v>
                      </c:pt>
                      <c:pt idx="179">
                        <c:v>4.2</c:v>
                      </c:pt>
                      <c:pt idx="180">
                        <c:v>2.9</c:v>
                      </c:pt>
                      <c:pt idx="181">
                        <c:v>2.91</c:v>
                      </c:pt>
                      <c:pt idx="182">
                        <c:v>2.69</c:v>
                      </c:pt>
                      <c:pt idx="183">
                        <c:v>2.75</c:v>
                      </c:pt>
                      <c:pt idx="184">
                        <c:v>2.8</c:v>
                      </c:pt>
                      <c:pt idx="185">
                        <c:v>2.72</c:v>
                      </c:pt>
                      <c:pt idx="186">
                        <c:v>2.67</c:v>
                      </c:pt>
                      <c:pt idx="187">
                        <c:v>2.54</c:v>
                      </c:pt>
                      <c:pt idx="188">
                        <c:v>3.51</c:v>
                      </c:pt>
                      <c:pt idx="189">
                        <c:v>3.97</c:v>
                      </c:pt>
                      <c:pt idx="190">
                        <c:v>2.72</c:v>
                      </c:pt>
                      <c:pt idx="191">
                        <c:v>3.15</c:v>
                      </c:pt>
                      <c:pt idx="192">
                        <c:v>4.2699999999999996</c:v>
                      </c:pt>
                      <c:pt idx="193">
                        <c:v>4.49</c:v>
                      </c:pt>
                      <c:pt idx="194">
                        <c:v>3.58</c:v>
                      </c:pt>
                      <c:pt idx="195">
                        <c:v>3.12</c:v>
                      </c:pt>
                      <c:pt idx="196">
                        <c:v>3.39</c:v>
                      </c:pt>
                      <c:pt idx="197">
                        <c:v>3.58</c:v>
                      </c:pt>
                      <c:pt idx="198">
                        <c:v>4.3</c:v>
                      </c:pt>
                      <c:pt idx="199">
                        <c:v>3.99</c:v>
                      </c:pt>
                      <c:pt idx="200">
                        <c:v>3.05</c:v>
                      </c:pt>
                      <c:pt idx="201">
                        <c:v>2.7</c:v>
                      </c:pt>
                      <c:pt idx="202">
                        <c:v>2.5</c:v>
                      </c:pt>
                      <c:pt idx="203">
                        <c:v>2.4</c:v>
                      </c:pt>
                      <c:pt idx="204">
                        <c:v>2.38</c:v>
                      </c:pt>
                      <c:pt idx="205">
                        <c:v>2.2799999999999998</c:v>
                      </c:pt>
                      <c:pt idx="206">
                        <c:v>2.56</c:v>
                      </c:pt>
                      <c:pt idx="207">
                        <c:v>2.2999999999999998</c:v>
                      </c:pt>
                      <c:pt idx="208">
                        <c:v>3.38</c:v>
                      </c:pt>
                      <c:pt idx="209">
                        <c:v>3.6</c:v>
                      </c:pt>
                      <c:pt idx="210">
                        <c:v>2.5499999999999998</c:v>
                      </c:pt>
                      <c:pt idx="211">
                        <c:v>2.78</c:v>
                      </c:pt>
                      <c:pt idx="212">
                        <c:v>2.1</c:v>
                      </c:pt>
                      <c:pt idx="213">
                        <c:v>2.93</c:v>
                      </c:pt>
                      <c:pt idx="214">
                        <c:v>3.05</c:v>
                      </c:pt>
                      <c:pt idx="215">
                        <c:v>2.68</c:v>
                      </c:pt>
                      <c:pt idx="216">
                        <c:v>2.82</c:v>
                      </c:pt>
                      <c:pt idx="217">
                        <c:v>2.95</c:v>
                      </c:pt>
                      <c:pt idx="218">
                        <c:v>3.18</c:v>
                      </c:pt>
                      <c:pt idx="219">
                        <c:v>3.1</c:v>
                      </c:pt>
                      <c:pt idx="220">
                        <c:v>2.81</c:v>
                      </c:pt>
                      <c:pt idx="221">
                        <c:v>2.13</c:v>
                      </c:pt>
                      <c:pt idx="222">
                        <c:v>2.84</c:v>
                      </c:pt>
                      <c:pt idx="223">
                        <c:v>2.65</c:v>
                      </c:pt>
                      <c:pt idx="224">
                        <c:v>2.87</c:v>
                      </c:pt>
                      <c:pt idx="225">
                        <c:v>3.62</c:v>
                      </c:pt>
                      <c:pt idx="226">
                        <c:v>2.69</c:v>
                      </c:pt>
                      <c:pt idx="227">
                        <c:v>2.5</c:v>
                      </c:pt>
                      <c:pt idx="228">
                        <c:v>2.4700000000000002</c:v>
                      </c:pt>
                      <c:pt idx="229">
                        <c:v>2.44</c:v>
                      </c:pt>
                      <c:pt idx="230">
                        <c:v>2.59</c:v>
                      </c:pt>
                      <c:pt idx="231">
                        <c:v>2.5099999999999998</c:v>
                      </c:pt>
                      <c:pt idx="232">
                        <c:v>3.07</c:v>
                      </c:pt>
                      <c:pt idx="233">
                        <c:v>3.15</c:v>
                      </c:pt>
                      <c:pt idx="234">
                        <c:v>3.31</c:v>
                      </c:pt>
                      <c:pt idx="235">
                        <c:v>3.84</c:v>
                      </c:pt>
                      <c:pt idx="236">
                        <c:v>3.21</c:v>
                      </c:pt>
                      <c:pt idx="237">
                        <c:v>3.29</c:v>
                      </c:pt>
                      <c:pt idx="238">
                        <c:v>3.1</c:v>
                      </c:pt>
                      <c:pt idx="239">
                        <c:v>3.3</c:v>
                      </c:pt>
                      <c:pt idx="240">
                        <c:v>3.21</c:v>
                      </c:pt>
                      <c:pt idx="241">
                        <c:v>3.25</c:v>
                      </c:pt>
                      <c:pt idx="242">
                        <c:v>3.11</c:v>
                      </c:pt>
                      <c:pt idx="243">
                        <c:v>3.2</c:v>
                      </c:pt>
                      <c:pt idx="244">
                        <c:v>3.05</c:v>
                      </c:pt>
                      <c:pt idx="245">
                        <c:v>3.12</c:v>
                      </c:pt>
                      <c:pt idx="246">
                        <c:v>3.21</c:v>
                      </c:pt>
                      <c:pt idx="247">
                        <c:v>3.65</c:v>
                      </c:pt>
                      <c:pt idx="248">
                        <c:v>4.7</c:v>
                      </c:pt>
                      <c:pt idx="249">
                        <c:v>5.28</c:v>
                      </c:pt>
                      <c:pt idx="250">
                        <c:v>4.25</c:v>
                      </c:pt>
                      <c:pt idx="251">
                        <c:v>4.0999999999999996</c:v>
                      </c:pt>
                      <c:pt idx="252">
                        <c:v>4.18</c:v>
                      </c:pt>
                      <c:pt idx="253">
                        <c:v>3.89</c:v>
                      </c:pt>
                      <c:pt idx="254">
                        <c:v>3.15</c:v>
                      </c:pt>
                      <c:pt idx="255">
                        <c:v>4.12</c:v>
                      </c:pt>
                      <c:pt idx="256">
                        <c:v>4.4000000000000004</c:v>
                      </c:pt>
                      <c:pt idx="257">
                        <c:v>4.4800000000000004</c:v>
                      </c:pt>
                      <c:pt idx="258">
                        <c:v>4.79</c:v>
                      </c:pt>
                      <c:pt idx="259">
                        <c:v>6.12</c:v>
                      </c:pt>
                      <c:pt idx="260">
                        <c:v>4.83</c:v>
                      </c:pt>
                      <c:pt idx="261">
                        <c:v>4.99</c:v>
                      </c:pt>
                      <c:pt idx="262">
                        <c:v>4.49</c:v>
                      </c:pt>
                      <c:pt idx="263">
                        <c:v>4.8499999999999996</c:v>
                      </c:pt>
                      <c:pt idx="264">
                        <c:v>4.3</c:v>
                      </c:pt>
                      <c:pt idx="265">
                        <c:v>3.93</c:v>
                      </c:pt>
                      <c:pt idx="266">
                        <c:v>3.05</c:v>
                      </c:pt>
                      <c:pt idx="267">
                        <c:v>2.2400000000000002</c:v>
                      </c:pt>
                      <c:pt idx="268">
                        <c:v>2.69</c:v>
                      </c:pt>
                      <c:pt idx="269">
                        <c:v>2.8</c:v>
                      </c:pt>
                      <c:pt idx="270">
                        <c:v>2.7</c:v>
                      </c:pt>
                      <c:pt idx="271">
                        <c:v>2.75</c:v>
                      </c:pt>
                      <c:pt idx="272">
                        <c:v>3.5</c:v>
                      </c:pt>
                      <c:pt idx="273">
                        <c:v>2.9</c:v>
                      </c:pt>
                      <c:pt idx="274">
                        <c:v>2.59</c:v>
                      </c:pt>
                      <c:pt idx="275">
                        <c:v>2.4</c:v>
                      </c:pt>
                      <c:pt idx="276">
                        <c:v>2.42</c:v>
                      </c:pt>
                      <c:pt idx="277">
                        <c:v>2.41</c:v>
                      </c:pt>
                      <c:pt idx="278">
                        <c:v>2.2999999999999998</c:v>
                      </c:pt>
                      <c:pt idx="279">
                        <c:v>2.35</c:v>
                      </c:pt>
                      <c:pt idx="280">
                        <c:v>3.4</c:v>
                      </c:pt>
                      <c:pt idx="281">
                        <c:v>3.48</c:v>
                      </c:pt>
                      <c:pt idx="282">
                        <c:v>3.1</c:v>
                      </c:pt>
                      <c:pt idx="283">
                        <c:v>4.08</c:v>
                      </c:pt>
                      <c:pt idx="284">
                        <c:v>3.2</c:v>
                      </c:pt>
                      <c:pt idx="285">
                        <c:v>3.49</c:v>
                      </c:pt>
                      <c:pt idx="286">
                        <c:v>3.3</c:v>
                      </c:pt>
                      <c:pt idx="287">
                        <c:v>3</c:v>
                      </c:pt>
                      <c:pt idx="288">
                        <c:v>2.73</c:v>
                      </c:pt>
                      <c:pt idx="289">
                        <c:v>2.95</c:v>
                      </c:pt>
                      <c:pt idx="290">
                        <c:v>3.03</c:v>
                      </c:pt>
                      <c:pt idx="291">
                        <c:v>3.1</c:v>
                      </c:pt>
                      <c:pt idx="292">
                        <c:v>3.51</c:v>
                      </c:pt>
                      <c:pt idx="293">
                        <c:v>3.65</c:v>
                      </c:pt>
                      <c:pt idx="294">
                        <c:v>4.8499999999999996</c:v>
                      </c:pt>
                      <c:pt idx="295">
                        <c:v>4.58</c:v>
                      </c:pt>
                      <c:pt idx="296">
                        <c:v>4.4000000000000004</c:v>
                      </c:pt>
                      <c:pt idx="297">
                        <c:v>4.84</c:v>
                      </c:pt>
                      <c:pt idx="298">
                        <c:v>6.1</c:v>
                      </c:pt>
                      <c:pt idx="299">
                        <c:v>5.45</c:v>
                      </c:pt>
                      <c:pt idx="300">
                        <c:v>4.4000000000000004</c:v>
                      </c:pt>
                      <c:pt idx="301">
                        <c:v>3.75</c:v>
                      </c:pt>
                      <c:pt idx="302">
                        <c:v>4.17</c:v>
                      </c:pt>
                      <c:pt idx="303">
                        <c:v>4.51</c:v>
                      </c:pt>
                      <c:pt idx="304">
                        <c:v>4.67</c:v>
                      </c:pt>
                      <c:pt idx="305">
                        <c:v>4.43</c:v>
                      </c:pt>
                      <c:pt idx="306">
                        <c:v>4.0999999999999996</c:v>
                      </c:pt>
                      <c:pt idx="307">
                        <c:v>4.3499999999999996</c:v>
                      </c:pt>
                      <c:pt idx="308">
                        <c:v>4.49</c:v>
                      </c:pt>
                      <c:pt idx="309">
                        <c:v>4.22</c:v>
                      </c:pt>
                      <c:pt idx="310">
                        <c:v>5.95</c:v>
                      </c:pt>
                      <c:pt idx="311">
                        <c:v>4.9800000000000004</c:v>
                      </c:pt>
                      <c:pt idx="312">
                        <c:v>4.95</c:v>
                      </c:pt>
                      <c:pt idx="313">
                        <c:v>4.55</c:v>
                      </c:pt>
                      <c:pt idx="314">
                        <c:v>3.82</c:v>
                      </c:pt>
                      <c:pt idx="315">
                        <c:v>3.57</c:v>
                      </c:pt>
                      <c:pt idx="316">
                        <c:v>3.1</c:v>
                      </c:pt>
                      <c:pt idx="317">
                        <c:v>3.31</c:v>
                      </c:pt>
                      <c:pt idx="318">
                        <c:v>3.4</c:v>
                      </c:pt>
                      <c:pt idx="319">
                        <c:v>3.25</c:v>
                      </c:pt>
                      <c:pt idx="320">
                        <c:v>3.98</c:v>
                      </c:pt>
                      <c:pt idx="321">
                        <c:v>3.56</c:v>
                      </c:pt>
                      <c:pt idx="322">
                        <c:v>4.3899999999999997</c:v>
                      </c:pt>
                      <c:pt idx="323">
                        <c:v>4.2</c:v>
                      </c:pt>
                      <c:pt idx="324">
                        <c:v>4.63</c:v>
                      </c:pt>
                      <c:pt idx="325">
                        <c:v>4.25</c:v>
                      </c:pt>
                      <c:pt idx="326">
                        <c:v>4.4000000000000004</c:v>
                      </c:pt>
                      <c:pt idx="327">
                        <c:v>4.12</c:v>
                      </c:pt>
                      <c:pt idx="328">
                        <c:v>4.51</c:v>
                      </c:pt>
                      <c:pt idx="329">
                        <c:v>4.12</c:v>
                      </c:pt>
                      <c:pt idx="330">
                        <c:v>4.03</c:v>
                      </c:pt>
                      <c:pt idx="331">
                        <c:v>3.8</c:v>
                      </c:pt>
                      <c:pt idx="332">
                        <c:v>3.55</c:v>
                      </c:pt>
                      <c:pt idx="333">
                        <c:v>3.15</c:v>
                      </c:pt>
                      <c:pt idx="334">
                        <c:v>3.1</c:v>
                      </c:pt>
                      <c:pt idx="335">
                        <c:v>3.08</c:v>
                      </c:pt>
                      <c:pt idx="336">
                        <c:v>3.02</c:v>
                      </c:pt>
                      <c:pt idx="337">
                        <c:v>3</c:v>
                      </c:pt>
                      <c:pt idx="338">
                        <c:v>2.71</c:v>
                      </c:pt>
                      <c:pt idx="339">
                        <c:v>2.59</c:v>
                      </c:pt>
                      <c:pt idx="340">
                        <c:v>3.03</c:v>
                      </c:pt>
                      <c:pt idx="341">
                        <c:v>2.98</c:v>
                      </c:pt>
                      <c:pt idx="342">
                        <c:v>2.9</c:v>
                      </c:pt>
                      <c:pt idx="343">
                        <c:v>2.95</c:v>
                      </c:pt>
                      <c:pt idx="344">
                        <c:v>4.3</c:v>
                      </c:pt>
                      <c:pt idx="345">
                        <c:v>4</c:v>
                      </c:pt>
                      <c:pt idx="346">
                        <c:v>3.89</c:v>
                      </c:pt>
                      <c:pt idx="347">
                        <c:v>3.68</c:v>
                      </c:pt>
                      <c:pt idx="348">
                        <c:v>4.03</c:v>
                      </c:pt>
                      <c:pt idx="349">
                        <c:v>3.35</c:v>
                      </c:pt>
                      <c:pt idx="350">
                        <c:v>2.7</c:v>
                      </c:pt>
                      <c:pt idx="351">
                        <c:v>2.99</c:v>
                      </c:pt>
                      <c:pt idx="352">
                        <c:v>3.98</c:v>
                      </c:pt>
                      <c:pt idx="353">
                        <c:v>3.7</c:v>
                      </c:pt>
                      <c:pt idx="354">
                        <c:v>3.55</c:v>
                      </c:pt>
                      <c:pt idx="355">
                        <c:v>3.6</c:v>
                      </c:pt>
                      <c:pt idx="356">
                        <c:v>3.55</c:v>
                      </c:pt>
                      <c:pt idx="357">
                        <c:v>3</c:v>
                      </c:pt>
                      <c:pt idx="358">
                        <c:v>2.7</c:v>
                      </c:pt>
                      <c:pt idx="359">
                        <c:v>2.63</c:v>
                      </c:pt>
                      <c:pt idx="360">
                        <c:v>2.5</c:v>
                      </c:pt>
                      <c:pt idx="361">
                        <c:v>2.81</c:v>
                      </c:pt>
                      <c:pt idx="362">
                        <c:v>3.8</c:v>
                      </c:pt>
                      <c:pt idx="363">
                        <c:v>3.7</c:v>
                      </c:pt>
                      <c:pt idx="364">
                        <c:v>5</c:v>
                      </c:pt>
                      <c:pt idx="365">
                        <c:v>4.75</c:v>
                      </c:pt>
                      <c:pt idx="366">
                        <c:v>4.4800000000000004</c:v>
                      </c:pt>
                      <c:pt idx="367">
                        <c:v>4.4000000000000004</c:v>
                      </c:pt>
                      <c:pt idx="368">
                        <c:v>4.5999999999999996</c:v>
                      </c:pt>
                      <c:pt idx="369">
                        <c:v>4.3899999999999997</c:v>
                      </c:pt>
                      <c:pt idx="370">
                        <c:v>4.75</c:v>
                      </c:pt>
                      <c:pt idx="371">
                        <c:v>3.7</c:v>
                      </c:pt>
                      <c:pt idx="372">
                        <c:v>3.8</c:v>
                      </c:pt>
                      <c:pt idx="373">
                        <c:v>3.63</c:v>
                      </c:pt>
                      <c:pt idx="374">
                        <c:v>3.72</c:v>
                      </c:pt>
                      <c:pt idx="375">
                        <c:v>3.89</c:v>
                      </c:pt>
                      <c:pt idx="376">
                        <c:v>4.03</c:v>
                      </c:pt>
                      <c:pt idx="377">
                        <c:v>4.6399999999999997</c:v>
                      </c:pt>
                      <c:pt idx="378">
                        <c:v>4.91</c:v>
                      </c:pt>
                      <c:pt idx="379">
                        <c:v>5.0999999999999996</c:v>
                      </c:pt>
                      <c:pt idx="380">
                        <c:v>4.29</c:v>
                      </c:pt>
                      <c:pt idx="381">
                        <c:v>4.29</c:v>
                      </c:pt>
                      <c:pt idx="382">
                        <c:v>4.08</c:v>
                      </c:pt>
                      <c:pt idx="383">
                        <c:v>3.94</c:v>
                      </c:pt>
                      <c:pt idx="384">
                        <c:v>3.75</c:v>
                      </c:pt>
                      <c:pt idx="385">
                        <c:v>3.6</c:v>
                      </c:pt>
                      <c:pt idx="386">
                        <c:v>3.9</c:v>
                      </c:pt>
                      <c:pt idx="387">
                        <c:v>3.48</c:v>
                      </c:pt>
                      <c:pt idx="388">
                        <c:v>2.97</c:v>
                      </c:pt>
                      <c:pt idx="389">
                        <c:v>3.11</c:v>
                      </c:pt>
                      <c:pt idx="390">
                        <c:v>3.2</c:v>
                      </c:pt>
                      <c:pt idx="391">
                        <c:v>3.15</c:v>
                      </c:pt>
                      <c:pt idx="392">
                        <c:v>3.05</c:v>
                      </c:pt>
                      <c:pt idx="393">
                        <c:v>3.18</c:v>
                      </c:pt>
                      <c:pt idx="394">
                        <c:v>4.0999999999999996</c:v>
                      </c:pt>
                      <c:pt idx="395">
                        <c:v>3.95</c:v>
                      </c:pt>
                      <c:pt idx="396">
                        <c:v>3.1</c:v>
                      </c:pt>
                      <c:pt idx="397">
                        <c:v>3</c:v>
                      </c:pt>
                      <c:pt idx="398">
                        <c:v>3.61</c:v>
                      </c:pt>
                      <c:pt idx="399">
                        <c:v>3.84</c:v>
                      </c:pt>
                      <c:pt idx="400">
                        <c:v>4.29</c:v>
                      </c:pt>
                      <c:pt idx="401">
                        <c:v>4.91</c:v>
                      </c:pt>
                      <c:pt idx="402">
                        <c:v>3.05</c:v>
                      </c:pt>
                      <c:pt idx="403">
                        <c:v>3.21</c:v>
                      </c:pt>
                      <c:pt idx="404">
                        <c:v>4.95</c:v>
                      </c:pt>
                      <c:pt idx="405">
                        <c:v>5.17</c:v>
                      </c:pt>
                      <c:pt idx="406">
                        <c:v>3.97</c:v>
                      </c:pt>
                      <c:pt idx="407">
                        <c:v>3.4</c:v>
                      </c:pt>
                      <c:pt idx="408">
                        <c:v>3.51</c:v>
                      </c:pt>
                      <c:pt idx="409">
                        <c:v>3.63</c:v>
                      </c:pt>
                      <c:pt idx="410">
                        <c:v>3.1</c:v>
                      </c:pt>
                      <c:pt idx="411">
                        <c:v>3.21</c:v>
                      </c:pt>
                      <c:pt idx="412">
                        <c:v>3.58</c:v>
                      </c:pt>
                      <c:pt idx="413">
                        <c:v>3.62</c:v>
                      </c:pt>
                      <c:pt idx="414">
                        <c:v>3.05</c:v>
                      </c:pt>
                      <c:pt idx="415">
                        <c:v>3.16</c:v>
                      </c:pt>
                      <c:pt idx="416">
                        <c:v>3.59</c:v>
                      </c:pt>
                      <c:pt idx="417">
                        <c:v>3.66</c:v>
                      </c:pt>
                      <c:pt idx="418">
                        <c:v>3.4</c:v>
                      </c:pt>
                      <c:pt idx="419">
                        <c:v>3.1</c:v>
                      </c:pt>
                      <c:pt idx="420">
                        <c:v>3.55</c:v>
                      </c:pt>
                      <c:pt idx="421">
                        <c:v>3.61</c:v>
                      </c:pt>
                      <c:pt idx="422">
                        <c:v>3.05</c:v>
                      </c:pt>
                      <c:pt idx="423">
                        <c:v>3</c:v>
                      </c:pt>
                      <c:pt idx="424">
                        <c:v>2.8</c:v>
                      </c:pt>
                      <c:pt idx="425">
                        <c:v>2.69</c:v>
                      </c:pt>
                      <c:pt idx="426">
                        <c:v>2.92</c:v>
                      </c:pt>
                      <c:pt idx="427">
                        <c:v>2.9</c:v>
                      </c:pt>
                      <c:pt idx="428">
                        <c:v>3.7</c:v>
                      </c:pt>
                      <c:pt idx="429">
                        <c:v>3.77</c:v>
                      </c:pt>
                      <c:pt idx="430">
                        <c:v>2.9</c:v>
                      </c:pt>
                      <c:pt idx="431">
                        <c:v>2.93</c:v>
                      </c:pt>
                      <c:pt idx="432">
                        <c:v>2.96</c:v>
                      </c:pt>
                      <c:pt idx="433">
                        <c:v>2.99</c:v>
                      </c:pt>
                      <c:pt idx="434">
                        <c:v>3.3</c:v>
                      </c:pt>
                      <c:pt idx="435">
                        <c:v>3.15</c:v>
                      </c:pt>
                      <c:pt idx="436">
                        <c:v>2.97</c:v>
                      </c:pt>
                      <c:pt idx="437">
                        <c:v>3.25</c:v>
                      </c:pt>
                      <c:pt idx="438">
                        <c:v>2.99</c:v>
                      </c:pt>
                      <c:pt idx="439">
                        <c:v>2.84</c:v>
                      </c:pt>
                      <c:pt idx="440">
                        <c:v>2.69</c:v>
                      </c:pt>
                      <c:pt idx="441">
                        <c:v>2.92</c:v>
                      </c:pt>
                      <c:pt idx="442">
                        <c:v>2.5</c:v>
                      </c:pt>
                      <c:pt idx="443">
                        <c:v>2.9</c:v>
                      </c:pt>
                      <c:pt idx="444">
                        <c:v>2.5499999999999998</c:v>
                      </c:pt>
                      <c:pt idx="445">
                        <c:v>2.68</c:v>
                      </c:pt>
                      <c:pt idx="446">
                        <c:v>2.9</c:v>
                      </c:pt>
                      <c:pt idx="447">
                        <c:v>2.83</c:v>
                      </c:pt>
                      <c:pt idx="448">
                        <c:v>2.4</c:v>
                      </c:pt>
                      <c:pt idx="449">
                        <c:v>2.87</c:v>
                      </c:pt>
                      <c:pt idx="450">
                        <c:v>3.5</c:v>
                      </c:pt>
                      <c:pt idx="451">
                        <c:v>2.76</c:v>
                      </c:pt>
                      <c:pt idx="452">
                        <c:v>2.29</c:v>
                      </c:pt>
                      <c:pt idx="453">
                        <c:v>2.5</c:v>
                      </c:pt>
                      <c:pt idx="454">
                        <c:v>2.93</c:v>
                      </c:pt>
                      <c:pt idx="455">
                        <c:v>3.19</c:v>
                      </c:pt>
                      <c:pt idx="456">
                        <c:v>3.7</c:v>
                      </c:pt>
                      <c:pt idx="457">
                        <c:v>3.81</c:v>
                      </c:pt>
                      <c:pt idx="458">
                        <c:v>3.75</c:v>
                      </c:pt>
                      <c:pt idx="459">
                        <c:v>3.92</c:v>
                      </c:pt>
                      <c:pt idx="460">
                        <c:v>3.7</c:v>
                      </c:pt>
                      <c:pt idx="461">
                        <c:v>3.85</c:v>
                      </c:pt>
                      <c:pt idx="462">
                        <c:v>3.91</c:v>
                      </c:pt>
                      <c:pt idx="463">
                        <c:v>3.99</c:v>
                      </c:pt>
                      <c:pt idx="464">
                        <c:v>3.65</c:v>
                      </c:pt>
                      <c:pt idx="465">
                        <c:v>3.66</c:v>
                      </c:pt>
                      <c:pt idx="466">
                        <c:v>3.1</c:v>
                      </c:pt>
                      <c:pt idx="467">
                        <c:v>3.54</c:v>
                      </c:pt>
                      <c:pt idx="468">
                        <c:v>2.5499999999999998</c:v>
                      </c:pt>
                      <c:pt idx="469">
                        <c:v>2.7</c:v>
                      </c:pt>
                      <c:pt idx="470">
                        <c:v>3</c:v>
                      </c:pt>
                      <c:pt idx="471">
                        <c:v>3.28</c:v>
                      </c:pt>
                      <c:pt idx="472">
                        <c:v>3.3</c:v>
                      </c:pt>
                      <c:pt idx="473">
                        <c:v>3.45</c:v>
                      </c:pt>
                      <c:pt idx="474">
                        <c:v>3.62</c:v>
                      </c:pt>
                      <c:pt idx="475">
                        <c:v>3.49</c:v>
                      </c:pt>
                      <c:pt idx="476">
                        <c:v>3.5</c:v>
                      </c:pt>
                      <c:pt idx="477">
                        <c:v>3.73</c:v>
                      </c:pt>
                      <c:pt idx="478">
                        <c:v>2.78</c:v>
                      </c:pt>
                      <c:pt idx="479">
                        <c:v>3.8</c:v>
                      </c:pt>
                      <c:pt idx="480">
                        <c:v>2.41</c:v>
                      </c:pt>
                      <c:pt idx="481">
                        <c:v>2.67</c:v>
                      </c:pt>
                      <c:pt idx="482">
                        <c:v>2.9</c:v>
                      </c:pt>
                      <c:pt idx="483">
                        <c:v>2.95</c:v>
                      </c:pt>
                      <c:pt idx="484">
                        <c:v>3.09</c:v>
                      </c:pt>
                      <c:pt idx="485">
                        <c:v>3.12</c:v>
                      </c:pt>
                      <c:pt idx="486">
                        <c:v>2.2000000000000002</c:v>
                      </c:pt>
                      <c:pt idx="487">
                        <c:v>2</c:v>
                      </c:pt>
                      <c:pt idx="488">
                        <c:v>1.9</c:v>
                      </c:pt>
                      <c:pt idx="489">
                        <c:v>1.92</c:v>
                      </c:pt>
                      <c:pt idx="490">
                        <c:v>1.81</c:v>
                      </c:pt>
                      <c:pt idx="491">
                        <c:v>1.79</c:v>
                      </c:pt>
                      <c:pt idx="492">
                        <c:v>2.48</c:v>
                      </c:pt>
                      <c:pt idx="493">
                        <c:v>2.84</c:v>
                      </c:pt>
                      <c:pt idx="494">
                        <c:v>2.23</c:v>
                      </c:pt>
                      <c:pt idx="495">
                        <c:v>2.35</c:v>
                      </c:pt>
                      <c:pt idx="496">
                        <c:v>2.4</c:v>
                      </c:pt>
                      <c:pt idx="497">
                        <c:v>2.66</c:v>
                      </c:pt>
                      <c:pt idx="498">
                        <c:v>2.21</c:v>
                      </c:pt>
                      <c:pt idx="499">
                        <c:v>2.42</c:v>
                      </c:pt>
                      <c:pt idx="500">
                        <c:v>3.61</c:v>
                      </c:pt>
                      <c:pt idx="501">
                        <c:v>3.93</c:v>
                      </c:pt>
                      <c:pt idx="502">
                        <c:v>4.18</c:v>
                      </c:pt>
                      <c:pt idx="503">
                        <c:v>4.04</c:v>
                      </c:pt>
                      <c:pt idx="504">
                        <c:v>2.59</c:v>
                      </c:pt>
                      <c:pt idx="505">
                        <c:v>2.6</c:v>
                      </c:pt>
                      <c:pt idx="506">
                        <c:v>2.7</c:v>
                      </c:pt>
                      <c:pt idx="507">
                        <c:v>2.68</c:v>
                      </c:pt>
                      <c:pt idx="508">
                        <c:v>2.71</c:v>
                      </c:pt>
                      <c:pt idx="509">
                        <c:v>2.84</c:v>
                      </c:pt>
                      <c:pt idx="510">
                        <c:v>3.4</c:v>
                      </c:pt>
                      <c:pt idx="511">
                        <c:v>3.52</c:v>
                      </c:pt>
                      <c:pt idx="512">
                        <c:v>3.88</c:v>
                      </c:pt>
                      <c:pt idx="513">
                        <c:v>3.75</c:v>
                      </c:pt>
                      <c:pt idx="514">
                        <c:v>3.8</c:v>
                      </c:pt>
                      <c:pt idx="515">
                        <c:v>4.2</c:v>
                      </c:pt>
                      <c:pt idx="516">
                        <c:v>5.41</c:v>
                      </c:pt>
                      <c:pt idx="517">
                        <c:v>5</c:v>
                      </c:pt>
                      <c:pt idx="518">
                        <c:v>4.8</c:v>
                      </c:pt>
                      <c:pt idx="519">
                        <c:v>5.35</c:v>
                      </c:pt>
                      <c:pt idx="520">
                        <c:v>3.29</c:v>
                      </c:pt>
                      <c:pt idx="521">
                        <c:v>3.43</c:v>
                      </c:pt>
                      <c:pt idx="522">
                        <c:v>2.78</c:v>
                      </c:pt>
                      <c:pt idx="523">
                        <c:v>2.61</c:v>
                      </c:pt>
                      <c:pt idx="524">
                        <c:v>2.35</c:v>
                      </c:pt>
                      <c:pt idx="525">
                        <c:v>2.2999999999999998</c:v>
                      </c:pt>
                      <c:pt idx="526">
                        <c:v>2.38</c:v>
                      </c:pt>
                      <c:pt idx="527">
                        <c:v>2.66</c:v>
                      </c:pt>
                      <c:pt idx="528">
                        <c:v>2.8</c:v>
                      </c:pt>
                      <c:pt idx="529">
                        <c:v>2.99</c:v>
                      </c:pt>
                      <c:pt idx="530">
                        <c:v>3.2</c:v>
                      </c:pt>
                      <c:pt idx="531">
                        <c:v>3.18</c:v>
                      </c:pt>
                      <c:pt idx="532">
                        <c:v>2.4</c:v>
                      </c:pt>
                      <c:pt idx="533">
                        <c:v>2.48</c:v>
                      </c:pt>
                      <c:pt idx="534">
                        <c:v>2.44</c:v>
                      </c:pt>
                      <c:pt idx="535">
                        <c:v>2.31</c:v>
                      </c:pt>
                      <c:pt idx="536">
                        <c:v>2.62</c:v>
                      </c:pt>
                      <c:pt idx="537">
                        <c:v>2.54</c:v>
                      </c:pt>
                      <c:pt idx="538">
                        <c:v>2.1</c:v>
                      </c:pt>
                      <c:pt idx="539">
                        <c:v>2.68</c:v>
                      </c:pt>
                      <c:pt idx="540">
                        <c:v>2.37</c:v>
                      </c:pt>
                      <c:pt idx="541">
                        <c:v>3.84</c:v>
                      </c:pt>
                      <c:pt idx="542">
                        <c:v>4</c:v>
                      </c:pt>
                      <c:pt idx="543">
                        <c:v>4.12</c:v>
                      </c:pt>
                      <c:pt idx="544">
                        <c:v>3.09</c:v>
                      </c:pt>
                      <c:pt idx="545">
                        <c:v>3.15</c:v>
                      </c:pt>
                      <c:pt idx="546">
                        <c:v>2.81</c:v>
                      </c:pt>
                      <c:pt idx="547">
                        <c:v>2.6</c:v>
                      </c:pt>
                      <c:pt idx="548">
                        <c:v>2.5</c:v>
                      </c:pt>
                      <c:pt idx="549">
                        <c:v>2.48</c:v>
                      </c:pt>
                      <c:pt idx="550">
                        <c:v>2.06</c:v>
                      </c:pt>
                      <c:pt idx="551">
                        <c:v>2.1800000000000002</c:v>
                      </c:pt>
                      <c:pt idx="552">
                        <c:v>2.21</c:v>
                      </c:pt>
                      <c:pt idx="553">
                        <c:v>2.29</c:v>
                      </c:pt>
                      <c:pt idx="554">
                        <c:v>2.2999999999999998</c:v>
                      </c:pt>
                      <c:pt idx="555">
                        <c:v>2.2000000000000002</c:v>
                      </c:pt>
                      <c:pt idx="556">
                        <c:v>2.1800000000000002</c:v>
                      </c:pt>
                      <c:pt idx="557">
                        <c:v>2.44</c:v>
                      </c:pt>
                      <c:pt idx="558">
                        <c:v>2.35</c:v>
                      </c:pt>
                      <c:pt idx="559">
                        <c:v>2.19</c:v>
                      </c:pt>
                      <c:pt idx="560">
                        <c:v>2.31</c:v>
                      </c:pt>
                      <c:pt idx="561">
                        <c:v>2.2000000000000002</c:v>
                      </c:pt>
                      <c:pt idx="562">
                        <c:v>1.95</c:v>
                      </c:pt>
                      <c:pt idx="563">
                        <c:v>2.2000000000000002</c:v>
                      </c:pt>
                      <c:pt idx="564">
                        <c:v>1.8</c:v>
                      </c:pt>
                      <c:pt idx="565">
                        <c:v>1.9</c:v>
                      </c:pt>
                      <c:pt idx="566">
                        <c:v>1.73</c:v>
                      </c:pt>
                      <c:pt idx="567">
                        <c:v>1.77</c:v>
                      </c:pt>
                      <c:pt idx="568">
                        <c:v>1.84</c:v>
                      </c:pt>
                      <c:pt idx="569">
                        <c:v>1.99</c:v>
                      </c:pt>
                      <c:pt idx="570">
                        <c:v>2.09</c:v>
                      </c:pt>
                      <c:pt idx="571">
                        <c:v>1.7</c:v>
                      </c:pt>
                      <c:pt idx="572">
                        <c:v>2.48</c:v>
                      </c:pt>
                      <c:pt idx="573">
                        <c:v>1.95</c:v>
                      </c:pt>
                      <c:pt idx="574">
                        <c:v>2.11</c:v>
                      </c:pt>
                      <c:pt idx="575">
                        <c:v>1.6</c:v>
                      </c:pt>
                      <c:pt idx="576">
                        <c:v>1.8</c:v>
                      </c:pt>
                      <c:pt idx="577">
                        <c:v>1.77</c:v>
                      </c:pt>
                      <c:pt idx="578">
                        <c:v>2.0499999999999998</c:v>
                      </c:pt>
                      <c:pt idx="579">
                        <c:v>2.2999999999999998</c:v>
                      </c:pt>
                      <c:pt idx="580">
                        <c:v>2.4</c:v>
                      </c:pt>
                      <c:pt idx="581">
                        <c:v>2.66</c:v>
                      </c:pt>
                      <c:pt idx="582">
                        <c:v>2.73</c:v>
                      </c:pt>
                      <c:pt idx="583">
                        <c:v>2.98</c:v>
                      </c:pt>
                      <c:pt idx="584">
                        <c:v>3.05</c:v>
                      </c:pt>
                      <c:pt idx="585">
                        <c:v>3.17</c:v>
                      </c:pt>
                      <c:pt idx="586">
                        <c:v>2.59</c:v>
                      </c:pt>
                      <c:pt idx="587">
                        <c:v>2.48</c:v>
                      </c:pt>
                      <c:pt idx="588">
                        <c:v>2.5</c:v>
                      </c:pt>
                      <c:pt idx="589">
                        <c:v>2.41</c:v>
                      </c:pt>
                      <c:pt idx="590">
                        <c:v>2.35</c:v>
                      </c:pt>
                      <c:pt idx="591">
                        <c:v>2.2999999999999998</c:v>
                      </c:pt>
                      <c:pt idx="592">
                        <c:v>1.99</c:v>
                      </c:pt>
                      <c:pt idx="593">
                        <c:v>2</c:v>
                      </c:pt>
                      <c:pt idx="594">
                        <c:v>2.39</c:v>
                      </c:pt>
                      <c:pt idx="595">
                        <c:v>3.58</c:v>
                      </c:pt>
                      <c:pt idx="596">
                        <c:v>3.65</c:v>
                      </c:pt>
                      <c:pt idx="597">
                        <c:v>3.61</c:v>
                      </c:pt>
                      <c:pt idx="598">
                        <c:v>2.9</c:v>
                      </c:pt>
                      <c:pt idx="599">
                        <c:v>3.1</c:v>
                      </c:pt>
                      <c:pt idx="600">
                        <c:v>3.5</c:v>
                      </c:pt>
                      <c:pt idx="601">
                        <c:v>2.99</c:v>
                      </c:pt>
                      <c:pt idx="602">
                        <c:v>2.7</c:v>
                      </c:pt>
                      <c:pt idx="603">
                        <c:v>3.31</c:v>
                      </c:pt>
                      <c:pt idx="604">
                        <c:v>3.55</c:v>
                      </c:pt>
                      <c:pt idx="605">
                        <c:v>2.25</c:v>
                      </c:pt>
                      <c:pt idx="606">
                        <c:v>2.4900000000000002</c:v>
                      </c:pt>
                      <c:pt idx="607">
                        <c:v>1.9</c:v>
                      </c:pt>
                      <c:pt idx="608">
                        <c:v>1.99</c:v>
                      </c:pt>
                      <c:pt idx="609">
                        <c:v>2.13</c:v>
                      </c:pt>
                      <c:pt idx="610">
                        <c:v>3.05</c:v>
                      </c:pt>
                      <c:pt idx="611">
                        <c:v>3.71</c:v>
                      </c:pt>
                      <c:pt idx="612">
                        <c:v>3.56</c:v>
                      </c:pt>
                      <c:pt idx="613">
                        <c:v>3.88</c:v>
                      </c:pt>
                      <c:pt idx="614">
                        <c:v>5.05</c:v>
                      </c:pt>
                      <c:pt idx="615">
                        <c:v>5.67</c:v>
                      </c:pt>
                      <c:pt idx="616">
                        <c:v>3.8</c:v>
                      </c:pt>
                      <c:pt idx="617">
                        <c:v>4.8</c:v>
                      </c:pt>
                      <c:pt idx="618">
                        <c:v>3.51</c:v>
                      </c:pt>
                      <c:pt idx="619">
                        <c:v>3.44</c:v>
                      </c:pt>
                      <c:pt idx="620">
                        <c:v>2.82</c:v>
                      </c:pt>
                      <c:pt idx="621">
                        <c:v>2.5499999999999998</c:v>
                      </c:pt>
                      <c:pt idx="622">
                        <c:v>2.4900000000000002</c:v>
                      </c:pt>
                      <c:pt idx="623">
                        <c:v>2.98</c:v>
                      </c:pt>
                      <c:pt idx="624">
                        <c:v>2.4</c:v>
                      </c:pt>
                      <c:pt idx="625">
                        <c:v>2.42</c:v>
                      </c:pt>
                      <c:pt idx="626">
                        <c:v>3.05</c:v>
                      </c:pt>
                      <c:pt idx="627">
                        <c:v>3.19</c:v>
                      </c:pt>
                      <c:pt idx="628">
                        <c:v>3.48</c:v>
                      </c:pt>
                      <c:pt idx="629">
                        <c:v>3.05</c:v>
                      </c:pt>
                      <c:pt idx="630">
                        <c:v>3.03</c:v>
                      </c:pt>
                      <c:pt idx="631">
                        <c:v>3</c:v>
                      </c:pt>
                      <c:pt idx="632">
                        <c:v>2.44</c:v>
                      </c:pt>
                      <c:pt idx="633">
                        <c:v>2.2999999999999998</c:v>
                      </c:pt>
                      <c:pt idx="634">
                        <c:v>2.29</c:v>
                      </c:pt>
                      <c:pt idx="635">
                        <c:v>2.44</c:v>
                      </c:pt>
                      <c:pt idx="636">
                        <c:v>3.05</c:v>
                      </c:pt>
                      <c:pt idx="637">
                        <c:v>4.12</c:v>
                      </c:pt>
                      <c:pt idx="638">
                        <c:v>4.5599999999999996</c:v>
                      </c:pt>
                      <c:pt idx="639">
                        <c:v>4.4000000000000004</c:v>
                      </c:pt>
                      <c:pt idx="640">
                        <c:v>3.5</c:v>
                      </c:pt>
                      <c:pt idx="641">
                        <c:v>3.3</c:v>
                      </c:pt>
                      <c:pt idx="642">
                        <c:v>3.05</c:v>
                      </c:pt>
                      <c:pt idx="643">
                        <c:v>3.51</c:v>
                      </c:pt>
                      <c:pt idx="644">
                        <c:v>3.32</c:v>
                      </c:pt>
                      <c:pt idx="645">
                        <c:v>3.48</c:v>
                      </c:pt>
                      <c:pt idx="646">
                        <c:v>3.57</c:v>
                      </c:pt>
                      <c:pt idx="647">
                        <c:v>3.3</c:v>
                      </c:pt>
                      <c:pt idx="648">
                        <c:v>2.79</c:v>
                      </c:pt>
                      <c:pt idx="649">
                        <c:v>3.12</c:v>
                      </c:pt>
                      <c:pt idx="650">
                        <c:v>3.69</c:v>
                      </c:pt>
                      <c:pt idx="651">
                        <c:v>4.08</c:v>
                      </c:pt>
                      <c:pt idx="652">
                        <c:v>4.7300000000000004</c:v>
                      </c:pt>
                      <c:pt idx="653">
                        <c:v>4.62</c:v>
                      </c:pt>
                      <c:pt idx="654">
                        <c:v>4.9000000000000004</c:v>
                      </c:pt>
                      <c:pt idx="655">
                        <c:v>5.2</c:v>
                      </c:pt>
                      <c:pt idx="656">
                        <c:v>5.05</c:v>
                      </c:pt>
                      <c:pt idx="657">
                        <c:v>5.13</c:v>
                      </c:pt>
                      <c:pt idx="658">
                        <c:v>3.65</c:v>
                      </c:pt>
                      <c:pt idx="659">
                        <c:v>3.18</c:v>
                      </c:pt>
                      <c:pt idx="660">
                        <c:v>3.05</c:v>
                      </c:pt>
                      <c:pt idx="661">
                        <c:v>3.24</c:v>
                      </c:pt>
                      <c:pt idx="662">
                        <c:v>3.29</c:v>
                      </c:pt>
                      <c:pt idx="663">
                        <c:v>4.03</c:v>
                      </c:pt>
                      <c:pt idx="664">
                        <c:v>5.19</c:v>
                      </c:pt>
                      <c:pt idx="665">
                        <c:v>5.33</c:v>
                      </c:pt>
                      <c:pt idx="666">
                        <c:v>5.29</c:v>
                      </c:pt>
                      <c:pt idx="667">
                        <c:v>5.12</c:v>
                      </c:pt>
                      <c:pt idx="668">
                        <c:v>5.16</c:v>
                      </c:pt>
                      <c:pt idx="669">
                        <c:v>5.22</c:v>
                      </c:pt>
                      <c:pt idx="670">
                        <c:v>4.7300000000000004</c:v>
                      </c:pt>
                      <c:pt idx="671">
                        <c:v>4.3899999999999997</c:v>
                      </c:pt>
                      <c:pt idx="672">
                        <c:v>5.05</c:v>
                      </c:pt>
                      <c:pt idx="673">
                        <c:v>5.12</c:v>
                      </c:pt>
                      <c:pt idx="674">
                        <c:v>7.19</c:v>
                      </c:pt>
                      <c:pt idx="675">
                        <c:v>3.9</c:v>
                      </c:pt>
                      <c:pt idx="676">
                        <c:v>3.38</c:v>
                      </c:pt>
                      <c:pt idx="677">
                        <c:v>5.71</c:v>
                      </c:pt>
                      <c:pt idx="678">
                        <c:v>4.9000000000000004</c:v>
                      </c:pt>
                      <c:pt idx="679">
                        <c:v>4.3</c:v>
                      </c:pt>
                      <c:pt idx="680">
                        <c:v>3.73</c:v>
                      </c:pt>
                      <c:pt idx="681">
                        <c:v>3.7</c:v>
                      </c:pt>
                      <c:pt idx="682">
                        <c:v>4.0999999999999996</c:v>
                      </c:pt>
                      <c:pt idx="683">
                        <c:v>3.2</c:v>
                      </c:pt>
                      <c:pt idx="684">
                        <c:v>4.7</c:v>
                      </c:pt>
                      <c:pt idx="685">
                        <c:v>4.21</c:v>
                      </c:pt>
                      <c:pt idx="686">
                        <c:v>3.57</c:v>
                      </c:pt>
                      <c:pt idx="687">
                        <c:v>2.9</c:v>
                      </c:pt>
                      <c:pt idx="688">
                        <c:v>5.35</c:v>
                      </c:pt>
                      <c:pt idx="689">
                        <c:v>5.5</c:v>
                      </c:pt>
                      <c:pt idx="690">
                        <c:v>4.5999999999999996</c:v>
                      </c:pt>
                      <c:pt idx="691">
                        <c:v>3.7</c:v>
                      </c:pt>
                      <c:pt idx="692">
                        <c:v>3.65</c:v>
                      </c:pt>
                      <c:pt idx="693">
                        <c:v>4.33</c:v>
                      </c:pt>
                      <c:pt idx="694">
                        <c:v>5.5</c:v>
                      </c:pt>
                      <c:pt idx="695">
                        <c:v>5.3</c:v>
                      </c:pt>
                      <c:pt idx="696">
                        <c:v>5.0999999999999996</c:v>
                      </c:pt>
                      <c:pt idx="697">
                        <c:v>5.6</c:v>
                      </c:pt>
                      <c:pt idx="698">
                        <c:v>4.12</c:v>
                      </c:pt>
                      <c:pt idx="699">
                        <c:v>4.05</c:v>
                      </c:pt>
                      <c:pt idx="700">
                        <c:v>3.87</c:v>
                      </c:pt>
                      <c:pt idx="701">
                        <c:v>3.28</c:v>
                      </c:pt>
                      <c:pt idx="702">
                        <c:v>4.59</c:v>
                      </c:pt>
                      <c:pt idx="703">
                        <c:v>4.2300000000000004</c:v>
                      </c:pt>
                      <c:pt idx="704">
                        <c:v>5.46</c:v>
                      </c:pt>
                      <c:pt idx="705">
                        <c:v>5.3</c:v>
                      </c:pt>
                      <c:pt idx="706">
                        <c:v>5.39</c:v>
                      </c:pt>
                      <c:pt idx="707">
                        <c:v>5.19</c:v>
                      </c:pt>
                      <c:pt idx="708">
                        <c:v>4.51</c:v>
                      </c:pt>
                      <c:pt idx="709">
                        <c:v>5.55</c:v>
                      </c:pt>
                      <c:pt idx="710">
                        <c:v>5.0999999999999996</c:v>
                      </c:pt>
                      <c:pt idx="711">
                        <c:v>5.15</c:v>
                      </c:pt>
                      <c:pt idx="712">
                        <c:v>4.62</c:v>
                      </c:pt>
                      <c:pt idx="713">
                        <c:v>4.3899999999999997</c:v>
                      </c:pt>
                      <c:pt idx="714">
                        <c:v>4.9800000000000004</c:v>
                      </c:pt>
                      <c:pt idx="715">
                        <c:v>4.79</c:v>
                      </c:pt>
                      <c:pt idx="716">
                        <c:v>4.41</c:v>
                      </c:pt>
                      <c:pt idx="717">
                        <c:v>4.4800000000000004</c:v>
                      </c:pt>
                      <c:pt idx="718">
                        <c:v>5.05</c:v>
                      </c:pt>
                      <c:pt idx="719">
                        <c:v>5.5</c:v>
                      </c:pt>
                      <c:pt idx="720">
                        <c:v>4.2699999999999996</c:v>
                      </c:pt>
                      <c:pt idx="721">
                        <c:v>4.38</c:v>
                      </c:pt>
                      <c:pt idx="722">
                        <c:v>4.29</c:v>
                      </c:pt>
                      <c:pt idx="723">
                        <c:v>4.5999999999999996</c:v>
                      </c:pt>
                      <c:pt idx="724">
                        <c:v>5.45</c:v>
                      </c:pt>
                      <c:pt idx="725">
                        <c:v>5.77</c:v>
                      </c:pt>
                      <c:pt idx="726">
                        <c:v>4.8</c:v>
                      </c:pt>
                      <c:pt idx="727">
                        <c:v>4.5</c:v>
                      </c:pt>
                      <c:pt idx="728">
                        <c:v>4.09</c:v>
                      </c:pt>
                      <c:pt idx="729">
                        <c:v>4.12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ED39-4B43-971D-EC42A37FAF8A}"/>
                  </c:ext>
                </c:extLst>
              </c15:ser>
            </c15:filteredLineSeries>
            <c15:filteredLineSeries>
              <c15:ser>
                <c:idx val="9"/>
                <c:order val="2"/>
                <c:tx>
                  <c:v>2002</c:v>
                </c:tx>
                <c:spPr>
                  <a:ln w="12700">
                    <a:solidFill>
                      <a:srgbClr val="7030A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DATOS!$Y$3:$Y$732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4.0999999999999996</c:v>
                      </c:pt>
                      <c:pt idx="1">
                        <c:v>4.0199999999999996</c:v>
                      </c:pt>
                      <c:pt idx="2">
                        <c:v>2.9</c:v>
                      </c:pt>
                      <c:pt idx="3">
                        <c:v>2.5</c:v>
                      </c:pt>
                      <c:pt idx="4">
                        <c:v>2.77</c:v>
                      </c:pt>
                      <c:pt idx="5">
                        <c:v>2.68</c:v>
                      </c:pt>
                      <c:pt idx="6">
                        <c:v>2.9</c:v>
                      </c:pt>
                      <c:pt idx="7">
                        <c:v>2.78</c:v>
                      </c:pt>
                      <c:pt idx="8">
                        <c:v>2.35</c:v>
                      </c:pt>
                      <c:pt idx="9">
                        <c:v>2.65</c:v>
                      </c:pt>
                      <c:pt idx="10">
                        <c:v>2.5</c:v>
                      </c:pt>
                      <c:pt idx="11">
                        <c:v>2.4300000000000002</c:v>
                      </c:pt>
                      <c:pt idx="12">
                        <c:v>2.2000000000000002</c:v>
                      </c:pt>
                      <c:pt idx="13">
                        <c:v>2.33</c:v>
                      </c:pt>
                      <c:pt idx="14">
                        <c:v>2.2799999999999998</c:v>
                      </c:pt>
                      <c:pt idx="15">
                        <c:v>2.4500000000000002</c:v>
                      </c:pt>
                      <c:pt idx="16">
                        <c:v>2.2999999999999998</c:v>
                      </c:pt>
                      <c:pt idx="17">
                        <c:v>2.46</c:v>
                      </c:pt>
                      <c:pt idx="18">
                        <c:v>2.2999999999999998</c:v>
                      </c:pt>
                      <c:pt idx="19">
                        <c:v>2.4300000000000002</c:v>
                      </c:pt>
                      <c:pt idx="20">
                        <c:v>2.5</c:v>
                      </c:pt>
                      <c:pt idx="21">
                        <c:v>3.12</c:v>
                      </c:pt>
                      <c:pt idx="22">
                        <c:v>2.5</c:v>
                      </c:pt>
                      <c:pt idx="23">
                        <c:v>2.72</c:v>
                      </c:pt>
                      <c:pt idx="24">
                        <c:v>3.05</c:v>
                      </c:pt>
                      <c:pt idx="25">
                        <c:v>3.66</c:v>
                      </c:pt>
                      <c:pt idx="26">
                        <c:v>4.1900000000000004</c:v>
                      </c:pt>
                      <c:pt idx="27">
                        <c:v>3.99</c:v>
                      </c:pt>
                      <c:pt idx="28">
                        <c:v>2.75</c:v>
                      </c:pt>
                      <c:pt idx="29">
                        <c:v>2.84</c:v>
                      </c:pt>
                      <c:pt idx="30">
                        <c:v>2.67</c:v>
                      </c:pt>
                      <c:pt idx="31">
                        <c:v>2.5</c:v>
                      </c:pt>
                      <c:pt idx="32">
                        <c:v>3.35</c:v>
                      </c:pt>
                      <c:pt idx="33">
                        <c:v>3.42</c:v>
                      </c:pt>
                      <c:pt idx="34">
                        <c:v>3.25</c:v>
                      </c:pt>
                      <c:pt idx="35">
                        <c:v>3.19</c:v>
                      </c:pt>
                      <c:pt idx="36">
                        <c:v>3.65</c:v>
                      </c:pt>
                      <c:pt idx="37">
                        <c:v>3.44</c:v>
                      </c:pt>
                      <c:pt idx="38">
                        <c:v>2.4</c:v>
                      </c:pt>
                      <c:pt idx="39">
                        <c:v>2</c:v>
                      </c:pt>
                      <c:pt idx="40">
                        <c:v>2.25</c:v>
                      </c:pt>
                      <c:pt idx="41">
                        <c:v>2.2799999999999998</c:v>
                      </c:pt>
                      <c:pt idx="42">
                        <c:v>3.2</c:v>
                      </c:pt>
                      <c:pt idx="43">
                        <c:v>3.8</c:v>
                      </c:pt>
                      <c:pt idx="44">
                        <c:v>3.35</c:v>
                      </c:pt>
                      <c:pt idx="45">
                        <c:v>3.65</c:v>
                      </c:pt>
                      <c:pt idx="46">
                        <c:v>3.27</c:v>
                      </c:pt>
                      <c:pt idx="47">
                        <c:v>2.38</c:v>
                      </c:pt>
                      <c:pt idx="48">
                        <c:v>2.52</c:v>
                      </c:pt>
                      <c:pt idx="49">
                        <c:v>3.1</c:v>
                      </c:pt>
                      <c:pt idx="50">
                        <c:v>2.35</c:v>
                      </c:pt>
                      <c:pt idx="51">
                        <c:v>2.98</c:v>
                      </c:pt>
                      <c:pt idx="52">
                        <c:v>3.39</c:v>
                      </c:pt>
                      <c:pt idx="53">
                        <c:v>2.65</c:v>
                      </c:pt>
                      <c:pt idx="54">
                        <c:v>3.1</c:v>
                      </c:pt>
                      <c:pt idx="55">
                        <c:v>1.95</c:v>
                      </c:pt>
                      <c:pt idx="56">
                        <c:v>2.0499999999999998</c:v>
                      </c:pt>
                      <c:pt idx="57">
                        <c:v>1.81</c:v>
                      </c:pt>
                      <c:pt idx="58">
                        <c:v>1.66</c:v>
                      </c:pt>
                      <c:pt idx="59">
                        <c:v>1.6</c:v>
                      </c:pt>
                      <c:pt idx="60">
                        <c:v>2.2200000000000002</c:v>
                      </c:pt>
                      <c:pt idx="61">
                        <c:v>2.0499999999999998</c:v>
                      </c:pt>
                      <c:pt idx="62">
                        <c:v>2.25</c:v>
                      </c:pt>
                      <c:pt idx="63">
                        <c:v>2.29</c:v>
                      </c:pt>
                      <c:pt idx="64">
                        <c:v>2.2799999999999998</c:v>
                      </c:pt>
                      <c:pt idx="65">
                        <c:v>3.12</c:v>
                      </c:pt>
                      <c:pt idx="66">
                        <c:v>3.09</c:v>
                      </c:pt>
                      <c:pt idx="67">
                        <c:v>2.09</c:v>
                      </c:pt>
                      <c:pt idx="68">
                        <c:v>2.12</c:v>
                      </c:pt>
                      <c:pt idx="69">
                        <c:v>2.14</c:v>
                      </c:pt>
                      <c:pt idx="70">
                        <c:v>2.1</c:v>
                      </c:pt>
                      <c:pt idx="71">
                        <c:v>1.95</c:v>
                      </c:pt>
                      <c:pt idx="72">
                        <c:v>1.7</c:v>
                      </c:pt>
                      <c:pt idx="73">
                        <c:v>1.72</c:v>
                      </c:pt>
                      <c:pt idx="74">
                        <c:v>1.91</c:v>
                      </c:pt>
                      <c:pt idx="75">
                        <c:v>2.12</c:v>
                      </c:pt>
                      <c:pt idx="76">
                        <c:v>2.0499999999999998</c:v>
                      </c:pt>
                      <c:pt idx="77">
                        <c:v>2.1</c:v>
                      </c:pt>
                      <c:pt idx="78">
                        <c:v>2.13</c:v>
                      </c:pt>
                      <c:pt idx="79">
                        <c:v>2.95</c:v>
                      </c:pt>
                      <c:pt idx="80">
                        <c:v>1.78</c:v>
                      </c:pt>
                      <c:pt idx="81">
                        <c:v>2.08</c:v>
                      </c:pt>
                      <c:pt idx="82">
                        <c:v>1.83</c:v>
                      </c:pt>
                      <c:pt idx="83">
                        <c:v>2.23</c:v>
                      </c:pt>
                      <c:pt idx="84">
                        <c:v>2.57</c:v>
                      </c:pt>
                      <c:pt idx="85">
                        <c:v>2.38</c:v>
                      </c:pt>
                      <c:pt idx="86">
                        <c:v>2.1</c:v>
                      </c:pt>
                      <c:pt idx="87">
                        <c:v>2.11</c:v>
                      </c:pt>
                      <c:pt idx="88">
                        <c:v>2</c:v>
                      </c:pt>
                      <c:pt idx="89">
                        <c:v>2.15</c:v>
                      </c:pt>
                      <c:pt idx="90">
                        <c:v>1.95</c:v>
                      </c:pt>
                      <c:pt idx="91">
                        <c:v>2.0299999999999998</c:v>
                      </c:pt>
                      <c:pt idx="92">
                        <c:v>2.3199999999999998</c:v>
                      </c:pt>
                      <c:pt idx="93">
                        <c:v>2</c:v>
                      </c:pt>
                      <c:pt idx="94">
                        <c:v>1.97</c:v>
                      </c:pt>
                      <c:pt idx="95">
                        <c:v>1.88</c:v>
                      </c:pt>
                      <c:pt idx="96">
                        <c:v>1.72</c:v>
                      </c:pt>
                      <c:pt idx="97">
                        <c:v>1.98</c:v>
                      </c:pt>
                      <c:pt idx="98">
                        <c:v>2.2999999999999998</c:v>
                      </c:pt>
                      <c:pt idx="99">
                        <c:v>2.75</c:v>
                      </c:pt>
                      <c:pt idx="100">
                        <c:v>2.44</c:v>
                      </c:pt>
                      <c:pt idx="101">
                        <c:v>2.15</c:v>
                      </c:pt>
                      <c:pt idx="102">
                        <c:v>2.23</c:v>
                      </c:pt>
                      <c:pt idx="103">
                        <c:v>1.99</c:v>
                      </c:pt>
                      <c:pt idx="104">
                        <c:v>1.81</c:v>
                      </c:pt>
                      <c:pt idx="105">
                        <c:v>1.84</c:v>
                      </c:pt>
                      <c:pt idx="106">
                        <c:v>1.8</c:v>
                      </c:pt>
                      <c:pt idx="107">
                        <c:v>1.95</c:v>
                      </c:pt>
                      <c:pt idx="108">
                        <c:v>1.93</c:v>
                      </c:pt>
                      <c:pt idx="109">
                        <c:v>3.03</c:v>
                      </c:pt>
                      <c:pt idx="110">
                        <c:v>2.38</c:v>
                      </c:pt>
                      <c:pt idx="111">
                        <c:v>1.8</c:v>
                      </c:pt>
                      <c:pt idx="112">
                        <c:v>1.71</c:v>
                      </c:pt>
                      <c:pt idx="113">
                        <c:v>1.43</c:v>
                      </c:pt>
                      <c:pt idx="114">
                        <c:v>1.4</c:v>
                      </c:pt>
                      <c:pt idx="115">
                        <c:v>1.41</c:v>
                      </c:pt>
                      <c:pt idx="116">
                        <c:v>2.29</c:v>
                      </c:pt>
                      <c:pt idx="117">
                        <c:v>2.8</c:v>
                      </c:pt>
                      <c:pt idx="118">
                        <c:v>2.8</c:v>
                      </c:pt>
                      <c:pt idx="119">
                        <c:v>2.79</c:v>
                      </c:pt>
                      <c:pt idx="120">
                        <c:v>2.79</c:v>
                      </c:pt>
                      <c:pt idx="121">
                        <c:v>2.29</c:v>
                      </c:pt>
                      <c:pt idx="122">
                        <c:v>2.41</c:v>
                      </c:pt>
                      <c:pt idx="123">
                        <c:v>2.38</c:v>
                      </c:pt>
                      <c:pt idx="124">
                        <c:v>1.99</c:v>
                      </c:pt>
                      <c:pt idx="125">
                        <c:v>2.21</c:v>
                      </c:pt>
                      <c:pt idx="126">
                        <c:v>2.12</c:v>
                      </c:pt>
                      <c:pt idx="127">
                        <c:v>1.93</c:v>
                      </c:pt>
                      <c:pt idx="128">
                        <c:v>1.77</c:v>
                      </c:pt>
                      <c:pt idx="129">
                        <c:v>1.84</c:v>
                      </c:pt>
                      <c:pt idx="130">
                        <c:v>1.98</c:v>
                      </c:pt>
                      <c:pt idx="131">
                        <c:v>1.7</c:v>
                      </c:pt>
                      <c:pt idx="132">
                        <c:v>2.0499999999999998</c:v>
                      </c:pt>
                      <c:pt idx="133">
                        <c:v>2.0499999999999998</c:v>
                      </c:pt>
                      <c:pt idx="134">
                        <c:v>2</c:v>
                      </c:pt>
                      <c:pt idx="135">
                        <c:v>2.2000000000000002</c:v>
                      </c:pt>
                      <c:pt idx="136">
                        <c:v>2.08</c:v>
                      </c:pt>
                      <c:pt idx="137">
                        <c:v>2.25</c:v>
                      </c:pt>
                      <c:pt idx="138">
                        <c:v>2.0299999999999998</c:v>
                      </c:pt>
                      <c:pt idx="139">
                        <c:v>2.2999999999999998</c:v>
                      </c:pt>
                      <c:pt idx="140">
                        <c:v>1.56</c:v>
                      </c:pt>
                      <c:pt idx="141">
                        <c:v>1.47</c:v>
                      </c:pt>
                      <c:pt idx="142">
                        <c:v>1.41</c:v>
                      </c:pt>
                      <c:pt idx="143">
                        <c:v>1.64</c:v>
                      </c:pt>
                      <c:pt idx="144">
                        <c:v>2.1800000000000002</c:v>
                      </c:pt>
                      <c:pt idx="145">
                        <c:v>2.52</c:v>
                      </c:pt>
                      <c:pt idx="146">
                        <c:v>2.2799999999999998</c:v>
                      </c:pt>
                      <c:pt idx="147">
                        <c:v>2.36</c:v>
                      </c:pt>
                      <c:pt idx="148">
                        <c:v>2.2000000000000002</c:v>
                      </c:pt>
                      <c:pt idx="149">
                        <c:v>3.1</c:v>
                      </c:pt>
                      <c:pt idx="150">
                        <c:v>2.23</c:v>
                      </c:pt>
                      <c:pt idx="151">
                        <c:v>2.4</c:v>
                      </c:pt>
                      <c:pt idx="152">
                        <c:v>2.39</c:v>
                      </c:pt>
                      <c:pt idx="153">
                        <c:v>2.84</c:v>
                      </c:pt>
                      <c:pt idx="154">
                        <c:v>3.35</c:v>
                      </c:pt>
                      <c:pt idx="155">
                        <c:v>3.41</c:v>
                      </c:pt>
                      <c:pt idx="156">
                        <c:v>3.3</c:v>
                      </c:pt>
                      <c:pt idx="157">
                        <c:v>3.62</c:v>
                      </c:pt>
                      <c:pt idx="158">
                        <c:v>4.87</c:v>
                      </c:pt>
                      <c:pt idx="159">
                        <c:v>4.75</c:v>
                      </c:pt>
                      <c:pt idx="160">
                        <c:v>4.8</c:v>
                      </c:pt>
                      <c:pt idx="161">
                        <c:v>4.8899999999999997</c:v>
                      </c:pt>
                      <c:pt idx="162">
                        <c:v>5.82</c:v>
                      </c:pt>
                      <c:pt idx="163">
                        <c:v>5.28</c:v>
                      </c:pt>
                      <c:pt idx="164">
                        <c:v>5.19</c:v>
                      </c:pt>
                      <c:pt idx="165">
                        <c:v>3.8</c:v>
                      </c:pt>
                      <c:pt idx="166">
                        <c:v>4.8499999999999996</c:v>
                      </c:pt>
                      <c:pt idx="167">
                        <c:v>4.53</c:v>
                      </c:pt>
                      <c:pt idx="168">
                        <c:v>4.7699999999999996</c:v>
                      </c:pt>
                      <c:pt idx="169">
                        <c:v>4.38</c:v>
                      </c:pt>
                      <c:pt idx="170">
                        <c:v>4.5</c:v>
                      </c:pt>
                      <c:pt idx="171">
                        <c:v>4.63</c:v>
                      </c:pt>
                      <c:pt idx="172">
                        <c:v>3.37</c:v>
                      </c:pt>
                      <c:pt idx="173">
                        <c:v>3.42</c:v>
                      </c:pt>
                      <c:pt idx="174">
                        <c:v>2.9</c:v>
                      </c:pt>
                      <c:pt idx="175">
                        <c:v>3.1</c:v>
                      </c:pt>
                      <c:pt idx="176">
                        <c:v>2.89</c:v>
                      </c:pt>
                      <c:pt idx="177">
                        <c:v>4.79</c:v>
                      </c:pt>
                      <c:pt idx="178">
                        <c:v>4.8499999999999996</c:v>
                      </c:pt>
                      <c:pt idx="179">
                        <c:v>4.63</c:v>
                      </c:pt>
                      <c:pt idx="180">
                        <c:v>4.45</c:v>
                      </c:pt>
                      <c:pt idx="181">
                        <c:v>4.5199999999999996</c:v>
                      </c:pt>
                      <c:pt idx="182">
                        <c:v>3.25</c:v>
                      </c:pt>
                      <c:pt idx="183">
                        <c:v>3.08</c:v>
                      </c:pt>
                      <c:pt idx="184">
                        <c:v>3.39</c:v>
                      </c:pt>
                      <c:pt idx="185">
                        <c:v>3.43</c:v>
                      </c:pt>
                      <c:pt idx="186">
                        <c:v>3.18</c:v>
                      </c:pt>
                      <c:pt idx="187">
                        <c:v>3.19</c:v>
                      </c:pt>
                      <c:pt idx="188">
                        <c:v>3.35</c:v>
                      </c:pt>
                      <c:pt idx="189">
                        <c:v>3.29</c:v>
                      </c:pt>
                      <c:pt idx="190">
                        <c:v>3.05</c:v>
                      </c:pt>
                      <c:pt idx="191">
                        <c:v>2.78</c:v>
                      </c:pt>
                      <c:pt idx="192">
                        <c:v>3.74</c:v>
                      </c:pt>
                      <c:pt idx="193">
                        <c:v>3.84</c:v>
                      </c:pt>
                      <c:pt idx="194">
                        <c:v>4.13</c:v>
                      </c:pt>
                      <c:pt idx="195">
                        <c:v>3.5</c:v>
                      </c:pt>
                      <c:pt idx="196">
                        <c:v>6.69</c:v>
                      </c:pt>
                      <c:pt idx="197">
                        <c:v>6.06</c:v>
                      </c:pt>
                      <c:pt idx="198">
                        <c:v>5.35</c:v>
                      </c:pt>
                      <c:pt idx="199">
                        <c:v>6.27</c:v>
                      </c:pt>
                      <c:pt idx="200">
                        <c:v>7.14</c:v>
                      </c:pt>
                      <c:pt idx="201">
                        <c:v>7.1</c:v>
                      </c:pt>
                      <c:pt idx="202">
                        <c:v>5.86</c:v>
                      </c:pt>
                      <c:pt idx="203">
                        <c:v>5.39</c:v>
                      </c:pt>
                      <c:pt idx="204">
                        <c:v>5.31</c:v>
                      </c:pt>
                      <c:pt idx="205">
                        <c:v>5.48</c:v>
                      </c:pt>
                      <c:pt idx="206">
                        <c:v>5.19</c:v>
                      </c:pt>
                      <c:pt idx="207">
                        <c:v>5.23</c:v>
                      </c:pt>
                      <c:pt idx="208">
                        <c:v>5.3</c:v>
                      </c:pt>
                      <c:pt idx="209">
                        <c:v>5.25</c:v>
                      </c:pt>
                      <c:pt idx="210">
                        <c:v>5.28</c:v>
                      </c:pt>
                      <c:pt idx="211">
                        <c:v>5.0199999999999996</c:v>
                      </c:pt>
                      <c:pt idx="212">
                        <c:v>4.29</c:v>
                      </c:pt>
                      <c:pt idx="213">
                        <c:v>4.51</c:v>
                      </c:pt>
                      <c:pt idx="214">
                        <c:v>4.07</c:v>
                      </c:pt>
                      <c:pt idx="215">
                        <c:v>4.76</c:v>
                      </c:pt>
                      <c:pt idx="216">
                        <c:v>3.85</c:v>
                      </c:pt>
                      <c:pt idx="217">
                        <c:v>3.99</c:v>
                      </c:pt>
                      <c:pt idx="218">
                        <c:v>4.2</c:v>
                      </c:pt>
                      <c:pt idx="219">
                        <c:v>4.3600000000000003</c:v>
                      </c:pt>
                      <c:pt idx="220">
                        <c:v>4.46</c:v>
                      </c:pt>
                      <c:pt idx="221">
                        <c:v>6.58</c:v>
                      </c:pt>
                      <c:pt idx="222">
                        <c:v>6.3</c:v>
                      </c:pt>
                      <c:pt idx="223">
                        <c:v>7.25</c:v>
                      </c:pt>
                      <c:pt idx="224">
                        <c:v>5.9</c:v>
                      </c:pt>
                      <c:pt idx="225">
                        <c:v>5.0999999999999996</c:v>
                      </c:pt>
                      <c:pt idx="226">
                        <c:v>5.93</c:v>
                      </c:pt>
                      <c:pt idx="227">
                        <c:v>5.09</c:v>
                      </c:pt>
                      <c:pt idx="228">
                        <c:v>4.29</c:v>
                      </c:pt>
                      <c:pt idx="229">
                        <c:v>4.4800000000000004</c:v>
                      </c:pt>
                      <c:pt idx="230">
                        <c:v>5.0999999999999996</c:v>
                      </c:pt>
                      <c:pt idx="231">
                        <c:v>6.8</c:v>
                      </c:pt>
                      <c:pt idx="232">
                        <c:v>7.12</c:v>
                      </c:pt>
                      <c:pt idx="233">
                        <c:v>7.6</c:v>
                      </c:pt>
                      <c:pt idx="234">
                        <c:v>7.84</c:v>
                      </c:pt>
                      <c:pt idx="235">
                        <c:v>7.02</c:v>
                      </c:pt>
                      <c:pt idx="236">
                        <c:v>7.3</c:v>
                      </c:pt>
                      <c:pt idx="237">
                        <c:v>7.83</c:v>
                      </c:pt>
                      <c:pt idx="238">
                        <c:v>6.99</c:v>
                      </c:pt>
                      <c:pt idx="239">
                        <c:v>6.24</c:v>
                      </c:pt>
                      <c:pt idx="240">
                        <c:v>5.99</c:v>
                      </c:pt>
                      <c:pt idx="241">
                        <c:v>6.27</c:v>
                      </c:pt>
                      <c:pt idx="242">
                        <c:v>6.36</c:v>
                      </c:pt>
                      <c:pt idx="243">
                        <c:v>5.81</c:v>
                      </c:pt>
                      <c:pt idx="244">
                        <c:v>4.4000000000000004</c:v>
                      </c:pt>
                      <c:pt idx="245">
                        <c:v>4.51</c:v>
                      </c:pt>
                      <c:pt idx="246">
                        <c:v>3.93</c:v>
                      </c:pt>
                      <c:pt idx="247">
                        <c:v>3.7</c:v>
                      </c:pt>
                      <c:pt idx="248">
                        <c:v>4.5599999999999996</c:v>
                      </c:pt>
                      <c:pt idx="249">
                        <c:v>4.12</c:v>
                      </c:pt>
                      <c:pt idx="250">
                        <c:v>3.5</c:v>
                      </c:pt>
                      <c:pt idx="251">
                        <c:v>3.43</c:v>
                      </c:pt>
                      <c:pt idx="252">
                        <c:v>3.7</c:v>
                      </c:pt>
                      <c:pt idx="253">
                        <c:v>3.63</c:v>
                      </c:pt>
                      <c:pt idx="254">
                        <c:v>3.05</c:v>
                      </c:pt>
                      <c:pt idx="255">
                        <c:v>3.12</c:v>
                      </c:pt>
                      <c:pt idx="256">
                        <c:v>2.84</c:v>
                      </c:pt>
                      <c:pt idx="257">
                        <c:v>2.81</c:v>
                      </c:pt>
                      <c:pt idx="258">
                        <c:v>2.6</c:v>
                      </c:pt>
                      <c:pt idx="259">
                        <c:v>3.75</c:v>
                      </c:pt>
                      <c:pt idx="260">
                        <c:v>3.84</c:v>
                      </c:pt>
                      <c:pt idx="261">
                        <c:v>3.89</c:v>
                      </c:pt>
                      <c:pt idx="262">
                        <c:v>3.7</c:v>
                      </c:pt>
                      <c:pt idx="263">
                        <c:v>3.61</c:v>
                      </c:pt>
                      <c:pt idx="264">
                        <c:v>3.73</c:v>
                      </c:pt>
                      <c:pt idx="265">
                        <c:v>3.58</c:v>
                      </c:pt>
                      <c:pt idx="266">
                        <c:v>3.49</c:v>
                      </c:pt>
                      <c:pt idx="267">
                        <c:v>3.6</c:v>
                      </c:pt>
                      <c:pt idx="268">
                        <c:v>3.51</c:v>
                      </c:pt>
                      <c:pt idx="269">
                        <c:v>3.55</c:v>
                      </c:pt>
                      <c:pt idx="270">
                        <c:v>3.78</c:v>
                      </c:pt>
                      <c:pt idx="271">
                        <c:v>3.81</c:v>
                      </c:pt>
                      <c:pt idx="272">
                        <c:v>3.03</c:v>
                      </c:pt>
                      <c:pt idx="273">
                        <c:v>3.98</c:v>
                      </c:pt>
                      <c:pt idx="274">
                        <c:v>3.01</c:v>
                      </c:pt>
                      <c:pt idx="275">
                        <c:v>3.18</c:v>
                      </c:pt>
                      <c:pt idx="276">
                        <c:v>4.3</c:v>
                      </c:pt>
                      <c:pt idx="277">
                        <c:v>3.95</c:v>
                      </c:pt>
                      <c:pt idx="278">
                        <c:v>3.72</c:v>
                      </c:pt>
                      <c:pt idx="279">
                        <c:v>3.33</c:v>
                      </c:pt>
                      <c:pt idx="280">
                        <c:v>3.4</c:v>
                      </c:pt>
                      <c:pt idx="281">
                        <c:v>3.65</c:v>
                      </c:pt>
                      <c:pt idx="282">
                        <c:v>3.25</c:v>
                      </c:pt>
                      <c:pt idx="283">
                        <c:v>3.5</c:v>
                      </c:pt>
                      <c:pt idx="284">
                        <c:v>3.62</c:v>
                      </c:pt>
                      <c:pt idx="285">
                        <c:v>3.32</c:v>
                      </c:pt>
                      <c:pt idx="286">
                        <c:v>3.44</c:v>
                      </c:pt>
                      <c:pt idx="287">
                        <c:v>3.5</c:v>
                      </c:pt>
                      <c:pt idx="288">
                        <c:v>4.03</c:v>
                      </c:pt>
                      <c:pt idx="289">
                        <c:v>3.8</c:v>
                      </c:pt>
                      <c:pt idx="290">
                        <c:v>3.25</c:v>
                      </c:pt>
                      <c:pt idx="291">
                        <c:v>3.43</c:v>
                      </c:pt>
                      <c:pt idx="292">
                        <c:v>3.82</c:v>
                      </c:pt>
                      <c:pt idx="293">
                        <c:v>3.3</c:v>
                      </c:pt>
                      <c:pt idx="294">
                        <c:v>5.1100000000000003</c:v>
                      </c:pt>
                      <c:pt idx="295">
                        <c:v>5.83</c:v>
                      </c:pt>
                      <c:pt idx="296">
                        <c:v>5.64</c:v>
                      </c:pt>
                      <c:pt idx="297">
                        <c:v>6.78</c:v>
                      </c:pt>
                      <c:pt idx="298">
                        <c:v>7.31</c:v>
                      </c:pt>
                      <c:pt idx="299">
                        <c:v>8.0500000000000007</c:v>
                      </c:pt>
                      <c:pt idx="300">
                        <c:v>7.8</c:v>
                      </c:pt>
                      <c:pt idx="301">
                        <c:v>8</c:v>
                      </c:pt>
                      <c:pt idx="302">
                        <c:v>7.49</c:v>
                      </c:pt>
                      <c:pt idx="303">
                        <c:v>7.75</c:v>
                      </c:pt>
                      <c:pt idx="304">
                        <c:v>7.07</c:v>
                      </c:pt>
                      <c:pt idx="305">
                        <c:v>7.64</c:v>
                      </c:pt>
                      <c:pt idx="306">
                        <c:v>7.29</c:v>
                      </c:pt>
                      <c:pt idx="307">
                        <c:v>7.15</c:v>
                      </c:pt>
                      <c:pt idx="308">
                        <c:v>6.48</c:v>
                      </c:pt>
                      <c:pt idx="309">
                        <c:v>6.6</c:v>
                      </c:pt>
                      <c:pt idx="310">
                        <c:v>5.75</c:v>
                      </c:pt>
                      <c:pt idx="311">
                        <c:v>5.58</c:v>
                      </c:pt>
                      <c:pt idx="312">
                        <c:v>5.19</c:v>
                      </c:pt>
                      <c:pt idx="313">
                        <c:v>6.3</c:v>
                      </c:pt>
                      <c:pt idx="314">
                        <c:v>5.9</c:v>
                      </c:pt>
                      <c:pt idx="315">
                        <c:v>5.85</c:v>
                      </c:pt>
                      <c:pt idx="316">
                        <c:v>7.03</c:v>
                      </c:pt>
                      <c:pt idx="317">
                        <c:v>8.4499999999999993</c:v>
                      </c:pt>
                      <c:pt idx="318">
                        <c:v>8.43</c:v>
                      </c:pt>
                      <c:pt idx="319">
                        <c:v>8.09</c:v>
                      </c:pt>
                      <c:pt idx="320">
                        <c:v>7.65</c:v>
                      </c:pt>
                      <c:pt idx="321">
                        <c:v>8</c:v>
                      </c:pt>
                      <c:pt idx="322">
                        <c:v>8.0500000000000007</c:v>
                      </c:pt>
                      <c:pt idx="323">
                        <c:v>7.93</c:v>
                      </c:pt>
                      <c:pt idx="324">
                        <c:v>7.65</c:v>
                      </c:pt>
                      <c:pt idx="325">
                        <c:v>7.09</c:v>
                      </c:pt>
                      <c:pt idx="326">
                        <c:v>6.5</c:v>
                      </c:pt>
                      <c:pt idx="327">
                        <c:v>6.63</c:v>
                      </c:pt>
                      <c:pt idx="328">
                        <c:v>6.37</c:v>
                      </c:pt>
                      <c:pt idx="329">
                        <c:v>6.29</c:v>
                      </c:pt>
                      <c:pt idx="330">
                        <c:v>7.12</c:v>
                      </c:pt>
                      <c:pt idx="331">
                        <c:v>7</c:v>
                      </c:pt>
                      <c:pt idx="332">
                        <c:v>6.3</c:v>
                      </c:pt>
                      <c:pt idx="333">
                        <c:v>6.53</c:v>
                      </c:pt>
                      <c:pt idx="334">
                        <c:v>5.38</c:v>
                      </c:pt>
                      <c:pt idx="335">
                        <c:v>5.3</c:v>
                      </c:pt>
                      <c:pt idx="336">
                        <c:v>5.9</c:v>
                      </c:pt>
                      <c:pt idx="337">
                        <c:v>5.63</c:v>
                      </c:pt>
                      <c:pt idx="338">
                        <c:v>5.29</c:v>
                      </c:pt>
                      <c:pt idx="339">
                        <c:v>5.21</c:v>
                      </c:pt>
                      <c:pt idx="340">
                        <c:v>5.55</c:v>
                      </c:pt>
                      <c:pt idx="341">
                        <c:v>5.15</c:v>
                      </c:pt>
                      <c:pt idx="342">
                        <c:v>5.25</c:v>
                      </c:pt>
                      <c:pt idx="343">
                        <c:v>5.32</c:v>
                      </c:pt>
                      <c:pt idx="344">
                        <c:v>5.28</c:v>
                      </c:pt>
                      <c:pt idx="345">
                        <c:v>5.41</c:v>
                      </c:pt>
                      <c:pt idx="346">
                        <c:v>5.7</c:v>
                      </c:pt>
                      <c:pt idx="347">
                        <c:v>5.21</c:v>
                      </c:pt>
                      <c:pt idx="348">
                        <c:v>5.4</c:v>
                      </c:pt>
                      <c:pt idx="349">
                        <c:v>5.43</c:v>
                      </c:pt>
                      <c:pt idx="350">
                        <c:v>5.53</c:v>
                      </c:pt>
                      <c:pt idx="351">
                        <c:v>5.5</c:v>
                      </c:pt>
                      <c:pt idx="352">
                        <c:v>5.65</c:v>
                      </c:pt>
                      <c:pt idx="353">
                        <c:v>5.48</c:v>
                      </c:pt>
                      <c:pt idx="354">
                        <c:v>5.99</c:v>
                      </c:pt>
                      <c:pt idx="355">
                        <c:v>6</c:v>
                      </c:pt>
                      <c:pt idx="356">
                        <c:v>5.7</c:v>
                      </c:pt>
                      <c:pt idx="357">
                        <c:v>5.6</c:v>
                      </c:pt>
                      <c:pt idx="358">
                        <c:v>5.5</c:v>
                      </c:pt>
                      <c:pt idx="359">
                        <c:v>5.4</c:v>
                      </c:pt>
                      <c:pt idx="360">
                        <c:v>5.42</c:v>
                      </c:pt>
                      <c:pt idx="361">
                        <c:v>5</c:v>
                      </c:pt>
                      <c:pt idx="362">
                        <c:v>4.8</c:v>
                      </c:pt>
                      <c:pt idx="363">
                        <c:v>4.63</c:v>
                      </c:pt>
                      <c:pt idx="364">
                        <c:v>5.08</c:v>
                      </c:pt>
                      <c:pt idx="365">
                        <c:v>5.17</c:v>
                      </c:pt>
                      <c:pt idx="366">
                        <c:v>4.8499999999999996</c:v>
                      </c:pt>
                      <c:pt idx="367">
                        <c:v>4.7300000000000004</c:v>
                      </c:pt>
                      <c:pt idx="368">
                        <c:v>4.95</c:v>
                      </c:pt>
                      <c:pt idx="369">
                        <c:v>4.3899999999999997</c:v>
                      </c:pt>
                      <c:pt idx="370">
                        <c:v>4.9000000000000004</c:v>
                      </c:pt>
                      <c:pt idx="371">
                        <c:v>4.84</c:v>
                      </c:pt>
                      <c:pt idx="372">
                        <c:v>4.8899999999999997</c:v>
                      </c:pt>
                      <c:pt idx="373">
                        <c:v>4.8</c:v>
                      </c:pt>
                      <c:pt idx="374">
                        <c:v>5.21</c:v>
                      </c:pt>
                      <c:pt idx="375">
                        <c:v>5.58</c:v>
                      </c:pt>
                      <c:pt idx="376">
                        <c:v>6.02</c:v>
                      </c:pt>
                      <c:pt idx="377">
                        <c:v>6.15</c:v>
                      </c:pt>
                      <c:pt idx="378">
                        <c:v>5.39</c:v>
                      </c:pt>
                      <c:pt idx="379">
                        <c:v>5.12</c:v>
                      </c:pt>
                      <c:pt idx="380">
                        <c:v>4.8</c:v>
                      </c:pt>
                      <c:pt idx="381">
                        <c:v>4.5</c:v>
                      </c:pt>
                      <c:pt idx="382">
                        <c:v>4.45</c:v>
                      </c:pt>
                      <c:pt idx="383">
                        <c:v>4.3099999999999996</c:v>
                      </c:pt>
                      <c:pt idx="384">
                        <c:v>4.0999999999999996</c:v>
                      </c:pt>
                      <c:pt idx="385">
                        <c:v>3.95</c:v>
                      </c:pt>
                      <c:pt idx="386">
                        <c:v>4.59</c:v>
                      </c:pt>
                      <c:pt idx="387">
                        <c:v>4.43</c:v>
                      </c:pt>
                      <c:pt idx="388">
                        <c:v>4.57</c:v>
                      </c:pt>
                      <c:pt idx="389">
                        <c:v>4.3</c:v>
                      </c:pt>
                      <c:pt idx="390">
                        <c:v>4.28</c:v>
                      </c:pt>
                      <c:pt idx="391">
                        <c:v>3.44</c:v>
                      </c:pt>
                      <c:pt idx="392">
                        <c:v>2.81</c:v>
                      </c:pt>
                      <c:pt idx="393">
                        <c:v>2.78</c:v>
                      </c:pt>
                      <c:pt idx="394">
                        <c:v>2.62</c:v>
                      </c:pt>
                      <c:pt idx="395">
                        <c:v>2.54</c:v>
                      </c:pt>
                      <c:pt idx="396">
                        <c:v>2.71</c:v>
                      </c:pt>
                      <c:pt idx="397">
                        <c:v>2.6</c:v>
                      </c:pt>
                      <c:pt idx="398">
                        <c:v>2.59</c:v>
                      </c:pt>
                      <c:pt idx="399">
                        <c:v>2.5499999999999998</c:v>
                      </c:pt>
                      <c:pt idx="400">
                        <c:v>4.28</c:v>
                      </c:pt>
                      <c:pt idx="401">
                        <c:v>4.32</c:v>
                      </c:pt>
                      <c:pt idx="402">
                        <c:v>4.5999999999999996</c:v>
                      </c:pt>
                      <c:pt idx="403">
                        <c:v>4.58</c:v>
                      </c:pt>
                      <c:pt idx="404">
                        <c:v>4.72</c:v>
                      </c:pt>
                      <c:pt idx="405">
                        <c:v>4.51</c:v>
                      </c:pt>
                      <c:pt idx="406">
                        <c:v>3.62</c:v>
                      </c:pt>
                      <c:pt idx="407">
                        <c:v>3.69</c:v>
                      </c:pt>
                      <c:pt idx="408">
                        <c:v>3.54</c:v>
                      </c:pt>
                      <c:pt idx="409">
                        <c:v>3.1</c:v>
                      </c:pt>
                      <c:pt idx="410">
                        <c:v>2.8</c:v>
                      </c:pt>
                      <c:pt idx="411">
                        <c:v>2.7</c:v>
                      </c:pt>
                      <c:pt idx="412">
                        <c:v>3.42</c:v>
                      </c:pt>
                      <c:pt idx="413">
                        <c:v>3.4</c:v>
                      </c:pt>
                      <c:pt idx="414">
                        <c:v>3.53</c:v>
                      </c:pt>
                      <c:pt idx="415">
                        <c:v>3.69</c:v>
                      </c:pt>
                      <c:pt idx="416">
                        <c:v>4.18</c:v>
                      </c:pt>
                      <c:pt idx="417">
                        <c:v>3.27</c:v>
                      </c:pt>
                      <c:pt idx="418">
                        <c:v>3.65</c:v>
                      </c:pt>
                      <c:pt idx="419">
                        <c:v>3.6</c:v>
                      </c:pt>
                      <c:pt idx="420">
                        <c:v>3.55</c:v>
                      </c:pt>
                      <c:pt idx="421">
                        <c:v>3.58</c:v>
                      </c:pt>
                      <c:pt idx="422">
                        <c:v>3.82</c:v>
                      </c:pt>
                      <c:pt idx="423">
                        <c:v>3.75</c:v>
                      </c:pt>
                      <c:pt idx="424">
                        <c:v>4.38</c:v>
                      </c:pt>
                      <c:pt idx="425">
                        <c:v>4.68</c:v>
                      </c:pt>
                      <c:pt idx="426">
                        <c:v>3.65</c:v>
                      </c:pt>
                      <c:pt idx="427">
                        <c:v>3.4</c:v>
                      </c:pt>
                      <c:pt idx="428">
                        <c:v>3.1</c:v>
                      </c:pt>
                      <c:pt idx="429">
                        <c:v>3</c:v>
                      </c:pt>
                      <c:pt idx="430">
                        <c:v>2.1</c:v>
                      </c:pt>
                      <c:pt idx="431">
                        <c:v>2.2999999999999998</c:v>
                      </c:pt>
                      <c:pt idx="432">
                        <c:v>2.4500000000000002</c:v>
                      </c:pt>
                      <c:pt idx="433">
                        <c:v>2.33</c:v>
                      </c:pt>
                      <c:pt idx="434">
                        <c:v>3.39</c:v>
                      </c:pt>
                      <c:pt idx="435">
                        <c:v>3.41</c:v>
                      </c:pt>
                      <c:pt idx="436">
                        <c:v>3.72</c:v>
                      </c:pt>
                      <c:pt idx="437">
                        <c:v>3.65</c:v>
                      </c:pt>
                      <c:pt idx="438">
                        <c:v>2.83</c:v>
                      </c:pt>
                      <c:pt idx="439">
                        <c:v>2.99</c:v>
                      </c:pt>
                      <c:pt idx="440">
                        <c:v>3.31</c:v>
                      </c:pt>
                      <c:pt idx="441">
                        <c:v>3.15</c:v>
                      </c:pt>
                      <c:pt idx="442">
                        <c:v>2.7</c:v>
                      </c:pt>
                      <c:pt idx="443">
                        <c:v>2.88</c:v>
                      </c:pt>
                      <c:pt idx="444">
                        <c:v>2.95</c:v>
                      </c:pt>
                      <c:pt idx="445">
                        <c:v>3.43</c:v>
                      </c:pt>
                      <c:pt idx="446">
                        <c:v>3.65</c:v>
                      </c:pt>
                      <c:pt idx="447">
                        <c:v>3.71</c:v>
                      </c:pt>
                      <c:pt idx="448">
                        <c:v>4.41</c:v>
                      </c:pt>
                      <c:pt idx="449">
                        <c:v>4.49</c:v>
                      </c:pt>
                      <c:pt idx="450">
                        <c:v>3.65</c:v>
                      </c:pt>
                      <c:pt idx="451">
                        <c:v>3.6</c:v>
                      </c:pt>
                      <c:pt idx="452">
                        <c:v>3.42</c:v>
                      </c:pt>
                      <c:pt idx="453">
                        <c:v>3.49</c:v>
                      </c:pt>
                      <c:pt idx="454">
                        <c:v>3.6</c:v>
                      </c:pt>
                      <c:pt idx="455">
                        <c:v>3.7</c:v>
                      </c:pt>
                      <c:pt idx="456">
                        <c:v>4.05</c:v>
                      </c:pt>
                      <c:pt idx="457">
                        <c:v>4.29</c:v>
                      </c:pt>
                      <c:pt idx="458">
                        <c:v>5.0999999999999996</c:v>
                      </c:pt>
                      <c:pt idx="459">
                        <c:v>4.9000000000000004</c:v>
                      </c:pt>
                      <c:pt idx="460">
                        <c:v>5.61</c:v>
                      </c:pt>
                      <c:pt idx="461">
                        <c:v>5.15</c:v>
                      </c:pt>
                      <c:pt idx="462">
                        <c:v>5.07</c:v>
                      </c:pt>
                      <c:pt idx="463">
                        <c:v>5.09</c:v>
                      </c:pt>
                      <c:pt idx="464">
                        <c:v>4.3600000000000003</c:v>
                      </c:pt>
                      <c:pt idx="465">
                        <c:v>4.3</c:v>
                      </c:pt>
                      <c:pt idx="466">
                        <c:v>4.04</c:v>
                      </c:pt>
                      <c:pt idx="467">
                        <c:v>4.09</c:v>
                      </c:pt>
                      <c:pt idx="468">
                        <c:v>4.0999999999999996</c:v>
                      </c:pt>
                      <c:pt idx="469">
                        <c:v>3.99</c:v>
                      </c:pt>
                      <c:pt idx="470">
                        <c:v>3.58</c:v>
                      </c:pt>
                      <c:pt idx="471">
                        <c:v>3.55</c:v>
                      </c:pt>
                      <c:pt idx="472">
                        <c:v>3.5</c:v>
                      </c:pt>
                      <c:pt idx="473">
                        <c:v>3.64</c:v>
                      </c:pt>
                      <c:pt idx="474">
                        <c:v>3.88</c:v>
                      </c:pt>
                      <c:pt idx="475">
                        <c:v>3.82</c:v>
                      </c:pt>
                      <c:pt idx="476">
                        <c:v>2.58</c:v>
                      </c:pt>
                      <c:pt idx="477">
                        <c:v>2.63</c:v>
                      </c:pt>
                      <c:pt idx="478">
                        <c:v>3.3</c:v>
                      </c:pt>
                      <c:pt idx="479">
                        <c:v>3.41</c:v>
                      </c:pt>
                      <c:pt idx="480">
                        <c:v>3.29</c:v>
                      </c:pt>
                      <c:pt idx="481">
                        <c:v>3.48</c:v>
                      </c:pt>
                      <c:pt idx="482">
                        <c:v>3.45</c:v>
                      </c:pt>
                      <c:pt idx="483">
                        <c:v>3.77</c:v>
                      </c:pt>
                      <c:pt idx="484">
                        <c:v>4.04</c:v>
                      </c:pt>
                      <c:pt idx="485">
                        <c:v>4</c:v>
                      </c:pt>
                      <c:pt idx="486">
                        <c:v>2.59</c:v>
                      </c:pt>
                      <c:pt idx="487">
                        <c:v>2.4</c:v>
                      </c:pt>
                      <c:pt idx="488">
                        <c:v>2.38</c:v>
                      </c:pt>
                      <c:pt idx="489">
                        <c:v>2.5499999999999998</c:v>
                      </c:pt>
                      <c:pt idx="490">
                        <c:v>2.15</c:v>
                      </c:pt>
                      <c:pt idx="491">
                        <c:v>2.1</c:v>
                      </c:pt>
                      <c:pt idx="492">
                        <c:v>2.14</c:v>
                      </c:pt>
                      <c:pt idx="493">
                        <c:v>2.1800000000000002</c:v>
                      </c:pt>
                      <c:pt idx="494">
                        <c:v>2.39</c:v>
                      </c:pt>
                      <c:pt idx="495">
                        <c:v>2.4</c:v>
                      </c:pt>
                      <c:pt idx="496">
                        <c:v>2.57</c:v>
                      </c:pt>
                      <c:pt idx="497">
                        <c:v>2.66</c:v>
                      </c:pt>
                      <c:pt idx="498">
                        <c:v>3.1</c:v>
                      </c:pt>
                      <c:pt idx="499">
                        <c:v>3.18</c:v>
                      </c:pt>
                      <c:pt idx="500">
                        <c:v>2.44</c:v>
                      </c:pt>
                      <c:pt idx="501">
                        <c:v>3.19</c:v>
                      </c:pt>
                      <c:pt idx="502">
                        <c:v>3.3</c:v>
                      </c:pt>
                      <c:pt idx="503">
                        <c:v>3.4</c:v>
                      </c:pt>
                      <c:pt idx="504">
                        <c:v>3.34</c:v>
                      </c:pt>
                      <c:pt idx="505">
                        <c:v>3.39</c:v>
                      </c:pt>
                      <c:pt idx="506">
                        <c:v>3.21</c:v>
                      </c:pt>
                      <c:pt idx="507">
                        <c:v>3.45</c:v>
                      </c:pt>
                      <c:pt idx="508">
                        <c:v>3.11</c:v>
                      </c:pt>
                      <c:pt idx="509">
                        <c:v>3.62</c:v>
                      </c:pt>
                      <c:pt idx="510">
                        <c:v>2.39</c:v>
                      </c:pt>
                      <c:pt idx="511">
                        <c:v>2.38</c:v>
                      </c:pt>
                      <c:pt idx="512">
                        <c:v>2.57</c:v>
                      </c:pt>
                      <c:pt idx="513">
                        <c:v>2.99</c:v>
                      </c:pt>
                      <c:pt idx="514">
                        <c:v>2.2000000000000002</c:v>
                      </c:pt>
                      <c:pt idx="515">
                        <c:v>2.4300000000000002</c:v>
                      </c:pt>
                      <c:pt idx="516">
                        <c:v>2.31</c:v>
                      </c:pt>
                      <c:pt idx="517">
                        <c:v>2.4</c:v>
                      </c:pt>
                      <c:pt idx="518">
                        <c:v>1.39</c:v>
                      </c:pt>
                      <c:pt idx="519">
                        <c:v>1.37</c:v>
                      </c:pt>
                      <c:pt idx="520">
                        <c:v>1.4</c:v>
                      </c:pt>
                      <c:pt idx="521">
                        <c:v>1.48</c:v>
                      </c:pt>
                      <c:pt idx="522">
                        <c:v>1.51</c:v>
                      </c:pt>
                      <c:pt idx="523">
                        <c:v>1.5</c:v>
                      </c:pt>
                      <c:pt idx="524">
                        <c:v>1.38</c:v>
                      </c:pt>
                      <c:pt idx="525">
                        <c:v>1.66</c:v>
                      </c:pt>
                      <c:pt idx="526">
                        <c:v>2.02</c:v>
                      </c:pt>
                      <c:pt idx="527">
                        <c:v>1.95</c:v>
                      </c:pt>
                      <c:pt idx="528">
                        <c:v>2.2200000000000002</c:v>
                      </c:pt>
                      <c:pt idx="529">
                        <c:v>1.9</c:v>
                      </c:pt>
                      <c:pt idx="530">
                        <c:v>1.78</c:v>
                      </c:pt>
                      <c:pt idx="531">
                        <c:v>1.81</c:v>
                      </c:pt>
                      <c:pt idx="532">
                        <c:v>1.6</c:v>
                      </c:pt>
                      <c:pt idx="533">
                        <c:v>1.53</c:v>
                      </c:pt>
                      <c:pt idx="534">
                        <c:v>1.55</c:v>
                      </c:pt>
                      <c:pt idx="535">
                        <c:v>1.48</c:v>
                      </c:pt>
                      <c:pt idx="536">
                        <c:v>1.5</c:v>
                      </c:pt>
                      <c:pt idx="537">
                        <c:v>1.39</c:v>
                      </c:pt>
                      <c:pt idx="538">
                        <c:v>1.71</c:v>
                      </c:pt>
                      <c:pt idx="539">
                        <c:v>4.08</c:v>
                      </c:pt>
                      <c:pt idx="540">
                        <c:v>3.39</c:v>
                      </c:pt>
                      <c:pt idx="541">
                        <c:v>3.99</c:v>
                      </c:pt>
                      <c:pt idx="542">
                        <c:v>5.19</c:v>
                      </c:pt>
                      <c:pt idx="543">
                        <c:v>4.8499999999999996</c:v>
                      </c:pt>
                      <c:pt idx="544">
                        <c:v>3.35</c:v>
                      </c:pt>
                      <c:pt idx="545">
                        <c:v>2.5</c:v>
                      </c:pt>
                      <c:pt idx="546">
                        <c:v>2.52</c:v>
                      </c:pt>
                      <c:pt idx="547">
                        <c:v>2.84</c:v>
                      </c:pt>
                      <c:pt idx="548">
                        <c:v>3.02</c:v>
                      </c:pt>
                      <c:pt idx="549">
                        <c:v>2.84</c:v>
                      </c:pt>
                      <c:pt idx="550">
                        <c:v>2.25</c:v>
                      </c:pt>
                      <c:pt idx="551">
                        <c:v>2.4</c:v>
                      </c:pt>
                      <c:pt idx="552">
                        <c:v>2</c:v>
                      </c:pt>
                      <c:pt idx="553">
                        <c:v>2.15</c:v>
                      </c:pt>
                      <c:pt idx="554">
                        <c:v>1.98</c:v>
                      </c:pt>
                      <c:pt idx="555">
                        <c:v>1.85</c:v>
                      </c:pt>
                      <c:pt idx="556">
                        <c:v>2.8</c:v>
                      </c:pt>
                      <c:pt idx="557">
                        <c:v>2.63</c:v>
                      </c:pt>
                      <c:pt idx="558">
                        <c:v>2.21</c:v>
                      </c:pt>
                      <c:pt idx="559">
                        <c:v>2.82</c:v>
                      </c:pt>
                      <c:pt idx="560">
                        <c:v>3.16</c:v>
                      </c:pt>
                      <c:pt idx="561">
                        <c:v>3.15</c:v>
                      </c:pt>
                      <c:pt idx="562">
                        <c:v>2.4900000000000002</c:v>
                      </c:pt>
                      <c:pt idx="563">
                        <c:v>2.17</c:v>
                      </c:pt>
                      <c:pt idx="564">
                        <c:v>2</c:v>
                      </c:pt>
                      <c:pt idx="565">
                        <c:v>2.1</c:v>
                      </c:pt>
                      <c:pt idx="566">
                        <c:v>2.48</c:v>
                      </c:pt>
                      <c:pt idx="567">
                        <c:v>2.57</c:v>
                      </c:pt>
                      <c:pt idx="568">
                        <c:v>2.19</c:v>
                      </c:pt>
                      <c:pt idx="569">
                        <c:v>2.48</c:v>
                      </c:pt>
                      <c:pt idx="570">
                        <c:v>2.9</c:v>
                      </c:pt>
                      <c:pt idx="571">
                        <c:v>3.05</c:v>
                      </c:pt>
                      <c:pt idx="572">
                        <c:v>3.28</c:v>
                      </c:pt>
                      <c:pt idx="573">
                        <c:v>3.45</c:v>
                      </c:pt>
                      <c:pt idx="574">
                        <c:v>2.42</c:v>
                      </c:pt>
                      <c:pt idx="575">
                        <c:v>2.4</c:v>
                      </c:pt>
                      <c:pt idx="576">
                        <c:v>1.99</c:v>
                      </c:pt>
                      <c:pt idx="577">
                        <c:v>1.95</c:v>
                      </c:pt>
                      <c:pt idx="578">
                        <c:v>1.71</c:v>
                      </c:pt>
                      <c:pt idx="579">
                        <c:v>1.8</c:v>
                      </c:pt>
                      <c:pt idx="580">
                        <c:v>1.88</c:v>
                      </c:pt>
                      <c:pt idx="581">
                        <c:v>1.99</c:v>
                      </c:pt>
                      <c:pt idx="582">
                        <c:v>2.19</c:v>
                      </c:pt>
                      <c:pt idx="583">
                        <c:v>1.98</c:v>
                      </c:pt>
                      <c:pt idx="584">
                        <c:v>1.19</c:v>
                      </c:pt>
                      <c:pt idx="585">
                        <c:v>2.25</c:v>
                      </c:pt>
                      <c:pt idx="586">
                        <c:v>2.12</c:v>
                      </c:pt>
                      <c:pt idx="587">
                        <c:v>2</c:v>
                      </c:pt>
                      <c:pt idx="588">
                        <c:v>1.6</c:v>
                      </c:pt>
                      <c:pt idx="589">
                        <c:v>1.9</c:v>
                      </c:pt>
                      <c:pt idx="590">
                        <c:v>2.35</c:v>
                      </c:pt>
                      <c:pt idx="591">
                        <c:v>3.81</c:v>
                      </c:pt>
                      <c:pt idx="592">
                        <c:v>4.5</c:v>
                      </c:pt>
                      <c:pt idx="593">
                        <c:v>4.0999999999999996</c:v>
                      </c:pt>
                      <c:pt idx="594">
                        <c:v>3.39</c:v>
                      </c:pt>
                      <c:pt idx="595">
                        <c:v>3.67</c:v>
                      </c:pt>
                      <c:pt idx="596">
                        <c:v>4.05</c:v>
                      </c:pt>
                      <c:pt idx="597">
                        <c:v>4.0999999999999996</c:v>
                      </c:pt>
                      <c:pt idx="598">
                        <c:v>4.67</c:v>
                      </c:pt>
                      <c:pt idx="599">
                        <c:v>4.51</c:v>
                      </c:pt>
                      <c:pt idx="600">
                        <c:v>3.65</c:v>
                      </c:pt>
                      <c:pt idx="601">
                        <c:v>5.3</c:v>
                      </c:pt>
                      <c:pt idx="602">
                        <c:v>7.47</c:v>
                      </c:pt>
                      <c:pt idx="603">
                        <c:v>6</c:v>
                      </c:pt>
                      <c:pt idx="604">
                        <c:v>4.92</c:v>
                      </c:pt>
                      <c:pt idx="605">
                        <c:v>4.4000000000000004</c:v>
                      </c:pt>
                      <c:pt idx="606">
                        <c:v>3.67</c:v>
                      </c:pt>
                      <c:pt idx="607">
                        <c:v>4.08</c:v>
                      </c:pt>
                      <c:pt idx="608">
                        <c:v>6.1</c:v>
                      </c:pt>
                      <c:pt idx="609">
                        <c:v>5.8</c:v>
                      </c:pt>
                      <c:pt idx="610">
                        <c:v>5.29</c:v>
                      </c:pt>
                      <c:pt idx="611">
                        <c:v>5.0999999999999996</c:v>
                      </c:pt>
                      <c:pt idx="612">
                        <c:v>5.48</c:v>
                      </c:pt>
                      <c:pt idx="613">
                        <c:v>5.73</c:v>
                      </c:pt>
                      <c:pt idx="614">
                        <c:v>6</c:v>
                      </c:pt>
                      <c:pt idx="615">
                        <c:v>6.18</c:v>
                      </c:pt>
                      <c:pt idx="616">
                        <c:v>4.9000000000000004</c:v>
                      </c:pt>
                      <c:pt idx="617">
                        <c:v>4.7</c:v>
                      </c:pt>
                      <c:pt idx="618">
                        <c:v>4</c:v>
                      </c:pt>
                      <c:pt idx="619">
                        <c:v>4.1100000000000003</c:v>
                      </c:pt>
                      <c:pt idx="620">
                        <c:v>5.27</c:v>
                      </c:pt>
                      <c:pt idx="621">
                        <c:v>5.36</c:v>
                      </c:pt>
                      <c:pt idx="622">
                        <c:v>4.49</c:v>
                      </c:pt>
                      <c:pt idx="623">
                        <c:v>4.68</c:v>
                      </c:pt>
                      <c:pt idx="624">
                        <c:v>4.7</c:v>
                      </c:pt>
                      <c:pt idx="625">
                        <c:v>4.7300000000000004</c:v>
                      </c:pt>
                      <c:pt idx="626">
                        <c:v>5.8</c:v>
                      </c:pt>
                      <c:pt idx="627">
                        <c:v>5.81</c:v>
                      </c:pt>
                      <c:pt idx="628">
                        <c:v>5.9</c:v>
                      </c:pt>
                      <c:pt idx="629">
                        <c:v>5.6</c:v>
                      </c:pt>
                      <c:pt idx="630">
                        <c:v>4.38</c:v>
                      </c:pt>
                      <c:pt idx="631">
                        <c:v>5.5</c:v>
                      </c:pt>
                      <c:pt idx="632">
                        <c:v>5.1100000000000003</c:v>
                      </c:pt>
                      <c:pt idx="633">
                        <c:v>5.15</c:v>
                      </c:pt>
                      <c:pt idx="634">
                        <c:v>3.47</c:v>
                      </c:pt>
                      <c:pt idx="635">
                        <c:v>3.4</c:v>
                      </c:pt>
                      <c:pt idx="636">
                        <c:v>3.29</c:v>
                      </c:pt>
                      <c:pt idx="637">
                        <c:v>3.68</c:v>
                      </c:pt>
                      <c:pt idx="638">
                        <c:v>4.95</c:v>
                      </c:pt>
                      <c:pt idx="639">
                        <c:v>4.99</c:v>
                      </c:pt>
                      <c:pt idx="640">
                        <c:v>3.59</c:v>
                      </c:pt>
                      <c:pt idx="641">
                        <c:v>3.18</c:v>
                      </c:pt>
                      <c:pt idx="642">
                        <c:v>3.02</c:v>
                      </c:pt>
                      <c:pt idx="643">
                        <c:v>3</c:v>
                      </c:pt>
                      <c:pt idx="644">
                        <c:v>2.5499999999999998</c:v>
                      </c:pt>
                      <c:pt idx="645">
                        <c:v>2.54</c:v>
                      </c:pt>
                      <c:pt idx="646">
                        <c:v>2.5</c:v>
                      </c:pt>
                      <c:pt idx="647">
                        <c:v>2.5299999999999998</c:v>
                      </c:pt>
                      <c:pt idx="648">
                        <c:v>2.5099999999999998</c:v>
                      </c:pt>
                      <c:pt idx="649">
                        <c:v>2.44</c:v>
                      </c:pt>
                      <c:pt idx="650">
                        <c:v>2.82</c:v>
                      </c:pt>
                      <c:pt idx="651">
                        <c:v>3.77</c:v>
                      </c:pt>
                      <c:pt idx="652">
                        <c:v>4.25</c:v>
                      </c:pt>
                      <c:pt idx="653">
                        <c:v>4.0999999999999996</c:v>
                      </c:pt>
                      <c:pt idx="654">
                        <c:v>3.9</c:v>
                      </c:pt>
                      <c:pt idx="655">
                        <c:v>3</c:v>
                      </c:pt>
                      <c:pt idx="656">
                        <c:v>2.67</c:v>
                      </c:pt>
                      <c:pt idx="657">
                        <c:v>2.84</c:v>
                      </c:pt>
                      <c:pt idx="658">
                        <c:v>3.69</c:v>
                      </c:pt>
                      <c:pt idx="659">
                        <c:v>3.4</c:v>
                      </c:pt>
                      <c:pt idx="660">
                        <c:v>2.6</c:v>
                      </c:pt>
                      <c:pt idx="661">
                        <c:v>2.35</c:v>
                      </c:pt>
                      <c:pt idx="662">
                        <c:v>2.1</c:v>
                      </c:pt>
                      <c:pt idx="663">
                        <c:v>2.09</c:v>
                      </c:pt>
                      <c:pt idx="664">
                        <c:v>2.21</c:v>
                      </c:pt>
                      <c:pt idx="665">
                        <c:v>2.31</c:v>
                      </c:pt>
                      <c:pt idx="666">
                        <c:v>2.2200000000000002</c:v>
                      </c:pt>
                      <c:pt idx="667">
                        <c:v>2.15</c:v>
                      </c:pt>
                      <c:pt idx="668">
                        <c:v>2.1</c:v>
                      </c:pt>
                      <c:pt idx="669">
                        <c:v>2.29</c:v>
                      </c:pt>
                      <c:pt idx="670">
                        <c:v>2.1800000000000002</c:v>
                      </c:pt>
                      <c:pt idx="671">
                        <c:v>2.1</c:v>
                      </c:pt>
                      <c:pt idx="672">
                        <c:v>1.87</c:v>
                      </c:pt>
                      <c:pt idx="673">
                        <c:v>1.94</c:v>
                      </c:pt>
                      <c:pt idx="674">
                        <c:v>2.21</c:v>
                      </c:pt>
                      <c:pt idx="675">
                        <c:v>2.12</c:v>
                      </c:pt>
                      <c:pt idx="676">
                        <c:v>2.0499999999999998</c:v>
                      </c:pt>
                      <c:pt idx="677">
                        <c:v>2.14</c:v>
                      </c:pt>
                      <c:pt idx="678">
                        <c:v>1.97</c:v>
                      </c:pt>
                      <c:pt idx="679">
                        <c:v>1.9</c:v>
                      </c:pt>
                      <c:pt idx="680">
                        <c:v>1.85</c:v>
                      </c:pt>
                      <c:pt idx="681">
                        <c:v>1.8</c:v>
                      </c:pt>
                      <c:pt idx="682">
                        <c:v>2</c:v>
                      </c:pt>
                      <c:pt idx="683">
                        <c:v>2.02</c:v>
                      </c:pt>
                      <c:pt idx="684">
                        <c:v>1.99</c:v>
                      </c:pt>
                      <c:pt idx="685">
                        <c:v>1.9</c:v>
                      </c:pt>
                      <c:pt idx="686">
                        <c:v>2.1</c:v>
                      </c:pt>
                      <c:pt idx="687">
                        <c:v>2.06</c:v>
                      </c:pt>
                      <c:pt idx="688">
                        <c:v>2.11</c:v>
                      </c:pt>
                      <c:pt idx="689">
                        <c:v>2.17</c:v>
                      </c:pt>
                      <c:pt idx="690">
                        <c:v>3.05</c:v>
                      </c:pt>
                      <c:pt idx="691">
                        <c:v>3.16</c:v>
                      </c:pt>
                      <c:pt idx="692">
                        <c:v>3.29</c:v>
                      </c:pt>
                      <c:pt idx="693">
                        <c:v>3.47</c:v>
                      </c:pt>
                      <c:pt idx="694">
                        <c:v>3.38</c:v>
                      </c:pt>
                      <c:pt idx="695">
                        <c:v>2.65</c:v>
                      </c:pt>
                      <c:pt idx="696">
                        <c:v>2.1800000000000002</c:v>
                      </c:pt>
                      <c:pt idx="697">
                        <c:v>2.39</c:v>
                      </c:pt>
                      <c:pt idx="698">
                        <c:v>2.2000000000000002</c:v>
                      </c:pt>
                      <c:pt idx="699">
                        <c:v>4.1500000000000004</c:v>
                      </c:pt>
                      <c:pt idx="700">
                        <c:v>3.22</c:v>
                      </c:pt>
                      <c:pt idx="701">
                        <c:v>4.25</c:v>
                      </c:pt>
                      <c:pt idx="702">
                        <c:v>5.0999999999999996</c:v>
                      </c:pt>
                      <c:pt idx="703">
                        <c:v>5.89</c:v>
                      </c:pt>
                      <c:pt idx="704">
                        <c:v>6.27</c:v>
                      </c:pt>
                      <c:pt idx="705">
                        <c:v>5.3</c:v>
                      </c:pt>
                      <c:pt idx="706">
                        <c:v>4.8600000000000003</c:v>
                      </c:pt>
                      <c:pt idx="707">
                        <c:v>4.12</c:v>
                      </c:pt>
                      <c:pt idx="708">
                        <c:v>3.59</c:v>
                      </c:pt>
                      <c:pt idx="709">
                        <c:v>5</c:v>
                      </c:pt>
                      <c:pt idx="710">
                        <c:v>5.7</c:v>
                      </c:pt>
                      <c:pt idx="711">
                        <c:v>5.1100000000000003</c:v>
                      </c:pt>
                      <c:pt idx="712">
                        <c:v>4.3</c:v>
                      </c:pt>
                      <c:pt idx="713">
                        <c:v>4.08</c:v>
                      </c:pt>
                      <c:pt idx="714">
                        <c:v>4.1900000000000004</c:v>
                      </c:pt>
                      <c:pt idx="715">
                        <c:v>4.08</c:v>
                      </c:pt>
                      <c:pt idx="716">
                        <c:v>4.1900000000000004</c:v>
                      </c:pt>
                      <c:pt idx="717">
                        <c:v>3.3</c:v>
                      </c:pt>
                      <c:pt idx="718">
                        <c:v>3.8</c:v>
                      </c:pt>
                      <c:pt idx="719">
                        <c:v>3.1</c:v>
                      </c:pt>
                      <c:pt idx="720">
                        <c:v>2.27</c:v>
                      </c:pt>
                      <c:pt idx="721">
                        <c:v>2.4500000000000002</c:v>
                      </c:pt>
                      <c:pt idx="722">
                        <c:v>2.88</c:v>
                      </c:pt>
                      <c:pt idx="723">
                        <c:v>2.66</c:v>
                      </c:pt>
                      <c:pt idx="724">
                        <c:v>2.7</c:v>
                      </c:pt>
                      <c:pt idx="725">
                        <c:v>2.77</c:v>
                      </c:pt>
                      <c:pt idx="726">
                        <c:v>3.18</c:v>
                      </c:pt>
                      <c:pt idx="727">
                        <c:v>3.19</c:v>
                      </c:pt>
                      <c:pt idx="728">
                        <c:v>3.2</c:v>
                      </c:pt>
                      <c:pt idx="729">
                        <c:v>3.32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ED39-4B43-971D-EC42A37FAF8A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v>2003</c:v>
                </c:tx>
                <c:spPr>
                  <a:ln w="12700">
                    <a:solidFill>
                      <a:srgbClr val="00206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DATOS!$Z$3:$Z$732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2.15</c:v>
                      </c:pt>
                      <c:pt idx="1">
                        <c:v>2.1</c:v>
                      </c:pt>
                      <c:pt idx="2">
                        <c:v>2</c:v>
                      </c:pt>
                      <c:pt idx="3">
                        <c:v>1.93</c:v>
                      </c:pt>
                      <c:pt idx="4">
                        <c:v>1.87</c:v>
                      </c:pt>
                      <c:pt idx="5">
                        <c:v>1.84</c:v>
                      </c:pt>
                      <c:pt idx="6">
                        <c:v>1.6</c:v>
                      </c:pt>
                      <c:pt idx="7">
                        <c:v>1.7</c:v>
                      </c:pt>
                      <c:pt idx="8">
                        <c:v>1.63</c:v>
                      </c:pt>
                      <c:pt idx="9">
                        <c:v>1.52</c:v>
                      </c:pt>
                      <c:pt idx="10">
                        <c:v>1.41</c:v>
                      </c:pt>
                      <c:pt idx="11">
                        <c:v>1.44</c:v>
                      </c:pt>
                      <c:pt idx="12">
                        <c:v>1.53</c:v>
                      </c:pt>
                      <c:pt idx="13">
                        <c:v>1.38</c:v>
                      </c:pt>
                      <c:pt idx="14">
                        <c:v>2.59</c:v>
                      </c:pt>
                      <c:pt idx="15">
                        <c:v>3.69</c:v>
                      </c:pt>
                      <c:pt idx="16">
                        <c:v>2.2000000000000002</c:v>
                      </c:pt>
                      <c:pt idx="17">
                        <c:v>2</c:v>
                      </c:pt>
                      <c:pt idx="18">
                        <c:v>1.97</c:v>
                      </c:pt>
                      <c:pt idx="19">
                        <c:v>1.85</c:v>
                      </c:pt>
                      <c:pt idx="20">
                        <c:v>1.8</c:v>
                      </c:pt>
                      <c:pt idx="21">
                        <c:v>1.67</c:v>
                      </c:pt>
                      <c:pt idx="22">
                        <c:v>1.71</c:v>
                      </c:pt>
                      <c:pt idx="23">
                        <c:v>1.21</c:v>
                      </c:pt>
                      <c:pt idx="24">
                        <c:v>2.62</c:v>
                      </c:pt>
                      <c:pt idx="25">
                        <c:v>2.81</c:v>
                      </c:pt>
                      <c:pt idx="26">
                        <c:v>3.07</c:v>
                      </c:pt>
                      <c:pt idx="27">
                        <c:v>2.89</c:v>
                      </c:pt>
                      <c:pt idx="28">
                        <c:v>2.1800000000000002</c:v>
                      </c:pt>
                      <c:pt idx="29">
                        <c:v>2.15</c:v>
                      </c:pt>
                      <c:pt idx="30">
                        <c:v>1.49</c:v>
                      </c:pt>
                      <c:pt idx="31">
                        <c:v>1.44</c:v>
                      </c:pt>
                      <c:pt idx="32">
                        <c:v>1.46</c:v>
                      </c:pt>
                      <c:pt idx="33">
                        <c:v>1.35</c:v>
                      </c:pt>
                      <c:pt idx="34">
                        <c:v>1.42</c:v>
                      </c:pt>
                      <c:pt idx="35">
                        <c:v>1.4</c:v>
                      </c:pt>
                      <c:pt idx="36">
                        <c:v>1.38</c:v>
                      </c:pt>
                      <c:pt idx="37">
                        <c:v>1.61</c:v>
                      </c:pt>
                      <c:pt idx="38">
                        <c:v>1.76</c:v>
                      </c:pt>
                      <c:pt idx="39">
                        <c:v>1.72</c:v>
                      </c:pt>
                      <c:pt idx="40">
                        <c:v>1.7</c:v>
                      </c:pt>
                      <c:pt idx="41">
                        <c:v>1.95</c:v>
                      </c:pt>
                      <c:pt idx="42">
                        <c:v>2.0299999999999998</c:v>
                      </c:pt>
                      <c:pt idx="43">
                        <c:v>1.99</c:v>
                      </c:pt>
                      <c:pt idx="44">
                        <c:v>1.85</c:v>
                      </c:pt>
                      <c:pt idx="45">
                        <c:v>1.98</c:v>
                      </c:pt>
                      <c:pt idx="46">
                        <c:v>2.2000000000000002</c:v>
                      </c:pt>
                      <c:pt idx="47">
                        <c:v>2</c:v>
                      </c:pt>
                      <c:pt idx="48">
                        <c:v>1.66</c:v>
                      </c:pt>
                      <c:pt idx="49">
                        <c:v>2.4300000000000002</c:v>
                      </c:pt>
                      <c:pt idx="50">
                        <c:v>2.1800000000000002</c:v>
                      </c:pt>
                      <c:pt idx="51">
                        <c:v>1.55</c:v>
                      </c:pt>
                      <c:pt idx="52">
                        <c:v>1.67</c:v>
                      </c:pt>
                      <c:pt idx="53">
                        <c:v>1.6</c:v>
                      </c:pt>
                      <c:pt idx="54">
                        <c:v>3.08</c:v>
                      </c:pt>
                      <c:pt idx="55">
                        <c:v>3</c:v>
                      </c:pt>
                      <c:pt idx="56">
                        <c:v>2.2000000000000002</c:v>
                      </c:pt>
                      <c:pt idx="57">
                        <c:v>2</c:v>
                      </c:pt>
                      <c:pt idx="58">
                        <c:v>1.7</c:v>
                      </c:pt>
                      <c:pt idx="59">
                        <c:v>1.65</c:v>
                      </c:pt>
                      <c:pt idx="60">
                        <c:v>1.6</c:v>
                      </c:pt>
                      <c:pt idx="61">
                        <c:v>1.5</c:v>
                      </c:pt>
                      <c:pt idx="62">
                        <c:v>1.72</c:v>
                      </c:pt>
                      <c:pt idx="63">
                        <c:v>1.69</c:v>
                      </c:pt>
                      <c:pt idx="64">
                        <c:v>1.77</c:v>
                      </c:pt>
                      <c:pt idx="65">
                        <c:v>1.69</c:v>
                      </c:pt>
                      <c:pt idx="66">
                        <c:v>1.77</c:v>
                      </c:pt>
                      <c:pt idx="67">
                        <c:v>1.85</c:v>
                      </c:pt>
                      <c:pt idx="68">
                        <c:v>1.83</c:v>
                      </c:pt>
                      <c:pt idx="69">
                        <c:v>1.77</c:v>
                      </c:pt>
                      <c:pt idx="70">
                        <c:v>1.92</c:v>
                      </c:pt>
                      <c:pt idx="71">
                        <c:v>1.81</c:v>
                      </c:pt>
                      <c:pt idx="72">
                        <c:v>1.66</c:v>
                      </c:pt>
                      <c:pt idx="73">
                        <c:v>1.65</c:v>
                      </c:pt>
                      <c:pt idx="74">
                        <c:v>1.71</c:v>
                      </c:pt>
                      <c:pt idx="75">
                        <c:v>1.79</c:v>
                      </c:pt>
                      <c:pt idx="76">
                        <c:v>1.8</c:v>
                      </c:pt>
                      <c:pt idx="77">
                        <c:v>1.78</c:v>
                      </c:pt>
                      <c:pt idx="78">
                        <c:v>1.67</c:v>
                      </c:pt>
                      <c:pt idx="79">
                        <c:v>1.7</c:v>
                      </c:pt>
                      <c:pt idx="80">
                        <c:v>1.65</c:v>
                      </c:pt>
                      <c:pt idx="81">
                        <c:v>1.69</c:v>
                      </c:pt>
                      <c:pt idx="82">
                        <c:v>1.78</c:v>
                      </c:pt>
                      <c:pt idx="83">
                        <c:v>1.7</c:v>
                      </c:pt>
                      <c:pt idx="84">
                        <c:v>1.06</c:v>
                      </c:pt>
                      <c:pt idx="85">
                        <c:v>1.72</c:v>
                      </c:pt>
                      <c:pt idx="86">
                        <c:v>1.87</c:v>
                      </c:pt>
                      <c:pt idx="87">
                        <c:v>1.8</c:v>
                      </c:pt>
                      <c:pt idx="88">
                        <c:v>3.1</c:v>
                      </c:pt>
                      <c:pt idx="89">
                        <c:v>3.44</c:v>
                      </c:pt>
                      <c:pt idx="90">
                        <c:v>2.12</c:v>
                      </c:pt>
                      <c:pt idx="91">
                        <c:v>3.55</c:v>
                      </c:pt>
                      <c:pt idx="92">
                        <c:v>3.08</c:v>
                      </c:pt>
                      <c:pt idx="93">
                        <c:v>2.94</c:v>
                      </c:pt>
                      <c:pt idx="94">
                        <c:v>2.38</c:v>
                      </c:pt>
                      <c:pt idx="95">
                        <c:v>2.48</c:v>
                      </c:pt>
                      <c:pt idx="96">
                        <c:v>2.35</c:v>
                      </c:pt>
                      <c:pt idx="97">
                        <c:v>2.5499999999999998</c:v>
                      </c:pt>
                      <c:pt idx="98">
                        <c:v>2.17</c:v>
                      </c:pt>
                      <c:pt idx="99">
                        <c:v>2.2200000000000002</c:v>
                      </c:pt>
                      <c:pt idx="100">
                        <c:v>1.88</c:v>
                      </c:pt>
                      <c:pt idx="101">
                        <c:v>1.99</c:v>
                      </c:pt>
                      <c:pt idx="102">
                        <c:v>2.02</c:v>
                      </c:pt>
                      <c:pt idx="103">
                        <c:v>2.1</c:v>
                      </c:pt>
                      <c:pt idx="104">
                        <c:v>2.0699999999999998</c:v>
                      </c:pt>
                      <c:pt idx="105">
                        <c:v>1.98</c:v>
                      </c:pt>
                      <c:pt idx="106">
                        <c:v>1.95</c:v>
                      </c:pt>
                      <c:pt idx="107">
                        <c:v>1.99</c:v>
                      </c:pt>
                      <c:pt idx="108">
                        <c:v>2.06</c:v>
                      </c:pt>
                      <c:pt idx="109">
                        <c:v>2</c:v>
                      </c:pt>
                      <c:pt idx="110">
                        <c:v>1.95</c:v>
                      </c:pt>
                      <c:pt idx="111">
                        <c:v>2.09</c:v>
                      </c:pt>
                      <c:pt idx="112">
                        <c:v>2.08</c:v>
                      </c:pt>
                      <c:pt idx="113">
                        <c:v>1.9</c:v>
                      </c:pt>
                      <c:pt idx="114">
                        <c:v>3.1</c:v>
                      </c:pt>
                      <c:pt idx="115">
                        <c:v>3.69</c:v>
                      </c:pt>
                      <c:pt idx="116">
                        <c:v>2.7</c:v>
                      </c:pt>
                      <c:pt idx="117">
                        <c:v>2.94</c:v>
                      </c:pt>
                      <c:pt idx="118">
                        <c:v>2.4</c:v>
                      </c:pt>
                      <c:pt idx="119">
                        <c:v>2.9</c:v>
                      </c:pt>
                      <c:pt idx="120">
                        <c:v>3.1</c:v>
                      </c:pt>
                      <c:pt idx="121">
                        <c:v>3</c:v>
                      </c:pt>
                      <c:pt idx="122">
                        <c:v>2.73</c:v>
                      </c:pt>
                      <c:pt idx="123">
                        <c:v>2.63</c:v>
                      </c:pt>
                      <c:pt idx="124">
                        <c:v>2.81</c:v>
                      </c:pt>
                      <c:pt idx="125">
                        <c:v>2.78</c:v>
                      </c:pt>
                      <c:pt idx="126">
                        <c:v>3.3</c:v>
                      </c:pt>
                      <c:pt idx="127">
                        <c:v>3.49</c:v>
                      </c:pt>
                      <c:pt idx="128">
                        <c:v>3.28</c:v>
                      </c:pt>
                      <c:pt idx="129">
                        <c:v>3.33</c:v>
                      </c:pt>
                      <c:pt idx="130">
                        <c:v>2.13</c:v>
                      </c:pt>
                      <c:pt idx="131">
                        <c:v>2.08</c:v>
                      </c:pt>
                      <c:pt idx="132">
                        <c:v>2.1</c:v>
                      </c:pt>
                      <c:pt idx="133">
                        <c:v>2.14</c:v>
                      </c:pt>
                      <c:pt idx="134">
                        <c:v>1.99</c:v>
                      </c:pt>
                      <c:pt idx="135">
                        <c:v>1.9</c:v>
                      </c:pt>
                      <c:pt idx="136">
                        <c:v>1.85</c:v>
                      </c:pt>
                      <c:pt idx="137">
                        <c:v>1.8</c:v>
                      </c:pt>
                      <c:pt idx="138">
                        <c:v>2.41</c:v>
                      </c:pt>
                      <c:pt idx="139">
                        <c:v>2.44</c:v>
                      </c:pt>
                      <c:pt idx="140">
                        <c:v>2.37</c:v>
                      </c:pt>
                      <c:pt idx="141">
                        <c:v>2.1</c:v>
                      </c:pt>
                      <c:pt idx="142">
                        <c:v>1.88</c:v>
                      </c:pt>
                      <c:pt idx="143">
                        <c:v>1.9</c:v>
                      </c:pt>
                      <c:pt idx="144">
                        <c:v>2.23</c:v>
                      </c:pt>
                      <c:pt idx="145">
                        <c:v>4.1500000000000004</c:v>
                      </c:pt>
                      <c:pt idx="146">
                        <c:v>2.95</c:v>
                      </c:pt>
                      <c:pt idx="147">
                        <c:v>2.8</c:v>
                      </c:pt>
                      <c:pt idx="148">
                        <c:v>4.3099999999999996</c:v>
                      </c:pt>
                      <c:pt idx="149">
                        <c:v>3.28</c:v>
                      </c:pt>
                      <c:pt idx="150">
                        <c:v>2.7</c:v>
                      </c:pt>
                      <c:pt idx="151">
                        <c:v>2.8</c:v>
                      </c:pt>
                      <c:pt idx="152">
                        <c:v>2.88</c:v>
                      </c:pt>
                      <c:pt idx="153">
                        <c:v>2.9</c:v>
                      </c:pt>
                      <c:pt idx="154">
                        <c:v>3.49</c:v>
                      </c:pt>
                      <c:pt idx="155">
                        <c:v>3.1</c:v>
                      </c:pt>
                      <c:pt idx="156">
                        <c:v>2.77</c:v>
                      </c:pt>
                      <c:pt idx="157">
                        <c:v>2.68</c:v>
                      </c:pt>
                      <c:pt idx="158">
                        <c:v>2.44</c:v>
                      </c:pt>
                      <c:pt idx="159">
                        <c:v>3.15</c:v>
                      </c:pt>
                      <c:pt idx="160">
                        <c:v>3.1</c:v>
                      </c:pt>
                      <c:pt idx="161">
                        <c:v>3.5</c:v>
                      </c:pt>
                      <c:pt idx="162">
                        <c:v>4.0999999999999996</c:v>
                      </c:pt>
                      <c:pt idx="163">
                        <c:v>4.42</c:v>
                      </c:pt>
                      <c:pt idx="164">
                        <c:v>3.14</c:v>
                      </c:pt>
                      <c:pt idx="165">
                        <c:v>3</c:v>
                      </c:pt>
                      <c:pt idx="166">
                        <c:v>3.05</c:v>
                      </c:pt>
                      <c:pt idx="167">
                        <c:v>2.99</c:v>
                      </c:pt>
                      <c:pt idx="168">
                        <c:v>2.81</c:v>
                      </c:pt>
                      <c:pt idx="169">
                        <c:v>2.95</c:v>
                      </c:pt>
                      <c:pt idx="170">
                        <c:v>3.68</c:v>
                      </c:pt>
                      <c:pt idx="171">
                        <c:v>4.4000000000000004</c:v>
                      </c:pt>
                      <c:pt idx="172">
                        <c:v>5.36</c:v>
                      </c:pt>
                      <c:pt idx="173">
                        <c:v>5.98</c:v>
                      </c:pt>
                      <c:pt idx="174">
                        <c:v>5.55</c:v>
                      </c:pt>
                      <c:pt idx="175">
                        <c:v>6.02</c:v>
                      </c:pt>
                      <c:pt idx="176">
                        <c:v>3.879</c:v>
                      </c:pt>
                      <c:pt idx="177">
                        <c:v>3.4</c:v>
                      </c:pt>
                      <c:pt idx="178">
                        <c:v>3.53</c:v>
                      </c:pt>
                      <c:pt idx="179">
                        <c:v>3.02</c:v>
                      </c:pt>
                      <c:pt idx="180">
                        <c:v>3.15</c:v>
                      </c:pt>
                      <c:pt idx="181">
                        <c:v>3.1</c:v>
                      </c:pt>
                      <c:pt idx="182">
                        <c:v>3.08</c:v>
                      </c:pt>
                      <c:pt idx="183">
                        <c:v>3.14</c:v>
                      </c:pt>
                      <c:pt idx="184">
                        <c:v>3</c:v>
                      </c:pt>
                      <c:pt idx="185">
                        <c:v>2.8</c:v>
                      </c:pt>
                      <c:pt idx="186">
                        <c:v>2.29</c:v>
                      </c:pt>
                      <c:pt idx="187">
                        <c:v>2.19</c:v>
                      </c:pt>
                      <c:pt idx="188">
                        <c:v>2.2200000000000002</c:v>
                      </c:pt>
                      <c:pt idx="189">
                        <c:v>2.1</c:v>
                      </c:pt>
                      <c:pt idx="190">
                        <c:v>2.2000000000000002</c:v>
                      </c:pt>
                      <c:pt idx="191">
                        <c:v>2.1800000000000002</c:v>
                      </c:pt>
                      <c:pt idx="192">
                        <c:v>2.21</c:v>
                      </c:pt>
                      <c:pt idx="193">
                        <c:v>2.09</c:v>
                      </c:pt>
                      <c:pt idx="194">
                        <c:v>2.15</c:v>
                      </c:pt>
                      <c:pt idx="195">
                        <c:v>2.19</c:v>
                      </c:pt>
                      <c:pt idx="196">
                        <c:v>2.17</c:v>
                      </c:pt>
                      <c:pt idx="197">
                        <c:v>2.1</c:v>
                      </c:pt>
                      <c:pt idx="198">
                        <c:v>2.02</c:v>
                      </c:pt>
                      <c:pt idx="199">
                        <c:v>2.15</c:v>
                      </c:pt>
                      <c:pt idx="200">
                        <c:v>3.65</c:v>
                      </c:pt>
                      <c:pt idx="201">
                        <c:v>3.12</c:v>
                      </c:pt>
                      <c:pt idx="202">
                        <c:v>3.7</c:v>
                      </c:pt>
                      <c:pt idx="203">
                        <c:v>3.78</c:v>
                      </c:pt>
                      <c:pt idx="204">
                        <c:v>3.08</c:v>
                      </c:pt>
                      <c:pt idx="205">
                        <c:v>2.75</c:v>
                      </c:pt>
                      <c:pt idx="206">
                        <c:v>5.7</c:v>
                      </c:pt>
                      <c:pt idx="207">
                        <c:v>6.1</c:v>
                      </c:pt>
                      <c:pt idx="208">
                        <c:v>5.15</c:v>
                      </c:pt>
                      <c:pt idx="209">
                        <c:v>4.9000000000000004</c:v>
                      </c:pt>
                      <c:pt idx="210">
                        <c:v>5.5</c:v>
                      </c:pt>
                      <c:pt idx="211">
                        <c:v>6.15</c:v>
                      </c:pt>
                      <c:pt idx="212">
                        <c:v>5.9</c:v>
                      </c:pt>
                      <c:pt idx="213">
                        <c:v>5</c:v>
                      </c:pt>
                      <c:pt idx="214">
                        <c:v>5.05</c:v>
                      </c:pt>
                      <c:pt idx="215">
                        <c:v>6.25</c:v>
                      </c:pt>
                      <c:pt idx="216">
                        <c:v>6.1</c:v>
                      </c:pt>
                      <c:pt idx="217">
                        <c:v>5.45</c:v>
                      </c:pt>
                      <c:pt idx="218">
                        <c:v>5.25</c:v>
                      </c:pt>
                      <c:pt idx="219">
                        <c:v>5.12</c:v>
                      </c:pt>
                      <c:pt idx="220">
                        <c:v>5.39</c:v>
                      </c:pt>
                      <c:pt idx="221">
                        <c:v>5.42</c:v>
                      </c:pt>
                      <c:pt idx="222">
                        <c:v>6.32</c:v>
                      </c:pt>
                      <c:pt idx="223">
                        <c:v>6.4</c:v>
                      </c:pt>
                      <c:pt idx="224">
                        <c:v>7.51</c:v>
                      </c:pt>
                      <c:pt idx="225">
                        <c:v>7.43</c:v>
                      </c:pt>
                      <c:pt idx="226">
                        <c:v>7.02</c:v>
                      </c:pt>
                      <c:pt idx="227">
                        <c:v>7.1</c:v>
                      </c:pt>
                      <c:pt idx="228">
                        <c:v>6.43</c:v>
                      </c:pt>
                      <c:pt idx="229">
                        <c:v>6</c:v>
                      </c:pt>
                      <c:pt idx="230">
                        <c:v>5.41</c:v>
                      </c:pt>
                      <c:pt idx="231">
                        <c:v>5.19</c:v>
                      </c:pt>
                      <c:pt idx="232">
                        <c:v>5.12</c:v>
                      </c:pt>
                      <c:pt idx="233">
                        <c:v>5.4</c:v>
                      </c:pt>
                      <c:pt idx="234">
                        <c:v>4.8899999999999997</c:v>
                      </c:pt>
                      <c:pt idx="235">
                        <c:v>4.66</c:v>
                      </c:pt>
                      <c:pt idx="236">
                        <c:v>4.82</c:v>
                      </c:pt>
                      <c:pt idx="237">
                        <c:v>4.5</c:v>
                      </c:pt>
                      <c:pt idx="238">
                        <c:v>3.86</c:v>
                      </c:pt>
                      <c:pt idx="239">
                        <c:v>3.75</c:v>
                      </c:pt>
                      <c:pt idx="240">
                        <c:v>3.3</c:v>
                      </c:pt>
                      <c:pt idx="241">
                        <c:v>3.1</c:v>
                      </c:pt>
                      <c:pt idx="242">
                        <c:v>3.81</c:v>
                      </c:pt>
                      <c:pt idx="243">
                        <c:v>3.66</c:v>
                      </c:pt>
                      <c:pt idx="244">
                        <c:v>3.58</c:v>
                      </c:pt>
                      <c:pt idx="245">
                        <c:v>3.25</c:v>
                      </c:pt>
                      <c:pt idx="246">
                        <c:v>3.3</c:v>
                      </c:pt>
                      <c:pt idx="247">
                        <c:v>3.25</c:v>
                      </c:pt>
                      <c:pt idx="248">
                        <c:v>3.27</c:v>
                      </c:pt>
                      <c:pt idx="249">
                        <c:v>3.29</c:v>
                      </c:pt>
                      <c:pt idx="250">
                        <c:v>3.88</c:v>
                      </c:pt>
                      <c:pt idx="251">
                        <c:v>3.7</c:v>
                      </c:pt>
                      <c:pt idx="252">
                        <c:v>3.84</c:v>
                      </c:pt>
                      <c:pt idx="253">
                        <c:v>3.6</c:v>
                      </c:pt>
                      <c:pt idx="254">
                        <c:v>3.57</c:v>
                      </c:pt>
                      <c:pt idx="255">
                        <c:v>3.48</c:v>
                      </c:pt>
                      <c:pt idx="256">
                        <c:v>3.3</c:v>
                      </c:pt>
                      <c:pt idx="257">
                        <c:v>3.35</c:v>
                      </c:pt>
                      <c:pt idx="258">
                        <c:v>3.48</c:v>
                      </c:pt>
                      <c:pt idx="259">
                        <c:v>3.99</c:v>
                      </c:pt>
                      <c:pt idx="260">
                        <c:v>3.38</c:v>
                      </c:pt>
                      <c:pt idx="261">
                        <c:v>3.6</c:v>
                      </c:pt>
                      <c:pt idx="262">
                        <c:v>3.59</c:v>
                      </c:pt>
                      <c:pt idx="263">
                        <c:v>3.35</c:v>
                      </c:pt>
                      <c:pt idx="264">
                        <c:v>3.1</c:v>
                      </c:pt>
                      <c:pt idx="265">
                        <c:v>3.3</c:v>
                      </c:pt>
                      <c:pt idx="266">
                        <c:v>3.89</c:v>
                      </c:pt>
                      <c:pt idx="267">
                        <c:v>3.62</c:v>
                      </c:pt>
                      <c:pt idx="268">
                        <c:v>3.7</c:v>
                      </c:pt>
                      <c:pt idx="269">
                        <c:v>3.59</c:v>
                      </c:pt>
                      <c:pt idx="270">
                        <c:v>3.68</c:v>
                      </c:pt>
                      <c:pt idx="271">
                        <c:v>3.46</c:v>
                      </c:pt>
                      <c:pt idx="272">
                        <c:v>3.4</c:v>
                      </c:pt>
                      <c:pt idx="273">
                        <c:v>3.3</c:v>
                      </c:pt>
                      <c:pt idx="274">
                        <c:v>3.49</c:v>
                      </c:pt>
                      <c:pt idx="275">
                        <c:v>3.1</c:v>
                      </c:pt>
                      <c:pt idx="276">
                        <c:v>3.08</c:v>
                      </c:pt>
                      <c:pt idx="277">
                        <c:v>3.41</c:v>
                      </c:pt>
                      <c:pt idx="278">
                        <c:v>3.89</c:v>
                      </c:pt>
                      <c:pt idx="279">
                        <c:v>3.77</c:v>
                      </c:pt>
                      <c:pt idx="280">
                        <c:v>4.49</c:v>
                      </c:pt>
                      <c:pt idx="281">
                        <c:v>4.0999999999999996</c:v>
                      </c:pt>
                      <c:pt idx="282">
                        <c:v>4.28</c:v>
                      </c:pt>
                      <c:pt idx="283">
                        <c:v>4</c:v>
                      </c:pt>
                      <c:pt idx="284">
                        <c:v>3.39</c:v>
                      </c:pt>
                      <c:pt idx="285">
                        <c:v>3.3</c:v>
                      </c:pt>
                      <c:pt idx="286">
                        <c:v>3.1</c:v>
                      </c:pt>
                      <c:pt idx="287">
                        <c:v>3.05</c:v>
                      </c:pt>
                      <c:pt idx="288">
                        <c:v>3.18</c:v>
                      </c:pt>
                      <c:pt idx="289">
                        <c:v>3.1</c:v>
                      </c:pt>
                      <c:pt idx="290">
                        <c:v>3.03</c:v>
                      </c:pt>
                      <c:pt idx="291">
                        <c:v>3.08</c:v>
                      </c:pt>
                      <c:pt idx="292">
                        <c:v>3.7</c:v>
                      </c:pt>
                      <c:pt idx="293">
                        <c:v>3.58</c:v>
                      </c:pt>
                      <c:pt idx="294">
                        <c:v>3.77</c:v>
                      </c:pt>
                      <c:pt idx="295">
                        <c:v>3.84</c:v>
                      </c:pt>
                      <c:pt idx="296">
                        <c:v>3.7</c:v>
                      </c:pt>
                      <c:pt idx="297">
                        <c:v>4.9000000000000004</c:v>
                      </c:pt>
                      <c:pt idx="298">
                        <c:v>4.0199999999999996</c:v>
                      </c:pt>
                      <c:pt idx="299">
                        <c:v>4.1100000000000003</c:v>
                      </c:pt>
                      <c:pt idx="300">
                        <c:v>4.08</c:v>
                      </c:pt>
                      <c:pt idx="301">
                        <c:v>4.1500000000000004</c:v>
                      </c:pt>
                      <c:pt idx="302">
                        <c:v>3.77</c:v>
                      </c:pt>
                      <c:pt idx="303">
                        <c:v>3.99</c:v>
                      </c:pt>
                      <c:pt idx="304">
                        <c:v>4.13</c:v>
                      </c:pt>
                      <c:pt idx="305">
                        <c:v>4.2300000000000004</c:v>
                      </c:pt>
                      <c:pt idx="306">
                        <c:v>4.4000000000000004</c:v>
                      </c:pt>
                      <c:pt idx="307">
                        <c:v>4.37</c:v>
                      </c:pt>
                      <c:pt idx="308">
                        <c:v>4.2699999999999996</c:v>
                      </c:pt>
                      <c:pt idx="309">
                        <c:v>4.3</c:v>
                      </c:pt>
                      <c:pt idx="310">
                        <c:v>3.4</c:v>
                      </c:pt>
                      <c:pt idx="311">
                        <c:v>3.55</c:v>
                      </c:pt>
                      <c:pt idx="312">
                        <c:v>3.84</c:v>
                      </c:pt>
                      <c:pt idx="313">
                        <c:v>3.62</c:v>
                      </c:pt>
                      <c:pt idx="314">
                        <c:v>3.56</c:v>
                      </c:pt>
                      <c:pt idx="315">
                        <c:v>3.4</c:v>
                      </c:pt>
                      <c:pt idx="316">
                        <c:v>3.25</c:v>
                      </c:pt>
                      <c:pt idx="317">
                        <c:v>3.41</c:v>
                      </c:pt>
                      <c:pt idx="318">
                        <c:v>3.38</c:v>
                      </c:pt>
                      <c:pt idx="319">
                        <c:v>3.4</c:v>
                      </c:pt>
                      <c:pt idx="320">
                        <c:v>2.67</c:v>
                      </c:pt>
                      <c:pt idx="321">
                        <c:v>2.5499999999999998</c:v>
                      </c:pt>
                      <c:pt idx="322">
                        <c:v>2.41</c:v>
                      </c:pt>
                      <c:pt idx="323">
                        <c:v>2.4</c:v>
                      </c:pt>
                      <c:pt idx="324">
                        <c:v>2.29</c:v>
                      </c:pt>
                      <c:pt idx="325">
                        <c:v>2.5</c:v>
                      </c:pt>
                      <c:pt idx="326">
                        <c:v>3.3</c:v>
                      </c:pt>
                      <c:pt idx="327">
                        <c:v>2.8</c:v>
                      </c:pt>
                      <c:pt idx="328">
                        <c:v>4.4000000000000004</c:v>
                      </c:pt>
                      <c:pt idx="329">
                        <c:v>4.03</c:v>
                      </c:pt>
                      <c:pt idx="330">
                        <c:v>3.38</c:v>
                      </c:pt>
                      <c:pt idx="331">
                        <c:v>3.43</c:v>
                      </c:pt>
                      <c:pt idx="332">
                        <c:v>5.29</c:v>
                      </c:pt>
                      <c:pt idx="333">
                        <c:v>5.03</c:v>
                      </c:pt>
                      <c:pt idx="334">
                        <c:v>3.68</c:v>
                      </c:pt>
                      <c:pt idx="335">
                        <c:v>4.1500000000000004</c:v>
                      </c:pt>
                      <c:pt idx="336">
                        <c:v>5.09</c:v>
                      </c:pt>
                      <c:pt idx="337">
                        <c:v>4.1900000000000004</c:v>
                      </c:pt>
                      <c:pt idx="338">
                        <c:v>5.36</c:v>
                      </c:pt>
                      <c:pt idx="339">
                        <c:v>5.13</c:v>
                      </c:pt>
                      <c:pt idx="340">
                        <c:v>4.0199999999999996</c:v>
                      </c:pt>
                      <c:pt idx="341">
                        <c:v>3.99</c:v>
                      </c:pt>
                      <c:pt idx="342">
                        <c:v>5.0999999999999996</c:v>
                      </c:pt>
                      <c:pt idx="343">
                        <c:v>4.28</c:v>
                      </c:pt>
                      <c:pt idx="344">
                        <c:v>4.3899999999999997</c:v>
                      </c:pt>
                      <c:pt idx="345">
                        <c:v>4.0999999999999996</c:v>
                      </c:pt>
                      <c:pt idx="346">
                        <c:v>3.88</c:v>
                      </c:pt>
                      <c:pt idx="347">
                        <c:v>3.99</c:v>
                      </c:pt>
                      <c:pt idx="348">
                        <c:v>3.32</c:v>
                      </c:pt>
                      <c:pt idx="349">
                        <c:v>3.4</c:v>
                      </c:pt>
                      <c:pt idx="350">
                        <c:v>3.7</c:v>
                      </c:pt>
                      <c:pt idx="351">
                        <c:v>3.49</c:v>
                      </c:pt>
                      <c:pt idx="352">
                        <c:v>4.38</c:v>
                      </c:pt>
                      <c:pt idx="353">
                        <c:v>3.98</c:v>
                      </c:pt>
                      <c:pt idx="354">
                        <c:v>3.4</c:v>
                      </c:pt>
                      <c:pt idx="355">
                        <c:v>3.89</c:v>
                      </c:pt>
                      <c:pt idx="356">
                        <c:v>3.87</c:v>
                      </c:pt>
                      <c:pt idx="357">
                        <c:v>3.15</c:v>
                      </c:pt>
                      <c:pt idx="358">
                        <c:v>3.3</c:v>
                      </c:pt>
                      <c:pt idx="359">
                        <c:v>3.05</c:v>
                      </c:pt>
                      <c:pt idx="360">
                        <c:v>3.1</c:v>
                      </c:pt>
                      <c:pt idx="361">
                        <c:v>2.9</c:v>
                      </c:pt>
                      <c:pt idx="362">
                        <c:v>2.6</c:v>
                      </c:pt>
                      <c:pt idx="363">
                        <c:v>2.6</c:v>
                      </c:pt>
                      <c:pt idx="465">
                        <c:v>2.23</c:v>
                      </c:pt>
                      <c:pt idx="466">
                        <c:v>2.2999999999999998</c:v>
                      </c:pt>
                      <c:pt idx="467">
                        <c:v>2.68</c:v>
                      </c:pt>
                      <c:pt idx="468">
                        <c:v>2.71</c:v>
                      </c:pt>
                      <c:pt idx="469">
                        <c:v>2.9</c:v>
                      </c:pt>
                      <c:pt idx="470">
                        <c:v>3.05</c:v>
                      </c:pt>
                      <c:pt idx="471">
                        <c:v>2.54</c:v>
                      </c:pt>
                      <c:pt idx="472">
                        <c:v>2.1800000000000002</c:v>
                      </c:pt>
                      <c:pt idx="473">
                        <c:v>2.2000000000000002</c:v>
                      </c:pt>
                      <c:pt idx="474">
                        <c:v>3.09</c:v>
                      </c:pt>
                      <c:pt idx="475">
                        <c:v>2.15</c:v>
                      </c:pt>
                      <c:pt idx="476">
                        <c:v>1.8</c:v>
                      </c:pt>
                      <c:pt idx="477">
                        <c:v>1.83</c:v>
                      </c:pt>
                      <c:pt idx="478">
                        <c:v>1.59</c:v>
                      </c:pt>
                      <c:pt idx="479">
                        <c:v>1.77</c:v>
                      </c:pt>
                      <c:pt idx="480">
                        <c:v>1.8</c:v>
                      </c:pt>
                      <c:pt idx="481">
                        <c:v>1.88</c:v>
                      </c:pt>
                      <c:pt idx="482">
                        <c:v>1.9</c:v>
                      </c:pt>
                      <c:pt idx="483">
                        <c:v>1.4</c:v>
                      </c:pt>
                      <c:pt idx="484">
                        <c:v>1.98</c:v>
                      </c:pt>
                      <c:pt idx="485">
                        <c:v>1.9</c:v>
                      </c:pt>
                      <c:pt idx="486">
                        <c:v>2.2000000000000002</c:v>
                      </c:pt>
                      <c:pt idx="487">
                        <c:v>2</c:v>
                      </c:pt>
                      <c:pt idx="488">
                        <c:v>2.77</c:v>
                      </c:pt>
                      <c:pt idx="489">
                        <c:v>1.99</c:v>
                      </c:pt>
                      <c:pt idx="490">
                        <c:v>1.5</c:v>
                      </c:pt>
                      <c:pt idx="491">
                        <c:v>1.54</c:v>
                      </c:pt>
                      <c:pt idx="492">
                        <c:v>1.99</c:v>
                      </c:pt>
                      <c:pt idx="493">
                        <c:v>1.84</c:v>
                      </c:pt>
                      <c:pt idx="494">
                        <c:v>1.9</c:v>
                      </c:pt>
                      <c:pt idx="495">
                        <c:v>2.9</c:v>
                      </c:pt>
                      <c:pt idx="496">
                        <c:v>2.93</c:v>
                      </c:pt>
                      <c:pt idx="497">
                        <c:v>2.95</c:v>
                      </c:pt>
                      <c:pt idx="498">
                        <c:v>2.9</c:v>
                      </c:pt>
                      <c:pt idx="499">
                        <c:v>3.15</c:v>
                      </c:pt>
                      <c:pt idx="500">
                        <c:v>2.41</c:v>
                      </c:pt>
                      <c:pt idx="501">
                        <c:v>2.66</c:v>
                      </c:pt>
                      <c:pt idx="502">
                        <c:v>2.4</c:v>
                      </c:pt>
                      <c:pt idx="503">
                        <c:v>2.95</c:v>
                      </c:pt>
                      <c:pt idx="504">
                        <c:v>3.15</c:v>
                      </c:pt>
                      <c:pt idx="505">
                        <c:v>3.29</c:v>
                      </c:pt>
                      <c:pt idx="506">
                        <c:v>2.73</c:v>
                      </c:pt>
                      <c:pt idx="507">
                        <c:v>2.9</c:v>
                      </c:pt>
                      <c:pt idx="508">
                        <c:v>2.81</c:v>
                      </c:pt>
                      <c:pt idx="509">
                        <c:v>2.74</c:v>
                      </c:pt>
                      <c:pt idx="510">
                        <c:v>2.6</c:v>
                      </c:pt>
                      <c:pt idx="511">
                        <c:v>2.99</c:v>
                      </c:pt>
                      <c:pt idx="512">
                        <c:v>2.75</c:v>
                      </c:pt>
                      <c:pt idx="513">
                        <c:v>2.9</c:v>
                      </c:pt>
                      <c:pt idx="514">
                        <c:v>2.67</c:v>
                      </c:pt>
                      <c:pt idx="515">
                        <c:v>2.4</c:v>
                      </c:pt>
                      <c:pt idx="516">
                        <c:v>2.75</c:v>
                      </c:pt>
                      <c:pt idx="517">
                        <c:v>2.48</c:v>
                      </c:pt>
                      <c:pt idx="518">
                        <c:v>2.15</c:v>
                      </c:pt>
                      <c:pt idx="519">
                        <c:v>2.14</c:v>
                      </c:pt>
                      <c:pt idx="520">
                        <c:v>2.12</c:v>
                      </c:pt>
                      <c:pt idx="521">
                        <c:v>2.25</c:v>
                      </c:pt>
                      <c:pt idx="522">
                        <c:v>2.36</c:v>
                      </c:pt>
                      <c:pt idx="523">
                        <c:v>3.1</c:v>
                      </c:pt>
                      <c:pt idx="524">
                        <c:v>2.84</c:v>
                      </c:pt>
                      <c:pt idx="525">
                        <c:v>3.49</c:v>
                      </c:pt>
                      <c:pt idx="526">
                        <c:v>3.19</c:v>
                      </c:pt>
                      <c:pt idx="527">
                        <c:v>2.81</c:v>
                      </c:pt>
                      <c:pt idx="528">
                        <c:v>2.2000000000000002</c:v>
                      </c:pt>
                      <c:pt idx="529">
                        <c:v>2.44</c:v>
                      </c:pt>
                      <c:pt idx="530">
                        <c:v>2.2999999999999998</c:v>
                      </c:pt>
                      <c:pt idx="531">
                        <c:v>2.89</c:v>
                      </c:pt>
                      <c:pt idx="532">
                        <c:v>2.4</c:v>
                      </c:pt>
                      <c:pt idx="533">
                        <c:v>2.48</c:v>
                      </c:pt>
                      <c:pt idx="534">
                        <c:v>2.2599999999999998</c:v>
                      </c:pt>
                      <c:pt idx="535">
                        <c:v>2.1</c:v>
                      </c:pt>
                      <c:pt idx="536">
                        <c:v>2.63</c:v>
                      </c:pt>
                      <c:pt idx="537">
                        <c:v>2.42</c:v>
                      </c:pt>
                      <c:pt idx="538">
                        <c:v>2.81</c:v>
                      </c:pt>
                      <c:pt idx="539">
                        <c:v>3.2</c:v>
                      </c:pt>
                      <c:pt idx="540">
                        <c:v>3.45</c:v>
                      </c:pt>
                      <c:pt idx="541">
                        <c:v>3.5</c:v>
                      </c:pt>
                      <c:pt idx="542">
                        <c:v>3.89</c:v>
                      </c:pt>
                      <c:pt idx="543">
                        <c:v>3.84</c:v>
                      </c:pt>
                      <c:pt idx="544">
                        <c:v>3.25</c:v>
                      </c:pt>
                      <c:pt idx="545">
                        <c:v>2.84</c:v>
                      </c:pt>
                      <c:pt idx="546">
                        <c:v>3.05</c:v>
                      </c:pt>
                      <c:pt idx="547">
                        <c:v>3.09</c:v>
                      </c:pt>
                      <c:pt idx="548">
                        <c:v>1.67</c:v>
                      </c:pt>
                      <c:pt idx="549">
                        <c:v>3.4</c:v>
                      </c:pt>
                      <c:pt idx="550">
                        <c:v>3.45</c:v>
                      </c:pt>
                      <c:pt idx="551">
                        <c:v>3.98</c:v>
                      </c:pt>
                      <c:pt idx="552">
                        <c:v>3</c:v>
                      </c:pt>
                      <c:pt idx="553">
                        <c:v>2.66</c:v>
                      </c:pt>
                      <c:pt idx="554">
                        <c:v>2.25</c:v>
                      </c:pt>
                      <c:pt idx="555">
                        <c:v>2.36</c:v>
                      </c:pt>
                      <c:pt idx="556">
                        <c:v>2.2000000000000002</c:v>
                      </c:pt>
                      <c:pt idx="557">
                        <c:v>2.19</c:v>
                      </c:pt>
                      <c:pt idx="558">
                        <c:v>2.15</c:v>
                      </c:pt>
                      <c:pt idx="559">
                        <c:v>2.5</c:v>
                      </c:pt>
                      <c:pt idx="560">
                        <c:v>3.45</c:v>
                      </c:pt>
                      <c:pt idx="561">
                        <c:v>3.43</c:v>
                      </c:pt>
                      <c:pt idx="562">
                        <c:v>3.41</c:v>
                      </c:pt>
                      <c:pt idx="563">
                        <c:v>3.4</c:v>
                      </c:pt>
                      <c:pt idx="564">
                        <c:v>3.25</c:v>
                      </c:pt>
                      <c:pt idx="565">
                        <c:v>3.1</c:v>
                      </c:pt>
                      <c:pt idx="566">
                        <c:v>3.05</c:v>
                      </c:pt>
                      <c:pt idx="567">
                        <c:v>3.07</c:v>
                      </c:pt>
                      <c:pt idx="568">
                        <c:v>3.84</c:v>
                      </c:pt>
                      <c:pt idx="569">
                        <c:v>4.93</c:v>
                      </c:pt>
                      <c:pt idx="570">
                        <c:v>4.17</c:v>
                      </c:pt>
                      <c:pt idx="571">
                        <c:v>4.2</c:v>
                      </c:pt>
                      <c:pt idx="572">
                        <c:v>4.1500000000000004</c:v>
                      </c:pt>
                      <c:pt idx="573">
                        <c:v>4.1900000000000004</c:v>
                      </c:pt>
                      <c:pt idx="574">
                        <c:v>4.17</c:v>
                      </c:pt>
                      <c:pt idx="575">
                        <c:v>4.22</c:v>
                      </c:pt>
                      <c:pt idx="576">
                        <c:v>4.4000000000000004</c:v>
                      </c:pt>
                      <c:pt idx="577">
                        <c:v>4.33</c:v>
                      </c:pt>
                      <c:pt idx="578">
                        <c:v>4.3</c:v>
                      </c:pt>
                      <c:pt idx="579">
                        <c:v>4.09</c:v>
                      </c:pt>
                      <c:pt idx="580">
                        <c:v>4.08</c:v>
                      </c:pt>
                      <c:pt idx="581">
                        <c:v>3.58</c:v>
                      </c:pt>
                      <c:pt idx="582">
                        <c:v>3.27</c:v>
                      </c:pt>
                      <c:pt idx="583">
                        <c:v>3.1</c:v>
                      </c:pt>
                      <c:pt idx="584">
                        <c:v>3.23</c:v>
                      </c:pt>
                      <c:pt idx="585">
                        <c:v>3.33</c:v>
                      </c:pt>
                      <c:pt idx="586">
                        <c:v>3.19</c:v>
                      </c:pt>
                      <c:pt idx="587">
                        <c:v>3.66</c:v>
                      </c:pt>
                      <c:pt idx="588">
                        <c:v>3.7</c:v>
                      </c:pt>
                      <c:pt idx="589">
                        <c:v>3.54</c:v>
                      </c:pt>
                      <c:pt idx="590">
                        <c:v>3.03</c:v>
                      </c:pt>
                      <c:pt idx="591">
                        <c:v>3.29</c:v>
                      </c:pt>
                      <c:pt idx="592">
                        <c:v>4.95</c:v>
                      </c:pt>
                      <c:pt idx="593">
                        <c:v>4.9000000000000004</c:v>
                      </c:pt>
                      <c:pt idx="594">
                        <c:v>3.68</c:v>
                      </c:pt>
                      <c:pt idx="595">
                        <c:v>3.54</c:v>
                      </c:pt>
                      <c:pt idx="596">
                        <c:v>3.71</c:v>
                      </c:pt>
                      <c:pt idx="597">
                        <c:v>3.5</c:v>
                      </c:pt>
                      <c:pt idx="598">
                        <c:v>4.0999999999999996</c:v>
                      </c:pt>
                      <c:pt idx="599">
                        <c:v>3.94</c:v>
                      </c:pt>
                      <c:pt idx="600">
                        <c:v>3.63</c:v>
                      </c:pt>
                      <c:pt idx="601">
                        <c:v>3.71</c:v>
                      </c:pt>
                      <c:pt idx="602">
                        <c:v>2.82</c:v>
                      </c:pt>
                      <c:pt idx="603">
                        <c:v>2.79</c:v>
                      </c:pt>
                      <c:pt idx="604">
                        <c:v>3.12</c:v>
                      </c:pt>
                      <c:pt idx="605">
                        <c:v>3.3</c:v>
                      </c:pt>
                      <c:pt idx="606">
                        <c:v>4.6900000000000004</c:v>
                      </c:pt>
                      <c:pt idx="607">
                        <c:v>4.87</c:v>
                      </c:pt>
                      <c:pt idx="608">
                        <c:v>5.12</c:v>
                      </c:pt>
                      <c:pt idx="609">
                        <c:v>5.3</c:v>
                      </c:pt>
                      <c:pt idx="610">
                        <c:v>6.31</c:v>
                      </c:pt>
                      <c:pt idx="611">
                        <c:v>6.43</c:v>
                      </c:pt>
                      <c:pt idx="612">
                        <c:v>7.61</c:v>
                      </c:pt>
                      <c:pt idx="613">
                        <c:v>7.75</c:v>
                      </c:pt>
                      <c:pt idx="614">
                        <c:v>7.05</c:v>
                      </c:pt>
                      <c:pt idx="615">
                        <c:v>5.55</c:v>
                      </c:pt>
                      <c:pt idx="616">
                        <c:v>5.0999999999999996</c:v>
                      </c:pt>
                      <c:pt idx="617">
                        <c:v>5.81</c:v>
                      </c:pt>
                      <c:pt idx="618">
                        <c:v>5.01</c:v>
                      </c:pt>
                      <c:pt idx="619">
                        <c:v>6.53</c:v>
                      </c:pt>
                      <c:pt idx="620">
                        <c:v>5.25</c:v>
                      </c:pt>
                      <c:pt idx="621">
                        <c:v>4.8</c:v>
                      </c:pt>
                      <c:pt idx="622">
                        <c:v>4.63</c:v>
                      </c:pt>
                      <c:pt idx="623">
                        <c:v>4.12</c:v>
                      </c:pt>
                      <c:pt idx="624">
                        <c:v>3.19</c:v>
                      </c:pt>
                      <c:pt idx="625">
                        <c:v>3.55</c:v>
                      </c:pt>
                      <c:pt idx="626">
                        <c:v>3</c:v>
                      </c:pt>
                      <c:pt idx="627">
                        <c:v>2.98</c:v>
                      </c:pt>
                      <c:pt idx="628">
                        <c:v>3.15</c:v>
                      </c:pt>
                      <c:pt idx="629">
                        <c:v>4.3499999999999996</c:v>
                      </c:pt>
                      <c:pt idx="630">
                        <c:v>5.15</c:v>
                      </c:pt>
                      <c:pt idx="631">
                        <c:v>5.07</c:v>
                      </c:pt>
                      <c:pt idx="632">
                        <c:v>5.98</c:v>
                      </c:pt>
                      <c:pt idx="633">
                        <c:v>4.93</c:v>
                      </c:pt>
                      <c:pt idx="634">
                        <c:v>4.55</c:v>
                      </c:pt>
                      <c:pt idx="635">
                        <c:v>4.7</c:v>
                      </c:pt>
                      <c:pt idx="636">
                        <c:v>4.6100000000000003</c:v>
                      </c:pt>
                      <c:pt idx="637">
                        <c:v>4.3</c:v>
                      </c:pt>
                      <c:pt idx="638">
                        <c:v>4.1900000000000004</c:v>
                      </c:pt>
                      <c:pt idx="639">
                        <c:v>4.29</c:v>
                      </c:pt>
                      <c:pt idx="640">
                        <c:v>5.2</c:v>
                      </c:pt>
                      <c:pt idx="641">
                        <c:v>4.2</c:v>
                      </c:pt>
                      <c:pt idx="642">
                        <c:v>3.99</c:v>
                      </c:pt>
                      <c:pt idx="643">
                        <c:v>3.6</c:v>
                      </c:pt>
                      <c:pt idx="644">
                        <c:v>3.15</c:v>
                      </c:pt>
                      <c:pt idx="645">
                        <c:v>3.12</c:v>
                      </c:pt>
                      <c:pt idx="646">
                        <c:v>3.11</c:v>
                      </c:pt>
                      <c:pt idx="647">
                        <c:v>3.28</c:v>
                      </c:pt>
                      <c:pt idx="648">
                        <c:v>3.19</c:v>
                      </c:pt>
                      <c:pt idx="649">
                        <c:v>3.01</c:v>
                      </c:pt>
                      <c:pt idx="650">
                        <c:v>2.9</c:v>
                      </c:pt>
                      <c:pt idx="651">
                        <c:v>2.73</c:v>
                      </c:pt>
                      <c:pt idx="652">
                        <c:v>2.87</c:v>
                      </c:pt>
                      <c:pt idx="653">
                        <c:v>2.99</c:v>
                      </c:pt>
                      <c:pt idx="654">
                        <c:v>4.0999999999999996</c:v>
                      </c:pt>
                      <c:pt idx="655">
                        <c:v>5.86</c:v>
                      </c:pt>
                      <c:pt idx="656">
                        <c:v>5.55</c:v>
                      </c:pt>
                      <c:pt idx="657">
                        <c:v>5.87</c:v>
                      </c:pt>
                      <c:pt idx="658">
                        <c:v>5.39</c:v>
                      </c:pt>
                      <c:pt idx="659">
                        <c:v>4.62</c:v>
                      </c:pt>
                      <c:pt idx="660">
                        <c:v>5.12</c:v>
                      </c:pt>
                      <c:pt idx="661">
                        <c:v>4.8</c:v>
                      </c:pt>
                      <c:pt idx="662">
                        <c:v>4.7699999999999996</c:v>
                      </c:pt>
                      <c:pt idx="663">
                        <c:v>4.21</c:v>
                      </c:pt>
                      <c:pt idx="664">
                        <c:v>4.12</c:v>
                      </c:pt>
                      <c:pt idx="665">
                        <c:v>4.1900000000000004</c:v>
                      </c:pt>
                      <c:pt idx="666">
                        <c:v>4.75</c:v>
                      </c:pt>
                      <c:pt idx="667">
                        <c:v>4.8</c:v>
                      </c:pt>
                      <c:pt idx="668">
                        <c:v>4.51</c:v>
                      </c:pt>
                      <c:pt idx="669">
                        <c:v>3.99</c:v>
                      </c:pt>
                      <c:pt idx="670">
                        <c:v>3.8</c:v>
                      </c:pt>
                      <c:pt idx="671">
                        <c:v>4.0999999999999996</c:v>
                      </c:pt>
                      <c:pt idx="672">
                        <c:v>5.35</c:v>
                      </c:pt>
                      <c:pt idx="673">
                        <c:v>5.0999999999999996</c:v>
                      </c:pt>
                      <c:pt idx="674">
                        <c:v>5.52</c:v>
                      </c:pt>
                      <c:pt idx="675">
                        <c:v>5.72</c:v>
                      </c:pt>
                      <c:pt idx="676">
                        <c:v>7.07</c:v>
                      </c:pt>
                      <c:pt idx="677">
                        <c:v>7.3</c:v>
                      </c:pt>
                      <c:pt idx="678">
                        <c:v>6.19</c:v>
                      </c:pt>
                      <c:pt idx="679">
                        <c:v>5.05</c:v>
                      </c:pt>
                      <c:pt idx="680">
                        <c:v>4.5</c:v>
                      </c:pt>
                      <c:pt idx="681">
                        <c:v>4.26</c:v>
                      </c:pt>
                      <c:pt idx="682">
                        <c:v>4.07</c:v>
                      </c:pt>
                      <c:pt idx="683">
                        <c:v>3.29</c:v>
                      </c:pt>
                      <c:pt idx="684">
                        <c:v>3.64</c:v>
                      </c:pt>
                      <c:pt idx="685">
                        <c:v>4.12</c:v>
                      </c:pt>
                      <c:pt idx="686">
                        <c:v>4.9000000000000004</c:v>
                      </c:pt>
                      <c:pt idx="687">
                        <c:v>4.63</c:v>
                      </c:pt>
                      <c:pt idx="688">
                        <c:v>4.1500000000000004</c:v>
                      </c:pt>
                      <c:pt idx="689">
                        <c:v>3.94</c:v>
                      </c:pt>
                      <c:pt idx="690">
                        <c:v>3.73</c:v>
                      </c:pt>
                      <c:pt idx="691">
                        <c:v>3.59</c:v>
                      </c:pt>
                      <c:pt idx="692">
                        <c:v>4.41</c:v>
                      </c:pt>
                      <c:pt idx="693">
                        <c:v>4.43</c:v>
                      </c:pt>
                      <c:pt idx="694">
                        <c:v>4.38</c:v>
                      </c:pt>
                      <c:pt idx="695">
                        <c:v>4.18</c:v>
                      </c:pt>
                      <c:pt idx="696">
                        <c:v>3.95</c:v>
                      </c:pt>
                      <c:pt idx="697">
                        <c:v>3.46</c:v>
                      </c:pt>
                      <c:pt idx="698">
                        <c:v>3.1</c:v>
                      </c:pt>
                      <c:pt idx="699">
                        <c:v>3.12</c:v>
                      </c:pt>
                      <c:pt idx="700">
                        <c:v>3.8</c:v>
                      </c:pt>
                      <c:pt idx="701">
                        <c:v>3.7</c:v>
                      </c:pt>
                      <c:pt idx="702">
                        <c:v>4.25</c:v>
                      </c:pt>
                      <c:pt idx="703">
                        <c:v>4.0999999999999996</c:v>
                      </c:pt>
                      <c:pt idx="704">
                        <c:v>3.5</c:v>
                      </c:pt>
                      <c:pt idx="705">
                        <c:v>3.12</c:v>
                      </c:pt>
                      <c:pt idx="706">
                        <c:v>2.81</c:v>
                      </c:pt>
                      <c:pt idx="707">
                        <c:v>2.9</c:v>
                      </c:pt>
                      <c:pt idx="708">
                        <c:v>2.65</c:v>
                      </c:pt>
                      <c:pt idx="709">
                        <c:v>2.4</c:v>
                      </c:pt>
                      <c:pt idx="710">
                        <c:v>2.77</c:v>
                      </c:pt>
                      <c:pt idx="711">
                        <c:v>2.4300000000000002</c:v>
                      </c:pt>
                      <c:pt idx="712">
                        <c:v>2.61</c:v>
                      </c:pt>
                      <c:pt idx="713">
                        <c:v>2.77</c:v>
                      </c:pt>
                      <c:pt idx="714">
                        <c:v>4</c:v>
                      </c:pt>
                      <c:pt idx="715">
                        <c:v>4.05</c:v>
                      </c:pt>
                      <c:pt idx="716">
                        <c:v>4.0999999999999996</c:v>
                      </c:pt>
                      <c:pt idx="717">
                        <c:v>3.63</c:v>
                      </c:pt>
                      <c:pt idx="718">
                        <c:v>3.49</c:v>
                      </c:pt>
                      <c:pt idx="719">
                        <c:v>3.47</c:v>
                      </c:pt>
                      <c:pt idx="720">
                        <c:v>3.38</c:v>
                      </c:pt>
                      <c:pt idx="721">
                        <c:v>3.69</c:v>
                      </c:pt>
                      <c:pt idx="722">
                        <c:v>4.1100000000000003</c:v>
                      </c:pt>
                      <c:pt idx="723">
                        <c:v>4.4800000000000004</c:v>
                      </c:pt>
                      <c:pt idx="724">
                        <c:v>4.5599999999999996</c:v>
                      </c:pt>
                      <c:pt idx="725">
                        <c:v>4.84</c:v>
                      </c:pt>
                      <c:pt idx="726">
                        <c:v>4.3</c:v>
                      </c:pt>
                      <c:pt idx="727">
                        <c:v>3.23</c:v>
                      </c:pt>
                      <c:pt idx="728">
                        <c:v>3.5</c:v>
                      </c:pt>
                      <c:pt idx="729">
                        <c:v>3.59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ED39-4B43-971D-EC42A37FAF8A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v>2004</c:v>
                </c:tx>
                <c:spPr>
                  <a:ln w="12700">
                    <a:solidFill>
                      <a:srgbClr val="0070C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DATOS!$AA$3:$AA$732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3.15</c:v>
                      </c:pt>
                      <c:pt idx="1">
                        <c:v>2.9</c:v>
                      </c:pt>
                      <c:pt idx="2">
                        <c:v>2.3199999999999998</c:v>
                      </c:pt>
                      <c:pt idx="3">
                        <c:v>2.2000000000000002</c:v>
                      </c:pt>
                      <c:pt idx="4">
                        <c:v>2</c:v>
                      </c:pt>
                      <c:pt idx="5">
                        <c:v>1.85</c:v>
                      </c:pt>
                      <c:pt idx="6">
                        <c:v>1.8</c:v>
                      </c:pt>
                      <c:pt idx="7">
                        <c:v>1.9</c:v>
                      </c:pt>
                      <c:pt idx="8">
                        <c:v>2.2000000000000002</c:v>
                      </c:pt>
                      <c:pt idx="9">
                        <c:v>2.6</c:v>
                      </c:pt>
                      <c:pt idx="10">
                        <c:v>4.05</c:v>
                      </c:pt>
                      <c:pt idx="11">
                        <c:v>4.0999999999999996</c:v>
                      </c:pt>
                      <c:pt idx="12">
                        <c:v>3.68</c:v>
                      </c:pt>
                      <c:pt idx="13">
                        <c:v>2.41</c:v>
                      </c:pt>
                      <c:pt idx="14">
                        <c:v>2.65</c:v>
                      </c:pt>
                      <c:pt idx="15">
                        <c:v>2.2999999999999998</c:v>
                      </c:pt>
                      <c:pt idx="16">
                        <c:v>3.35</c:v>
                      </c:pt>
                      <c:pt idx="17">
                        <c:v>3.6</c:v>
                      </c:pt>
                      <c:pt idx="18">
                        <c:v>3.02</c:v>
                      </c:pt>
                      <c:pt idx="19">
                        <c:v>2.7</c:v>
                      </c:pt>
                      <c:pt idx="20">
                        <c:v>3.1</c:v>
                      </c:pt>
                      <c:pt idx="21">
                        <c:v>3.02</c:v>
                      </c:pt>
                      <c:pt idx="22">
                        <c:v>3.2</c:v>
                      </c:pt>
                      <c:pt idx="23">
                        <c:v>2.9</c:v>
                      </c:pt>
                      <c:pt idx="24">
                        <c:v>4.18</c:v>
                      </c:pt>
                      <c:pt idx="25">
                        <c:v>4</c:v>
                      </c:pt>
                      <c:pt idx="26">
                        <c:v>3.85</c:v>
                      </c:pt>
                      <c:pt idx="27">
                        <c:v>3.8</c:v>
                      </c:pt>
                      <c:pt idx="28">
                        <c:v>2.8</c:v>
                      </c:pt>
                      <c:pt idx="29">
                        <c:v>2.4</c:v>
                      </c:pt>
                      <c:pt idx="30">
                        <c:v>2.2999999999999998</c:v>
                      </c:pt>
                      <c:pt idx="31">
                        <c:v>2.2000000000000002</c:v>
                      </c:pt>
                      <c:pt idx="32">
                        <c:v>2.3199999999999998</c:v>
                      </c:pt>
                      <c:pt idx="33">
                        <c:v>2.1</c:v>
                      </c:pt>
                      <c:pt idx="34">
                        <c:v>2.4</c:v>
                      </c:pt>
                      <c:pt idx="35">
                        <c:v>4.05</c:v>
                      </c:pt>
                      <c:pt idx="36">
                        <c:v>4.5</c:v>
                      </c:pt>
                      <c:pt idx="37">
                        <c:v>3.25</c:v>
                      </c:pt>
                      <c:pt idx="38">
                        <c:v>3.6</c:v>
                      </c:pt>
                      <c:pt idx="39">
                        <c:v>3.5</c:v>
                      </c:pt>
                      <c:pt idx="40">
                        <c:v>2.7</c:v>
                      </c:pt>
                      <c:pt idx="41">
                        <c:v>2.63</c:v>
                      </c:pt>
                      <c:pt idx="42">
                        <c:v>2.5099999999999998</c:v>
                      </c:pt>
                      <c:pt idx="43">
                        <c:v>2.4</c:v>
                      </c:pt>
                      <c:pt idx="44">
                        <c:v>2.44</c:v>
                      </c:pt>
                      <c:pt idx="45">
                        <c:v>2.4300000000000002</c:v>
                      </c:pt>
                      <c:pt idx="46">
                        <c:v>2.67</c:v>
                      </c:pt>
                      <c:pt idx="47">
                        <c:v>2.41</c:v>
                      </c:pt>
                      <c:pt idx="48">
                        <c:v>2.5</c:v>
                      </c:pt>
                      <c:pt idx="49">
                        <c:v>2.71</c:v>
                      </c:pt>
                      <c:pt idx="50">
                        <c:v>3.3</c:v>
                      </c:pt>
                      <c:pt idx="51">
                        <c:v>3.54</c:v>
                      </c:pt>
                      <c:pt idx="52">
                        <c:v>3.97</c:v>
                      </c:pt>
                      <c:pt idx="53">
                        <c:v>3.8</c:v>
                      </c:pt>
                      <c:pt idx="54">
                        <c:v>2.6</c:v>
                      </c:pt>
                      <c:pt idx="55">
                        <c:v>2.75</c:v>
                      </c:pt>
                      <c:pt idx="56">
                        <c:v>2.85</c:v>
                      </c:pt>
                      <c:pt idx="57">
                        <c:v>3</c:v>
                      </c:pt>
                      <c:pt idx="58">
                        <c:v>2.1</c:v>
                      </c:pt>
                      <c:pt idx="59">
                        <c:v>1.99</c:v>
                      </c:pt>
                      <c:pt idx="60">
                        <c:v>1.97</c:v>
                      </c:pt>
                      <c:pt idx="61">
                        <c:v>1.75</c:v>
                      </c:pt>
                      <c:pt idx="62">
                        <c:v>1.68</c:v>
                      </c:pt>
                      <c:pt idx="63">
                        <c:v>1.43</c:v>
                      </c:pt>
                      <c:pt idx="64">
                        <c:v>1.99</c:v>
                      </c:pt>
                      <c:pt idx="65">
                        <c:v>2.0299999999999998</c:v>
                      </c:pt>
                      <c:pt idx="66">
                        <c:v>1.84</c:v>
                      </c:pt>
                      <c:pt idx="67">
                        <c:v>1.8</c:v>
                      </c:pt>
                      <c:pt idx="68">
                        <c:v>1.97</c:v>
                      </c:pt>
                      <c:pt idx="69">
                        <c:v>1.91</c:v>
                      </c:pt>
                      <c:pt idx="70">
                        <c:v>1.77</c:v>
                      </c:pt>
                      <c:pt idx="71">
                        <c:v>2.29</c:v>
                      </c:pt>
                      <c:pt idx="72">
                        <c:v>2</c:v>
                      </c:pt>
                      <c:pt idx="73">
                        <c:v>2.63</c:v>
                      </c:pt>
                      <c:pt idx="74">
                        <c:v>2.21</c:v>
                      </c:pt>
                      <c:pt idx="75">
                        <c:v>1.3</c:v>
                      </c:pt>
                      <c:pt idx="76">
                        <c:v>1.43</c:v>
                      </c:pt>
                      <c:pt idx="77">
                        <c:v>1.77</c:v>
                      </c:pt>
                      <c:pt idx="78">
                        <c:v>1.99</c:v>
                      </c:pt>
                      <c:pt idx="79">
                        <c:v>1.81</c:v>
                      </c:pt>
                      <c:pt idx="80">
                        <c:v>1.68</c:v>
                      </c:pt>
                      <c:pt idx="81">
                        <c:v>3.07</c:v>
                      </c:pt>
                      <c:pt idx="82">
                        <c:v>2.15</c:v>
                      </c:pt>
                      <c:pt idx="83">
                        <c:v>1.98</c:v>
                      </c:pt>
                      <c:pt idx="84">
                        <c:v>2</c:v>
                      </c:pt>
                      <c:pt idx="85">
                        <c:v>1.7</c:v>
                      </c:pt>
                      <c:pt idx="86">
                        <c:v>1.62</c:v>
                      </c:pt>
                      <c:pt idx="87">
                        <c:v>1.43</c:v>
                      </c:pt>
                      <c:pt idx="88">
                        <c:v>1.58</c:v>
                      </c:pt>
                      <c:pt idx="89">
                        <c:v>1.48</c:v>
                      </c:pt>
                      <c:pt idx="90">
                        <c:v>1.7</c:v>
                      </c:pt>
                      <c:pt idx="91">
                        <c:v>1.79</c:v>
                      </c:pt>
                      <c:pt idx="92">
                        <c:v>2.25</c:v>
                      </c:pt>
                      <c:pt idx="93">
                        <c:v>2.4</c:v>
                      </c:pt>
                      <c:pt idx="94">
                        <c:v>2.6</c:v>
                      </c:pt>
                      <c:pt idx="95">
                        <c:v>2.48</c:v>
                      </c:pt>
                      <c:pt idx="96">
                        <c:v>2.29</c:v>
                      </c:pt>
                      <c:pt idx="97">
                        <c:v>2.31</c:v>
                      </c:pt>
                      <c:pt idx="98">
                        <c:v>2.4500000000000002</c:v>
                      </c:pt>
                      <c:pt idx="99">
                        <c:v>2.7</c:v>
                      </c:pt>
                      <c:pt idx="100">
                        <c:v>2.2200000000000002</c:v>
                      </c:pt>
                      <c:pt idx="101">
                        <c:v>2.35</c:v>
                      </c:pt>
                      <c:pt idx="102">
                        <c:v>2.4</c:v>
                      </c:pt>
                      <c:pt idx="103">
                        <c:v>2.77</c:v>
                      </c:pt>
                      <c:pt idx="104">
                        <c:v>2.81</c:v>
                      </c:pt>
                      <c:pt idx="105">
                        <c:v>3.05</c:v>
                      </c:pt>
                      <c:pt idx="106">
                        <c:v>4.8899999999999997</c:v>
                      </c:pt>
                      <c:pt idx="107">
                        <c:v>4.99</c:v>
                      </c:pt>
                      <c:pt idx="108">
                        <c:v>3.85</c:v>
                      </c:pt>
                      <c:pt idx="109">
                        <c:v>2.89</c:v>
                      </c:pt>
                      <c:pt idx="110">
                        <c:v>3.17</c:v>
                      </c:pt>
                      <c:pt idx="111">
                        <c:v>4.76</c:v>
                      </c:pt>
                      <c:pt idx="112">
                        <c:v>5.57</c:v>
                      </c:pt>
                      <c:pt idx="113">
                        <c:v>6.15</c:v>
                      </c:pt>
                      <c:pt idx="114">
                        <c:v>4.46</c:v>
                      </c:pt>
                      <c:pt idx="115">
                        <c:v>3.97</c:v>
                      </c:pt>
                      <c:pt idx="116">
                        <c:v>4.2</c:v>
                      </c:pt>
                      <c:pt idx="117">
                        <c:v>3.81</c:v>
                      </c:pt>
                      <c:pt idx="118">
                        <c:v>3.4</c:v>
                      </c:pt>
                      <c:pt idx="119">
                        <c:v>3.49</c:v>
                      </c:pt>
                      <c:pt idx="120">
                        <c:v>3.53</c:v>
                      </c:pt>
                      <c:pt idx="121">
                        <c:v>3.18</c:v>
                      </c:pt>
                      <c:pt idx="122">
                        <c:v>3</c:v>
                      </c:pt>
                      <c:pt idx="123">
                        <c:v>3.1</c:v>
                      </c:pt>
                      <c:pt idx="124">
                        <c:v>3.43</c:v>
                      </c:pt>
                      <c:pt idx="125">
                        <c:v>3.05</c:v>
                      </c:pt>
                      <c:pt idx="126">
                        <c:v>2.7</c:v>
                      </c:pt>
                      <c:pt idx="127">
                        <c:v>2.99</c:v>
                      </c:pt>
                      <c:pt idx="128">
                        <c:v>3.15</c:v>
                      </c:pt>
                      <c:pt idx="129">
                        <c:v>2.82</c:v>
                      </c:pt>
                      <c:pt idx="130">
                        <c:v>2.61</c:v>
                      </c:pt>
                      <c:pt idx="131">
                        <c:v>2.38</c:v>
                      </c:pt>
                      <c:pt idx="132">
                        <c:v>2.77</c:v>
                      </c:pt>
                      <c:pt idx="133">
                        <c:v>2.5099999999999998</c:v>
                      </c:pt>
                      <c:pt idx="134">
                        <c:v>2.61</c:v>
                      </c:pt>
                      <c:pt idx="135">
                        <c:v>2.4</c:v>
                      </c:pt>
                      <c:pt idx="136">
                        <c:v>2.33</c:v>
                      </c:pt>
                      <c:pt idx="137">
                        <c:v>2.56</c:v>
                      </c:pt>
                      <c:pt idx="138">
                        <c:v>2.4</c:v>
                      </c:pt>
                      <c:pt idx="139">
                        <c:v>2.41</c:v>
                      </c:pt>
                      <c:pt idx="140">
                        <c:v>2.19</c:v>
                      </c:pt>
                      <c:pt idx="141">
                        <c:v>2.15</c:v>
                      </c:pt>
                      <c:pt idx="142">
                        <c:v>2.2200000000000002</c:v>
                      </c:pt>
                      <c:pt idx="143">
                        <c:v>2.12</c:v>
                      </c:pt>
                      <c:pt idx="144">
                        <c:v>2.2999999999999998</c:v>
                      </c:pt>
                      <c:pt idx="145">
                        <c:v>2.21</c:v>
                      </c:pt>
                      <c:pt idx="146">
                        <c:v>2.13</c:v>
                      </c:pt>
                      <c:pt idx="147">
                        <c:v>2.29</c:v>
                      </c:pt>
                      <c:pt idx="148">
                        <c:v>2.19</c:v>
                      </c:pt>
                      <c:pt idx="149">
                        <c:v>2.15</c:v>
                      </c:pt>
                      <c:pt idx="150">
                        <c:v>1.85</c:v>
                      </c:pt>
                      <c:pt idx="151">
                        <c:v>1.9</c:v>
                      </c:pt>
                      <c:pt idx="152">
                        <c:v>1.65</c:v>
                      </c:pt>
                      <c:pt idx="153">
                        <c:v>1.71</c:v>
                      </c:pt>
                      <c:pt idx="154">
                        <c:v>1.68</c:v>
                      </c:pt>
                      <c:pt idx="155">
                        <c:v>1.76</c:v>
                      </c:pt>
                      <c:pt idx="156">
                        <c:v>1.99</c:v>
                      </c:pt>
                      <c:pt idx="157">
                        <c:v>2.04</c:v>
                      </c:pt>
                      <c:pt idx="158">
                        <c:v>1.8</c:v>
                      </c:pt>
                      <c:pt idx="159">
                        <c:v>1.87</c:v>
                      </c:pt>
                      <c:pt idx="160">
                        <c:v>1.99</c:v>
                      </c:pt>
                      <c:pt idx="161">
                        <c:v>1.8</c:v>
                      </c:pt>
                      <c:pt idx="162">
                        <c:v>1.73</c:v>
                      </c:pt>
                      <c:pt idx="163">
                        <c:v>1.7</c:v>
                      </c:pt>
                      <c:pt idx="164">
                        <c:v>1.65</c:v>
                      </c:pt>
                      <c:pt idx="165">
                        <c:v>1.77</c:v>
                      </c:pt>
                      <c:pt idx="166">
                        <c:v>1.92</c:v>
                      </c:pt>
                      <c:pt idx="167">
                        <c:v>2.0299999999999998</c:v>
                      </c:pt>
                      <c:pt idx="168">
                        <c:v>2.21</c:v>
                      </c:pt>
                      <c:pt idx="169">
                        <c:v>2.11</c:v>
                      </c:pt>
                      <c:pt idx="170">
                        <c:v>2.0299999999999998</c:v>
                      </c:pt>
                      <c:pt idx="171">
                        <c:v>2.42</c:v>
                      </c:pt>
                      <c:pt idx="172">
                        <c:v>2.39</c:v>
                      </c:pt>
                      <c:pt idx="173">
                        <c:v>2.4700000000000002</c:v>
                      </c:pt>
                      <c:pt idx="174">
                        <c:v>2.5299999999999998</c:v>
                      </c:pt>
                      <c:pt idx="175">
                        <c:v>2.1800000000000002</c:v>
                      </c:pt>
                      <c:pt idx="176">
                        <c:v>2.09</c:v>
                      </c:pt>
                      <c:pt idx="177">
                        <c:v>2.44</c:v>
                      </c:pt>
                      <c:pt idx="178">
                        <c:v>2.85</c:v>
                      </c:pt>
                      <c:pt idx="179">
                        <c:v>2.73</c:v>
                      </c:pt>
                      <c:pt idx="180">
                        <c:v>2.11</c:v>
                      </c:pt>
                      <c:pt idx="181">
                        <c:v>2.02</c:v>
                      </c:pt>
                      <c:pt idx="182">
                        <c:v>1.99</c:v>
                      </c:pt>
                      <c:pt idx="183">
                        <c:v>2.15</c:v>
                      </c:pt>
                      <c:pt idx="184">
                        <c:v>2.27</c:v>
                      </c:pt>
                      <c:pt idx="185">
                        <c:v>2.79</c:v>
                      </c:pt>
                      <c:pt idx="186">
                        <c:v>2.34</c:v>
                      </c:pt>
                      <c:pt idx="187">
                        <c:v>2.89</c:v>
                      </c:pt>
                      <c:pt idx="188">
                        <c:v>3.01</c:v>
                      </c:pt>
                      <c:pt idx="189">
                        <c:v>3.43</c:v>
                      </c:pt>
                      <c:pt idx="190">
                        <c:v>3.37</c:v>
                      </c:pt>
                      <c:pt idx="191">
                        <c:v>3.03</c:v>
                      </c:pt>
                      <c:pt idx="192">
                        <c:v>2.7</c:v>
                      </c:pt>
                      <c:pt idx="193">
                        <c:v>2.78</c:v>
                      </c:pt>
                      <c:pt idx="194">
                        <c:v>2.9</c:v>
                      </c:pt>
                      <c:pt idx="195">
                        <c:v>2.65</c:v>
                      </c:pt>
                      <c:pt idx="196">
                        <c:v>1.93</c:v>
                      </c:pt>
                      <c:pt idx="197">
                        <c:v>1.99</c:v>
                      </c:pt>
                      <c:pt idx="198">
                        <c:v>2.09</c:v>
                      </c:pt>
                      <c:pt idx="199">
                        <c:v>1.87</c:v>
                      </c:pt>
                      <c:pt idx="200">
                        <c:v>2.13</c:v>
                      </c:pt>
                      <c:pt idx="201">
                        <c:v>1.95</c:v>
                      </c:pt>
                      <c:pt idx="202">
                        <c:v>2.38</c:v>
                      </c:pt>
                      <c:pt idx="203">
                        <c:v>2.9</c:v>
                      </c:pt>
                      <c:pt idx="204">
                        <c:v>2.92</c:v>
                      </c:pt>
                      <c:pt idx="205">
                        <c:v>2.96</c:v>
                      </c:pt>
                      <c:pt idx="206">
                        <c:v>2.98</c:v>
                      </c:pt>
                      <c:pt idx="207">
                        <c:v>3.07</c:v>
                      </c:pt>
                      <c:pt idx="208">
                        <c:v>2.99</c:v>
                      </c:pt>
                      <c:pt idx="209">
                        <c:v>3.12</c:v>
                      </c:pt>
                      <c:pt idx="210">
                        <c:v>3.48</c:v>
                      </c:pt>
                      <c:pt idx="211">
                        <c:v>3.83</c:v>
                      </c:pt>
                      <c:pt idx="212">
                        <c:v>4.6900000000000004</c:v>
                      </c:pt>
                      <c:pt idx="213">
                        <c:v>4.1500000000000004</c:v>
                      </c:pt>
                      <c:pt idx="214">
                        <c:v>4.1900000000000004</c:v>
                      </c:pt>
                      <c:pt idx="215">
                        <c:v>4.34</c:v>
                      </c:pt>
                      <c:pt idx="216">
                        <c:v>4.2</c:v>
                      </c:pt>
                      <c:pt idx="217">
                        <c:v>4.4400000000000004</c:v>
                      </c:pt>
                      <c:pt idx="218">
                        <c:v>4.4800000000000004</c:v>
                      </c:pt>
                      <c:pt idx="219">
                        <c:v>4.67</c:v>
                      </c:pt>
                      <c:pt idx="220">
                        <c:v>5.08</c:v>
                      </c:pt>
                      <c:pt idx="221">
                        <c:v>5.17</c:v>
                      </c:pt>
                      <c:pt idx="222">
                        <c:v>3.4</c:v>
                      </c:pt>
                      <c:pt idx="223">
                        <c:v>3.68</c:v>
                      </c:pt>
                      <c:pt idx="224">
                        <c:v>4.7300000000000004</c:v>
                      </c:pt>
                      <c:pt idx="225">
                        <c:v>4.99</c:v>
                      </c:pt>
                      <c:pt idx="226">
                        <c:v>5.35</c:v>
                      </c:pt>
                      <c:pt idx="227">
                        <c:v>6.31</c:v>
                      </c:pt>
                      <c:pt idx="228">
                        <c:v>6.63</c:v>
                      </c:pt>
                      <c:pt idx="229">
                        <c:v>6.74</c:v>
                      </c:pt>
                      <c:pt idx="230">
                        <c:v>6.5</c:v>
                      </c:pt>
                      <c:pt idx="231">
                        <c:v>6.43</c:v>
                      </c:pt>
                      <c:pt idx="232">
                        <c:v>6.3</c:v>
                      </c:pt>
                      <c:pt idx="233">
                        <c:v>6.03</c:v>
                      </c:pt>
                      <c:pt idx="234">
                        <c:v>5.37</c:v>
                      </c:pt>
                      <c:pt idx="235">
                        <c:v>5.09</c:v>
                      </c:pt>
                      <c:pt idx="236">
                        <c:v>4.5999999999999996</c:v>
                      </c:pt>
                      <c:pt idx="237">
                        <c:v>5.14</c:v>
                      </c:pt>
                      <c:pt idx="238">
                        <c:v>4.79</c:v>
                      </c:pt>
                      <c:pt idx="239">
                        <c:v>4.3</c:v>
                      </c:pt>
                      <c:pt idx="240">
                        <c:v>4.03</c:v>
                      </c:pt>
                      <c:pt idx="241">
                        <c:v>4.2300000000000004</c:v>
                      </c:pt>
                      <c:pt idx="242">
                        <c:v>4.09</c:v>
                      </c:pt>
                      <c:pt idx="243">
                        <c:v>4.03</c:v>
                      </c:pt>
                      <c:pt idx="244">
                        <c:v>3.9</c:v>
                      </c:pt>
                      <c:pt idx="245">
                        <c:v>3.97</c:v>
                      </c:pt>
                      <c:pt idx="246">
                        <c:v>4.72</c:v>
                      </c:pt>
                      <c:pt idx="247">
                        <c:v>4.3</c:v>
                      </c:pt>
                      <c:pt idx="248">
                        <c:v>6.35</c:v>
                      </c:pt>
                      <c:pt idx="249">
                        <c:v>5.51</c:v>
                      </c:pt>
                      <c:pt idx="250">
                        <c:v>5.32</c:v>
                      </c:pt>
                      <c:pt idx="251">
                        <c:v>5.4</c:v>
                      </c:pt>
                      <c:pt idx="252">
                        <c:v>5.3</c:v>
                      </c:pt>
                      <c:pt idx="253">
                        <c:v>5.27</c:v>
                      </c:pt>
                      <c:pt idx="254">
                        <c:v>5.08</c:v>
                      </c:pt>
                      <c:pt idx="255">
                        <c:v>5.12</c:v>
                      </c:pt>
                      <c:pt idx="256">
                        <c:v>3.54</c:v>
                      </c:pt>
                      <c:pt idx="257">
                        <c:v>4.5999999999999996</c:v>
                      </c:pt>
                      <c:pt idx="258">
                        <c:v>4.51</c:v>
                      </c:pt>
                      <c:pt idx="259">
                        <c:v>4.28</c:v>
                      </c:pt>
                      <c:pt idx="260">
                        <c:v>4.13</c:v>
                      </c:pt>
                      <c:pt idx="261">
                        <c:v>4.18</c:v>
                      </c:pt>
                      <c:pt idx="262">
                        <c:v>4.33</c:v>
                      </c:pt>
                      <c:pt idx="263">
                        <c:v>4.12</c:v>
                      </c:pt>
                      <c:pt idx="264">
                        <c:v>3.78</c:v>
                      </c:pt>
                      <c:pt idx="265">
                        <c:v>3.84</c:v>
                      </c:pt>
                      <c:pt idx="266">
                        <c:v>3.8</c:v>
                      </c:pt>
                      <c:pt idx="267">
                        <c:v>3.67</c:v>
                      </c:pt>
                      <c:pt idx="268">
                        <c:v>3.79</c:v>
                      </c:pt>
                      <c:pt idx="269">
                        <c:v>3.7</c:v>
                      </c:pt>
                      <c:pt idx="270">
                        <c:v>3.4</c:v>
                      </c:pt>
                      <c:pt idx="271">
                        <c:v>3.1</c:v>
                      </c:pt>
                      <c:pt idx="272">
                        <c:v>3.38</c:v>
                      </c:pt>
                      <c:pt idx="273">
                        <c:v>3.63</c:v>
                      </c:pt>
                      <c:pt idx="274">
                        <c:v>3.59</c:v>
                      </c:pt>
                      <c:pt idx="275">
                        <c:v>4.0999999999999996</c:v>
                      </c:pt>
                      <c:pt idx="276">
                        <c:v>4.4000000000000004</c:v>
                      </c:pt>
                      <c:pt idx="277">
                        <c:v>4.51</c:v>
                      </c:pt>
                      <c:pt idx="278">
                        <c:v>5.12</c:v>
                      </c:pt>
                      <c:pt idx="279">
                        <c:v>5.23</c:v>
                      </c:pt>
                      <c:pt idx="280">
                        <c:v>5.6</c:v>
                      </c:pt>
                      <c:pt idx="281">
                        <c:v>5.78</c:v>
                      </c:pt>
                      <c:pt idx="282">
                        <c:v>6.33</c:v>
                      </c:pt>
                      <c:pt idx="283">
                        <c:v>6.59</c:v>
                      </c:pt>
                      <c:pt idx="284">
                        <c:v>6.87</c:v>
                      </c:pt>
                      <c:pt idx="285">
                        <c:v>5.71</c:v>
                      </c:pt>
                      <c:pt idx="286">
                        <c:v>6.9</c:v>
                      </c:pt>
                      <c:pt idx="287">
                        <c:v>6.63</c:v>
                      </c:pt>
                      <c:pt idx="288">
                        <c:v>5.3</c:v>
                      </c:pt>
                      <c:pt idx="289">
                        <c:v>4.7</c:v>
                      </c:pt>
                      <c:pt idx="290">
                        <c:v>4.38</c:v>
                      </c:pt>
                      <c:pt idx="291">
                        <c:v>4.2300000000000004</c:v>
                      </c:pt>
                      <c:pt idx="292">
                        <c:v>4.09</c:v>
                      </c:pt>
                      <c:pt idx="293">
                        <c:v>4</c:v>
                      </c:pt>
                      <c:pt idx="294">
                        <c:v>4.3</c:v>
                      </c:pt>
                      <c:pt idx="295">
                        <c:v>4.21</c:v>
                      </c:pt>
                      <c:pt idx="296">
                        <c:v>4.2699999999999996</c:v>
                      </c:pt>
                      <c:pt idx="297">
                        <c:v>4.0999999999999996</c:v>
                      </c:pt>
                      <c:pt idx="298">
                        <c:v>4.4800000000000004</c:v>
                      </c:pt>
                      <c:pt idx="299">
                        <c:v>4.3099999999999996</c:v>
                      </c:pt>
                      <c:pt idx="300">
                        <c:v>4.1500000000000004</c:v>
                      </c:pt>
                      <c:pt idx="301">
                        <c:v>4.2</c:v>
                      </c:pt>
                      <c:pt idx="302">
                        <c:v>4.37</c:v>
                      </c:pt>
                      <c:pt idx="303">
                        <c:v>4.1500000000000004</c:v>
                      </c:pt>
                      <c:pt idx="304">
                        <c:v>4.3</c:v>
                      </c:pt>
                      <c:pt idx="305">
                        <c:v>4.2699999999999996</c:v>
                      </c:pt>
                      <c:pt idx="306">
                        <c:v>4.4000000000000004</c:v>
                      </c:pt>
                      <c:pt idx="307">
                        <c:v>4.05</c:v>
                      </c:pt>
                      <c:pt idx="308">
                        <c:v>3.9</c:v>
                      </c:pt>
                      <c:pt idx="309">
                        <c:v>4.03</c:v>
                      </c:pt>
                      <c:pt idx="310">
                        <c:v>4.3499999999999996</c:v>
                      </c:pt>
                      <c:pt idx="311">
                        <c:v>4.3899999999999997</c:v>
                      </c:pt>
                      <c:pt idx="312">
                        <c:v>4.37</c:v>
                      </c:pt>
                      <c:pt idx="313">
                        <c:v>4.3899999999999997</c:v>
                      </c:pt>
                      <c:pt idx="314">
                        <c:v>4.29</c:v>
                      </c:pt>
                      <c:pt idx="315">
                        <c:v>5.29</c:v>
                      </c:pt>
                      <c:pt idx="316">
                        <c:v>6.19</c:v>
                      </c:pt>
                      <c:pt idx="317">
                        <c:v>5.83</c:v>
                      </c:pt>
                      <c:pt idx="318">
                        <c:v>5.41</c:v>
                      </c:pt>
                      <c:pt idx="319">
                        <c:v>5.12</c:v>
                      </c:pt>
                      <c:pt idx="320">
                        <c:v>4.9400000000000004</c:v>
                      </c:pt>
                      <c:pt idx="321">
                        <c:v>4.92</c:v>
                      </c:pt>
                      <c:pt idx="322">
                        <c:v>4.8099999999999996</c:v>
                      </c:pt>
                      <c:pt idx="323">
                        <c:v>4.37</c:v>
                      </c:pt>
                      <c:pt idx="324">
                        <c:v>4.4800000000000004</c:v>
                      </c:pt>
                      <c:pt idx="325">
                        <c:v>4.12</c:v>
                      </c:pt>
                      <c:pt idx="326">
                        <c:v>3.87</c:v>
                      </c:pt>
                      <c:pt idx="327">
                        <c:v>3.43</c:v>
                      </c:pt>
                      <c:pt idx="328">
                        <c:v>3.5</c:v>
                      </c:pt>
                      <c:pt idx="329">
                        <c:v>3.79</c:v>
                      </c:pt>
                      <c:pt idx="330">
                        <c:v>3.87</c:v>
                      </c:pt>
                      <c:pt idx="331">
                        <c:v>3.63</c:v>
                      </c:pt>
                      <c:pt idx="332">
                        <c:v>3.7</c:v>
                      </c:pt>
                      <c:pt idx="333">
                        <c:v>3.9</c:v>
                      </c:pt>
                      <c:pt idx="334">
                        <c:v>4.2699999999999996</c:v>
                      </c:pt>
                      <c:pt idx="335">
                        <c:v>3.78</c:v>
                      </c:pt>
                      <c:pt idx="336">
                        <c:v>3.29</c:v>
                      </c:pt>
                      <c:pt idx="337">
                        <c:v>3.65</c:v>
                      </c:pt>
                      <c:pt idx="338">
                        <c:v>4.25</c:v>
                      </c:pt>
                      <c:pt idx="339">
                        <c:v>4.1100000000000003</c:v>
                      </c:pt>
                      <c:pt idx="340">
                        <c:v>4.29</c:v>
                      </c:pt>
                      <c:pt idx="341">
                        <c:v>3.77</c:v>
                      </c:pt>
                      <c:pt idx="342">
                        <c:v>3.81</c:v>
                      </c:pt>
                      <c:pt idx="343">
                        <c:v>3.9</c:v>
                      </c:pt>
                      <c:pt idx="344">
                        <c:v>4.21</c:v>
                      </c:pt>
                      <c:pt idx="345">
                        <c:v>4.5599999999999996</c:v>
                      </c:pt>
                      <c:pt idx="346">
                        <c:v>4.8</c:v>
                      </c:pt>
                      <c:pt idx="347">
                        <c:v>4.63</c:v>
                      </c:pt>
                      <c:pt idx="348">
                        <c:v>4.7</c:v>
                      </c:pt>
                      <c:pt idx="349">
                        <c:v>4.4400000000000004</c:v>
                      </c:pt>
                      <c:pt idx="350">
                        <c:v>3.91</c:v>
                      </c:pt>
                      <c:pt idx="351">
                        <c:v>3.55</c:v>
                      </c:pt>
                      <c:pt idx="352">
                        <c:v>3.82</c:v>
                      </c:pt>
                      <c:pt idx="353">
                        <c:v>3.15</c:v>
                      </c:pt>
                      <c:pt idx="354">
                        <c:v>4.33</c:v>
                      </c:pt>
                      <c:pt idx="355">
                        <c:v>3.83</c:v>
                      </c:pt>
                      <c:pt idx="356">
                        <c:v>3.5</c:v>
                      </c:pt>
                      <c:pt idx="357">
                        <c:v>3.57</c:v>
                      </c:pt>
                      <c:pt idx="358">
                        <c:v>4.03</c:v>
                      </c:pt>
                      <c:pt idx="359">
                        <c:v>3.61</c:v>
                      </c:pt>
                      <c:pt idx="360">
                        <c:v>3.77</c:v>
                      </c:pt>
                      <c:pt idx="361">
                        <c:v>3.39</c:v>
                      </c:pt>
                      <c:pt idx="362">
                        <c:v>4.08</c:v>
                      </c:pt>
                      <c:pt idx="363">
                        <c:v>4.42</c:v>
                      </c:pt>
                      <c:pt idx="364">
                        <c:v>3.9</c:v>
                      </c:pt>
                      <c:pt idx="365">
                        <c:v>3.62</c:v>
                      </c:pt>
                      <c:pt idx="366">
                        <c:v>2.71</c:v>
                      </c:pt>
                      <c:pt idx="367">
                        <c:v>2.84</c:v>
                      </c:pt>
                      <c:pt idx="368">
                        <c:v>2.72</c:v>
                      </c:pt>
                      <c:pt idx="369">
                        <c:v>2.42</c:v>
                      </c:pt>
                      <c:pt idx="370">
                        <c:v>2.38</c:v>
                      </c:pt>
                      <c:pt idx="371">
                        <c:v>2.35</c:v>
                      </c:pt>
                      <c:pt idx="372">
                        <c:v>2.2999999999999998</c:v>
                      </c:pt>
                      <c:pt idx="373">
                        <c:v>3.63</c:v>
                      </c:pt>
                      <c:pt idx="374">
                        <c:v>2.71</c:v>
                      </c:pt>
                      <c:pt idx="375">
                        <c:v>2.6</c:v>
                      </c:pt>
                      <c:pt idx="376">
                        <c:v>2.3199999999999998</c:v>
                      </c:pt>
                      <c:pt idx="377">
                        <c:v>2.44</c:v>
                      </c:pt>
                      <c:pt idx="378">
                        <c:v>2.59</c:v>
                      </c:pt>
                      <c:pt idx="379">
                        <c:v>2.77</c:v>
                      </c:pt>
                      <c:pt idx="380">
                        <c:v>2.64</c:v>
                      </c:pt>
                      <c:pt idx="381">
                        <c:v>2.39</c:v>
                      </c:pt>
                      <c:pt idx="382">
                        <c:v>2.4700000000000002</c:v>
                      </c:pt>
                      <c:pt idx="383">
                        <c:v>2.4</c:v>
                      </c:pt>
                      <c:pt idx="384">
                        <c:v>2.33</c:v>
                      </c:pt>
                      <c:pt idx="385">
                        <c:v>2.59</c:v>
                      </c:pt>
                      <c:pt idx="386">
                        <c:v>2.68</c:v>
                      </c:pt>
                      <c:pt idx="387">
                        <c:v>2.44</c:v>
                      </c:pt>
                      <c:pt idx="388">
                        <c:v>2.2999999999999998</c:v>
                      </c:pt>
                      <c:pt idx="389">
                        <c:v>2.41</c:v>
                      </c:pt>
                      <c:pt idx="390">
                        <c:v>3.13</c:v>
                      </c:pt>
                      <c:pt idx="391">
                        <c:v>3.74</c:v>
                      </c:pt>
                      <c:pt idx="392">
                        <c:v>3.82</c:v>
                      </c:pt>
                      <c:pt idx="393">
                        <c:v>3.99</c:v>
                      </c:pt>
                      <c:pt idx="394">
                        <c:v>3.71</c:v>
                      </c:pt>
                      <c:pt idx="395">
                        <c:v>3.12</c:v>
                      </c:pt>
                      <c:pt idx="396">
                        <c:v>3.3</c:v>
                      </c:pt>
                      <c:pt idx="397">
                        <c:v>3.33</c:v>
                      </c:pt>
                      <c:pt idx="398">
                        <c:v>3.15</c:v>
                      </c:pt>
                      <c:pt idx="399">
                        <c:v>3.45</c:v>
                      </c:pt>
                      <c:pt idx="400">
                        <c:v>4.3</c:v>
                      </c:pt>
                      <c:pt idx="401">
                        <c:v>3.68</c:v>
                      </c:pt>
                      <c:pt idx="402">
                        <c:v>3.29</c:v>
                      </c:pt>
                      <c:pt idx="403">
                        <c:v>3.89</c:v>
                      </c:pt>
                      <c:pt idx="404">
                        <c:v>3.32</c:v>
                      </c:pt>
                      <c:pt idx="405">
                        <c:v>3.19</c:v>
                      </c:pt>
                      <c:pt idx="406">
                        <c:v>4.03</c:v>
                      </c:pt>
                      <c:pt idx="407">
                        <c:v>4.1500000000000004</c:v>
                      </c:pt>
                      <c:pt idx="408">
                        <c:v>3.6</c:v>
                      </c:pt>
                      <c:pt idx="409">
                        <c:v>4.0999999999999996</c:v>
                      </c:pt>
                      <c:pt idx="410">
                        <c:v>3.59</c:v>
                      </c:pt>
                      <c:pt idx="411">
                        <c:v>3.43</c:v>
                      </c:pt>
                      <c:pt idx="412">
                        <c:v>3.13</c:v>
                      </c:pt>
                      <c:pt idx="413">
                        <c:v>3.99</c:v>
                      </c:pt>
                      <c:pt idx="414">
                        <c:v>3.1</c:v>
                      </c:pt>
                      <c:pt idx="415">
                        <c:v>3.07</c:v>
                      </c:pt>
                      <c:pt idx="416">
                        <c:v>2.81</c:v>
                      </c:pt>
                      <c:pt idx="417">
                        <c:v>2.93</c:v>
                      </c:pt>
                      <c:pt idx="418">
                        <c:v>3.05</c:v>
                      </c:pt>
                      <c:pt idx="419">
                        <c:v>3.12</c:v>
                      </c:pt>
                      <c:pt idx="420">
                        <c:v>3.7</c:v>
                      </c:pt>
                      <c:pt idx="421">
                        <c:v>3.77</c:v>
                      </c:pt>
                      <c:pt idx="422">
                        <c:v>4.6100000000000003</c:v>
                      </c:pt>
                      <c:pt idx="423">
                        <c:v>4.8</c:v>
                      </c:pt>
                      <c:pt idx="424">
                        <c:v>4.87</c:v>
                      </c:pt>
                      <c:pt idx="425">
                        <c:v>4.74</c:v>
                      </c:pt>
                      <c:pt idx="426">
                        <c:v>4.4800000000000004</c:v>
                      </c:pt>
                      <c:pt idx="427">
                        <c:v>4.1500000000000004</c:v>
                      </c:pt>
                      <c:pt idx="428">
                        <c:v>4.5199999999999996</c:v>
                      </c:pt>
                      <c:pt idx="429">
                        <c:v>4.0999999999999996</c:v>
                      </c:pt>
                      <c:pt idx="430">
                        <c:v>3.01</c:v>
                      </c:pt>
                      <c:pt idx="431">
                        <c:v>3.99</c:v>
                      </c:pt>
                      <c:pt idx="432">
                        <c:v>2.82</c:v>
                      </c:pt>
                      <c:pt idx="433">
                        <c:v>2.67</c:v>
                      </c:pt>
                      <c:pt idx="434">
                        <c:v>3.48</c:v>
                      </c:pt>
                      <c:pt idx="435">
                        <c:v>3.12</c:v>
                      </c:pt>
                      <c:pt idx="436">
                        <c:v>4.5</c:v>
                      </c:pt>
                      <c:pt idx="437">
                        <c:v>4.0999999999999996</c:v>
                      </c:pt>
                      <c:pt idx="438">
                        <c:v>4.51</c:v>
                      </c:pt>
                      <c:pt idx="439">
                        <c:v>3.65</c:v>
                      </c:pt>
                      <c:pt idx="440">
                        <c:v>3.15</c:v>
                      </c:pt>
                      <c:pt idx="441">
                        <c:v>3.71</c:v>
                      </c:pt>
                      <c:pt idx="442">
                        <c:v>4.03</c:v>
                      </c:pt>
                      <c:pt idx="443">
                        <c:v>4.13</c:v>
                      </c:pt>
                      <c:pt idx="444">
                        <c:v>4.45</c:v>
                      </c:pt>
                      <c:pt idx="445">
                        <c:v>4.0999999999999996</c:v>
                      </c:pt>
                      <c:pt idx="446">
                        <c:v>3.36</c:v>
                      </c:pt>
                      <c:pt idx="447">
                        <c:v>3.15</c:v>
                      </c:pt>
                      <c:pt idx="448">
                        <c:v>2.84</c:v>
                      </c:pt>
                      <c:pt idx="449">
                        <c:v>2.88</c:v>
                      </c:pt>
                      <c:pt idx="450">
                        <c:v>4.29</c:v>
                      </c:pt>
                      <c:pt idx="451">
                        <c:v>4.0999999999999996</c:v>
                      </c:pt>
                      <c:pt idx="452">
                        <c:v>4.41</c:v>
                      </c:pt>
                      <c:pt idx="453">
                        <c:v>4.03</c:v>
                      </c:pt>
                      <c:pt idx="454">
                        <c:v>3.69</c:v>
                      </c:pt>
                      <c:pt idx="455">
                        <c:v>3.42</c:v>
                      </c:pt>
                      <c:pt idx="456">
                        <c:v>3.31</c:v>
                      </c:pt>
                      <c:pt idx="457">
                        <c:v>3.08</c:v>
                      </c:pt>
                      <c:pt idx="458">
                        <c:v>2.7</c:v>
                      </c:pt>
                      <c:pt idx="459">
                        <c:v>2.44</c:v>
                      </c:pt>
                      <c:pt idx="460">
                        <c:v>2.61</c:v>
                      </c:pt>
                      <c:pt idx="461">
                        <c:v>2.31</c:v>
                      </c:pt>
                      <c:pt idx="462">
                        <c:v>2.2000000000000002</c:v>
                      </c:pt>
                      <c:pt idx="463">
                        <c:v>2.11</c:v>
                      </c:pt>
                      <c:pt idx="464">
                        <c:v>2.09</c:v>
                      </c:pt>
                      <c:pt idx="465">
                        <c:v>3.15</c:v>
                      </c:pt>
                      <c:pt idx="466">
                        <c:v>2.68</c:v>
                      </c:pt>
                      <c:pt idx="467">
                        <c:v>2.41</c:v>
                      </c:pt>
                      <c:pt idx="468">
                        <c:v>2.15</c:v>
                      </c:pt>
                      <c:pt idx="469">
                        <c:v>2.2200000000000002</c:v>
                      </c:pt>
                      <c:pt idx="470">
                        <c:v>2.4700000000000002</c:v>
                      </c:pt>
                      <c:pt idx="471">
                        <c:v>2.5</c:v>
                      </c:pt>
                      <c:pt idx="472">
                        <c:v>2.56</c:v>
                      </c:pt>
                      <c:pt idx="473">
                        <c:v>2.52</c:v>
                      </c:pt>
                      <c:pt idx="474">
                        <c:v>2.4300000000000002</c:v>
                      </c:pt>
                      <c:pt idx="475">
                        <c:v>2.33</c:v>
                      </c:pt>
                      <c:pt idx="476">
                        <c:v>3.7</c:v>
                      </c:pt>
                      <c:pt idx="477">
                        <c:v>3.54</c:v>
                      </c:pt>
                      <c:pt idx="478">
                        <c:v>2.83</c:v>
                      </c:pt>
                      <c:pt idx="479">
                        <c:v>2.71</c:v>
                      </c:pt>
                      <c:pt idx="480">
                        <c:v>2.4</c:v>
                      </c:pt>
                      <c:pt idx="481">
                        <c:v>2.33</c:v>
                      </c:pt>
                      <c:pt idx="482">
                        <c:v>2.68</c:v>
                      </c:pt>
                      <c:pt idx="483">
                        <c:v>2.93</c:v>
                      </c:pt>
                      <c:pt idx="484">
                        <c:v>3.41</c:v>
                      </c:pt>
                      <c:pt idx="485">
                        <c:v>3.1</c:v>
                      </c:pt>
                      <c:pt idx="486">
                        <c:v>2.6</c:v>
                      </c:pt>
                      <c:pt idx="487">
                        <c:v>2.48</c:v>
                      </c:pt>
                      <c:pt idx="488">
                        <c:v>2.37</c:v>
                      </c:pt>
                      <c:pt idx="489">
                        <c:v>2.4300000000000002</c:v>
                      </c:pt>
                      <c:pt idx="490">
                        <c:v>2.2999999999999998</c:v>
                      </c:pt>
                      <c:pt idx="491">
                        <c:v>2.27</c:v>
                      </c:pt>
                      <c:pt idx="492">
                        <c:v>2.0099999999999998</c:v>
                      </c:pt>
                      <c:pt idx="493">
                        <c:v>2.0699999999999998</c:v>
                      </c:pt>
                      <c:pt idx="494">
                        <c:v>1.99</c:v>
                      </c:pt>
                      <c:pt idx="495">
                        <c:v>2.0299999999999998</c:v>
                      </c:pt>
                      <c:pt idx="496">
                        <c:v>2.15</c:v>
                      </c:pt>
                      <c:pt idx="497">
                        <c:v>2</c:v>
                      </c:pt>
                      <c:pt idx="498">
                        <c:v>2.0099999999999998</c:v>
                      </c:pt>
                      <c:pt idx="499">
                        <c:v>2.09</c:v>
                      </c:pt>
                      <c:pt idx="500">
                        <c:v>1.99</c:v>
                      </c:pt>
                      <c:pt idx="501">
                        <c:v>2.0699999999999998</c:v>
                      </c:pt>
                      <c:pt idx="502">
                        <c:v>1.93</c:v>
                      </c:pt>
                      <c:pt idx="503">
                        <c:v>1.99</c:v>
                      </c:pt>
                      <c:pt idx="504">
                        <c:v>3.05</c:v>
                      </c:pt>
                      <c:pt idx="505">
                        <c:v>3.73</c:v>
                      </c:pt>
                      <c:pt idx="506">
                        <c:v>4.08</c:v>
                      </c:pt>
                      <c:pt idx="507">
                        <c:v>4.3</c:v>
                      </c:pt>
                      <c:pt idx="508">
                        <c:v>4.41</c:v>
                      </c:pt>
                      <c:pt idx="509">
                        <c:v>3</c:v>
                      </c:pt>
                      <c:pt idx="510">
                        <c:v>3.08</c:v>
                      </c:pt>
                      <c:pt idx="511">
                        <c:v>3.15</c:v>
                      </c:pt>
                      <c:pt idx="512">
                        <c:v>3.31</c:v>
                      </c:pt>
                      <c:pt idx="513">
                        <c:v>3.12</c:v>
                      </c:pt>
                      <c:pt idx="514">
                        <c:v>4.08</c:v>
                      </c:pt>
                      <c:pt idx="515">
                        <c:v>3.93</c:v>
                      </c:pt>
                      <c:pt idx="516">
                        <c:v>2.8</c:v>
                      </c:pt>
                      <c:pt idx="517">
                        <c:v>2.91</c:v>
                      </c:pt>
                      <c:pt idx="518">
                        <c:v>2.37</c:v>
                      </c:pt>
                      <c:pt idx="519">
                        <c:v>2.3199999999999998</c:v>
                      </c:pt>
                      <c:pt idx="520">
                        <c:v>2.2000000000000002</c:v>
                      </c:pt>
                      <c:pt idx="521">
                        <c:v>2.1</c:v>
                      </c:pt>
                      <c:pt idx="522">
                        <c:v>3.58</c:v>
                      </c:pt>
                      <c:pt idx="523">
                        <c:v>3.63</c:v>
                      </c:pt>
                      <c:pt idx="524">
                        <c:v>3.1</c:v>
                      </c:pt>
                      <c:pt idx="525">
                        <c:v>2.67</c:v>
                      </c:pt>
                      <c:pt idx="526">
                        <c:v>2.4</c:v>
                      </c:pt>
                      <c:pt idx="527">
                        <c:v>2.42</c:v>
                      </c:pt>
                      <c:pt idx="528">
                        <c:v>2.12</c:v>
                      </c:pt>
                      <c:pt idx="529">
                        <c:v>2.15</c:v>
                      </c:pt>
                      <c:pt idx="530">
                        <c:v>2.2999999999999998</c:v>
                      </c:pt>
                      <c:pt idx="531">
                        <c:v>2.31</c:v>
                      </c:pt>
                      <c:pt idx="532">
                        <c:v>2.8</c:v>
                      </c:pt>
                      <c:pt idx="533">
                        <c:v>3.15</c:v>
                      </c:pt>
                      <c:pt idx="534">
                        <c:v>2.66</c:v>
                      </c:pt>
                      <c:pt idx="535">
                        <c:v>2.41</c:v>
                      </c:pt>
                      <c:pt idx="536">
                        <c:v>2.8</c:v>
                      </c:pt>
                      <c:pt idx="537">
                        <c:v>2.44</c:v>
                      </c:pt>
                      <c:pt idx="538">
                        <c:v>2.3199999999999998</c:v>
                      </c:pt>
                      <c:pt idx="539">
                        <c:v>3.12</c:v>
                      </c:pt>
                      <c:pt idx="540">
                        <c:v>2.57</c:v>
                      </c:pt>
                      <c:pt idx="541">
                        <c:v>2.31</c:v>
                      </c:pt>
                      <c:pt idx="542">
                        <c:v>2.1</c:v>
                      </c:pt>
                      <c:pt idx="543">
                        <c:v>2.12</c:v>
                      </c:pt>
                      <c:pt idx="544">
                        <c:v>2.4</c:v>
                      </c:pt>
                      <c:pt idx="545">
                        <c:v>2.38</c:v>
                      </c:pt>
                      <c:pt idx="546">
                        <c:v>2.4700000000000002</c:v>
                      </c:pt>
                      <c:pt idx="547">
                        <c:v>2.4</c:v>
                      </c:pt>
                      <c:pt idx="548">
                        <c:v>2.48</c:v>
                      </c:pt>
                      <c:pt idx="549">
                        <c:v>2.27</c:v>
                      </c:pt>
                      <c:pt idx="550">
                        <c:v>2.39</c:v>
                      </c:pt>
                      <c:pt idx="551">
                        <c:v>2.2999999999999998</c:v>
                      </c:pt>
                      <c:pt idx="552">
                        <c:v>2.4700000000000002</c:v>
                      </c:pt>
                      <c:pt idx="553">
                        <c:v>2.4300000000000002</c:v>
                      </c:pt>
                      <c:pt idx="554">
                        <c:v>2.59</c:v>
                      </c:pt>
                      <c:pt idx="555">
                        <c:v>2.44</c:v>
                      </c:pt>
                      <c:pt idx="556">
                        <c:v>2.2799999999999998</c:v>
                      </c:pt>
                      <c:pt idx="557">
                        <c:v>2.7</c:v>
                      </c:pt>
                      <c:pt idx="558">
                        <c:v>2.39</c:v>
                      </c:pt>
                      <c:pt idx="559">
                        <c:v>2.58</c:v>
                      </c:pt>
                      <c:pt idx="560">
                        <c:v>3.15</c:v>
                      </c:pt>
                      <c:pt idx="561">
                        <c:v>3.2</c:v>
                      </c:pt>
                      <c:pt idx="562">
                        <c:v>3.42</c:v>
                      </c:pt>
                      <c:pt idx="563">
                        <c:v>3.58</c:v>
                      </c:pt>
                      <c:pt idx="564">
                        <c:v>3.37</c:v>
                      </c:pt>
                      <c:pt idx="565">
                        <c:v>3.59</c:v>
                      </c:pt>
                      <c:pt idx="566">
                        <c:v>3.61</c:v>
                      </c:pt>
                      <c:pt idx="567">
                        <c:v>3.38</c:v>
                      </c:pt>
                      <c:pt idx="568">
                        <c:v>3.82</c:v>
                      </c:pt>
                      <c:pt idx="569">
                        <c:v>3.66</c:v>
                      </c:pt>
                      <c:pt idx="570">
                        <c:v>3.1</c:v>
                      </c:pt>
                      <c:pt idx="571">
                        <c:v>3.29</c:v>
                      </c:pt>
                      <c:pt idx="572">
                        <c:v>4.3</c:v>
                      </c:pt>
                      <c:pt idx="573">
                        <c:v>4.03</c:v>
                      </c:pt>
                      <c:pt idx="574">
                        <c:v>3.81</c:v>
                      </c:pt>
                      <c:pt idx="575">
                        <c:v>3.12</c:v>
                      </c:pt>
                      <c:pt idx="576">
                        <c:v>2.7</c:v>
                      </c:pt>
                      <c:pt idx="577">
                        <c:v>2.48</c:v>
                      </c:pt>
                      <c:pt idx="578">
                        <c:v>2.3199999999999998</c:v>
                      </c:pt>
                      <c:pt idx="579">
                        <c:v>2.64</c:v>
                      </c:pt>
                      <c:pt idx="580">
                        <c:v>2.48</c:v>
                      </c:pt>
                      <c:pt idx="581">
                        <c:v>2.4</c:v>
                      </c:pt>
                      <c:pt idx="582">
                        <c:v>2.31</c:v>
                      </c:pt>
                      <c:pt idx="583">
                        <c:v>3.99</c:v>
                      </c:pt>
                      <c:pt idx="584">
                        <c:v>2.88</c:v>
                      </c:pt>
                      <c:pt idx="585">
                        <c:v>3.44</c:v>
                      </c:pt>
                      <c:pt idx="586">
                        <c:v>2.73</c:v>
                      </c:pt>
                      <c:pt idx="587">
                        <c:v>3.09</c:v>
                      </c:pt>
                      <c:pt idx="588">
                        <c:v>4.3</c:v>
                      </c:pt>
                      <c:pt idx="589">
                        <c:v>4.76</c:v>
                      </c:pt>
                      <c:pt idx="590">
                        <c:v>4.8</c:v>
                      </c:pt>
                      <c:pt idx="591">
                        <c:v>5.03</c:v>
                      </c:pt>
                      <c:pt idx="592">
                        <c:v>4.38</c:v>
                      </c:pt>
                      <c:pt idx="593">
                        <c:v>4.7</c:v>
                      </c:pt>
                      <c:pt idx="594">
                        <c:v>5.41</c:v>
                      </c:pt>
                      <c:pt idx="595">
                        <c:v>5.64</c:v>
                      </c:pt>
                      <c:pt idx="596">
                        <c:v>6.11</c:v>
                      </c:pt>
                      <c:pt idx="597">
                        <c:v>6.19</c:v>
                      </c:pt>
                      <c:pt idx="598">
                        <c:v>5.97</c:v>
                      </c:pt>
                      <c:pt idx="599">
                        <c:v>6.1</c:v>
                      </c:pt>
                      <c:pt idx="600">
                        <c:v>6.18</c:v>
                      </c:pt>
                      <c:pt idx="601">
                        <c:v>5.62</c:v>
                      </c:pt>
                      <c:pt idx="602">
                        <c:v>4.3899999999999997</c:v>
                      </c:pt>
                      <c:pt idx="603">
                        <c:v>4.58</c:v>
                      </c:pt>
                      <c:pt idx="604">
                        <c:v>4.7699999999999996</c:v>
                      </c:pt>
                      <c:pt idx="605">
                        <c:v>4.7</c:v>
                      </c:pt>
                      <c:pt idx="606">
                        <c:v>3.81</c:v>
                      </c:pt>
                      <c:pt idx="607">
                        <c:v>4.0999999999999996</c:v>
                      </c:pt>
                      <c:pt idx="608">
                        <c:v>5.6</c:v>
                      </c:pt>
                      <c:pt idx="609">
                        <c:v>5.35</c:v>
                      </c:pt>
                      <c:pt idx="610">
                        <c:v>5.52</c:v>
                      </c:pt>
                      <c:pt idx="611">
                        <c:v>5.12</c:v>
                      </c:pt>
                      <c:pt idx="612">
                        <c:v>4.38</c:v>
                      </c:pt>
                      <c:pt idx="613">
                        <c:v>4.7699999999999996</c:v>
                      </c:pt>
                      <c:pt idx="614">
                        <c:v>3.82</c:v>
                      </c:pt>
                      <c:pt idx="615">
                        <c:v>4.1500000000000004</c:v>
                      </c:pt>
                      <c:pt idx="616">
                        <c:v>3.85</c:v>
                      </c:pt>
                      <c:pt idx="617">
                        <c:v>3.99</c:v>
                      </c:pt>
                      <c:pt idx="618">
                        <c:v>3.77</c:v>
                      </c:pt>
                      <c:pt idx="619">
                        <c:v>4.42</c:v>
                      </c:pt>
                      <c:pt idx="620">
                        <c:v>5.15</c:v>
                      </c:pt>
                      <c:pt idx="621">
                        <c:v>4.55</c:v>
                      </c:pt>
                      <c:pt idx="622">
                        <c:v>4.95</c:v>
                      </c:pt>
                      <c:pt idx="623">
                        <c:v>4.47</c:v>
                      </c:pt>
                      <c:pt idx="624">
                        <c:v>6.75</c:v>
                      </c:pt>
                      <c:pt idx="625">
                        <c:v>6.42</c:v>
                      </c:pt>
                      <c:pt idx="626">
                        <c:v>5.61</c:v>
                      </c:pt>
                      <c:pt idx="627">
                        <c:v>5.09</c:v>
                      </c:pt>
                      <c:pt idx="628">
                        <c:v>4.63</c:v>
                      </c:pt>
                      <c:pt idx="629">
                        <c:v>4.72</c:v>
                      </c:pt>
                      <c:pt idx="630">
                        <c:v>4.4800000000000004</c:v>
                      </c:pt>
                      <c:pt idx="631">
                        <c:v>4.53</c:v>
                      </c:pt>
                      <c:pt idx="632">
                        <c:v>4.82</c:v>
                      </c:pt>
                      <c:pt idx="633">
                        <c:v>4.4400000000000004</c:v>
                      </c:pt>
                      <c:pt idx="634">
                        <c:v>4.07</c:v>
                      </c:pt>
                      <c:pt idx="635">
                        <c:v>4.09</c:v>
                      </c:pt>
                      <c:pt idx="636">
                        <c:v>3.77</c:v>
                      </c:pt>
                      <c:pt idx="637">
                        <c:v>4.1500000000000004</c:v>
                      </c:pt>
                      <c:pt idx="638">
                        <c:v>5.37</c:v>
                      </c:pt>
                      <c:pt idx="639">
                        <c:v>5.15</c:v>
                      </c:pt>
                      <c:pt idx="640">
                        <c:v>6.3</c:v>
                      </c:pt>
                      <c:pt idx="641">
                        <c:v>5.9</c:v>
                      </c:pt>
                      <c:pt idx="642">
                        <c:v>4.78</c:v>
                      </c:pt>
                      <c:pt idx="643">
                        <c:v>4.84</c:v>
                      </c:pt>
                      <c:pt idx="644">
                        <c:v>4.5999999999999996</c:v>
                      </c:pt>
                      <c:pt idx="645">
                        <c:v>4.34</c:v>
                      </c:pt>
                      <c:pt idx="646">
                        <c:v>7.1</c:v>
                      </c:pt>
                      <c:pt idx="647">
                        <c:v>7.3</c:v>
                      </c:pt>
                      <c:pt idx="648">
                        <c:v>7.41</c:v>
                      </c:pt>
                      <c:pt idx="649">
                        <c:v>7.75</c:v>
                      </c:pt>
                      <c:pt idx="650">
                        <c:v>7.84</c:v>
                      </c:pt>
                      <c:pt idx="651">
                        <c:v>7.86</c:v>
                      </c:pt>
                      <c:pt idx="652">
                        <c:v>6.9</c:v>
                      </c:pt>
                      <c:pt idx="653">
                        <c:v>5.82</c:v>
                      </c:pt>
                      <c:pt idx="654">
                        <c:v>5.51</c:v>
                      </c:pt>
                      <c:pt idx="655">
                        <c:v>5.44</c:v>
                      </c:pt>
                      <c:pt idx="656">
                        <c:v>5.36</c:v>
                      </c:pt>
                      <c:pt idx="657">
                        <c:v>4.1500000000000004</c:v>
                      </c:pt>
                      <c:pt idx="658">
                        <c:v>3.69</c:v>
                      </c:pt>
                      <c:pt idx="659">
                        <c:v>3.5</c:v>
                      </c:pt>
                      <c:pt idx="660">
                        <c:v>3.88</c:v>
                      </c:pt>
                      <c:pt idx="661">
                        <c:v>3.7</c:v>
                      </c:pt>
                      <c:pt idx="662">
                        <c:v>5.55</c:v>
                      </c:pt>
                      <c:pt idx="663">
                        <c:v>4.49</c:v>
                      </c:pt>
                      <c:pt idx="664">
                        <c:v>4.12</c:v>
                      </c:pt>
                      <c:pt idx="665">
                        <c:v>4.1500000000000004</c:v>
                      </c:pt>
                      <c:pt idx="666">
                        <c:v>4.28</c:v>
                      </c:pt>
                      <c:pt idx="667">
                        <c:v>4.38</c:v>
                      </c:pt>
                      <c:pt idx="668">
                        <c:v>3.9</c:v>
                      </c:pt>
                      <c:pt idx="669">
                        <c:v>4.13</c:v>
                      </c:pt>
                      <c:pt idx="670">
                        <c:v>3.81</c:v>
                      </c:pt>
                      <c:pt idx="671">
                        <c:v>3.67</c:v>
                      </c:pt>
                      <c:pt idx="672">
                        <c:v>3.39</c:v>
                      </c:pt>
                      <c:pt idx="673">
                        <c:v>3.7</c:v>
                      </c:pt>
                      <c:pt idx="674">
                        <c:v>3.47</c:v>
                      </c:pt>
                      <c:pt idx="675">
                        <c:v>5.9</c:v>
                      </c:pt>
                      <c:pt idx="676">
                        <c:v>5.99</c:v>
                      </c:pt>
                      <c:pt idx="677">
                        <c:v>4.71</c:v>
                      </c:pt>
                      <c:pt idx="678">
                        <c:v>4.84</c:v>
                      </c:pt>
                      <c:pt idx="679">
                        <c:v>4.82</c:v>
                      </c:pt>
                      <c:pt idx="680">
                        <c:v>4.67</c:v>
                      </c:pt>
                      <c:pt idx="681">
                        <c:v>4.78</c:v>
                      </c:pt>
                      <c:pt idx="682">
                        <c:v>4.71</c:v>
                      </c:pt>
                      <c:pt idx="683">
                        <c:v>4.1500000000000004</c:v>
                      </c:pt>
                      <c:pt idx="684">
                        <c:v>3.69</c:v>
                      </c:pt>
                      <c:pt idx="685">
                        <c:v>3.21</c:v>
                      </c:pt>
                      <c:pt idx="686">
                        <c:v>3.05</c:v>
                      </c:pt>
                      <c:pt idx="687">
                        <c:v>3</c:v>
                      </c:pt>
                      <c:pt idx="688">
                        <c:v>3.12</c:v>
                      </c:pt>
                      <c:pt idx="689">
                        <c:v>3.15</c:v>
                      </c:pt>
                      <c:pt idx="690">
                        <c:v>4.07</c:v>
                      </c:pt>
                      <c:pt idx="691">
                        <c:v>3.39</c:v>
                      </c:pt>
                      <c:pt idx="692">
                        <c:v>3.21</c:v>
                      </c:pt>
                      <c:pt idx="693">
                        <c:v>3.07</c:v>
                      </c:pt>
                      <c:pt idx="694">
                        <c:v>3.1</c:v>
                      </c:pt>
                      <c:pt idx="695">
                        <c:v>3.19</c:v>
                      </c:pt>
                      <c:pt idx="696">
                        <c:v>4.01</c:v>
                      </c:pt>
                      <c:pt idx="697">
                        <c:v>4.28</c:v>
                      </c:pt>
                      <c:pt idx="698">
                        <c:v>5</c:v>
                      </c:pt>
                      <c:pt idx="699">
                        <c:v>5.2</c:v>
                      </c:pt>
                      <c:pt idx="700">
                        <c:v>5.59</c:v>
                      </c:pt>
                      <c:pt idx="701">
                        <c:v>4.17</c:v>
                      </c:pt>
                      <c:pt idx="702">
                        <c:v>4.82</c:v>
                      </c:pt>
                      <c:pt idx="703">
                        <c:v>4.17</c:v>
                      </c:pt>
                      <c:pt idx="704">
                        <c:v>4.82</c:v>
                      </c:pt>
                      <c:pt idx="705">
                        <c:v>4.57</c:v>
                      </c:pt>
                      <c:pt idx="706">
                        <c:v>4.29</c:v>
                      </c:pt>
                      <c:pt idx="707">
                        <c:v>4.4800000000000004</c:v>
                      </c:pt>
                      <c:pt idx="708">
                        <c:v>4.79</c:v>
                      </c:pt>
                      <c:pt idx="709">
                        <c:v>4.93</c:v>
                      </c:pt>
                      <c:pt idx="710">
                        <c:v>3.88</c:v>
                      </c:pt>
                      <c:pt idx="711">
                        <c:v>3</c:v>
                      </c:pt>
                      <c:pt idx="712">
                        <c:v>4.38</c:v>
                      </c:pt>
                      <c:pt idx="713">
                        <c:v>4.12</c:v>
                      </c:pt>
                      <c:pt idx="714">
                        <c:v>3.75</c:v>
                      </c:pt>
                      <c:pt idx="715">
                        <c:v>3.01</c:v>
                      </c:pt>
                      <c:pt idx="716">
                        <c:v>2.73</c:v>
                      </c:pt>
                      <c:pt idx="717">
                        <c:v>2.66</c:v>
                      </c:pt>
                      <c:pt idx="718">
                        <c:v>2.82</c:v>
                      </c:pt>
                      <c:pt idx="719">
                        <c:v>2.61</c:v>
                      </c:pt>
                      <c:pt idx="720">
                        <c:v>2.77</c:v>
                      </c:pt>
                      <c:pt idx="721">
                        <c:v>2.94</c:v>
                      </c:pt>
                      <c:pt idx="722">
                        <c:v>2.82</c:v>
                      </c:pt>
                      <c:pt idx="723">
                        <c:v>2.77</c:v>
                      </c:pt>
                      <c:pt idx="724">
                        <c:v>2.39</c:v>
                      </c:pt>
                      <c:pt idx="725">
                        <c:v>2.66</c:v>
                      </c:pt>
                      <c:pt idx="726">
                        <c:v>2.44</c:v>
                      </c:pt>
                      <c:pt idx="727">
                        <c:v>2.5</c:v>
                      </c:pt>
                      <c:pt idx="728">
                        <c:v>2.29</c:v>
                      </c:pt>
                      <c:pt idx="729">
                        <c:v>2.41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ED39-4B43-971D-EC42A37FAF8A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v>2005</c:v>
                </c:tx>
                <c:spPr>
                  <a:ln w="1270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DATOS!$AB$3:$AB$732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2.57</c:v>
                      </c:pt>
                      <c:pt idx="1">
                        <c:v>2.4900000000000002</c:v>
                      </c:pt>
                      <c:pt idx="2">
                        <c:v>2.38</c:v>
                      </c:pt>
                      <c:pt idx="3">
                        <c:v>2.4700000000000002</c:v>
                      </c:pt>
                      <c:pt idx="4">
                        <c:v>2.4</c:v>
                      </c:pt>
                      <c:pt idx="5">
                        <c:v>2.41</c:v>
                      </c:pt>
                      <c:pt idx="6">
                        <c:v>2.2799999999999998</c:v>
                      </c:pt>
                      <c:pt idx="7">
                        <c:v>2.25</c:v>
                      </c:pt>
                      <c:pt idx="8">
                        <c:v>2.4500000000000002</c:v>
                      </c:pt>
                      <c:pt idx="9">
                        <c:v>2.2999999999999998</c:v>
                      </c:pt>
                      <c:pt idx="10">
                        <c:v>4.3</c:v>
                      </c:pt>
                      <c:pt idx="11">
                        <c:v>4.78</c:v>
                      </c:pt>
                      <c:pt idx="12">
                        <c:v>3.67</c:v>
                      </c:pt>
                      <c:pt idx="13">
                        <c:v>3.6</c:v>
                      </c:pt>
                      <c:pt idx="14">
                        <c:v>3.62</c:v>
                      </c:pt>
                      <c:pt idx="15">
                        <c:v>3.45</c:v>
                      </c:pt>
                      <c:pt idx="16">
                        <c:v>3.73</c:v>
                      </c:pt>
                      <c:pt idx="17">
                        <c:v>2.5499999999999998</c:v>
                      </c:pt>
                      <c:pt idx="18">
                        <c:v>3.17</c:v>
                      </c:pt>
                      <c:pt idx="19">
                        <c:v>3.08</c:v>
                      </c:pt>
                      <c:pt idx="20">
                        <c:v>2.65</c:v>
                      </c:pt>
                      <c:pt idx="21">
                        <c:v>2.68</c:v>
                      </c:pt>
                      <c:pt idx="22">
                        <c:v>2.9</c:v>
                      </c:pt>
                      <c:pt idx="23">
                        <c:v>3.08</c:v>
                      </c:pt>
                      <c:pt idx="24">
                        <c:v>3.1</c:v>
                      </c:pt>
                      <c:pt idx="25">
                        <c:v>3.7</c:v>
                      </c:pt>
                      <c:pt idx="26">
                        <c:v>2.75</c:v>
                      </c:pt>
                      <c:pt idx="27">
                        <c:v>2.72</c:v>
                      </c:pt>
                      <c:pt idx="28">
                        <c:v>2.7</c:v>
                      </c:pt>
                      <c:pt idx="29">
                        <c:v>3.6</c:v>
                      </c:pt>
                      <c:pt idx="30">
                        <c:v>4.38</c:v>
                      </c:pt>
                      <c:pt idx="31">
                        <c:v>4.45</c:v>
                      </c:pt>
                      <c:pt idx="32">
                        <c:v>3.2</c:v>
                      </c:pt>
                      <c:pt idx="33">
                        <c:v>3.12</c:v>
                      </c:pt>
                      <c:pt idx="34">
                        <c:v>2.61</c:v>
                      </c:pt>
                      <c:pt idx="35">
                        <c:v>2.74</c:v>
                      </c:pt>
                      <c:pt idx="36">
                        <c:v>2.68</c:v>
                      </c:pt>
                      <c:pt idx="37">
                        <c:v>2.63</c:v>
                      </c:pt>
                      <c:pt idx="38">
                        <c:v>2.5099999999999998</c:v>
                      </c:pt>
                      <c:pt idx="39">
                        <c:v>2.4</c:v>
                      </c:pt>
                      <c:pt idx="40">
                        <c:v>2.5499999999999998</c:v>
                      </c:pt>
                      <c:pt idx="41">
                        <c:v>2.5</c:v>
                      </c:pt>
                      <c:pt idx="42">
                        <c:v>2.4300000000000002</c:v>
                      </c:pt>
                      <c:pt idx="43">
                        <c:v>2.41</c:v>
                      </c:pt>
                      <c:pt idx="44">
                        <c:v>2.37</c:v>
                      </c:pt>
                      <c:pt idx="45">
                        <c:v>2.39</c:v>
                      </c:pt>
                      <c:pt idx="46">
                        <c:v>2.4</c:v>
                      </c:pt>
                      <c:pt idx="47">
                        <c:v>2.42</c:v>
                      </c:pt>
                      <c:pt idx="48">
                        <c:v>2.39</c:v>
                      </c:pt>
                      <c:pt idx="49">
                        <c:v>3.08</c:v>
                      </c:pt>
                      <c:pt idx="50">
                        <c:v>2.61</c:v>
                      </c:pt>
                      <c:pt idx="51">
                        <c:v>2.44</c:v>
                      </c:pt>
                      <c:pt idx="52">
                        <c:v>2.3199999999999998</c:v>
                      </c:pt>
                      <c:pt idx="53">
                        <c:v>2.2200000000000002</c:v>
                      </c:pt>
                      <c:pt idx="54">
                        <c:v>1.9</c:v>
                      </c:pt>
                      <c:pt idx="55">
                        <c:v>1.93</c:v>
                      </c:pt>
                      <c:pt idx="56">
                        <c:v>1.91</c:v>
                      </c:pt>
                      <c:pt idx="57">
                        <c:v>1.99</c:v>
                      </c:pt>
                      <c:pt idx="58">
                        <c:v>1.91</c:v>
                      </c:pt>
                      <c:pt idx="59">
                        <c:v>2</c:v>
                      </c:pt>
                      <c:pt idx="60">
                        <c:v>2.83</c:v>
                      </c:pt>
                      <c:pt idx="61">
                        <c:v>3.05</c:v>
                      </c:pt>
                      <c:pt idx="62">
                        <c:v>3.12</c:v>
                      </c:pt>
                      <c:pt idx="63">
                        <c:v>3.15</c:v>
                      </c:pt>
                      <c:pt idx="64">
                        <c:v>3.08</c:v>
                      </c:pt>
                      <c:pt idx="65">
                        <c:v>2.94</c:v>
                      </c:pt>
                      <c:pt idx="66">
                        <c:v>1.9</c:v>
                      </c:pt>
                      <c:pt idx="67">
                        <c:v>1.99</c:v>
                      </c:pt>
                      <c:pt idx="68">
                        <c:v>1.87</c:v>
                      </c:pt>
                      <c:pt idx="69">
                        <c:v>2.0299999999999998</c:v>
                      </c:pt>
                      <c:pt idx="70">
                        <c:v>3.05</c:v>
                      </c:pt>
                      <c:pt idx="71">
                        <c:v>3.07</c:v>
                      </c:pt>
                      <c:pt idx="72">
                        <c:v>2.64</c:v>
                      </c:pt>
                      <c:pt idx="73">
                        <c:v>2.8</c:v>
                      </c:pt>
                      <c:pt idx="74">
                        <c:v>2.4</c:v>
                      </c:pt>
                      <c:pt idx="75">
                        <c:v>2.61</c:v>
                      </c:pt>
                      <c:pt idx="76">
                        <c:v>2.42</c:v>
                      </c:pt>
                      <c:pt idx="77">
                        <c:v>2.59</c:v>
                      </c:pt>
                      <c:pt idx="78">
                        <c:v>3.77</c:v>
                      </c:pt>
                      <c:pt idx="79">
                        <c:v>4.05</c:v>
                      </c:pt>
                      <c:pt idx="80">
                        <c:v>4.7</c:v>
                      </c:pt>
                      <c:pt idx="81">
                        <c:v>4.79</c:v>
                      </c:pt>
                      <c:pt idx="82">
                        <c:v>4.7300000000000004</c:v>
                      </c:pt>
                      <c:pt idx="83">
                        <c:v>4.82</c:v>
                      </c:pt>
                      <c:pt idx="84">
                        <c:v>5.51</c:v>
                      </c:pt>
                      <c:pt idx="85">
                        <c:v>5.91</c:v>
                      </c:pt>
                      <c:pt idx="86">
                        <c:v>6.1</c:v>
                      </c:pt>
                      <c:pt idx="87">
                        <c:v>6.15</c:v>
                      </c:pt>
                      <c:pt idx="88">
                        <c:v>7.5</c:v>
                      </c:pt>
                      <c:pt idx="89">
                        <c:v>7.09</c:v>
                      </c:pt>
                      <c:pt idx="90">
                        <c:v>6.88</c:v>
                      </c:pt>
                      <c:pt idx="91">
                        <c:v>4.3</c:v>
                      </c:pt>
                      <c:pt idx="92">
                        <c:v>4</c:v>
                      </c:pt>
                      <c:pt idx="93">
                        <c:v>5.03</c:v>
                      </c:pt>
                      <c:pt idx="94">
                        <c:v>4.91</c:v>
                      </c:pt>
                      <c:pt idx="95">
                        <c:v>4.7699999999999996</c:v>
                      </c:pt>
                      <c:pt idx="96">
                        <c:v>4.5199999999999996</c:v>
                      </c:pt>
                      <c:pt idx="97">
                        <c:v>4.1500000000000004</c:v>
                      </c:pt>
                      <c:pt idx="98">
                        <c:v>3.31</c:v>
                      </c:pt>
                      <c:pt idx="99">
                        <c:v>3.42</c:v>
                      </c:pt>
                      <c:pt idx="100">
                        <c:v>3.16</c:v>
                      </c:pt>
                      <c:pt idx="101">
                        <c:v>2.8</c:v>
                      </c:pt>
                      <c:pt idx="102">
                        <c:v>2.99</c:v>
                      </c:pt>
                      <c:pt idx="103">
                        <c:v>3.11</c:v>
                      </c:pt>
                      <c:pt idx="104">
                        <c:v>2.68</c:v>
                      </c:pt>
                      <c:pt idx="105">
                        <c:v>2.7</c:v>
                      </c:pt>
                      <c:pt idx="106">
                        <c:v>2.77</c:v>
                      </c:pt>
                      <c:pt idx="107">
                        <c:v>2.8</c:v>
                      </c:pt>
                      <c:pt idx="108">
                        <c:v>2.66</c:v>
                      </c:pt>
                      <c:pt idx="109">
                        <c:v>2.72</c:v>
                      </c:pt>
                      <c:pt idx="110">
                        <c:v>4.1100000000000003</c:v>
                      </c:pt>
                      <c:pt idx="111">
                        <c:v>4.07</c:v>
                      </c:pt>
                      <c:pt idx="112">
                        <c:v>2.78</c:v>
                      </c:pt>
                      <c:pt idx="113">
                        <c:v>2.6</c:v>
                      </c:pt>
                      <c:pt idx="114">
                        <c:v>2.41</c:v>
                      </c:pt>
                      <c:pt idx="115">
                        <c:v>2.3199999999999998</c:v>
                      </c:pt>
                      <c:pt idx="116">
                        <c:v>2</c:v>
                      </c:pt>
                      <c:pt idx="117">
                        <c:v>2.1</c:v>
                      </c:pt>
                      <c:pt idx="118">
                        <c:v>2.46</c:v>
                      </c:pt>
                      <c:pt idx="119">
                        <c:v>2.98</c:v>
                      </c:pt>
                      <c:pt idx="120">
                        <c:v>3.43</c:v>
                      </c:pt>
                      <c:pt idx="121">
                        <c:v>3.19</c:v>
                      </c:pt>
                      <c:pt idx="122">
                        <c:v>2.82</c:v>
                      </c:pt>
                      <c:pt idx="123">
                        <c:v>2.85</c:v>
                      </c:pt>
                      <c:pt idx="124">
                        <c:v>2.93</c:v>
                      </c:pt>
                      <c:pt idx="125">
                        <c:v>3.12</c:v>
                      </c:pt>
                      <c:pt idx="126">
                        <c:v>2.98</c:v>
                      </c:pt>
                      <c:pt idx="127">
                        <c:v>3.15</c:v>
                      </c:pt>
                      <c:pt idx="128">
                        <c:v>4.9000000000000004</c:v>
                      </c:pt>
                      <c:pt idx="129">
                        <c:v>4.99</c:v>
                      </c:pt>
                      <c:pt idx="130">
                        <c:v>3.21</c:v>
                      </c:pt>
                      <c:pt idx="131">
                        <c:v>4.42</c:v>
                      </c:pt>
                      <c:pt idx="132">
                        <c:v>4.3</c:v>
                      </c:pt>
                      <c:pt idx="133">
                        <c:v>4.25</c:v>
                      </c:pt>
                      <c:pt idx="134">
                        <c:v>4.38</c:v>
                      </c:pt>
                      <c:pt idx="135">
                        <c:v>5.69</c:v>
                      </c:pt>
                      <c:pt idx="136">
                        <c:v>4.93</c:v>
                      </c:pt>
                      <c:pt idx="137">
                        <c:v>3.81</c:v>
                      </c:pt>
                      <c:pt idx="138">
                        <c:v>3.64</c:v>
                      </c:pt>
                      <c:pt idx="139">
                        <c:v>3.98</c:v>
                      </c:pt>
                      <c:pt idx="140">
                        <c:v>3.59</c:v>
                      </c:pt>
                      <c:pt idx="141">
                        <c:v>3.77</c:v>
                      </c:pt>
                      <c:pt idx="142">
                        <c:v>4.01</c:v>
                      </c:pt>
                      <c:pt idx="143">
                        <c:v>3.87</c:v>
                      </c:pt>
                      <c:pt idx="144">
                        <c:v>3.42</c:v>
                      </c:pt>
                      <c:pt idx="145">
                        <c:v>3.88</c:v>
                      </c:pt>
                      <c:pt idx="146">
                        <c:v>4.09</c:v>
                      </c:pt>
                      <c:pt idx="147">
                        <c:v>3.93</c:v>
                      </c:pt>
                      <c:pt idx="148">
                        <c:v>3.48</c:v>
                      </c:pt>
                      <c:pt idx="149">
                        <c:v>3.99</c:v>
                      </c:pt>
                      <c:pt idx="150">
                        <c:v>4.03</c:v>
                      </c:pt>
                      <c:pt idx="151">
                        <c:v>4.09</c:v>
                      </c:pt>
                      <c:pt idx="152">
                        <c:v>4.4800000000000004</c:v>
                      </c:pt>
                      <c:pt idx="153">
                        <c:v>4.88</c:v>
                      </c:pt>
                      <c:pt idx="154">
                        <c:v>5.2</c:v>
                      </c:pt>
                      <c:pt idx="155">
                        <c:v>5.71</c:v>
                      </c:pt>
                      <c:pt idx="156">
                        <c:v>4.82</c:v>
                      </c:pt>
                      <c:pt idx="157">
                        <c:v>4.71</c:v>
                      </c:pt>
                      <c:pt idx="158">
                        <c:v>4.4400000000000004</c:v>
                      </c:pt>
                      <c:pt idx="159">
                        <c:v>3.91</c:v>
                      </c:pt>
                      <c:pt idx="160">
                        <c:v>2.82</c:v>
                      </c:pt>
                      <c:pt idx="161">
                        <c:v>2.94</c:v>
                      </c:pt>
                      <c:pt idx="162">
                        <c:v>3.51</c:v>
                      </c:pt>
                      <c:pt idx="163">
                        <c:v>3.66</c:v>
                      </c:pt>
                      <c:pt idx="164">
                        <c:v>2.8</c:v>
                      </c:pt>
                      <c:pt idx="165">
                        <c:v>2.79</c:v>
                      </c:pt>
                      <c:pt idx="166">
                        <c:v>2.48</c:v>
                      </c:pt>
                      <c:pt idx="167">
                        <c:v>2.5499999999999998</c:v>
                      </c:pt>
                      <c:pt idx="168">
                        <c:v>2.6</c:v>
                      </c:pt>
                      <c:pt idx="169">
                        <c:v>2.4900000000000002</c:v>
                      </c:pt>
                      <c:pt idx="170">
                        <c:v>2.38</c:v>
                      </c:pt>
                      <c:pt idx="171">
                        <c:v>2.58</c:v>
                      </c:pt>
                      <c:pt idx="172">
                        <c:v>2.57</c:v>
                      </c:pt>
                      <c:pt idx="173">
                        <c:v>2.65</c:v>
                      </c:pt>
                      <c:pt idx="174">
                        <c:v>2.78</c:v>
                      </c:pt>
                      <c:pt idx="175">
                        <c:v>2.63</c:v>
                      </c:pt>
                      <c:pt idx="176">
                        <c:v>2.31</c:v>
                      </c:pt>
                      <c:pt idx="177">
                        <c:v>2.77</c:v>
                      </c:pt>
                      <c:pt idx="178">
                        <c:v>5.28</c:v>
                      </c:pt>
                      <c:pt idx="179">
                        <c:v>4.4000000000000004</c:v>
                      </c:pt>
                      <c:pt idx="180">
                        <c:v>3.77</c:v>
                      </c:pt>
                      <c:pt idx="181">
                        <c:v>3.82</c:v>
                      </c:pt>
                      <c:pt idx="182">
                        <c:v>3.53</c:v>
                      </c:pt>
                      <c:pt idx="183">
                        <c:v>3.71</c:v>
                      </c:pt>
                      <c:pt idx="184">
                        <c:v>4.18</c:v>
                      </c:pt>
                      <c:pt idx="185">
                        <c:v>4.22</c:v>
                      </c:pt>
                      <c:pt idx="186">
                        <c:v>3.76</c:v>
                      </c:pt>
                      <c:pt idx="187">
                        <c:v>3.7</c:v>
                      </c:pt>
                      <c:pt idx="188">
                        <c:v>3.2</c:v>
                      </c:pt>
                      <c:pt idx="189">
                        <c:v>3.11</c:v>
                      </c:pt>
                      <c:pt idx="190">
                        <c:v>3.03</c:v>
                      </c:pt>
                      <c:pt idx="191">
                        <c:v>3.09</c:v>
                      </c:pt>
                      <c:pt idx="192">
                        <c:v>3.05</c:v>
                      </c:pt>
                      <c:pt idx="193">
                        <c:v>3.03</c:v>
                      </c:pt>
                      <c:pt idx="194">
                        <c:v>2.9</c:v>
                      </c:pt>
                      <c:pt idx="195">
                        <c:v>3.3</c:v>
                      </c:pt>
                      <c:pt idx="196">
                        <c:v>3.31</c:v>
                      </c:pt>
                      <c:pt idx="197">
                        <c:v>3.28</c:v>
                      </c:pt>
                      <c:pt idx="198">
                        <c:v>3.15</c:v>
                      </c:pt>
                      <c:pt idx="199">
                        <c:v>3.2</c:v>
                      </c:pt>
                      <c:pt idx="200">
                        <c:v>3.33</c:v>
                      </c:pt>
                      <c:pt idx="201">
                        <c:v>3.39</c:v>
                      </c:pt>
                      <c:pt idx="202">
                        <c:v>4.28</c:v>
                      </c:pt>
                      <c:pt idx="203">
                        <c:v>3.76</c:v>
                      </c:pt>
                      <c:pt idx="204">
                        <c:v>4.09</c:v>
                      </c:pt>
                      <c:pt idx="205">
                        <c:v>4.1500000000000004</c:v>
                      </c:pt>
                      <c:pt idx="206">
                        <c:v>4.17</c:v>
                      </c:pt>
                      <c:pt idx="207">
                        <c:v>3.8</c:v>
                      </c:pt>
                      <c:pt idx="208">
                        <c:v>3.65</c:v>
                      </c:pt>
                      <c:pt idx="209">
                        <c:v>3.99</c:v>
                      </c:pt>
                      <c:pt idx="210">
                        <c:v>4.05</c:v>
                      </c:pt>
                      <c:pt idx="211">
                        <c:v>4.1500000000000004</c:v>
                      </c:pt>
                      <c:pt idx="212">
                        <c:v>4.18</c:v>
                      </c:pt>
                      <c:pt idx="213">
                        <c:v>4.21</c:v>
                      </c:pt>
                      <c:pt idx="214">
                        <c:v>4.24</c:v>
                      </c:pt>
                      <c:pt idx="215">
                        <c:v>4.82</c:v>
                      </c:pt>
                      <c:pt idx="216">
                        <c:v>5.0199999999999996</c:v>
                      </c:pt>
                      <c:pt idx="217">
                        <c:v>4.3</c:v>
                      </c:pt>
                      <c:pt idx="218">
                        <c:v>2.91</c:v>
                      </c:pt>
                      <c:pt idx="219">
                        <c:v>2.84</c:v>
                      </c:pt>
                      <c:pt idx="220">
                        <c:v>3.2</c:v>
                      </c:pt>
                      <c:pt idx="221">
                        <c:v>3.1</c:v>
                      </c:pt>
                      <c:pt idx="222">
                        <c:v>2.9</c:v>
                      </c:pt>
                      <c:pt idx="223">
                        <c:v>3.19</c:v>
                      </c:pt>
                      <c:pt idx="224">
                        <c:v>3.71</c:v>
                      </c:pt>
                      <c:pt idx="225">
                        <c:v>3.88</c:v>
                      </c:pt>
                      <c:pt idx="226">
                        <c:v>3.11</c:v>
                      </c:pt>
                      <c:pt idx="227">
                        <c:v>3.19</c:v>
                      </c:pt>
                      <c:pt idx="228">
                        <c:v>3.28</c:v>
                      </c:pt>
                      <c:pt idx="229">
                        <c:v>3.61</c:v>
                      </c:pt>
                      <c:pt idx="230">
                        <c:v>4.71</c:v>
                      </c:pt>
                      <c:pt idx="231">
                        <c:v>4.45</c:v>
                      </c:pt>
                      <c:pt idx="232">
                        <c:v>3.56</c:v>
                      </c:pt>
                      <c:pt idx="233">
                        <c:v>3.78</c:v>
                      </c:pt>
                      <c:pt idx="234">
                        <c:v>4.71</c:v>
                      </c:pt>
                      <c:pt idx="235">
                        <c:v>4.55</c:v>
                      </c:pt>
                      <c:pt idx="236">
                        <c:v>4.63</c:v>
                      </c:pt>
                      <c:pt idx="237">
                        <c:v>4.88</c:v>
                      </c:pt>
                      <c:pt idx="238">
                        <c:v>4.97</c:v>
                      </c:pt>
                      <c:pt idx="239">
                        <c:v>4.72</c:v>
                      </c:pt>
                      <c:pt idx="240">
                        <c:v>4.4000000000000004</c:v>
                      </c:pt>
                      <c:pt idx="241">
                        <c:v>4.62</c:v>
                      </c:pt>
                      <c:pt idx="242">
                        <c:v>5.0999999999999996</c:v>
                      </c:pt>
                      <c:pt idx="243">
                        <c:v>4.72</c:v>
                      </c:pt>
                      <c:pt idx="244">
                        <c:v>4.07</c:v>
                      </c:pt>
                      <c:pt idx="245">
                        <c:v>4.13</c:v>
                      </c:pt>
                      <c:pt idx="246">
                        <c:v>4.0999999999999996</c:v>
                      </c:pt>
                      <c:pt idx="247">
                        <c:v>5.3</c:v>
                      </c:pt>
                      <c:pt idx="248">
                        <c:v>5.81</c:v>
                      </c:pt>
                      <c:pt idx="249">
                        <c:v>5.77</c:v>
                      </c:pt>
                      <c:pt idx="250">
                        <c:v>5.94</c:v>
                      </c:pt>
                      <c:pt idx="251">
                        <c:v>6.9</c:v>
                      </c:pt>
                      <c:pt idx="252">
                        <c:v>6.34</c:v>
                      </c:pt>
                      <c:pt idx="253">
                        <c:v>6.3</c:v>
                      </c:pt>
                      <c:pt idx="254">
                        <c:v>5.48</c:v>
                      </c:pt>
                      <c:pt idx="255">
                        <c:v>5.13</c:v>
                      </c:pt>
                      <c:pt idx="256">
                        <c:v>5.19</c:v>
                      </c:pt>
                      <c:pt idx="257">
                        <c:v>4.72</c:v>
                      </c:pt>
                      <c:pt idx="258">
                        <c:v>4.8099999999999996</c:v>
                      </c:pt>
                      <c:pt idx="259">
                        <c:v>4.93</c:v>
                      </c:pt>
                      <c:pt idx="260">
                        <c:v>5.65</c:v>
                      </c:pt>
                      <c:pt idx="261">
                        <c:v>5.6</c:v>
                      </c:pt>
                      <c:pt idx="262">
                        <c:v>4.1100000000000003</c:v>
                      </c:pt>
                      <c:pt idx="263">
                        <c:v>3.82</c:v>
                      </c:pt>
                      <c:pt idx="264">
                        <c:v>3.71</c:v>
                      </c:pt>
                      <c:pt idx="265">
                        <c:v>3.8</c:v>
                      </c:pt>
                      <c:pt idx="266">
                        <c:v>4.1900000000000004</c:v>
                      </c:pt>
                      <c:pt idx="267">
                        <c:v>4.1500000000000004</c:v>
                      </c:pt>
                      <c:pt idx="268">
                        <c:v>4.2300000000000004</c:v>
                      </c:pt>
                      <c:pt idx="269">
                        <c:v>4</c:v>
                      </c:pt>
                      <c:pt idx="270">
                        <c:v>3.69</c:v>
                      </c:pt>
                      <c:pt idx="271">
                        <c:v>3.6</c:v>
                      </c:pt>
                      <c:pt idx="272">
                        <c:v>3.98</c:v>
                      </c:pt>
                      <c:pt idx="273">
                        <c:v>4.28</c:v>
                      </c:pt>
                      <c:pt idx="274">
                        <c:v>6.1</c:v>
                      </c:pt>
                      <c:pt idx="275">
                        <c:v>6.99</c:v>
                      </c:pt>
                      <c:pt idx="276">
                        <c:v>6.58</c:v>
                      </c:pt>
                      <c:pt idx="277">
                        <c:v>5.0999999999999996</c:v>
                      </c:pt>
                      <c:pt idx="278">
                        <c:v>5.13</c:v>
                      </c:pt>
                      <c:pt idx="279">
                        <c:v>6.98</c:v>
                      </c:pt>
                      <c:pt idx="280">
                        <c:v>7.2</c:v>
                      </c:pt>
                      <c:pt idx="281">
                        <c:v>6.33</c:v>
                      </c:pt>
                      <c:pt idx="282">
                        <c:v>5.81</c:v>
                      </c:pt>
                      <c:pt idx="283">
                        <c:v>5.45</c:v>
                      </c:pt>
                      <c:pt idx="284">
                        <c:v>5.1100000000000003</c:v>
                      </c:pt>
                      <c:pt idx="285">
                        <c:v>5.03</c:v>
                      </c:pt>
                      <c:pt idx="286">
                        <c:v>4.3</c:v>
                      </c:pt>
                      <c:pt idx="287">
                        <c:v>5.4</c:v>
                      </c:pt>
                      <c:pt idx="288">
                        <c:v>6.61</c:v>
                      </c:pt>
                      <c:pt idx="289">
                        <c:v>5.0999999999999996</c:v>
                      </c:pt>
                      <c:pt idx="290">
                        <c:v>3.15</c:v>
                      </c:pt>
                      <c:pt idx="291">
                        <c:v>3.81</c:v>
                      </c:pt>
                      <c:pt idx="292">
                        <c:v>4.26</c:v>
                      </c:pt>
                      <c:pt idx="293">
                        <c:v>4.12</c:v>
                      </c:pt>
                      <c:pt idx="294">
                        <c:v>4.0999999999999996</c:v>
                      </c:pt>
                      <c:pt idx="295">
                        <c:v>4.4800000000000004</c:v>
                      </c:pt>
                      <c:pt idx="296">
                        <c:v>4.3899999999999997</c:v>
                      </c:pt>
                      <c:pt idx="297">
                        <c:v>4</c:v>
                      </c:pt>
                      <c:pt idx="298">
                        <c:v>3.43</c:v>
                      </c:pt>
                      <c:pt idx="299">
                        <c:v>3.1</c:v>
                      </c:pt>
                      <c:pt idx="300">
                        <c:v>5.0199999999999996</c:v>
                      </c:pt>
                      <c:pt idx="301">
                        <c:v>5.31</c:v>
                      </c:pt>
                      <c:pt idx="302">
                        <c:v>3.15</c:v>
                      </c:pt>
                      <c:pt idx="303">
                        <c:v>3.4</c:v>
                      </c:pt>
                      <c:pt idx="304">
                        <c:v>3.36</c:v>
                      </c:pt>
                      <c:pt idx="305">
                        <c:v>3</c:v>
                      </c:pt>
                      <c:pt idx="306">
                        <c:v>4.12</c:v>
                      </c:pt>
                      <c:pt idx="307">
                        <c:v>4.6399999999999997</c:v>
                      </c:pt>
                      <c:pt idx="308">
                        <c:v>5</c:v>
                      </c:pt>
                      <c:pt idx="309">
                        <c:v>5.12</c:v>
                      </c:pt>
                      <c:pt idx="310">
                        <c:v>4.18</c:v>
                      </c:pt>
                      <c:pt idx="311">
                        <c:v>4.76</c:v>
                      </c:pt>
                      <c:pt idx="312">
                        <c:v>4.68</c:v>
                      </c:pt>
                      <c:pt idx="313">
                        <c:v>4.82</c:v>
                      </c:pt>
                      <c:pt idx="314">
                        <c:v>4.4000000000000004</c:v>
                      </c:pt>
                      <c:pt idx="315">
                        <c:v>3</c:v>
                      </c:pt>
                      <c:pt idx="316">
                        <c:v>5.42</c:v>
                      </c:pt>
                      <c:pt idx="317">
                        <c:v>5.68</c:v>
                      </c:pt>
                      <c:pt idx="318">
                        <c:v>4.3099999999999996</c:v>
                      </c:pt>
                      <c:pt idx="319">
                        <c:v>4.13</c:v>
                      </c:pt>
                      <c:pt idx="320">
                        <c:v>4.2</c:v>
                      </c:pt>
                      <c:pt idx="321">
                        <c:v>4.41</c:v>
                      </c:pt>
                      <c:pt idx="322">
                        <c:v>4.4800000000000004</c:v>
                      </c:pt>
                      <c:pt idx="323">
                        <c:v>4.72</c:v>
                      </c:pt>
                      <c:pt idx="324">
                        <c:v>4.9000000000000004</c:v>
                      </c:pt>
                      <c:pt idx="325">
                        <c:v>4.5999999999999996</c:v>
                      </c:pt>
                      <c:pt idx="326">
                        <c:v>4.83</c:v>
                      </c:pt>
                      <c:pt idx="327">
                        <c:v>4.91</c:v>
                      </c:pt>
                      <c:pt idx="328">
                        <c:v>3.02</c:v>
                      </c:pt>
                      <c:pt idx="329">
                        <c:v>3.15</c:v>
                      </c:pt>
                      <c:pt idx="330">
                        <c:v>3.09</c:v>
                      </c:pt>
                      <c:pt idx="331">
                        <c:v>3.2</c:v>
                      </c:pt>
                      <c:pt idx="332">
                        <c:v>3.3</c:v>
                      </c:pt>
                      <c:pt idx="333">
                        <c:v>3.12</c:v>
                      </c:pt>
                      <c:pt idx="334">
                        <c:v>3.21</c:v>
                      </c:pt>
                      <c:pt idx="335">
                        <c:v>3.08</c:v>
                      </c:pt>
                      <c:pt idx="336">
                        <c:v>2.74</c:v>
                      </c:pt>
                      <c:pt idx="337">
                        <c:v>2.66</c:v>
                      </c:pt>
                      <c:pt idx="338">
                        <c:v>2.81</c:v>
                      </c:pt>
                      <c:pt idx="339">
                        <c:v>2.72</c:v>
                      </c:pt>
                      <c:pt idx="340">
                        <c:v>2.57</c:v>
                      </c:pt>
                      <c:pt idx="341">
                        <c:v>2.59</c:v>
                      </c:pt>
                      <c:pt idx="342">
                        <c:v>2.5</c:v>
                      </c:pt>
                      <c:pt idx="343">
                        <c:v>2.57</c:v>
                      </c:pt>
                      <c:pt idx="344">
                        <c:v>2.42</c:v>
                      </c:pt>
                      <c:pt idx="345">
                        <c:v>2.5499999999999998</c:v>
                      </c:pt>
                      <c:pt idx="346">
                        <c:v>2.71</c:v>
                      </c:pt>
                      <c:pt idx="347">
                        <c:v>2.89</c:v>
                      </c:pt>
                      <c:pt idx="348">
                        <c:v>2.72</c:v>
                      </c:pt>
                      <c:pt idx="349">
                        <c:v>2.74</c:v>
                      </c:pt>
                      <c:pt idx="350">
                        <c:v>3.3</c:v>
                      </c:pt>
                      <c:pt idx="351">
                        <c:v>3.12</c:v>
                      </c:pt>
                      <c:pt idx="352">
                        <c:v>2.89</c:v>
                      </c:pt>
                      <c:pt idx="353">
                        <c:v>2.4300000000000002</c:v>
                      </c:pt>
                      <c:pt idx="354">
                        <c:v>2.2999999999999998</c:v>
                      </c:pt>
                      <c:pt idx="355">
                        <c:v>2.4700000000000002</c:v>
                      </c:pt>
                      <c:pt idx="356">
                        <c:v>2.61</c:v>
                      </c:pt>
                      <c:pt idx="357">
                        <c:v>2.99</c:v>
                      </c:pt>
                      <c:pt idx="358">
                        <c:v>2.72</c:v>
                      </c:pt>
                      <c:pt idx="359">
                        <c:v>2.56</c:v>
                      </c:pt>
                      <c:pt idx="360">
                        <c:v>2.6</c:v>
                      </c:pt>
                      <c:pt idx="361">
                        <c:v>2.79</c:v>
                      </c:pt>
                      <c:pt idx="362">
                        <c:v>3.2</c:v>
                      </c:pt>
                      <c:pt idx="363">
                        <c:v>3</c:v>
                      </c:pt>
                      <c:pt idx="364">
                        <c:v>2.86</c:v>
                      </c:pt>
                      <c:pt idx="365">
                        <c:v>3.69</c:v>
                      </c:pt>
                      <c:pt idx="366">
                        <c:v>3.3</c:v>
                      </c:pt>
                      <c:pt idx="367">
                        <c:v>2.6</c:v>
                      </c:pt>
                      <c:pt idx="368">
                        <c:v>2.77</c:v>
                      </c:pt>
                      <c:pt idx="369">
                        <c:v>3.84</c:v>
                      </c:pt>
                      <c:pt idx="370">
                        <c:v>4.2699999999999996</c:v>
                      </c:pt>
                      <c:pt idx="371">
                        <c:v>4.32</c:v>
                      </c:pt>
                      <c:pt idx="372">
                        <c:v>4.2</c:v>
                      </c:pt>
                      <c:pt idx="373">
                        <c:v>4.3499999999999996</c:v>
                      </c:pt>
                      <c:pt idx="374">
                        <c:v>4.4000000000000004</c:v>
                      </c:pt>
                      <c:pt idx="375">
                        <c:v>4.3099999999999996</c:v>
                      </c:pt>
                      <c:pt idx="376">
                        <c:v>4.43</c:v>
                      </c:pt>
                      <c:pt idx="377">
                        <c:v>4.4000000000000004</c:v>
                      </c:pt>
                      <c:pt idx="378">
                        <c:v>4.2</c:v>
                      </c:pt>
                      <c:pt idx="379">
                        <c:v>4.01</c:v>
                      </c:pt>
                      <c:pt idx="380">
                        <c:v>3.86</c:v>
                      </c:pt>
                      <c:pt idx="381">
                        <c:v>3.74</c:v>
                      </c:pt>
                      <c:pt idx="382">
                        <c:v>3.62</c:v>
                      </c:pt>
                      <c:pt idx="383">
                        <c:v>3.03</c:v>
                      </c:pt>
                      <c:pt idx="384">
                        <c:v>2.68</c:v>
                      </c:pt>
                      <c:pt idx="385">
                        <c:v>2.4900000000000002</c:v>
                      </c:pt>
                      <c:pt idx="386">
                        <c:v>2.6</c:v>
                      </c:pt>
                      <c:pt idx="387">
                        <c:v>2.63</c:v>
                      </c:pt>
                      <c:pt idx="388">
                        <c:v>2.2999999999999998</c:v>
                      </c:pt>
                      <c:pt idx="389">
                        <c:v>2.48</c:v>
                      </c:pt>
                      <c:pt idx="390">
                        <c:v>2.2200000000000002</c:v>
                      </c:pt>
                      <c:pt idx="391">
                        <c:v>2.2000000000000002</c:v>
                      </c:pt>
                      <c:pt idx="392">
                        <c:v>2.2200000000000002</c:v>
                      </c:pt>
                      <c:pt idx="393">
                        <c:v>2.27</c:v>
                      </c:pt>
                      <c:pt idx="394">
                        <c:v>2.1800000000000002</c:v>
                      </c:pt>
                      <c:pt idx="395">
                        <c:v>2.23</c:v>
                      </c:pt>
                      <c:pt idx="396">
                        <c:v>2.35</c:v>
                      </c:pt>
                      <c:pt idx="397">
                        <c:v>2.69</c:v>
                      </c:pt>
                      <c:pt idx="398">
                        <c:v>2.91</c:v>
                      </c:pt>
                      <c:pt idx="399">
                        <c:v>2.84</c:v>
                      </c:pt>
                      <c:pt idx="400">
                        <c:v>2.99</c:v>
                      </c:pt>
                      <c:pt idx="401">
                        <c:v>2.87</c:v>
                      </c:pt>
                      <c:pt idx="402">
                        <c:v>2.9</c:v>
                      </c:pt>
                      <c:pt idx="403">
                        <c:v>2.8</c:v>
                      </c:pt>
                      <c:pt idx="404">
                        <c:v>2.87</c:v>
                      </c:pt>
                      <c:pt idx="405">
                        <c:v>2.48</c:v>
                      </c:pt>
                      <c:pt idx="406">
                        <c:v>2.77</c:v>
                      </c:pt>
                      <c:pt idx="407">
                        <c:v>2.84</c:v>
                      </c:pt>
                      <c:pt idx="408">
                        <c:v>2.65</c:v>
                      </c:pt>
                      <c:pt idx="409">
                        <c:v>2.75</c:v>
                      </c:pt>
                      <c:pt idx="410">
                        <c:v>3.28</c:v>
                      </c:pt>
                      <c:pt idx="411">
                        <c:v>3.35</c:v>
                      </c:pt>
                      <c:pt idx="412">
                        <c:v>3.27</c:v>
                      </c:pt>
                      <c:pt idx="413">
                        <c:v>3.08</c:v>
                      </c:pt>
                      <c:pt idx="414">
                        <c:v>2.91</c:v>
                      </c:pt>
                      <c:pt idx="415">
                        <c:v>2.84</c:v>
                      </c:pt>
                      <c:pt idx="416">
                        <c:v>2.6</c:v>
                      </c:pt>
                      <c:pt idx="417">
                        <c:v>2.66</c:v>
                      </c:pt>
                      <c:pt idx="418">
                        <c:v>2.61</c:v>
                      </c:pt>
                      <c:pt idx="419">
                        <c:v>2.64</c:v>
                      </c:pt>
                      <c:pt idx="420">
                        <c:v>2.57</c:v>
                      </c:pt>
                      <c:pt idx="421">
                        <c:v>2.5</c:v>
                      </c:pt>
                      <c:pt idx="422">
                        <c:v>2.48</c:v>
                      </c:pt>
                      <c:pt idx="423">
                        <c:v>2.4700000000000002</c:v>
                      </c:pt>
                      <c:pt idx="424">
                        <c:v>2.38</c:v>
                      </c:pt>
                      <c:pt idx="425">
                        <c:v>2.5299999999999998</c:v>
                      </c:pt>
                      <c:pt idx="426">
                        <c:v>4.17</c:v>
                      </c:pt>
                      <c:pt idx="427">
                        <c:v>4.12</c:v>
                      </c:pt>
                      <c:pt idx="428">
                        <c:v>3.51</c:v>
                      </c:pt>
                      <c:pt idx="429">
                        <c:v>3.15</c:v>
                      </c:pt>
                      <c:pt idx="430">
                        <c:v>3.09</c:v>
                      </c:pt>
                      <c:pt idx="431">
                        <c:v>3.66</c:v>
                      </c:pt>
                      <c:pt idx="432">
                        <c:v>3.35</c:v>
                      </c:pt>
                      <c:pt idx="433">
                        <c:v>3.15</c:v>
                      </c:pt>
                      <c:pt idx="434">
                        <c:v>3.02</c:v>
                      </c:pt>
                      <c:pt idx="435">
                        <c:v>3</c:v>
                      </c:pt>
                      <c:pt idx="436">
                        <c:v>4.22</c:v>
                      </c:pt>
                      <c:pt idx="437">
                        <c:v>3.68</c:v>
                      </c:pt>
                      <c:pt idx="438">
                        <c:v>3.39</c:v>
                      </c:pt>
                      <c:pt idx="439">
                        <c:v>3.37</c:v>
                      </c:pt>
                      <c:pt idx="440">
                        <c:v>2.41</c:v>
                      </c:pt>
                      <c:pt idx="441">
                        <c:v>2.99</c:v>
                      </c:pt>
                      <c:pt idx="442">
                        <c:v>3.61</c:v>
                      </c:pt>
                      <c:pt idx="443">
                        <c:v>3.34</c:v>
                      </c:pt>
                      <c:pt idx="444">
                        <c:v>2.86</c:v>
                      </c:pt>
                      <c:pt idx="445">
                        <c:v>3.15</c:v>
                      </c:pt>
                      <c:pt idx="446">
                        <c:v>3.5</c:v>
                      </c:pt>
                      <c:pt idx="447">
                        <c:v>3.44</c:v>
                      </c:pt>
                      <c:pt idx="448">
                        <c:v>2.62</c:v>
                      </c:pt>
                      <c:pt idx="449">
                        <c:v>2.4900000000000002</c:v>
                      </c:pt>
                      <c:pt idx="450">
                        <c:v>2.41</c:v>
                      </c:pt>
                      <c:pt idx="451">
                        <c:v>3.77</c:v>
                      </c:pt>
                      <c:pt idx="452">
                        <c:v>3.6</c:v>
                      </c:pt>
                      <c:pt idx="453">
                        <c:v>3.7</c:v>
                      </c:pt>
                      <c:pt idx="454">
                        <c:v>3.66</c:v>
                      </c:pt>
                      <c:pt idx="455">
                        <c:v>2.79</c:v>
                      </c:pt>
                      <c:pt idx="456">
                        <c:v>2.5099999999999998</c:v>
                      </c:pt>
                      <c:pt idx="457">
                        <c:v>2.5499999999999998</c:v>
                      </c:pt>
                      <c:pt idx="458">
                        <c:v>2.42</c:v>
                      </c:pt>
                      <c:pt idx="459">
                        <c:v>2.64</c:v>
                      </c:pt>
                      <c:pt idx="460">
                        <c:v>2.72</c:v>
                      </c:pt>
                      <c:pt idx="461">
                        <c:v>2.38</c:v>
                      </c:pt>
                      <c:pt idx="462">
                        <c:v>2.7</c:v>
                      </c:pt>
                      <c:pt idx="463">
                        <c:v>2.79</c:v>
                      </c:pt>
                      <c:pt idx="464">
                        <c:v>2.67</c:v>
                      </c:pt>
                      <c:pt idx="465">
                        <c:v>2.44</c:v>
                      </c:pt>
                      <c:pt idx="466">
                        <c:v>2.5</c:v>
                      </c:pt>
                      <c:pt idx="467">
                        <c:v>2.63</c:v>
                      </c:pt>
                      <c:pt idx="468">
                        <c:v>3.9</c:v>
                      </c:pt>
                      <c:pt idx="469">
                        <c:v>3.71</c:v>
                      </c:pt>
                      <c:pt idx="470">
                        <c:v>4.29</c:v>
                      </c:pt>
                      <c:pt idx="471">
                        <c:v>4.41</c:v>
                      </c:pt>
                      <c:pt idx="472">
                        <c:v>4.09</c:v>
                      </c:pt>
                      <c:pt idx="473">
                        <c:v>4.38</c:v>
                      </c:pt>
                      <c:pt idx="474">
                        <c:v>3.54</c:v>
                      </c:pt>
                      <c:pt idx="475">
                        <c:v>4.84</c:v>
                      </c:pt>
                      <c:pt idx="476">
                        <c:v>3.71</c:v>
                      </c:pt>
                      <c:pt idx="477">
                        <c:v>3.73</c:v>
                      </c:pt>
                      <c:pt idx="478">
                        <c:v>3.74</c:v>
                      </c:pt>
                      <c:pt idx="479">
                        <c:v>3.76</c:v>
                      </c:pt>
                      <c:pt idx="480">
                        <c:v>2.6</c:v>
                      </c:pt>
                      <c:pt idx="481">
                        <c:v>2.82</c:v>
                      </c:pt>
                      <c:pt idx="482">
                        <c:v>2.21</c:v>
                      </c:pt>
                      <c:pt idx="483">
                        <c:v>2.2000000000000002</c:v>
                      </c:pt>
                      <c:pt idx="484">
                        <c:v>2.1</c:v>
                      </c:pt>
                      <c:pt idx="485">
                        <c:v>2.12</c:v>
                      </c:pt>
                      <c:pt idx="486">
                        <c:v>2.02</c:v>
                      </c:pt>
                      <c:pt idx="487">
                        <c:v>2.15</c:v>
                      </c:pt>
                      <c:pt idx="488">
                        <c:v>2.04</c:v>
                      </c:pt>
                      <c:pt idx="489">
                        <c:v>2.41</c:v>
                      </c:pt>
                      <c:pt idx="490">
                        <c:v>3.12</c:v>
                      </c:pt>
                      <c:pt idx="491">
                        <c:v>3.44</c:v>
                      </c:pt>
                      <c:pt idx="492">
                        <c:v>3.68</c:v>
                      </c:pt>
                      <c:pt idx="493">
                        <c:v>3.07</c:v>
                      </c:pt>
                      <c:pt idx="494">
                        <c:v>2.02</c:v>
                      </c:pt>
                      <c:pt idx="495">
                        <c:v>2.67</c:v>
                      </c:pt>
                      <c:pt idx="496">
                        <c:v>2.41</c:v>
                      </c:pt>
                      <c:pt idx="497">
                        <c:v>2.69</c:v>
                      </c:pt>
                      <c:pt idx="498">
                        <c:v>2.6</c:v>
                      </c:pt>
                      <c:pt idx="499">
                        <c:v>3.1</c:v>
                      </c:pt>
                      <c:pt idx="500">
                        <c:v>2.8</c:v>
                      </c:pt>
                      <c:pt idx="501">
                        <c:v>2.99</c:v>
                      </c:pt>
                      <c:pt idx="502">
                        <c:v>3.2</c:v>
                      </c:pt>
                      <c:pt idx="503">
                        <c:v>3.48</c:v>
                      </c:pt>
                      <c:pt idx="504">
                        <c:v>3.39</c:v>
                      </c:pt>
                      <c:pt idx="505">
                        <c:v>3.74</c:v>
                      </c:pt>
                      <c:pt idx="506">
                        <c:v>3.61</c:v>
                      </c:pt>
                      <c:pt idx="507">
                        <c:v>3.94</c:v>
                      </c:pt>
                      <c:pt idx="508">
                        <c:v>3.32</c:v>
                      </c:pt>
                      <c:pt idx="509">
                        <c:v>3.01</c:v>
                      </c:pt>
                      <c:pt idx="510">
                        <c:v>2.2000000000000002</c:v>
                      </c:pt>
                      <c:pt idx="511">
                        <c:v>2.31</c:v>
                      </c:pt>
                      <c:pt idx="512">
                        <c:v>2.27</c:v>
                      </c:pt>
                      <c:pt idx="513">
                        <c:v>2.84</c:v>
                      </c:pt>
                      <c:pt idx="514">
                        <c:v>3.21</c:v>
                      </c:pt>
                      <c:pt idx="515">
                        <c:v>3.64</c:v>
                      </c:pt>
                      <c:pt idx="516">
                        <c:v>3.12</c:v>
                      </c:pt>
                      <c:pt idx="517">
                        <c:v>3.19</c:v>
                      </c:pt>
                      <c:pt idx="518">
                        <c:v>2.19</c:v>
                      </c:pt>
                      <c:pt idx="519">
                        <c:v>3.43</c:v>
                      </c:pt>
                      <c:pt idx="520">
                        <c:v>2.2799999999999998</c:v>
                      </c:pt>
                      <c:pt idx="521">
                        <c:v>3.33</c:v>
                      </c:pt>
                      <c:pt idx="522">
                        <c:v>3.3</c:v>
                      </c:pt>
                      <c:pt idx="523">
                        <c:v>2.48</c:v>
                      </c:pt>
                      <c:pt idx="524">
                        <c:v>2.2200000000000002</c:v>
                      </c:pt>
                      <c:pt idx="525">
                        <c:v>2.4900000000000002</c:v>
                      </c:pt>
                      <c:pt idx="526">
                        <c:v>2.19</c:v>
                      </c:pt>
                      <c:pt idx="527">
                        <c:v>2.31</c:v>
                      </c:pt>
                      <c:pt idx="528">
                        <c:v>2.2000000000000002</c:v>
                      </c:pt>
                      <c:pt idx="529">
                        <c:v>2.52</c:v>
                      </c:pt>
                      <c:pt idx="530">
                        <c:v>2.1800000000000002</c:v>
                      </c:pt>
                      <c:pt idx="531">
                        <c:v>2.44</c:v>
                      </c:pt>
                      <c:pt idx="532">
                        <c:v>2.2200000000000002</c:v>
                      </c:pt>
                      <c:pt idx="533">
                        <c:v>3.15</c:v>
                      </c:pt>
                      <c:pt idx="534">
                        <c:v>2.58</c:v>
                      </c:pt>
                      <c:pt idx="535">
                        <c:v>2.41</c:v>
                      </c:pt>
                      <c:pt idx="536">
                        <c:v>2.2400000000000002</c:v>
                      </c:pt>
                      <c:pt idx="537">
                        <c:v>2.79</c:v>
                      </c:pt>
                      <c:pt idx="538">
                        <c:v>3.18</c:v>
                      </c:pt>
                      <c:pt idx="539">
                        <c:v>2.97</c:v>
                      </c:pt>
                      <c:pt idx="540">
                        <c:v>2.48</c:v>
                      </c:pt>
                      <c:pt idx="541">
                        <c:v>3.15</c:v>
                      </c:pt>
                      <c:pt idx="542">
                        <c:v>3.21</c:v>
                      </c:pt>
                      <c:pt idx="543">
                        <c:v>3.28</c:v>
                      </c:pt>
                      <c:pt idx="544">
                        <c:v>3.77</c:v>
                      </c:pt>
                      <c:pt idx="545">
                        <c:v>3.89</c:v>
                      </c:pt>
                      <c:pt idx="546">
                        <c:v>3.29</c:v>
                      </c:pt>
                      <c:pt idx="547">
                        <c:v>3.68</c:v>
                      </c:pt>
                      <c:pt idx="548">
                        <c:v>3.99</c:v>
                      </c:pt>
                      <c:pt idx="549">
                        <c:v>3.49</c:v>
                      </c:pt>
                      <c:pt idx="550">
                        <c:v>3.11</c:v>
                      </c:pt>
                      <c:pt idx="551">
                        <c:v>3.29</c:v>
                      </c:pt>
                      <c:pt idx="552">
                        <c:v>3.43</c:v>
                      </c:pt>
                      <c:pt idx="553">
                        <c:v>3.08</c:v>
                      </c:pt>
                      <c:pt idx="554">
                        <c:v>2.91</c:v>
                      </c:pt>
                      <c:pt idx="555">
                        <c:v>3.44</c:v>
                      </c:pt>
                      <c:pt idx="556">
                        <c:v>3.28</c:v>
                      </c:pt>
                      <c:pt idx="557">
                        <c:v>2.9</c:v>
                      </c:pt>
                      <c:pt idx="558">
                        <c:v>2.5499999999999998</c:v>
                      </c:pt>
                      <c:pt idx="559">
                        <c:v>2.87</c:v>
                      </c:pt>
                      <c:pt idx="560">
                        <c:v>2.4900000000000002</c:v>
                      </c:pt>
                      <c:pt idx="561">
                        <c:v>2.1</c:v>
                      </c:pt>
                      <c:pt idx="562">
                        <c:v>2.12</c:v>
                      </c:pt>
                      <c:pt idx="563">
                        <c:v>2.67</c:v>
                      </c:pt>
                      <c:pt idx="564">
                        <c:v>2.2799999999999998</c:v>
                      </c:pt>
                      <c:pt idx="565">
                        <c:v>2.88</c:v>
                      </c:pt>
                      <c:pt idx="566">
                        <c:v>3</c:v>
                      </c:pt>
                      <c:pt idx="567">
                        <c:v>3.47</c:v>
                      </c:pt>
                      <c:pt idx="568">
                        <c:v>3.29</c:v>
                      </c:pt>
                      <c:pt idx="569">
                        <c:v>3.7</c:v>
                      </c:pt>
                      <c:pt idx="570">
                        <c:v>3.88</c:v>
                      </c:pt>
                      <c:pt idx="571">
                        <c:v>4.0199999999999996</c:v>
                      </c:pt>
                      <c:pt idx="572">
                        <c:v>4.21</c:v>
                      </c:pt>
                      <c:pt idx="573">
                        <c:v>5.0999999999999996</c:v>
                      </c:pt>
                      <c:pt idx="574">
                        <c:v>5.81</c:v>
                      </c:pt>
                      <c:pt idx="575">
                        <c:v>5.6</c:v>
                      </c:pt>
                      <c:pt idx="576">
                        <c:v>5.55</c:v>
                      </c:pt>
                      <c:pt idx="577">
                        <c:v>4.7</c:v>
                      </c:pt>
                      <c:pt idx="578">
                        <c:v>5.19</c:v>
                      </c:pt>
                      <c:pt idx="579">
                        <c:v>5.77</c:v>
                      </c:pt>
                      <c:pt idx="580">
                        <c:v>5.15</c:v>
                      </c:pt>
                      <c:pt idx="581">
                        <c:v>4.92</c:v>
                      </c:pt>
                      <c:pt idx="582">
                        <c:v>4.01</c:v>
                      </c:pt>
                      <c:pt idx="583">
                        <c:v>4.5199999999999996</c:v>
                      </c:pt>
                      <c:pt idx="584">
                        <c:v>5.68</c:v>
                      </c:pt>
                      <c:pt idx="585">
                        <c:v>5.01</c:v>
                      </c:pt>
                      <c:pt idx="586">
                        <c:v>4.2</c:v>
                      </c:pt>
                      <c:pt idx="587">
                        <c:v>4.49</c:v>
                      </c:pt>
                      <c:pt idx="588">
                        <c:v>3.75</c:v>
                      </c:pt>
                      <c:pt idx="589">
                        <c:v>3.54</c:v>
                      </c:pt>
                      <c:pt idx="590">
                        <c:v>4.4800000000000004</c:v>
                      </c:pt>
                      <c:pt idx="591">
                        <c:v>4.12</c:v>
                      </c:pt>
                      <c:pt idx="592">
                        <c:v>5.27</c:v>
                      </c:pt>
                      <c:pt idx="593">
                        <c:v>5.04</c:v>
                      </c:pt>
                      <c:pt idx="594">
                        <c:v>7.12</c:v>
                      </c:pt>
                      <c:pt idx="595">
                        <c:v>5.91</c:v>
                      </c:pt>
                      <c:pt idx="596">
                        <c:v>5.5</c:v>
                      </c:pt>
                      <c:pt idx="597">
                        <c:v>6.55</c:v>
                      </c:pt>
                      <c:pt idx="598">
                        <c:v>6.37</c:v>
                      </c:pt>
                      <c:pt idx="599">
                        <c:v>6.42</c:v>
                      </c:pt>
                      <c:pt idx="600">
                        <c:v>6.39</c:v>
                      </c:pt>
                      <c:pt idx="601">
                        <c:v>5.77</c:v>
                      </c:pt>
                      <c:pt idx="602">
                        <c:v>5.22</c:v>
                      </c:pt>
                      <c:pt idx="603">
                        <c:v>5.47</c:v>
                      </c:pt>
                      <c:pt idx="604">
                        <c:v>5.38</c:v>
                      </c:pt>
                      <c:pt idx="605">
                        <c:v>5.28</c:v>
                      </c:pt>
                      <c:pt idx="606">
                        <c:v>6</c:v>
                      </c:pt>
                      <c:pt idx="607">
                        <c:v>5.53</c:v>
                      </c:pt>
                      <c:pt idx="608">
                        <c:v>5.13</c:v>
                      </c:pt>
                      <c:pt idx="609">
                        <c:v>5.01</c:v>
                      </c:pt>
                      <c:pt idx="610">
                        <c:v>4.9000000000000004</c:v>
                      </c:pt>
                      <c:pt idx="611">
                        <c:v>4.1900000000000004</c:v>
                      </c:pt>
                      <c:pt idx="612">
                        <c:v>4.3</c:v>
                      </c:pt>
                      <c:pt idx="613">
                        <c:v>4.12</c:v>
                      </c:pt>
                      <c:pt idx="614">
                        <c:v>3.39</c:v>
                      </c:pt>
                      <c:pt idx="615">
                        <c:v>4.18</c:v>
                      </c:pt>
                      <c:pt idx="616">
                        <c:v>4.22</c:v>
                      </c:pt>
                      <c:pt idx="617">
                        <c:v>4.4000000000000004</c:v>
                      </c:pt>
                      <c:pt idx="618">
                        <c:v>4.8099999999999996</c:v>
                      </c:pt>
                      <c:pt idx="619">
                        <c:v>4.5199999999999996</c:v>
                      </c:pt>
                      <c:pt idx="620">
                        <c:v>4.24</c:v>
                      </c:pt>
                      <c:pt idx="621">
                        <c:v>4.49</c:v>
                      </c:pt>
                      <c:pt idx="622">
                        <c:v>4.01</c:v>
                      </c:pt>
                      <c:pt idx="623">
                        <c:v>4.25</c:v>
                      </c:pt>
                      <c:pt idx="624">
                        <c:v>4.4000000000000004</c:v>
                      </c:pt>
                      <c:pt idx="625">
                        <c:v>4.79</c:v>
                      </c:pt>
                      <c:pt idx="626">
                        <c:v>5.0199999999999996</c:v>
                      </c:pt>
                      <c:pt idx="627">
                        <c:v>5.14</c:v>
                      </c:pt>
                      <c:pt idx="628">
                        <c:v>5.13</c:v>
                      </c:pt>
                      <c:pt idx="629">
                        <c:v>5.99</c:v>
                      </c:pt>
                      <c:pt idx="630">
                        <c:v>6.58</c:v>
                      </c:pt>
                      <c:pt idx="631">
                        <c:v>6.05</c:v>
                      </c:pt>
                      <c:pt idx="632">
                        <c:v>5.45</c:v>
                      </c:pt>
                      <c:pt idx="633">
                        <c:v>6.42</c:v>
                      </c:pt>
                      <c:pt idx="634">
                        <c:v>6.69</c:v>
                      </c:pt>
                      <c:pt idx="635">
                        <c:v>6.91</c:v>
                      </c:pt>
                      <c:pt idx="636">
                        <c:v>7.1</c:v>
                      </c:pt>
                      <c:pt idx="637">
                        <c:v>6.9</c:v>
                      </c:pt>
                      <c:pt idx="638">
                        <c:v>6.88</c:v>
                      </c:pt>
                      <c:pt idx="639">
                        <c:v>6.7</c:v>
                      </c:pt>
                      <c:pt idx="640">
                        <c:v>6.89</c:v>
                      </c:pt>
                      <c:pt idx="641">
                        <c:v>6.9</c:v>
                      </c:pt>
                      <c:pt idx="642">
                        <c:v>7.1</c:v>
                      </c:pt>
                      <c:pt idx="643">
                        <c:v>7.07</c:v>
                      </c:pt>
                      <c:pt idx="644">
                        <c:v>6.51</c:v>
                      </c:pt>
                      <c:pt idx="645">
                        <c:v>6.55</c:v>
                      </c:pt>
                      <c:pt idx="646">
                        <c:v>6.49</c:v>
                      </c:pt>
                      <c:pt idx="647">
                        <c:v>6.48</c:v>
                      </c:pt>
                      <c:pt idx="648">
                        <c:v>6.37</c:v>
                      </c:pt>
                      <c:pt idx="649">
                        <c:v>5.14</c:v>
                      </c:pt>
                      <c:pt idx="650">
                        <c:v>5.4</c:v>
                      </c:pt>
                      <c:pt idx="651">
                        <c:v>5.66</c:v>
                      </c:pt>
                      <c:pt idx="652">
                        <c:v>5.85</c:v>
                      </c:pt>
                      <c:pt idx="653">
                        <c:v>5.85</c:v>
                      </c:pt>
                      <c:pt idx="654">
                        <c:v>6.2</c:v>
                      </c:pt>
                      <c:pt idx="655">
                        <c:v>6.82</c:v>
                      </c:pt>
                      <c:pt idx="656">
                        <c:v>6.41</c:v>
                      </c:pt>
                      <c:pt idx="657">
                        <c:v>5.29</c:v>
                      </c:pt>
                      <c:pt idx="658">
                        <c:v>4.79</c:v>
                      </c:pt>
                      <c:pt idx="659">
                        <c:v>4.1500000000000004</c:v>
                      </c:pt>
                      <c:pt idx="660">
                        <c:v>4.2</c:v>
                      </c:pt>
                      <c:pt idx="661">
                        <c:v>4.21</c:v>
                      </c:pt>
                      <c:pt idx="662">
                        <c:v>4.12</c:v>
                      </c:pt>
                      <c:pt idx="663">
                        <c:v>4.0999999999999996</c:v>
                      </c:pt>
                      <c:pt idx="664">
                        <c:v>4.03</c:v>
                      </c:pt>
                      <c:pt idx="665">
                        <c:v>4.1399999999999997</c:v>
                      </c:pt>
                      <c:pt idx="666">
                        <c:v>4.1100000000000003</c:v>
                      </c:pt>
                      <c:pt idx="667">
                        <c:v>4.18</c:v>
                      </c:pt>
                      <c:pt idx="668">
                        <c:v>3.99</c:v>
                      </c:pt>
                      <c:pt idx="669">
                        <c:v>3.5</c:v>
                      </c:pt>
                      <c:pt idx="670">
                        <c:v>3.3</c:v>
                      </c:pt>
                      <c:pt idx="671">
                        <c:v>3.38</c:v>
                      </c:pt>
                      <c:pt idx="672">
                        <c:v>3.25</c:v>
                      </c:pt>
                      <c:pt idx="673">
                        <c:v>3.21</c:v>
                      </c:pt>
                      <c:pt idx="674">
                        <c:v>3.15</c:v>
                      </c:pt>
                      <c:pt idx="675">
                        <c:v>3.02</c:v>
                      </c:pt>
                      <c:pt idx="676">
                        <c:v>3.12</c:v>
                      </c:pt>
                      <c:pt idx="677">
                        <c:v>3.1</c:v>
                      </c:pt>
                      <c:pt idx="678">
                        <c:v>3.14</c:v>
                      </c:pt>
                      <c:pt idx="679">
                        <c:v>3.33</c:v>
                      </c:pt>
                      <c:pt idx="680">
                        <c:v>4.49</c:v>
                      </c:pt>
                      <c:pt idx="681">
                        <c:v>4.18</c:v>
                      </c:pt>
                      <c:pt idx="682">
                        <c:v>4.41</c:v>
                      </c:pt>
                      <c:pt idx="683">
                        <c:v>5.13</c:v>
                      </c:pt>
                      <c:pt idx="684">
                        <c:v>4.72</c:v>
                      </c:pt>
                      <c:pt idx="685">
                        <c:v>4.88</c:v>
                      </c:pt>
                      <c:pt idx="686">
                        <c:v>3.99</c:v>
                      </c:pt>
                      <c:pt idx="687">
                        <c:v>4.7699999999999996</c:v>
                      </c:pt>
                      <c:pt idx="688">
                        <c:v>4.9800000000000004</c:v>
                      </c:pt>
                      <c:pt idx="689">
                        <c:v>4.7699999999999996</c:v>
                      </c:pt>
                      <c:pt idx="690">
                        <c:v>3.76</c:v>
                      </c:pt>
                      <c:pt idx="691">
                        <c:v>4.63</c:v>
                      </c:pt>
                      <c:pt idx="692">
                        <c:v>4.29</c:v>
                      </c:pt>
                      <c:pt idx="693">
                        <c:v>4.88</c:v>
                      </c:pt>
                      <c:pt idx="694">
                        <c:v>5.9</c:v>
                      </c:pt>
                      <c:pt idx="695">
                        <c:v>5.81</c:v>
                      </c:pt>
                      <c:pt idx="696">
                        <c:v>5.07</c:v>
                      </c:pt>
                      <c:pt idx="697">
                        <c:v>4.49</c:v>
                      </c:pt>
                      <c:pt idx="698">
                        <c:v>4.5199999999999996</c:v>
                      </c:pt>
                      <c:pt idx="699">
                        <c:v>4.49</c:v>
                      </c:pt>
                      <c:pt idx="700">
                        <c:v>6.47</c:v>
                      </c:pt>
                      <c:pt idx="701">
                        <c:v>5.84</c:v>
                      </c:pt>
                      <c:pt idx="702">
                        <c:v>5.0999999999999996</c:v>
                      </c:pt>
                      <c:pt idx="703">
                        <c:v>4.8499999999999996</c:v>
                      </c:pt>
                      <c:pt idx="704">
                        <c:v>5.67</c:v>
                      </c:pt>
                      <c:pt idx="705">
                        <c:v>5.38</c:v>
                      </c:pt>
                      <c:pt idx="706">
                        <c:v>5.19</c:v>
                      </c:pt>
                      <c:pt idx="707">
                        <c:v>4.41</c:v>
                      </c:pt>
                      <c:pt idx="708">
                        <c:v>4.5199999999999996</c:v>
                      </c:pt>
                      <c:pt idx="709">
                        <c:v>3.15</c:v>
                      </c:pt>
                      <c:pt idx="710">
                        <c:v>5.67</c:v>
                      </c:pt>
                      <c:pt idx="711">
                        <c:v>5.72</c:v>
                      </c:pt>
                      <c:pt idx="712">
                        <c:v>6.04</c:v>
                      </c:pt>
                      <c:pt idx="713">
                        <c:v>5.74</c:v>
                      </c:pt>
                      <c:pt idx="714">
                        <c:v>5.83</c:v>
                      </c:pt>
                      <c:pt idx="715">
                        <c:v>6.15</c:v>
                      </c:pt>
                      <c:pt idx="716">
                        <c:v>6.19</c:v>
                      </c:pt>
                      <c:pt idx="717">
                        <c:v>6.68</c:v>
                      </c:pt>
                      <c:pt idx="718">
                        <c:v>6.31</c:v>
                      </c:pt>
                      <c:pt idx="719">
                        <c:v>5.87</c:v>
                      </c:pt>
                      <c:pt idx="720">
                        <c:v>6.04</c:v>
                      </c:pt>
                      <c:pt idx="721">
                        <c:v>5.17</c:v>
                      </c:pt>
                      <c:pt idx="722">
                        <c:v>4.8</c:v>
                      </c:pt>
                      <c:pt idx="723">
                        <c:v>4.1500000000000004</c:v>
                      </c:pt>
                      <c:pt idx="724">
                        <c:v>4.08</c:v>
                      </c:pt>
                      <c:pt idx="725">
                        <c:v>4.28</c:v>
                      </c:pt>
                      <c:pt idx="726">
                        <c:v>4.5</c:v>
                      </c:pt>
                      <c:pt idx="727">
                        <c:v>4.03</c:v>
                      </c:pt>
                      <c:pt idx="728">
                        <c:v>3.81</c:v>
                      </c:pt>
                      <c:pt idx="729">
                        <c:v>3.69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ED39-4B43-971D-EC42A37FAF8A}"/>
                  </c:ext>
                </c:extLst>
              </c15:ser>
            </c15:filteredLineSeries>
            <c15:filteredLineSeries>
              <c15:ser>
                <c:idx val="5"/>
                <c:order val="6"/>
                <c:tx>
                  <c:v>2006</c:v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DATOS!$AC$3:$AC$732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4.3099999999999996</c:v>
                      </c:pt>
                      <c:pt idx="1">
                        <c:v>3.93</c:v>
                      </c:pt>
                      <c:pt idx="2">
                        <c:v>3.72</c:v>
                      </c:pt>
                      <c:pt idx="3">
                        <c:v>3.6</c:v>
                      </c:pt>
                      <c:pt idx="4">
                        <c:v>3.37</c:v>
                      </c:pt>
                      <c:pt idx="5">
                        <c:v>3.12</c:v>
                      </c:pt>
                      <c:pt idx="6">
                        <c:v>3.04</c:v>
                      </c:pt>
                      <c:pt idx="7">
                        <c:v>3.5</c:v>
                      </c:pt>
                      <c:pt idx="8">
                        <c:v>4.04</c:v>
                      </c:pt>
                      <c:pt idx="9">
                        <c:v>4.25</c:v>
                      </c:pt>
                      <c:pt idx="10">
                        <c:v>4.01</c:v>
                      </c:pt>
                      <c:pt idx="11">
                        <c:v>3.92</c:v>
                      </c:pt>
                      <c:pt idx="12">
                        <c:v>3.81</c:v>
                      </c:pt>
                      <c:pt idx="13">
                        <c:v>3.95</c:v>
                      </c:pt>
                      <c:pt idx="14">
                        <c:v>4.3</c:v>
                      </c:pt>
                      <c:pt idx="15">
                        <c:v>4.3499999999999996</c:v>
                      </c:pt>
                      <c:pt idx="16">
                        <c:v>4.49</c:v>
                      </c:pt>
                      <c:pt idx="17">
                        <c:v>5.5</c:v>
                      </c:pt>
                      <c:pt idx="18">
                        <c:v>5.65</c:v>
                      </c:pt>
                      <c:pt idx="19">
                        <c:v>5.56</c:v>
                      </c:pt>
                      <c:pt idx="20">
                        <c:v>5.7</c:v>
                      </c:pt>
                      <c:pt idx="21">
                        <c:v>5.58</c:v>
                      </c:pt>
                      <c:pt idx="22">
                        <c:v>5.34</c:v>
                      </c:pt>
                      <c:pt idx="23">
                        <c:v>5.52</c:v>
                      </c:pt>
                      <c:pt idx="24">
                        <c:v>5.7</c:v>
                      </c:pt>
                      <c:pt idx="25">
                        <c:v>5.9</c:v>
                      </c:pt>
                      <c:pt idx="26">
                        <c:v>4.7699999999999996</c:v>
                      </c:pt>
                      <c:pt idx="27">
                        <c:v>4.4000000000000004</c:v>
                      </c:pt>
                      <c:pt idx="28">
                        <c:v>5</c:v>
                      </c:pt>
                      <c:pt idx="29">
                        <c:v>4.99</c:v>
                      </c:pt>
                      <c:pt idx="30">
                        <c:v>5.91</c:v>
                      </c:pt>
                      <c:pt idx="31">
                        <c:v>5.38</c:v>
                      </c:pt>
                      <c:pt idx="32">
                        <c:v>4.7</c:v>
                      </c:pt>
                      <c:pt idx="33">
                        <c:v>4.78</c:v>
                      </c:pt>
                      <c:pt idx="34">
                        <c:v>4.6500000000000004</c:v>
                      </c:pt>
                      <c:pt idx="35">
                        <c:v>4.4400000000000004</c:v>
                      </c:pt>
                      <c:pt idx="36">
                        <c:v>4.51</c:v>
                      </c:pt>
                      <c:pt idx="37">
                        <c:v>4.7699999999999996</c:v>
                      </c:pt>
                      <c:pt idx="38">
                        <c:v>4.42</c:v>
                      </c:pt>
                      <c:pt idx="39">
                        <c:v>4.3</c:v>
                      </c:pt>
                      <c:pt idx="40">
                        <c:v>4.1100000000000003</c:v>
                      </c:pt>
                      <c:pt idx="41">
                        <c:v>4.03</c:v>
                      </c:pt>
                      <c:pt idx="42">
                        <c:v>4.1500000000000004</c:v>
                      </c:pt>
                      <c:pt idx="43">
                        <c:v>4.4800000000000004</c:v>
                      </c:pt>
                      <c:pt idx="44">
                        <c:v>4.6100000000000003</c:v>
                      </c:pt>
                      <c:pt idx="45">
                        <c:v>4.1100000000000003</c:v>
                      </c:pt>
                      <c:pt idx="46">
                        <c:v>3.47</c:v>
                      </c:pt>
                      <c:pt idx="47">
                        <c:v>3.4</c:v>
                      </c:pt>
                      <c:pt idx="48">
                        <c:v>3.2</c:v>
                      </c:pt>
                      <c:pt idx="49">
                        <c:v>3.07</c:v>
                      </c:pt>
                      <c:pt idx="50">
                        <c:v>3.01</c:v>
                      </c:pt>
                      <c:pt idx="51">
                        <c:v>2.99</c:v>
                      </c:pt>
                      <c:pt idx="52">
                        <c:v>2.94</c:v>
                      </c:pt>
                      <c:pt idx="53">
                        <c:v>2.99</c:v>
                      </c:pt>
                      <c:pt idx="54">
                        <c:v>3.01</c:v>
                      </c:pt>
                      <c:pt idx="55">
                        <c:v>2.83</c:v>
                      </c:pt>
                      <c:pt idx="56">
                        <c:v>2.64</c:v>
                      </c:pt>
                      <c:pt idx="57">
                        <c:v>2.9</c:v>
                      </c:pt>
                      <c:pt idx="58">
                        <c:v>3.51</c:v>
                      </c:pt>
                      <c:pt idx="59">
                        <c:v>3.6</c:v>
                      </c:pt>
                      <c:pt idx="60">
                        <c:v>3.12</c:v>
                      </c:pt>
                      <c:pt idx="61">
                        <c:v>3.24</c:v>
                      </c:pt>
                      <c:pt idx="62">
                        <c:v>4.33</c:v>
                      </c:pt>
                      <c:pt idx="63">
                        <c:v>4.4800000000000004</c:v>
                      </c:pt>
                      <c:pt idx="64">
                        <c:v>4.3600000000000003</c:v>
                      </c:pt>
                      <c:pt idx="65">
                        <c:v>4.2699999999999996</c:v>
                      </c:pt>
                      <c:pt idx="66">
                        <c:v>4.12</c:v>
                      </c:pt>
                      <c:pt idx="67">
                        <c:v>4.08</c:v>
                      </c:pt>
                      <c:pt idx="68">
                        <c:v>4.21</c:v>
                      </c:pt>
                      <c:pt idx="69">
                        <c:v>3.84</c:v>
                      </c:pt>
                      <c:pt idx="70">
                        <c:v>3.72</c:v>
                      </c:pt>
                      <c:pt idx="71">
                        <c:v>3.89</c:v>
                      </c:pt>
                      <c:pt idx="72">
                        <c:v>4.62</c:v>
                      </c:pt>
                      <c:pt idx="73">
                        <c:v>4.46</c:v>
                      </c:pt>
                      <c:pt idx="74">
                        <c:v>4.68</c:v>
                      </c:pt>
                      <c:pt idx="75">
                        <c:v>4.32</c:v>
                      </c:pt>
                      <c:pt idx="76">
                        <c:v>4.21</c:v>
                      </c:pt>
                      <c:pt idx="77">
                        <c:v>3.84</c:v>
                      </c:pt>
                      <c:pt idx="78">
                        <c:v>2.84</c:v>
                      </c:pt>
                      <c:pt idx="79">
                        <c:v>3.48</c:v>
                      </c:pt>
                      <c:pt idx="80">
                        <c:v>3.1</c:v>
                      </c:pt>
                      <c:pt idx="81">
                        <c:v>3.62</c:v>
                      </c:pt>
                      <c:pt idx="82">
                        <c:v>4.3600000000000003</c:v>
                      </c:pt>
                      <c:pt idx="83">
                        <c:v>4.1100000000000003</c:v>
                      </c:pt>
                      <c:pt idx="84">
                        <c:v>3.4</c:v>
                      </c:pt>
                      <c:pt idx="85">
                        <c:v>3.44</c:v>
                      </c:pt>
                      <c:pt idx="86">
                        <c:v>3.32</c:v>
                      </c:pt>
                      <c:pt idx="87">
                        <c:v>3.21</c:v>
                      </c:pt>
                      <c:pt idx="88">
                        <c:v>3.39</c:v>
                      </c:pt>
                      <c:pt idx="89">
                        <c:v>3.81</c:v>
                      </c:pt>
                      <c:pt idx="90">
                        <c:v>4.47</c:v>
                      </c:pt>
                      <c:pt idx="91">
                        <c:v>3.62</c:v>
                      </c:pt>
                      <c:pt idx="92">
                        <c:v>2.81</c:v>
                      </c:pt>
                      <c:pt idx="93">
                        <c:v>2.86</c:v>
                      </c:pt>
                      <c:pt idx="94">
                        <c:v>2.77</c:v>
                      </c:pt>
                      <c:pt idx="95">
                        <c:v>2.94</c:v>
                      </c:pt>
                      <c:pt idx="96">
                        <c:v>2.8</c:v>
                      </c:pt>
                      <c:pt idx="97">
                        <c:v>2.65</c:v>
                      </c:pt>
                      <c:pt idx="98">
                        <c:v>2.74</c:v>
                      </c:pt>
                      <c:pt idx="99">
                        <c:v>2.99</c:v>
                      </c:pt>
                      <c:pt idx="100">
                        <c:v>3.8</c:v>
                      </c:pt>
                      <c:pt idx="101">
                        <c:v>3.75</c:v>
                      </c:pt>
                      <c:pt idx="102">
                        <c:v>2.88</c:v>
                      </c:pt>
                      <c:pt idx="103">
                        <c:v>3.05</c:v>
                      </c:pt>
                      <c:pt idx="104">
                        <c:v>3.7</c:v>
                      </c:pt>
                      <c:pt idx="105">
                        <c:v>3.96</c:v>
                      </c:pt>
                      <c:pt idx="106">
                        <c:v>3.99</c:v>
                      </c:pt>
                      <c:pt idx="107">
                        <c:v>3.08</c:v>
                      </c:pt>
                      <c:pt idx="108">
                        <c:v>2.72</c:v>
                      </c:pt>
                      <c:pt idx="109">
                        <c:v>2.9</c:v>
                      </c:pt>
                      <c:pt idx="110">
                        <c:v>2.81</c:v>
                      </c:pt>
                      <c:pt idx="111">
                        <c:v>2.7</c:v>
                      </c:pt>
                      <c:pt idx="112">
                        <c:v>2.62</c:v>
                      </c:pt>
                      <c:pt idx="113">
                        <c:v>2.84</c:v>
                      </c:pt>
                      <c:pt idx="114">
                        <c:v>3.29</c:v>
                      </c:pt>
                      <c:pt idx="115">
                        <c:v>3.15</c:v>
                      </c:pt>
                      <c:pt idx="116">
                        <c:v>2.7</c:v>
                      </c:pt>
                      <c:pt idx="117">
                        <c:v>3.01</c:v>
                      </c:pt>
                      <c:pt idx="118">
                        <c:v>3.04</c:v>
                      </c:pt>
                      <c:pt idx="119">
                        <c:v>3.08</c:v>
                      </c:pt>
                      <c:pt idx="120">
                        <c:v>3.12</c:v>
                      </c:pt>
                      <c:pt idx="121">
                        <c:v>3.15</c:v>
                      </c:pt>
                      <c:pt idx="122">
                        <c:v>3.1</c:v>
                      </c:pt>
                      <c:pt idx="123">
                        <c:v>2.94</c:v>
                      </c:pt>
                      <c:pt idx="124">
                        <c:v>2.6</c:v>
                      </c:pt>
                      <c:pt idx="125">
                        <c:v>2.4700000000000002</c:v>
                      </c:pt>
                      <c:pt idx="126">
                        <c:v>2.5499999999999998</c:v>
                      </c:pt>
                      <c:pt idx="127">
                        <c:v>2.68</c:v>
                      </c:pt>
                      <c:pt idx="128">
                        <c:v>2.4</c:v>
                      </c:pt>
                      <c:pt idx="129">
                        <c:v>2.4900000000000002</c:v>
                      </c:pt>
                      <c:pt idx="130">
                        <c:v>2.3199999999999998</c:v>
                      </c:pt>
                      <c:pt idx="131">
                        <c:v>2.5499999999999998</c:v>
                      </c:pt>
                      <c:pt idx="132">
                        <c:v>3.12</c:v>
                      </c:pt>
                      <c:pt idx="133">
                        <c:v>2.99</c:v>
                      </c:pt>
                      <c:pt idx="134">
                        <c:v>2.71</c:v>
                      </c:pt>
                      <c:pt idx="135">
                        <c:v>3.1</c:v>
                      </c:pt>
                      <c:pt idx="136">
                        <c:v>2.8</c:v>
                      </c:pt>
                      <c:pt idx="137">
                        <c:v>3.64</c:v>
                      </c:pt>
                      <c:pt idx="138">
                        <c:v>3.98</c:v>
                      </c:pt>
                      <c:pt idx="139">
                        <c:v>3.99</c:v>
                      </c:pt>
                      <c:pt idx="140">
                        <c:v>3.63</c:v>
                      </c:pt>
                      <c:pt idx="141">
                        <c:v>4.07</c:v>
                      </c:pt>
                      <c:pt idx="142">
                        <c:v>4.91</c:v>
                      </c:pt>
                      <c:pt idx="143">
                        <c:v>4.4800000000000004</c:v>
                      </c:pt>
                      <c:pt idx="144">
                        <c:v>3.86</c:v>
                      </c:pt>
                      <c:pt idx="145">
                        <c:v>3.94</c:v>
                      </c:pt>
                      <c:pt idx="146">
                        <c:v>4.0199999999999996</c:v>
                      </c:pt>
                      <c:pt idx="147">
                        <c:v>4.8099999999999996</c:v>
                      </c:pt>
                      <c:pt idx="148">
                        <c:v>4.7</c:v>
                      </c:pt>
                      <c:pt idx="149">
                        <c:v>4.84</c:v>
                      </c:pt>
                      <c:pt idx="150">
                        <c:v>5.79</c:v>
                      </c:pt>
                      <c:pt idx="151">
                        <c:v>6.12</c:v>
                      </c:pt>
                      <c:pt idx="152">
                        <c:v>6.06</c:v>
                      </c:pt>
                      <c:pt idx="153">
                        <c:v>4.03</c:v>
                      </c:pt>
                      <c:pt idx="154">
                        <c:v>4.46</c:v>
                      </c:pt>
                      <c:pt idx="155">
                        <c:v>5.12</c:v>
                      </c:pt>
                      <c:pt idx="156">
                        <c:v>5.31</c:v>
                      </c:pt>
                      <c:pt idx="157">
                        <c:v>5.45</c:v>
                      </c:pt>
                      <c:pt idx="158">
                        <c:v>6.12</c:v>
                      </c:pt>
                      <c:pt idx="159">
                        <c:v>6.29</c:v>
                      </c:pt>
                      <c:pt idx="160">
                        <c:v>5.91</c:v>
                      </c:pt>
                      <c:pt idx="161">
                        <c:v>6.01</c:v>
                      </c:pt>
                      <c:pt idx="162">
                        <c:v>4.79</c:v>
                      </c:pt>
                      <c:pt idx="163">
                        <c:v>5.0999999999999996</c:v>
                      </c:pt>
                      <c:pt idx="164">
                        <c:v>5.7</c:v>
                      </c:pt>
                      <c:pt idx="165">
                        <c:v>5.66</c:v>
                      </c:pt>
                      <c:pt idx="166">
                        <c:v>4.9000000000000004</c:v>
                      </c:pt>
                      <c:pt idx="167">
                        <c:v>4.0199999999999996</c:v>
                      </c:pt>
                      <c:pt idx="168">
                        <c:v>5.61</c:v>
                      </c:pt>
                      <c:pt idx="169">
                        <c:v>6.08</c:v>
                      </c:pt>
                      <c:pt idx="170">
                        <c:v>6.36</c:v>
                      </c:pt>
                      <c:pt idx="171">
                        <c:v>6.46</c:v>
                      </c:pt>
                      <c:pt idx="172">
                        <c:v>6.62</c:v>
                      </c:pt>
                      <c:pt idx="173">
                        <c:v>5.55</c:v>
                      </c:pt>
                      <c:pt idx="174">
                        <c:v>5.95</c:v>
                      </c:pt>
                      <c:pt idx="175">
                        <c:v>5.81</c:v>
                      </c:pt>
                      <c:pt idx="176">
                        <c:v>5.37</c:v>
                      </c:pt>
                      <c:pt idx="177">
                        <c:v>5.43</c:v>
                      </c:pt>
                      <c:pt idx="178">
                        <c:v>5.52</c:v>
                      </c:pt>
                      <c:pt idx="179">
                        <c:v>5.03</c:v>
                      </c:pt>
                      <c:pt idx="180">
                        <c:v>5.3</c:v>
                      </c:pt>
                      <c:pt idx="181">
                        <c:v>5.12</c:v>
                      </c:pt>
                      <c:pt idx="182">
                        <c:v>5.53</c:v>
                      </c:pt>
                      <c:pt idx="183">
                        <c:v>5.0199999999999996</c:v>
                      </c:pt>
                      <c:pt idx="184">
                        <c:v>4.29</c:v>
                      </c:pt>
                      <c:pt idx="185">
                        <c:v>4.63</c:v>
                      </c:pt>
                      <c:pt idx="186">
                        <c:v>6.58</c:v>
                      </c:pt>
                      <c:pt idx="187">
                        <c:v>5.52</c:v>
                      </c:pt>
                      <c:pt idx="188">
                        <c:v>4.3099999999999996</c:v>
                      </c:pt>
                      <c:pt idx="189">
                        <c:v>4.1399999999999997</c:v>
                      </c:pt>
                      <c:pt idx="190">
                        <c:v>4.3600000000000003</c:v>
                      </c:pt>
                      <c:pt idx="191">
                        <c:v>4.49</c:v>
                      </c:pt>
                      <c:pt idx="192">
                        <c:v>6.25</c:v>
                      </c:pt>
                      <c:pt idx="193">
                        <c:v>5.44</c:v>
                      </c:pt>
                      <c:pt idx="194">
                        <c:v>5.03</c:v>
                      </c:pt>
                      <c:pt idx="195">
                        <c:v>6.23</c:v>
                      </c:pt>
                      <c:pt idx="196">
                        <c:v>6.4</c:v>
                      </c:pt>
                      <c:pt idx="197">
                        <c:v>6.1</c:v>
                      </c:pt>
                      <c:pt idx="198">
                        <c:v>6</c:v>
                      </c:pt>
                      <c:pt idx="199">
                        <c:v>5.75</c:v>
                      </c:pt>
                      <c:pt idx="200">
                        <c:v>5.52</c:v>
                      </c:pt>
                      <c:pt idx="201">
                        <c:v>5.15</c:v>
                      </c:pt>
                      <c:pt idx="202">
                        <c:v>4.41</c:v>
                      </c:pt>
                      <c:pt idx="203">
                        <c:v>4.1100000000000003</c:v>
                      </c:pt>
                      <c:pt idx="204">
                        <c:v>5.3</c:v>
                      </c:pt>
                      <c:pt idx="205">
                        <c:v>5.67</c:v>
                      </c:pt>
                      <c:pt idx="206">
                        <c:v>6.9</c:v>
                      </c:pt>
                      <c:pt idx="207">
                        <c:v>6.92</c:v>
                      </c:pt>
                      <c:pt idx="208">
                        <c:v>6.98</c:v>
                      </c:pt>
                      <c:pt idx="209">
                        <c:v>8.1999999999999993</c:v>
                      </c:pt>
                      <c:pt idx="210">
                        <c:v>8.4</c:v>
                      </c:pt>
                      <c:pt idx="211">
                        <c:v>8.42</c:v>
                      </c:pt>
                      <c:pt idx="212">
                        <c:v>7.61</c:v>
                      </c:pt>
                      <c:pt idx="213">
                        <c:v>6.08</c:v>
                      </c:pt>
                      <c:pt idx="214">
                        <c:v>5.62</c:v>
                      </c:pt>
                      <c:pt idx="215">
                        <c:v>6.01</c:v>
                      </c:pt>
                      <c:pt idx="216">
                        <c:v>6.29</c:v>
                      </c:pt>
                      <c:pt idx="217">
                        <c:v>6.55</c:v>
                      </c:pt>
                      <c:pt idx="218">
                        <c:v>6.6</c:v>
                      </c:pt>
                      <c:pt idx="219">
                        <c:v>6.02</c:v>
                      </c:pt>
                      <c:pt idx="220">
                        <c:v>6.32</c:v>
                      </c:pt>
                      <c:pt idx="221">
                        <c:v>5.93</c:v>
                      </c:pt>
                      <c:pt idx="222">
                        <c:v>5.64</c:v>
                      </c:pt>
                      <c:pt idx="223">
                        <c:v>7.1</c:v>
                      </c:pt>
                      <c:pt idx="224">
                        <c:v>6.38</c:v>
                      </c:pt>
                      <c:pt idx="225">
                        <c:v>5.61</c:v>
                      </c:pt>
                      <c:pt idx="226">
                        <c:v>5.3</c:v>
                      </c:pt>
                      <c:pt idx="227">
                        <c:v>4.99</c:v>
                      </c:pt>
                      <c:pt idx="228">
                        <c:v>4.78</c:v>
                      </c:pt>
                      <c:pt idx="229">
                        <c:v>4.54</c:v>
                      </c:pt>
                      <c:pt idx="230">
                        <c:v>4.38</c:v>
                      </c:pt>
                      <c:pt idx="231">
                        <c:v>4.6100000000000003</c:v>
                      </c:pt>
                      <c:pt idx="232">
                        <c:v>4.4000000000000004</c:v>
                      </c:pt>
                      <c:pt idx="233">
                        <c:v>4.43</c:v>
                      </c:pt>
                      <c:pt idx="234">
                        <c:v>4.82</c:v>
                      </c:pt>
                      <c:pt idx="235">
                        <c:v>5.28</c:v>
                      </c:pt>
                      <c:pt idx="236">
                        <c:v>5.13</c:v>
                      </c:pt>
                      <c:pt idx="237">
                        <c:v>5.65</c:v>
                      </c:pt>
                      <c:pt idx="238">
                        <c:v>6.03</c:v>
                      </c:pt>
                      <c:pt idx="239">
                        <c:v>6.15</c:v>
                      </c:pt>
                      <c:pt idx="240">
                        <c:v>6.58</c:v>
                      </c:pt>
                      <c:pt idx="241">
                        <c:v>6.42</c:v>
                      </c:pt>
                      <c:pt idx="242">
                        <c:v>6.37</c:v>
                      </c:pt>
                      <c:pt idx="243">
                        <c:v>6.22</c:v>
                      </c:pt>
                      <c:pt idx="244">
                        <c:v>6.09</c:v>
                      </c:pt>
                      <c:pt idx="245">
                        <c:v>5.82</c:v>
                      </c:pt>
                      <c:pt idx="246">
                        <c:v>5.6</c:v>
                      </c:pt>
                      <c:pt idx="247">
                        <c:v>5.25</c:v>
                      </c:pt>
                      <c:pt idx="248">
                        <c:v>6.07</c:v>
                      </c:pt>
                      <c:pt idx="249">
                        <c:v>6.08</c:v>
                      </c:pt>
                      <c:pt idx="250">
                        <c:v>5.61</c:v>
                      </c:pt>
                      <c:pt idx="251">
                        <c:v>5.35</c:v>
                      </c:pt>
                      <c:pt idx="252">
                        <c:v>5.78</c:v>
                      </c:pt>
                      <c:pt idx="253">
                        <c:v>6.66</c:v>
                      </c:pt>
                      <c:pt idx="254">
                        <c:v>6.3</c:v>
                      </c:pt>
                      <c:pt idx="255">
                        <c:v>6.05</c:v>
                      </c:pt>
                      <c:pt idx="256">
                        <c:v>6.84</c:v>
                      </c:pt>
                      <c:pt idx="257">
                        <c:v>7.95</c:v>
                      </c:pt>
                      <c:pt idx="258">
                        <c:v>8.51</c:v>
                      </c:pt>
                      <c:pt idx="259">
                        <c:v>7.24</c:v>
                      </c:pt>
                      <c:pt idx="260">
                        <c:v>7.31</c:v>
                      </c:pt>
                      <c:pt idx="261">
                        <c:v>7.44</c:v>
                      </c:pt>
                      <c:pt idx="262">
                        <c:v>7.79</c:v>
                      </c:pt>
                      <c:pt idx="263">
                        <c:v>7.61</c:v>
                      </c:pt>
                      <c:pt idx="264">
                        <c:v>7.49</c:v>
                      </c:pt>
                      <c:pt idx="265">
                        <c:v>7.4</c:v>
                      </c:pt>
                      <c:pt idx="266">
                        <c:v>7.55</c:v>
                      </c:pt>
                      <c:pt idx="267">
                        <c:v>6.21</c:v>
                      </c:pt>
                      <c:pt idx="268">
                        <c:v>5.84</c:v>
                      </c:pt>
                      <c:pt idx="269">
                        <c:v>5.32</c:v>
                      </c:pt>
                      <c:pt idx="270">
                        <c:v>5.41</c:v>
                      </c:pt>
                      <c:pt idx="271">
                        <c:v>5.09</c:v>
                      </c:pt>
                      <c:pt idx="272">
                        <c:v>4.82</c:v>
                      </c:pt>
                      <c:pt idx="273">
                        <c:v>4.71</c:v>
                      </c:pt>
                      <c:pt idx="274">
                        <c:v>3.53</c:v>
                      </c:pt>
                      <c:pt idx="275">
                        <c:v>3.9</c:v>
                      </c:pt>
                      <c:pt idx="276">
                        <c:v>4.82</c:v>
                      </c:pt>
                      <c:pt idx="277">
                        <c:v>4.68</c:v>
                      </c:pt>
                      <c:pt idx="278">
                        <c:v>4.7</c:v>
                      </c:pt>
                      <c:pt idx="279">
                        <c:v>4.96</c:v>
                      </c:pt>
                      <c:pt idx="280">
                        <c:v>5.13</c:v>
                      </c:pt>
                      <c:pt idx="281">
                        <c:v>5.03</c:v>
                      </c:pt>
                      <c:pt idx="282">
                        <c:v>5.0999999999999996</c:v>
                      </c:pt>
                      <c:pt idx="283">
                        <c:v>4.49</c:v>
                      </c:pt>
                      <c:pt idx="284">
                        <c:v>3.68</c:v>
                      </c:pt>
                      <c:pt idx="285">
                        <c:v>3.81</c:v>
                      </c:pt>
                      <c:pt idx="286">
                        <c:v>3.74</c:v>
                      </c:pt>
                      <c:pt idx="287">
                        <c:v>3.66</c:v>
                      </c:pt>
                      <c:pt idx="288">
                        <c:v>3.05</c:v>
                      </c:pt>
                      <c:pt idx="289">
                        <c:v>3.7</c:v>
                      </c:pt>
                      <c:pt idx="290">
                        <c:v>3.34</c:v>
                      </c:pt>
                      <c:pt idx="291">
                        <c:v>3.88</c:v>
                      </c:pt>
                      <c:pt idx="292">
                        <c:v>4.03</c:v>
                      </c:pt>
                      <c:pt idx="293">
                        <c:v>4.12</c:v>
                      </c:pt>
                      <c:pt idx="294">
                        <c:v>3.63</c:v>
                      </c:pt>
                      <c:pt idx="295">
                        <c:v>3.98</c:v>
                      </c:pt>
                      <c:pt idx="296">
                        <c:v>4.3</c:v>
                      </c:pt>
                      <c:pt idx="297">
                        <c:v>4.09</c:v>
                      </c:pt>
                      <c:pt idx="298">
                        <c:v>4.03</c:v>
                      </c:pt>
                      <c:pt idx="299">
                        <c:v>3.84</c:v>
                      </c:pt>
                      <c:pt idx="300">
                        <c:v>3.81</c:v>
                      </c:pt>
                      <c:pt idx="301">
                        <c:v>3.7</c:v>
                      </c:pt>
                      <c:pt idx="302">
                        <c:v>3.77</c:v>
                      </c:pt>
                      <c:pt idx="303">
                        <c:v>3.79</c:v>
                      </c:pt>
                      <c:pt idx="304">
                        <c:v>3.8</c:v>
                      </c:pt>
                      <c:pt idx="305">
                        <c:v>3.74</c:v>
                      </c:pt>
                      <c:pt idx="306">
                        <c:v>4.09</c:v>
                      </c:pt>
                      <c:pt idx="307">
                        <c:v>4.0999999999999996</c:v>
                      </c:pt>
                      <c:pt idx="308">
                        <c:v>4.1500000000000004</c:v>
                      </c:pt>
                      <c:pt idx="309">
                        <c:v>3.82</c:v>
                      </c:pt>
                      <c:pt idx="310">
                        <c:v>3.6</c:v>
                      </c:pt>
                      <c:pt idx="311">
                        <c:v>3.66</c:v>
                      </c:pt>
                      <c:pt idx="312">
                        <c:v>4.03</c:v>
                      </c:pt>
                      <c:pt idx="313">
                        <c:v>4.1900000000000004</c:v>
                      </c:pt>
                      <c:pt idx="314">
                        <c:v>4.2300000000000004</c:v>
                      </c:pt>
                      <c:pt idx="315">
                        <c:v>4.8899999999999997</c:v>
                      </c:pt>
                      <c:pt idx="316">
                        <c:v>5.91</c:v>
                      </c:pt>
                      <c:pt idx="317">
                        <c:v>6.38</c:v>
                      </c:pt>
                      <c:pt idx="318">
                        <c:v>5.97</c:v>
                      </c:pt>
                      <c:pt idx="319">
                        <c:v>5.83</c:v>
                      </c:pt>
                      <c:pt idx="320">
                        <c:v>5.99</c:v>
                      </c:pt>
                      <c:pt idx="321">
                        <c:v>5.84</c:v>
                      </c:pt>
                      <c:pt idx="322">
                        <c:v>5.61</c:v>
                      </c:pt>
                      <c:pt idx="323">
                        <c:v>5.4</c:v>
                      </c:pt>
                      <c:pt idx="324">
                        <c:v>5.33</c:v>
                      </c:pt>
                      <c:pt idx="325">
                        <c:v>5.58</c:v>
                      </c:pt>
                      <c:pt idx="326">
                        <c:v>6.19</c:v>
                      </c:pt>
                      <c:pt idx="327">
                        <c:v>6.55</c:v>
                      </c:pt>
                      <c:pt idx="328">
                        <c:v>6.87</c:v>
                      </c:pt>
                      <c:pt idx="329">
                        <c:v>6.27</c:v>
                      </c:pt>
                      <c:pt idx="330">
                        <c:v>6.03</c:v>
                      </c:pt>
                      <c:pt idx="331">
                        <c:v>5.34</c:v>
                      </c:pt>
                      <c:pt idx="332">
                        <c:v>5.27</c:v>
                      </c:pt>
                      <c:pt idx="333">
                        <c:v>5.0999999999999996</c:v>
                      </c:pt>
                      <c:pt idx="334">
                        <c:v>5.23</c:v>
                      </c:pt>
                      <c:pt idx="335">
                        <c:v>5.05</c:v>
                      </c:pt>
                      <c:pt idx="336">
                        <c:v>5.48</c:v>
                      </c:pt>
                      <c:pt idx="337">
                        <c:v>5.3</c:v>
                      </c:pt>
                      <c:pt idx="338">
                        <c:v>5.19</c:v>
                      </c:pt>
                      <c:pt idx="339">
                        <c:v>5.0999999999999996</c:v>
                      </c:pt>
                      <c:pt idx="340">
                        <c:v>4.38</c:v>
                      </c:pt>
                      <c:pt idx="341">
                        <c:v>4.62</c:v>
                      </c:pt>
                      <c:pt idx="342">
                        <c:v>4.12</c:v>
                      </c:pt>
                      <c:pt idx="343">
                        <c:v>4.28</c:v>
                      </c:pt>
                      <c:pt idx="344">
                        <c:v>4.09</c:v>
                      </c:pt>
                      <c:pt idx="345">
                        <c:v>3.71</c:v>
                      </c:pt>
                      <c:pt idx="346">
                        <c:v>3.6</c:v>
                      </c:pt>
                      <c:pt idx="347">
                        <c:v>4.12</c:v>
                      </c:pt>
                      <c:pt idx="348">
                        <c:v>4.03</c:v>
                      </c:pt>
                      <c:pt idx="349">
                        <c:v>4.17</c:v>
                      </c:pt>
                      <c:pt idx="350">
                        <c:v>4.8099999999999996</c:v>
                      </c:pt>
                      <c:pt idx="351">
                        <c:v>4.59</c:v>
                      </c:pt>
                      <c:pt idx="352">
                        <c:v>4.7</c:v>
                      </c:pt>
                      <c:pt idx="353">
                        <c:v>5.44</c:v>
                      </c:pt>
                      <c:pt idx="354">
                        <c:v>5.13</c:v>
                      </c:pt>
                      <c:pt idx="355">
                        <c:v>5.3</c:v>
                      </c:pt>
                      <c:pt idx="356">
                        <c:v>4.29</c:v>
                      </c:pt>
                      <c:pt idx="357">
                        <c:v>3.63</c:v>
                      </c:pt>
                      <c:pt idx="358">
                        <c:v>3.81</c:v>
                      </c:pt>
                      <c:pt idx="359">
                        <c:v>4.09</c:v>
                      </c:pt>
                      <c:pt idx="360">
                        <c:v>3.77</c:v>
                      </c:pt>
                      <c:pt idx="361">
                        <c:v>4.12</c:v>
                      </c:pt>
                      <c:pt idx="362">
                        <c:v>4.5</c:v>
                      </c:pt>
                      <c:pt idx="363">
                        <c:v>4.3600000000000003</c:v>
                      </c:pt>
                      <c:pt idx="364">
                        <c:v>3.41</c:v>
                      </c:pt>
                      <c:pt idx="365">
                        <c:v>3.84</c:v>
                      </c:pt>
                      <c:pt idx="366">
                        <c:v>3.8</c:v>
                      </c:pt>
                      <c:pt idx="367">
                        <c:v>3.66</c:v>
                      </c:pt>
                      <c:pt idx="368">
                        <c:v>3.44</c:v>
                      </c:pt>
                      <c:pt idx="369">
                        <c:v>3.68</c:v>
                      </c:pt>
                      <c:pt idx="370">
                        <c:v>4.41</c:v>
                      </c:pt>
                      <c:pt idx="371">
                        <c:v>4.13</c:v>
                      </c:pt>
                      <c:pt idx="372">
                        <c:v>3.75</c:v>
                      </c:pt>
                      <c:pt idx="373">
                        <c:v>5.66</c:v>
                      </c:pt>
                      <c:pt idx="374">
                        <c:v>5.82</c:v>
                      </c:pt>
                      <c:pt idx="375">
                        <c:v>5.71</c:v>
                      </c:pt>
                      <c:pt idx="376">
                        <c:v>5.6</c:v>
                      </c:pt>
                      <c:pt idx="377">
                        <c:v>5.13</c:v>
                      </c:pt>
                      <c:pt idx="378">
                        <c:v>4.8099999999999996</c:v>
                      </c:pt>
                      <c:pt idx="379">
                        <c:v>4.7</c:v>
                      </c:pt>
                      <c:pt idx="380">
                        <c:v>4.45</c:v>
                      </c:pt>
                      <c:pt idx="381">
                        <c:v>4.1500000000000004</c:v>
                      </c:pt>
                      <c:pt idx="382">
                        <c:v>4.08</c:v>
                      </c:pt>
                      <c:pt idx="383">
                        <c:v>4.12</c:v>
                      </c:pt>
                      <c:pt idx="384">
                        <c:v>4.03</c:v>
                      </c:pt>
                      <c:pt idx="385">
                        <c:v>3.83</c:v>
                      </c:pt>
                      <c:pt idx="386">
                        <c:v>3.9</c:v>
                      </c:pt>
                      <c:pt idx="387">
                        <c:v>3.33</c:v>
                      </c:pt>
                      <c:pt idx="388">
                        <c:v>3.5</c:v>
                      </c:pt>
                      <c:pt idx="389">
                        <c:v>3.98</c:v>
                      </c:pt>
                      <c:pt idx="390">
                        <c:v>4.07</c:v>
                      </c:pt>
                      <c:pt idx="391">
                        <c:v>3.3</c:v>
                      </c:pt>
                      <c:pt idx="392">
                        <c:v>3.5</c:v>
                      </c:pt>
                      <c:pt idx="393">
                        <c:v>3.56</c:v>
                      </c:pt>
                      <c:pt idx="394">
                        <c:v>3.61</c:v>
                      </c:pt>
                      <c:pt idx="395">
                        <c:v>3.4</c:v>
                      </c:pt>
                      <c:pt idx="396">
                        <c:v>3.83</c:v>
                      </c:pt>
                      <c:pt idx="397">
                        <c:v>3.62</c:v>
                      </c:pt>
                      <c:pt idx="398">
                        <c:v>3.17</c:v>
                      </c:pt>
                      <c:pt idx="399">
                        <c:v>3.89</c:v>
                      </c:pt>
                      <c:pt idx="400">
                        <c:v>3.43</c:v>
                      </c:pt>
                      <c:pt idx="401">
                        <c:v>3.2</c:v>
                      </c:pt>
                      <c:pt idx="402">
                        <c:v>3.01</c:v>
                      </c:pt>
                      <c:pt idx="403">
                        <c:v>3.77</c:v>
                      </c:pt>
                      <c:pt idx="404">
                        <c:v>3.15</c:v>
                      </c:pt>
                      <c:pt idx="405">
                        <c:v>3.6</c:v>
                      </c:pt>
                      <c:pt idx="406">
                        <c:v>3.31</c:v>
                      </c:pt>
                      <c:pt idx="407">
                        <c:v>3.18</c:v>
                      </c:pt>
                      <c:pt idx="408">
                        <c:v>3.25</c:v>
                      </c:pt>
                      <c:pt idx="409">
                        <c:v>3.11</c:v>
                      </c:pt>
                      <c:pt idx="410">
                        <c:v>3.09</c:v>
                      </c:pt>
                      <c:pt idx="411">
                        <c:v>3.1</c:v>
                      </c:pt>
                      <c:pt idx="412">
                        <c:v>3.12</c:v>
                      </c:pt>
                      <c:pt idx="413">
                        <c:v>3.54</c:v>
                      </c:pt>
                      <c:pt idx="414">
                        <c:v>3.6</c:v>
                      </c:pt>
                      <c:pt idx="415">
                        <c:v>3.44</c:v>
                      </c:pt>
                      <c:pt idx="416">
                        <c:v>3.72</c:v>
                      </c:pt>
                      <c:pt idx="417">
                        <c:v>3.3</c:v>
                      </c:pt>
                      <c:pt idx="418">
                        <c:v>4.2</c:v>
                      </c:pt>
                      <c:pt idx="419">
                        <c:v>4.12</c:v>
                      </c:pt>
                      <c:pt idx="420">
                        <c:v>4.1100000000000003</c:v>
                      </c:pt>
                      <c:pt idx="421">
                        <c:v>3.84</c:v>
                      </c:pt>
                      <c:pt idx="422">
                        <c:v>4.09</c:v>
                      </c:pt>
                      <c:pt idx="423">
                        <c:v>3.66</c:v>
                      </c:pt>
                      <c:pt idx="424">
                        <c:v>3.6</c:v>
                      </c:pt>
                      <c:pt idx="425">
                        <c:v>3.72</c:v>
                      </c:pt>
                      <c:pt idx="426">
                        <c:v>3.2</c:v>
                      </c:pt>
                      <c:pt idx="427">
                        <c:v>3.15</c:v>
                      </c:pt>
                      <c:pt idx="428">
                        <c:v>3.19</c:v>
                      </c:pt>
                      <c:pt idx="429">
                        <c:v>3.08</c:v>
                      </c:pt>
                      <c:pt idx="430">
                        <c:v>3.04</c:v>
                      </c:pt>
                      <c:pt idx="431">
                        <c:v>3</c:v>
                      </c:pt>
                      <c:pt idx="432">
                        <c:v>3.07</c:v>
                      </c:pt>
                      <c:pt idx="433">
                        <c:v>3.12</c:v>
                      </c:pt>
                      <c:pt idx="434">
                        <c:v>3.1</c:v>
                      </c:pt>
                      <c:pt idx="435">
                        <c:v>3.08</c:v>
                      </c:pt>
                      <c:pt idx="436">
                        <c:v>3.14</c:v>
                      </c:pt>
                      <c:pt idx="437">
                        <c:v>3</c:v>
                      </c:pt>
                      <c:pt idx="438">
                        <c:v>3.13</c:v>
                      </c:pt>
                      <c:pt idx="439">
                        <c:v>2.94</c:v>
                      </c:pt>
                      <c:pt idx="440">
                        <c:v>2.86</c:v>
                      </c:pt>
                      <c:pt idx="441">
                        <c:v>2.81</c:v>
                      </c:pt>
                      <c:pt idx="442">
                        <c:v>2.79</c:v>
                      </c:pt>
                      <c:pt idx="443">
                        <c:v>3.05</c:v>
                      </c:pt>
                      <c:pt idx="444">
                        <c:v>2.83</c:v>
                      </c:pt>
                      <c:pt idx="445">
                        <c:v>2.8</c:v>
                      </c:pt>
                      <c:pt idx="446">
                        <c:v>3.1</c:v>
                      </c:pt>
                      <c:pt idx="447">
                        <c:v>3.46</c:v>
                      </c:pt>
                      <c:pt idx="448">
                        <c:v>2.84</c:v>
                      </c:pt>
                      <c:pt idx="449">
                        <c:v>3.35</c:v>
                      </c:pt>
                      <c:pt idx="450">
                        <c:v>2.9</c:v>
                      </c:pt>
                      <c:pt idx="451">
                        <c:v>2.5099999999999998</c:v>
                      </c:pt>
                      <c:pt idx="452">
                        <c:v>2.1</c:v>
                      </c:pt>
                      <c:pt idx="453">
                        <c:v>2.13</c:v>
                      </c:pt>
                      <c:pt idx="454">
                        <c:v>1.99</c:v>
                      </c:pt>
                      <c:pt idx="455">
                        <c:v>1.84</c:v>
                      </c:pt>
                      <c:pt idx="456">
                        <c:v>1.7</c:v>
                      </c:pt>
                      <c:pt idx="457">
                        <c:v>1.99</c:v>
                      </c:pt>
                      <c:pt idx="458">
                        <c:v>2.5</c:v>
                      </c:pt>
                      <c:pt idx="459">
                        <c:v>2.4</c:v>
                      </c:pt>
                      <c:pt idx="460">
                        <c:v>1.66</c:v>
                      </c:pt>
                      <c:pt idx="461">
                        <c:v>2.88</c:v>
                      </c:pt>
                      <c:pt idx="462">
                        <c:v>3.5</c:v>
                      </c:pt>
                      <c:pt idx="463">
                        <c:v>2.61</c:v>
                      </c:pt>
                      <c:pt idx="464">
                        <c:v>2.6</c:v>
                      </c:pt>
                      <c:pt idx="465">
                        <c:v>2.99</c:v>
                      </c:pt>
                      <c:pt idx="466">
                        <c:v>2.6</c:v>
                      </c:pt>
                      <c:pt idx="467">
                        <c:v>2.85</c:v>
                      </c:pt>
                      <c:pt idx="468">
                        <c:v>2.78</c:v>
                      </c:pt>
                      <c:pt idx="469">
                        <c:v>3</c:v>
                      </c:pt>
                      <c:pt idx="470">
                        <c:v>3.4</c:v>
                      </c:pt>
                      <c:pt idx="471">
                        <c:v>3.12</c:v>
                      </c:pt>
                      <c:pt idx="472">
                        <c:v>3.08</c:v>
                      </c:pt>
                      <c:pt idx="473">
                        <c:v>3.44</c:v>
                      </c:pt>
                      <c:pt idx="474">
                        <c:v>3.18</c:v>
                      </c:pt>
                      <c:pt idx="475">
                        <c:v>3.77</c:v>
                      </c:pt>
                      <c:pt idx="476">
                        <c:v>3.99</c:v>
                      </c:pt>
                      <c:pt idx="477">
                        <c:v>3.7</c:v>
                      </c:pt>
                      <c:pt idx="478">
                        <c:v>3.31</c:v>
                      </c:pt>
                      <c:pt idx="479">
                        <c:v>3.1</c:v>
                      </c:pt>
                      <c:pt idx="480">
                        <c:v>3.09</c:v>
                      </c:pt>
                      <c:pt idx="481">
                        <c:v>2.88</c:v>
                      </c:pt>
                      <c:pt idx="482">
                        <c:v>2.8</c:v>
                      </c:pt>
                      <c:pt idx="483">
                        <c:v>3.15</c:v>
                      </c:pt>
                      <c:pt idx="484">
                        <c:v>3.55</c:v>
                      </c:pt>
                      <c:pt idx="485">
                        <c:v>3.46</c:v>
                      </c:pt>
                      <c:pt idx="486">
                        <c:v>3.4</c:v>
                      </c:pt>
                      <c:pt idx="487">
                        <c:v>3.6</c:v>
                      </c:pt>
                      <c:pt idx="488">
                        <c:v>3.71</c:v>
                      </c:pt>
                      <c:pt idx="489">
                        <c:v>3.8</c:v>
                      </c:pt>
                      <c:pt idx="490">
                        <c:v>3.64</c:v>
                      </c:pt>
                      <c:pt idx="491">
                        <c:v>3.02</c:v>
                      </c:pt>
                      <c:pt idx="492">
                        <c:v>2.74</c:v>
                      </c:pt>
                      <c:pt idx="493">
                        <c:v>2.99</c:v>
                      </c:pt>
                      <c:pt idx="494">
                        <c:v>2.88</c:v>
                      </c:pt>
                      <c:pt idx="495">
                        <c:v>2.81</c:v>
                      </c:pt>
                      <c:pt idx="496">
                        <c:v>2.5</c:v>
                      </c:pt>
                      <c:pt idx="497">
                        <c:v>2.5299999999999998</c:v>
                      </c:pt>
                      <c:pt idx="498">
                        <c:v>2.48</c:v>
                      </c:pt>
                      <c:pt idx="499">
                        <c:v>2.9</c:v>
                      </c:pt>
                      <c:pt idx="500">
                        <c:v>3.82</c:v>
                      </c:pt>
                      <c:pt idx="501">
                        <c:v>4.1500000000000004</c:v>
                      </c:pt>
                      <c:pt idx="502">
                        <c:v>4.2300000000000004</c:v>
                      </c:pt>
                      <c:pt idx="503">
                        <c:v>3.8</c:v>
                      </c:pt>
                      <c:pt idx="504">
                        <c:v>3.41</c:v>
                      </c:pt>
                      <c:pt idx="505">
                        <c:v>3.68</c:v>
                      </c:pt>
                      <c:pt idx="506">
                        <c:v>3.15</c:v>
                      </c:pt>
                      <c:pt idx="507">
                        <c:v>3.4</c:v>
                      </c:pt>
                      <c:pt idx="508">
                        <c:v>3.11</c:v>
                      </c:pt>
                      <c:pt idx="509">
                        <c:v>3.29</c:v>
                      </c:pt>
                      <c:pt idx="510">
                        <c:v>3.08</c:v>
                      </c:pt>
                      <c:pt idx="511">
                        <c:v>3.2</c:v>
                      </c:pt>
                      <c:pt idx="512">
                        <c:v>3.38</c:v>
                      </c:pt>
                      <c:pt idx="513">
                        <c:v>3.43</c:v>
                      </c:pt>
                      <c:pt idx="514">
                        <c:v>2.91</c:v>
                      </c:pt>
                      <c:pt idx="515">
                        <c:v>3.12</c:v>
                      </c:pt>
                      <c:pt idx="516">
                        <c:v>3.18</c:v>
                      </c:pt>
                      <c:pt idx="517">
                        <c:v>3.15</c:v>
                      </c:pt>
                      <c:pt idx="518">
                        <c:v>2.8</c:v>
                      </c:pt>
                      <c:pt idx="519">
                        <c:v>2.95</c:v>
                      </c:pt>
                      <c:pt idx="520">
                        <c:v>2.99</c:v>
                      </c:pt>
                      <c:pt idx="521">
                        <c:v>3</c:v>
                      </c:pt>
                      <c:pt idx="522">
                        <c:v>3.04</c:v>
                      </c:pt>
                      <c:pt idx="523">
                        <c:v>2.88</c:v>
                      </c:pt>
                      <c:pt idx="524">
                        <c:v>3.01</c:v>
                      </c:pt>
                      <c:pt idx="525">
                        <c:v>2.99</c:v>
                      </c:pt>
                      <c:pt idx="526">
                        <c:v>2.87</c:v>
                      </c:pt>
                      <c:pt idx="527">
                        <c:v>2.81</c:v>
                      </c:pt>
                      <c:pt idx="528">
                        <c:v>2.8</c:v>
                      </c:pt>
                      <c:pt idx="529">
                        <c:v>2.99</c:v>
                      </c:pt>
                      <c:pt idx="530">
                        <c:v>2.94</c:v>
                      </c:pt>
                      <c:pt idx="531">
                        <c:v>3.1</c:v>
                      </c:pt>
                      <c:pt idx="532">
                        <c:v>3.02</c:v>
                      </c:pt>
                      <c:pt idx="533">
                        <c:v>2.82</c:v>
                      </c:pt>
                      <c:pt idx="534">
                        <c:v>2.96</c:v>
                      </c:pt>
                      <c:pt idx="535">
                        <c:v>3.08</c:v>
                      </c:pt>
                      <c:pt idx="536">
                        <c:v>3.41</c:v>
                      </c:pt>
                      <c:pt idx="537">
                        <c:v>3.45</c:v>
                      </c:pt>
                      <c:pt idx="538">
                        <c:v>3.38</c:v>
                      </c:pt>
                      <c:pt idx="539">
                        <c:v>3.6</c:v>
                      </c:pt>
                      <c:pt idx="540">
                        <c:v>3.44</c:v>
                      </c:pt>
                      <c:pt idx="541">
                        <c:v>3.71</c:v>
                      </c:pt>
                      <c:pt idx="542">
                        <c:v>3.53</c:v>
                      </c:pt>
                      <c:pt idx="543">
                        <c:v>3.84</c:v>
                      </c:pt>
                      <c:pt idx="544">
                        <c:v>3.66</c:v>
                      </c:pt>
                      <c:pt idx="545">
                        <c:v>2.81</c:v>
                      </c:pt>
                      <c:pt idx="546">
                        <c:v>2.77</c:v>
                      </c:pt>
                      <c:pt idx="547">
                        <c:v>2.46</c:v>
                      </c:pt>
                      <c:pt idx="548">
                        <c:v>2.41</c:v>
                      </c:pt>
                      <c:pt idx="549">
                        <c:v>2.1</c:v>
                      </c:pt>
                      <c:pt idx="550">
                        <c:v>2</c:v>
                      </c:pt>
                      <c:pt idx="551">
                        <c:v>2.21</c:v>
                      </c:pt>
                      <c:pt idx="552">
                        <c:v>1.91</c:v>
                      </c:pt>
                      <c:pt idx="553">
                        <c:v>2.0299999999999998</c:v>
                      </c:pt>
                      <c:pt idx="554">
                        <c:v>2.2000000000000002</c:v>
                      </c:pt>
                      <c:pt idx="555">
                        <c:v>2.2200000000000002</c:v>
                      </c:pt>
                      <c:pt idx="556">
                        <c:v>2.33</c:v>
                      </c:pt>
                      <c:pt idx="557">
                        <c:v>2.44</c:v>
                      </c:pt>
                      <c:pt idx="558">
                        <c:v>2.4</c:v>
                      </c:pt>
                      <c:pt idx="559">
                        <c:v>2.2200000000000002</c:v>
                      </c:pt>
                      <c:pt idx="560">
                        <c:v>2.1800000000000002</c:v>
                      </c:pt>
                      <c:pt idx="561">
                        <c:v>1.99</c:v>
                      </c:pt>
                      <c:pt idx="562">
                        <c:v>1.9</c:v>
                      </c:pt>
                      <c:pt idx="563">
                        <c:v>1.82</c:v>
                      </c:pt>
                      <c:pt idx="564">
                        <c:v>1.65</c:v>
                      </c:pt>
                      <c:pt idx="565">
                        <c:v>1.68</c:v>
                      </c:pt>
                      <c:pt idx="566">
                        <c:v>1.72</c:v>
                      </c:pt>
                      <c:pt idx="567">
                        <c:v>1.82</c:v>
                      </c:pt>
                      <c:pt idx="568">
                        <c:v>1.9</c:v>
                      </c:pt>
                      <c:pt idx="569">
                        <c:v>1.82</c:v>
                      </c:pt>
                      <c:pt idx="570">
                        <c:v>1.64</c:v>
                      </c:pt>
                      <c:pt idx="571">
                        <c:v>2.8</c:v>
                      </c:pt>
                      <c:pt idx="572">
                        <c:v>3.12</c:v>
                      </c:pt>
                      <c:pt idx="573">
                        <c:v>2.88</c:v>
                      </c:pt>
                      <c:pt idx="574">
                        <c:v>2.91</c:v>
                      </c:pt>
                      <c:pt idx="575">
                        <c:v>3.01</c:v>
                      </c:pt>
                      <c:pt idx="576">
                        <c:v>3.5</c:v>
                      </c:pt>
                      <c:pt idx="577">
                        <c:v>3.75</c:v>
                      </c:pt>
                      <c:pt idx="578">
                        <c:v>3.8</c:v>
                      </c:pt>
                      <c:pt idx="579">
                        <c:v>4.05</c:v>
                      </c:pt>
                      <c:pt idx="580">
                        <c:v>4.7</c:v>
                      </c:pt>
                      <c:pt idx="581">
                        <c:v>3.99</c:v>
                      </c:pt>
                      <c:pt idx="582">
                        <c:v>3.45</c:v>
                      </c:pt>
                      <c:pt idx="583">
                        <c:v>3.41</c:v>
                      </c:pt>
                      <c:pt idx="584">
                        <c:v>4.1500000000000004</c:v>
                      </c:pt>
                      <c:pt idx="585">
                        <c:v>4.28</c:v>
                      </c:pt>
                      <c:pt idx="586">
                        <c:v>4.34</c:v>
                      </c:pt>
                      <c:pt idx="587">
                        <c:v>4.04</c:v>
                      </c:pt>
                      <c:pt idx="588">
                        <c:v>3.9</c:v>
                      </c:pt>
                      <c:pt idx="589">
                        <c:v>4.1500000000000004</c:v>
                      </c:pt>
                      <c:pt idx="590">
                        <c:v>4.03</c:v>
                      </c:pt>
                      <c:pt idx="591">
                        <c:v>4.12</c:v>
                      </c:pt>
                      <c:pt idx="592">
                        <c:v>4.21</c:v>
                      </c:pt>
                      <c:pt idx="593">
                        <c:v>4.16</c:v>
                      </c:pt>
                      <c:pt idx="594">
                        <c:v>4.0999999999999996</c:v>
                      </c:pt>
                      <c:pt idx="595">
                        <c:v>4.1900000000000004</c:v>
                      </c:pt>
                      <c:pt idx="596">
                        <c:v>3.83</c:v>
                      </c:pt>
                      <c:pt idx="597">
                        <c:v>3.64</c:v>
                      </c:pt>
                      <c:pt idx="598">
                        <c:v>3.13</c:v>
                      </c:pt>
                      <c:pt idx="599">
                        <c:v>3.2</c:v>
                      </c:pt>
                      <c:pt idx="600">
                        <c:v>3.08</c:v>
                      </c:pt>
                      <c:pt idx="601">
                        <c:v>3.79</c:v>
                      </c:pt>
                      <c:pt idx="602">
                        <c:v>3.47</c:v>
                      </c:pt>
                      <c:pt idx="603">
                        <c:v>3.62</c:v>
                      </c:pt>
                      <c:pt idx="604">
                        <c:v>3.8</c:v>
                      </c:pt>
                      <c:pt idx="605">
                        <c:v>3.44</c:v>
                      </c:pt>
                      <c:pt idx="606">
                        <c:v>2.76</c:v>
                      </c:pt>
                      <c:pt idx="607">
                        <c:v>2.64</c:v>
                      </c:pt>
                      <c:pt idx="608">
                        <c:v>2.99</c:v>
                      </c:pt>
                      <c:pt idx="609">
                        <c:v>3.48</c:v>
                      </c:pt>
                      <c:pt idx="610">
                        <c:v>4.0199999999999996</c:v>
                      </c:pt>
                      <c:pt idx="611">
                        <c:v>3.69</c:v>
                      </c:pt>
                      <c:pt idx="612">
                        <c:v>3.5</c:v>
                      </c:pt>
                      <c:pt idx="613">
                        <c:v>3.75</c:v>
                      </c:pt>
                      <c:pt idx="614">
                        <c:v>3.8</c:v>
                      </c:pt>
                      <c:pt idx="615">
                        <c:v>3.52</c:v>
                      </c:pt>
                      <c:pt idx="616">
                        <c:v>3.63</c:v>
                      </c:pt>
                      <c:pt idx="617">
                        <c:v>3.99</c:v>
                      </c:pt>
                      <c:pt idx="618">
                        <c:v>4.0999999999999996</c:v>
                      </c:pt>
                      <c:pt idx="619">
                        <c:v>4.4400000000000004</c:v>
                      </c:pt>
                      <c:pt idx="620">
                        <c:v>4.29</c:v>
                      </c:pt>
                      <c:pt idx="621">
                        <c:v>4.1500000000000004</c:v>
                      </c:pt>
                      <c:pt idx="622">
                        <c:v>4.0199999999999996</c:v>
                      </c:pt>
                      <c:pt idx="623">
                        <c:v>4.12</c:v>
                      </c:pt>
                      <c:pt idx="624">
                        <c:v>4.09</c:v>
                      </c:pt>
                      <c:pt idx="625">
                        <c:v>4.83</c:v>
                      </c:pt>
                      <c:pt idx="626">
                        <c:v>5.41</c:v>
                      </c:pt>
                      <c:pt idx="627">
                        <c:v>6.65</c:v>
                      </c:pt>
                      <c:pt idx="628">
                        <c:v>5.88</c:v>
                      </c:pt>
                      <c:pt idx="629">
                        <c:v>6.6</c:v>
                      </c:pt>
                      <c:pt idx="630">
                        <c:v>6.29</c:v>
                      </c:pt>
                      <c:pt idx="631">
                        <c:v>6.1</c:v>
                      </c:pt>
                      <c:pt idx="632">
                        <c:v>5.4</c:v>
                      </c:pt>
                      <c:pt idx="633">
                        <c:v>5.67</c:v>
                      </c:pt>
                      <c:pt idx="634">
                        <c:v>6.38</c:v>
                      </c:pt>
                      <c:pt idx="635">
                        <c:v>6.12</c:v>
                      </c:pt>
                      <c:pt idx="636">
                        <c:v>6.46</c:v>
                      </c:pt>
                      <c:pt idx="637">
                        <c:v>6.03</c:v>
                      </c:pt>
                      <c:pt idx="638">
                        <c:v>6.68</c:v>
                      </c:pt>
                      <c:pt idx="639">
                        <c:v>7.45</c:v>
                      </c:pt>
                      <c:pt idx="640">
                        <c:v>8.01</c:v>
                      </c:pt>
                      <c:pt idx="641">
                        <c:v>8.75</c:v>
                      </c:pt>
                      <c:pt idx="642">
                        <c:v>7.72</c:v>
                      </c:pt>
                      <c:pt idx="643">
                        <c:v>6.86</c:v>
                      </c:pt>
                      <c:pt idx="644">
                        <c:v>7.21</c:v>
                      </c:pt>
                      <c:pt idx="645">
                        <c:v>6.63</c:v>
                      </c:pt>
                      <c:pt idx="646">
                        <c:v>6.58</c:v>
                      </c:pt>
                      <c:pt idx="647">
                        <c:v>6.36</c:v>
                      </c:pt>
                      <c:pt idx="648">
                        <c:v>5.9</c:v>
                      </c:pt>
                      <c:pt idx="649">
                        <c:v>6.06</c:v>
                      </c:pt>
                      <c:pt idx="650">
                        <c:v>5.15</c:v>
                      </c:pt>
                      <c:pt idx="651">
                        <c:v>5.28</c:v>
                      </c:pt>
                      <c:pt idx="652">
                        <c:v>5.09</c:v>
                      </c:pt>
                      <c:pt idx="653">
                        <c:v>5.12</c:v>
                      </c:pt>
                      <c:pt idx="654">
                        <c:v>5</c:v>
                      </c:pt>
                      <c:pt idx="655">
                        <c:v>4.91</c:v>
                      </c:pt>
                      <c:pt idx="656">
                        <c:v>4.84</c:v>
                      </c:pt>
                      <c:pt idx="657">
                        <c:v>4.8099999999999996</c:v>
                      </c:pt>
                      <c:pt idx="658">
                        <c:v>4.75</c:v>
                      </c:pt>
                      <c:pt idx="659">
                        <c:v>4.93</c:v>
                      </c:pt>
                      <c:pt idx="660">
                        <c:v>5.81</c:v>
                      </c:pt>
                      <c:pt idx="661">
                        <c:v>5.92</c:v>
                      </c:pt>
                      <c:pt idx="662">
                        <c:v>4.79</c:v>
                      </c:pt>
                      <c:pt idx="663">
                        <c:v>6.1</c:v>
                      </c:pt>
                      <c:pt idx="664">
                        <c:v>4.83</c:v>
                      </c:pt>
                      <c:pt idx="665">
                        <c:v>4.9000000000000004</c:v>
                      </c:pt>
                      <c:pt idx="666">
                        <c:v>5</c:v>
                      </c:pt>
                      <c:pt idx="667">
                        <c:v>5.65</c:v>
                      </c:pt>
                      <c:pt idx="668">
                        <c:v>5.43</c:v>
                      </c:pt>
                      <c:pt idx="669">
                        <c:v>5.12</c:v>
                      </c:pt>
                      <c:pt idx="670">
                        <c:v>4.83</c:v>
                      </c:pt>
                      <c:pt idx="671">
                        <c:v>4.3899999999999997</c:v>
                      </c:pt>
                      <c:pt idx="672">
                        <c:v>4.6399999999999997</c:v>
                      </c:pt>
                      <c:pt idx="673">
                        <c:v>4</c:v>
                      </c:pt>
                      <c:pt idx="674">
                        <c:v>3.65</c:v>
                      </c:pt>
                      <c:pt idx="675">
                        <c:v>3.87</c:v>
                      </c:pt>
                      <c:pt idx="676">
                        <c:v>4.09</c:v>
                      </c:pt>
                      <c:pt idx="677">
                        <c:v>4.28</c:v>
                      </c:pt>
                      <c:pt idx="678">
                        <c:v>4.13</c:v>
                      </c:pt>
                      <c:pt idx="679">
                        <c:v>4.0999999999999996</c:v>
                      </c:pt>
                      <c:pt idx="680">
                        <c:v>4.99</c:v>
                      </c:pt>
                      <c:pt idx="681">
                        <c:v>5.78</c:v>
                      </c:pt>
                      <c:pt idx="682">
                        <c:v>5.5</c:v>
                      </c:pt>
                      <c:pt idx="683">
                        <c:v>5.99</c:v>
                      </c:pt>
                      <c:pt idx="684">
                        <c:v>6.08</c:v>
                      </c:pt>
                      <c:pt idx="685">
                        <c:v>6.38</c:v>
                      </c:pt>
                      <c:pt idx="686">
                        <c:v>6.29</c:v>
                      </c:pt>
                      <c:pt idx="687">
                        <c:v>6.03</c:v>
                      </c:pt>
                      <c:pt idx="688">
                        <c:v>5.9</c:v>
                      </c:pt>
                      <c:pt idx="689">
                        <c:v>5.77</c:v>
                      </c:pt>
                      <c:pt idx="690">
                        <c:v>5.88</c:v>
                      </c:pt>
                      <c:pt idx="691">
                        <c:v>5.45</c:v>
                      </c:pt>
                      <c:pt idx="692">
                        <c:v>5.4</c:v>
                      </c:pt>
                      <c:pt idx="693">
                        <c:v>5.88</c:v>
                      </c:pt>
                      <c:pt idx="694">
                        <c:v>6.99</c:v>
                      </c:pt>
                      <c:pt idx="695">
                        <c:v>7.12</c:v>
                      </c:pt>
                      <c:pt idx="696">
                        <c:v>7.2</c:v>
                      </c:pt>
                      <c:pt idx="697">
                        <c:v>6.08</c:v>
                      </c:pt>
                      <c:pt idx="698">
                        <c:v>5.01</c:v>
                      </c:pt>
                      <c:pt idx="699">
                        <c:v>5.44</c:v>
                      </c:pt>
                      <c:pt idx="700">
                        <c:v>5.08</c:v>
                      </c:pt>
                      <c:pt idx="701">
                        <c:v>4.8</c:v>
                      </c:pt>
                      <c:pt idx="702">
                        <c:v>4.75</c:v>
                      </c:pt>
                      <c:pt idx="703">
                        <c:v>5.49</c:v>
                      </c:pt>
                      <c:pt idx="704">
                        <c:v>6.39</c:v>
                      </c:pt>
                      <c:pt idx="705">
                        <c:v>5.99</c:v>
                      </c:pt>
                      <c:pt idx="706">
                        <c:v>4.8</c:v>
                      </c:pt>
                      <c:pt idx="707">
                        <c:v>5.0199999999999996</c:v>
                      </c:pt>
                      <c:pt idx="708">
                        <c:v>5.66</c:v>
                      </c:pt>
                      <c:pt idx="709">
                        <c:v>5.92</c:v>
                      </c:pt>
                      <c:pt idx="710">
                        <c:v>6.46</c:v>
                      </c:pt>
                      <c:pt idx="711">
                        <c:v>6.09</c:v>
                      </c:pt>
                      <c:pt idx="712">
                        <c:v>5.38</c:v>
                      </c:pt>
                      <c:pt idx="713">
                        <c:v>5.01</c:v>
                      </c:pt>
                      <c:pt idx="714">
                        <c:v>4.5599999999999996</c:v>
                      </c:pt>
                      <c:pt idx="715">
                        <c:v>4.4400000000000004</c:v>
                      </c:pt>
                      <c:pt idx="716">
                        <c:v>4.68</c:v>
                      </c:pt>
                      <c:pt idx="717">
                        <c:v>4.08</c:v>
                      </c:pt>
                      <c:pt idx="718">
                        <c:v>3.52</c:v>
                      </c:pt>
                      <c:pt idx="719">
                        <c:v>3.19</c:v>
                      </c:pt>
                      <c:pt idx="720">
                        <c:v>3.62</c:v>
                      </c:pt>
                      <c:pt idx="721">
                        <c:v>3.35</c:v>
                      </c:pt>
                      <c:pt idx="722">
                        <c:v>4.8</c:v>
                      </c:pt>
                      <c:pt idx="723">
                        <c:v>3.97</c:v>
                      </c:pt>
                      <c:pt idx="724">
                        <c:v>3.72</c:v>
                      </c:pt>
                      <c:pt idx="725">
                        <c:v>3.8</c:v>
                      </c:pt>
                      <c:pt idx="726">
                        <c:v>3.76</c:v>
                      </c:pt>
                      <c:pt idx="727">
                        <c:v>3.1</c:v>
                      </c:pt>
                      <c:pt idx="728">
                        <c:v>3.38</c:v>
                      </c:pt>
                      <c:pt idx="729">
                        <c:v>2.99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ED39-4B43-971D-EC42A37FAF8A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v>2007</c:v>
                </c:tx>
                <c:spPr>
                  <a:ln w="12700">
                    <a:solidFill>
                      <a:srgbClr val="92D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DATOS!$AD$3:$AD$732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2.8</c:v>
                      </c:pt>
                      <c:pt idx="1">
                        <c:v>2.71</c:v>
                      </c:pt>
                      <c:pt idx="2">
                        <c:v>2.48</c:v>
                      </c:pt>
                      <c:pt idx="3">
                        <c:v>2.4</c:v>
                      </c:pt>
                      <c:pt idx="4">
                        <c:v>2.72</c:v>
                      </c:pt>
                      <c:pt idx="5">
                        <c:v>2.2999999999999998</c:v>
                      </c:pt>
                      <c:pt idx="6">
                        <c:v>2.6</c:v>
                      </c:pt>
                      <c:pt idx="7">
                        <c:v>2.5</c:v>
                      </c:pt>
                      <c:pt idx="8">
                        <c:v>2.56</c:v>
                      </c:pt>
                      <c:pt idx="9">
                        <c:v>2.59</c:v>
                      </c:pt>
                      <c:pt idx="10">
                        <c:v>2.2999999999999998</c:v>
                      </c:pt>
                      <c:pt idx="11">
                        <c:v>2.57</c:v>
                      </c:pt>
                      <c:pt idx="12">
                        <c:v>2.81</c:v>
                      </c:pt>
                      <c:pt idx="13">
                        <c:v>2.99</c:v>
                      </c:pt>
                      <c:pt idx="14">
                        <c:v>3.6</c:v>
                      </c:pt>
                      <c:pt idx="15">
                        <c:v>3.29</c:v>
                      </c:pt>
                      <c:pt idx="16">
                        <c:v>3.12</c:v>
                      </c:pt>
                      <c:pt idx="17">
                        <c:v>3.32</c:v>
                      </c:pt>
                      <c:pt idx="18">
                        <c:v>3.41</c:v>
                      </c:pt>
                      <c:pt idx="19">
                        <c:v>3.45</c:v>
                      </c:pt>
                      <c:pt idx="20">
                        <c:v>3.68</c:v>
                      </c:pt>
                      <c:pt idx="21">
                        <c:v>3.29</c:v>
                      </c:pt>
                      <c:pt idx="22">
                        <c:v>2.83</c:v>
                      </c:pt>
                      <c:pt idx="23">
                        <c:v>2.74</c:v>
                      </c:pt>
                      <c:pt idx="24">
                        <c:v>2.6</c:v>
                      </c:pt>
                      <c:pt idx="25">
                        <c:v>2.68</c:v>
                      </c:pt>
                      <c:pt idx="26">
                        <c:v>2.4</c:v>
                      </c:pt>
                      <c:pt idx="27">
                        <c:v>3.42</c:v>
                      </c:pt>
                      <c:pt idx="28">
                        <c:v>2.71</c:v>
                      </c:pt>
                      <c:pt idx="29">
                        <c:v>2.84</c:v>
                      </c:pt>
                      <c:pt idx="30">
                        <c:v>2.79</c:v>
                      </c:pt>
                      <c:pt idx="31">
                        <c:v>2.75</c:v>
                      </c:pt>
                      <c:pt idx="32">
                        <c:v>2.66</c:v>
                      </c:pt>
                      <c:pt idx="33">
                        <c:v>2.7</c:v>
                      </c:pt>
                      <c:pt idx="34">
                        <c:v>2.68</c:v>
                      </c:pt>
                      <c:pt idx="35">
                        <c:v>2.81</c:v>
                      </c:pt>
                      <c:pt idx="36">
                        <c:v>2.5299999999999998</c:v>
                      </c:pt>
                      <c:pt idx="37">
                        <c:v>2.58</c:v>
                      </c:pt>
                      <c:pt idx="38">
                        <c:v>2.79</c:v>
                      </c:pt>
                      <c:pt idx="39">
                        <c:v>3.15</c:v>
                      </c:pt>
                      <c:pt idx="40">
                        <c:v>2.7</c:v>
                      </c:pt>
                      <c:pt idx="41">
                        <c:v>2.79</c:v>
                      </c:pt>
                      <c:pt idx="42">
                        <c:v>2.5</c:v>
                      </c:pt>
                      <c:pt idx="43">
                        <c:v>2.38</c:v>
                      </c:pt>
                      <c:pt idx="44">
                        <c:v>2.42</c:v>
                      </c:pt>
                      <c:pt idx="45">
                        <c:v>2.2999999999999998</c:v>
                      </c:pt>
                      <c:pt idx="46">
                        <c:v>2.2200000000000002</c:v>
                      </c:pt>
                      <c:pt idx="47">
                        <c:v>2.29</c:v>
                      </c:pt>
                      <c:pt idx="48">
                        <c:v>2.25</c:v>
                      </c:pt>
                      <c:pt idx="49">
                        <c:v>2.34</c:v>
                      </c:pt>
                      <c:pt idx="50">
                        <c:v>2.38</c:v>
                      </c:pt>
                      <c:pt idx="51">
                        <c:v>2.94</c:v>
                      </c:pt>
                      <c:pt idx="52">
                        <c:v>3.08</c:v>
                      </c:pt>
                      <c:pt idx="53">
                        <c:v>3.39</c:v>
                      </c:pt>
                      <c:pt idx="54">
                        <c:v>3.2</c:v>
                      </c:pt>
                      <c:pt idx="55">
                        <c:v>3.49</c:v>
                      </c:pt>
                      <c:pt idx="56">
                        <c:v>3.08</c:v>
                      </c:pt>
                      <c:pt idx="57">
                        <c:v>3.12</c:v>
                      </c:pt>
                      <c:pt idx="58">
                        <c:v>2.9</c:v>
                      </c:pt>
                      <c:pt idx="59">
                        <c:v>2.7</c:v>
                      </c:pt>
                      <c:pt idx="60">
                        <c:v>2.82</c:v>
                      </c:pt>
                      <c:pt idx="61">
                        <c:v>2.82</c:v>
                      </c:pt>
                      <c:pt idx="62">
                        <c:v>2.67</c:v>
                      </c:pt>
                      <c:pt idx="63">
                        <c:v>2.69</c:v>
                      </c:pt>
                      <c:pt idx="64">
                        <c:v>2.5499999999999998</c:v>
                      </c:pt>
                      <c:pt idx="65">
                        <c:v>2.68</c:v>
                      </c:pt>
                      <c:pt idx="66">
                        <c:v>2.6</c:v>
                      </c:pt>
                      <c:pt idx="67">
                        <c:v>2.5</c:v>
                      </c:pt>
                      <c:pt idx="68">
                        <c:v>2.7</c:v>
                      </c:pt>
                      <c:pt idx="69">
                        <c:v>2.21</c:v>
                      </c:pt>
                      <c:pt idx="70">
                        <c:v>1.96</c:v>
                      </c:pt>
                      <c:pt idx="71">
                        <c:v>2.09</c:v>
                      </c:pt>
                      <c:pt idx="72">
                        <c:v>2.25</c:v>
                      </c:pt>
                      <c:pt idx="73">
                        <c:v>2.14</c:v>
                      </c:pt>
                      <c:pt idx="74">
                        <c:v>2.1</c:v>
                      </c:pt>
                      <c:pt idx="75">
                        <c:v>2.11</c:v>
                      </c:pt>
                      <c:pt idx="76">
                        <c:v>2.13</c:v>
                      </c:pt>
                      <c:pt idx="77">
                        <c:v>2.15</c:v>
                      </c:pt>
                      <c:pt idx="78">
                        <c:v>2.1</c:v>
                      </c:pt>
                      <c:pt idx="79">
                        <c:v>2.11</c:v>
                      </c:pt>
                      <c:pt idx="80">
                        <c:v>2.09</c:v>
                      </c:pt>
                      <c:pt idx="81">
                        <c:v>2</c:v>
                      </c:pt>
                      <c:pt idx="82">
                        <c:v>1.99</c:v>
                      </c:pt>
                      <c:pt idx="83">
                        <c:v>2.35</c:v>
                      </c:pt>
                      <c:pt idx="84">
                        <c:v>2.2999999999999998</c:v>
                      </c:pt>
                      <c:pt idx="85">
                        <c:v>2.1800000000000002</c:v>
                      </c:pt>
                      <c:pt idx="86">
                        <c:v>2.1</c:v>
                      </c:pt>
                      <c:pt idx="87">
                        <c:v>2.4900000000000002</c:v>
                      </c:pt>
                      <c:pt idx="88">
                        <c:v>2.23</c:v>
                      </c:pt>
                      <c:pt idx="89">
                        <c:v>2.5099999999999998</c:v>
                      </c:pt>
                      <c:pt idx="90">
                        <c:v>2.44</c:v>
                      </c:pt>
                      <c:pt idx="91">
                        <c:v>2.1</c:v>
                      </c:pt>
                      <c:pt idx="92">
                        <c:v>2.08</c:v>
                      </c:pt>
                      <c:pt idx="93">
                        <c:v>2.0699999999999998</c:v>
                      </c:pt>
                      <c:pt idx="94">
                        <c:v>2</c:v>
                      </c:pt>
                      <c:pt idx="95">
                        <c:v>1.9</c:v>
                      </c:pt>
                      <c:pt idx="96">
                        <c:v>1.4</c:v>
                      </c:pt>
                      <c:pt idx="97">
                        <c:v>1.35</c:v>
                      </c:pt>
                      <c:pt idx="98">
                        <c:v>1.78</c:v>
                      </c:pt>
                      <c:pt idx="99">
                        <c:v>1.51</c:v>
                      </c:pt>
                      <c:pt idx="100">
                        <c:v>1.6</c:v>
                      </c:pt>
                      <c:pt idx="101">
                        <c:v>1.66</c:v>
                      </c:pt>
                      <c:pt idx="102">
                        <c:v>1.7</c:v>
                      </c:pt>
                      <c:pt idx="103">
                        <c:v>1.67</c:v>
                      </c:pt>
                      <c:pt idx="104">
                        <c:v>1.4</c:v>
                      </c:pt>
                      <c:pt idx="105">
                        <c:v>1.52</c:v>
                      </c:pt>
                      <c:pt idx="106">
                        <c:v>1.38</c:v>
                      </c:pt>
                      <c:pt idx="107">
                        <c:v>1.1100000000000001</c:v>
                      </c:pt>
                      <c:pt idx="108">
                        <c:v>1.02</c:v>
                      </c:pt>
                      <c:pt idx="109">
                        <c:v>1.05</c:v>
                      </c:pt>
                      <c:pt idx="110">
                        <c:v>1.01</c:v>
                      </c:pt>
                      <c:pt idx="111">
                        <c:v>1.8</c:v>
                      </c:pt>
                      <c:pt idx="112">
                        <c:v>1.83</c:v>
                      </c:pt>
                      <c:pt idx="113">
                        <c:v>2.08</c:v>
                      </c:pt>
                      <c:pt idx="114">
                        <c:v>2.06</c:v>
                      </c:pt>
                      <c:pt idx="115">
                        <c:v>2.04</c:v>
                      </c:pt>
                      <c:pt idx="116">
                        <c:v>1.93</c:v>
                      </c:pt>
                      <c:pt idx="117">
                        <c:v>1.87</c:v>
                      </c:pt>
                      <c:pt idx="118">
                        <c:v>1.92</c:v>
                      </c:pt>
                      <c:pt idx="119">
                        <c:v>1.96</c:v>
                      </c:pt>
                      <c:pt idx="120">
                        <c:v>2.0299999999999998</c:v>
                      </c:pt>
                      <c:pt idx="121">
                        <c:v>2.0499999999999998</c:v>
                      </c:pt>
                      <c:pt idx="122">
                        <c:v>1.81</c:v>
                      </c:pt>
                      <c:pt idx="123">
                        <c:v>1.88</c:v>
                      </c:pt>
                      <c:pt idx="124">
                        <c:v>1.93</c:v>
                      </c:pt>
                      <c:pt idx="125">
                        <c:v>1.72</c:v>
                      </c:pt>
                      <c:pt idx="126">
                        <c:v>1.65</c:v>
                      </c:pt>
                      <c:pt idx="127">
                        <c:v>1.67</c:v>
                      </c:pt>
                      <c:pt idx="128">
                        <c:v>1.24</c:v>
                      </c:pt>
                      <c:pt idx="129">
                        <c:v>1.81</c:v>
                      </c:pt>
                      <c:pt idx="130">
                        <c:v>1.67</c:v>
                      </c:pt>
                      <c:pt idx="131">
                        <c:v>1.79</c:v>
                      </c:pt>
                      <c:pt idx="132">
                        <c:v>1.94</c:v>
                      </c:pt>
                      <c:pt idx="133">
                        <c:v>1.98</c:v>
                      </c:pt>
                      <c:pt idx="134">
                        <c:v>1.9</c:v>
                      </c:pt>
                      <c:pt idx="135">
                        <c:v>2.0299999999999998</c:v>
                      </c:pt>
                      <c:pt idx="136">
                        <c:v>2.08</c:v>
                      </c:pt>
                      <c:pt idx="137">
                        <c:v>2</c:v>
                      </c:pt>
                      <c:pt idx="138">
                        <c:v>1.85</c:v>
                      </c:pt>
                      <c:pt idx="139">
                        <c:v>2.0499999999999998</c:v>
                      </c:pt>
                      <c:pt idx="140">
                        <c:v>2.11</c:v>
                      </c:pt>
                      <c:pt idx="141">
                        <c:v>2.19</c:v>
                      </c:pt>
                      <c:pt idx="142">
                        <c:v>2.4</c:v>
                      </c:pt>
                      <c:pt idx="143">
                        <c:v>2.31</c:v>
                      </c:pt>
                      <c:pt idx="144">
                        <c:v>2.54</c:v>
                      </c:pt>
                      <c:pt idx="145">
                        <c:v>2.4</c:v>
                      </c:pt>
                      <c:pt idx="146">
                        <c:v>1.98</c:v>
                      </c:pt>
                      <c:pt idx="147">
                        <c:v>2.29</c:v>
                      </c:pt>
                      <c:pt idx="148">
                        <c:v>2.5299999999999998</c:v>
                      </c:pt>
                      <c:pt idx="149">
                        <c:v>2.94</c:v>
                      </c:pt>
                      <c:pt idx="150">
                        <c:v>2.99</c:v>
                      </c:pt>
                      <c:pt idx="151">
                        <c:v>2.8</c:v>
                      </c:pt>
                      <c:pt idx="152">
                        <c:v>2.93</c:v>
                      </c:pt>
                      <c:pt idx="153">
                        <c:v>3.09</c:v>
                      </c:pt>
                      <c:pt idx="154">
                        <c:v>2.84</c:v>
                      </c:pt>
                      <c:pt idx="155">
                        <c:v>3.12</c:v>
                      </c:pt>
                      <c:pt idx="156">
                        <c:v>3.08</c:v>
                      </c:pt>
                      <c:pt idx="157">
                        <c:v>3.28</c:v>
                      </c:pt>
                      <c:pt idx="158">
                        <c:v>3.77</c:v>
                      </c:pt>
                      <c:pt idx="159">
                        <c:v>3.09</c:v>
                      </c:pt>
                      <c:pt idx="160">
                        <c:v>3.11</c:v>
                      </c:pt>
                      <c:pt idx="161">
                        <c:v>3.18</c:v>
                      </c:pt>
                      <c:pt idx="162">
                        <c:v>3.41</c:v>
                      </c:pt>
                      <c:pt idx="163">
                        <c:v>2.8</c:v>
                      </c:pt>
                      <c:pt idx="164">
                        <c:v>2.2200000000000002</c:v>
                      </c:pt>
                      <c:pt idx="165">
                        <c:v>2.42</c:v>
                      </c:pt>
                      <c:pt idx="166">
                        <c:v>2.38</c:v>
                      </c:pt>
                      <c:pt idx="167">
                        <c:v>2.71</c:v>
                      </c:pt>
                      <c:pt idx="168">
                        <c:v>2.8</c:v>
                      </c:pt>
                      <c:pt idx="169">
                        <c:v>3.49</c:v>
                      </c:pt>
                      <c:pt idx="170">
                        <c:v>4.7699999999999996</c:v>
                      </c:pt>
                      <c:pt idx="171">
                        <c:v>4.18</c:v>
                      </c:pt>
                      <c:pt idx="172">
                        <c:v>4.3099999999999996</c:v>
                      </c:pt>
                      <c:pt idx="173">
                        <c:v>4.2699999999999996</c:v>
                      </c:pt>
                      <c:pt idx="174">
                        <c:v>4.2</c:v>
                      </c:pt>
                      <c:pt idx="175">
                        <c:v>4.3099999999999996</c:v>
                      </c:pt>
                      <c:pt idx="176">
                        <c:v>4.43</c:v>
                      </c:pt>
                      <c:pt idx="177">
                        <c:v>4.7</c:v>
                      </c:pt>
                      <c:pt idx="178">
                        <c:v>4.91</c:v>
                      </c:pt>
                      <c:pt idx="179">
                        <c:v>5.08</c:v>
                      </c:pt>
                      <c:pt idx="180">
                        <c:v>5.13</c:v>
                      </c:pt>
                      <c:pt idx="181">
                        <c:v>4.49</c:v>
                      </c:pt>
                      <c:pt idx="182">
                        <c:v>3.77</c:v>
                      </c:pt>
                      <c:pt idx="183">
                        <c:v>4.18</c:v>
                      </c:pt>
                      <c:pt idx="184">
                        <c:v>4.9400000000000004</c:v>
                      </c:pt>
                      <c:pt idx="185">
                        <c:v>3.75</c:v>
                      </c:pt>
                      <c:pt idx="186">
                        <c:v>3.7</c:v>
                      </c:pt>
                      <c:pt idx="187">
                        <c:v>3.49</c:v>
                      </c:pt>
                      <c:pt idx="188">
                        <c:v>3.38</c:v>
                      </c:pt>
                      <c:pt idx="189">
                        <c:v>3.67</c:v>
                      </c:pt>
                      <c:pt idx="190">
                        <c:v>4.32</c:v>
                      </c:pt>
                      <c:pt idx="191">
                        <c:v>4.28</c:v>
                      </c:pt>
                      <c:pt idx="192">
                        <c:v>4.63</c:v>
                      </c:pt>
                      <c:pt idx="193">
                        <c:v>5.33</c:v>
                      </c:pt>
                      <c:pt idx="194">
                        <c:v>6.31</c:v>
                      </c:pt>
                      <c:pt idx="195">
                        <c:v>5.98</c:v>
                      </c:pt>
                      <c:pt idx="196">
                        <c:v>5.65</c:v>
                      </c:pt>
                      <c:pt idx="197">
                        <c:v>6.91</c:v>
                      </c:pt>
                      <c:pt idx="198">
                        <c:v>4.5199999999999996</c:v>
                      </c:pt>
                      <c:pt idx="199">
                        <c:v>4.38</c:v>
                      </c:pt>
                      <c:pt idx="200">
                        <c:v>5.43</c:v>
                      </c:pt>
                      <c:pt idx="201">
                        <c:v>5.68</c:v>
                      </c:pt>
                      <c:pt idx="202">
                        <c:v>6.08</c:v>
                      </c:pt>
                      <c:pt idx="203">
                        <c:v>5.66</c:v>
                      </c:pt>
                      <c:pt idx="204">
                        <c:v>5.39</c:v>
                      </c:pt>
                      <c:pt idx="205">
                        <c:v>5.68</c:v>
                      </c:pt>
                      <c:pt idx="206">
                        <c:v>4.5999999999999996</c:v>
                      </c:pt>
                      <c:pt idx="207">
                        <c:v>3.99</c:v>
                      </c:pt>
                      <c:pt idx="208">
                        <c:v>3.62</c:v>
                      </c:pt>
                      <c:pt idx="209">
                        <c:v>3.71</c:v>
                      </c:pt>
                      <c:pt idx="210">
                        <c:v>3.6</c:v>
                      </c:pt>
                      <c:pt idx="211">
                        <c:v>3.84</c:v>
                      </c:pt>
                      <c:pt idx="212">
                        <c:v>4.05</c:v>
                      </c:pt>
                      <c:pt idx="213">
                        <c:v>4.3099999999999996</c:v>
                      </c:pt>
                      <c:pt idx="214">
                        <c:v>6.09</c:v>
                      </c:pt>
                      <c:pt idx="215">
                        <c:v>6.75</c:v>
                      </c:pt>
                      <c:pt idx="216">
                        <c:v>6.91</c:v>
                      </c:pt>
                      <c:pt idx="217">
                        <c:v>5.88</c:v>
                      </c:pt>
                      <c:pt idx="218">
                        <c:v>4.63</c:v>
                      </c:pt>
                      <c:pt idx="219">
                        <c:v>7.85</c:v>
                      </c:pt>
                      <c:pt idx="220">
                        <c:v>8.19</c:v>
                      </c:pt>
                      <c:pt idx="221">
                        <c:v>7.74</c:v>
                      </c:pt>
                      <c:pt idx="222">
                        <c:v>7.1</c:v>
                      </c:pt>
                      <c:pt idx="223">
                        <c:v>7.21</c:v>
                      </c:pt>
                      <c:pt idx="224">
                        <c:v>7.09</c:v>
                      </c:pt>
                      <c:pt idx="225">
                        <c:v>7.15</c:v>
                      </c:pt>
                      <c:pt idx="226">
                        <c:v>7.66</c:v>
                      </c:pt>
                      <c:pt idx="227">
                        <c:v>7.6</c:v>
                      </c:pt>
                      <c:pt idx="228">
                        <c:v>7.24</c:v>
                      </c:pt>
                      <c:pt idx="229">
                        <c:v>5.68</c:v>
                      </c:pt>
                      <c:pt idx="230">
                        <c:v>6.3</c:v>
                      </c:pt>
                      <c:pt idx="231">
                        <c:v>6.45</c:v>
                      </c:pt>
                      <c:pt idx="232">
                        <c:v>6.1</c:v>
                      </c:pt>
                      <c:pt idx="233">
                        <c:v>7.5</c:v>
                      </c:pt>
                      <c:pt idx="234">
                        <c:v>7.71</c:v>
                      </c:pt>
                      <c:pt idx="235">
                        <c:v>8.4499999999999993</c:v>
                      </c:pt>
                      <c:pt idx="236">
                        <c:v>8.5500000000000007</c:v>
                      </c:pt>
                      <c:pt idx="237">
                        <c:v>8.65</c:v>
                      </c:pt>
                      <c:pt idx="238">
                        <c:v>7.61</c:v>
                      </c:pt>
                      <c:pt idx="239">
                        <c:v>7.08</c:v>
                      </c:pt>
                      <c:pt idx="240">
                        <c:v>7.05</c:v>
                      </c:pt>
                      <c:pt idx="241">
                        <c:v>6.63</c:v>
                      </c:pt>
                      <c:pt idx="242">
                        <c:v>6.25</c:v>
                      </c:pt>
                      <c:pt idx="243">
                        <c:v>6.18</c:v>
                      </c:pt>
                      <c:pt idx="244">
                        <c:v>6.15</c:v>
                      </c:pt>
                      <c:pt idx="245">
                        <c:v>6.53</c:v>
                      </c:pt>
                      <c:pt idx="246">
                        <c:v>5.52</c:v>
                      </c:pt>
                      <c:pt idx="247">
                        <c:v>5.63</c:v>
                      </c:pt>
                      <c:pt idx="248">
                        <c:v>5.48</c:v>
                      </c:pt>
                      <c:pt idx="249">
                        <c:v>5.13</c:v>
                      </c:pt>
                      <c:pt idx="250">
                        <c:v>4.71</c:v>
                      </c:pt>
                      <c:pt idx="251">
                        <c:v>4.62</c:v>
                      </c:pt>
                      <c:pt idx="252">
                        <c:v>4.3</c:v>
                      </c:pt>
                      <c:pt idx="253">
                        <c:v>5.68</c:v>
                      </c:pt>
                      <c:pt idx="254">
                        <c:v>4.9000000000000004</c:v>
                      </c:pt>
                      <c:pt idx="255">
                        <c:v>5.66</c:v>
                      </c:pt>
                      <c:pt idx="256">
                        <c:v>6.15</c:v>
                      </c:pt>
                      <c:pt idx="257">
                        <c:v>6.79</c:v>
                      </c:pt>
                      <c:pt idx="258">
                        <c:v>7.1</c:v>
                      </c:pt>
                      <c:pt idx="259">
                        <c:v>6.51</c:v>
                      </c:pt>
                      <c:pt idx="260">
                        <c:v>6.82</c:v>
                      </c:pt>
                      <c:pt idx="261">
                        <c:v>6.75</c:v>
                      </c:pt>
                      <c:pt idx="262">
                        <c:v>6.4</c:v>
                      </c:pt>
                      <c:pt idx="263">
                        <c:v>5.99</c:v>
                      </c:pt>
                      <c:pt idx="264">
                        <c:v>5.1100000000000003</c:v>
                      </c:pt>
                      <c:pt idx="265">
                        <c:v>5.08</c:v>
                      </c:pt>
                      <c:pt idx="266">
                        <c:v>5.64</c:v>
                      </c:pt>
                      <c:pt idx="267">
                        <c:v>5.6</c:v>
                      </c:pt>
                      <c:pt idx="268">
                        <c:v>5.39</c:v>
                      </c:pt>
                      <c:pt idx="269">
                        <c:v>5.43</c:v>
                      </c:pt>
                      <c:pt idx="270">
                        <c:v>5.18</c:v>
                      </c:pt>
                      <c:pt idx="271">
                        <c:v>5.31</c:v>
                      </c:pt>
                      <c:pt idx="272">
                        <c:v>4.79</c:v>
                      </c:pt>
                      <c:pt idx="273">
                        <c:v>4.5199999999999996</c:v>
                      </c:pt>
                      <c:pt idx="274">
                        <c:v>4.7</c:v>
                      </c:pt>
                      <c:pt idx="275">
                        <c:v>4.67</c:v>
                      </c:pt>
                      <c:pt idx="276">
                        <c:v>4.82</c:v>
                      </c:pt>
                      <c:pt idx="277">
                        <c:v>5.0999999999999996</c:v>
                      </c:pt>
                      <c:pt idx="278">
                        <c:v>6.9</c:v>
                      </c:pt>
                      <c:pt idx="279">
                        <c:v>7.02</c:v>
                      </c:pt>
                      <c:pt idx="280">
                        <c:v>5.84</c:v>
                      </c:pt>
                      <c:pt idx="281">
                        <c:v>6.14</c:v>
                      </c:pt>
                      <c:pt idx="282">
                        <c:v>6.61</c:v>
                      </c:pt>
                      <c:pt idx="283">
                        <c:v>6.7</c:v>
                      </c:pt>
                      <c:pt idx="284">
                        <c:v>6.9</c:v>
                      </c:pt>
                      <c:pt idx="285">
                        <c:v>6.95</c:v>
                      </c:pt>
                      <c:pt idx="286">
                        <c:v>6.23</c:v>
                      </c:pt>
                      <c:pt idx="287">
                        <c:v>6.2</c:v>
                      </c:pt>
                      <c:pt idx="288">
                        <c:v>5.6</c:v>
                      </c:pt>
                      <c:pt idx="289">
                        <c:v>5.23</c:v>
                      </c:pt>
                      <c:pt idx="290">
                        <c:v>4.6399999999999997</c:v>
                      </c:pt>
                      <c:pt idx="291">
                        <c:v>5.69</c:v>
                      </c:pt>
                      <c:pt idx="292">
                        <c:v>6.78</c:v>
                      </c:pt>
                      <c:pt idx="293">
                        <c:v>6.84</c:v>
                      </c:pt>
                      <c:pt idx="294">
                        <c:v>5.29</c:v>
                      </c:pt>
                      <c:pt idx="295">
                        <c:v>5.35</c:v>
                      </c:pt>
                      <c:pt idx="296">
                        <c:v>5.2</c:v>
                      </c:pt>
                      <c:pt idx="297">
                        <c:v>5.31</c:v>
                      </c:pt>
                      <c:pt idx="298">
                        <c:v>6.18</c:v>
                      </c:pt>
                      <c:pt idx="299">
                        <c:v>6.69</c:v>
                      </c:pt>
                      <c:pt idx="300">
                        <c:v>6.2</c:v>
                      </c:pt>
                      <c:pt idx="301">
                        <c:v>6.41</c:v>
                      </c:pt>
                      <c:pt idx="302">
                        <c:v>5.57</c:v>
                      </c:pt>
                      <c:pt idx="303">
                        <c:v>6.08</c:v>
                      </c:pt>
                      <c:pt idx="304">
                        <c:v>5.52</c:v>
                      </c:pt>
                      <c:pt idx="305">
                        <c:v>6.15</c:v>
                      </c:pt>
                      <c:pt idx="306">
                        <c:v>6.41</c:v>
                      </c:pt>
                      <c:pt idx="307">
                        <c:v>6.23</c:v>
                      </c:pt>
                      <c:pt idx="308">
                        <c:v>6.35</c:v>
                      </c:pt>
                      <c:pt idx="309">
                        <c:v>6.78</c:v>
                      </c:pt>
                      <c:pt idx="310">
                        <c:v>6.19</c:v>
                      </c:pt>
                      <c:pt idx="311">
                        <c:v>6.7</c:v>
                      </c:pt>
                      <c:pt idx="312">
                        <c:v>6.73</c:v>
                      </c:pt>
                      <c:pt idx="313">
                        <c:v>6.99</c:v>
                      </c:pt>
                      <c:pt idx="314">
                        <c:v>6</c:v>
                      </c:pt>
                      <c:pt idx="315">
                        <c:v>5.85</c:v>
                      </c:pt>
                      <c:pt idx="316">
                        <c:v>5.19</c:v>
                      </c:pt>
                      <c:pt idx="317">
                        <c:v>6.18</c:v>
                      </c:pt>
                      <c:pt idx="318">
                        <c:v>5.56</c:v>
                      </c:pt>
                      <c:pt idx="319">
                        <c:v>5.73</c:v>
                      </c:pt>
                      <c:pt idx="320">
                        <c:v>5.67</c:v>
                      </c:pt>
                      <c:pt idx="321">
                        <c:v>5.5</c:v>
                      </c:pt>
                      <c:pt idx="322">
                        <c:v>5.13</c:v>
                      </c:pt>
                      <c:pt idx="323">
                        <c:v>5.62</c:v>
                      </c:pt>
                      <c:pt idx="324">
                        <c:v>5.51</c:v>
                      </c:pt>
                      <c:pt idx="325">
                        <c:v>5.6</c:v>
                      </c:pt>
                      <c:pt idx="326">
                        <c:v>5.43</c:v>
                      </c:pt>
                      <c:pt idx="327">
                        <c:v>6.51</c:v>
                      </c:pt>
                      <c:pt idx="328">
                        <c:v>5.7</c:v>
                      </c:pt>
                      <c:pt idx="329">
                        <c:v>5.61</c:v>
                      </c:pt>
                      <c:pt idx="330">
                        <c:v>5.29</c:v>
                      </c:pt>
                      <c:pt idx="331">
                        <c:v>5.01</c:v>
                      </c:pt>
                      <c:pt idx="332">
                        <c:v>4.63</c:v>
                      </c:pt>
                      <c:pt idx="333">
                        <c:v>4.2300000000000004</c:v>
                      </c:pt>
                      <c:pt idx="334">
                        <c:v>4.1500000000000004</c:v>
                      </c:pt>
                      <c:pt idx="335">
                        <c:v>4.8099999999999996</c:v>
                      </c:pt>
                      <c:pt idx="336">
                        <c:v>4.7699999999999996</c:v>
                      </c:pt>
                      <c:pt idx="337">
                        <c:v>5.68</c:v>
                      </c:pt>
                      <c:pt idx="338">
                        <c:v>6</c:v>
                      </c:pt>
                      <c:pt idx="339">
                        <c:v>5.39</c:v>
                      </c:pt>
                      <c:pt idx="340">
                        <c:v>5.28</c:v>
                      </c:pt>
                      <c:pt idx="341">
                        <c:v>5.15</c:v>
                      </c:pt>
                      <c:pt idx="342">
                        <c:v>4.8</c:v>
                      </c:pt>
                      <c:pt idx="343">
                        <c:v>4.29</c:v>
                      </c:pt>
                      <c:pt idx="344">
                        <c:v>4.32</c:v>
                      </c:pt>
                      <c:pt idx="345">
                        <c:v>4.5999999999999996</c:v>
                      </c:pt>
                      <c:pt idx="346">
                        <c:v>4.71</c:v>
                      </c:pt>
                      <c:pt idx="347">
                        <c:v>4.55</c:v>
                      </c:pt>
                      <c:pt idx="348">
                        <c:v>4.62</c:v>
                      </c:pt>
                      <c:pt idx="349">
                        <c:v>4.5999999999999996</c:v>
                      </c:pt>
                      <c:pt idx="350">
                        <c:v>5.0999999999999996</c:v>
                      </c:pt>
                      <c:pt idx="351">
                        <c:v>5</c:v>
                      </c:pt>
                      <c:pt idx="352">
                        <c:v>4.9000000000000004</c:v>
                      </c:pt>
                      <c:pt idx="353">
                        <c:v>5.15</c:v>
                      </c:pt>
                      <c:pt idx="354">
                        <c:v>5.6</c:v>
                      </c:pt>
                      <c:pt idx="355">
                        <c:v>6.95</c:v>
                      </c:pt>
                      <c:pt idx="356">
                        <c:v>6.62</c:v>
                      </c:pt>
                      <c:pt idx="357">
                        <c:v>6.79</c:v>
                      </c:pt>
                      <c:pt idx="358">
                        <c:v>6.57</c:v>
                      </c:pt>
                      <c:pt idx="359">
                        <c:v>6.84</c:v>
                      </c:pt>
                      <c:pt idx="360">
                        <c:v>7.01</c:v>
                      </c:pt>
                      <c:pt idx="361">
                        <c:v>7</c:v>
                      </c:pt>
                      <c:pt idx="362">
                        <c:v>6.68</c:v>
                      </c:pt>
                      <c:pt idx="363">
                        <c:v>6.6</c:v>
                      </c:pt>
                      <c:pt idx="364">
                        <c:v>6.12</c:v>
                      </c:pt>
                      <c:pt idx="365">
                        <c:v>5.63</c:v>
                      </c:pt>
                      <c:pt idx="366">
                        <c:v>5.41</c:v>
                      </c:pt>
                      <c:pt idx="367">
                        <c:v>5.29</c:v>
                      </c:pt>
                      <c:pt idx="368">
                        <c:v>5.09</c:v>
                      </c:pt>
                      <c:pt idx="369">
                        <c:v>5.12</c:v>
                      </c:pt>
                      <c:pt idx="370">
                        <c:v>5.15</c:v>
                      </c:pt>
                      <c:pt idx="371">
                        <c:v>4.91</c:v>
                      </c:pt>
                      <c:pt idx="372">
                        <c:v>4.3899999999999997</c:v>
                      </c:pt>
                      <c:pt idx="373">
                        <c:v>4.2</c:v>
                      </c:pt>
                      <c:pt idx="374">
                        <c:v>4.08</c:v>
                      </c:pt>
                      <c:pt idx="375">
                        <c:v>3.06</c:v>
                      </c:pt>
                      <c:pt idx="376">
                        <c:v>3.8</c:v>
                      </c:pt>
                      <c:pt idx="377">
                        <c:v>3.77</c:v>
                      </c:pt>
                      <c:pt idx="378">
                        <c:v>3.83</c:v>
                      </c:pt>
                      <c:pt idx="379">
                        <c:v>2.94</c:v>
                      </c:pt>
                      <c:pt idx="380">
                        <c:v>2.7</c:v>
                      </c:pt>
                      <c:pt idx="381">
                        <c:v>2.81</c:v>
                      </c:pt>
                      <c:pt idx="382">
                        <c:v>3.65</c:v>
                      </c:pt>
                      <c:pt idx="383">
                        <c:v>3.5</c:v>
                      </c:pt>
                      <c:pt idx="384">
                        <c:v>3.32</c:v>
                      </c:pt>
                      <c:pt idx="385">
                        <c:v>3.6</c:v>
                      </c:pt>
                      <c:pt idx="386">
                        <c:v>3.87</c:v>
                      </c:pt>
                      <c:pt idx="387">
                        <c:v>3.52</c:v>
                      </c:pt>
                      <c:pt idx="388">
                        <c:v>3.44</c:v>
                      </c:pt>
                      <c:pt idx="389">
                        <c:v>3.53</c:v>
                      </c:pt>
                      <c:pt idx="390">
                        <c:v>4.1900000000000004</c:v>
                      </c:pt>
                      <c:pt idx="391">
                        <c:v>3.68</c:v>
                      </c:pt>
                      <c:pt idx="392">
                        <c:v>3.74</c:v>
                      </c:pt>
                      <c:pt idx="393">
                        <c:v>3.31</c:v>
                      </c:pt>
                      <c:pt idx="394">
                        <c:v>3.03</c:v>
                      </c:pt>
                      <c:pt idx="395">
                        <c:v>3.08</c:v>
                      </c:pt>
                      <c:pt idx="396">
                        <c:v>3.41</c:v>
                      </c:pt>
                      <c:pt idx="397">
                        <c:v>3.28</c:v>
                      </c:pt>
                      <c:pt idx="398">
                        <c:v>3.49</c:v>
                      </c:pt>
                      <c:pt idx="399">
                        <c:v>3.08</c:v>
                      </c:pt>
                      <c:pt idx="400">
                        <c:v>2.93</c:v>
                      </c:pt>
                      <c:pt idx="401">
                        <c:v>3.03</c:v>
                      </c:pt>
                      <c:pt idx="402">
                        <c:v>3.42</c:v>
                      </c:pt>
                      <c:pt idx="403">
                        <c:v>3.6</c:v>
                      </c:pt>
                      <c:pt idx="404">
                        <c:v>4.01</c:v>
                      </c:pt>
                      <c:pt idx="405">
                        <c:v>4.12</c:v>
                      </c:pt>
                      <c:pt idx="406">
                        <c:v>3.88</c:v>
                      </c:pt>
                      <c:pt idx="407">
                        <c:v>3.91</c:v>
                      </c:pt>
                      <c:pt idx="408">
                        <c:v>4.33</c:v>
                      </c:pt>
                      <c:pt idx="409">
                        <c:v>4.5</c:v>
                      </c:pt>
                      <c:pt idx="410">
                        <c:v>4.62</c:v>
                      </c:pt>
                      <c:pt idx="411">
                        <c:v>5.36</c:v>
                      </c:pt>
                      <c:pt idx="412">
                        <c:v>5.78</c:v>
                      </c:pt>
                      <c:pt idx="413">
                        <c:v>4.1500000000000004</c:v>
                      </c:pt>
                      <c:pt idx="414">
                        <c:v>3.39</c:v>
                      </c:pt>
                      <c:pt idx="415">
                        <c:v>3.3</c:v>
                      </c:pt>
                      <c:pt idx="416">
                        <c:v>3.4</c:v>
                      </c:pt>
                      <c:pt idx="417">
                        <c:v>3.32</c:v>
                      </c:pt>
                      <c:pt idx="418">
                        <c:v>3.07</c:v>
                      </c:pt>
                      <c:pt idx="419">
                        <c:v>3.59</c:v>
                      </c:pt>
                      <c:pt idx="420">
                        <c:v>3.71</c:v>
                      </c:pt>
                      <c:pt idx="421">
                        <c:v>3.4</c:v>
                      </c:pt>
                      <c:pt idx="422">
                        <c:v>3.02</c:v>
                      </c:pt>
                      <c:pt idx="423">
                        <c:v>3.15</c:v>
                      </c:pt>
                      <c:pt idx="424">
                        <c:v>3.07</c:v>
                      </c:pt>
                      <c:pt idx="425">
                        <c:v>2.89</c:v>
                      </c:pt>
                      <c:pt idx="426">
                        <c:v>2.68</c:v>
                      </c:pt>
                      <c:pt idx="427">
                        <c:v>2.7</c:v>
                      </c:pt>
                      <c:pt idx="428">
                        <c:v>2.74</c:v>
                      </c:pt>
                      <c:pt idx="429">
                        <c:v>2.68</c:v>
                      </c:pt>
                      <c:pt idx="430">
                        <c:v>2.65</c:v>
                      </c:pt>
                      <c:pt idx="431">
                        <c:v>2.84</c:v>
                      </c:pt>
                      <c:pt idx="432">
                        <c:v>2.93</c:v>
                      </c:pt>
                      <c:pt idx="433">
                        <c:v>2.99</c:v>
                      </c:pt>
                      <c:pt idx="434">
                        <c:v>2.86</c:v>
                      </c:pt>
                      <c:pt idx="435">
                        <c:v>2.84</c:v>
                      </c:pt>
                      <c:pt idx="436">
                        <c:v>2.88</c:v>
                      </c:pt>
                      <c:pt idx="437">
                        <c:v>2.89</c:v>
                      </c:pt>
                      <c:pt idx="438">
                        <c:v>2.73</c:v>
                      </c:pt>
                      <c:pt idx="439">
                        <c:v>3.68</c:v>
                      </c:pt>
                      <c:pt idx="440">
                        <c:v>3.82</c:v>
                      </c:pt>
                      <c:pt idx="441">
                        <c:v>3.77</c:v>
                      </c:pt>
                      <c:pt idx="442">
                        <c:v>3.71</c:v>
                      </c:pt>
                      <c:pt idx="443">
                        <c:v>3.76</c:v>
                      </c:pt>
                      <c:pt idx="444">
                        <c:v>3.72</c:v>
                      </c:pt>
                      <c:pt idx="445">
                        <c:v>3.4</c:v>
                      </c:pt>
                      <c:pt idx="446">
                        <c:v>3.32</c:v>
                      </c:pt>
                      <c:pt idx="447">
                        <c:v>3.04</c:v>
                      </c:pt>
                      <c:pt idx="448">
                        <c:v>2.82</c:v>
                      </c:pt>
                      <c:pt idx="449">
                        <c:v>2.74</c:v>
                      </c:pt>
                      <c:pt idx="450">
                        <c:v>2.69</c:v>
                      </c:pt>
                      <c:pt idx="451">
                        <c:v>2.7</c:v>
                      </c:pt>
                      <c:pt idx="452">
                        <c:v>2.6</c:v>
                      </c:pt>
                      <c:pt idx="453">
                        <c:v>3.32</c:v>
                      </c:pt>
                      <c:pt idx="454">
                        <c:v>2.2799999999999998</c:v>
                      </c:pt>
                      <c:pt idx="455">
                        <c:v>3.09</c:v>
                      </c:pt>
                      <c:pt idx="456">
                        <c:v>3.37</c:v>
                      </c:pt>
                      <c:pt idx="457">
                        <c:v>3.12</c:v>
                      </c:pt>
                      <c:pt idx="458">
                        <c:v>3.05</c:v>
                      </c:pt>
                      <c:pt idx="459">
                        <c:v>3.1</c:v>
                      </c:pt>
                      <c:pt idx="460">
                        <c:v>2.8</c:v>
                      </c:pt>
                      <c:pt idx="461">
                        <c:v>2.95</c:v>
                      </c:pt>
                      <c:pt idx="462">
                        <c:v>2.99</c:v>
                      </c:pt>
                      <c:pt idx="463">
                        <c:v>2.84</c:v>
                      </c:pt>
                      <c:pt idx="464">
                        <c:v>2.7</c:v>
                      </c:pt>
                      <c:pt idx="465">
                        <c:v>2.8</c:v>
                      </c:pt>
                      <c:pt idx="466">
                        <c:v>2.93</c:v>
                      </c:pt>
                      <c:pt idx="467">
                        <c:v>3.08</c:v>
                      </c:pt>
                      <c:pt idx="468">
                        <c:v>3.4</c:v>
                      </c:pt>
                      <c:pt idx="469">
                        <c:v>3.12</c:v>
                      </c:pt>
                      <c:pt idx="470">
                        <c:v>3.53</c:v>
                      </c:pt>
                      <c:pt idx="471">
                        <c:v>4.1500000000000004</c:v>
                      </c:pt>
                      <c:pt idx="472">
                        <c:v>3.72</c:v>
                      </c:pt>
                      <c:pt idx="473">
                        <c:v>3.62</c:v>
                      </c:pt>
                      <c:pt idx="474">
                        <c:v>3.54</c:v>
                      </c:pt>
                      <c:pt idx="475">
                        <c:v>3.79</c:v>
                      </c:pt>
                      <c:pt idx="476">
                        <c:v>4.01</c:v>
                      </c:pt>
                      <c:pt idx="477">
                        <c:v>4.03</c:v>
                      </c:pt>
                      <c:pt idx="478">
                        <c:v>4.13</c:v>
                      </c:pt>
                      <c:pt idx="479">
                        <c:v>4.32</c:v>
                      </c:pt>
                      <c:pt idx="480">
                        <c:v>4.28</c:v>
                      </c:pt>
                      <c:pt idx="481">
                        <c:v>4.3</c:v>
                      </c:pt>
                      <c:pt idx="482">
                        <c:v>4.33</c:v>
                      </c:pt>
                      <c:pt idx="483">
                        <c:v>4.53</c:v>
                      </c:pt>
                      <c:pt idx="484">
                        <c:v>4.58</c:v>
                      </c:pt>
                      <c:pt idx="485">
                        <c:v>4.33</c:v>
                      </c:pt>
                      <c:pt idx="486">
                        <c:v>4.07</c:v>
                      </c:pt>
                      <c:pt idx="487">
                        <c:v>4.59</c:v>
                      </c:pt>
                      <c:pt idx="488">
                        <c:v>4.63</c:v>
                      </c:pt>
                      <c:pt idx="489">
                        <c:v>3.45</c:v>
                      </c:pt>
                      <c:pt idx="490">
                        <c:v>2.65</c:v>
                      </c:pt>
                      <c:pt idx="491">
                        <c:v>2.52</c:v>
                      </c:pt>
                      <c:pt idx="492">
                        <c:v>2.71</c:v>
                      </c:pt>
                      <c:pt idx="493">
                        <c:v>2.78</c:v>
                      </c:pt>
                      <c:pt idx="494">
                        <c:v>3.53</c:v>
                      </c:pt>
                      <c:pt idx="495">
                        <c:v>3.64</c:v>
                      </c:pt>
                      <c:pt idx="496">
                        <c:v>3.15</c:v>
                      </c:pt>
                      <c:pt idx="497">
                        <c:v>3.08</c:v>
                      </c:pt>
                      <c:pt idx="498">
                        <c:v>2.54</c:v>
                      </c:pt>
                      <c:pt idx="499">
                        <c:v>2.5</c:v>
                      </c:pt>
                      <c:pt idx="500">
                        <c:v>2.48</c:v>
                      </c:pt>
                      <c:pt idx="501">
                        <c:v>2.63</c:v>
                      </c:pt>
                      <c:pt idx="502">
                        <c:v>2.59</c:v>
                      </c:pt>
                      <c:pt idx="503">
                        <c:v>2.61</c:v>
                      </c:pt>
                      <c:pt idx="504">
                        <c:v>2.6</c:v>
                      </c:pt>
                      <c:pt idx="505">
                        <c:v>2.5</c:v>
                      </c:pt>
                      <c:pt idx="506">
                        <c:v>2.57</c:v>
                      </c:pt>
                      <c:pt idx="507">
                        <c:v>2.4</c:v>
                      </c:pt>
                      <c:pt idx="508">
                        <c:v>2.42</c:v>
                      </c:pt>
                      <c:pt idx="509">
                        <c:v>3.15</c:v>
                      </c:pt>
                      <c:pt idx="510">
                        <c:v>2.78</c:v>
                      </c:pt>
                      <c:pt idx="511">
                        <c:v>2.79</c:v>
                      </c:pt>
                      <c:pt idx="512">
                        <c:v>2.7</c:v>
                      </c:pt>
                      <c:pt idx="513">
                        <c:v>2.65</c:v>
                      </c:pt>
                      <c:pt idx="514">
                        <c:v>2.66</c:v>
                      </c:pt>
                      <c:pt idx="515">
                        <c:v>2.64</c:v>
                      </c:pt>
                      <c:pt idx="516">
                        <c:v>2.5</c:v>
                      </c:pt>
                      <c:pt idx="517">
                        <c:v>2.63</c:v>
                      </c:pt>
                      <c:pt idx="518">
                        <c:v>2.48</c:v>
                      </c:pt>
                      <c:pt idx="519">
                        <c:v>2.57</c:v>
                      </c:pt>
                      <c:pt idx="520">
                        <c:v>2.98</c:v>
                      </c:pt>
                      <c:pt idx="521">
                        <c:v>2.86</c:v>
                      </c:pt>
                      <c:pt idx="522">
                        <c:v>2.7</c:v>
                      </c:pt>
                      <c:pt idx="523">
                        <c:v>2.91</c:v>
                      </c:pt>
                      <c:pt idx="524">
                        <c:v>3.56</c:v>
                      </c:pt>
                      <c:pt idx="525">
                        <c:v>3.09</c:v>
                      </c:pt>
                      <c:pt idx="526">
                        <c:v>2.84</c:v>
                      </c:pt>
                      <c:pt idx="527">
                        <c:v>2.93</c:v>
                      </c:pt>
                      <c:pt idx="528">
                        <c:v>3.01</c:v>
                      </c:pt>
                      <c:pt idx="529">
                        <c:v>2.9</c:v>
                      </c:pt>
                      <c:pt idx="530">
                        <c:v>2.65</c:v>
                      </c:pt>
                      <c:pt idx="531">
                        <c:v>2.93</c:v>
                      </c:pt>
                      <c:pt idx="532">
                        <c:v>2.78</c:v>
                      </c:pt>
                      <c:pt idx="533">
                        <c:v>2.81</c:v>
                      </c:pt>
                      <c:pt idx="534">
                        <c:v>2.65</c:v>
                      </c:pt>
                      <c:pt idx="535">
                        <c:v>2.78</c:v>
                      </c:pt>
                      <c:pt idx="536">
                        <c:v>2.69</c:v>
                      </c:pt>
                      <c:pt idx="537">
                        <c:v>2.7</c:v>
                      </c:pt>
                      <c:pt idx="538">
                        <c:v>2.59</c:v>
                      </c:pt>
                      <c:pt idx="539">
                        <c:v>2.35</c:v>
                      </c:pt>
                      <c:pt idx="540">
                        <c:v>2.6</c:v>
                      </c:pt>
                      <c:pt idx="541">
                        <c:v>2.69</c:v>
                      </c:pt>
                      <c:pt idx="542">
                        <c:v>2.63</c:v>
                      </c:pt>
                      <c:pt idx="543">
                        <c:v>2.89</c:v>
                      </c:pt>
                      <c:pt idx="544">
                        <c:v>2.84</c:v>
                      </c:pt>
                      <c:pt idx="545">
                        <c:v>2.99</c:v>
                      </c:pt>
                      <c:pt idx="546">
                        <c:v>2.5299999999999998</c:v>
                      </c:pt>
                      <c:pt idx="547">
                        <c:v>2.5</c:v>
                      </c:pt>
                      <c:pt idx="548">
                        <c:v>2.5</c:v>
                      </c:pt>
                      <c:pt idx="549">
                        <c:v>2.79</c:v>
                      </c:pt>
                      <c:pt idx="550">
                        <c:v>2.84</c:v>
                      </c:pt>
                      <c:pt idx="551">
                        <c:v>2.6</c:v>
                      </c:pt>
                      <c:pt idx="552">
                        <c:v>2.21</c:v>
                      </c:pt>
                      <c:pt idx="553">
                        <c:v>2.42</c:v>
                      </c:pt>
                      <c:pt idx="554">
                        <c:v>2.6</c:v>
                      </c:pt>
                      <c:pt idx="555">
                        <c:v>2.77</c:v>
                      </c:pt>
                      <c:pt idx="556">
                        <c:v>2.84</c:v>
                      </c:pt>
                      <c:pt idx="557">
                        <c:v>2.89</c:v>
                      </c:pt>
                      <c:pt idx="558">
                        <c:v>2.54</c:v>
                      </c:pt>
                      <c:pt idx="559">
                        <c:v>2.93</c:v>
                      </c:pt>
                      <c:pt idx="560">
                        <c:v>2.99</c:v>
                      </c:pt>
                      <c:pt idx="561">
                        <c:v>2.88</c:v>
                      </c:pt>
                      <c:pt idx="562">
                        <c:v>2.81</c:v>
                      </c:pt>
                      <c:pt idx="563">
                        <c:v>3.05</c:v>
                      </c:pt>
                      <c:pt idx="564">
                        <c:v>3.29</c:v>
                      </c:pt>
                      <c:pt idx="565">
                        <c:v>3.45</c:v>
                      </c:pt>
                      <c:pt idx="566">
                        <c:v>3.39</c:v>
                      </c:pt>
                      <c:pt idx="567">
                        <c:v>4.9000000000000004</c:v>
                      </c:pt>
                      <c:pt idx="568">
                        <c:v>4.51</c:v>
                      </c:pt>
                      <c:pt idx="569">
                        <c:v>4.08</c:v>
                      </c:pt>
                      <c:pt idx="570">
                        <c:v>3.35</c:v>
                      </c:pt>
                      <c:pt idx="571">
                        <c:v>3.41</c:v>
                      </c:pt>
                      <c:pt idx="572">
                        <c:v>3.36</c:v>
                      </c:pt>
                      <c:pt idx="573">
                        <c:v>3.71</c:v>
                      </c:pt>
                      <c:pt idx="574">
                        <c:v>3.65</c:v>
                      </c:pt>
                      <c:pt idx="575">
                        <c:v>3.84</c:v>
                      </c:pt>
                      <c:pt idx="576">
                        <c:v>4.63</c:v>
                      </c:pt>
                      <c:pt idx="577">
                        <c:v>4.7699999999999996</c:v>
                      </c:pt>
                      <c:pt idx="578">
                        <c:v>5.95</c:v>
                      </c:pt>
                      <c:pt idx="579">
                        <c:v>5.13</c:v>
                      </c:pt>
                      <c:pt idx="580">
                        <c:v>4.29</c:v>
                      </c:pt>
                      <c:pt idx="581">
                        <c:v>4.33</c:v>
                      </c:pt>
                      <c:pt idx="582">
                        <c:v>4.1900000000000004</c:v>
                      </c:pt>
                      <c:pt idx="583">
                        <c:v>4.13</c:v>
                      </c:pt>
                      <c:pt idx="584">
                        <c:v>4.21</c:v>
                      </c:pt>
                      <c:pt idx="585">
                        <c:v>4.4400000000000004</c:v>
                      </c:pt>
                      <c:pt idx="586">
                        <c:v>4.53</c:v>
                      </c:pt>
                      <c:pt idx="587">
                        <c:v>5.49</c:v>
                      </c:pt>
                      <c:pt idx="588">
                        <c:v>5.18</c:v>
                      </c:pt>
                      <c:pt idx="589">
                        <c:v>6.98</c:v>
                      </c:pt>
                      <c:pt idx="590">
                        <c:v>6.28</c:v>
                      </c:pt>
                      <c:pt idx="591">
                        <c:v>6.99</c:v>
                      </c:pt>
                      <c:pt idx="592">
                        <c:v>6.93</c:v>
                      </c:pt>
                      <c:pt idx="593">
                        <c:v>7.4</c:v>
                      </c:pt>
                      <c:pt idx="594">
                        <c:v>6.19</c:v>
                      </c:pt>
                      <c:pt idx="595">
                        <c:v>5.93</c:v>
                      </c:pt>
                      <c:pt idx="596">
                        <c:v>5.5</c:v>
                      </c:pt>
                      <c:pt idx="597">
                        <c:v>5.14</c:v>
                      </c:pt>
                      <c:pt idx="598">
                        <c:v>5.9</c:v>
                      </c:pt>
                      <c:pt idx="599">
                        <c:v>6.29</c:v>
                      </c:pt>
                      <c:pt idx="600">
                        <c:v>7.44</c:v>
                      </c:pt>
                      <c:pt idx="601">
                        <c:v>5.99</c:v>
                      </c:pt>
                      <c:pt idx="602">
                        <c:v>5.7</c:v>
                      </c:pt>
                      <c:pt idx="603">
                        <c:v>5.87</c:v>
                      </c:pt>
                      <c:pt idx="604">
                        <c:v>6.65</c:v>
                      </c:pt>
                      <c:pt idx="605">
                        <c:v>6.4</c:v>
                      </c:pt>
                      <c:pt idx="606">
                        <c:v>6.39</c:v>
                      </c:pt>
                      <c:pt idx="607">
                        <c:v>6.79</c:v>
                      </c:pt>
                      <c:pt idx="608">
                        <c:v>7.11</c:v>
                      </c:pt>
                      <c:pt idx="609">
                        <c:v>6.7</c:v>
                      </c:pt>
                      <c:pt idx="610">
                        <c:v>6.54</c:v>
                      </c:pt>
                      <c:pt idx="611">
                        <c:v>6.69</c:v>
                      </c:pt>
                      <c:pt idx="612">
                        <c:v>6.52</c:v>
                      </c:pt>
                      <c:pt idx="613">
                        <c:v>7.15</c:v>
                      </c:pt>
                      <c:pt idx="614">
                        <c:v>6.61</c:v>
                      </c:pt>
                      <c:pt idx="615">
                        <c:v>6.39</c:v>
                      </c:pt>
                      <c:pt idx="616">
                        <c:v>6.82</c:v>
                      </c:pt>
                      <c:pt idx="617">
                        <c:v>6.64</c:v>
                      </c:pt>
                      <c:pt idx="618">
                        <c:v>5.91</c:v>
                      </c:pt>
                      <c:pt idx="619">
                        <c:v>6.03</c:v>
                      </c:pt>
                      <c:pt idx="620">
                        <c:v>6.1</c:v>
                      </c:pt>
                      <c:pt idx="621">
                        <c:v>6.32</c:v>
                      </c:pt>
                      <c:pt idx="622">
                        <c:v>6.09</c:v>
                      </c:pt>
                      <c:pt idx="623">
                        <c:v>6.85</c:v>
                      </c:pt>
                      <c:pt idx="624">
                        <c:v>7.12</c:v>
                      </c:pt>
                      <c:pt idx="625">
                        <c:v>7.43</c:v>
                      </c:pt>
                      <c:pt idx="626">
                        <c:v>7.88</c:v>
                      </c:pt>
                      <c:pt idx="627">
                        <c:v>7.89</c:v>
                      </c:pt>
                      <c:pt idx="628">
                        <c:v>7.74</c:v>
                      </c:pt>
                      <c:pt idx="629">
                        <c:v>7.31</c:v>
                      </c:pt>
                      <c:pt idx="630">
                        <c:v>7.47</c:v>
                      </c:pt>
                      <c:pt idx="631">
                        <c:v>6.43</c:v>
                      </c:pt>
                      <c:pt idx="632">
                        <c:v>6.74</c:v>
                      </c:pt>
                      <c:pt idx="633">
                        <c:v>6.94</c:v>
                      </c:pt>
                      <c:pt idx="634">
                        <c:v>7.51</c:v>
                      </c:pt>
                      <c:pt idx="635">
                        <c:v>7.11</c:v>
                      </c:pt>
                      <c:pt idx="636">
                        <c:v>6.92</c:v>
                      </c:pt>
                      <c:pt idx="637">
                        <c:v>6.52</c:v>
                      </c:pt>
                      <c:pt idx="638">
                        <c:v>6.38</c:v>
                      </c:pt>
                      <c:pt idx="639">
                        <c:v>6.91</c:v>
                      </c:pt>
                      <c:pt idx="640">
                        <c:v>6.8</c:v>
                      </c:pt>
                      <c:pt idx="641">
                        <c:v>6</c:v>
                      </c:pt>
                      <c:pt idx="642">
                        <c:v>6.15</c:v>
                      </c:pt>
                      <c:pt idx="643">
                        <c:v>5.93</c:v>
                      </c:pt>
                      <c:pt idx="644">
                        <c:v>5.98</c:v>
                      </c:pt>
                      <c:pt idx="645">
                        <c:v>5.42</c:v>
                      </c:pt>
                      <c:pt idx="646">
                        <c:v>5.12</c:v>
                      </c:pt>
                      <c:pt idx="647">
                        <c:v>4.5999999999999996</c:v>
                      </c:pt>
                      <c:pt idx="648">
                        <c:v>3.73</c:v>
                      </c:pt>
                      <c:pt idx="649">
                        <c:v>3.26</c:v>
                      </c:pt>
                      <c:pt idx="650">
                        <c:v>3.34</c:v>
                      </c:pt>
                      <c:pt idx="651">
                        <c:v>3.38</c:v>
                      </c:pt>
                      <c:pt idx="652">
                        <c:v>3.39</c:v>
                      </c:pt>
                      <c:pt idx="653">
                        <c:v>3.43</c:v>
                      </c:pt>
                      <c:pt idx="654">
                        <c:v>3.4</c:v>
                      </c:pt>
                      <c:pt idx="655">
                        <c:v>3.48</c:v>
                      </c:pt>
                      <c:pt idx="656">
                        <c:v>3.21</c:v>
                      </c:pt>
                      <c:pt idx="657">
                        <c:v>4.7</c:v>
                      </c:pt>
                      <c:pt idx="658">
                        <c:v>5.03</c:v>
                      </c:pt>
                      <c:pt idx="659">
                        <c:v>4.9800000000000004</c:v>
                      </c:pt>
                      <c:pt idx="660">
                        <c:v>4.9000000000000004</c:v>
                      </c:pt>
                      <c:pt idx="661">
                        <c:v>5.0199999999999996</c:v>
                      </c:pt>
                      <c:pt idx="662">
                        <c:v>4.4800000000000004</c:v>
                      </c:pt>
                      <c:pt idx="663">
                        <c:v>4.66</c:v>
                      </c:pt>
                      <c:pt idx="664">
                        <c:v>4.82</c:v>
                      </c:pt>
                      <c:pt idx="665">
                        <c:v>4.42</c:v>
                      </c:pt>
                      <c:pt idx="666">
                        <c:v>3.69</c:v>
                      </c:pt>
                      <c:pt idx="667">
                        <c:v>3.78</c:v>
                      </c:pt>
                      <c:pt idx="668">
                        <c:v>3.7</c:v>
                      </c:pt>
                      <c:pt idx="669">
                        <c:v>4.01</c:v>
                      </c:pt>
                      <c:pt idx="670">
                        <c:v>4.4000000000000004</c:v>
                      </c:pt>
                      <c:pt idx="671">
                        <c:v>4.42</c:v>
                      </c:pt>
                      <c:pt idx="672">
                        <c:v>4.53</c:v>
                      </c:pt>
                      <c:pt idx="673">
                        <c:v>4.0199999999999996</c:v>
                      </c:pt>
                      <c:pt idx="674">
                        <c:v>3.69</c:v>
                      </c:pt>
                      <c:pt idx="675">
                        <c:v>3.43</c:v>
                      </c:pt>
                      <c:pt idx="676">
                        <c:v>3.3</c:v>
                      </c:pt>
                      <c:pt idx="677">
                        <c:v>3.51</c:v>
                      </c:pt>
                      <c:pt idx="678">
                        <c:v>3.8</c:v>
                      </c:pt>
                      <c:pt idx="679">
                        <c:v>3.44</c:v>
                      </c:pt>
                      <c:pt idx="680">
                        <c:v>3.36</c:v>
                      </c:pt>
                      <c:pt idx="681">
                        <c:v>3.04</c:v>
                      </c:pt>
                      <c:pt idx="682">
                        <c:v>2.81</c:v>
                      </c:pt>
                      <c:pt idx="683">
                        <c:v>2.72</c:v>
                      </c:pt>
                      <c:pt idx="684">
                        <c:v>2.7</c:v>
                      </c:pt>
                      <c:pt idx="685">
                        <c:v>3.12</c:v>
                      </c:pt>
                      <c:pt idx="686">
                        <c:v>3.69</c:v>
                      </c:pt>
                      <c:pt idx="687">
                        <c:v>3.59</c:v>
                      </c:pt>
                      <c:pt idx="688">
                        <c:v>3.4</c:v>
                      </c:pt>
                      <c:pt idx="689">
                        <c:v>3.74</c:v>
                      </c:pt>
                      <c:pt idx="690">
                        <c:v>3.7</c:v>
                      </c:pt>
                      <c:pt idx="691">
                        <c:v>3.59</c:v>
                      </c:pt>
                      <c:pt idx="692">
                        <c:v>3.39</c:v>
                      </c:pt>
                      <c:pt idx="693">
                        <c:v>3.32</c:v>
                      </c:pt>
                      <c:pt idx="694">
                        <c:v>3.3</c:v>
                      </c:pt>
                      <c:pt idx="695">
                        <c:v>3.09</c:v>
                      </c:pt>
                      <c:pt idx="696">
                        <c:v>3.12</c:v>
                      </c:pt>
                      <c:pt idx="697">
                        <c:v>3.44</c:v>
                      </c:pt>
                      <c:pt idx="698">
                        <c:v>3.3</c:v>
                      </c:pt>
                      <c:pt idx="699">
                        <c:v>3.61</c:v>
                      </c:pt>
                      <c:pt idx="700">
                        <c:v>3.34</c:v>
                      </c:pt>
                      <c:pt idx="701">
                        <c:v>3.69</c:v>
                      </c:pt>
                      <c:pt idx="702">
                        <c:v>3.74</c:v>
                      </c:pt>
                      <c:pt idx="703">
                        <c:v>4.26</c:v>
                      </c:pt>
                      <c:pt idx="704">
                        <c:v>5.3</c:v>
                      </c:pt>
                      <c:pt idx="705">
                        <c:v>5.99</c:v>
                      </c:pt>
                      <c:pt idx="706">
                        <c:v>5.42</c:v>
                      </c:pt>
                      <c:pt idx="707">
                        <c:v>7.74</c:v>
                      </c:pt>
                      <c:pt idx="708">
                        <c:v>7.69</c:v>
                      </c:pt>
                      <c:pt idx="709">
                        <c:v>7.4</c:v>
                      </c:pt>
                      <c:pt idx="710">
                        <c:v>6.64</c:v>
                      </c:pt>
                      <c:pt idx="711">
                        <c:v>5.69</c:v>
                      </c:pt>
                      <c:pt idx="712">
                        <c:v>5.12</c:v>
                      </c:pt>
                      <c:pt idx="713">
                        <c:v>5.03</c:v>
                      </c:pt>
                      <c:pt idx="714">
                        <c:v>5.19</c:v>
                      </c:pt>
                      <c:pt idx="715">
                        <c:v>6.32</c:v>
                      </c:pt>
                      <c:pt idx="716">
                        <c:v>6.15</c:v>
                      </c:pt>
                      <c:pt idx="717">
                        <c:v>5.48</c:v>
                      </c:pt>
                      <c:pt idx="718">
                        <c:v>5.72</c:v>
                      </c:pt>
                      <c:pt idx="719">
                        <c:v>6.12</c:v>
                      </c:pt>
                      <c:pt idx="720">
                        <c:v>6.49</c:v>
                      </c:pt>
                      <c:pt idx="721">
                        <c:v>7.03</c:v>
                      </c:pt>
                      <c:pt idx="722">
                        <c:v>7.19</c:v>
                      </c:pt>
                      <c:pt idx="723">
                        <c:v>6.69</c:v>
                      </c:pt>
                      <c:pt idx="724">
                        <c:v>6.72</c:v>
                      </c:pt>
                      <c:pt idx="725">
                        <c:v>6.8</c:v>
                      </c:pt>
                      <c:pt idx="726">
                        <c:v>7.03</c:v>
                      </c:pt>
                      <c:pt idx="727">
                        <c:v>6.3</c:v>
                      </c:pt>
                      <c:pt idx="728">
                        <c:v>6.65</c:v>
                      </c:pt>
                      <c:pt idx="729">
                        <c:v>5.99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ED39-4B43-971D-EC42A37FAF8A}"/>
                  </c:ext>
                </c:extLst>
              </c15:ser>
            </c15:filteredLineSeries>
            <c15:filteredLineSeries>
              <c15:ser>
                <c:idx val="7"/>
                <c:order val="8"/>
                <c:tx>
                  <c:v>2008</c:v>
                </c:tx>
                <c:spPr>
                  <a:ln w="12700">
                    <a:solidFill>
                      <a:srgbClr val="FFFF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DATOS!$AE$3:$AE$734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4.63</c:v>
                      </c:pt>
                      <c:pt idx="1">
                        <c:v>4.32</c:v>
                      </c:pt>
                      <c:pt idx="2">
                        <c:v>4.54</c:v>
                      </c:pt>
                      <c:pt idx="3">
                        <c:v>4.6900000000000004</c:v>
                      </c:pt>
                      <c:pt idx="4">
                        <c:v>4.9000000000000004</c:v>
                      </c:pt>
                      <c:pt idx="5">
                        <c:v>4.5999999999999996</c:v>
                      </c:pt>
                      <c:pt idx="6">
                        <c:v>4.3499999999999996</c:v>
                      </c:pt>
                      <c:pt idx="7">
                        <c:v>4.01</c:v>
                      </c:pt>
                      <c:pt idx="8">
                        <c:v>3.62</c:v>
                      </c:pt>
                      <c:pt idx="9">
                        <c:v>4.2</c:v>
                      </c:pt>
                      <c:pt idx="10">
                        <c:v>3.9</c:v>
                      </c:pt>
                      <c:pt idx="11">
                        <c:v>3.46</c:v>
                      </c:pt>
                      <c:pt idx="12">
                        <c:v>3.51</c:v>
                      </c:pt>
                      <c:pt idx="13">
                        <c:v>4.03</c:v>
                      </c:pt>
                      <c:pt idx="14">
                        <c:v>3.74</c:v>
                      </c:pt>
                      <c:pt idx="15">
                        <c:v>3.63</c:v>
                      </c:pt>
                      <c:pt idx="16">
                        <c:v>3.51</c:v>
                      </c:pt>
                      <c:pt idx="17">
                        <c:v>3.49</c:v>
                      </c:pt>
                      <c:pt idx="18">
                        <c:v>3.67</c:v>
                      </c:pt>
                      <c:pt idx="19">
                        <c:v>5.15</c:v>
                      </c:pt>
                      <c:pt idx="20">
                        <c:v>4.8</c:v>
                      </c:pt>
                      <c:pt idx="21">
                        <c:v>4.13</c:v>
                      </c:pt>
                      <c:pt idx="22">
                        <c:v>4.32</c:v>
                      </c:pt>
                      <c:pt idx="23">
                        <c:v>4.08</c:v>
                      </c:pt>
                      <c:pt idx="24">
                        <c:v>3.31</c:v>
                      </c:pt>
                      <c:pt idx="25">
                        <c:v>3</c:v>
                      </c:pt>
                      <c:pt idx="26">
                        <c:v>2.84</c:v>
                      </c:pt>
                      <c:pt idx="27">
                        <c:v>2.79</c:v>
                      </c:pt>
                      <c:pt idx="28">
                        <c:v>2.4500000000000002</c:v>
                      </c:pt>
                      <c:pt idx="29">
                        <c:v>3.79</c:v>
                      </c:pt>
                      <c:pt idx="30">
                        <c:v>3.61</c:v>
                      </c:pt>
                      <c:pt idx="31">
                        <c:v>3.07</c:v>
                      </c:pt>
                      <c:pt idx="32">
                        <c:v>3.42</c:v>
                      </c:pt>
                      <c:pt idx="33">
                        <c:v>3.84</c:v>
                      </c:pt>
                      <c:pt idx="34">
                        <c:v>3.1</c:v>
                      </c:pt>
                      <c:pt idx="35">
                        <c:v>4.03</c:v>
                      </c:pt>
                      <c:pt idx="36">
                        <c:v>4</c:v>
                      </c:pt>
                      <c:pt idx="37">
                        <c:v>3.94</c:v>
                      </c:pt>
                      <c:pt idx="38">
                        <c:v>3.38</c:v>
                      </c:pt>
                      <c:pt idx="39">
                        <c:v>3.04</c:v>
                      </c:pt>
                      <c:pt idx="40">
                        <c:v>3.09</c:v>
                      </c:pt>
                      <c:pt idx="41">
                        <c:v>2.94</c:v>
                      </c:pt>
                      <c:pt idx="42">
                        <c:v>2.9</c:v>
                      </c:pt>
                      <c:pt idx="43">
                        <c:v>2.86</c:v>
                      </c:pt>
                      <c:pt idx="44">
                        <c:v>3.1</c:v>
                      </c:pt>
                      <c:pt idx="45">
                        <c:v>3.37</c:v>
                      </c:pt>
                      <c:pt idx="46">
                        <c:v>3.42</c:v>
                      </c:pt>
                      <c:pt idx="47">
                        <c:v>3.01</c:v>
                      </c:pt>
                      <c:pt idx="48">
                        <c:v>2.91</c:v>
                      </c:pt>
                      <c:pt idx="49">
                        <c:v>2.83</c:v>
                      </c:pt>
                      <c:pt idx="50">
                        <c:v>2.64</c:v>
                      </c:pt>
                      <c:pt idx="51">
                        <c:v>2.89</c:v>
                      </c:pt>
                      <c:pt idx="52">
                        <c:v>3.04</c:v>
                      </c:pt>
                      <c:pt idx="53">
                        <c:v>4.1500000000000004</c:v>
                      </c:pt>
                      <c:pt idx="54">
                        <c:v>3.61</c:v>
                      </c:pt>
                      <c:pt idx="55">
                        <c:v>3.15</c:v>
                      </c:pt>
                      <c:pt idx="56">
                        <c:v>3.12</c:v>
                      </c:pt>
                      <c:pt idx="57">
                        <c:v>3.16</c:v>
                      </c:pt>
                      <c:pt idx="58">
                        <c:v>3.09</c:v>
                      </c:pt>
                      <c:pt idx="59">
                        <c:v>3</c:v>
                      </c:pt>
                      <c:pt idx="60">
                        <c:v>2.93</c:v>
                      </c:pt>
                      <c:pt idx="61">
                        <c:v>3.48</c:v>
                      </c:pt>
                      <c:pt idx="62">
                        <c:v>2.89</c:v>
                      </c:pt>
                      <c:pt idx="63">
                        <c:v>2.74</c:v>
                      </c:pt>
                      <c:pt idx="64">
                        <c:v>2.87</c:v>
                      </c:pt>
                      <c:pt idx="65">
                        <c:v>3.03</c:v>
                      </c:pt>
                      <c:pt idx="66">
                        <c:v>3.39</c:v>
                      </c:pt>
                      <c:pt idx="67">
                        <c:v>3.31</c:v>
                      </c:pt>
                      <c:pt idx="68">
                        <c:v>3.15</c:v>
                      </c:pt>
                      <c:pt idx="69">
                        <c:v>2.94</c:v>
                      </c:pt>
                      <c:pt idx="70">
                        <c:v>2.68</c:v>
                      </c:pt>
                      <c:pt idx="71">
                        <c:v>2.69</c:v>
                      </c:pt>
                      <c:pt idx="72">
                        <c:v>2.71</c:v>
                      </c:pt>
                      <c:pt idx="73">
                        <c:v>3.5</c:v>
                      </c:pt>
                      <c:pt idx="74">
                        <c:v>3.1</c:v>
                      </c:pt>
                      <c:pt idx="75">
                        <c:v>3.18</c:v>
                      </c:pt>
                      <c:pt idx="76">
                        <c:v>3.09</c:v>
                      </c:pt>
                      <c:pt idx="77">
                        <c:v>2.94</c:v>
                      </c:pt>
                      <c:pt idx="78">
                        <c:v>2.65</c:v>
                      </c:pt>
                      <c:pt idx="79">
                        <c:v>2.73</c:v>
                      </c:pt>
                      <c:pt idx="80">
                        <c:v>2.71</c:v>
                      </c:pt>
                      <c:pt idx="81">
                        <c:v>3.14</c:v>
                      </c:pt>
                      <c:pt idx="82">
                        <c:v>3.48</c:v>
                      </c:pt>
                      <c:pt idx="83">
                        <c:v>3.12</c:v>
                      </c:pt>
                      <c:pt idx="84">
                        <c:v>2.67</c:v>
                      </c:pt>
                      <c:pt idx="85">
                        <c:v>2.61</c:v>
                      </c:pt>
                      <c:pt idx="86">
                        <c:v>2.39</c:v>
                      </c:pt>
                      <c:pt idx="87">
                        <c:v>2.2999999999999998</c:v>
                      </c:pt>
                      <c:pt idx="88">
                        <c:v>2.44</c:v>
                      </c:pt>
                      <c:pt idx="89">
                        <c:v>2.69</c:v>
                      </c:pt>
                      <c:pt idx="90">
                        <c:v>3.13</c:v>
                      </c:pt>
                      <c:pt idx="91">
                        <c:v>3.19</c:v>
                      </c:pt>
                      <c:pt idx="92">
                        <c:v>3.15</c:v>
                      </c:pt>
                      <c:pt idx="93">
                        <c:v>3.03</c:v>
                      </c:pt>
                      <c:pt idx="94">
                        <c:v>2.77</c:v>
                      </c:pt>
                      <c:pt idx="95">
                        <c:v>3.1</c:v>
                      </c:pt>
                      <c:pt idx="96">
                        <c:v>3.22</c:v>
                      </c:pt>
                      <c:pt idx="97">
                        <c:v>3.5</c:v>
                      </c:pt>
                      <c:pt idx="98">
                        <c:v>3.69</c:v>
                      </c:pt>
                      <c:pt idx="99">
                        <c:v>4.13</c:v>
                      </c:pt>
                      <c:pt idx="100">
                        <c:v>5.49</c:v>
                      </c:pt>
                      <c:pt idx="101">
                        <c:v>6.03</c:v>
                      </c:pt>
                      <c:pt idx="102">
                        <c:v>6.15</c:v>
                      </c:pt>
                      <c:pt idx="103">
                        <c:v>6.64</c:v>
                      </c:pt>
                      <c:pt idx="104">
                        <c:v>6.82</c:v>
                      </c:pt>
                      <c:pt idx="105">
                        <c:v>6.96</c:v>
                      </c:pt>
                      <c:pt idx="106">
                        <c:v>6.48</c:v>
                      </c:pt>
                      <c:pt idx="107">
                        <c:v>6.95</c:v>
                      </c:pt>
                      <c:pt idx="108">
                        <c:v>6.84</c:v>
                      </c:pt>
                      <c:pt idx="109">
                        <c:v>6.74</c:v>
                      </c:pt>
                      <c:pt idx="110">
                        <c:v>6.19</c:v>
                      </c:pt>
                      <c:pt idx="111">
                        <c:v>6.67</c:v>
                      </c:pt>
                      <c:pt idx="112">
                        <c:v>5.78</c:v>
                      </c:pt>
                      <c:pt idx="113">
                        <c:v>5.08</c:v>
                      </c:pt>
                      <c:pt idx="114">
                        <c:v>4.29</c:v>
                      </c:pt>
                      <c:pt idx="115">
                        <c:v>5.12</c:v>
                      </c:pt>
                      <c:pt idx="116">
                        <c:v>5.39</c:v>
                      </c:pt>
                      <c:pt idx="117">
                        <c:v>5.0999999999999996</c:v>
                      </c:pt>
                      <c:pt idx="118">
                        <c:v>5.13</c:v>
                      </c:pt>
                      <c:pt idx="119">
                        <c:v>6</c:v>
                      </c:pt>
                      <c:pt idx="120">
                        <c:v>5.43</c:v>
                      </c:pt>
                      <c:pt idx="121">
                        <c:v>5.08</c:v>
                      </c:pt>
                      <c:pt idx="122">
                        <c:v>4.5199999999999996</c:v>
                      </c:pt>
                      <c:pt idx="123">
                        <c:v>4.12</c:v>
                      </c:pt>
                      <c:pt idx="124">
                        <c:v>4.51</c:v>
                      </c:pt>
                      <c:pt idx="125">
                        <c:v>4.0199999999999996</c:v>
                      </c:pt>
                      <c:pt idx="126">
                        <c:v>3.6</c:v>
                      </c:pt>
                      <c:pt idx="127">
                        <c:v>3.43</c:v>
                      </c:pt>
                      <c:pt idx="128">
                        <c:v>3.37</c:v>
                      </c:pt>
                      <c:pt idx="129">
                        <c:v>3.67</c:v>
                      </c:pt>
                      <c:pt idx="130">
                        <c:v>4.3499999999999996</c:v>
                      </c:pt>
                      <c:pt idx="131">
                        <c:v>4.4000000000000004</c:v>
                      </c:pt>
                      <c:pt idx="132">
                        <c:v>4.13</c:v>
                      </c:pt>
                      <c:pt idx="133">
                        <c:v>4.49</c:v>
                      </c:pt>
                      <c:pt idx="134">
                        <c:v>4.8099999999999996</c:v>
                      </c:pt>
                      <c:pt idx="135">
                        <c:v>4.78</c:v>
                      </c:pt>
                      <c:pt idx="136">
                        <c:v>4.2</c:v>
                      </c:pt>
                      <c:pt idx="137">
                        <c:v>4.55</c:v>
                      </c:pt>
                      <c:pt idx="138">
                        <c:v>5.4</c:v>
                      </c:pt>
                      <c:pt idx="139">
                        <c:v>5.3</c:v>
                      </c:pt>
                      <c:pt idx="140">
                        <c:v>4.93</c:v>
                      </c:pt>
                      <c:pt idx="141">
                        <c:v>4.55</c:v>
                      </c:pt>
                      <c:pt idx="142">
                        <c:v>5.45</c:v>
                      </c:pt>
                      <c:pt idx="143">
                        <c:v>5.15</c:v>
                      </c:pt>
                      <c:pt idx="144">
                        <c:v>5.65</c:v>
                      </c:pt>
                      <c:pt idx="145">
                        <c:v>5.4</c:v>
                      </c:pt>
                      <c:pt idx="146">
                        <c:v>5.87</c:v>
                      </c:pt>
                      <c:pt idx="147">
                        <c:v>6.45</c:v>
                      </c:pt>
                      <c:pt idx="148">
                        <c:v>7.05</c:v>
                      </c:pt>
                      <c:pt idx="149">
                        <c:v>7</c:v>
                      </c:pt>
                      <c:pt idx="150">
                        <c:v>7.2</c:v>
                      </c:pt>
                      <c:pt idx="151">
                        <c:v>7.1</c:v>
                      </c:pt>
                      <c:pt idx="152">
                        <c:v>6.8</c:v>
                      </c:pt>
                      <c:pt idx="153">
                        <c:v>6.3</c:v>
                      </c:pt>
                      <c:pt idx="154">
                        <c:v>6.05</c:v>
                      </c:pt>
                      <c:pt idx="155">
                        <c:v>6.15</c:v>
                      </c:pt>
                      <c:pt idx="156">
                        <c:v>4.88</c:v>
                      </c:pt>
                      <c:pt idx="157">
                        <c:v>4.5999999999999996</c:v>
                      </c:pt>
                      <c:pt idx="158">
                        <c:v>4.4800000000000004</c:v>
                      </c:pt>
                      <c:pt idx="159">
                        <c:v>4.3</c:v>
                      </c:pt>
                      <c:pt idx="160">
                        <c:v>4.0999999999999996</c:v>
                      </c:pt>
                      <c:pt idx="161">
                        <c:v>4.4800000000000004</c:v>
                      </c:pt>
                      <c:pt idx="162">
                        <c:v>4.55</c:v>
                      </c:pt>
                      <c:pt idx="163">
                        <c:v>4.5999999999999996</c:v>
                      </c:pt>
                      <c:pt idx="164">
                        <c:v>4.16</c:v>
                      </c:pt>
                      <c:pt idx="165">
                        <c:v>4.22</c:v>
                      </c:pt>
                      <c:pt idx="166">
                        <c:v>4.1900000000000004</c:v>
                      </c:pt>
                      <c:pt idx="167">
                        <c:v>4.0999999999999996</c:v>
                      </c:pt>
                      <c:pt idx="168">
                        <c:v>4.08</c:v>
                      </c:pt>
                      <c:pt idx="169">
                        <c:v>4.2300000000000004</c:v>
                      </c:pt>
                      <c:pt idx="170">
                        <c:v>4.5999999999999996</c:v>
                      </c:pt>
                      <c:pt idx="171">
                        <c:v>4.74</c:v>
                      </c:pt>
                      <c:pt idx="172">
                        <c:v>4.82</c:v>
                      </c:pt>
                      <c:pt idx="173">
                        <c:v>4.63</c:v>
                      </c:pt>
                      <c:pt idx="174">
                        <c:v>3.36</c:v>
                      </c:pt>
                      <c:pt idx="175">
                        <c:v>3.09</c:v>
                      </c:pt>
                      <c:pt idx="176">
                        <c:v>3.05</c:v>
                      </c:pt>
                      <c:pt idx="177">
                        <c:v>3.12</c:v>
                      </c:pt>
                      <c:pt idx="178">
                        <c:v>3.29</c:v>
                      </c:pt>
                      <c:pt idx="179">
                        <c:v>4.68</c:v>
                      </c:pt>
                      <c:pt idx="180">
                        <c:v>5.19</c:v>
                      </c:pt>
                      <c:pt idx="181">
                        <c:v>4.9400000000000004</c:v>
                      </c:pt>
                      <c:pt idx="182">
                        <c:v>4.13</c:v>
                      </c:pt>
                      <c:pt idx="183">
                        <c:v>4.63</c:v>
                      </c:pt>
                      <c:pt idx="184">
                        <c:v>5.6</c:v>
                      </c:pt>
                      <c:pt idx="185">
                        <c:v>7.21</c:v>
                      </c:pt>
                      <c:pt idx="186">
                        <c:v>7.1</c:v>
                      </c:pt>
                      <c:pt idx="187">
                        <c:v>6.18</c:v>
                      </c:pt>
                      <c:pt idx="188">
                        <c:v>5.13</c:v>
                      </c:pt>
                      <c:pt idx="189">
                        <c:v>4.6399999999999997</c:v>
                      </c:pt>
                      <c:pt idx="190">
                        <c:v>4.3</c:v>
                      </c:pt>
                      <c:pt idx="191">
                        <c:v>4.6900000000000004</c:v>
                      </c:pt>
                      <c:pt idx="192">
                        <c:v>4.3899999999999997</c:v>
                      </c:pt>
                      <c:pt idx="193">
                        <c:v>4.5199999999999996</c:v>
                      </c:pt>
                      <c:pt idx="194">
                        <c:v>5</c:v>
                      </c:pt>
                      <c:pt idx="195">
                        <c:v>5.03</c:v>
                      </c:pt>
                      <c:pt idx="196">
                        <c:v>5.09</c:v>
                      </c:pt>
                      <c:pt idx="197">
                        <c:v>5.94</c:v>
                      </c:pt>
                      <c:pt idx="198">
                        <c:v>6.19</c:v>
                      </c:pt>
                      <c:pt idx="199">
                        <c:v>6.3</c:v>
                      </c:pt>
                      <c:pt idx="200">
                        <c:v>6.67</c:v>
                      </c:pt>
                      <c:pt idx="201">
                        <c:v>6.72</c:v>
                      </c:pt>
                      <c:pt idx="202">
                        <c:v>6.88</c:v>
                      </c:pt>
                      <c:pt idx="203">
                        <c:v>6.7</c:v>
                      </c:pt>
                      <c:pt idx="204">
                        <c:v>6.69</c:v>
                      </c:pt>
                      <c:pt idx="205">
                        <c:v>6.6</c:v>
                      </c:pt>
                      <c:pt idx="206">
                        <c:v>6.17</c:v>
                      </c:pt>
                      <c:pt idx="207">
                        <c:v>6.89</c:v>
                      </c:pt>
                      <c:pt idx="208">
                        <c:v>5.59</c:v>
                      </c:pt>
                      <c:pt idx="209">
                        <c:v>6.49</c:v>
                      </c:pt>
                      <c:pt idx="210">
                        <c:v>6.88</c:v>
                      </c:pt>
                      <c:pt idx="211">
                        <c:v>6.82</c:v>
                      </c:pt>
                      <c:pt idx="212">
                        <c:v>6.46</c:v>
                      </c:pt>
                      <c:pt idx="213">
                        <c:v>6.8</c:v>
                      </c:pt>
                      <c:pt idx="214">
                        <c:v>6.55</c:v>
                      </c:pt>
                      <c:pt idx="215">
                        <c:v>6.76</c:v>
                      </c:pt>
                      <c:pt idx="216">
                        <c:v>6.08</c:v>
                      </c:pt>
                      <c:pt idx="217">
                        <c:v>5.04</c:v>
                      </c:pt>
                      <c:pt idx="218">
                        <c:v>5.13</c:v>
                      </c:pt>
                      <c:pt idx="219">
                        <c:v>5.07</c:v>
                      </c:pt>
                      <c:pt idx="220">
                        <c:v>5.01</c:v>
                      </c:pt>
                      <c:pt idx="221">
                        <c:v>4.5999999999999996</c:v>
                      </c:pt>
                      <c:pt idx="222">
                        <c:v>4.7699999999999996</c:v>
                      </c:pt>
                      <c:pt idx="223">
                        <c:v>4.5199999999999996</c:v>
                      </c:pt>
                      <c:pt idx="224">
                        <c:v>4.22</c:v>
                      </c:pt>
                      <c:pt idx="225">
                        <c:v>4.49</c:v>
                      </c:pt>
                      <c:pt idx="226">
                        <c:v>5</c:v>
                      </c:pt>
                      <c:pt idx="227">
                        <c:v>5.03</c:v>
                      </c:pt>
                      <c:pt idx="228">
                        <c:v>4.78</c:v>
                      </c:pt>
                      <c:pt idx="229">
                        <c:v>4.7</c:v>
                      </c:pt>
                      <c:pt idx="230">
                        <c:v>4.84</c:v>
                      </c:pt>
                      <c:pt idx="231">
                        <c:v>4.92</c:v>
                      </c:pt>
                      <c:pt idx="232">
                        <c:v>4.9000000000000004</c:v>
                      </c:pt>
                      <c:pt idx="233">
                        <c:v>5.13</c:v>
                      </c:pt>
                      <c:pt idx="234">
                        <c:v>7.79</c:v>
                      </c:pt>
                      <c:pt idx="235">
                        <c:v>7.9</c:v>
                      </c:pt>
                      <c:pt idx="236">
                        <c:v>8</c:v>
                      </c:pt>
                      <c:pt idx="237">
                        <c:v>7.69</c:v>
                      </c:pt>
                      <c:pt idx="238">
                        <c:v>7.2</c:v>
                      </c:pt>
                      <c:pt idx="239">
                        <c:v>6.32</c:v>
                      </c:pt>
                      <c:pt idx="240">
                        <c:v>6.15</c:v>
                      </c:pt>
                      <c:pt idx="241">
                        <c:v>5.53</c:v>
                      </c:pt>
                      <c:pt idx="242">
                        <c:v>4.8</c:v>
                      </c:pt>
                      <c:pt idx="243">
                        <c:v>4.8</c:v>
                      </c:pt>
                      <c:pt idx="244">
                        <c:v>4.72</c:v>
                      </c:pt>
                      <c:pt idx="245">
                        <c:v>6.21</c:v>
                      </c:pt>
                      <c:pt idx="246">
                        <c:v>7.5</c:v>
                      </c:pt>
                      <c:pt idx="247">
                        <c:v>7.63</c:v>
                      </c:pt>
                      <c:pt idx="248">
                        <c:v>7.84</c:v>
                      </c:pt>
                      <c:pt idx="249">
                        <c:v>7.71</c:v>
                      </c:pt>
                      <c:pt idx="250">
                        <c:v>7.9</c:v>
                      </c:pt>
                      <c:pt idx="251">
                        <c:v>7.62</c:v>
                      </c:pt>
                      <c:pt idx="252">
                        <c:v>6.05</c:v>
                      </c:pt>
                      <c:pt idx="253">
                        <c:v>6.12</c:v>
                      </c:pt>
                      <c:pt idx="254">
                        <c:v>6.15</c:v>
                      </c:pt>
                      <c:pt idx="255">
                        <c:v>6.44</c:v>
                      </c:pt>
                      <c:pt idx="256">
                        <c:v>5.45</c:v>
                      </c:pt>
                      <c:pt idx="257">
                        <c:v>5.24</c:v>
                      </c:pt>
                      <c:pt idx="258">
                        <c:v>5.15</c:v>
                      </c:pt>
                      <c:pt idx="259">
                        <c:v>5.18</c:v>
                      </c:pt>
                      <c:pt idx="260">
                        <c:v>5.05</c:v>
                      </c:pt>
                      <c:pt idx="261">
                        <c:v>5.23</c:v>
                      </c:pt>
                      <c:pt idx="262">
                        <c:v>5.03</c:v>
                      </c:pt>
                      <c:pt idx="263">
                        <c:v>4.84</c:v>
                      </c:pt>
                      <c:pt idx="264">
                        <c:v>4.3600000000000003</c:v>
                      </c:pt>
                      <c:pt idx="265">
                        <c:v>4.22</c:v>
                      </c:pt>
                      <c:pt idx="266">
                        <c:v>4.18</c:v>
                      </c:pt>
                      <c:pt idx="267">
                        <c:v>4.01</c:v>
                      </c:pt>
                      <c:pt idx="268">
                        <c:v>3.95</c:v>
                      </c:pt>
                      <c:pt idx="269">
                        <c:v>3.83</c:v>
                      </c:pt>
                      <c:pt idx="270">
                        <c:v>4.04</c:v>
                      </c:pt>
                      <c:pt idx="271">
                        <c:v>3.99</c:v>
                      </c:pt>
                      <c:pt idx="272">
                        <c:v>3.94</c:v>
                      </c:pt>
                      <c:pt idx="273">
                        <c:v>4.1500000000000004</c:v>
                      </c:pt>
                      <c:pt idx="274">
                        <c:v>4.38</c:v>
                      </c:pt>
                      <c:pt idx="275">
                        <c:v>4.71</c:v>
                      </c:pt>
                      <c:pt idx="276">
                        <c:v>5.03</c:v>
                      </c:pt>
                      <c:pt idx="277">
                        <c:v>5.14</c:v>
                      </c:pt>
                      <c:pt idx="278">
                        <c:v>5.1100000000000003</c:v>
                      </c:pt>
                      <c:pt idx="279">
                        <c:v>5.13</c:v>
                      </c:pt>
                      <c:pt idx="280">
                        <c:v>4.7699999999999996</c:v>
                      </c:pt>
                      <c:pt idx="281">
                        <c:v>4.84</c:v>
                      </c:pt>
                      <c:pt idx="282">
                        <c:v>5.62</c:v>
                      </c:pt>
                      <c:pt idx="283">
                        <c:v>6.29</c:v>
                      </c:pt>
                      <c:pt idx="284">
                        <c:v>6.72</c:v>
                      </c:pt>
                      <c:pt idx="285">
                        <c:v>6.68</c:v>
                      </c:pt>
                      <c:pt idx="286">
                        <c:v>7.42</c:v>
                      </c:pt>
                      <c:pt idx="287">
                        <c:v>7.63</c:v>
                      </c:pt>
                      <c:pt idx="288">
                        <c:v>7.82</c:v>
                      </c:pt>
                      <c:pt idx="289">
                        <c:v>8.4</c:v>
                      </c:pt>
                      <c:pt idx="290">
                        <c:v>8.7799999999999994</c:v>
                      </c:pt>
                      <c:pt idx="291">
                        <c:v>8.61</c:v>
                      </c:pt>
                      <c:pt idx="292">
                        <c:v>8.91</c:v>
                      </c:pt>
                      <c:pt idx="293">
                        <c:v>9.6</c:v>
                      </c:pt>
                      <c:pt idx="294">
                        <c:v>9.9499999999999993</c:v>
                      </c:pt>
                      <c:pt idx="295">
                        <c:v>9.33</c:v>
                      </c:pt>
                      <c:pt idx="296">
                        <c:v>9.0500000000000007</c:v>
                      </c:pt>
                      <c:pt idx="297">
                        <c:v>9.35</c:v>
                      </c:pt>
                      <c:pt idx="298">
                        <c:v>9.07</c:v>
                      </c:pt>
                      <c:pt idx="299">
                        <c:v>9.31</c:v>
                      </c:pt>
                      <c:pt idx="300">
                        <c:v>9.1</c:v>
                      </c:pt>
                      <c:pt idx="301">
                        <c:v>8.33</c:v>
                      </c:pt>
                      <c:pt idx="302">
                        <c:v>7.78</c:v>
                      </c:pt>
                      <c:pt idx="303">
                        <c:v>7.1</c:v>
                      </c:pt>
                      <c:pt idx="304">
                        <c:v>7.15</c:v>
                      </c:pt>
                      <c:pt idx="305">
                        <c:v>7.1</c:v>
                      </c:pt>
                      <c:pt idx="306">
                        <c:v>6.28</c:v>
                      </c:pt>
                      <c:pt idx="307">
                        <c:v>6.2</c:v>
                      </c:pt>
                      <c:pt idx="308">
                        <c:v>6.5</c:v>
                      </c:pt>
                      <c:pt idx="309">
                        <c:v>6.31</c:v>
                      </c:pt>
                      <c:pt idx="310">
                        <c:v>6.18</c:v>
                      </c:pt>
                      <c:pt idx="311">
                        <c:v>6.21</c:v>
                      </c:pt>
                      <c:pt idx="312">
                        <c:v>6.1</c:v>
                      </c:pt>
                      <c:pt idx="313">
                        <c:v>5.05</c:v>
                      </c:pt>
                      <c:pt idx="314">
                        <c:v>5.99</c:v>
                      </c:pt>
                      <c:pt idx="315">
                        <c:v>5.71</c:v>
                      </c:pt>
                      <c:pt idx="316">
                        <c:v>5.59</c:v>
                      </c:pt>
                      <c:pt idx="317">
                        <c:v>5.61</c:v>
                      </c:pt>
                      <c:pt idx="318">
                        <c:v>5.4</c:v>
                      </c:pt>
                      <c:pt idx="319">
                        <c:v>5.42</c:v>
                      </c:pt>
                      <c:pt idx="320">
                        <c:v>5.39</c:v>
                      </c:pt>
                      <c:pt idx="321">
                        <c:v>5.34</c:v>
                      </c:pt>
                      <c:pt idx="322">
                        <c:v>5.43</c:v>
                      </c:pt>
                      <c:pt idx="323">
                        <c:v>5.83</c:v>
                      </c:pt>
                      <c:pt idx="324">
                        <c:v>5.7</c:v>
                      </c:pt>
                      <c:pt idx="325">
                        <c:v>5.9</c:v>
                      </c:pt>
                      <c:pt idx="326">
                        <c:v>5.69</c:v>
                      </c:pt>
                      <c:pt idx="327">
                        <c:v>5.72</c:v>
                      </c:pt>
                      <c:pt idx="328">
                        <c:v>5.6</c:v>
                      </c:pt>
                      <c:pt idx="329">
                        <c:v>5.55</c:v>
                      </c:pt>
                      <c:pt idx="330">
                        <c:v>4.8</c:v>
                      </c:pt>
                      <c:pt idx="331">
                        <c:v>4.7</c:v>
                      </c:pt>
                      <c:pt idx="332">
                        <c:v>4.63</c:v>
                      </c:pt>
                      <c:pt idx="333">
                        <c:v>4.8899999999999997</c:v>
                      </c:pt>
                      <c:pt idx="334">
                        <c:v>5.2</c:v>
                      </c:pt>
                      <c:pt idx="335">
                        <c:v>5.28</c:v>
                      </c:pt>
                      <c:pt idx="336">
                        <c:v>5.33</c:v>
                      </c:pt>
                      <c:pt idx="337">
                        <c:v>5.1100000000000003</c:v>
                      </c:pt>
                      <c:pt idx="338">
                        <c:v>5.18</c:v>
                      </c:pt>
                      <c:pt idx="339">
                        <c:v>5.19</c:v>
                      </c:pt>
                      <c:pt idx="340">
                        <c:v>5</c:v>
                      </c:pt>
                      <c:pt idx="341">
                        <c:v>5.66</c:v>
                      </c:pt>
                      <c:pt idx="342">
                        <c:v>5.44</c:v>
                      </c:pt>
                      <c:pt idx="343">
                        <c:v>5.94</c:v>
                      </c:pt>
                      <c:pt idx="344">
                        <c:v>6.12</c:v>
                      </c:pt>
                      <c:pt idx="345">
                        <c:v>5.91</c:v>
                      </c:pt>
                      <c:pt idx="346">
                        <c:v>5.0999999999999996</c:v>
                      </c:pt>
                      <c:pt idx="347">
                        <c:v>5.03</c:v>
                      </c:pt>
                      <c:pt idx="348">
                        <c:v>5.12</c:v>
                      </c:pt>
                      <c:pt idx="349">
                        <c:v>5.46</c:v>
                      </c:pt>
                      <c:pt idx="350">
                        <c:v>5.65</c:v>
                      </c:pt>
                      <c:pt idx="351">
                        <c:v>5.48</c:v>
                      </c:pt>
                      <c:pt idx="352">
                        <c:v>5.6</c:v>
                      </c:pt>
                      <c:pt idx="353">
                        <c:v>5.3</c:v>
                      </c:pt>
                      <c:pt idx="354">
                        <c:v>5.42</c:v>
                      </c:pt>
                      <c:pt idx="355">
                        <c:v>5.16</c:v>
                      </c:pt>
                      <c:pt idx="356">
                        <c:v>5.0999999999999996</c:v>
                      </c:pt>
                      <c:pt idx="357">
                        <c:v>5.18</c:v>
                      </c:pt>
                      <c:pt idx="358">
                        <c:v>5.14</c:v>
                      </c:pt>
                      <c:pt idx="359">
                        <c:v>6.13</c:v>
                      </c:pt>
                      <c:pt idx="360">
                        <c:v>6.09</c:v>
                      </c:pt>
                      <c:pt idx="361">
                        <c:v>5.62</c:v>
                      </c:pt>
                      <c:pt idx="362">
                        <c:v>5.32</c:v>
                      </c:pt>
                      <c:pt idx="363">
                        <c:v>5.09</c:v>
                      </c:pt>
                      <c:pt idx="364">
                        <c:v>5.7</c:v>
                      </c:pt>
                      <c:pt idx="365">
                        <c:v>5.63</c:v>
                      </c:pt>
                      <c:pt idx="366">
                        <c:v>5.52</c:v>
                      </c:pt>
                      <c:pt idx="367">
                        <c:v>5.5</c:v>
                      </c:pt>
                      <c:pt idx="368">
                        <c:v>5.39</c:v>
                      </c:pt>
                      <c:pt idx="369">
                        <c:v>5.2</c:v>
                      </c:pt>
                      <c:pt idx="370">
                        <c:v>5.22</c:v>
                      </c:pt>
                      <c:pt idx="371">
                        <c:v>5.44</c:v>
                      </c:pt>
                      <c:pt idx="372">
                        <c:v>5.39</c:v>
                      </c:pt>
                      <c:pt idx="373">
                        <c:v>5.49</c:v>
                      </c:pt>
                      <c:pt idx="374">
                        <c:v>5.43</c:v>
                      </c:pt>
                      <c:pt idx="375">
                        <c:v>5.63</c:v>
                      </c:pt>
                      <c:pt idx="376">
                        <c:v>5.48</c:v>
                      </c:pt>
                      <c:pt idx="377">
                        <c:v>5.29</c:v>
                      </c:pt>
                      <c:pt idx="378">
                        <c:v>5.21</c:v>
                      </c:pt>
                      <c:pt idx="379">
                        <c:v>5.28</c:v>
                      </c:pt>
                      <c:pt idx="380">
                        <c:v>5.32</c:v>
                      </c:pt>
                      <c:pt idx="381">
                        <c:v>5.43</c:v>
                      </c:pt>
                      <c:pt idx="382">
                        <c:v>5.68</c:v>
                      </c:pt>
                      <c:pt idx="383">
                        <c:v>6.09</c:v>
                      </c:pt>
                      <c:pt idx="384">
                        <c:v>5.56</c:v>
                      </c:pt>
                      <c:pt idx="385">
                        <c:v>5.61</c:v>
                      </c:pt>
                      <c:pt idx="386">
                        <c:v>5.72</c:v>
                      </c:pt>
                      <c:pt idx="387">
                        <c:v>5.74</c:v>
                      </c:pt>
                      <c:pt idx="388">
                        <c:v>5.62</c:v>
                      </c:pt>
                      <c:pt idx="389">
                        <c:v>5.78</c:v>
                      </c:pt>
                      <c:pt idx="390">
                        <c:v>5.69</c:v>
                      </c:pt>
                      <c:pt idx="391">
                        <c:v>5.91</c:v>
                      </c:pt>
                      <c:pt idx="392">
                        <c:v>6.88</c:v>
                      </c:pt>
                      <c:pt idx="393">
                        <c:v>7.12</c:v>
                      </c:pt>
                      <c:pt idx="394">
                        <c:v>7.05</c:v>
                      </c:pt>
                      <c:pt idx="395">
                        <c:v>6.44</c:v>
                      </c:pt>
                      <c:pt idx="396">
                        <c:v>5.03</c:v>
                      </c:pt>
                      <c:pt idx="397">
                        <c:v>5.12</c:v>
                      </c:pt>
                      <c:pt idx="398">
                        <c:v>4.8499999999999996</c:v>
                      </c:pt>
                      <c:pt idx="399">
                        <c:v>4.29</c:v>
                      </c:pt>
                      <c:pt idx="400">
                        <c:v>4.45</c:v>
                      </c:pt>
                      <c:pt idx="401">
                        <c:v>5.78</c:v>
                      </c:pt>
                      <c:pt idx="402">
                        <c:v>6.43</c:v>
                      </c:pt>
                      <c:pt idx="403">
                        <c:v>6.3</c:v>
                      </c:pt>
                      <c:pt idx="404">
                        <c:v>5.32</c:v>
                      </c:pt>
                      <c:pt idx="405">
                        <c:v>5.0999999999999996</c:v>
                      </c:pt>
                      <c:pt idx="406">
                        <c:v>5.18</c:v>
                      </c:pt>
                      <c:pt idx="407">
                        <c:v>5.22</c:v>
                      </c:pt>
                      <c:pt idx="408">
                        <c:v>5.51</c:v>
                      </c:pt>
                      <c:pt idx="409">
                        <c:v>5.32</c:v>
                      </c:pt>
                      <c:pt idx="410">
                        <c:v>5.04</c:v>
                      </c:pt>
                      <c:pt idx="411">
                        <c:v>5.01</c:v>
                      </c:pt>
                      <c:pt idx="412">
                        <c:v>4.05</c:v>
                      </c:pt>
                      <c:pt idx="413">
                        <c:v>4.0999999999999996</c:v>
                      </c:pt>
                      <c:pt idx="414">
                        <c:v>4.07</c:v>
                      </c:pt>
                      <c:pt idx="415">
                        <c:v>4.25</c:v>
                      </c:pt>
                      <c:pt idx="416">
                        <c:v>4.1900000000000004</c:v>
                      </c:pt>
                      <c:pt idx="417">
                        <c:v>4.2110000000000003</c:v>
                      </c:pt>
                      <c:pt idx="418">
                        <c:v>4.08</c:v>
                      </c:pt>
                      <c:pt idx="419">
                        <c:v>4.28</c:v>
                      </c:pt>
                      <c:pt idx="420">
                        <c:v>4.8</c:v>
                      </c:pt>
                      <c:pt idx="421">
                        <c:v>4.84</c:v>
                      </c:pt>
                      <c:pt idx="422">
                        <c:v>4.82</c:v>
                      </c:pt>
                      <c:pt idx="423">
                        <c:v>4.72</c:v>
                      </c:pt>
                      <c:pt idx="424">
                        <c:v>4.5999999999999996</c:v>
                      </c:pt>
                      <c:pt idx="425">
                        <c:v>4.92</c:v>
                      </c:pt>
                      <c:pt idx="426">
                        <c:v>4.84</c:v>
                      </c:pt>
                      <c:pt idx="427">
                        <c:v>4.71</c:v>
                      </c:pt>
                      <c:pt idx="428">
                        <c:v>4.3899999999999997</c:v>
                      </c:pt>
                      <c:pt idx="429">
                        <c:v>4.4800000000000004</c:v>
                      </c:pt>
                      <c:pt idx="430">
                        <c:v>4.74</c:v>
                      </c:pt>
                      <c:pt idx="431">
                        <c:v>4.8099999999999996</c:v>
                      </c:pt>
                      <c:pt idx="432">
                        <c:v>5.03</c:v>
                      </c:pt>
                      <c:pt idx="433">
                        <c:v>4.84</c:v>
                      </c:pt>
                      <c:pt idx="434">
                        <c:v>4.49</c:v>
                      </c:pt>
                      <c:pt idx="435">
                        <c:v>4.3</c:v>
                      </c:pt>
                      <c:pt idx="436">
                        <c:v>4.38</c:v>
                      </c:pt>
                      <c:pt idx="437">
                        <c:v>4.29</c:v>
                      </c:pt>
                      <c:pt idx="438">
                        <c:v>5.09</c:v>
                      </c:pt>
                      <c:pt idx="439">
                        <c:v>4.88</c:v>
                      </c:pt>
                      <c:pt idx="440">
                        <c:v>4.79</c:v>
                      </c:pt>
                      <c:pt idx="441">
                        <c:v>4.8899999999999997</c:v>
                      </c:pt>
                      <c:pt idx="442">
                        <c:v>4.12</c:v>
                      </c:pt>
                      <c:pt idx="443">
                        <c:v>4.0999999999999996</c:v>
                      </c:pt>
                      <c:pt idx="444">
                        <c:v>4.07</c:v>
                      </c:pt>
                      <c:pt idx="445">
                        <c:v>3.93</c:v>
                      </c:pt>
                      <c:pt idx="446">
                        <c:v>3.65</c:v>
                      </c:pt>
                      <c:pt idx="447">
                        <c:v>3.39</c:v>
                      </c:pt>
                      <c:pt idx="448">
                        <c:v>3.4</c:v>
                      </c:pt>
                      <c:pt idx="449">
                        <c:v>3.1</c:v>
                      </c:pt>
                      <c:pt idx="450">
                        <c:v>3.77</c:v>
                      </c:pt>
                      <c:pt idx="451">
                        <c:v>3.7</c:v>
                      </c:pt>
                      <c:pt idx="452">
                        <c:v>3.43</c:v>
                      </c:pt>
                      <c:pt idx="453">
                        <c:v>3.58</c:v>
                      </c:pt>
                      <c:pt idx="454">
                        <c:v>3.29</c:v>
                      </c:pt>
                      <c:pt idx="455">
                        <c:v>3.4</c:v>
                      </c:pt>
                      <c:pt idx="456">
                        <c:v>3.32</c:v>
                      </c:pt>
                      <c:pt idx="457">
                        <c:v>3.39</c:v>
                      </c:pt>
                      <c:pt idx="458">
                        <c:v>3.2</c:v>
                      </c:pt>
                      <c:pt idx="459">
                        <c:v>3.25</c:v>
                      </c:pt>
                      <c:pt idx="460">
                        <c:v>4.29</c:v>
                      </c:pt>
                      <c:pt idx="461">
                        <c:v>4.2</c:v>
                      </c:pt>
                      <c:pt idx="462">
                        <c:v>3.58</c:v>
                      </c:pt>
                      <c:pt idx="463">
                        <c:v>3.42</c:v>
                      </c:pt>
                      <c:pt idx="464">
                        <c:v>3.39</c:v>
                      </c:pt>
                      <c:pt idx="465">
                        <c:v>3.63</c:v>
                      </c:pt>
                      <c:pt idx="466">
                        <c:v>3.78</c:v>
                      </c:pt>
                      <c:pt idx="467">
                        <c:v>3.79</c:v>
                      </c:pt>
                      <c:pt idx="468">
                        <c:v>5.22</c:v>
                      </c:pt>
                      <c:pt idx="469">
                        <c:v>5.31</c:v>
                      </c:pt>
                      <c:pt idx="470">
                        <c:v>5.42</c:v>
                      </c:pt>
                      <c:pt idx="471">
                        <c:v>6.38</c:v>
                      </c:pt>
                      <c:pt idx="472">
                        <c:v>7.09</c:v>
                      </c:pt>
                      <c:pt idx="473">
                        <c:v>7.48</c:v>
                      </c:pt>
                      <c:pt idx="474">
                        <c:v>7.49</c:v>
                      </c:pt>
                      <c:pt idx="475">
                        <c:v>7.01</c:v>
                      </c:pt>
                      <c:pt idx="476">
                        <c:v>6.29</c:v>
                      </c:pt>
                      <c:pt idx="477">
                        <c:v>5.29</c:v>
                      </c:pt>
                      <c:pt idx="478">
                        <c:v>5.48</c:v>
                      </c:pt>
                      <c:pt idx="479">
                        <c:v>4.88</c:v>
                      </c:pt>
                      <c:pt idx="480">
                        <c:v>4.29</c:v>
                      </c:pt>
                      <c:pt idx="481">
                        <c:v>4.0999999999999996</c:v>
                      </c:pt>
                      <c:pt idx="482">
                        <c:v>3.89</c:v>
                      </c:pt>
                      <c:pt idx="483">
                        <c:v>3.68</c:v>
                      </c:pt>
                      <c:pt idx="484">
                        <c:v>3.5</c:v>
                      </c:pt>
                      <c:pt idx="485">
                        <c:v>3.28</c:v>
                      </c:pt>
                      <c:pt idx="486">
                        <c:v>3.44</c:v>
                      </c:pt>
                      <c:pt idx="487">
                        <c:v>3.71</c:v>
                      </c:pt>
                      <c:pt idx="488">
                        <c:v>4.21</c:v>
                      </c:pt>
                      <c:pt idx="489">
                        <c:v>4.38</c:v>
                      </c:pt>
                      <c:pt idx="490">
                        <c:v>5.19</c:v>
                      </c:pt>
                      <c:pt idx="491">
                        <c:v>4.82</c:v>
                      </c:pt>
                      <c:pt idx="492">
                        <c:v>3.99</c:v>
                      </c:pt>
                      <c:pt idx="493">
                        <c:v>3.75</c:v>
                      </c:pt>
                      <c:pt idx="494">
                        <c:v>4.12</c:v>
                      </c:pt>
                      <c:pt idx="495">
                        <c:v>4.83</c:v>
                      </c:pt>
                      <c:pt idx="496">
                        <c:v>4.1900000000000004</c:v>
                      </c:pt>
                      <c:pt idx="497">
                        <c:v>4.84</c:v>
                      </c:pt>
                      <c:pt idx="498">
                        <c:v>5.0999999999999996</c:v>
                      </c:pt>
                      <c:pt idx="499">
                        <c:v>5.48</c:v>
                      </c:pt>
                      <c:pt idx="500">
                        <c:v>4.17</c:v>
                      </c:pt>
                      <c:pt idx="501">
                        <c:v>4.29</c:v>
                      </c:pt>
                      <c:pt idx="502">
                        <c:v>5.45</c:v>
                      </c:pt>
                      <c:pt idx="503">
                        <c:v>5.3</c:v>
                      </c:pt>
                      <c:pt idx="504">
                        <c:v>4.1900000000000004</c:v>
                      </c:pt>
                      <c:pt idx="505">
                        <c:v>4.83</c:v>
                      </c:pt>
                      <c:pt idx="506">
                        <c:v>3.45</c:v>
                      </c:pt>
                      <c:pt idx="507">
                        <c:v>3.4</c:v>
                      </c:pt>
                      <c:pt idx="508">
                        <c:v>3.29</c:v>
                      </c:pt>
                      <c:pt idx="509">
                        <c:v>3.13</c:v>
                      </c:pt>
                      <c:pt idx="510">
                        <c:v>3.1</c:v>
                      </c:pt>
                      <c:pt idx="511">
                        <c:v>2.95</c:v>
                      </c:pt>
                      <c:pt idx="512">
                        <c:v>2.93</c:v>
                      </c:pt>
                      <c:pt idx="513">
                        <c:v>2.56</c:v>
                      </c:pt>
                      <c:pt idx="514">
                        <c:v>2.4</c:v>
                      </c:pt>
                      <c:pt idx="515">
                        <c:v>2.5299999999999998</c:v>
                      </c:pt>
                      <c:pt idx="516">
                        <c:v>2.86</c:v>
                      </c:pt>
                      <c:pt idx="517">
                        <c:v>2.84</c:v>
                      </c:pt>
                      <c:pt idx="518">
                        <c:v>2.9</c:v>
                      </c:pt>
                      <c:pt idx="519">
                        <c:v>2.88</c:v>
                      </c:pt>
                      <c:pt idx="520">
                        <c:v>2.99</c:v>
                      </c:pt>
                      <c:pt idx="521">
                        <c:v>3.67</c:v>
                      </c:pt>
                      <c:pt idx="522">
                        <c:v>4.38</c:v>
                      </c:pt>
                      <c:pt idx="523">
                        <c:v>4.6399999999999997</c:v>
                      </c:pt>
                      <c:pt idx="524">
                        <c:v>4.29</c:v>
                      </c:pt>
                      <c:pt idx="525">
                        <c:v>4.6900000000000004</c:v>
                      </c:pt>
                      <c:pt idx="526">
                        <c:v>4.8600000000000003</c:v>
                      </c:pt>
                      <c:pt idx="527">
                        <c:v>4.7</c:v>
                      </c:pt>
                      <c:pt idx="528">
                        <c:v>4.42</c:v>
                      </c:pt>
                      <c:pt idx="529">
                        <c:v>4.1500000000000004</c:v>
                      </c:pt>
                      <c:pt idx="530">
                        <c:v>3.35</c:v>
                      </c:pt>
                      <c:pt idx="531">
                        <c:v>3.42</c:v>
                      </c:pt>
                      <c:pt idx="532">
                        <c:v>3.15</c:v>
                      </c:pt>
                      <c:pt idx="533">
                        <c:v>3.19</c:v>
                      </c:pt>
                      <c:pt idx="534">
                        <c:v>3.12</c:v>
                      </c:pt>
                      <c:pt idx="535">
                        <c:v>3.29</c:v>
                      </c:pt>
                      <c:pt idx="536">
                        <c:v>3.68</c:v>
                      </c:pt>
                      <c:pt idx="537">
                        <c:v>3.7</c:v>
                      </c:pt>
                      <c:pt idx="538">
                        <c:v>3.79</c:v>
                      </c:pt>
                      <c:pt idx="539">
                        <c:v>4.99</c:v>
                      </c:pt>
                      <c:pt idx="540">
                        <c:v>4.93</c:v>
                      </c:pt>
                      <c:pt idx="541">
                        <c:v>4.6399999999999997</c:v>
                      </c:pt>
                      <c:pt idx="542">
                        <c:v>4.5</c:v>
                      </c:pt>
                      <c:pt idx="543">
                        <c:v>3.23</c:v>
                      </c:pt>
                      <c:pt idx="544">
                        <c:v>2.88</c:v>
                      </c:pt>
                      <c:pt idx="545">
                        <c:v>3.24</c:v>
                      </c:pt>
                      <c:pt idx="546">
                        <c:v>3.67</c:v>
                      </c:pt>
                      <c:pt idx="547">
                        <c:v>3.4</c:v>
                      </c:pt>
                      <c:pt idx="548">
                        <c:v>3.26</c:v>
                      </c:pt>
                      <c:pt idx="549">
                        <c:v>3.15</c:v>
                      </c:pt>
                      <c:pt idx="550">
                        <c:v>4.2699999999999996</c:v>
                      </c:pt>
                      <c:pt idx="551">
                        <c:v>4.38</c:v>
                      </c:pt>
                      <c:pt idx="552">
                        <c:v>3.3</c:v>
                      </c:pt>
                      <c:pt idx="553">
                        <c:v>3.32</c:v>
                      </c:pt>
                      <c:pt idx="554">
                        <c:v>3.43</c:v>
                      </c:pt>
                      <c:pt idx="555">
                        <c:v>3.48</c:v>
                      </c:pt>
                      <c:pt idx="556">
                        <c:v>3.12</c:v>
                      </c:pt>
                      <c:pt idx="557">
                        <c:v>3.32</c:v>
                      </c:pt>
                      <c:pt idx="558">
                        <c:v>3.29</c:v>
                      </c:pt>
                      <c:pt idx="559">
                        <c:v>3.2</c:v>
                      </c:pt>
                      <c:pt idx="560">
                        <c:v>3.9</c:v>
                      </c:pt>
                      <c:pt idx="561">
                        <c:v>4.28</c:v>
                      </c:pt>
                      <c:pt idx="562">
                        <c:v>5.42</c:v>
                      </c:pt>
                      <c:pt idx="563">
                        <c:v>5.68</c:v>
                      </c:pt>
                      <c:pt idx="564">
                        <c:v>5.1100000000000003</c:v>
                      </c:pt>
                      <c:pt idx="565">
                        <c:v>4.5999999999999996</c:v>
                      </c:pt>
                      <c:pt idx="566">
                        <c:v>3.81</c:v>
                      </c:pt>
                      <c:pt idx="567">
                        <c:v>3.77</c:v>
                      </c:pt>
                      <c:pt idx="568">
                        <c:v>4.2699999999999996</c:v>
                      </c:pt>
                      <c:pt idx="569">
                        <c:v>3.81</c:v>
                      </c:pt>
                      <c:pt idx="570">
                        <c:v>3.77</c:v>
                      </c:pt>
                      <c:pt idx="571">
                        <c:v>3.7</c:v>
                      </c:pt>
                      <c:pt idx="572">
                        <c:v>5.97</c:v>
                      </c:pt>
                      <c:pt idx="573">
                        <c:v>6.72</c:v>
                      </c:pt>
                      <c:pt idx="574">
                        <c:v>6.05</c:v>
                      </c:pt>
                      <c:pt idx="575">
                        <c:v>5.7</c:v>
                      </c:pt>
                      <c:pt idx="576">
                        <c:v>6.12</c:v>
                      </c:pt>
                      <c:pt idx="577">
                        <c:v>6.03</c:v>
                      </c:pt>
                      <c:pt idx="578">
                        <c:v>6.22</c:v>
                      </c:pt>
                      <c:pt idx="579">
                        <c:v>6.31</c:v>
                      </c:pt>
                      <c:pt idx="580">
                        <c:v>7</c:v>
                      </c:pt>
                      <c:pt idx="581">
                        <c:v>7.03</c:v>
                      </c:pt>
                      <c:pt idx="582">
                        <c:v>6.12</c:v>
                      </c:pt>
                      <c:pt idx="583">
                        <c:v>5.8</c:v>
                      </c:pt>
                      <c:pt idx="584">
                        <c:v>6.29</c:v>
                      </c:pt>
                      <c:pt idx="585">
                        <c:v>5.25</c:v>
                      </c:pt>
                      <c:pt idx="586">
                        <c:v>4.3</c:v>
                      </c:pt>
                      <c:pt idx="587">
                        <c:v>4.38</c:v>
                      </c:pt>
                      <c:pt idx="588">
                        <c:v>4.3099999999999996</c:v>
                      </c:pt>
                      <c:pt idx="589">
                        <c:v>4.49</c:v>
                      </c:pt>
                      <c:pt idx="590">
                        <c:v>3.87</c:v>
                      </c:pt>
                      <c:pt idx="591">
                        <c:v>3.85</c:v>
                      </c:pt>
                      <c:pt idx="592">
                        <c:v>4.99</c:v>
                      </c:pt>
                      <c:pt idx="593">
                        <c:v>4.9000000000000004</c:v>
                      </c:pt>
                      <c:pt idx="594">
                        <c:v>3.65</c:v>
                      </c:pt>
                      <c:pt idx="595">
                        <c:v>3.61</c:v>
                      </c:pt>
                      <c:pt idx="596">
                        <c:v>3.42</c:v>
                      </c:pt>
                      <c:pt idx="597">
                        <c:v>3.4</c:v>
                      </c:pt>
                      <c:pt idx="598">
                        <c:v>3.39</c:v>
                      </c:pt>
                      <c:pt idx="599">
                        <c:v>3.43</c:v>
                      </c:pt>
                      <c:pt idx="600">
                        <c:v>3.29</c:v>
                      </c:pt>
                      <c:pt idx="601">
                        <c:v>3.3</c:v>
                      </c:pt>
                      <c:pt idx="602">
                        <c:v>4.7</c:v>
                      </c:pt>
                      <c:pt idx="603">
                        <c:v>4.75</c:v>
                      </c:pt>
                      <c:pt idx="604">
                        <c:v>4.79</c:v>
                      </c:pt>
                      <c:pt idx="605">
                        <c:v>5.21</c:v>
                      </c:pt>
                      <c:pt idx="606">
                        <c:v>6.8</c:v>
                      </c:pt>
                      <c:pt idx="607">
                        <c:v>6.84</c:v>
                      </c:pt>
                      <c:pt idx="608">
                        <c:v>5.15</c:v>
                      </c:pt>
                      <c:pt idx="609">
                        <c:v>5.68</c:v>
                      </c:pt>
                      <c:pt idx="610">
                        <c:v>4.5199999999999996</c:v>
                      </c:pt>
                      <c:pt idx="611">
                        <c:v>5.0999999999999996</c:v>
                      </c:pt>
                      <c:pt idx="612">
                        <c:v>5.08</c:v>
                      </c:pt>
                      <c:pt idx="613">
                        <c:v>6.29</c:v>
                      </c:pt>
                      <c:pt idx="614">
                        <c:v>7.15</c:v>
                      </c:pt>
                      <c:pt idx="615">
                        <c:v>7.05</c:v>
                      </c:pt>
                      <c:pt idx="616">
                        <c:v>7.38</c:v>
                      </c:pt>
                      <c:pt idx="617">
                        <c:v>7.71</c:v>
                      </c:pt>
                      <c:pt idx="618">
                        <c:v>7.78</c:v>
                      </c:pt>
                      <c:pt idx="619">
                        <c:v>7.67</c:v>
                      </c:pt>
                      <c:pt idx="620">
                        <c:v>6.79</c:v>
                      </c:pt>
                      <c:pt idx="621">
                        <c:v>6.7</c:v>
                      </c:pt>
                      <c:pt idx="622">
                        <c:v>6.5</c:v>
                      </c:pt>
                      <c:pt idx="623">
                        <c:v>6.48</c:v>
                      </c:pt>
                      <c:pt idx="624">
                        <c:v>6.51</c:v>
                      </c:pt>
                      <c:pt idx="625">
                        <c:v>6.5</c:v>
                      </c:pt>
                      <c:pt idx="626">
                        <c:v>6.48</c:v>
                      </c:pt>
                      <c:pt idx="627">
                        <c:v>6.55</c:v>
                      </c:pt>
                      <c:pt idx="628">
                        <c:v>6.25</c:v>
                      </c:pt>
                      <c:pt idx="629">
                        <c:v>6.02</c:v>
                      </c:pt>
                      <c:pt idx="630">
                        <c:v>5.2</c:v>
                      </c:pt>
                      <c:pt idx="631">
                        <c:v>5.18</c:v>
                      </c:pt>
                      <c:pt idx="632">
                        <c:v>5</c:v>
                      </c:pt>
                      <c:pt idx="633">
                        <c:v>4.9000000000000004</c:v>
                      </c:pt>
                      <c:pt idx="634">
                        <c:v>5.0199999999999996</c:v>
                      </c:pt>
                      <c:pt idx="635">
                        <c:v>5.21</c:v>
                      </c:pt>
                      <c:pt idx="636">
                        <c:v>5.59</c:v>
                      </c:pt>
                      <c:pt idx="637">
                        <c:v>5.7</c:v>
                      </c:pt>
                      <c:pt idx="638">
                        <c:v>6.23</c:v>
                      </c:pt>
                      <c:pt idx="639">
                        <c:v>7.96</c:v>
                      </c:pt>
                      <c:pt idx="640">
                        <c:v>8.1999999999999993</c:v>
                      </c:pt>
                      <c:pt idx="641">
                        <c:v>8.2899999999999991</c:v>
                      </c:pt>
                      <c:pt idx="642">
                        <c:v>8.42</c:v>
                      </c:pt>
                      <c:pt idx="643">
                        <c:v>8.5</c:v>
                      </c:pt>
                      <c:pt idx="644">
                        <c:v>7.9</c:v>
                      </c:pt>
                      <c:pt idx="645">
                        <c:v>7.74</c:v>
                      </c:pt>
                      <c:pt idx="646">
                        <c:v>7.42</c:v>
                      </c:pt>
                      <c:pt idx="647">
                        <c:v>7.1</c:v>
                      </c:pt>
                      <c:pt idx="648">
                        <c:v>6.81</c:v>
                      </c:pt>
                      <c:pt idx="649">
                        <c:v>6.1</c:v>
                      </c:pt>
                      <c:pt idx="650">
                        <c:v>6.2</c:v>
                      </c:pt>
                      <c:pt idx="651">
                        <c:v>7.4</c:v>
                      </c:pt>
                      <c:pt idx="652">
                        <c:v>7.75</c:v>
                      </c:pt>
                      <c:pt idx="653">
                        <c:v>8.0299999999999994</c:v>
                      </c:pt>
                      <c:pt idx="654">
                        <c:v>8.5299999999999994</c:v>
                      </c:pt>
                      <c:pt idx="655">
                        <c:v>8.6</c:v>
                      </c:pt>
                      <c:pt idx="656">
                        <c:v>8.48</c:v>
                      </c:pt>
                      <c:pt idx="657">
                        <c:v>8.4</c:v>
                      </c:pt>
                      <c:pt idx="658">
                        <c:v>8.49</c:v>
                      </c:pt>
                      <c:pt idx="659">
                        <c:v>8.24</c:v>
                      </c:pt>
                      <c:pt idx="660">
                        <c:v>8.35</c:v>
                      </c:pt>
                      <c:pt idx="661">
                        <c:v>8.4</c:v>
                      </c:pt>
                      <c:pt idx="662">
                        <c:v>8.91</c:v>
                      </c:pt>
                      <c:pt idx="663">
                        <c:v>9.48</c:v>
                      </c:pt>
                      <c:pt idx="664">
                        <c:v>11.62</c:v>
                      </c:pt>
                      <c:pt idx="665">
                        <c:v>10.39</c:v>
                      </c:pt>
                      <c:pt idx="666">
                        <c:v>9.48</c:v>
                      </c:pt>
                      <c:pt idx="667">
                        <c:v>7.9</c:v>
                      </c:pt>
                      <c:pt idx="668">
                        <c:v>6.85</c:v>
                      </c:pt>
                      <c:pt idx="669">
                        <c:v>7.88</c:v>
                      </c:pt>
                      <c:pt idx="670">
                        <c:v>7.9</c:v>
                      </c:pt>
                      <c:pt idx="671">
                        <c:v>7.96</c:v>
                      </c:pt>
                      <c:pt idx="672">
                        <c:v>8.32</c:v>
                      </c:pt>
                      <c:pt idx="673">
                        <c:v>8.4600000000000009</c:v>
                      </c:pt>
                      <c:pt idx="674">
                        <c:v>8.1</c:v>
                      </c:pt>
                      <c:pt idx="675">
                        <c:v>8.82</c:v>
                      </c:pt>
                      <c:pt idx="676">
                        <c:v>9.6199999999999992</c:v>
                      </c:pt>
                      <c:pt idx="677">
                        <c:v>10</c:v>
                      </c:pt>
                      <c:pt idx="678">
                        <c:v>9.6</c:v>
                      </c:pt>
                      <c:pt idx="679">
                        <c:v>9.15</c:v>
                      </c:pt>
                      <c:pt idx="680">
                        <c:v>8.6999999999999993</c:v>
                      </c:pt>
                      <c:pt idx="681">
                        <c:v>7.79</c:v>
                      </c:pt>
                      <c:pt idx="682">
                        <c:v>6.82</c:v>
                      </c:pt>
                      <c:pt idx="683">
                        <c:v>6.88</c:v>
                      </c:pt>
                      <c:pt idx="684">
                        <c:v>7.7</c:v>
                      </c:pt>
                      <c:pt idx="685">
                        <c:v>6.71</c:v>
                      </c:pt>
                      <c:pt idx="686">
                        <c:v>6.55</c:v>
                      </c:pt>
                      <c:pt idx="687">
                        <c:v>7</c:v>
                      </c:pt>
                      <c:pt idx="688">
                        <c:v>6.01</c:v>
                      </c:pt>
                      <c:pt idx="689">
                        <c:v>5.72</c:v>
                      </c:pt>
                      <c:pt idx="690">
                        <c:v>5.59</c:v>
                      </c:pt>
                      <c:pt idx="691">
                        <c:v>5.5</c:v>
                      </c:pt>
                      <c:pt idx="692">
                        <c:v>5.62</c:v>
                      </c:pt>
                      <c:pt idx="693">
                        <c:v>5.3</c:v>
                      </c:pt>
                      <c:pt idx="694">
                        <c:v>5.0999999999999996</c:v>
                      </c:pt>
                      <c:pt idx="695">
                        <c:v>5.38</c:v>
                      </c:pt>
                      <c:pt idx="696">
                        <c:v>5.51</c:v>
                      </c:pt>
                      <c:pt idx="697">
                        <c:v>5.59</c:v>
                      </c:pt>
                      <c:pt idx="698">
                        <c:v>5.3</c:v>
                      </c:pt>
                      <c:pt idx="699">
                        <c:v>5.12</c:v>
                      </c:pt>
                      <c:pt idx="700">
                        <c:v>5.28</c:v>
                      </c:pt>
                      <c:pt idx="701">
                        <c:v>5.33</c:v>
                      </c:pt>
                      <c:pt idx="702">
                        <c:v>6.13</c:v>
                      </c:pt>
                      <c:pt idx="703">
                        <c:v>5.88</c:v>
                      </c:pt>
                      <c:pt idx="704">
                        <c:v>5.25</c:v>
                      </c:pt>
                      <c:pt idx="705">
                        <c:v>5.0999999999999996</c:v>
                      </c:pt>
                      <c:pt idx="706">
                        <c:v>5.4</c:v>
                      </c:pt>
                      <c:pt idx="707">
                        <c:v>4.62</c:v>
                      </c:pt>
                      <c:pt idx="708">
                        <c:v>4.8099999999999996</c:v>
                      </c:pt>
                      <c:pt idx="709">
                        <c:v>5.19</c:v>
                      </c:pt>
                      <c:pt idx="710">
                        <c:v>5.0999999999999996</c:v>
                      </c:pt>
                      <c:pt idx="711">
                        <c:v>4.99</c:v>
                      </c:pt>
                      <c:pt idx="712">
                        <c:v>5.12</c:v>
                      </c:pt>
                      <c:pt idx="713">
                        <c:v>5.0999999999999996</c:v>
                      </c:pt>
                      <c:pt idx="714">
                        <c:v>4.9400000000000004</c:v>
                      </c:pt>
                      <c:pt idx="715">
                        <c:v>5.03</c:v>
                      </c:pt>
                      <c:pt idx="716">
                        <c:v>5.39</c:v>
                      </c:pt>
                      <c:pt idx="717">
                        <c:v>5.29</c:v>
                      </c:pt>
                      <c:pt idx="718">
                        <c:v>5.18</c:v>
                      </c:pt>
                      <c:pt idx="719">
                        <c:v>5.37</c:v>
                      </c:pt>
                      <c:pt idx="720">
                        <c:v>4.8</c:v>
                      </c:pt>
                      <c:pt idx="721">
                        <c:v>4.71</c:v>
                      </c:pt>
                      <c:pt idx="722">
                        <c:v>4.6399999999999997</c:v>
                      </c:pt>
                      <c:pt idx="723">
                        <c:v>4.59</c:v>
                      </c:pt>
                      <c:pt idx="724">
                        <c:v>4.3099999999999996</c:v>
                      </c:pt>
                      <c:pt idx="725">
                        <c:v>4.29</c:v>
                      </c:pt>
                      <c:pt idx="726">
                        <c:v>4.32</c:v>
                      </c:pt>
                      <c:pt idx="727">
                        <c:v>4.4400000000000004</c:v>
                      </c:pt>
                      <c:pt idx="728">
                        <c:v>4.38</c:v>
                      </c:pt>
                      <c:pt idx="729">
                        <c:v>4.0999999999999996</c:v>
                      </c:pt>
                      <c:pt idx="730">
                        <c:v>3.98</c:v>
                      </c:pt>
                      <c:pt idx="731">
                        <c:v>3.49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ED39-4B43-971D-EC42A37FAF8A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v>2009</c:v>
                </c:tx>
                <c:spPr>
                  <a:ln w="12700">
                    <a:solidFill>
                      <a:srgbClr val="FFC000"/>
                    </a:solidFill>
                    <a:prstDash val="solid"/>
                  </a:ln>
                </c:spPr>
                <c:marker>
                  <c:symbol val="dash"/>
                  <c:size val="5"/>
                  <c:spPr>
                    <a:noFill/>
                    <a:ln w="9525">
                      <a:noFill/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DATOS!$AF$3:$AF$734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4.08</c:v>
                      </c:pt>
                      <c:pt idx="1">
                        <c:v>4.1500000000000004</c:v>
                      </c:pt>
                      <c:pt idx="2">
                        <c:v>4.29</c:v>
                      </c:pt>
                      <c:pt idx="3">
                        <c:v>4.08</c:v>
                      </c:pt>
                      <c:pt idx="4">
                        <c:v>3.6</c:v>
                      </c:pt>
                      <c:pt idx="5">
                        <c:v>3.75</c:v>
                      </c:pt>
                      <c:pt idx="6">
                        <c:v>4.7</c:v>
                      </c:pt>
                      <c:pt idx="7">
                        <c:v>5</c:v>
                      </c:pt>
                      <c:pt idx="8">
                        <c:v>5.0599999999999996</c:v>
                      </c:pt>
                      <c:pt idx="9">
                        <c:v>5.2</c:v>
                      </c:pt>
                      <c:pt idx="10">
                        <c:v>5.4</c:v>
                      </c:pt>
                      <c:pt idx="11">
                        <c:v>5.4</c:v>
                      </c:pt>
                      <c:pt idx="12">
                        <c:v>5.5</c:v>
                      </c:pt>
                      <c:pt idx="13">
                        <c:v>5.15</c:v>
                      </c:pt>
                      <c:pt idx="14">
                        <c:v>5.05</c:v>
                      </c:pt>
                      <c:pt idx="15">
                        <c:v>5.45</c:v>
                      </c:pt>
                      <c:pt idx="16">
                        <c:v>6</c:v>
                      </c:pt>
                      <c:pt idx="17">
                        <c:v>4.8</c:v>
                      </c:pt>
                      <c:pt idx="18">
                        <c:v>4.2</c:v>
                      </c:pt>
                      <c:pt idx="19">
                        <c:v>4.8</c:v>
                      </c:pt>
                      <c:pt idx="20">
                        <c:v>4.33</c:v>
                      </c:pt>
                      <c:pt idx="21">
                        <c:v>4.22</c:v>
                      </c:pt>
                      <c:pt idx="22">
                        <c:v>4.05</c:v>
                      </c:pt>
                      <c:pt idx="23">
                        <c:v>3.88</c:v>
                      </c:pt>
                      <c:pt idx="24">
                        <c:v>4.1900000000000004</c:v>
                      </c:pt>
                      <c:pt idx="25">
                        <c:v>4.32</c:v>
                      </c:pt>
                      <c:pt idx="26">
                        <c:v>4.4800000000000004</c:v>
                      </c:pt>
                      <c:pt idx="27">
                        <c:v>4.4000000000000004</c:v>
                      </c:pt>
                      <c:pt idx="28">
                        <c:v>4.3</c:v>
                      </c:pt>
                      <c:pt idx="29">
                        <c:v>4</c:v>
                      </c:pt>
                      <c:pt idx="30">
                        <c:v>3.8</c:v>
                      </c:pt>
                      <c:pt idx="31">
                        <c:v>4.2</c:v>
                      </c:pt>
                      <c:pt idx="32">
                        <c:v>3.5</c:v>
                      </c:pt>
                      <c:pt idx="33">
                        <c:v>2.2000000000000002</c:v>
                      </c:pt>
                      <c:pt idx="34">
                        <c:v>5.6</c:v>
                      </c:pt>
                      <c:pt idx="35">
                        <c:v>5.6</c:v>
                      </c:pt>
                      <c:pt idx="36">
                        <c:v>4.9000000000000004</c:v>
                      </c:pt>
                      <c:pt idx="37">
                        <c:v>4.93</c:v>
                      </c:pt>
                      <c:pt idx="38">
                        <c:v>5.39</c:v>
                      </c:pt>
                      <c:pt idx="39">
                        <c:v>5.53</c:v>
                      </c:pt>
                      <c:pt idx="40">
                        <c:v>6.21</c:v>
                      </c:pt>
                      <c:pt idx="41">
                        <c:v>6.48</c:v>
                      </c:pt>
                      <c:pt idx="42">
                        <c:v>6.19</c:v>
                      </c:pt>
                      <c:pt idx="43">
                        <c:v>5.44</c:v>
                      </c:pt>
                      <c:pt idx="44">
                        <c:v>5.62</c:v>
                      </c:pt>
                      <c:pt idx="45">
                        <c:v>6.4</c:v>
                      </c:pt>
                      <c:pt idx="46">
                        <c:v>7.35</c:v>
                      </c:pt>
                      <c:pt idx="47">
                        <c:v>7.42</c:v>
                      </c:pt>
                      <c:pt idx="48">
                        <c:v>6.19</c:v>
                      </c:pt>
                      <c:pt idx="49">
                        <c:v>6.68</c:v>
                      </c:pt>
                      <c:pt idx="50">
                        <c:v>5.97</c:v>
                      </c:pt>
                      <c:pt idx="51">
                        <c:v>5.78</c:v>
                      </c:pt>
                      <c:pt idx="52">
                        <c:v>5.59</c:v>
                      </c:pt>
                      <c:pt idx="53">
                        <c:v>5.4</c:v>
                      </c:pt>
                      <c:pt idx="54">
                        <c:v>5.52</c:v>
                      </c:pt>
                      <c:pt idx="55">
                        <c:v>5.63</c:v>
                      </c:pt>
                      <c:pt idx="56">
                        <c:v>5.58</c:v>
                      </c:pt>
                      <c:pt idx="57">
                        <c:v>5.35</c:v>
                      </c:pt>
                      <c:pt idx="58">
                        <c:v>4.9000000000000004</c:v>
                      </c:pt>
                      <c:pt idx="59">
                        <c:v>4.84</c:v>
                      </c:pt>
                      <c:pt idx="60">
                        <c:v>4.8</c:v>
                      </c:pt>
                      <c:pt idx="61">
                        <c:v>4.57</c:v>
                      </c:pt>
                      <c:pt idx="62">
                        <c:v>5.12</c:v>
                      </c:pt>
                      <c:pt idx="63">
                        <c:v>5.32</c:v>
                      </c:pt>
                      <c:pt idx="64">
                        <c:v>6.48</c:v>
                      </c:pt>
                      <c:pt idx="65">
                        <c:v>6.4</c:v>
                      </c:pt>
                      <c:pt idx="66">
                        <c:v>6.46</c:v>
                      </c:pt>
                      <c:pt idx="67">
                        <c:v>5.95</c:v>
                      </c:pt>
                      <c:pt idx="68">
                        <c:v>4.7</c:v>
                      </c:pt>
                      <c:pt idx="69">
                        <c:v>4.72</c:v>
                      </c:pt>
                      <c:pt idx="70">
                        <c:v>4.0999999999999996</c:v>
                      </c:pt>
                      <c:pt idx="71">
                        <c:v>4.29</c:v>
                      </c:pt>
                      <c:pt idx="72">
                        <c:v>4.8</c:v>
                      </c:pt>
                      <c:pt idx="73">
                        <c:v>4.75</c:v>
                      </c:pt>
                      <c:pt idx="74">
                        <c:v>4.62</c:v>
                      </c:pt>
                      <c:pt idx="75">
                        <c:v>4.5999999999999996</c:v>
                      </c:pt>
                      <c:pt idx="76">
                        <c:v>4.3899999999999997</c:v>
                      </c:pt>
                      <c:pt idx="77">
                        <c:v>4.51</c:v>
                      </c:pt>
                      <c:pt idx="78">
                        <c:v>4.78</c:v>
                      </c:pt>
                      <c:pt idx="79">
                        <c:v>4.5999999999999996</c:v>
                      </c:pt>
                      <c:pt idx="80">
                        <c:v>4.3600000000000003</c:v>
                      </c:pt>
                      <c:pt idx="81">
                        <c:v>4.1900000000000004</c:v>
                      </c:pt>
                      <c:pt idx="82">
                        <c:v>4.6500000000000004</c:v>
                      </c:pt>
                      <c:pt idx="83">
                        <c:v>4.5</c:v>
                      </c:pt>
                      <c:pt idx="84">
                        <c:v>4.4800000000000004</c:v>
                      </c:pt>
                      <c:pt idx="85">
                        <c:v>4.7</c:v>
                      </c:pt>
                      <c:pt idx="86">
                        <c:v>4.6500000000000004</c:v>
                      </c:pt>
                      <c:pt idx="87">
                        <c:v>4.5</c:v>
                      </c:pt>
                      <c:pt idx="88">
                        <c:v>4.53</c:v>
                      </c:pt>
                      <c:pt idx="89">
                        <c:v>4.4400000000000004</c:v>
                      </c:pt>
                      <c:pt idx="90">
                        <c:v>4.4000000000000004</c:v>
                      </c:pt>
                      <c:pt idx="91">
                        <c:v>4.68</c:v>
                      </c:pt>
                      <c:pt idx="92">
                        <c:v>4.9000000000000004</c:v>
                      </c:pt>
                      <c:pt idx="93">
                        <c:v>4.79</c:v>
                      </c:pt>
                      <c:pt idx="94">
                        <c:v>4.92</c:v>
                      </c:pt>
                      <c:pt idx="95">
                        <c:v>4.88</c:v>
                      </c:pt>
                      <c:pt idx="96">
                        <c:v>5.4</c:v>
                      </c:pt>
                      <c:pt idx="97">
                        <c:v>5.38</c:v>
                      </c:pt>
                      <c:pt idx="98">
                        <c:v>5.0999999999999996</c:v>
                      </c:pt>
                      <c:pt idx="99">
                        <c:v>5.29</c:v>
                      </c:pt>
                      <c:pt idx="100">
                        <c:v>5.17</c:v>
                      </c:pt>
                      <c:pt idx="101">
                        <c:v>5.4</c:v>
                      </c:pt>
                      <c:pt idx="102">
                        <c:v>5.31</c:v>
                      </c:pt>
                      <c:pt idx="103">
                        <c:v>5.42</c:v>
                      </c:pt>
                      <c:pt idx="104">
                        <c:v>5.6</c:v>
                      </c:pt>
                      <c:pt idx="105">
                        <c:v>5.0999999999999996</c:v>
                      </c:pt>
                      <c:pt idx="106">
                        <c:v>4.84</c:v>
                      </c:pt>
                      <c:pt idx="107">
                        <c:v>4.12</c:v>
                      </c:pt>
                      <c:pt idx="108">
                        <c:v>4.0999999999999996</c:v>
                      </c:pt>
                      <c:pt idx="109">
                        <c:v>3.04</c:v>
                      </c:pt>
                      <c:pt idx="110">
                        <c:v>3.15</c:v>
                      </c:pt>
                      <c:pt idx="111">
                        <c:v>3.8</c:v>
                      </c:pt>
                      <c:pt idx="112">
                        <c:v>3.86</c:v>
                      </c:pt>
                      <c:pt idx="113">
                        <c:v>3.8</c:v>
                      </c:pt>
                      <c:pt idx="114">
                        <c:v>3.92</c:v>
                      </c:pt>
                      <c:pt idx="115">
                        <c:v>4.5199999999999996</c:v>
                      </c:pt>
                      <c:pt idx="116">
                        <c:v>5.58</c:v>
                      </c:pt>
                      <c:pt idx="117">
                        <c:v>6.09</c:v>
                      </c:pt>
                      <c:pt idx="118">
                        <c:v>5.7</c:v>
                      </c:pt>
                      <c:pt idx="119">
                        <c:v>5.13</c:v>
                      </c:pt>
                      <c:pt idx="120">
                        <c:v>5.0199999999999996</c:v>
                      </c:pt>
                      <c:pt idx="121">
                        <c:v>4.88</c:v>
                      </c:pt>
                      <c:pt idx="122">
                        <c:v>4.09</c:v>
                      </c:pt>
                      <c:pt idx="123">
                        <c:v>4.03</c:v>
                      </c:pt>
                      <c:pt idx="124">
                        <c:v>4.13</c:v>
                      </c:pt>
                      <c:pt idx="125">
                        <c:v>6.14</c:v>
                      </c:pt>
                      <c:pt idx="126">
                        <c:v>5.9</c:v>
                      </c:pt>
                      <c:pt idx="127">
                        <c:v>5.84</c:v>
                      </c:pt>
                      <c:pt idx="128">
                        <c:v>5.72</c:v>
                      </c:pt>
                      <c:pt idx="129">
                        <c:v>5.32</c:v>
                      </c:pt>
                      <c:pt idx="130">
                        <c:v>5</c:v>
                      </c:pt>
                      <c:pt idx="131">
                        <c:v>4.72</c:v>
                      </c:pt>
                      <c:pt idx="132">
                        <c:v>4.38</c:v>
                      </c:pt>
                      <c:pt idx="133">
                        <c:v>4.6399999999999997</c:v>
                      </c:pt>
                      <c:pt idx="134">
                        <c:v>4.8</c:v>
                      </c:pt>
                      <c:pt idx="135">
                        <c:v>4.71</c:v>
                      </c:pt>
                      <c:pt idx="136">
                        <c:v>4.49</c:v>
                      </c:pt>
                      <c:pt idx="137">
                        <c:v>4.4000000000000004</c:v>
                      </c:pt>
                      <c:pt idx="138">
                        <c:v>4.99</c:v>
                      </c:pt>
                      <c:pt idx="139">
                        <c:v>4.79</c:v>
                      </c:pt>
                      <c:pt idx="140">
                        <c:v>4.7699999999999996</c:v>
                      </c:pt>
                      <c:pt idx="141">
                        <c:v>4.9000000000000004</c:v>
                      </c:pt>
                      <c:pt idx="142">
                        <c:v>4.72</c:v>
                      </c:pt>
                      <c:pt idx="143">
                        <c:v>4.5999999999999996</c:v>
                      </c:pt>
                      <c:pt idx="144">
                        <c:v>4.55</c:v>
                      </c:pt>
                      <c:pt idx="145">
                        <c:v>4.5</c:v>
                      </c:pt>
                      <c:pt idx="146">
                        <c:v>5.99</c:v>
                      </c:pt>
                      <c:pt idx="147">
                        <c:v>5.7</c:v>
                      </c:pt>
                      <c:pt idx="148">
                        <c:v>5.45</c:v>
                      </c:pt>
                      <c:pt idx="149">
                        <c:v>5.17</c:v>
                      </c:pt>
                      <c:pt idx="150">
                        <c:v>4.9000000000000004</c:v>
                      </c:pt>
                      <c:pt idx="151">
                        <c:v>4.9800000000000004</c:v>
                      </c:pt>
                      <c:pt idx="152">
                        <c:v>4.93</c:v>
                      </c:pt>
                      <c:pt idx="153">
                        <c:v>5.0999999999999996</c:v>
                      </c:pt>
                      <c:pt idx="154">
                        <c:v>6.77</c:v>
                      </c:pt>
                      <c:pt idx="155">
                        <c:v>6.83</c:v>
                      </c:pt>
                      <c:pt idx="156">
                        <c:v>6.9</c:v>
                      </c:pt>
                      <c:pt idx="157">
                        <c:v>7.8</c:v>
                      </c:pt>
                      <c:pt idx="158">
                        <c:v>7</c:v>
                      </c:pt>
                      <c:pt idx="159">
                        <c:v>5.8</c:v>
                      </c:pt>
                      <c:pt idx="160">
                        <c:v>6.12</c:v>
                      </c:pt>
                      <c:pt idx="161">
                        <c:v>6.18</c:v>
                      </c:pt>
                      <c:pt idx="162">
                        <c:v>5.79</c:v>
                      </c:pt>
                      <c:pt idx="163">
                        <c:v>6.98</c:v>
                      </c:pt>
                      <c:pt idx="164">
                        <c:v>6.9</c:v>
                      </c:pt>
                      <c:pt idx="165">
                        <c:v>7.08</c:v>
                      </c:pt>
                      <c:pt idx="166">
                        <c:v>7.12</c:v>
                      </c:pt>
                      <c:pt idx="167">
                        <c:v>7.6</c:v>
                      </c:pt>
                      <c:pt idx="168">
                        <c:v>7.71</c:v>
                      </c:pt>
                      <c:pt idx="169">
                        <c:v>8.43</c:v>
                      </c:pt>
                      <c:pt idx="170">
                        <c:v>7.88</c:v>
                      </c:pt>
                      <c:pt idx="171">
                        <c:v>7.03</c:v>
                      </c:pt>
                      <c:pt idx="172">
                        <c:v>6.9</c:v>
                      </c:pt>
                      <c:pt idx="173">
                        <c:v>7.32</c:v>
                      </c:pt>
                      <c:pt idx="174">
                        <c:v>6.8</c:v>
                      </c:pt>
                      <c:pt idx="175">
                        <c:v>6.4</c:v>
                      </c:pt>
                      <c:pt idx="176">
                        <c:v>7.21</c:v>
                      </c:pt>
                      <c:pt idx="177">
                        <c:v>7.42</c:v>
                      </c:pt>
                      <c:pt idx="178">
                        <c:v>7.08</c:v>
                      </c:pt>
                      <c:pt idx="179">
                        <c:v>7.46</c:v>
                      </c:pt>
                      <c:pt idx="180">
                        <c:v>7.68</c:v>
                      </c:pt>
                      <c:pt idx="181">
                        <c:v>7.54</c:v>
                      </c:pt>
                      <c:pt idx="182">
                        <c:v>7.42</c:v>
                      </c:pt>
                      <c:pt idx="183">
                        <c:v>8.4</c:v>
                      </c:pt>
                      <c:pt idx="184">
                        <c:v>8.9600000000000009</c:v>
                      </c:pt>
                      <c:pt idx="185">
                        <c:v>9.1</c:v>
                      </c:pt>
                      <c:pt idx="186">
                        <c:v>8.93</c:v>
                      </c:pt>
                      <c:pt idx="187">
                        <c:v>7.9</c:v>
                      </c:pt>
                      <c:pt idx="188">
                        <c:v>7.68</c:v>
                      </c:pt>
                      <c:pt idx="189">
                        <c:v>7.52</c:v>
                      </c:pt>
                      <c:pt idx="190">
                        <c:v>6.61</c:v>
                      </c:pt>
                      <c:pt idx="191">
                        <c:v>6.64</c:v>
                      </c:pt>
                      <c:pt idx="192">
                        <c:v>6.15</c:v>
                      </c:pt>
                      <c:pt idx="193">
                        <c:v>6.12</c:v>
                      </c:pt>
                      <c:pt idx="194">
                        <c:v>6.14</c:v>
                      </c:pt>
                      <c:pt idx="195">
                        <c:v>6.07</c:v>
                      </c:pt>
                      <c:pt idx="196">
                        <c:v>5.49</c:v>
                      </c:pt>
                      <c:pt idx="197">
                        <c:v>6.23</c:v>
                      </c:pt>
                      <c:pt idx="198">
                        <c:v>6.12</c:v>
                      </c:pt>
                      <c:pt idx="199">
                        <c:v>6.19</c:v>
                      </c:pt>
                      <c:pt idx="200">
                        <c:v>6.36</c:v>
                      </c:pt>
                      <c:pt idx="201">
                        <c:v>6.32</c:v>
                      </c:pt>
                      <c:pt idx="202">
                        <c:v>6.45</c:v>
                      </c:pt>
                      <c:pt idx="203">
                        <c:v>6.4</c:v>
                      </c:pt>
                      <c:pt idx="204">
                        <c:v>7.7</c:v>
                      </c:pt>
                      <c:pt idx="205">
                        <c:v>7.72</c:v>
                      </c:pt>
                      <c:pt idx="206">
                        <c:v>7.81</c:v>
                      </c:pt>
                      <c:pt idx="207">
                        <c:v>7.62</c:v>
                      </c:pt>
                      <c:pt idx="208">
                        <c:v>5.4</c:v>
                      </c:pt>
                      <c:pt idx="209">
                        <c:v>5.43</c:v>
                      </c:pt>
                      <c:pt idx="210">
                        <c:v>6.3</c:v>
                      </c:pt>
                      <c:pt idx="211">
                        <c:v>6.37</c:v>
                      </c:pt>
                      <c:pt idx="212">
                        <c:v>6.26</c:v>
                      </c:pt>
                      <c:pt idx="213">
                        <c:v>6.03</c:v>
                      </c:pt>
                      <c:pt idx="214">
                        <c:v>5.4</c:v>
                      </c:pt>
                      <c:pt idx="215">
                        <c:v>5.36</c:v>
                      </c:pt>
                      <c:pt idx="216">
                        <c:v>5.38</c:v>
                      </c:pt>
                      <c:pt idx="217">
                        <c:v>5.12</c:v>
                      </c:pt>
                      <c:pt idx="218">
                        <c:v>4.74</c:v>
                      </c:pt>
                      <c:pt idx="219">
                        <c:v>4.5199999999999996</c:v>
                      </c:pt>
                      <c:pt idx="220">
                        <c:v>4.38</c:v>
                      </c:pt>
                      <c:pt idx="221">
                        <c:v>5.19</c:v>
                      </c:pt>
                      <c:pt idx="222">
                        <c:v>5.79</c:v>
                      </c:pt>
                      <c:pt idx="223">
                        <c:v>5.83</c:v>
                      </c:pt>
                      <c:pt idx="224">
                        <c:v>5.5</c:v>
                      </c:pt>
                      <c:pt idx="225">
                        <c:v>5.73</c:v>
                      </c:pt>
                      <c:pt idx="226">
                        <c:v>5.81</c:v>
                      </c:pt>
                      <c:pt idx="227">
                        <c:v>5.63</c:v>
                      </c:pt>
                      <c:pt idx="228">
                        <c:v>5.51</c:v>
                      </c:pt>
                      <c:pt idx="229">
                        <c:v>5.5</c:v>
                      </c:pt>
                      <c:pt idx="230">
                        <c:v>5.72</c:v>
                      </c:pt>
                      <c:pt idx="231">
                        <c:v>5.32</c:v>
                      </c:pt>
                      <c:pt idx="232">
                        <c:v>5.2</c:v>
                      </c:pt>
                      <c:pt idx="233">
                        <c:v>5.01</c:v>
                      </c:pt>
                      <c:pt idx="234">
                        <c:v>4.8099999999999996</c:v>
                      </c:pt>
                      <c:pt idx="235">
                        <c:v>4.5199999999999996</c:v>
                      </c:pt>
                      <c:pt idx="236">
                        <c:v>4.3</c:v>
                      </c:pt>
                      <c:pt idx="237">
                        <c:v>4.3899999999999997</c:v>
                      </c:pt>
                      <c:pt idx="238">
                        <c:v>4.54</c:v>
                      </c:pt>
                      <c:pt idx="239">
                        <c:v>4.88</c:v>
                      </c:pt>
                      <c:pt idx="240">
                        <c:v>5.12</c:v>
                      </c:pt>
                      <c:pt idx="241">
                        <c:v>5.37</c:v>
                      </c:pt>
                      <c:pt idx="242">
                        <c:v>5.72</c:v>
                      </c:pt>
                      <c:pt idx="243">
                        <c:v>5.84</c:v>
                      </c:pt>
                      <c:pt idx="244">
                        <c:v>6.2</c:v>
                      </c:pt>
                      <c:pt idx="245">
                        <c:v>6.13</c:v>
                      </c:pt>
                      <c:pt idx="246">
                        <c:v>5.28</c:v>
                      </c:pt>
                      <c:pt idx="247">
                        <c:v>6.15</c:v>
                      </c:pt>
                      <c:pt idx="248">
                        <c:v>6.21</c:v>
                      </c:pt>
                      <c:pt idx="249">
                        <c:v>6.89</c:v>
                      </c:pt>
                      <c:pt idx="250">
                        <c:v>6.35</c:v>
                      </c:pt>
                      <c:pt idx="251">
                        <c:v>6.48</c:v>
                      </c:pt>
                      <c:pt idx="252">
                        <c:v>6.5</c:v>
                      </c:pt>
                      <c:pt idx="253">
                        <c:v>6.69</c:v>
                      </c:pt>
                      <c:pt idx="254">
                        <c:v>6.13</c:v>
                      </c:pt>
                      <c:pt idx="255">
                        <c:v>6.78</c:v>
                      </c:pt>
                      <c:pt idx="256">
                        <c:v>6.35</c:v>
                      </c:pt>
                      <c:pt idx="257">
                        <c:v>6.42</c:v>
                      </c:pt>
                      <c:pt idx="258">
                        <c:v>6.09</c:v>
                      </c:pt>
                      <c:pt idx="259">
                        <c:v>5.84</c:v>
                      </c:pt>
                      <c:pt idx="260">
                        <c:v>5.59</c:v>
                      </c:pt>
                      <c:pt idx="261">
                        <c:v>5.0999999999999996</c:v>
                      </c:pt>
                      <c:pt idx="262">
                        <c:v>3.99</c:v>
                      </c:pt>
                      <c:pt idx="263">
                        <c:v>3.51</c:v>
                      </c:pt>
                      <c:pt idx="264">
                        <c:v>3.84</c:v>
                      </c:pt>
                      <c:pt idx="265">
                        <c:v>3.99</c:v>
                      </c:pt>
                      <c:pt idx="266">
                        <c:v>5.09</c:v>
                      </c:pt>
                      <c:pt idx="267">
                        <c:v>4.72</c:v>
                      </c:pt>
                      <c:pt idx="268">
                        <c:v>4.5</c:v>
                      </c:pt>
                      <c:pt idx="269">
                        <c:v>4.5199999999999996</c:v>
                      </c:pt>
                      <c:pt idx="270">
                        <c:v>4.41</c:v>
                      </c:pt>
                      <c:pt idx="271">
                        <c:v>4.13</c:v>
                      </c:pt>
                      <c:pt idx="272">
                        <c:v>4.38</c:v>
                      </c:pt>
                      <c:pt idx="273">
                        <c:v>4.62</c:v>
                      </c:pt>
                      <c:pt idx="274">
                        <c:v>5.75</c:v>
                      </c:pt>
                      <c:pt idx="275">
                        <c:v>5.7</c:v>
                      </c:pt>
                      <c:pt idx="276">
                        <c:v>3.79</c:v>
                      </c:pt>
                      <c:pt idx="277">
                        <c:v>3.72</c:v>
                      </c:pt>
                      <c:pt idx="278">
                        <c:v>3.8</c:v>
                      </c:pt>
                      <c:pt idx="279">
                        <c:v>3.99</c:v>
                      </c:pt>
                      <c:pt idx="280">
                        <c:v>4.1500000000000004</c:v>
                      </c:pt>
                      <c:pt idx="281">
                        <c:v>4.2699999999999996</c:v>
                      </c:pt>
                      <c:pt idx="282">
                        <c:v>3.92</c:v>
                      </c:pt>
                      <c:pt idx="283">
                        <c:v>3.8</c:v>
                      </c:pt>
                      <c:pt idx="284">
                        <c:v>3.25</c:v>
                      </c:pt>
                      <c:pt idx="285">
                        <c:v>3.29</c:v>
                      </c:pt>
                      <c:pt idx="286">
                        <c:v>3.28</c:v>
                      </c:pt>
                      <c:pt idx="287">
                        <c:v>3.3</c:v>
                      </c:pt>
                      <c:pt idx="288">
                        <c:v>3.42</c:v>
                      </c:pt>
                      <c:pt idx="289">
                        <c:v>2.99</c:v>
                      </c:pt>
                      <c:pt idx="290">
                        <c:v>2.78</c:v>
                      </c:pt>
                      <c:pt idx="291">
                        <c:v>2.77</c:v>
                      </c:pt>
                      <c:pt idx="292">
                        <c:v>2.79</c:v>
                      </c:pt>
                      <c:pt idx="293">
                        <c:v>2.7</c:v>
                      </c:pt>
                      <c:pt idx="294">
                        <c:v>2.79</c:v>
                      </c:pt>
                      <c:pt idx="295">
                        <c:v>2.77</c:v>
                      </c:pt>
                      <c:pt idx="296">
                        <c:v>3</c:v>
                      </c:pt>
                      <c:pt idx="297">
                        <c:v>3.07</c:v>
                      </c:pt>
                      <c:pt idx="298">
                        <c:v>2.98</c:v>
                      </c:pt>
                      <c:pt idx="299">
                        <c:v>3.02</c:v>
                      </c:pt>
                      <c:pt idx="300">
                        <c:v>2.99</c:v>
                      </c:pt>
                      <c:pt idx="301">
                        <c:v>2.87</c:v>
                      </c:pt>
                      <c:pt idx="302">
                        <c:v>2.98</c:v>
                      </c:pt>
                      <c:pt idx="303">
                        <c:v>2.8</c:v>
                      </c:pt>
                      <c:pt idx="304">
                        <c:v>2.68</c:v>
                      </c:pt>
                      <c:pt idx="305">
                        <c:v>2.5</c:v>
                      </c:pt>
                      <c:pt idx="306">
                        <c:v>2.79</c:v>
                      </c:pt>
                      <c:pt idx="307">
                        <c:v>2.64</c:v>
                      </c:pt>
                      <c:pt idx="308">
                        <c:v>2.77</c:v>
                      </c:pt>
                      <c:pt idx="309">
                        <c:v>2.69</c:v>
                      </c:pt>
                      <c:pt idx="310">
                        <c:v>2.58</c:v>
                      </c:pt>
                      <c:pt idx="311">
                        <c:v>2.89</c:v>
                      </c:pt>
                      <c:pt idx="312">
                        <c:v>2.7</c:v>
                      </c:pt>
                      <c:pt idx="313">
                        <c:v>2.9</c:v>
                      </c:pt>
                      <c:pt idx="314">
                        <c:v>2.98</c:v>
                      </c:pt>
                      <c:pt idx="315">
                        <c:v>3.5</c:v>
                      </c:pt>
                      <c:pt idx="316">
                        <c:v>4.4000000000000004</c:v>
                      </c:pt>
                      <c:pt idx="317">
                        <c:v>4.43</c:v>
                      </c:pt>
                      <c:pt idx="318">
                        <c:v>5.0999999999999996</c:v>
                      </c:pt>
                      <c:pt idx="319">
                        <c:v>5.54</c:v>
                      </c:pt>
                      <c:pt idx="320">
                        <c:v>4.49</c:v>
                      </c:pt>
                      <c:pt idx="321">
                        <c:v>5.18</c:v>
                      </c:pt>
                      <c:pt idx="322">
                        <c:v>5.2</c:v>
                      </c:pt>
                      <c:pt idx="323">
                        <c:v>5.08</c:v>
                      </c:pt>
                      <c:pt idx="324">
                        <c:v>5.32</c:v>
                      </c:pt>
                      <c:pt idx="325">
                        <c:v>4.84</c:v>
                      </c:pt>
                      <c:pt idx="326">
                        <c:v>5.51</c:v>
                      </c:pt>
                      <c:pt idx="327">
                        <c:v>5.05</c:v>
                      </c:pt>
                      <c:pt idx="328">
                        <c:v>4.76</c:v>
                      </c:pt>
                      <c:pt idx="329">
                        <c:v>4.66</c:v>
                      </c:pt>
                      <c:pt idx="330">
                        <c:v>4.78</c:v>
                      </c:pt>
                      <c:pt idx="331">
                        <c:v>4.5</c:v>
                      </c:pt>
                      <c:pt idx="332">
                        <c:v>4.18</c:v>
                      </c:pt>
                      <c:pt idx="333">
                        <c:v>4.1500000000000004</c:v>
                      </c:pt>
                      <c:pt idx="334">
                        <c:v>4.13</c:v>
                      </c:pt>
                      <c:pt idx="335">
                        <c:v>4.21</c:v>
                      </c:pt>
                      <c:pt idx="336">
                        <c:v>4.41</c:v>
                      </c:pt>
                      <c:pt idx="337">
                        <c:v>4.32</c:v>
                      </c:pt>
                      <c:pt idx="338">
                        <c:v>4.1900000000000004</c:v>
                      </c:pt>
                      <c:pt idx="339">
                        <c:v>4.4400000000000004</c:v>
                      </c:pt>
                      <c:pt idx="340">
                        <c:v>4.12</c:v>
                      </c:pt>
                      <c:pt idx="341">
                        <c:v>4.38</c:v>
                      </c:pt>
                      <c:pt idx="342">
                        <c:v>4.5999999999999996</c:v>
                      </c:pt>
                      <c:pt idx="343">
                        <c:v>3.49</c:v>
                      </c:pt>
                      <c:pt idx="344">
                        <c:v>3.09</c:v>
                      </c:pt>
                      <c:pt idx="345">
                        <c:v>3.48</c:v>
                      </c:pt>
                      <c:pt idx="346">
                        <c:v>4.2300000000000004</c:v>
                      </c:pt>
                      <c:pt idx="347">
                        <c:v>4.32</c:v>
                      </c:pt>
                      <c:pt idx="348">
                        <c:v>4.4000000000000004</c:v>
                      </c:pt>
                      <c:pt idx="349">
                        <c:v>4.03</c:v>
                      </c:pt>
                      <c:pt idx="350">
                        <c:v>3.71</c:v>
                      </c:pt>
                      <c:pt idx="351">
                        <c:v>3.8</c:v>
                      </c:pt>
                      <c:pt idx="352">
                        <c:v>4.3</c:v>
                      </c:pt>
                      <c:pt idx="353">
                        <c:v>3.68</c:v>
                      </c:pt>
                      <c:pt idx="354">
                        <c:v>4.0199999999999996</c:v>
                      </c:pt>
                      <c:pt idx="355">
                        <c:v>3.42</c:v>
                      </c:pt>
                      <c:pt idx="356">
                        <c:v>3.3</c:v>
                      </c:pt>
                      <c:pt idx="357">
                        <c:v>3.8</c:v>
                      </c:pt>
                      <c:pt idx="358">
                        <c:v>4.21</c:v>
                      </c:pt>
                      <c:pt idx="359">
                        <c:v>4.2</c:v>
                      </c:pt>
                      <c:pt idx="360">
                        <c:v>4.12</c:v>
                      </c:pt>
                      <c:pt idx="361">
                        <c:v>3.58</c:v>
                      </c:pt>
                      <c:pt idx="362">
                        <c:v>3.01</c:v>
                      </c:pt>
                      <c:pt idx="363">
                        <c:v>3.34</c:v>
                      </c:pt>
                      <c:pt idx="364">
                        <c:v>3.8</c:v>
                      </c:pt>
                      <c:pt idx="365">
                        <c:v>4.1500000000000004</c:v>
                      </c:pt>
                      <c:pt idx="366">
                        <c:v>3.12</c:v>
                      </c:pt>
                      <c:pt idx="367">
                        <c:v>5.0999999999999996</c:v>
                      </c:pt>
                      <c:pt idx="368">
                        <c:v>3.43</c:v>
                      </c:pt>
                      <c:pt idx="369">
                        <c:v>3.31</c:v>
                      </c:pt>
                      <c:pt idx="370">
                        <c:v>3.4</c:v>
                      </c:pt>
                      <c:pt idx="371">
                        <c:v>3.49</c:v>
                      </c:pt>
                      <c:pt idx="372">
                        <c:v>3.3</c:v>
                      </c:pt>
                      <c:pt idx="373">
                        <c:v>3.1</c:v>
                      </c:pt>
                      <c:pt idx="374">
                        <c:v>3.05</c:v>
                      </c:pt>
                      <c:pt idx="375">
                        <c:v>3.14</c:v>
                      </c:pt>
                      <c:pt idx="376">
                        <c:v>3.1</c:v>
                      </c:pt>
                      <c:pt idx="377">
                        <c:v>3.49</c:v>
                      </c:pt>
                      <c:pt idx="378">
                        <c:v>3.67</c:v>
                      </c:pt>
                      <c:pt idx="379">
                        <c:v>4.0999999999999996</c:v>
                      </c:pt>
                      <c:pt idx="380">
                        <c:v>4.1500000000000004</c:v>
                      </c:pt>
                      <c:pt idx="381">
                        <c:v>4.5999999999999996</c:v>
                      </c:pt>
                      <c:pt idx="382">
                        <c:v>4.05</c:v>
                      </c:pt>
                      <c:pt idx="383">
                        <c:v>4.18</c:v>
                      </c:pt>
                      <c:pt idx="384">
                        <c:v>4.34</c:v>
                      </c:pt>
                      <c:pt idx="385">
                        <c:v>4.72</c:v>
                      </c:pt>
                      <c:pt idx="386">
                        <c:v>4.49</c:v>
                      </c:pt>
                      <c:pt idx="387">
                        <c:v>4.4000000000000004</c:v>
                      </c:pt>
                      <c:pt idx="388">
                        <c:v>4.3</c:v>
                      </c:pt>
                      <c:pt idx="389">
                        <c:v>4.34</c:v>
                      </c:pt>
                      <c:pt idx="390">
                        <c:v>3.8</c:v>
                      </c:pt>
                      <c:pt idx="391">
                        <c:v>3.72</c:v>
                      </c:pt>
                      <c:pt idx="392">
                        <c:v>3.65</c:v>
                      </c:pt>
                      <c:pt idx="393">
                        <c:v>3.5</c:v>
                      </c:pt>
                      <c:pt idx="394">
                        <c:v>3.1</c:v>
                      </c:pt>
                      <c:pt idx="395">
                        <c:v>3.15</c:v>
                      </c:pt>
                      <c:pt idx="396">
                        <c:v>3.17</c:v>
                      </c:pt>
                      <c:pt idx="397">
                        <c:v>4.09</c:v>
                      </c:pt>
                      <c:pt idx="398">
                        <c:v>4.2300000000000004</c:v>
                      </c:pt>
                      <c:pt idx="399">
                        <c:v>4.12</c:v>
                      </c:pt>
                      <c:pt idx="400">
                        <c:v>4.13</c:v>
                      </c:pt>
                      <c:pt idx="401">
                        <c:v>3.84</c:v>
                      </c:pt>
                      <c:pt idx="402">
                        <c:v>2.68</c:v>
                      </c:pt>
                      <c:pt idx="403">
                        <c:v>2.6</c:v>
                      </c:pt>
                      <c:pt idx="404">
                        <c:v>2.69</c:v>
                      </c:pt>
                      <c:pt idx="405">
                        <c:v>3.59</c:v>
                      </c:pt>
                      <c:pt idx="406">
                        <c:v>3.48</c:v>
                      </c:pt>
                      <c:pt idx="407">
                        <c:v>3.77</c:v>
                      </c:pt>
                      <c:pt idx="408">
                        <c:v>4.5999999999999996</c:v>
                      </c:pt>
                      <c:pt idx="409">
                        <c:v>4.3</c:v>
                      </c:pt>
                      <c:pt idx="410">
                        <c:v>4.08</c:v>
                      </c:pt>
                      <c:pt idx="411">
                        <c:v>3.93</c:v>
                      </c:pt>
                      <c:pt idx="412">
                        <c:v>3.65</c:v>
                      </c:pt>
                      <c:pt idx="413">
                        <c:v>3.7</c:v>
                      </c:pt>
                      <c:pt idx="414">
                        <c:v>3.71</c:v>
                      </c:pt>
                      <c:pt idx="415">
                        <c:v>3.53</c:v>
                      </c:pt>
                      <c:pt idx="416">
                        <c:v>2.79</c:v>
                      </c:pt>
                      <c:pt idx="417">
                        <c:v>2.68</c:v>
                      </c:pt>
                      <c:pt idx="418">
                        <c:v>2.75</c:v>
                      </c:pt>
                      <c:pt idx="419">
                        <c:v>2.7</c:v>
                      </c:pt>
                      <c:pt idx="420">
                        <c:v>3.03</c:v>
                      </c:pt>
                      <c:pt idx="421">
                        <c:v>2.98</c:v>
                      </c:pt>
                      <c:pt idx="422">
                        <c:v>2.99</c:v>
                      </c:pt>
                      <c:pt idx="423">
                        <c:v>3.38</c:v>
                      </c:pt>
                      <c:pt idx="424">
                        <c:v>3.3</c:v>
                      </c:pt>
                      <c:pt idx="425">
                        <c:v>3.03</c:v>
                      </c:pt>
                      <c:pt idx="426">
                        <c:v>3.13</c:v>
                      </c:pt>
                      <c:pt idx="427">
                        <c:v>3.09</c:v>
                      </c:pt>
                      <c:pt idx="428">
                        <c:v>2.78</c:v>
                      </c:pt>
                      <c:pt idx="429">
                        <c:v>2.5299999999999998</c:v>
                      </c:pt>
                      <c:pt idx="430">
                        <c:v>2.39</c:v>
                      </c:pt>
                      <c:pt idx="431">
                        <c:v>2.37</c:v>
                      </c:pt>
                      <c:pt idx="432">
                        <c:v>2.2999999999999998</c:v>
                      </c:pt>
                      <c:pt idx="433">
                        <c:v>2.93</c:v>
                      </c:pt>
                      <c:pt idx="434">
                        <c:v>2.6</c:v>
                      </c:pt>
                      <c:pt idx="435">
                        <c:v>2.99</c:v>
                      </c:pt>
                      <c:pt idx="436">
                        <c:v>3.49</c:v>
                      </c:pt>
                      <c:pt idx="437">
                        <c:v>3.4</c:v>
                      </c:pt>
                      <c:pt idx="438">
                        <c:v>3.43</c:v>
                      </c:pt>
                      <c:pt idx="439">
                        <c:v>3.52</c:v>
                      </c:pt>
                      <c:pt idx="440">
                        <c:v>3.5</c:v>
                      </c:pt>
                      <c:pt idx="441">
                        <c:v>3.58</c:v>
                      </c:pt>
                      <c:pt idx="442">
                        <c:v>3.7</c:v>
                      </c:pt>
                      <c:pt idx="443">
                        <c:v>3.73</c:v>
                      </c:pt>
                      <c:pt idx="444">
                        <c:v>4.2699999999999996</c:v>
                      </c:pt>
                      <c:pt idx="445">
                        <c:v>4.3</c:v>
                      </c:pt>
                      <c:pt idx="446">
                        <c:v>4.2300000000000004</c:v>
                      </c:pt>
                      <c:pt idx="447">
                        <c:v>4.34</c:v>
                      </c:pt>
                      <c:pt idx="448">
                        <c:v>4.3</c:v>
                      </c:pt>
                      <c:pt idx="449">
                        <c:v>4.32</c:v>
                      </c:pt>
                      <c:pt idx="450">
                        <c:v>4.2</c:v>
                      </c:pt>
                      <c:pt idx="451">
                        <c:v>4.0999999999999996</c:v>
                      </c:pt>
                      <c:pt idx="452">
                        <c:v>3.29</c:v>
                      </c:pt>
                      <c:pt idx="453">
                        <c:v>3.12</c:v>
                      </c:pt>
                      <c:pt idx="454">
                        <c:v>3.33</c:v>
                      </c:pt>
                      <c:pt idx="455">
                        <c:v>3.03</c:v>
                      </c:pt>
                      <c:pt idx="456">
                        <c:v>2.63</c:v>
                      </c:pt>
                      <c:pt idx="457">
                        <c:v>2.5299999999999998</c:v>
                      </c:pt>
                      <c:pt idx="458">
                        <c:v>2.69</c:v>
                      </c:pt>
                      <c:pt idx="459">
                        <c:v>2.57</c:v>
                      </c:pt>
                      <c:pt idx="460">
                        <c:v>4</c:v>
                      </c:pt>
                      <c:pt idx="461">
                        <c:v>4.03</c:v>
                      </c:pt>
                      <c:pt idx="462">
                        <c:v>3.72</c:v>
                      </c:pt>
                      <c:pt idx="463">
                        <c:v>3.48</c:v>
                      </c:pt>
                      <c:pt idx="464">
                        <c:v>3.09</c:v>
                      </c:pt>
                      <c:pt idx="465">
                        <c:v>3</c:v>
                      </c:pt>
                      <c:pt idx="466">
                        <c:v>3.15</c:v>
                      </c:pt>
                      <c:pt idx="467">
                        <c:v>3.08</c:v>
                      </c:pt>
                      <c:pt idx="468">
                        <c:v>3.6</c:v>
                      </c:pt>
                      <c:pt idx="469">
                        <c:v>3.39</c:v>
                      </c:pt>
                      <c:pt idx="470">
                        <c:v>2.61</c:v>
                      </c:pt>
                      <c:pt idx="471">
                        <c:v>2.68</c:v>
                      </c:pt>
                      <c:pt idx="472">
                        <c:v>3</c:v>
                      </c:pt>
                      <c:pt idx="473">
                        <c:v>3.07</c:v>
                      </c:pt>
                      <c:pt idx="474">
                        <c:v>2.9</c:v>
                      </c:pt>
                      <c:pt idx="475">
                        <c:v>2.93</c:v>
                      </c:pt>
                      <c:pt idx="476">
                        <c:v>2.95</c:v>
                      </c:pt>
                      <c:pt idx="477">
                        <c:v>2.97</c:v>
                      </c:pt>
                      <c:pt idx="478">
                        <c:v>2.99</c:v>
                      </c:pt>
                      <c:pt idx="479">
                        <c:v>3.01</c:v>
                      </c:pt>
                      <c:pt idx="480">
                        <c:v>2.99</c:v>
                      </c:pt>
                      <c:pt idx="481">
                        <c:v>2.69</c:v>
                      </c:pt>
                      <c:pt idx="482">
                        <c:v>3.1</c:v>
                      </c:pt>
                      <c:pt idx="483">
                        <c:v>3.11</c:v>
                      </c:pt>
                      <c:pt idx="484">
                        <c:v>3.19</c:v>
                      </c:pt>
                      <c:pt idx="485">
                        <c:v>3.25</c:v>
                      </c:pt>
                      <c:pt idx="486">
                        <c:v>3.31</c:v>
                      </c:pt>
                      <c:pt idx="487">
                        <c:v>3.3</c:v>
                      </c:pt>
                      <c:pt idx="488">
                        <c:v>3.33</c:v>
                      </c:pt>
                      <c:pt idx="489">
                        <c:v>3.37</c:v>
                      </c:pt>
                      <c:pt idx="490">
                        <c:v>3.27</c:v>
                      </c:pt>
                      <c:pt idx="491">
                        <c:v>3.4</c:v>
                      </c:pt>
                      <c:pt idx="492">
                        <c:v>2.8</c:v>
                      </c:pt>
                      <c:pt idx="493">
                        <c:v>2.82</c:v>
                      </c:pt>
                      <c:pt idx="494">
                        <c:v>2.77</c:v>
                      </c:pt>
                      <c:pt idx="495">
                        <c:v>2.7</c:v>
                      </c:pt>
                      <c:pt idx="496">
                        <c:v>2.58</c:v>
                      </c:pt>
                      <c:pt idx="497">
                        <c:v>2.65</c:v>
                      </c:pt>
                      <c:pt idx="498">
                        <c:v>2.73</c:v>
                      </c:pt>
                      <c:pt idx="499">
                        <c:v>2.68</c:v>
                      </c:pt>
                      <c:pt idx="500">
                        <c:v>2.7</c:v>
                      </c:pt>
                      <c:pt idx="501">
                        <c:v>2.6</c:v>
                      </c:pt>
                      <c:pt idx="502">
                        <c:v>2.4</c:v>
                      </c:pt>
                      <c:pt idx="503">
                        <c:v>2.44</c:v>
                      </c:pt>
                      <c:pt idx="504">
                        <c:v>2.72</c:v>
                      </c:pt>
                      <c:pt idx="505">
                        <c:v>3</c:v>
                      </c:pt>
                      <c:pt idx="506">
                        <c:v>3.09</c:v>
                      </c:pt>
                      <c:pt idx="507">
                        <c:v>3.15</c:v>
                      </c:pt>
                      <c:pt idx="508">
                        <c:v>3.22</c:v>
                      </c:pt>
                      <c:pt idx="509">
                        <c:v>2.94</c:v>
                      </c:pt>
                      <c:pt idx="510">
                        <c:v>2.02</c:v>
                      </c:pt>
                      <c:pt idx="511">
                        <c:v>2</c:v>
                      </c:pt>
                      <c:pt idx="512">
                        <c:v>1.82</c:v>
                      </c:pt>
                      <c:pt idx="513">
                        <c:v>1.93</c:v>
                      </c:pt>
                      <c:pt idx="514">
                        <c:v>1.99</c:v>
                      </c:pt>
                      <c:pt idx="515">
                        <c:v>1.93</c:v>
                      </c:pt>
                      <c:pt idx="516">
                        <c:v>2.08</c:v>
                      </c:pt>
                      <c:pt idx="517">
                        <c:v>2.54</c:v>
                      </c:pt>
                      <c:pt idx="518">
                        <c:v>3.18</c:v>
                      </c:pt>
                      <c:pt idx="519">
                        <c:v>3.1</c:v>
                      </c:pt>
                      <c:pt idx="520">
                        <c:v>2.78</c:v>
                      </c:pt>
                      <c:pt idx="521">
                        <c:v>2.7</c:v>
                      </c:pt>
                      <c:pt idx="522">
                        <c:v>2.23</c:v>
                      </c:pt>
                      <c:pt idx="523">
                        <c:v>2.67</c:v>
                      </c:pt>
                      <c:pt idx="524">
                        <c:v>2.7</c:v>
                      </c:pt>
                      <c:pt idx="525">
                        <c:v>2.3199999999999998</c:v>
                      </c:pt>
                      <c:pt idx="526">
                        <c:v>1.93</c:v>
                      </c:pt>
                      <c:pt idx="527">
                        <c:v>1.98</c:v>
                      </c:pt>
                      <c:pt idx="528">
                        <c:v>1.9</c:v>
                      </c:pt>
                      <c:pt idx="529">
                        <c:v>1.94</c:v>
                      </c:pt>
                      <c:pt idx="530">
                        <c:v>1.87</c:v>
                      </c:pt>
                      <c:pt idx="531">
                        <c:v>2.42</c:v>
                      </c:pt>
                      <c:pt idx="532">
                        <c:v>3.03</c:v>
                      </c:pt>
                      <c:pt idx="533">
                        <c:v>2.94</c:v>
                      </c:pt>
                      <c:pt idx="534">
                        <c:v>2.2999999999999998</c:v>
                      </c:pt>
                      <c:pt idx="535">
                        <c:v>2.08</c:v>
                      </c:pt>
                      <c:pt idx="536">
                        <c:v>2.1</c:v>
                      </c:pt>
                      <c:pt idx="537">
                        <c:v>1.99</c:v>
                      </c:pt>
                      <c:pt idx="538">
                        <c:v>1.9</c:v>
                      </c:pt>
                      <c:pt idx="539">
                        <c:v>1.97</c:v>
                      </c:pt>
                      <c:pt idx="540">
                        <c:v>1.84</c:v>
                      </c:pt>
                      <c:pt idx="541">
                        <c:v>2.0299999999999998</c:v>
                      </c:pt>
                      <c:pt idx="542">
                        <c:v>1.8</c:v>
                      </c:pt>
                      <c:pt idx="543">
                        <c:v>1.74</c:v>
                      </c:pt>
                      <c:pt idx="544">
                        <c:v>1.7</c:v>
                      </c:pt>
                      <c:pt idx="545">
                        <c:v>2.09</c:v>
                      </c:pt>
                      <c:pt idx="546">
                        <c:v>2.6</c:v>
                      </c:pt>
                      <c:pt idx="547">
                        <c:v>2.71</c:v>
                      </c:pt>
                      <c:pt idx="548">
                        <c:v>2.5499999999999998</c:v>
                      </c:pt>
                      <c:pt idx="549">
                        <c:v>2.4</c:v>
                      </c:pt>
                      <c:pt idx="550">
                        <c:v>2.48</c:v>
                      </c:pt>
                      <c:pt idx="551">
                        <c:v>2.98</c:v>
                      </c:pt>
                      <c:pt idx="552">
                        <c:v>2.19</c:v>
                      </c:pt>
                      <c:pt idx="553">
                        <c:v>2.67</c:v>
                      </c:pt>
                      <c:pt idx="554">
                        <c:v>2.6</c:v>
                      </c:pt>
                      <c:pt idx="555">
                        <c:v>2.2799999999999998</c:v>
                      </c:pt>
                      <c:pt idx="556">
                        <c:v>1.92</c:v>
                      </c:pt>
                      <c:pt idx="557">
                        <c:v>1.97</c:v>
                      </c:pt>
                      <c:pt idx="558">
                        <c:v>2.34</c:v>
                      </c:pt>
                      <c:pt idx="559">
                        <c:v>1.9</c:v>
                      </c:pt>
                      <c:pt idx="560">
                        <c:v>1.95</c:v>
                      </c:pt>
                      <c:pt idx="561">
                        <c:v>1.6</c:v>
                      </c:pt>
                      <c:pt idx="562">
                        <c:v>1.99</c:v>
                      </c:pt>
                      <c:pt idx="563">
                        <c:v>1.9</c:v>
                      </c:pt>
                      <c:pt idx="564">
                        <c:v>1.7</c:v>
                      </c:pt>
                      <c:pt idx="565">
                        <c:v>1.07</c:v>
                      </c:pt>
                      <c:pt idx="566">
                        <c:v>1.64</c:v>
                      </c:pt>
                      <c:pt idx="567">
                        <c:v>1.83</c:v>
                      </c:pt>
                      <c:pt idx="568">
                        <c:v>1.8</c:v>
                      </c:pt>
                      <c:pt idx="569">
                        <c:v>2.2000000000000002</c:v>
                      </c:pt>
                      <c:pt idx="570">
                        <c:v>2.31</c:v>
                      </c:pt>
                      <c:pt idx="571">
                        <c:v>2.0699999999999998</c:v>
                      </c:pt>
                      <c:pt idx="572">
                        <c:v>1.97</c:v>
                      </c:pt>
                      <c:pt idx="573">
                        <c:v>2.09</c:v>
                      </c:pt>
                      <c:pt idx="574">
                        <c:v>2.9</c:v>
                      </c:pt>
                      <c:pt idx="575">
                        <c:v>3.18</c:v>
                      </c:pt>
                      <c:pt idx="576">
                        <c:v>3.69</c:v>
                      </c:pt>
                      <c:pt idx="577">
                        <c:v>3.79</c:v>
                      </c:pt>
                      <c:pt idx="578">
                        <c:v>3.6</c:v>
                      </c:pt>
                      <c:pt idx="579">
                        <c:v>3.67</c:v>
                      </c:pt>
                      <c:pt idx="580">
                        <c:v>3.52</c:v>
                      </c:pt>
                      <c:pt idx="581">
                        <c:v>3.72</c:v>
                      </c:pt>
                      <c:pt idx="582">
                        <c:v>2.61</c:v>
                      </c:pt>
                      <c:pt idx="583">
                        <c:v>2.44</c:v>
                      </c:pt>
                      <c:pt idx="584">
                        <c:v>2.2200000000000002</c:v>
                      </c:pt>
                      <c:pt idx="585">
                        <c:v>2.6</c:v>
                      </c:pt>
                      <c:pt idx="586">
                        <c:v>2.74</c:v>
                      </c:pt>
                      <c:pt idx="587">
                        <c:v>3.07</c:v>
                      </c:pt>
                      <c:pt idx="588">
                        <c:v>2.99</c:v>
                      </c:pt>
                      <c:pt idx="589">
                        <c:v>2.9</c:v>
                      </c:pt>
                      <c:pt idx="590">
                        <c:v>2.56</c:v>
                      </c:pt>
                      <c:pt idx="591">
                        <c:v>2.63</c:v>
                      </c:pt>
                      <c:pt idx="592">
                        <c:v>3.07</c:v>
                      </c:pt>
                      <c:pt idx="593">
                        <c:v>4.47</c:v>
                      </c:pt>
                      <c:pt idx="594">
                        <c:v>4.3899999999999997</c:v>
                      </c:pt>
                      <c:pt idx="595">
                        <c:v>4.4000000000000004</c:v>
                      </c:pt>
                      <c:pt idx="596">
                        <c:v>4.49</c:v>
                      </c:pt>
                      <c:pt idx="597">
                        <c:v>4.88</c:v>
                      </c:pt>
                      <c:pt idx="598">
                        <c:v>4.84</c:v>
                      </c:pt>
                      <c:pt idx="599">
                        <c:v>3.97</c:v>
                      </c:pt>
                      <c:pt idx="600">
                        <c:v>2.9</c:v>
                      </c:pt>
                      <c:pt idx="601">
                        <c:v>2.93</c:v>
                      </c:pt>
                      <c:pt idx="602">
                        <c:v>2.97</c:v>
                      </c:pt>
                      <c:pt idx="603">
                        <c:v>2.99</c:v>
                      </c:pt>
                      <c:pt idx="604">
                        <c:v>3.18</c:v>
                      </c:pt>
                      <c:pt idx="605">
                        <c:v>3.32</c:v>
                      </c:pt>
                      <c:pt idx="606">
                        <c:v>2.98</c:v>
                      </c:pt>
                      <c:pt idx="607">
                        <c:v>3.03</c:v>
                      </c:pt>
                      <c:pt idx="608">
                        <c:v>3.25</c:v>
                      </c:pt>
                      <c:pt idx="609">
                        <c:v>2.62</c:v>
                      </c:pt>
                      <c:pt idx="610">
                        <c:v>2.0499999999999998</c:v>
                      </c:pt>
                      <c:pt idx="611">
                        <c:v>2.15</c:v>
                      </c:pt>
                      <c:pt idx="612">
                        <c:v>2.74</c:v>
                      </c:pt>
                      <c:pt idx="613">
                        <c:v>3.23</c:v>
                      </c:pt>
                      <c:pt idx="614">
                        <c:v>4.18</c:v>
                      </c:pt>
                      <c:pt idx="615">
                        <c:v>4.29</c:v>
                      </c:pt>
                      <c:pt idx="616">
                        <c:v>4.53</c:v>
                      </c:pt>
                      <c:pt idx="617">
                        <c:v>4.58</c:v>
                      </c:pt>
                      <c:pt idx="618">
                        <c:v>4.84</c:v>
                      </c:pt>
                      <c:pt idx="619">
                        <c:v>4.5199999999999996</c:v>
                      </c:pt>
                      <c:pt idx="620">
                        <c:v>4</c:v>
                      </c:pt>
                      <c:pt idx="621">
                        <c:v>4.41</c:v>
                      </c:pt>
                      <c:pt idx="622">
                        <c:v>4.93</c:v>
                      </c:pt>
                      <c:pt idx="623">
                        <c:v>4.51</c:v>
                      </c:pt>
                      <c:pt idx="624">
                        <c:v>3.2</c:v>
                      </c:pt>
                      <c:pt idx="625">
                        <c:v>3.28</c:v>
                      </c:pt>
                      <c:pt idx="626">
                        <c:v>3.05</c:v>
                      </c:pt>
                      <c:pt idx="627">
                        <c:v>3.1</c:v>
                      </c:pt>
                      <c:pt idx="628">
                        <c:v>3.09</c:v>
                      </c:pt>
                      <c:pt idx="629">
                        <c:v>3.12</c:v>
                      </c:pt>
                      <c:pt idx="630">
                        <c:v>3.67</c:v>
                      </c:pt>
                      <c:pt idx="631">
                        <c:v>3.88</c:v>
                      </c:pt>
                      <c:pt idx="632">
                        <c:v>3.6</c:v>
                      </c:pt>
                      <c:pt idx="633">
                        <c:v>3.54</c:v>
                      </c:pt>
                      <c:pt idx="634">
                        <c:v>2.9</c:v>
                      </c:pt>
                      <c:pt idx="635">
                        <c:v>2.78</c:v>
                      </c:pt>
                      <c:pt idx="636">
                        <c:v>2.94</c:v>
                      </c:pt>
                      <c:pt idx="637">
                        <c:v>2.4</c:v>
                      </c:pt>
                      <c:pt idx="638">
                        <c:v>2.19</c:v>
                      </c:pt>
                      <c:pt idx="639">
                        <c:v>2.14</c:v>
                      </c:pt>
                      <c:pt idx="640">
                        <c:v>2</c:v>
                      </c:pt>
                      <c:pt idx="641">
                        <c:v>2.2799999999999998</c:v>
                      </c:pt>
                      <c:pt idx="642">
                        <c:v>2.7</c:v>
                      </c:pt>
                      <c:pt idx="643">
                        <c:v>3.02</c:v>
                      </c:pt>
                      <c:pt idx="644">
                        <c:v>4</c:v>
                      </c:pt>
                      <c:pt idx="645">
                        <c:v>3.96</c:v>
                      </c:pt>
                      <c:pt idx="646">
                        <c:v>4.1900000000000004</c:v>
                      </c:pt>
                      <c:pt idx="647">
                        <c:v>3.68</c:v>
                      </c:pt>
                      <c:pt idx="648">
                        <c:v>2.39</c:v>
                      </c:pt>
                      <c:pt idx="649">
                        <c:v>3.08</c:v>
                      </c:pt>
                      <c:pt idx="650">
                        <c:v>3.11</c:v>
                      </c:pt>
                      <c:pt idx="651">
                        <c:v>3.01</c:v>
                      </c:pt>
                      <c:pt idx="652">
                        <c:v>2.69</c:v>
                      </c:pt>
                      <c:pt idx="653">
                        <c:v>2.6</c:v>
                      </c:pt>
                      <c:pt idx="654">
                        <c:v>2.0499999999999998</c:v>
                      </c:pt>
                      <c:pt idx="655">
                        <c:v>2.12</c:v>
                      </c:pt>
                      <c:pt idx="656">
                        <c:v>2.1</c:v>
                      </c:pt>
                      <c:pt idx="657">
                        <c:v>2.15</c:v>
                      </c:pt>
                      <c:pt idx="658">
                        <c:v>2.1800000000000002</c:v>
                      </c:pt>
                      <c:pt idx="659">
                        <c:v>2.16</c:v>
                      </c:pt>
                      <c:pt idx="660">
                        <c:v>2.2000000000000002</c:v>
                      </c:pt>
                      <c:pt idx="661">
                        <c:v>2.13</c:v>
                      </c:pt>
                      <c:pt idx="662">
                        <c:v>2.3199999999999998</c:v>
                      </c:pt>
                      <c:pt idx="663">
                        <c:v>2.72</c:v>
                      </c:pt>
                      <c:pt idx="664">
                        <c:v>2.65</c:v>
                      </c:pt>
                      <c:pt idx="665">
                        <c:v>2.41</c:v>
                      </c:pt>
                      <c:pt idx="666">
                        <c:v>2.68</c:v>
                      </c:pt>
                      <c:pt idx="667">
                        <c:v>2.73</c:v>
                      </c:pt>
                      <c:pt idx="668">
                        <c:v>2.99</c:v>
                      </c:pt>
                      <c:pt idx="669">
                        <c:v>2.4</c:v>
                      </c:pt>
                      <c:pt idx="670">
                        <c:v>2.42</c:v>
                      </c:pt>
                      <c:pt idx="671">
                        <c:v>2.5099999999999998</c:v>
                      </c:pt>
                      <c:pt idx="672">
                        <c:v>2.4700000000000002</c:v>
                      </c:pt>
                      <c:pt idx="673">
                        <c:v>2.4</c:v>
                      </c:pt>
                      <c:pt idx="674">
                        <c:v>2.2999999999999998</c:v>
                      </c:pt>
                      <c:pt idx="675">
                        <c:v>2.79</c:v>
                      </c:pt>
                      <c:pt idx="676">
                        <c:v>3.28</c:v>
                      </c:pt>
                      <c:pt idx="677">
                        <c:v>3.43</c:v>
                      </c:pt>
                      <c:pt idx="678">
                        <c:v>3.12</c:v>
                      </c:pt>
                      <c:pt idx="679">
                        <c:v>2.48</c:v>
                      </c:pt>
                      <c:pt idx="680">
                        <c:v>2</c:v>
                      </c:pt>
                      <c:pt idx="681">
                        <c:v>1.97</c:v>
                      </c:pt>
                      <c:pt idx="682">
                        <c:v>1.95</c:v>
                      </c:pt>
                      <c:pt idx="683">
                        <c:v>1.7</c:v>
                      </c:pt>
                      <c:pt idx="684">
                        <c:v>1.71</c:v>
                      </c:pt>
                      <c:pt idx="685">
                        <c:v>1.68</c:v>
                      </c:pt>
                      <c:pt idx="686">
                        <c:v>2.2999999999999998</c:v>
                      </c:pt>
                      <c:pt idx="687">
                        <c:v>2.23</c:v>
                      </c:pt>
                      <c:pt idx="688">
                        <c:v>1.88</c:v>
                      </c:pt>
                      <c:pt idx="689">
                        <c:v>1.85</c:v>
                      </c:pt>
                      <c:pt idx="690">
                        <c:v>1.73</c:v>
                      </c:pt>
                      <c:pt idx="691">
                        <c:v>1.94</c:v>
                      </c:pt>
                      <c:pt idx="692">
                        <c:v>1.99</c:v>
                      </c:pt>
                      <c:pt idx="693">
                        <c:v>2.2799999999999998</c:v>
                      </c:pt>
                      <c:pt idx="694">
                        <c:v>2.58</c:v>
                      </c:pt>
                      <c:pt idx="695">
                        <c:v>2.0699999999999998</c:v>
                      </c:pt>
                      <c:pt idx="696">
                        <c:v>1.81</c:v>
                      </c:pt>
                      <c:pt idx="697">
                        <c:v>1.84</c:v>
                      </c:pt>
                      <c:pt idx="698">
                        <c:v>1.7</c:v>
                      </c:pt>
                      <c:pt idx="699">
                        <c:v>1.72</c:v>
                      </c:pt>
                      <c:pt idx="700">
                        <c:v>1.68</c:v>
                      </c:pt>
                      <c:pt idx="701">
                        <c:v>1.77</c:v>
                      </c:pt>
                      <c:pt idx="702">
                        <c:v>2.5</c:v>
                      </c:pt>
                      <c:pt idx="703">
                        <c:v>2.68</c:v>
                      </c:pt>
                      <c:pt idx="704">
                        <c:v>2.6</c:v>
                      </c:pt>
                      <c:pt idx="705">
                        <c:v>2.69</c:v>
                      </c:pt>
                      <c:pt idx="706">
                        <c:v>2.9</c:v>
                      </c:pt>
                      <c:pt idx="707">
                        <c:v>2.78</c:v>
                      </c:pt>
                      <c:pt idx="708">
                        <c:v>2.84</c:v>
                      </c:pt>
                      <c:pt idx="709">
                        <c:v>2.63</c:v>
                      </c:pt>
                      <c:pt idx="710">
                        <c:v>2.5</c:v>
                      </c:pt>
                      <c:pt idx="711">
                        <c:v>2.58</c:v>
                      </c:pt>
                      <c:pt idx="712">
                        <c:v>2.44</c:v>
                      </c:pt>
                      <c:pt idx="713">
                        <c:v>2.41</c:v>
                      </c:pt>
                      <c:pt idx="714">
                        <c:v>2.2999999999999998</c:v>
                      </c:pt>
                      <c:pt idx="715">
                        <c:v>2.39</c:v>
                      </c:pt>
                      <c:pt idx="716">
                        <c:v>2.21</c:v>
                      </c:pt>
                      <c:pt idx="717">
                        <c:v>2.38</c:v>
                      </c:pt>
                      <c:pt idx="718">
                        <c:v>2.33</c:v>
                      </c:pt>
                      <c:pt idx="719">
                        <c:v>2.94</c:v>
                      </c:pt>
                      <c:pt idx="720">
                        <c:v>3.05</c:v>
                      </c:pt>
                      <c:pt idx="721">
                        <c:v>3.12</c:v>
                      </c:pt>
                      <c:pt idx="722">
                        <c:v>3.03</c:v>
                      </c:pt>
                      <c:pt idx="723">
                        <c:v>3.08</c:v>
                      </c:pt>
                      <c:pt idx="724">
                        <c:v>3.02</c:v>
                      </c:pt>
                      <c:pt idx="725">
                        <c:v>3.12</c:v>
                      </c:pt>
                      <c:pt idx="726">
                        <c:v>3.14</c:v>
                      </c:pt>
                      <c:pt idx="727">
                        <c:v>2.81</c:v>
                      </c:pt>
                      <c:pt idx="728">
                        <c:v>2.09</c:v>
                      </c:pt>
                      <c:pt idx="729">
                        <c:v>2.12</c:v>
                      </c:pt>
                      <c:pt idx="730">
                        <c:v>1.97</c:v>
                      </c:pt>
                      <c:pt idx="731">
                        <c:v>1.81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ED39-4B43-971D-EC42A37FAF8A}"/>
                  </c:ext>
                </c:extLst>
              </c15:ser>
            </c15:filteredLineSeries>
          </c:ext>
        </c:extLst>
      </c:lineChart>
      <c:dateAx>
        <c:axId val="799304032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>
                    <a:latin typeface="Arial" panose="020B0604020202020204" pitchFamily="34" charset="0"/>
                    <a:cs typeface="Arial" panose="020B0604020202020204" pitchFamily="34" charset="0"/>
                  </a:rPr>
                  <a:t>NIVEL (mts)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48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799304424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799304424"/>
        <c:scaling>
          <c:orientation val="minMax"/>
          <c:max val="11"/>
          <c:min val="0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799304032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E-2"/>
          <c:y val="0.86699360445967266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IDEAM - Oficina del Servicio de Pronósticos y Alertas</a:t>
            </a:r>
          </a:p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BARRANCABERMEJA - RIO MAGDALENA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b="0" i="1">
                <a:solidFill>
                  <a:schemeClr val="accent1">
                    <a:lumMod val="75000"/>
                  </a:schemeClr>
                </a:solidFill>
              </a:rPr>
              <a:t>Municipio de BARRANCABERMEJA -Santander)  </a:t>
            </a:r>
          </a:p>
        </c:rich>
      </c:tx>
      <c:layout>
        <c:manualLayout>
          <c:xMode val="edge"/>
          <c:yMode val="edge"/>
          <c:x val="0.12822417255149696"/>
          <c:y val="2.0485615538994601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396E-2"/>
          <c:y val="0.12116920131218957"/>
          <c:w val="0.92424908925318772"/>
          <c:h val="0.68895995362542872"/>
        </c:manualLayout>
      </c:layout>
      <c:lineChart>
        <c:grouping val="standard"/>
        <c:varyColors val="0"/>
        <c:ser>
          <c:idx val="13"/>
          <c:order val="1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  <c:extLst xmlns:c15="http://schemas.microsoft.com/office/drawing/2012/chart"/>
            </c:numRef>
          </c:cat>
          <c:val>
            <c:numRef>
              <c:f>DATOS!$Q$3:$Q$734</c:f>
              <c:numCache>
                <c:formatCode>0.00</c:formatCode>
                <c:ptCount val="732"/>
                <c:pt idx="0">
                  <c:v>2.0499999999999998</c:v>
                </c:pt>
                <c:pt idx="1">
                  <c:v>1.9</c:v>
                </c:pt>
                <c:pt idx="2">
                  <c:v>1.8</c:v>
                </c:pt>
                <c:pt idx="3">
                  <c:v>1.7</c:v>
                </c:pt>
                <c:pt idx="4">
                  <c:v>1.55</c:v>
                </c:pt>
                <c:pt idx="5">
                  <c:v>1.5</c:v>
                </c:pt>
                <c:pt idx="6">
                  <c:v>1.45</c:v>
                </c:pt>
                <c:pt idx="7">
                  <c:v>1.4</c:v>
                </c:pt>
                <c:pt idx="8">
                  <c:v>1.4</c:v>
                </c:pt>
                <c:pt idx="9">
                  <c:v>1.4</c:v>
                </c:pt>
                <c:pt idx="10">
                  <c:v>1.4</c:v>
                </c:pt>
                <c:pt idx="11">
                  <c:v>1.4</c:v>
                </c:pt>
                <c:pt idx="12">
                  <c:v>1.6</c:v>
                </c:pt>
                <c:pt idx="13">
                  <c:v>1.6</c:v>
                </c:pt>
                <c:pt idx="14">
                  <c:v>1.55</c:v>
                </c:pt>
                <c:pt idx="15">
                  <c:v>1.54</c:v>
                </c:pt>
                <c:pt idx="16">
                  <c:v>1.53</c:v>
                </c:pt>
                <c:pt idx="17">
                  <c:v>1.52</c:v>
                </c:pt>
                <c:pt idx="18">
                  <c:v>1.51</c:v>
                </c:pt>
                <c:pt idx="19">
                  <c:v>1.5</c:v>
                </c:pt>
                <c:pt idx="20">
                  <c:v>1.5</c:v>
                </c:pt>
                <c:pt idx="21">
                  <c:v>1.4</c:v>
                </c:pt>
                <c:pt idx="22">
                  <c:v>1.4</c:v>
                </c:pt>
                <c:pt idx="23">
                  <c:v>1.45</c:v>
                </c:pt>
                <c:pt idx="24">
                  <c:v>1.45</c:v>
                </c:pt>
                <c:pt idx="25">
                  <c:v>1.4</c:v>
                </c:pt>
                <c:pt idx="26">
                  <c:v>1.4</c:v>
                </c:pt>
                <c:pt idx="27">
                  <c:v>1.4</c:v>
                </c:pt>
                <c:pt idx="28">
                  <c:v>1.5</c:v>
                </c:pt>
                <c:pt idx="29">
                  <c:v>1.4</c:v>
                </c:pt>
                <c:pt idx="30">
                  <c:v>1.2</c:v>
                </c:pt>
                <c:pt idx="31">
                  <c:v>1.2</c:v>
                </c:pt>
                <c:pt idx="32">
                  <c:v>1.2</c:v>
                </c:pt>
                <c:pt idx="33">
                  <c:v>1.2</c:v>
                </c:pt>
                <c:pt idx="34">
                  <c:v>1.2</c:v>
                </c:pt>
                <c:pt idx="35">
                  <c:v>1.1499999999999999</c:v>
                </c:pt>
                <c:pt idx="36">
                  <c:v>1.1000000000000001</c:v>
                </c:pt>
                <c:pt idx="37">
                  <c:v>1.2</c:v>
                </c:pt>
                <c:pt idx="38">
                  <c:v>1.35</c:v>
                </c:pt>
                <c:pt idx="39">
                  <c:v>1.2</c:v>
                </c:pt>
                <c:pt idx="40">
                  <c:v>1.2</c:v>
                </c:pt>
                <c:pt idx="41">
                  <c:v>1.1499999999999999</c:v>
                </c:pt>
                <c:pt idx="42">
                  <c:v>1.4</c:v>
                </c:pt>
                <c:pt idx="43">
                  <c:v>1.3</c:v>
                </c:pt>
                <c:pt idx="44">
                  <c:v>1.1000000000000001</c:v>
                </c:pt>
                <c:pt idx="45">
                  <c:v>1.05</c:v>
                </c:pt>
                <c:pt idx="46">
                  <c:v>1</c:v>
                </c:pt>
                <c:pt idx="47">
                  <c:v>1</c:v>
                </c:pt>
                <c:pt idx="48">
                  <c:v>1.54</c:v>
                </c:pt>
                <c:pt idx="49">
                  <c:v>1.3</c:v>
                </c:pt>
                <c:pt idx="50">
                  <c:v>1.1499999999999999</c:v>
                </c:pt>
                <c:pt idx="51">
                  <c:v>1.1000000000000001</c:v>
                </c:pt>
                <c:pt idx="52">
                  <c:v>1.25</c:v>
                </c:pt>
                <c:pt idx="53">
                  <c:v>1.25</c:v>
                </c:pt>
                <c:pt idx="54">
                  <c:v>1.4</c:v>
                </c:pt>
                <c:pt idx="55">
                  <c:v>1.4</c:v>
                </c:pt>
                <c:pt idx="56">
                  <c:v>1.3</c:v>
                </c:pt>
                <c:pt idx="57">
                  <c:v>1.4</c:v>
                </c:pt>
                <c:pt idx="58">
                  <c:v>1.6</c:v>
                </c:pt>
                <c:pt idx="59">
                  <c:v>1.65</c:v>
                </c:pt>
                <c:pt idx="60">
                  <c:v>1.55</c:v>
                </c:pt>
                <c:pt idx="61">
                  <c:v>1.65</c:v>
                </c:pt>
                <c:pt idx="62">
                  <c:v>1.6</c:v>
                </c:pt>
                <c:pt idx="63">
                  <c:v>1.55</c:v>
                </c:pt>
                <c:pt idx="64">
                  <c:v>1.3</c:v>
                </c:pt>
                <c:pt idx="65">
                  <c:v>1.25</c:v>
                </c:pt>
                <c:pt idx="66">
                  <c:v>1.4</c:v>
                </c:pt>
                <c:pt idx="67">
                  <c:v>1.1499999999999999</c:v>
                </c:pt>
                <c:pt idx="68">
                  <c:v>1.1000000000000001</c:v>
                </c:pt>
                <c:pt idx="69">
                  <c:v>1.2</c:v>
                </c:pt>
                <c:pt idx="70">
                  <c:v>1.2</c:v>
                </c:pt>
                <c:pt idx="71">
                  <c:v>1.2</c:v>
                </c:pt>
                <c:pt idx="72">
                  <c:v>1.05</c:v>
                </c:pt>
                <c:pt idx="73">
                  <c:v>1.05</c:v>
                </c:pt>
                <c:pt idx="74">
                  <c:v>1.3</c:v>
                </c:pt>
                <c:pt idx="75">
                  <c:v>1.25</c:v>
                </c:pt>
                <c:pt idx="76">
                  <c:v>1.4</c:v>
                </c:pt>
                <c:pt idx="77">
                  <c:v>1.45</c:v>
                </c:pt>
                <c:pt idx="78">
                  <c:v>1.3</c:v>
                </c:pt>
                <c:pt idx="79">
                  <c:v>1.25</c:v>
                </c:pt>
                <c:pt idx="80">
                  <c:v>1.05</c:v>
                </c:pt>
                <c:pt idx="81">
                  <c:v>1.2</c:v>
                </c:pt>
                <c:pt idx="82">
                  <c:v>1.55</c:v>
                </c:pt>
                <c:pt idx="83">
                  <c:v>1.45</c:v>
                </c:pt>
                <c:pt idx="84">
                  <c:v>1.25</c:v>
                </c:pt>
                <c:pt idx="85">
                  <c:v>1.25</c:v>
                </c:pt>
                <c:pt idx="86">
                  <c:v>1.5</c:v>
                </c:pt>
                <c:pt idx="87">
                  <c:v>1.5</c:v>
                </c:pt>
                <c:pt idx="88">
                  <c:v>1.5</c:v>
                </c:pt>
                <c:pt idx="89">
                  <c:v>1.5</c:v>
                </c:pt>
                <c:pt idx="90">
                  <c:v>1.35</c:v>
                </c:pt>
                <c:pt idx="91">
                  <c:v>1.35</c:v>
                </c:pt>
                <c:pt idx="92">
                  <c:v>1.4</c:v>
                </c:pt>
                <c:pt idx="93">
                  <c:v>1.4</c:v>
                </c:pt>
                <c:pt idx="94">
                  <c:v>1.25</c:v>
                </c:pt>
                <c:pt idx="95">
                  <c:v>1.3</c:v>
                </c:pt>
                <c:pt idx="96">
                  <c:v>1.6</c:v>
                </c:pt>
                <c:pt idx="97">
                  <c:v>1.4</c:v>
                </c:pt>
                <c:pt idx="98">
                  <c:v>1.25</c:v>
                </c:pt>
                <c:pt idx="99">
                  <c:v>1.2</c:v>
                </c:pt>
                <c:pt idx="100">
                  <c:v>1.1000000000000001</c:v>
                </c:pt>
                <c:pt idx="101">
                  <c:v>1.3</c:v>
                </c:pt>
                <c:pt idx="102">
                  <c:v>1.55</c:v>
                </c:pt>
                <c:pt idx="103">
                  <c:v>1.5</c:v>
                </c:pt>
                <c:pt idx="104">
                  <c:v>1.45</c:v>
                </c:pt>
                <c:pt idx="105">
                  <c:v>1.45</c:v>
                </c:pt>
                <c:pt idx="106">
                  <c:v>1.3</c:v>
                </c:pt>
                <c:pt idx="107">
                  <c:v>1.1499999999999999</c:v>
                </c:pt>
                <c:pt idx="108">
                  <c:v>1.2</c:v>
                </c:pt>
                <c:pt idx="109">
                  <c:v>1.45</c:v>
                </c:pt>
                <c:pt idx="110">
                  <c:v>1.9</c:v>
                </c:pt>
                <c:pt idx="111">
                  <c:v>1.85</c:v>
                </c:pt>
                <c:pt idx="112">
                  <c:v>1.8</c:v>
                </c:pt>
                <c:pt idx="113">
                  <c:v>2</c:v>
                </c:pt>
                <c:pt idx="114">
                  <c:v>2.35</c:v>
                </c:pt>
                <c:pt idx="115">
                  <c:v>2.16</c:v>
                </c:pt>
                <c:pt idx="116">
                  <c:v>2</c:v>
                </c:pt>
                <c:pt idx="117">
                  <c:v>1.91</c:v>
                </c:pt>
                <c:pt idx="118">
                  <c:v>1.85</c:v>
                </c:pt>
                <c:pt idx="119">
                  <c:v>1.8</c:v>
                </c:pt>
                <c:pt idx="120">
                  <c:v>1.75</c:v>
                </c:pt>
                <c:pt idx="121">
                  <c:v>1.75</c:v>
                </c:pt>
                <c:pt idx="122">
                  <c:v>1.5</c:v>
                </c:pt>
                <c:pt idx="123">
                  <c:v>1.65</c:v>
                </c:pt>
                <c:pt idx="124">
                  <c:v>1.9</c:v>
                </c:pt>
                <c:pt idx="125">
                  <c:v>1.8</c:v>
                </c:pt>
                <c:pt idx="126">
                  <c:v>2.0499999999999998</c:v>
                </c:pt>
                <c:pt idx="127">
                  <c:v>2.0499999999999998</c:v>
                </c:pt>
                <c:pt idx="128">
                  <c:v>2.2000000000000002</c:v>
                </c:pt>
                <c:pt idx="129">
                  <c:v>2.0499999999999998</c:v>
                </c:pt>
                <c:pt idx="130">
                  <c:v>1.9</c:v>
                </c:pt>
                <c:pt idx="131">
                  <c:v>1.8</c:v>
                </c:pt>
                <c:pt idx="132">
                  <c:v>1.8</c:v>
                </c:pt>
                <c:pt idx="133">
                  <c:v>1.8</c:v>
                </c:pt>
                <c:pt idx="134">
                  <c:v>2.25</c:v>
                </c:pt>
                <c:pt idx="135">
                  <c:v>2.35</c:v>
                </c:pt>
                <c:pt idx="136">
                  <c:v>2.4</c:v>
                </c:pt>
                <c:pt idx="137">
                  <c:v>2.2000000000000002</c:v>
                </c:pt>
                <c:pt idx="138">
                  <c:v>1.9</c:v>
                </c:pt>
                <c:pt idx="139">
                  <c:v>2.0499999999999998</c:v>
                </c:pt>
                <c:pt idx="140">
                  <c:v>2.1</c:v>
                </c:pt>
                <c:pt idx="141">
                  <c:v>1.85</c:v>
                </c:pt>
                <c:pt idx="142">
                  <c:v>2.35</c:v>
                </c:pt>
                <c:pt idx="143">
                  <c:v>2.5</c:v>
                </c:pt>
                <c:pt idx="144">
                  <c:v>2.6</c:v>
                </c:pt>
                <c:pt idx="145">
                  <c:v>2.2999999999999998</c:v>
                </c:pt>
                <c:pt idx="146">
                  <c:v>2.2000000000000002</c:v>
                </c:pt>
                <c:pt idx="147">
                  <c:v>2.2999999999999998</c:v>
                </c:pt>
                <c:pt idx="148">
                  <c:v>2.4</c:v>
                </c:pt>
                <c:pt idx="149">
                  <c:v>2.2000000000000002</c:v>
                </c:pt>
                <c:pt idx="150">
                  <c:v>2.2000000000000002</c:v>
                </c:pt>
                <c:pt idx="151">
                  <c:v>2.2000000000000002</c:v>
                </c:pt>
                <c:pt idx="152">
                  <c:v>2.2000000000000002</c:v>
                </c:pt>
                <c:pt idx="153">
                  <c:v>2.25</c:v>
                </c:pt>
                <c:pt idx="154">
                  <c:v>2.2000000000000002</c:v>
                </c:pt>
                <c:pt idx="155">
                  <c:v>2.5</c:v>
                </c:pt>
                <c:pt idx="156">
                  <c:v>2.7</c:v>
                </c:pt>
                <c:pt idx="157">
                  <c:v>2.75</c:v>
                </c:pt>
                <c:pt idx="158">
                  <c:v>2.9</c:v>
                </c:pt>
                <c:pt idx="159">
                  <c:v>2.95</c:v>
                </c:pt>
                <c:pt idx="160">
                  <c:v>2.75</c:v>
                </c:pt>
                <c:pt idx="161">
                  <c:v>2.5</c:v>
                </c:pt>
                <c:pt idx="162">
                  <c:v>2.4</c:v>
                </c:pt>
                <c:pt idx="163">
                  <c:v>2.35</c:v>
                </c:pt>
                <c:pt idx="164">
                  <c:v>2.25</c:v>
                </c:pt>
                <c:pt idx="165">
                  <c:v>2.15</c:v>
                </c:pt>
                <c:pt idx="166">
                  <c:v>2.1</c:v>
                </c:pt>
                <c:pt idx="167">
                  <c:v>1.95</c:v>
                </c:pt>
                <c:pt idx="168">
                  <c:v>1.85</c:v>
                </c:pt>
                <c:pt idx="169">
                  <c:v>1.8</c:v>
                </c:pt>
                <c:pt idx="170">
                  <c:v>1.8</c:v>
                </c:pt>
                <c:pt idx="171">
                  <c:v>1.6</c:v>
                </c:pt>
                <c:pt idx="172">
                  <c:v>1.7</c:v>
                </c:pt>
                <c:pt idx="173">
                  <c:v>1.9</c:v>
                </c:pt>
                <c:pt idx="174">
                  <c:v>2.2999999999999998</c:v>
                </c:pt>
                <c:pt idx="175">
                  <c:v>2.2999999999999998</c:v>
                </c:pt>
                <c:pt idx="176">
                  <c:v>2.2000000000000002</c:v>
                </c:pt>
                <c:pt idx="177">
                  <c:v>2.15</c:v>
                </c:pt>
                <c:pt idx="178">
                  <c:v>2.15</c:v>
                </c:pt>
                <c:pt idx="179">
                  <c:v>2.1</c:v>
                </c:pt>
                <c:pt idx="180">
                  <c:v>2.4500000000000002</c:v>
                </c:pt>
                <c:pt idx="181">
                  <c:v>2.5</c:v>
                </c:pt>
                <c:pt idx="182">
                  <c:v>2.6</c:v>
                </c:pt>
                <c:pt idx="183">
                  <c:v>2.0499999999999998</c:v>
                </c:pt>
                <c:pt idx="184">
                  <c:v>2.1</c:v>
                </c:pt>
                <c:pt idx="185">
                  <c:v>2.1</c:v>
                </c:pt>
                <c:pt idx="186">
                  <c:v>2.0499999999999998</c:v>
                </c:pt>
                <c:pt idx="187">
                  <c:v>2.5</c:v>
                </c:pt>
                <c:pt idx="188">
                  <c:v>2.35</c:v>
                </c:pt>
                <c:pt idx="189">
                  <c:v>2.4500000000000002</c:v>
                </c:pt>
                <c:pt idx="190">
                  <c:v>2.2000000000000002</c:v>
                </c:pt>
                <c:pt idx="191">
                  <c:v>2.25</c:v>
                </c:pt>
                <c:pt idx="192">
                  <c:v>2.25</c:v>
                </c:pt>
                <c:pt idx="193">
                  <c:v>2.4</c:v>
                </c:pt>
                <c:pt idx="194">
                  <c:v>2.5499999999999998</c:v>
                </c:pt>
                <c:pt idx="195">
                  <c:v>2.7</c:v>
                </c:pt>
                <c:pt idx="196">
                  <c:v>3.05</c:v>
                </c:pt>
                <c:pt idx="197">
                  <c:v>3</c:v>
                </c:pt>
                <c:pt idx="198">
                  <c:v>2.8</c:v>
                </c:pt>
                <c:pt idx="199">
                  <c:v>3</c:v>
                </c:pt>
                <c:pt idx="200">
                  <c:v>3.35</c:v>
                </c:pt>
                <c:pt idx="201">
                  <c:v>3.4</c:v>
                </c:pt>
                <c:pt idx="202">
                  <c:v>3.1</c:v>
                </c:pt>
                <c:pt idx="203">
                  <c:v>3.45</c:v>
                </c:pt>
                <c:pt idx="204">
                  <c:v>3.8</c:v>
                </c:pt>
                <c:pt idx="205">
                  <c:v>3.8</c:v>
                </c:pt>
                <c:pt idx="206">
                  <c:v>3.5</c:v>
                </c:pt>
                <c:pt idx="207">
                  <c:v>3.6</c:v>
                </c:pt>
                <c:pt idx="208">
                  <c:v>3.75</c:v>
                </c:pt>
                <c:pt idx="209">
                  <c:v>3.75</c:v>
                </c:pt>
                <c:pt idx="210">
                  <c:v>3.7</c:v>
                </c:pt>
                <c:pt idx="211">
                  <c:v>3.65</c:v>
                </c:pt>
                <c:pt idx="212">
                  <c:v>3.8</c:v>
                </c:pt>
                <c:pt idx="213">
                  <c:v>4</c:v>
                </c:pt>
                <c:pt idx="214">
                  <c:v>4</c:v>
                </c:pt>
                <c:pt idx="215">
                  <c:v>3.85</c:v>
                </c:pt>
                <c:pt idx="216">
                  <c:v>3.7</c:v>
                </c:pt>
                <c:pt idx="217">
                  <c:v>3.7</c:v>
                </c:pt>
                <c:pt idx="218">
                  <c:v>3.6</c:v>
                </c:pt>
                <c:pt idx="219">
                  <c:v>3.45</c:v>
                </c:pt>
                <c:pt idx="220">
                  <c:v>3.35</c:v>
                </c:pt>
                <c:pt idx="221">
                  <c:v>3.5</c:v>
                </c:pt>
                <c:pt idx="222">
                  <c:v>3.55</c:v>
                </c:pt>
                <c:pt idx="223">
                  <c:v>3.4</c:v>
                </c:pt>
                <c:pt idx="224">
                  <c:v>3.5</c:v>
                </c:pt>
                <c:pt idx="225">
                  <c:v>3.75</c:v>
                </c:pt>
                <c:pt idx="226">
                  <c:v>3.7</c:v>
                </c:pt>
                <c:pt idx="227">
                  <c:v>3.4</c:v>
                </c:pt>
                <c:pt idx="228">
                  <c:v>3.2</c:v>
                </c:pt>
                <c:pt idx="229">
                  <c:v>3.05</c:v>
                </c:pt>
                <c:pt idx="230">
                  <c:v>2.8</c:v>
                </c:pt>
                <c:pt idx="231">
                  <c:v>2.7</c:v>
                </c:pt>
                <c:pt idx="232">
                  <c:v>2.8</c:v>
                </c:pt>
                <c:pt idx="233">
                  <c:v>2.7</c:v>
                </c:pt>
                <c:pt idx="234">
                  <c:v>2.9</c:v>
                </c:pt>
                <c:pt idx="235">
                  <c:v>2.9</c:v>
                </c:pt>
                <c:pt idx="236">
                  <c:v>2.85</c:v>
                </c:pt>
                <c:pt idx="237">
                  <c:v>3.4</c:v>
                </c:pt>
                <c:pt idx="238">
                  <c:v>3.4</c:v>
                </c:pt>
                <c:pt idx="239">
                  <c:v>3.4</c:v>
                </c:pt>
                <c:pt idx="240">
                  <c:v>3.35</c:v>
                </c:pt>
                <c:pt idx="241">
                  <c:v>3.3</c:v>
                </c:pt>
                <c:pt idx="242">
                  <c:v>3.6</c:v>
                </c:pt>
                <c:pt idx="243">
                  <c:v>3.5</c:v>
                </c:pt>
                <c:pt idx="244">
                  <c:v>3.6</c:v>
                </c:pt>
                <c:pt idx="245">
                  <c:v>3.7</c:v>
                </c:pt>
                <c:pt idx="246">
                  <c:v>4.05</c:v>
                </c:pt>
                <c:pt idx="247">
                  <c:v>3.95</c:v>
                </c:pt>
                <c:pt idx="248">
                  <c:v>3.7</c:v>
                </c:pt>
                <c:pt idx="249">
                  <c:v>3.85</c:v>
                </c:pt>
                <c:pt idx="250">
                  <c:v>4.0999999999999996</c:v>
                </c:pt>
                <c:pt idx="251">
                  <c:v>4.1500000000000004</c:v>
                </c:pt>
                <c:pt idx="252">
                  <c:v>4.4000000000000004</c:v>
                </c:pt>
                <c:pt idx="253">
                  <c:v>4.4000000000000004</c:v>
                </c:pt>
                <c:pt idx="254">
                  <c:v>4.55</c:v>
                </c:pt>
                <c:pt idx="255">
                  <c:v>4.55</c:v>
                </c:pt>
                <c:pt idx="256">
                  <c:v>4.3499999999999996</c:v>
                </c:pt>
                <c:pt idx="257">
                  <c:v>4.3</c:v>
                </c:pt>
                <c:pt idx="258">
                  <c:v>4.4000000000000004</c:v>
                </c:pt>
                <c:pt idx="259">
                  <c:v>4.3</c:v>
                </c:pt>
                <c:pt idx="260">
                  <c:v>4.3</c:v>
                </c:pt>
                <c:pt idx="261">
                  <c:v>4.05</c:v>
                </c:pt>
                <c:pt idx="262">
                  <c:v>3.9</c:v>
                </c:pt>
                <c:pt idx="263">
                  <c:v>3.75</c:v>
                </c:pt>
                <c:pt idx="264">
                  <c:v>3.65</c:v>
                </c:pt>
                <c:pt idx="265">
                  <c:v>3.85</c:v>
                </c:pt>
                <c:pt idx="266">
                  <c:v>3.8</c:v>
                </c:pt>
                <c:pt idx="267">
                  <c:v>3.55</c:v>
                </c:pt>
                <c:pt idx="268">
                  <c:v>3.25</c:v>
                </c:pt>
                <c:pt idx="269">
                  <c:v>3.1</c:v>
                </c:pt>
                <c:pt idx="270">
                  <c:v>3.1</c:v>
                </c:pt>
                <c:pt idx="271">
                  <c:v>3.1</c:v>
                </c:pt>
                <c:pt idx="272">
                  <c:v>3</c:v>
                </c:pt>
                <c:pt idx="273">
                  <c:v>3</c:v>
                </c:pt>
                <c:pt idx="274">
                  <c:v>2.8</c:v>
                </c:pt>
                <c:pt idx="275">
                  <c:v>2.8</c:v>
                </c:pt>
                <c:pt idx="276">
                  <c:v>3.1</c:v>
                </c:pt>
                <c:pt idx="277">
                  <c:v>3.1</c:v>
                </c:pt>
                <c:pt idx="278">
                  <c:v>3.85</c:v>
                </c:pt>
                <c:pt idx="279">
                  <c:v>2.75</c:v>
                </c:pt>
                <c:pt idx="280">
                  <c:v>2.5499999999999998</c:v>
                </c:pt>
                <c:pt idx="281">
                  <c:v>2.65</c:v>
                </c:pt>
                <c:pt idx="282">
                  <c:v>3.3</c:v>
                </c:pt>
                <c:pt idx="283">
                  <c:v>3.35</c:v>
                </c:pt>
                <c:pt idx="284">
                  <c:v>3.4</c:v>
                </c:pt>
                <c:pt idx="285">
                  <c:v>3.45</c:v>
                </c:pt>
                <c:pt idx="286">
                  <c:v>3.5</c:v>
                </c:pt>
                <c:pt idx="287">
                  <c:v>3.6</c:v>
                </c:pt>
                <c:pt idx="288">
                  <c:v>3.8</c:v>
                </c:pt>
                <c:pt idx="289">
                  <c:v>3.5</c:v>
                </c:pt>
                <c:pt idx="290">
                  <c:v>3.6</c:v>
                </c:pt>
                <c:pt idx="291">
                  <c:v>3.5</c:v>
                </c:pt>
                <c:pt idx="292">
                  <c:v>3.45</c:v>
                </c:pt>
                <c:pt idx="293">
                  <c:v>3.6</c:v>
                </c:pt>
                <c:pt idx="294">
                  <c:v>4.05</c:v>
                </c:pt>
                <c:pt idx="295">
                  <c:v>4.3</c:v>
                </c:pt>
                <c:pt idx="296">
                  <c:v>4.5</c:v>
                </c:pt>
                <c:pt idx="297">
                  <c:v>4.55</c:v>
                </c:pt>
                <c:pt idx="298">
                  <c:v>4.6500000000000004</c:v>
                </c:pt>
                <c:pt idx="299">
                  <c:v>4.5999999999999996</c:v>
                </c:pt>
                <c:pt idx="300">
                  <c:v>4.55</c:v>
                </c:pt>
                <c:pt idx="301">
                  <c:v>4.5</c:v>
                </c:pt>
                <c:pt idx="302">
                  <c:v>4.2</c:v>
                </c:pt>
                <c:pt idx="303">
                  <c:v>4.05</c:v>
                </c:pt>
                <c:pt idx="304">
                  <c:v>4.0999999999999996</c:v>
                </c:pt>
                <c:pt idx="305">
                  <c:v>4.0999999999999996</c:v>
                </c:pt>
                <c:pt idx="306">
                  <c:v>4</c:v>
                </c:pt>
                <c:pt idx="307">
                  <c:v>3.75</c:v>
                </c:pt>
                <c:pt idx="308">
                  <c:v>3.8</c:v>
                </c:pt>
                <c:pt idx="309">
                  <c:v>4</c:v>
                </c:pt>
                <c:pt idx="310">
                  <c:v>4</c:v>
                </c:pt>
                <c:pt idx="311">
                  <c:v>3.9</c:v>
                </c:pt>
                <c:pt idx="312">
                  <c:v>3.85</c:v>
                </c:pt>
                <c:pt idx="313">
                  <c:v>3.8</c:v>
                </c:pt>
                <c:pt idx="314">
                  <c:v>3.8</c:v>
                </c:pt>
                <c:pt idx="315">
                  <c:v>3.8</c:v>
                </c:pt>
                <c:pt idx="316">
                  <c:v>3.6</c:v>
                </c:pt>
                <c:pt idx="317">
                  <c:v>3.4</c:v>
                </c:pt>
                <c:pt idx="318">
                  <c:v>3.15</c:v>
                </c:pt>
                <c:pt idx="319">
                  <c:v>3.1</c:v>
                </c:pt>
                <c:pt idx="320">
                  <c:v>3</c:v>
                </c:pt>
                <c:pt idx="321">
                  <c:v>3.1</c:v>
                </c:pt>
                <c:pt idx="322">
                  <c:v>3.2</c:v>
                </c:pt>
                <c:pt idx="323">
                  <c:v>3.2</c:v>
                </c:pt>
                <c:pt idx="324">
                  <c:v>3.1</c:v>
                </c:pt>
                <c:pt idx="325">
                  <c:v>3.15</c:v>
                </c:pt>
                <c:pt idx="326">
                  <c:v>3.2</c:v>
                </c:pt>
                <c:pt idx="327">
                  <c:v>3.2</c:v>
                </c:pt>
                <c:pt idx="328">
                  <c:v>3</c:v>
                </c:pt>
                <c:pt idx="329">
                  <c:v>2.95</c:v>
                </c:pt>
                <c:pt idx="330">
                  <c:v>3.1</c:v>
                </c:pt>
                <c:pt idx="331">
                  <c:v>3.3</c:v>
                </c:pt>
                <c:pt idx="332">
                  <c:v>3.45</c:v>
                </c:pt>
                <c:pt idx="333">
                  <c:v>3.5</c:v>
                </c:pt>
                <c:pt idx="334">
                  <c:v>3.5</c:v>
                </c:pt>
                <c:pt idx="335">
                  <c:v>3.5</c:v>
                </c:pt>
                <c:pt idx="336">
                  <c:v>3.5</c:v>
                </c:pt>
                <c:pt idx="337">
                  <c:v>3.5</c:v>
                </c:pt>
                <c:pt idx="338">
                  <c:v>3.35</c:v>
                </c:pt>
                <c:pt idx="339">
                  <c:v>3.4</c:v>
                </c:pt>
                <c:pt idx="340">
                  <c:v>3.35</c:v>
                </c:pt>
                <c:pt idx="341">
                  <c:v>3.5</c:v>
                </c:pt>
                <c:pt idx="342">
                  <c:v>3.6</c:v>
                </c:pt>
                <c:pt idx="343">
                  <c:v>3.6</c:v>
                </c:pt>
                <c:pt idx="344">
                  <c:v>4</c:v>
                </c:pt>
                <c:pt idx="345">
                  <c:v>4.2</c:v>
                </c:pt>
                <c:pt idx="346">
                  <c:v>4</c:v>
                </c:pt>
                <c:pt idx="347">
                  <c:v>4.7699999999999996</c:v>
                </c:pt>
                <c:pt idx="348">
                  <c:v>3.9</c:v>
                </c:pt>
                <c:pt idx="349">
                  <c:v>3.9</c:v>
                </c:pt>
                <c:pt idx="350">
                  <c:v>3.75</c:v>
                </c:pt>
                <c:pt idx="351">
                  <c:v>3.5</c:v>
                </c:pt>
                <c:pt idx="352">
                  <c:v>3.45</c:v>
                </c:pt>
                <c:pt idx="353">
                  <c:v>3.55</c:v>
                </c:pt>
                <c:pt idx="354">
                  <c:v>3.85</c:v>
                </c:pt>
                <c:pt idx="355">
                  <c:v>3.85</c:v>
                </c:pt>
                <c:pt idx="356">
                  <c:v>3.65</c:v>
                </c:pt>
                <c:pt idx="357">
                  <c:v>3.7</c:v>
                </c:pt>
                <c:pt idx="358">
                  <c:v>3.45</c:v>
                </c:pt>
                <c:pt idx="359">
                  <c:v>3.45</c:v>
                </c:pt>
                <c:pt idx="360">
                  <c:v>3.35</c:v>
                </c:pt>
                <c:pt idx="361">
                  <c:v>3.15</c:v>
                </c:pt>
                <c:pt idx="362">
                  <c:v>3.25</c:v>
                </c:pt>
                <c:pt idx="363">
                  <c:v>3.3</c:v>
                </c:pt>
                <c:pt idx="364">
                  <c:v>3.15</c:v>
                </c:pt>
                <c:pt idx="365">
                  <c:v>3.05</c:v>
                </c:pt>
                <c:pt idx="366">
                  <c:v>3</c:v>
                </c:pt>
                <c:pt idx="367">
                  <c:v>3</c:v>
                </c:pt>
                <c:pt idx="368">
                  <c:v>3.3</c:v>
                </c:pt>
                <c:pt idx="369">
                  <c:v>3.3</c:v>
                </c:pt>
                <c:pt idx="370">
                  <c:v>3.2</c:v>
                </c:pt>
                <c:pt idx="371">
                  <c:v>3.2</c:v>
                </c:pt>
                <c:pt idx="372">
                  <c:v>3.3</c:v>
                </c:pt>
                <c:pt idx="373">
                  <c:v>3.5</c:v>
                </c:pt>
                <c:pt idx="374">
                  <c:v>3.56</c:v>
                </c:pt>
                <c:pt idx="375">
                  <c:v>3.4</c:v>
                </c:pt>
                <c:pt idx="376">
                  <c:v>3.7</c:v>
                </c:pt>
                <c:pt idx="377">
                  <c:v>3.85</c:v>
                </c:pt>
                <c:pt idx="378">
                  <c:v>3.55</c:v>
                </c:pt>
                <c:pt idx="379">
                  <c:v>3.55</c:v>
                </c:pt>
                <c:pt idx="380">
                  <c:v>3.75</c:v>
                </c:pt>
                <c:pt idx="381">
                  <c:v>3.8</c:v>
                </c:pt>
                <c:pt idx="382">
                  <c:v>3.75</c:v>
                </c:pt>
                <c:pt idx="383">
                  <c:v>3.8</c:v>
                </c:pt>
                <c:pt idx="384">
                  <c:v>4</c:v>
                </c:pt>
                <c:pt idx="385">
                  <c:v>4</c:v>
                </c:pt>
                <c:pt idx="386">
                  <c:v>4.4000000000000004</c:v>
                </c:pt>
                <c:pt idx="387">
                  <c:v>4.4000000000000004</c:v>
                </c:pt>
                <c:pt idx="388">
                  <c:v>4.0999999999999996</c:v>
                </c:pt>
                <c:pt idx="389">
                  <c:v>4.0999999999999996</c:v>
                </c:pt>
                <c:pt idx="390">
                  <c:v>4.2</c:v>
                </c:pt>
                <c:pt idx="391">
                  <c:v>4.2</c:v>
                </c:pt>
                <c:pt idx="392">
                  <c:v>4.2</c:v>
                </c:pt>
                <c:pt idx="393">
                  <c:v>4.3</c:v>
                </c:pt>
                <c:pt idx="394">
                  <c:v>4.5999999999999996</c:v>
                </c:pt>
                <c:pt idx="395">
                  <c:v>4.5999999999999996</c:v>
                </c:pt>
                <c:pt idx="396">
                  <c:v>4.55</c:v>
                </c:pt>
                <c:pt idx="397">
                  <c:v>4.5999999999999996</c:v>
                </c:pt>
                <c:pt idx="398">
                  <c:v>4.55</c:v>
                </c:pt>
                <c:pt idx="399">
                  <c:v>4.5999999999999996</c:v>
                </c:pt>
                <c:pt idx="400">
                  <c:v>4.7</c:v>
                </c:pt>
                <c:pt idx="401">
                  <c:v>4.7</c:v>
                </c:pt>
                <c:pt idx="402">
                  <c:v>4.5999999999999996</c:v>
                </c:pt>
                <c:pt idx="403">
                  <c:v>4.5</c:v>
                </c:pt>
                <c:pt idx="404">
                  <c:v>4.3499999999999996</c:v>
                </c:pt>
                <c:pt idx="405">
                  <c:v>4.45</c:v>
                </c:pt>
                <c:pt idx="406">
                  <c:v>4.45</c:v>
                </c:pt>
                <c:pt idx="407">
                  <c:v>4.3</c:v>
                </c:pt>
                <c:pt idx="408">
                  <c:v>4</c:v>
                </c:pt>
                <c:pt idx="409">
                  <c:v>3.9</c:v>
                </c:pt>
                <c:pt idx="410">
                  <c:v>3.9</c:v>
                </c:pt>
                <c:pt idx="411">
                  <c:v>3.9</c:v>
                </c:pt>
                <c:pt idx="412">
                  <c:v>3.85</c:v>
                </c:pt>
                <c:pt idx="413">
                  <c:v>3.6</c:v>
                </c:pt>
                <c:pt idx="414">
                  <c:v>3.55</c:v>
                </c:pt>
                <c:pt idx="415">
                  <c:v>3.4</c:v>
                </c:pt>
                <c:pt idx="416">
                  <c:v>3.7</c:v>
                </c:pt>
                <c:pt idx="417">
                  <c:v>3.65</c:v>
                </c:pt>
                <c:pt idx="418">
                  <c:v>3.4</c:v>
                </c:pt>
                <c:pt idx="419">
                  <c:v>3.5</c:v>
                </c:pt>
                <c:pt idx="420">
                  <c:v>3.55</c:v>
                </c:pt>
                <c:pt idx="421">
                  <c:v>3.55</c:v>
                </c:pt>
                <c:pt idx="422">
                  <c:v>3.4</c:v>
                </c:pt>
                <c:pt idx="423">
                  <c:v>3.4</c:v>
                </c:pt>
                <c:pt idx="424">
                  <c:v>3.3</c:v>
                </c:pt>
                <c:pt idx="425">
                  <c:v>3.45</c:v>
                </c:pt>
                <c:pt idx="426">
                  <c:v>3.6</c:v>
                </c:pt>
                <c:pt idx="427">
                  <c:v>3.78</c:v>
                </c:pt>
                <c:pt idx="428">
                  <c:v>3.8</c:v>
                </c:pt>
                <c:pt idx="429">
                  <c:v>3.6</c:v>
                </c:pt>
                <c:pt idx="430">
                  <c:v>3.8</c:v>
                </c:pt>
                <c:pt idx="431">
                  <c:v>3.8</c:v>
                </c:pt>
                <c:pt idx="432">
                  <c:v>3.95</c:v>
                </c:pt>
                <c:pt idx="433">
                  <c:v>3.95</c:v>
                </c:pt>
                <c:pt idx="434">
                  <c:v>3.8</c:v>
                </c:pt>
                <c:pt idx="435">
                  <c:v>3.75</c:v>
                </c:pt>
                <c:pt idx="436">
                  <c:v>3.65</c:v>
                </c:pt>
                <c:pt idx="437">
                  <c:v>3.5</c:v>
                </c:pt>
                <c:pt idx="438">
                  <c:v>3.3</c:v>
                </c:pt>
                <c:pt idx="439">
                  <c:v>3.2</c:v>
                </c:pt>
                <c:pt idx="440">
                  <c:v>3.3</c:v>
                </c:pt>
                <c:pt idx="441">
                  <c:v>3.1</c:v>
                </c:pt>
                <c:pt idx="442">
                  <c:v>2.75</c:v>
                </c:pt>
                <c:pt idx="443">
                  <c:v>2.75</c:v>
                </c:pt>
                <c:pt idx="444">
                  <c:v>3.1</c:v>
                </c:pt>
                <c:pt idx="445">
                  <c:v>3.3</c:v>
                </c:pt>
                <c:pt idx="446">
                  <c:v>3.1</c:v>
                </c:pt>
                <c:pt idx="447">
                  <c:v>2.9</c:v>
                </c:pt>
                <c:pt idx="448">
                  <c:v>2.8</c:v>
                </c:pt>
                <c:pt idx="449">
                  <c:v>2.7</c:v>
                </c:pt>
                <c:pt idx="450">
                  <c:v>2.65</c:v>
                </c:pt>
                <c:pt idx="451">
                  <c:v>2.75</c:v>
                </c:pt>
                <c:pt idx="452">
                  <c:v>2.95</c:v>
                </c:pt>
                <c:pt idx="453">
                  <c:v>2.95</c:v>
                </c:pt>
                <c:pt idx="454">
                  <c:v>2.65</c:v>
                </c:pt>
                <c:pt idx="455">
                  <c:v>2.5</c:v>
                </c:pt>
                <c:pt idx="456">
                  <c:v>2.2999999999999998</c:v>
                </c:pt>
                <c:pt idx="457">
                  <c:v>2.2000000000000002</c:v>
                </c:pt>
                <c:pt idx="458">
                  <c:v>2.25</c:v>
                </c:pt>
                <c:pt idx="459">
                  <c:v>2.2000000000000002</c:v>
                </c:pt>
                <c:pt idx="460">
                  <c:v>2.2000000000000002</c:v>
                </c:pt>
                <c:pt idx="461">
                  <c:v>2.2999999999999998</c:v>
                </c:pt>
                <c:pt idx="462">
                  <c:v>2.8</c:v>
                </c:pt>
                <c:pt idx="463">
                  <c:v>2.8</c:v>
                </c:pt>
                <c:pt idx="464">
                  <c:v>2.4500000000000002</c:v>
                </c:pt>
                <c:pt idx="465">
                  <c:v>3</c:v>
                </c:pt>
                <c:pt idx="466">
                  <c:v>2.4</c:v>
                </c:pt>
                <c:pt idx="467">
                  <c:v>3</c:v>
                </c:pt>
                <c:pt idx="468">
                  <c:v>2.65</c:v>
                </c:pt>
                <c:pt idx="469">
                  <c:v>2.5</c:v>
                </c:pt>
                <c:pt idx="470">
                  <c:v>2.4</c:v>
                </c:pt>
                <c:pt idx="471">
                  <c:v>2.4500000000000002</c:v>
                </c:pt>
                <c:pt idx="472">
                  <c:v>2.2999999999999998</c:v>
                </c:pt>
                <c:pt idx="473">
                  <c:v>2.1</c:v>
                </c:pt>
                <c:pt idx="474">
                  <c:v>2.1</c:v>
                </c:pt>
                <c:pt idx="475">
                  <c:v>2</c:v>
                </c:pt>
                <c:pt idx="476">
                  <c:v>2.35</c:v>
                </c:pt>
                <c:pt idx="477">
                  <c:v>2.7</c:v>
                </c:pt>
                <c:pt idx="478">
                  <c:v>3</c:v>
                </c:pt>
                <c:pt idx="479">
                  <c:v>3.8</c:v>
                </c:pt>
                <c:pt idx="480">
                  <c:v>3</c:v>
                </c:pt>
                <c:pt idx="481">
                  <c:v>3.15</c:v>
                </c:pt>
                <c:pt idx="482">
                  <c:v>3.65</c:v>
                </c:pt>
                <c:pt idx="483">
                  <c:v>3.8</c:v>
                </c:pt>
                <c:pt idx="484">
                  <c:v>3.7</c:v>
                </c:pt>
                <c:pt idx="485">
                  <c:v>3.55</c:v>
                </c:pt>
                <c:pt idx="486">
                  <c:v>3.15</c:v>
                </c:pt>
                <c:pt idx="487">
                  <c:v>2.95</c:v>
                </c:pt>
                <c:pt idx="488">
                  <c:v>3.35</c:v>
                </c:pt>
                <c:pt idx="489">
                  <c:v>3.6</c:v>
                </c:pt>
                <c:pt idx="490">
                  <c:v>3.9</c:v>
                </c:pt>
                <c:pt idx="491">
                  <c:v>3.5</c:v>
                </c:pt>
                <c:pt idx="492">
                  <c:v>3.65</c:v>
                </c:pt>
                <c:pt idx="493">
                  <c:v>3.85</c:v>
                </c:pt>
                <c:pt idx="494">
                  <c:v>3.5</c:v>
                </c:pt>
                <c:pt idx="495">
                  <c:v>3.4</c:v>
                </c:pt>
                <c:pt idx="496">
                  <c:v>3.8</c:v>
                </c:pt>
                <c:pt idx="497">
                  <c:v>4.0999999999999996</c:v>
                </c:pt>
                <c:pt idx="498">
                  <c:v>4.0999999999999996</c:v>
                </c:pt>
                <c:pt idx="499">
                  <c:v>3.9</c:v>
                </c:pt>
                <c:pt idx="500">
                  <c:v>3.65</c:v>
                </c:pt>
                <c:pt idx="501">
                  <c:v>3.65</c:v>
                </c:pt>
                <c:pt idx="502">
                  <c:v>4.3</c:v>
                </c:pt>
                <c:pt idx="503">
                  <c:v>4.3499999999999996</c:v>
                </c:pt>
                <c:pt idx="504">
                  <c:v>4.2</c:v>
                </c:pt>
                <c:pt idx="505">
                  <c:v>4.2</c:v>
                </c:pt>
                <c:pt idx="506">
                  <c:v>4.2</c:v>
                </c:pt>
                <c:pt idx="507">
                  <c:v>4.0999999999999996</c:v>
                </c:pt>
                <c:pt idx="508">
                  <c:v>4</c:v>
                </c:pt>
                <c:pt idx="509">
                  <c:v>3.9</c:v>
                </c:pt>
                <c:pt idx="510">
                  <c:v>3.8</c:v>
                </c:pt>
                <c:pt idx="511">
                  <c:v>3.9</c:v>
                </c:pt>
                <c:pt idx="512">
                  <c:v>4</c:v>
                </c:pt>
                <c:pt idx="513">
                  <c:v>3.9</c:v>
                </c:pt>
                <c:pt idx="514">
                  <c:v>3.9</c:v>
                </c:pt>
                <c:pt idx="515">
                  <c:v>4</c:v>
                </c:pt>
                <c:pt idx="516">
                  <c:v>4.0999999999999996</c:v>
                </c:pt>
                <c:pt idx="517">
                  <c:v>4.1500000000000004</c:v>
                </c:pt>
                <c:pt idx="518">
                  <c:v>3.9</c:v>
                </c:pt>
                <c:pt idx="519">
                  <c:v>3.8</c:v>
                </c:pt>
                <c:pt idx="520">
                  <c:v>3.4</c:v>
                </c:pt>
                <c:pt idx="521">
                  <c:v>3.35</c:v>
                </c:pt>
                <c:pt idx="522">
                  <c:v>3.3</c:v>
                </c:pt>
                <c:pt idx="523">
                  <c:v>3.2</c:v>
                </c:pt>
                <c:pt idx="524">
                  <c:v>3.2</c:v>
                </c:pt>
                <c:pt idx="525">
                  <c:v>3.2</c:v>
                </c:pt>
                <c:pt idx="526">
                  <c:v>3.1</c:v>
                </c:pt>
                <c:pt idx="527">
                  <c:v>3.2</c:v>
                </c:pt>
                <c:pt idx="528">
                  <c:v>3.8</c:v>
                </c:pt>
                <c:pt idx="529">
                  <c:v>3.95</c:v>
                </c:pt>
                <c:pt idx="530">
                  <c:v>4.2</c:v>
                </c:pt>
                <c:pt idx="531">
                  <c:v>4.0999999999999996</c:v>
                </c:pt>
                <c:pt idx="532">
                  <c:v>4.0999999999999996</c:v>
                </c:pt>
                <c:pt idx="533">
                  <c:v>4.2</c:v>
                </c:pt>
                <c:pt idx="534">
                  <c:v>4.3</c:v>
                </c:pt>
                <c:pt idx="535">
                  <c:v>4.3</c:v>
                </c:pt>
                <c:pt idx="536">
                  <c:v>4.3499999999999996</c:v>
                </c:pt>
                <c:pt idx="537">
                  <c:v>4.2</c:v>
                </c:pt>
                <c:pt idx="538">
                  <c:v>3.9</c:v>
                </c:pt>
                <c:pt idx="539">
                  <c:v>4</c:v>
                </c:pt>
                <c:pt idx="540">
                  <c:v>4.05</c:v>
                </c:pt>
                <c:pt idx="541">
                  <c:v>4.0999999999999996</c:v>
                </c:pt>
                <c:pt idx="542">
                  <c:v>4.4000000000000004</c:v>
                </c:pt>
                <c:pt idx="543">
                  <c:v>4.5</c:v>
                </c:pt>
                <c:pt idx="544">
                  <c:v>4.4000000000000004</c:v>
                </c:pt>
                <c:pt idx="545">
                  <c:v>4.2</c:v>
                </c:pt>
                <c:pt idx="546">
                  <c:v>4</c:v>
                </c:pt>
                <c:pt idx="547">
                  <c:v>3.85</c:v>
                </c:pt>
                <c:pt idx="548">
                  <c:v>4.05</c:v>
                </c:pt>
                <c:pt idx="549">
                  <c:v>4</c:v>
                </c:pt>
                <c:pt idx="550">
                  <c:v>3.75</c:v>
                </c:pt>
                <c:pt idx="551">
                  <c:v>3.6</c:v>
                </c:pt>
                <c:pt idx="552">
                  <c:v>3.9</c:v>
                </c:pt>
                <c:pt idx="553">
                  <c:v>3.9</c:v>
                </c:pt>
                <c:pt idx="554">
                  <c:v>3.35</c:v>
                </c:pt>
                <c:pt idx="555">
                  <c:v>3.45</c:v>
                </c:pt>
                <c:pt idx="556">
                  <c:v>4.05</c:v>
                </c:pt>
                <c:pt idx="557">
                  <c:v>4.3499999999999996</c:v>
                </c:pt>
                <c:pt idx="558">
                  <c:v>4.4800000000000004</c:v>
                </c:pt>
                <c:pt idx="559">
                  <c:v>4.34</c:v>
                </c:pt>
                <c:pt idx="560">
                  <c:v>4.4000000000000004</c:v>
                </c:pt>
                <c:pt idx="561">
                  <c:v>4.3499999999999996</c:v>
                </c:pt>
                <c:pt idx="562">
                  <c:v>4.58</c:v>
                </c:pt>
                <c:pt idx="563">
                  <c:v>4.5999999999999996</c:v>
                </c:pt>
                <c:pt idx="564">
                  <c:v>4.7</c:v>
                </c:pt>
                <c:pt idx="565">
                  <c:v>4.7</c:v>
                </c:pt>
                <c:pt idx="566">
                  <c:v>4.75</c:v>
                </c:pt>
                <c:pt idx="567">
                  <c:v>4.75</c:v>
                </c:pt>
                <c:pt idx="568">
                  <c:v>4.32</c:v>
                </c:pt>
                <c:pt idx="569">
                  <c:v>4.0599999999999996</c:v>
                </c:pt>
                <c:pt idx="570">
                  <c:v>3.78</c:v>
                </c:pt>
                <c:pt idx="571">
                  <c:v>3.66</c:v>
                </c:pt>
                <c:pt idx="572">
                  <c:v>3.45</c:v>
                </c:pt>
                <c:pt idx="573">
                  <c:v>3.27</c:v>
                </c:pt>
                <c:pt idx="574">
                  <c:v>3.05</c:v>
                </c:pt>
                <c:pt idx="575">
                  <c:v>3.05</c:v>
                </c:pt>
                <c:pt idx="576">
                  <c:v>3.1</c:v>
                </c:pt>
                <c:pt idx="577">
                  <c:v>3.15</c:v>
                </c:pt>
                <c:pt idx="578">
                  <c:v>3</c:v>
                </c:pt>
                <c:pt idx="579">
                  <c:v>3.1</c:v>
                </c:pt>
                <c:pt idx="580">
                  <c:v>3.35</c:v>
                </c:pt>
                <c:pt idx="581">
                  <c:v>3.4</c:v>
                </c:pt>
                <c:pt idx="582">
                  <c:v>2.95</c:v>
                </c:pt>
                <c:pt idx="583">
                  <c:v>3.1</c:v>
                </c:pt>
                <c:pt idx="584">
                  <c:v>3.18</c:v>
                </c:pt>
                <c:pt idx="585">
                  <c:v>3.1</c:v>
                </c:pt>
                <c:pt idx="586">
                  <c:v>3.16</c:v>
                </c:pt>
                <c:pt idx="587">
                  <c:v>3.08</c:v>
                </c:pt>
                <c:pt idx="588">
                  <c:v>3.32</c:v>
                </c:pt>
                <c:pt idx="589">
                  <c:v>3.42</c:v>
                </c:pt>
                <c:pt idx="590">
                  <c:v>3.5</c:v>
                </c:pt>
                <c:pt idx="591">
                  <c:v>3.55</c:v>
                </c:pt>
                <c:pt idx="592">
                  <c:v>3.3</c:v>
                </c:pt>
                <c:pt idx="593">
                  <c:v>3.3</c:v>
                </c:pt>
                <c:pt idx="594">
                  <c:v>3.2</c:v>
                </c:pt>
                <c:pt idx="595">
                  <c:v>3.4</c:v>
                </c:pt>
                <c:pt idx="596">
                  <c:v>3.82</c:v>
                </c:pt>
                <c:pt idx="597">
                  <c:v>3.94</c:v>
                </c:pt>
                <c:pt idx="598">
                  <c:v>3.66</c:v>
                </c:pt>
                <c:pt idx="599">
                  <c:v>3.6</c:v>
                </c:pt>
                <c:pt idx="600">
                  <c:v>3.3</c:v>
                </c:pt>
                <c:pt idx="601">
                  <c:v>3.24</c:v>
                </c:pt>
                <c:pt idx="602">
                  <c:v>3.52</c:v>
                </c:pt>
                <c:pt idx="603">
                  <c:v>3.64</c:v>
                </c:pt>
                <c:pt idx="604">
                  <c:v>3.65</c:v>
                </c:pt>
                <c:pt idx="605">
                  <c:v>3.7</c:v>
                </c:pt>
                <c:pt idx="606">
                  <c:v>3.8</c:v>
                </c:pt>
                <c:pt idx="607">
                  <c:v>3.8</c:v>
                </c:pt>
                <c:pt idx="608">
                  <c:v>3.85</c:v>
                </c:pt>
                <c:pt idx="609">
                  <c:v>3.9</c:v>
                </c:pt>
                <c:pt idx="610">
                  <c:v>3.8</c:v>
                </c:pt>
                <c:pt idx="611">
                  <c:v>3.7</c:v>
                </c:pt>
                <c:pt idx="612">
                  <c:v>3.85</c:v>
                </c:pt>
                <c:pt idx="613">
                  <c:v>3.88</c:v>
                </c:pt>
                <c:pt idx="614">
                  <c:v>4.1399999999999997</c:v>
                </c:pt>
                <c:pt idx="615">
                  <c:v>4.12</c:v>
                </c:pt>
                <c:pt idx="616">
                  <c:v>4.22</c:v>
                </c:pt>
                <c:pt idx="617">
                  <c:v>4.3</c:v>
                </c:pt>
                <c:pt idx="618">
                  <c:v>4.2</c:v>
                </c:pt>
                <c:pt idx="619">
                  <c:v>4</c:v>
                </c:pt>
                <c:pt idx="620">
                  <c:v>4.0999999999999996</c:v>
                </c:pt>
                <c:pt idx="621">
                  <c:v>4.0999999999999996</c:v>
                </c:pt>
                <c:pt idx="622">
                  <c:v>4.4000000000000004</c:v>
                </c:pt>
                <c:pt idx="623">
                  <c:v>4.55</c:v>
                </c:pt>
                <c:pt idx="624">
                  <c:v>4.78</c:v>
                </c:pt>
                <c:pt idx="625">
                  <c:v>4.84</c:v>
                </c:pt>
                <c:pt idx="626">
                  <c:v>4.8499999999999996</c:v>
                </c:pt>
                <c:pt idx="627">
                  <c:v>4.9000000000000004</c:v>
                </c:pt>
                <c:pt idx="628">
                  <c:v>4.95</c:v>
                </c:pt>
                <c:pt idx="629">
                  <c:v>5</c:v>
                </c:pt>
                <c:pt idx="630">
                  <c:v>4.95</c:v>
                </c:pt>
                <c:pt idx="631">
                  <c:v>4.9000000000000004</c:v>
                </c:pt>
                <c:pt idx="632">
                  <c:v>4.8</c:v>
                </c:pt>
                <c:pt idx="633">
                  <c:v>4.8</c:v>
                </c:pt>
                <c:pt idx="634">
                  <c:v>4.9000000000000004</c:v>
                </c:pt>
                <c:pt idx="635">
                  <c:v>4.9000000000000004</c:v>
                </c:pt>
                <c:pt idx="636">
                  <c:v>4.9000000000000004</c:v>
                </c:pt>
                <c:pt idx="637">
                  <c:v>5</c:v>
                </c:pt>
                <c:pt idx="638">
                  <c:v>5.0999999999999996</c:v>
                </c:pt>
                <c:pt idx="639">
                  <c:v>5.0999999999999996</c:v>
                </c:pt>
                <c:pt idx="640">
                  <c:v>5.15</c:v>
                </c:pt>
                <c:pt idx="641">
                  <c:v>5.2</c:v>
                </c:pt>
                <c:pt idx="642">
                  <c:v>5.15</c:v>
                </c:pt>
                <c:pt idx="643">
                  <c:v>5.25</c:v>
                </c:pt>
                <c:pt idx="644">
                  <c:v>5.15</c:v>
                </c:pt>
                <c:pt idx="645">
                  <c:v>5.15</c:v>
                </c:pt>
                <c:pt idx="646">
                  <c:v>5.05</c:v>
                </c:pt>
                <c:pt idx="647">
                  <c:v>5</c:v>
                </c:pt>
                <c:pt idx="648">
                  <c:v>5</c:v>
                </c:pt>
                <c:pt idx="649">
                  <c:v>5</c:v>
                </c:pt>
                <c:pt idx="650">
                  <c:v>4.95</c:v>
                </c:pt>
                <c:pt idx="651">
                  <c:v>4.95</c:v>
                </c:pt>
                <c:pt idx="652">
                  <c:v>4.9000000000000004</c:v>
                </c:pt>
                <c:pt idx="653">
                  <c:v>4.8499999999999996</c:v>
                </c:pt>
                <c:pt idx="654">
                  <c:v>4.8</c:v>
                </c:pt>
                <c:pt idx="655">
                  <c:v>4.8</c:v>
                </c:pt>
                <c:pt idx="656">
                  <c:v>4.9000000000000004</c:v>
                </c:pt>
                <c:pt idx="657">
                  <c:v>4.95</c:v>
                </c:pt>
                <c:pt idx="658">
                  <c:v>4.9000000000000004</c:v>
                </c:pt>
                <c:pt idx="659">
                  <c:v>4.9000000000000004</c:v>
                </c:pt>
                <c:pt idx="660">
                  <c:v>4.8499999999999996</c:v>
                </c:pt>
                <c:pt idx="661">
                  <c:v>4.8499999999999996</c:v>
                </c:pt>
                <c:pt idx="662">
                  <c:v>4.8</c:v>
                </c:pt>
                <c:pt idx="663">
                  <c:v>4.75</c:v>
                </c:pt>
                <c:pt idx="664">
                  <c:v>4.7</c:v>
                </c:pt>
                <c:pt idx="665">
                  <c:v>4.6500000000000004</c:v>
                </c:pt>
                <c:pt idx="666">
                  <c:v>4.6500000000000004</c:v>
                </c:pt>
                <c:pt idx="667">
                  <c:v>4.6500000000000004</c:v>
                </c:pt>
                <c:pt idx="668">
                  <c:v>4.7</c:v>
                </c:pt>
                <c:pt idx="669">
                  <c:v>4.75</c:v>
                </c:pt>
                <c:pt idx="670">
                  <c:v>4.75</c:v>
                </c:pt>
                <c:pt idx="671">
                  <c:v>4.75</c:v>
                </c:pt>
                <c:pt idx="672">
                  <c:v>4.8499999999999996</c:v>
                </c:pt>
                <c:pt idx="673">
                  <c:v>4.8</c:v>
                </c:pt>
                <c:pt idx="674">
                  <c:v>4.8499999999999996</c:v>
                </c:pt>
                <c:pt idx="675">
                  <c:v>4.8499999999999996</c:v>
                </c:pt>
                <c:pt idx="676">
                  <c:v>4.9000000000000004</c:v>
                </c:pt>
                <c:pt idx="677">
                  <c:v>4.9000000000000004</c:v>
                </c:pt>
                <c:pt idx="678">
                  <c:v>4.95</c:v>
                </c:pt>
                <c:pt idx="679">
                  <c:v>4.95</c:v>
                </c:pt>
                <c:pt idx="680">
                  <c:v>5</c:v>
                </c:pt>
                <c:pt idx="681">
                  <c:v>5</c:v>
                </c:pt>
                <c:pt idx="682">
                  <c:v>5.05</c:v>
                </c:pt>
                <c:pt idx="683">
                  <c:v>5.05</c:v>
                </c:pt>
                <c:pt idx="684">
                  <c:v>4.95</c:v>
                </c:pt>
                <c:pt idx="685">
                  <c:v>4.9000000000000004</c:v>
                </c:pt>
                <c:pt idx="686">
                  <c:v>4.8</c:v>
                </c:pt>
                <c:pt idx="687">
                  <c:v>4.75</c:v>
                </c:pt>
                <c:pt idx="688">
                  <c:v>4.75</c:v>
                </c:pt>
                <c:pt idx="689">
                  <c:v>4.7</c:v>
                </c:pt>
                <c:pt idx="690">
                  <c:v>4.5999999999999996</c:v>
                </c:pt>
                <c:pt idx="691">
                  <c:v>4.5999999999999996</c:v>
                </c:pt>
                <c:pt idx="692">
                  <c:v>4.55</c:v>
                </c:pt>
                <c:pt idx="693">
                  <c:v>4.4000000000000004</c:v>
                </c:pt>
                <c:pt idx="694">
                  <c:v>4.2</c:v>
                </c:pt>
                <c:pt idx="695">
                  <c:v>4.0999999999999996</c:v>
                </c:pt>
                <c:pt idx="696">
                  <c:v>4.3</c:v>
                </c:pt>
                <c:pt idx="697">
                  <c:v>4.0999999999999996</c:v>
                </c:pt>
                <c:pt idx="698">
                  <c:v>3.9</c:v>
                </c:pt>
                <c:pt idx="699">
                  <c:v>3.8</c:v>
                </c:pt>
                <c:pt idx="700">
                  <c:v>3.7</c:v>
                </c:pt>
                <c:pt idx="701">
                  <c:v>3.7</c:v>
                </c:pt>
                <c:pt idx="702">
                  <c:v>3.55</c:v>
                </c:pt>
                <c:pt idx="703">
                  <c:v>3.55</c:v>
                </c:pt>
                <c:pt idx="704">
                  <c:v>3.45</c:v>
                </c:pt>
                <c:pt idx="705">
                  <c:v>3.5</c:v>
                </c:pt>
                <c:pt idx="706">
                  <c:v>3.7</c:v>
                </c:pt>
                <c:pt idx="707">
                  <c:v>3.7</c:v>
                </c:pt>
                <c:pt idx="708">
                  <c:v>3.75</c:v>
                </c:pt>
                <c:pt idx="709">
                  <c:v>3.7</c:v>
                </c:pt>
                <c:pt idx="710">
                  <c:v>4.05</c:v>
                </c:pt>
                <c:pt idx="711">
                  <c:v>4.05</c:v>
                </c:pt>
                <c:pt idx="712">
                  <c:v>4.05</c:v>
                </c:pt>
                <c:pt idx="713">
                  <c:v>3.95</c:v>
                </c:pt>
                <c:pt idx="714">
                  <c:v>3.65</c:v>
                </c:pt>
                <c:pt idx="715">
                  <c:v>3.55</c:v>
                </c:pt>
                <c:pt idx="716">
                  <c:v>3.45</c:v>
                </c:pt>
                <c:pt idx="717">
                  <c:v>3.4</c:v>
                </c:pt>
                <c:pt idx="718">
                  <c:v>3.2</c:v>
                </c:pt>
                <c:pt idx="719">
                  <c:v>3.2</c:v>
                </c:pt>
                <c:pt idx="720">
                  <c:v>3.2</c:v>
                </c:pt>
                <c:pt idx="721">
                  <c:v>3.4</c:v>
                </c:pt>
                <c:pt idx="722">
                  <c:v>3.85</c:v>
                </c:pt>
                <c:pt idx="723">
                  <c:v>3.85</c:v>
                </c:pt>
                <c:pt idx="724">
                  <c:v>3.55</c:v>
                </c:pt>
                <c:pt idx="725">
                  <c:v>3.5</c:v>
                </c:pt>
                <c:pt idx="726">
                  <c:v>3.3</c:v>
                </c:pt>
                <c:pt idx="727">
                  <c:v>3.25</c:v>
                </c:pt>
                <c:pt idx="728">
                  <c:v>3.1</c:v>
                </c:pt>
                <c:pt idx="729">
                  <c:v>3.1</c:v>
                </c:pt>
                <c:pt idx="730">
                  <c:v>3.1</c:v>
                </c:pt>
                <c:pt idx="731">
                  <c:v>3</c:v>
                </c:pt>
              </c:numCache>
              <c:extLst xmlns:c15="http://schemas.microsoft.com/office/drawing/2012/chart"/>
            </c:numRef>
          </c:val>
          <c:smooth val="1"/>
          <c:extLst>
            <c:ext xmlns:c16="http://schemas.microsoft.com/office/drawing/2014/chart" uri="{C3380CC4-5D6E-409C-BE32-E72D297353CC}">
              <c16:uniqueId val="{00000000-1278-4808-8539-955BB81314B0}"/>
            </c:ext>
          </c:extLst>
        </c:ser>
        <c:ser>
          <c:idx val="11"/>
          <c:order val="1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  <c:extLst xmlns:c15="http://schemas.microsoft.com/office/drawing/2012/chart"/>
            </c:numRef>
          </c:cat>
          <c:val>
            <c:numRef>
              <c:f>DATOS!$R$3:$R$734</c:f>
              <c:numCache>
                <c:formatCode>0.00</c:formatCode>
                <c:ptCount val="732"/>
                <c:pt idx="0">
                  <c:v>2.9</c:v>
                </c:pt>
                <c:pt idx="1">
                  <c:v>2.7</c:v>
                </c:pt>
                <c:pt idx="2">
                  <c:v>2.65</c:v>
                </c:pt>
                <c:pt idx="3">
                  <c:v>2.6</c:v>
                </c:pt>
                <c:pt idx="4">
                  <c:v>2.7</c:v>
                </c:pt>
                <c:pt idx="5">
                  <c:v>2.75</c:v>
                </c:pt>
                <c:pt idx="6">
                  <c:v>2.5</c:v>
                </c:pt>
                <c:pt idx="7">
                  <c:v>2.4</c:v>
                </c:pt>
                <c:pt idx="8">
                  <c:v>2.4500000000000002</c:v>
                </c:pt>
                <c:pt idx="9">
                  <c:v>2.7</c:v>
                </c:pt>
                <c:pt idx="10">
                  <c:v>3.2</c:v>
                </c:pt>
                <c:pt idx="11">
                  <c:v>3.15</c:v>
                </c:pt>
                <c:pt idx="12">
                  <c:v>3.2</c:v>
                </c:pt>
                <c:pt idx="13">
                  <c:v>3.1</c:v>
                </c:pt>
                <c:pt idx="14">
                  <c:v>3.2</c:v>
                </c:pt>
                <c:pt idx="15">
                  <c:v>3.25</c:v>
                </c:pt>
                <c:pt idx="16">
                  <c:v>3.1</c:v>
                </c:pt>
                <c:pt idx="17">
                  <c:v>3.05</c:v>
                </c:pt>
                <c:pt idx="18">
                  <c:v>3.2</c:v>
                </c:pt>
                <c:pt idx="19">
                  <c:v>3.2</c:v>
                </c:pt>
                <c:pt idx="20">
                  <c:v>2.8</c:v>
                </c:pt>
                <c:pt idx="21">
                  <c:v>2.75</c:v>
                </c:pt>
                <c:pt idx="22">
                  <c:v>2.85</c:v>
                </c:pt>
                <c:pt idx="23">
                  <c:v>2.85</c:v>
                </c:pt>
                <c:pt idx="24">
                  <c:v>2.75</c:v>
                </c:pt>
                <c:pt idx="25">
                  <c:v>2.65</c:v>
                </c:pt>
                <c:pt idx="26">
                  <c:v>2.4500000000000002</c:v>
                </c:pt>
                <c:pt idx="27">
                  <c:v>2.7</c:v>
                </c:pt>
                <c:pt idx="28">
                  <c:v>2.65</c:v>
                </c:pt>
                <c:pt idx="29">
                  <c:v>2.7</c:v>
                </c:pt>
                <c:pt idx="30">
                  <c:v>2.7</c:v>
                </c:pt>
                <c:pt idx="31">
                  <c:v>2.7</c:v>
                </c:pt>
                <c:pt idx="32">
                  <c:v>2.7</c:v>
                </c:pt>
                <c:pt idx="33">
                  <c:v>2.7</c:v>
                </c:pt>
                <c:pt idx="34">
                  <c:v>2.6</c:v>
                </c:pt>
                <c:pt idx="35">
                  <c:v>2.6</c:v>
                </c:pt>
                <c:pt idx="36">
                  <c:v>2.85</c:v>
                </c:pt>
                <c:pt idx="37">
                  <c:v>2.8</c:v>
                </c:pt>
                <c:pt idx="38">
                  <c:v>2.4</c:v>
                </c:pt>
                <c:pt idx="39">
                  <c:v>2.2000000000000002</c:v>
                </c:pt>
                <c:pt idx="40">
                  <c:v>2.4500000000000002</c:v>
                </c:pt>
                <c:pt idx="41">
                  <c:v>2.2000000000000002</c:v>
                </c:pt>
                <c:pt idx="42">
                  <c:v>2.2000000000000002</c:v>
                </c:pt>
                <c:pt idx="43">
                  <c:v>2.1</c:v>
                </c:pt>
                <c:pt idx="44">
                  <c:v>2</c:v>
                </c:pt>
                <c:pt idx="45">
                  <c:v>1.9</c:v>
                </c:pt>
                <c:pt idx="46">
                  <c:v>1.9</c:v>
                </c:pt>
                <c:pt idx="47">
                  <c:v>1.9</c:v>
                </c:pt>
                <c:pt idx="48">
                  <c:v>1.9</c:v>
                </c:pt>
                <c:pt idx="49">
                  <c:v>1.9</c:v>
                </c:pt>
                <c:pt idx="50">
                  <c:v>1.85</c:v>
                </c:pt>
                <c:pt idx="51">
                  <c:v>1.8</c:v>
                </c:pt>
                <c:pt idx="52">
                  <c:v>1.8</c:v>
                </c:pt>
                <c:pt idx="53">
                  <c:v>1.7</c:v>
                </c:pt>
                <c:pt idx="54">
                  <c:v>2.2999999999999998</c:v>
                </c:pt>
                <c:pt idx="55">
                  <c:v>2.2999999999999998</c:v>
                </c:pt>
                <c:pt idx="56">
                  <c:v>2.1</c:v>
                </c:pt>
                <c:pt idx="57">
                  <c:v>1.8</c:v>
                </c:pt>
                <c:pt idx="58">
                  <c:v>1.85</c:v>
                </c:pt>
                <c:pt idx="59">
                  <c:v>1.9</c:v>
                </c:pt>
                <c:pt idx="60">
                  <c:v>1.8</c:v>
                </c:pt>
                <c:pt idx="61">
                  <c:v>1.7</c:v>
                </c:pt>
                <c:pt idx="62">
                  <c:v>1.8</c:v>
                </c:pt>
                <c:pt idx="63">
                  <c:v>1.8</c:v>
                </c:pt>
                <c:pt idx="64">
                  <c:v>1.8</c:v>
                </c:pt>
                <c:pt idx="65">
                  <c:v>1.65</c:v>
                </c:pt>
                <c:pt idx="66">
                  <c:v>1.7</c:v>
                </c:pt>
                <c:pt idx="67">
                  <c:v>1.65</c:v>
                </c:pt>
                <c:pt idx="68">
                  <c:v>1.65</c:v>
                </c:pt>
                <c:pt idx="69">
                  <c:v>1.65</c:v>
                </c:pt>
                <c:pt idx="70">
                  <c:v>1.65</c:v>
                </c:pt>
                <c:pt idx="71">
                  <c:v>1.7</c:v>
                </c:pt>
                <c:pt idx="72">
                  <c:v>1.8</c:v>
                </c:pt>
                <c:pt idx="73">
                  <c:v>1.75</c:v>
                </c:pt>
                <c:pt idx="74">
                  <c:v>1.6</c:v>
                </c:pt>
                <c:pt idx="75">
                  <c:v>1.45</c:v>
                </c:pt>
                <c:pt idx="76">
                  <c:v>1.6</c:v>
                </c:pt>
                <c:pt idx="77">
                  <c:v>2.1</c:v>
                </c:pt>
                <c:pt idx="78">
                  <c:v>2.1</c:v>
                </c:pt>
                <c:pt idx="79">
                  <c:v>2.1</c:v>
                </c:pt>
                <c:pt idx="80">
                  <c:v>2.0499999999999998</c:v>
                </c:pt>
                <c:pt idx="81">
                  <c:v>2</c:v>
                </c:pt>
                <c:pt idx="82">
                  <c:v>2.0499999999999998</c:v>
                </c:pt>
                <c:pt idx="83">
                  <c:v>2.0499999999999998</c:v>
                </c:pt>
                <c:pt idx="84">
                  <c:v>2.2000000000000002</c:v>
                </c:pt>
                <c:pt idx="85">
                  <c:v>2.4</c:v>
                </c:pt>
                <c:pt idx="86">
                  <c:v>2.2000000000000002</c:v>
                </c:pt>
                <c:pt idx="87">
                  <c:v>2.25</c:v>
                </c:pt>
                <c:pt idx="88">
                  <c:v>2.4</c:v>
                </c:pt>
                <c:pt idx="89">
                  <c:v>2.5499999999999998</c:v>
                </c:pt>
                <c:pt idx="90">
                  <c:v>2.85</c:v>
                </c:pt>
                <c:pt idx="91">
                  <c:v>2.8</c:v>
                </c:pt>
                <c:pt idx="92">
                  <c:v>2.6</c:v>
                </c:pt>
                <c:pt idx="93">
                  <c:v>2.65</c:v>
                </c:pt>
                <c:pt idx="94">
                  <c:v>2.8</c:v>
                </c:pt>
                <c:pt idx="95">
                  <c:v>2.9</c:v>
                </c:pt>
                <c:pt idx="96">
                  <c:v>3.3</c:v>
                </c:pt>
                <c:pt idx="97">
                  <c:v>3.2</c:v>
                </c:pt>
                <c:pt idx="98">
                  <c:v>3</c:v>
                </c:pt>
                <c:pt idx="99">
                  <c:v>3</c:v>
                </c:pt>
                <c:pt idx="100">
                  <c:v>2.95</c:v>
                </c:pt>
                <c:pt idx="101">
                  <c:v>2.9</c:v>
                </c:pt>
                <c:pt idx="102">
                  <c:v>2.7</c:v>
                </c:pt>
                <c:pt idx="103">
                  <c:v>2.6</c:v>
                </c:pt>
                <c:pt idx="104">
                  <c:v>2.6</c:v>
                </c:pt>
                <c:pt idx="105">
                  <c:v>2.6</c:v>
                </c:pt>
                <c:pt idx="106">
                  <c:v>2.4</c:v>
                </c:pt>
                <c:pt idx="107">
                  <c:v>2.2999999999999998</c:v>
                </c:pt>
                <c:pt idx="108">
                  <c:v>2.2000000000000002</c:v>
                </c:pt>
                <c:pt idx="109">
                  <c:v>2.2999999999999998</c:v>
                </c:pt>
                <c:pt idx="110">
                  <c:v>2.4</c:v>
                </c:pt>
                <c:pt idx="111">
                  <c:v>2.6</c:v>
                </c:pt>
                <c:pt idx="112">
                  <c:v>2.5</c:v>
                </c:pt>
                <c:pt idx="113">
                  <c:v>2.5</c:v>
                </c:pt>
                <c:pt idx="114">
                  <c:v>2.5</c:v>
                </c:pt>
                <c:pt idx="115">
                  <c:v>2.5</c:v>
                </c:pt>
                <c:pt idx="116">
                  <c:v>2.8</c:v>
                </c:pt>
                <c:pt idx="117">
                  <c:v>2.95</c:v>
                </c:pt>
                <c:pt idx="118">
                  <c:v>3.08</c:v>
                </c:pt>
                <c:pt idx="119">
                  <c:v>3.16</c:v>
                </c:pt>
                <c:pt idx="120">
                  <c:v>3.3</c:v>
                </c:pt>
                <c:pt idx="121">
                  <c:v>2.95</c:v>
                </c:pt>
                <c:pt idx="122">
                  <c:v>3.3</c:v>
                </c:pt>
                <c:pt idx="123">
                  <c:v>3.6</c:v>
                </c:pt>
                <c:pt idx="124">
                  <c:v>3.75</c:v>
                </c:pt>
                <c:pt idx="125">
                  <c:v>3.65</c:v>
                </c:pt>
                <c:pt idx="126">
                  <c:v>4.1500000000000004</c:v>
                </c:pt>
                <c:pt idx="127">
                  <c:v>4.0999999999999996</c:v>
                </c:pt>
                <c:pt idx="128">
                  <c:v>3.9</c:v>
                </c:pt>
                <c:pt idx="129">
                  <c:v>3.85</c:v>
                </c:pt>
                <c:pt idx="130">
                  <c:v>3.75</c:v>
                </c:pt>
                <c:pt idx="131">
                  <c:v>3.75</c:v>
                </c:pt>
                <c:pt idx="132">
                  <c:v>3.75</c:v>
                </c:pt>
                <c:pt idx="133">
                  <c:v>3.75</c:v>
                </c:pt>
                <c:pt idx="134">
                  <c:v>3.9</c:v>
                </c:pt>
                <c:pt idx="135">
                  <c:v>3.9</c:v>
                </c:pt>
                <c:pt idx="136">
                  <c:v>3.8</c:v>
                </c:pt>
                <c:pt idx="137">
                  <c:v>3.7</c:v>
                </c:pt>
                <c:pt idx="138">
                  <c:v>4.0999999999999996</c:v>
                </c:pt>
                <c:pt idx="139">
                  <c:v>4.3499999999999996</c:v>
                </c:pt>
                <c:pt idx="140">
                  <c:v>4.55</c:v>
                </c:pt>
                <c:pt idx="141">
                  <c:v>4.45</c:v>
                </c:pt>
                <c:pt idx="142">
                  <c:v>4.3</c:v>
                </c:pt>
                <c:pt idx="143">
                  <c:v>4.3</c:v>
                </c:pt>
                <c:pt idx="144">
                  <c:v>4.3499999999999996</c:v>
                </c:pt>
                <c:pt idx="145">
                  <c:v>4.1500000000000004</c:v>
                </c:pt>
                <c:pt idx="146">
                  <c:v>3.85</c:v>
                </c:pt>
                <c:pt idx="147">
                  <c:v>3.75</c:v>
                </c:pt>
                <c:pt idx="148">
                  <c:v>3.25</c:v>
                </c:pt>
                <c:pt idx="149">
                  <c:v>3.3</c:v>
                </c:pt>
                <c:pt idx="150">
                  <c:v>3.1</c:v>
                </c:pt>
                <c:pt idx="151">
                  <c:v>3</c:v>
                </c:pt>
                <c:pt idx="152">
                  <c:v>2.75</c:v>
                </c:pt>
                <c:pt idx="153">
                  <c:v>2.7</c:v>
                </c:pt>
                <c:pt idx="154">
                  <c:v>2.7</c:v>
                </c:pt>
                <c:pt idx="155">
                  <c:v>2.5</c:v>
                </c:pt>
                <c:pt idx="156">
                  <c:v>2.7</c:v>
                </c:pt>
                <c:pt idx="157">
                  <c:v>2.5</c:v>
                </c:pt>
                <c:pt idx="158">
                  <c:v>3</c:v>
                </c:pt>
                <c:pt idx="159">
                  <c:v>3.3</c:v>
                </c:pt>
                <c:pt idx="160">
                  <c:v>3.5</c:v>
                </c:pt>
                <c:pt idx="161">
                  <c:v>3.7</c:v>
                </c:pt>
                <c:pt idx="162">
                  <c:v>3.7</c:v>
                </c:pt>
                <c:pt idx="163">
                  <c:v>3.7</c:v>
                </c:pt>
                <c:pt idx="164">
                  <c:v>3.85</c:v>
                </c:pt>
                <c:pt idx="165">
                  <c:v>3.8</c:v>
                </c:pt>
                <c:pt idx="166">
                  <c:v>3.9</c:v>
                </c:pt>
                <c:pt idx="167">
                  <c:v>4</c:v>
                </c:pt>
                <c:pt idx="168">
                  <c:v>3.8</c:v>
                </c:pt>
                <c:pt idx="169">
                  <c:v>3.8</c:v>
                </c:pt>
                <c:pt idx="170">
                  <c:v>4.3</c:v>
                </c:pt>
                <c:pt idx="171">
                  <c:v>4.3499999999999996</c:v>
                </c:pt>
                <c:pt idx="172">
                  <c:v>4.3</c:v>
                </c:pt>
                <c:pt idx="173">
                  <c:v>4.3</c:v>
                </c:pt>
                <c:pt idx="174">
                  <c:v>4.3</c:v>
                </c:pt>
                <c:pt idx="175">
                  <c:v>4.2</c:v>
                </c:pt>
                <c:pt idx="176">
                  <c:v>4.2</c:v>
                </c:pt>
                <c:pt idx="177">
                  <c:v>4.05</c:v>
                </c:pt>
                <c:pt idx="178">
                  <c:v>4</c:v>
                </c:pt>
                <c:pt idx="179">
                  <c:v>3.8</c:v>
                </c:pt>
                <c:pt idx="180">
                  <c:v>3.75</c:v>
                </c:pt>
                <c:pt idx="181">
                  <c:v>3.7</c:v>
                </c:pt>
                <c:pt idx="182">
                  <c:v>3.7</c:v>
                </c:pt>
                <c:pt idx="183">
                  <c:v>3.65</c:v>
                </c:pt>
                <c:pt idx="184">
                  <c:v>3.4</c:v>
                </c:pt>
                <c:pt idx="185">
                  <c:v>3.3</c:v>
                </c:pt>
                <c:pt idx="186">
                  <c:v>3.4</c:v>
                </c:pt>
                <c:pt idx="187">
                  <c:v>3.6</c:v>
                </c:pt>
                <c:pt idx="188">
                  <c:v>3.7</c:v>
                </c:pt>
                <c:pt idx="189">
                  <c:v>3.5</c:v>
                </c:pt>
                <c:pt idx="190">
                  <c:v>3.75</c:v>
                </c:pt>
                <c:pt idx="191">
                  <c:v>3.25</c:v>
                </c:pt>
                <c:pt idx="192">
                  <c:v>3.6</c:v>
                </c:pt>
                <c:pt idx="193">
                  <c:v>3.8</c:v>
                </c:pt>
                <c:pt idx="194">
                  <c:v>4.26</c:v>
                </c:pt>
                <c:pt idx="195">
                  <c:v>4.25</c:v>
                </c:pt>
                <c:pt idx="196">
                  <c:v>4.2</c:v>
                </c:pt>
                <c:pt idx="197">
                  <c:v>4.1100000000000003</c:v>
                </c:pt>
                <c:pt idx="198">
                  <c:v>4.3899999999999997</c:v>
                </c:pt>
                <c:pt idx="199">
                  <c:v>4.3499999999999996</c:v>
                </c:pt>
                <c:pt idx="200">
                  <c:v>4.25</c:v>
                </c:pt>
                <c:pt idx="201">
                  <c:v>4.3499999999999996</c:v>
                </c:pt>
                <c:pt idx="202">
                  <c:v>4.55</c:v>
                </c:pt>
                <c:pt idx="203">
                  <c:v>4.7</c:v>
                </c:pt>
                <c:pt idx="204">
                  <c:v>4.6500000000000004</c:v>
                </c:pt>
                <c:pt idx="205">
                  <c:v>4.5999999999999996</c:v>
                </c:pt>
                <c:pt idx="206">
                  <c:v>4.75</c:v>
                </c:pt>
                <c:pt idx="207">
                  <c:v>4.8</c:v>
                </c:pt>
                <c:pt idx="208">
                  <c:v>4.9000000000000004</c:v>
                </c:pt>
                <c:pt idx="209">
                  <c:v>4.95</c:v>
                </c:pt>
                <c:pt idx="210">
                  <c:v>4.95</c:v>
                </c:pt>
                <c:pt idx="211">
                  <c:v>4.95</c:v>
                </c:pt>
                <c:pt idx="212">
                  <c:v>5</c:v>
                </c:pt>
                <c:pt idx="213">
                  <c:v>5.05</c:v>
                </c:pt>
                <c:pt idx="214">
                  <c:v>5.0999999999999996</c:v>
                </c:pt>
                <c:pt idx="215">
                  <c:v>5.0999999999999996</c:v>
                </c:pt>
                <c:pt idx="216">
                  <c:v>5.0999999999999996</c:v>
                </c:pt>
                <c:pt idx="217">
                  <c:v>5.0999999999999996</c:v>
                </c:pt>
                <c:pt idx="218">
                  <c:v>5.15</c:v>
                </c:pt>
                <c:pt idx="219">
                  <c:v>5.15</c:v>
                </c:pt>
                <c:pt idx="220">
                  <c:v>5.15</c:v>
                </c:pt>
                <c:pt idx="221">
                  <c:v>5.2</c:v>
                </c:pt>
                <c:pt idx="222">
                  <c:v>5.2</c:v>
                </c:pt>
                <c:pt idx="223">
                  <c:v>5.2</c:v>
                </c:pt>
                <c:pt idx="224">
                  <c:v>5.25</c:v>
                </c:pt>
                <c:pt idx="225">
                  <c:v>5.3</c:v>
                </c:pt>
                <c:pt idx="226">
                  <c:v>5.3</c:v>
                </c:pt>
                <c:pt idx="227">
                  <c:v>5.3</c:v>
                </c:pt>
                <c:pt idx="228">
                  <c:v>5.3</c:v>
                </c:pt>
                <c:pt idx="229">
                  <c:v>5.3</c:v>
                </c:pt>
                <c:pt idx="230">
                  <c:v>5.35</c:v>
                </c:pt>
                <c:pt idx="231">
                  <c:v>5.4</c:v>
                </c:pt>
                <c:pt idx="232">
                  <c:v>5.4</c:v>
                </c:pt>
                <c:pt idx="233">
                  <c:v>5.4</c:v>
                </c:pt>
                <c:pt idx="234">
                  <c:v>5.35</c:v>
                </c:pt>
                <c:pt idx="235">
                  <c:v>5.3</c:v>
                </c:pt>
                <c:pt idx="236">
                  <c:v>5.25</c:v>
                </c:pt>
                <c:pt idx="237">
                  <c:v>5.2</c:v>
                </c:pt>
                <c:pt idx="238">
                  <c:v>5.25</c:v>
                </c:pt>
                <c:pt idx="239">
                  <c:v>5.25</c:v>
                </c:pt>
                <c:pt idx="240">
                  <c:v>5.0999999999999996</c:v>
                </c:pt>
                <c:pt idx="241">
                  <c:v>5</c:v>
                </c:pt>
                <c:pt idx="242">
                  <c:v>4.95</c:v>
                </c:pt>
                <c:pt idx="243">
                  <c:v>4.9000000000000004</c:v>
                </c:pt>
                <c:pt idx="244">
                  <c:v>4.8499999999999996</c:v>
                </c:pt>
                <c:pt idx="245">
                  <c:v>4.8</c:v>
                </c:pt>
                <c:pt idx="246">
                  <c:v>4.7</c:v>
                </c:pt>
                <c:pt idx="247">
                  <c:v>4.6500000000000004</c:v>
                </c:pt>
                <c:pt idx="248">
                  <c:v>4.5999999999999996</c:v>
                </c:pt>
                <c:pt idx="249">
                  <c:v>4.5999999999999996</c:v>
                </c:pt>
                <c:pt idx="250">
                  <c:v>4.45</c:v>
                </c:pt>
                <c:pt idx="251">
                  <c:v>4.3499999999999996</c:v>
                </c:pt>
                <c:pt idx="252">
                  <c:v>4.3</c:v>
                </c:pt>
                <c:pt idx="253">
                  <c:v>4.2</c:v>
                </c:pt>
                <c:pt idx="254">
                  <c:v>4.0999999999999996</c:v>
                </c:pt>
                <c:pt idx="255">
                  <c:v>3.95</c:v>
                </c:pt>
                <c:pt idx="256">
                  <c:v>3.8</c:v>
                </c:pt>
                <c:pt idx="257">
                  <c:v>3.6</c:v>
                </c:pt>
                <c:pt idx="258">
                  <c:v>3.35</c:v>
                </c:pt>
                <c:pt idx="259">
                  <c:v>3.3</c:v>
                </c:pt>
                <c:pt idx="260">
                  <c:v>3.2</c:v>
                </c:pt>
                <c:pt idx="261">
                  <c:v>3.25</c:v>
                </c:pt>
                <c:pt idx="262">
                  <c:v>3.4</c:v>
                </c:pt>
                <c:pt idx="263">
                  <c:v>3.4</c:v>
                </c:pt>
                <c:pt idx="264">
                  <c:v>3.3</c:v>
                </c:pt>
                <c:pt idx="265">
                  <c:v>3.2</c:v>
                </c:pt>
                <c:pt idx="266">
                  <c:v>3.45</c:v>
                </c:pt>
                <c:pt idx="267">
                  <c:v>3.4</c:v>
                </c:pt>
                <c:pt idx="268">
                  <c:v>3.25</c:v>
                </c:pt>
                <c:pt idx="269">
                  <c:v>3.2</c:v>
                </c:pt>
                <c:pt idx="270">
                  <c:v>3.9</c:v>
                </c:pt>
                <c:pt idx="271">
                  <c:v>4</c:v>
                </c:pt>
                <c:pt idx="272">
                  <c:v>4</c:v>
                </c:pt>
                <c:pt idx="273">
                  <c:v>4</c:v>
                </c:pt>
                <c:pt idx="274">
                  <c:v>4.0999999999999996</c:v>
                </c:pt>
                <c:pt idx="275">
                  <c:v>4.2</c:v>
                </c:pt>
                <c:pt idx="276">
                  <c:v>4.3</c:v>
                </c:pt>
                <c:pt idx="277">
                  <c:v>4.4000000000000004</c:v>
                </c:pt>
                <c:pt idx="278">
                  <c:v>4.42</c:v>
                </c:pt>
                <c:pt idx="279">
                  <c:v>4.43</c:v>
                </c:pt>
                <c:pt idx="280">
                  <c:v>4.45</c:v>
                </c:pt>
                <c:pt idx="281">
                  <c:v>4.5999999999999996</c:v>
                </c:pt>
                <c:pt idx="282">
                  <c:v>4.5</c:v>
                </c:pt>
                <c:pt idx="283">
                  <c:v>4.1500000000000004</c:v>
                </c:pt>
                <c:pt idx="284">
                  <c:v>3.9</c:v>
                </c:pt>
                <c:pt idx="285">
                  <c:v>3.9</c:v>
                </c:pt>
                <c:pt idx="286">
                  <c:v>4</c:v>
                </c:pt>
                <c:pt idx="287">
                  <c:v>3.9</c:v>
                </c:pt>
                <c:pt idx="288">
                  <c:v>3.9</c:v>
                </c:pt>
                <c:pt idx="289">
                  <c:v>3.85</c:v>
                </c:pt>
                <c:pt idx="290">
                  <c:v>3.9</c:v>
                </c:pt>
                <c:pt idx="291">
                  <c:v>3.7</c:v>
                </c:pt>
                <c:pt idx="292">
                  <c:v>3.9</c:v>
                </c:pt>
                <c:pt idx="293">
                  <c:v>3.9</c:v>
                </c:pt>
                <c:pt idx="294">
                  <c:v>3.6</c:v>
                </c:pt>
                <c:pt idx="295">
                  <c:v>3.6</c:v>
                </c:pt>
                <c:pt idx="296">
                  <c:v>3.5</c:v>
                </c:pt>
                <c:pt idx="297">
                  <c:v>3.5</c:v>
                </c:pt>
                <c:pt idx="298">
                  <c:v>3.4</c:v>
                </c:pt>
                <c:pt idx="299">
                  <c:v>3.5</c:v>
                </c:pt>
                <c:pt idx="300">
                  <c:v>3.4</c:v>
                </c:pt>
                <c:pt idx="301">
                  <c:v>3.35</c:v>
                </c:pt>
                <c:pt idx="302">
                  <c:v>3.1</c:v>
                </c:pt>
                <c:pt idx="303">
                  <c:v>3.05</c:v>
                </c:pt>
                <c:pt idx="304">
                  <c:v>3.2</c:v>
                </c:pt>
                <c:pt idx="305">
                  <c:v>3.3</c:v>
                </c:pt>
                <c:pt idx="306">
                  <c:v>3.2</c:v>
                </c:pt>
                <c:pt idx="307">
                  <c:v>3.3</c:v>
                </c:pt>
                <c:pt idx="308">
                  <c:v>3.65</c:v>
                </c:pt>
                <c:pt idx="309">
                  <c:v>3.7</c:v>
                </c:pt>
                <c:pt idx="310">
                  <c:v>4</c:v>
                </c:pt>
                <c:pt idx="311">
                  <c:v>4.05</c:v>
                </c:pt>
                <c:pt idx="312">
                  <c:v>4</c:v>
                </c:pt>
                <c:pt idx="313">
                  <c:v>3.95</c:v>
                </c:pt>
                <c:pt idx="314">
                  <c:v>3.85</c:v>
                </c:pt>
                <c:pt idx="315">
                  <c:v>3.85</c:v>
                </c:pt>
                <c:pt idx="316">
                  <c:v>3.9</c:v>
                </c:pt>
                <c:pt idx="317">
                  <c:v>3.9</c:v>
                </c:pt>
                <c:pt idx="318">
                  <c:v>3.95</c:v>
                </c:pt>
                <c:pt idx="319">
                  <c:v>3.95</c:v>
                </c:pt>
                <c:pt idx="320">
                  <c:v>3.7</c:v>
                </c:pt>
                <c:pt idx="321">
                  <c:v>3.55</c:v>
                </c:pt>
                <c:pt idx="322">
                  <c:v>3.45</c:v>
                </c:pt>
                <c:pt idx="323">
                  <c:v>3.3</c:v>
                </c:pt>
                <c:pt idx="324">
                  <c:v>3.1</c:v>
                </c:pt>
                <c:pt idx="325">
                  <c:v>3.1</c:v>
                </c:pt>
                <c:pt idx="326">
                  <c:v>3</c:v>
                </c:pt>
                <c:pt idx="327">
                  <c:v>2.85</c:v>
                </c:pt>
                <c:pt idx="328">
                  <c:v>2.65</c:v>
                </c:pt>
                <c:pt idx="329">
                  <c:v>2.5</c:v>
                </c:pt>
                <c:pt idx="330">
                  <c:v>2.4500000000000002</c:v>
                </c:pt>
                <c:pt idx="331">
                  <c:v>2.56</c:v>
                </c:pt>
                <c:pt idx="332">
                  <c:v>2.4</c:v>
                </c:pt>
                <c:pt idx="333">
                  <c:v>2.4</c:v>
                </c:pt>
                <c:pt idx="334">
                  <c:v>2.4</c:v>
                </c:pt>
                <c:pt idx="335">
                  <c:v>2.4</c:v>
                </c:pt>
                <c:pt idx="336">
                  <c:v>2.7</c:v>
                </c:pt>
                <c:pt idx="337">
                  <c:v>2.9</c:v>
                </c:pt>
                <c:pt idx="338">
                  <c:v>2.8</c:v>
                </c:pt>
                <c:pt idx="339">
                  <c:v>2.85</c:v>
                </c:pt>
                <c:pt idx="340">
                  <c:v>2.65</c:v>
                </c:pt>
                <c:pt idx="341">
                  <c:v>2.6</c:v>
                </c:pt>
                <c:pt idx="342">
                  <c:v>2.5499999999999998</c:v>
                </c:pt>
                <c:pt idx="343">
                  <c:v>2.5499999999999998</c:v>
                </c:pt>
                <c:pt idx="344">
                  <c:v>2.8</c:v>
                </c:pt>
                <c:pt idx="345">
                  <c:v>2.75</c:v>
                </c:pt>
                <c:pt idx="346">
                  <c:v>2.65</c:v>
                </c:pt>
                <c:pt idx="347">
                  <c:v>2.65</c:v>
                </c:pt>
                <c:pt idx="348">
                  <c:v>2.7</c:v>
                </c:pt>
                <c:pt idx="349">
                  <c:v>2.7</c:v>
                </c:pt>
                <c:pt idx="350">
                  <c:v>3.05</c:v>
                </c:pt>
                <c:pt idx="351">
                  <c:v>3.35</c:v>
                </c:pt>
                <c:pt idx="352">
                  <c:v>3</c:v>
                </c:pt>
                <c:pt idx="353">
                  <c:v>3.1</c:v>
                </c:pt>
                <c:pt idx="354">
                  <c:v>3.2</c:v>
                </c:pt>
                <c:pt idx="355">
                  <c:v>3.1</c:v>
                </c:pt>
                <c:pt idx="356">
                  <c:v>2.75</c:v>
                </c:pt>
                <c:pt idx="357">
                  <c:v>2.91</c:v>
                </c:pt>
                <c:pt idx="358">
                  <c:v>3.05</c:v>
                </c:pt>
                <c:pt idx="359">
                  <c:v>3.05</c:v>
                </c:pt>
                <c:pt idx="360">
                  <c:v>2.5499999999999998</c:v>
                </c:pt>
                <c:pt idx="361">
                  <c:v>2.5</c:v>
                </c:pt>
                <c:pt idx="362">
                  <c:v>2.7</c:v>
                </c:pt>
                <c:pt idx="363">
                  <c:v>2.7</c:v>
                </c:pt>
                <c:pt idx="364">
                  <c:v>2.4500000000000002</c:v>
                </c:pt>
                <c:pt idx="365">
                  <c:v>2.4500000000000002</c:v>
                </c:pt>
                <c:pt idx="366">
                  <c:v>3.4</c:v>
                </c:pt>
                <c:pt idx="367">
                  <c:v>3.2</c:v>
                </c:pt>
                <c:pt idx="368">
                  <c:v>2.7</c:v>
                </c:pt>
                <c:pt idx="369">
                  <c:v>2.8</c:v>
                </c:pt>
                <c:pt idx="370">
                  <c:v>3.1</c:v>
                </c:pt>
                <c:pt idx="371">
                  <c:v>3</c:v>
                </c:pt>
                <c:pt idx="372">
                  <c:v>2.85</c:v>
                </c:pt>
                <c:pt idx="373">
                  <c:v>2.7</c:v>
                </c:pt>
                <c:pt idx="374">
                  <c:v>2.35</c:v>
                </c:pt>
                <c:pt idx="375">
                  <c:v>2.2000000000000002</c:v>
                </c:pt>
                <c:pt idx="376">
                  <c:v>2.2000000000000002</c:v>
                </c:pt>
                <c:pt idx="377">
                  <c:v>2.2000000000000002</c:v>
                </c:pt>
                <c:pt idx="378">
                  <c:v>2.2000000000000002</c:v>
                </c:pt>
                <c:pt idx="379">
                  <c:v>2.1</c:v>
                </c:pt>
                <c:pt idx="380">
                  <c:v>2.1</c:v>
                </c:pt>
                <c:pt idx="381">
                  <c:v>2.15</c:v>
                </c:pt>
                <c:pt idx="382">
                  <c:v>2.4</c:v>
                </c:pt>
                <c:pt idx="383">
                  <c:v>2.4</c:v>
                </c:pt>
                <c:pt idx="384">
                  <c:v>2.4500000000000002</c:v>
                </c:pt>
                <c:pt idx="385">
                  <c:v>2.4500000000000002</c:v>
                </c:pt>
                <c:pt idx="386">
                  <c:v>2.4</c:v>
                </c:pt>
                <c:pt idx="387">
                  <c:v>2.2999999999999998</c:v>
                </c:pt>
                <c:pt idx="388">
                  <c:v>2.15</c:v>
                </c:pt>
                <c:pt idx="389">
                  <c:v>2.2000000000000002</c:v>
                </c:pt>
                <c:pt idx="390">
                  <c:v>2.8</c:v>
                </c:pt>
                <c:pt idx="391">
                  <c:v>2.9</c:v>
                </c:pt>
                <c:pt idx="392">
                  <c:v>2.9</c:v>
                </c:pt>
                <c:pt idx="393">
                  <c:v>3</c:v>
                </c:pt>
                <c:pt idx="394">
                  <c:v>3.4</c:v>
                </c:pt>
                <c:pt idx="395">
                  <c:v>3</c:v>
                </c:pt>
                <c:pt idx="396">
                  <c:v>2.8</c:v>
                </c:pt>
                <c:pt idx="397">
                  <c:v>2.7</c:v>
                </c:pt>
                <c:pt idx="398">
                  <c:v>2.6</c:v>
                </c:pt>
                <c:pt idx="399">
                  <c:v>2.7</c:v>
                </c:pt>
                <c:pt idx="400">
                  <c:v>3.2</c:v>
                </c:pt>
                <c:pt idx="401">
                  <c:v>3.25</c:v>
                </c:pt>
                <c:pt idx="402">
                  <c:v>2.9</c:v>
                </c:pt>
                <c:pt idx="403">
                  <c:v>2.8</c:v>
                </c:pt>
                <c:pt idx="404">
                  <c:v>2.85</c:v>
                </c:pt>
                <c:pt idx="405">
                  <c:v>2.6</c:v>
                </c:pt>
                <c:pt idx="406">
                  <c:v>2.35</c:v>
                </c:pt>
                <c:pt idx="407">
                  <c:v>2.2999999999999998</c:v>
                </c:pt>
                <c:pt idx="408">
                  <c:v>2.0499999999999998</c:v>
                </c:pt>
                <c:pt idx="409">
                  <c:v>1.95</c:v>
                </c:pt>
                <c:pt idx="410">
                  <c:v>1.9</c:v>
                </c:pt>
                <c:pt idx="411">
                  <c:v>1.85</c:v>
                </c:pt>
                <c:pt idx="412">
                  <c:v>1.8</c:v>
                </c:pt>
                <c:pt idx="413">
                  <c:v>1.8</c:v>
                </c:pt>
                <c:pt idx="414">
                  <c:v>1.6</c:v>
                </c:pt>
                <c:pt idx="415">
                  <c:v>1.7</c:v>
                </c:pt>
                <c:pt idx="416">
                  <c:v>2</c:v>
                </c:pt>
                <c:pt idx="417">
                  <c:v>1.85</c:v>
                </c:pt>
                <c:pt idx="418">
                  <c:v>1.75</c:v>
                </c:pt>
                <c:pt idx="419">
                  <c:v>1.8</c:v>
                </c:pt>
                <c:pt idx="420">
                  <c:v>2.2000000000000002</c:v>
                </c:pt>
                <c:pt idx="421">
                  <c:v>2.5</c:v>
                </c:pt>
                <c:pt idx="422">
                  <c:v>3.2</c:v>
                </c:pt>
                <c:pt idx="423">
                  <c:v>3.3</c:v>
                </c:pt>
                <c:pt idx="424">
                  <c:v>3.4</c:v>
                </c:pt>
                <c:pt idx="425">
                  <c:v>3.2</c:v>
                </c:pt>
                <c:pt idx="426">
                  <c:v>2.8</c:v>
                </c:pt>
                <c:pt idx="427">
                  <c:v>2.5499999999999998</c:v>
                </c:pt>
                <c:pt idx="428">
                  <c:v>2.6</c:v>
                </c:pt>
                <c:pt idx="429">
                  <c:v>2.5</c:v>
                </c:pt>
                <c:pt idx="430">
                  <c:v>2.8</c:v>
                </c:pt>
                <c:pt idx="431">
                  <c:v>2.9</c:v>
                </c:pt>
                <c:pt idx="432">
                  <c:v>3.2</c:v>
                </c:pt>
                <c:pt idx="433">
                  <c:v>3</c:v>
                </c:pt>
                <c:pt idx="434">
                  <c:v>2.6</c:v>
                </c:pt>
                <c:pt idx="435">
                  <c:v>2.6</c:v>
                </c:pt>
                <c:pt idx="436">
                  <c:v>2.8</c:v>
                </c:pt>
                <c:pt idx="437">
                  <c:v>2.5499999999999998</c:v>
                </c:pt>
                <c:pt idx="438">
                  <c:v>2.4</c:v>
                </c:pt>
                <c:pt idx="439">
                  <c:v>2.2999999999999998</c:v>
                </c:pt>
                <c:pt idx="440">
                  <c:v>2.1</c:v>
                </c:pt>
                <c:pt idx="441">
                  <c:v>2.1</c:v>
                </c:pt>
                <c:pt idx="442">
                  <c:v>1.9</c:v>
                </c:pt>
                <c:pt idx="443">
                  <c:v>1.9</c:v>
                </c:pt>
                <c:pt idx="444">
                  <c:v>1.9</c:v>
                </c:pt>
                <c:pt idx="445">
                  <c:v>1.9</c:v>
                </c:pt>
                <c:pt idx="446">
                  <c:v>1.9</c:v>
                </c:pt>
                <c:pt idx="447">
                  <c:v>1.9</c:v>
                </c:pt>
                <c:pt idx="448">
                  <c:v>1.9</c:v>
                </c:pt>
                <c:pt idx="449">
                  <c:v>1.8</c:v>
                </c:pt>
                <c:pt idx="450">
                  <c:v>1.95</c:v>
                </c:pt>
                <c:pt idx="451">
                  <c:v>1.9</c:v>
                </c:pt>
                <c:pt idx="452">
                  <c:v>1.8</c:v>
                </c:pt>
                <c:pt idx="453">
                  <c:v>1.8</c:v>
                </c:pt>
                <c:pt idx="454">
                  <c:v>1.8</c:v>
                </c:pt>
                <c:pt idx="455">
                  <c:v>1.85</c:v>
                </c:pt>
                <c:pt idx="456">
                  <c:v>1.8</c:v>
                </c:pt>
                <c:pt idx="457">
                  <c:v>1.85</c:v>
                </c:pt>
                <c:pt idx="458">
                  <c:v>1.85</c:v>
                </c:pt>
                <c:pt idx="459">
                  <c:v>2</c:v>
                </c:pt>
                <c:pt idx="460">
                  <c:v>2.0499999999999998</c:v>
                </c:pt>
                <c:pt idx="461">
                  <c:v>2.2000000000000002</c:v>
                </c:pt>
                <c:pt idx="462">
                  <c:v>2.4500000000000002</c:v>
                </c:pt>
                <c:pt idx="463">
                  <c:v>2.7</c:v>
                </c:pt>
                <c:pt idx="464">
                  <c:v>3.4</c:v>
                </c:pt>
                <c:pt idx="465">
                  <c:v>3.5</c:v>
                </c:pt>
                <c:pt idx="466">
                  <c:v>3.7</c:v>
                </c:pt>
                <c:pt idx="467">
                  <c:v>3.6</c:v>
                </c:pt>
                <c:pt idx="468">
                  <c:v>3.35</c:v>
                </c:pt>
                <c:pt idx="469">
                  <c:v>3.25</c:v>
                </c:pt>
                <c:pt idx="470">
                  <c:v>3</c:v>
                </c:pt>
                <c:pt idx="471">
                  <c:v>3</c:v>
                </c:pt>
                <c:pt idx="472">
                  <c:v>2.75</c:v>
                </c:pt>
                <c:pt idx="473">
                  <c:v>2.9</c:v>
                </c:pt>
                <c:pt idx="474">
                  <c:v>3.25</c:v>
                </c:pt>
                <c:pt idx="475">
                  <c:v>3.2</c:v>
                </c:pt>
                <c:pt idx="476">
                  <c:v>3</c:v>
                </c:pt>
                <c:pt idx="477">
                  <c:v>2.8</c:v>
                </c:pt>
                <c:pt idx="478">
                  <c:v>2.5</c:v>
                </c:pt>
                <c:pt idx="479">
                  <c:v>2.4</c:v>
                </c:pt>
                <c:pt idx="480">
                  <c:v>2.25</c:v>
                </c:pt>
                <c:pt idx="481">
                  <c:v>2.2000000000000002</c:v>
                </c:pt>
                <c:pt idx="482">
                  <c:v>2.6</c:v>
                </c:pt>
                <c:pt idx="483">
                  <c:v>2.6</c:v>
                </c:pt>
                <c:pt idx="484">
                  <c:v>2.2999999999999998</c:v>
                </c:pt>
                <c:pt idx="485">
                  <c:v>2.2999999999999998</c:v>
                </c:pt>
                <c:pt idx="486">
                  <c:v>2.0499999999999998</c:v>
                </c:pt>
                <c:pt idx="487">
                  <c:v>1.95</c:v>
                </c:pt>
                <c:pt idx="488">
                  <c:v>1.9</c:v>
                </c:pt>
                <c:pt idx="489">
                  <c:v>1.8</c:v>
                </c:pt>
                <c:pt idx="490">
                  <c:v>1.65</c:v>
                </c:pt>
                <c:pt idx="491">
                  <c:v>1.65</c:v>
                </c:pt>
                <c:pt idx="492">
                  <c:v>1.65</c:v>
                </c:pt>
                <c:pt idx="493">
                  <c:v>1.65</c:v>
                </c:pt>
                <c:pt idx="494">
                  <c:v>1.6</c:v>
                </c:pt>
                <c:pt idx="495">
                  <c:v>1.6</c:v>
                </c:pt>
                <c:pt idx="496">
                  <c:v>1.55</c:v>
                </c:pt>
                <c:pt idx="497">
                  <c:v>1.45</c:v>
                </c:pt>
                <c:pt idx="498">
                  <c:v>1.1499999999999999</c:v>
                </c:pt>
                <c:pt idx="499">
                  <c:v>1.1000000000000001</c:v>
                </c:pt>
                <c:pt idx="500">
                  <c:v>1.2</c:v>
                </c:pt>
                <c:pt idx="501">
                  <c:v>1.25</c:v>
                </c:pt>
                <c:pt idx="502">
                  <c:v>1.55</c:v>
                </c:pt>
                <c:pt idx="503">
                  <c:v>1.5</c:v>
                </c:pt>
                <c:pt idx="504">
                  <c:v>1.3</c:v>
                </c:pt>
                <c:pt idx="505">
                  <c:v>1.55</c:v>
                </c:pt>
                <c:pt idx="506">
                  <c:v>2.2999999999999998</c:v>
                </c:pt>
                <c:pt idx="507">
                  <c:v>2.2000000000000002</c:v>
                </c:pt>
                <c:pt idx="508">
                  <c:v>2.1</c:v>
                </c:pt>
                <c:pt idx="509">
                  <c:v>2.0499999999999998</c:v>
                </c:pt>
                <c:pt idx="510">
                  <c:v>2</c:v>
                </c:pt>
                <c:pt idx="511">
                  <c:v>2.1</c:v>
                </c:pt>
                <c:pt idx="512">
                  <c:v>2.1</c:v>
                </c:pt>
                <c:pt idx="513">
                  <c:v>2</c:v>
                </c:pt>
                <c:pt idx="514">
                  <c:v>1.9</c:v>
                </c:pt>
                <c:pt idx="515">
                  <c:v>1.7</c:v>
                </c:pt>
                <c:pt idx="516">
                  <c:v>1.8</c:v>
                </c:pt>
                <c:pt idx="517">
                  <c:v>1.9</c:v>
                </c:pt>
                <c:pt idx="518">
                  <c:v>1.85</c:v>
                </c:pt>
                <c:pt idx="519">
                  <c:v>1.8</c:v>
                </c:pt>
                <c:pt idx="520">
                  <c:v>2</c:v>
                </c:pt>
                <c:pt idx="521">
                  <c:v>2.1</c:v>
                </c:pt>
                <c:pt idx="522">
                  <c:v>1.9</c:v>
                </c:pt>
                <c:pt idx="523">
                  <c:v>1.85</c:v>
                </c:pt>
                <c:pt idx="524">
                  <c:v>2.2000000000000002</c:v>
                </c:pt>
                <c:pt idx="525">
                  <c:v>2.4</c:v>
                </c:pt>
                <c:pt idx="526">
                  <c:v>2.2999999999999998</c:v>
                </c:pt>
                <c:pt idx="527">
                  <c:v>2.2999999999999998</c:v>
                </c:pt>
                <c:pt idx="528">
                  <c:v>2.25</c:v>
                </c:pt>
                <c:pt idx="529">
                  <c:v>2.2999999999999998</c:v>
                </c:pt>
                <c:pt idx="530">
                  <c:v>2.15</c:v>
                </c:pt>
                <c:pt idx="531">
                  <c:v>2</c:v>
                </c:pt>
                <c:pt idx="532">
                  <c:v>2.1</c:v>
                </c:pt>
                <c:pt idx="533">
                  <c:v>2</c:v>
                </c:pt>
                <c:pt idx="534">
                  <c:v>1.9</c:v>
                </c:pt>
                <c:pt idx="535">
                  <c:v>2</c:v>
                </c:pt>
                <c:pt idx="536">
                  <c:v>2.2999999999999998</c:v>
                </c:pt>
                <c:pt idx="537">
                  <c:v>2.2999999999999998</c:v>
                </c:pt>
                <c:pt idx="538">
                  <c:v>2.2000000000000002</c:v>
                </c:pt>
                <c:pt idx="539">
                  <c:v>1.95</c:v>
                </c:pt>
                <c:pt idx="540">
                  <c:v>1.85</c:v>
                </c:pt>
                <c:pt idx="541">
                  <c:v>1.9</c:v>
                </c:pt>
                <c:pt idx="542">
                  <c:v>1.95</c:v>
                </c:pt>
                <c:pt idx="543">
                  <c:v>2</c:v>
                </c:pt>
                <c:pt idx="544">
                  <c:v>1.95</c:v>
                </c:pt>
                <c:pt idx="545">
                  <c:v>1.95</c:v>
                </c:pt>
                <c:pt idx="546">
                  <c:v>2</c:v>
                </c:pt>
                <c:pt idx="547">
                  <c:v>1.9</c:v>
                </c:pt>
                <c:pt idx="548">
                  <c:v>1.9</c:v>
                </c:pt>
                <c:pt idx="549">
                  <c:v>1.9</c:v>
                </c:pt>
                <c:pt idx="550">
                  <c:v>2</c:v>
                </c:pt>
                <c:pt idx="551">
                  <c:v>2.1</c:v>
                </c:pt>
                <c:pt idx="552">
                  <c:v>2.25</c:v>
                </c:pt>
                <c:pt idx="553">
                  <c:v>2.2000000000000002</c:v>
                </c:pt>
                <c:pt idx="554">
                  <c:v>2.5</c:v>
                </c:pt>
                <c:pt idx="555">
                  <c:v>2.65</c:v>
                </c:pt>
                <c:pt idx="556">
                  <c:v>2.4</c:v>
                </c:pt>
                <c:pt idx="557">
                  <c:v>2.4</c:v>
                </c:pt>
                <c:pt idx="558">
                  <c:v>2.75</c:v>
                </c:pt>
                <c:pt idx="559">
                  <c:v>2.6</c:v>
                </c:pt>
                <c:pt idx="560">
                  <c:v>2.4</c:v>
                </c:pt>
                <c:pt idx="561">
                  <c:v>2.4</c:v>
                </c:pt>
                <c:pt idx="562">
                  <c:v>3</c:v>
                </c:pt>
                <c:pt idx="563">
                  <c:v>2.95</c:v>
                </c:pt>
                <c:pt idx="564">
                  <c:v>2.75</c:v>
                </c:pt>
                <c:pt idx="565">
                  <c:v>2.7</c:v>
                </c:pt>
                <c:pt idx="566">
                  <c:v>2.7</c:v>
                </c:pt>
                <c:pt idx="567">
                  <c:v>2.8</c:v>
                </c:pt>
                <c:pt idx="568">
                  <c:v>3.3</c:v>
                </c:pt>
                <c:pt idx="569">
                  <c:v>3.4</c:v>
                </c:pt>
                <c:pt idx="570">
                  <c:v>3.1</c:v>
                </c:pt>
                <c:pt idx="571">
                  <c:v>3.1</c:v>
                </c:pt>
                <c:pt idx="572">
                  <c:v>3.3</c:v>
                </c:pt>
                <c:pt idx="573">
                  <c:v>3.4</c:v>
                </c:pt>
                <c:pt idx="574">
                  <c:v>3.55</c:v>
                </c:pt>
                <c:pt idx="575">
                  <c:v>3.6</c:v>
                </c:pt>
                <c:pt idx="576">
                  <c:v>3.55</c:v>
                </c:pt>
                <c:pt idx="577">
                  <c:v>3.6</c:v>
                </c:pt>
                <c:pt idx="578">
                  <c:v>3.8</c:v>
                </c:pt>
                <c:pt idx="579">
                  <c:v>3.65</c:v>
                </c:pt>
                <c:pt idx="580">
                  <c:v>3.3</c:v>
                </c:pt>
                <c:pt idx="581">
                  <c:v>3.3</c:v>
                </c:pt>
                <c:pt idx="582">
                  <c:v>3.75</c:v>
                </c:pt>
                <c:pt idx="583">
                  <c:v>3.8</c:v>
                </c:pt>
                <c:pt idx="584">
                  <c:v>3.9</c:v>
                </c:pt>
                <c:pt idx="585">
                  <c:v>4</c:v>
                </c:pt>
                <c:pt idx="586">
                  <c:v>3.95</c:v>
                </c:pt>
                <c:pt idx="587">
                  <c:v>3.95</c:v>
                </c:pt>
                <c:pt idx="588">
                  <c:v>4.05</c:v>
                </c:pt>
                <c:pt idx="589">
                  <c:v>4</c:v>
                </c:pt>
                <c:pt idx="590">
                  <c:v>3.8</c:v>
                </c:pt>
                <c:pt idx="591">
                  <c:v>3.65</c:v>
                </c:pt>
                <c:pt idx="592">
                  <c:v>3.5</c:v>
                </c:pt>
                <c:pt idx="593">
                  <c:v>3.4</c:v>
                </c:pt>
                <c:pt idx="594">
                  <c:v>3</c:v>
                </c:pt>
                <c:pt idx="595">
                  <c:v>3</c:v>
                </c:pt>
                <c:pt idx="596">
                  <c:v>2.8</c:v>
                </c:pt>
                <c:pt idx="597">
                  <c:v>2.7</c:v>
                </c:pt>
                <c:pt idx="598">
                  <c:v>2.6</c:v>
                </c:pt>
                <c:pt idx="599">
                  <c:v>2.6</c:v>
                </c:pt>
                <c:pt idx="600">
                  <c:v>2.9</c:v>
                </c:pt>
                <c:pt idx="601">
                  <c:v>2.8</c:v>
                </c:pt>
                <c:pt idx="602">
                  <c:v>2.8</c:v>
                </c:pt>
                <c:pt idx="603">
                  <c:v>3</c:v>
                </c:pt>
                <c:pt idx="604">
                  <c:v>3.35</c:v>
                </c:pt>
                <c:pt idx="605">
                  <c:v>3.4</c:v>
                </c:pt>
                <c:pt idx="606">
                  <c:v>3</c:v>
                </c:pt>
                <c:pt idx="607">
                  <c:v>3</c:v>
                </c:pt>
                <c:pt idx="608">
                  <c:v>3.3</c:v>
                </c:pt>
                <c:pt idx="609">
                  <c:v>3.4</c:v>
                </c:pt>
                <c:pt idx="610">
                  <c:v>3.15</c:v>
                </c:pt>
                <c:pt idx="611">
                  <c:v>3.15</c:v>
                </c:pt>
                <c:pt idx="612">
                  <c:v>3</c:v>
                </c:pt>
                <c:pt idx="613">
                  <c:v>2.5</c:v>
                </c:pt>
                <c:pt idx="614">
                  <c:v>2.4</c:v>
                </c:pt>
                <c:pt idx="615">
                  <c:v>2.4</c:v>
                </c:pt>
                <c:pt idx="616">
                  <c:v>2.7</c:v>
                </c:pt>
                <c:pt idx="617">
                  <c:v>2.8</c:v>
                </c:pt>
                <c:pt idx="618">
                  <c:v>3</c:v>
                </c:pt>
                <c:pt idx="619">
                  <c:v>2.8</c:v>
                </c:pt>
                <c:pt idx="620">
                  <c:v>2.7</c:v>
                </c:pt>
                <c:pt idx="621">
                  <c:v>2.5</c:v>
                </c:pt>
                <c:pt idx="622">
                  <c:v>2.7</c:v>
                </c:pt>
                <c:pt idx="623">
                  <c:v>2.9</c:v>
                </c:pt>
                <c:pt idx="624">
                  <c:v>3.1</c:v>
                </c:pt>
                <c:pt idx="625">
                  <c:v>3</c:v>
                </c:pt>
                <c:pt idx="626">
                  <c:v>3.4</c:v>
                </c:pt>
                <c:pt idx="627">
                  <c:v>3.3</c:v>
                </c:pt>
                <c:pt idx="628">
                  <c:v>3.7</c:v>
                </c:pt>
                <c:pt idx="629">
                  <c:v>3.8</c:v>
                </c:pt>
                <c:pt idx="630">
                  <c:v>3.8</c:v>
                </c:pt>
                <c:pt idx="631">
                  <c:v>3.7</c:v>
                </c:pt>
                <c:pt idx="632">
                  <c:v>3.55</c:v>
                </c:pt>
                <c:pt idx="633">
                  <c:v>3.55</c:v>
                </c:pt>
                <c:pt idx="634">
                  <c:v>3.7</c:v>
                </c:pt>
                <c:pt idx="635">
                  <c:v>3.75</c:v>
                </c:pt>
                <c:pt idx="636">
                  <c:v>3.8</c:v>
                </c:pt>
                <c:pt idx="637">
                  <c:v>3.9</c:v>
                </c:pt>
                <c:pt idx="638">
                  <c:v>4</c:v>
                </c:pt>
                <c:pt idx="639">
                  <c:v>4</c:v>
                </c:pt>
                <c:pt idx="640">
                  <c:v>4.1500000000000004</c:v>
                </c:pt>
                <c:pt idx="641">
                  <c:v>4.0999999999999996</c:v>
                </c:pt>
                <c:pt idx="642">
                  <c:v>3.95</c:v>
                </c:pt>
                <c:pt idx="643">
                  <c:v>3.9</c:v>
                </c:pt>
                <c:pt idx="644">
                  <c:v>3.9</c:v>
                </c:pt>
                <c:pt idx="645">
                  <c:v>3.95</c:v>
                </c:pt>
                <c:pt idx="646">
                  <c:v>4.25</c:v>
                </c:pt>
                <c:pt idx="647">
                  <c:v>4.3</c:v>
                </c:pt>
                <c:pt idx="648">
                  <c:v>4.45</c:v>
                </c:pt>
                <c:pt idx="649">
                  <c:v>4.45</c:v>
                </c:pt>
                <c:pt idx="650">
                  <c:v>4.5</c:v>
                </c:pt>
                <c:pt idx="651">
                  <c:v>4.5</c:v>
                </c:pt>
                <c:pt idx="652">
                  <c:v>4.5</c:v>
                </c:pt>
                <c:pt idx="653">
                  <c:v>4.4000000000000004</c:v>
                </c:pt>
                <c:pt idx="654">
                  <c:v>4.4000000000000004</c:v>
                </c:pt>
                <c:pt idx="655">
                  <c:v>4.4000000000000004</c:v>
                </c:pt>
                <c:pt idx="656">
                  <c:v>4.4000000000000004</c:v>
                </c:pt>
                <c:pt idx="657">
                  <c:v>4.45</c:v>
                </c:pt>
                <c:pt idx="658">
                  <c:v>4.55</c:v>
                </c:pt>
                <c:pt idx="659">
                  <c:v>4.5999999999999996</c:v>
                </c:pt>
                <c:pt idx="660">
                  <c:v>4.5999999999999996</c:v>
                </c:pt>
                <c:pt idx="661">
                  <c:v>4.6500000000000004</c:v>
                </c:pt>
                <c:pt idx="662">
                  <c:v>4.5999999999999996</c:v>
                </c:pt>
                <c:pt idx="663">
                  <c:v>4.5999999999999996</c:v>
                </c:pt>
                <c:pt idx="664">
                  <c:v>4.6500000000000004</c:v>
                </c:pt>
                <c:pt idx="665">
                  <c:v>4.5</c:v>
                </c:pt>
                <c:pt idx="666">
                  <c:v>4.55</c:v>
                </c:pt>
                <c:pt idx="667">
                  <c:v>4.5999999999999996</c:v>
                </c:pt>
                <c:pt idx="668">
                  <c:v>4.5999999999999996</c:v>
                </c:pt>
                <c:pt idx="669">
                  <c:v>4.5999999999999996</c:v>
                </c:pt>
                <c:pt idx="670">
                  <c:v>4.5999999999999996</c:v>
                </c:pt>
                <c:pt idx="671">
                  <c:v>4.5999999999999996</c:v>
                </c:pt>
                <c:pt idx="672">
                  <c:v>4.5999999999999996</c:v>
                </c:pt>
                <c:pt idx="673">
                  <c:v>4.5999999999999996</c:v>
                </c:pt>
                <c:pt idx="674">
                  <c:v>4.5999999999999996</c:v>
                </c:pt>
                <c:pt idx="675">
                  <c:v>4.55</c:v>
                </c:pt>
                <c:pt idx="676">
                  <c:v>4.5</c:v>
                </c:pt>
                <c:pt idx="677">
                  <c:v>4.5</c:v>
                </c:pt>
                <c:pt idx="678">
                  <c:v>4.45</c:v>
                </c:pt>
                <c:pt idx="679">
                  <c:v>4.4000000000000004</c:v>
                </c:pt>
                <c:pt idx="680">
                  <c:v>4.4000000000000004</c:v>
                </c:pt>
                <c:pt idx="681">
                  <c:v>4.4000000000000004</c:v>
                </c:pt>
                <c:pt idx="682">
                  <c:v>4.4000000000000004</c:v>
                </c:pt>
                <c:pt idx="683">
                  <c:v>4.4000000000000004</c:v>
                </c:pt>
                <c:pt idx="684">
                  <c:v>4.45</c:v>
                </c:pt>
                <c:pt idx="685">
                  <c:v>4.45</c:v>
                </c:pt>
                <c:pt idx="686">
                  <c:v>4.5</c:v>
                </c:pt>
                <c:pt idx="687">
                  <c:v>4.5</c:v>
                </c:pt>
                <c:pt idx="688">
                  <c:v>4.55</c:v>
                </c:pt>
                <c:pt idx="689">
                  <c:v>4.5</c:v>
                </c:pt>
                <c:pt idx="690">
                  <c:v>4.5</c:v>
                </c:pt>
                <c:pt idx="691">
                  <c:v>4.5</c:v>
                </c:pt>
                <c:pt idx="692">
                  <c:v>4.55</c:v>
                </c:pt>
                <c:pt idx="693">
                  <c:v>4.6500000000000004</c:v>
                </c:pt>
                <c:pt idx="694">
                  <c:v>4.55</c:v>
                </c:pt>
                <c:pt idx="695">
                  <c:v>4.5999999999999996</c:v>
                </c:pt>
                <c:pt idx="696">
                  <c:v>4.4000000000000004</c:v>
                </c:pt>
                <c:pt idx="697">
                  <c:v>4.8</c:v>
                </c:pt>
                <c:pt idx="698">
                  <c:v>4.8</c:v>
                </c:pt>
                <c:pt idx="699">
                  <c:v>4.8</c:v>
                </c:pt>
                <c:pt idx="700">
                  <c:v>4.8</c:v>
                </c:pt>
                <c:pt idx="701">
                  <c:v>4.8</c:v>
                </c:pt>
                <c:pt idx="702">
                  <c:v>4.9000000000000004</c:v>
                </c:pt>
                <c:pt idx="703">
                  <c:v>4.9000000000000004</c:v>
                </c:pt>
                <c:pt idx="704">
                  <c:v>4.95</c:v>
                </c:pt>
                <c:pt idx="705">
                  <c:v>4.95</c:v>
                </c:pt>
                <c:pt idx="706">
                  <c:v>5</c:v>
                </c:pt>
                <c:pt idx="707">
                  <c:v>5</c:v>
                </c:pt>
                <c:pt idx="708">
                  <c:v>4.9000000000000004</c:v>
                </c:pt>
                <c:pt idx="709">
                  <c:v>4.9000000000000004</c:v>
                </c:pt>
                <c:pt idx="710">
                  <c:v>4.9000000000000004</c:v>
                </c:pt>
                <c:pt idx="711">
                  <c:v>4.9000000000000004</c:v>
                </c:pt>
                <c:pt idx="712">
                  <c:v>4.8499999999999996</c:v>
                </c:pt>
                <c:pt idx="713">
                  <c:v>4.8</c:v>
                </c:pt>
                <c:pt idx="714">
                  <c:v>4.75</c:v>
                </c:pt>
                <c:pt idx="715">
                  <c:v>4.7</c:v>
                </c:pt>
                <c:pt idx="716">
                  <c:v>4.5</c:v>
                </c:pt>
                <c:pt idx="717">
                  <c:v>4.4000000000000004</c:v>
                </c:pt>
                <c:pt idx="718">
                  <c:v>4.0999999999999996</c:v>
                </c:pt>
                <c:pt idx="719">
                  <c:v>4</c:v>
                </c:pt>
                <c:pt idx="720">
                  <c:v>3.8</c:v>
                </c:pt>
                <c:pt idx="721">
                  <c:v>3.7</c:v>
                </c:pt>
                <c:pt idx="722">
                  <c:v>3.65</c:v>
                </c:pt>
                <c:pt idx="723">
                  <c:v>3.6</c:v>
                </c:pt>
                <c:pt idx="724">
                  <c:v>3.4</c:v>
                </c:pt>
                <c:pt idx="725">
                  <c:v>3.4</c:v>
                </c:pt>
                <c:pt idx="726">
                  <c:v>3.15</c:v>
                </c:pt>
                <c:pt idx="727">
                  <c:v>3.15</c:v>
                </c:pt>
                <c:pt idx="728">
                  <c:v>3</c:v>
                </c:pt>
                <c:pt idx="729">
                  <c:v>3</c:v>
                </c:pt>
                <c:pt idx="730">
                  <c:v>2.96</c:v>
                </c:pt>
                <c:pt idx="731">
                  <c:v>2.9</c:v>
                </c:pt>
              </c:numCache>
              <c:extLst xmlns:c15="http://schemas.microsoft.com/office/drawing/2012/chart"/>
            </c:numRef>
          </c:val>
          <c:smooth val="1"/>
          <c:extLst>
            <c:ext xmlns:c16="http://schemas.microsoft.com/office/drawing/2014/chart" uri="{C3380CC4-5D6E-409C-BE32-E72D297353CC}">
              <c16:uniqueId val="{00000001-1278-4808-8539-955BB81314B0}"/>
            </c:ext>
          </c:extLst>
        </c:ser>
        <c:ser>
          <c:idx val="14"/>
          <c:order val="1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  <c:extLst xmlns:c15="http://schemas.microsoft.com/office/drawing/2012/chart"/>
            </c:numRef>
          </c:cat>
          <c:val>
            <c:numRef>
              <c:f>DATOS!$S$3:$S$734</c:f>
              <c:numCache>
                <c:formatCode>0.00</c:formatCode>
                <c:ptCount val="732"/>
                <c:pt idx="0">
                  <c:v>2.87</c:v>
                </c:pt>
                <c:pt idx="1">
                  <c:v>2.76</c:v>
                </c:pt>
                <c:pt idx="2">
                  <c:v>2.7</c:v>
                </c:pt>
                <c:pt idx="3">
                  <c:v>2.5</c:v>
                </c:pt>
                <c:pt idx="4">
                  <c:v>2.4500000000000002</c:v>
                </c:pt>
                <c:pt idx="5">
                  <c:v>2.4</c:v>
                </c:pt>
                <c:pt idx="6">
                  <c:v>2.25</c:v>
                </c:pt>
                <c:pt idx="7">
                  <c:v>2.5</c:v>
                </c:pt>
                <c:pt idx="8">
                  <c:v>2.6</c:v>
                </c:pt>
                <c:pt idx="9">
                  <c:v>2.6</c:v>
                </c:pt>
                <c:pt idx="10">
                  <c:v>2.25</c:v>
                </c:pt>
                <c:pt idx="11">
                  <c:v>2.6</c:v>
                </c:pt>
                <c:pt idx="12">
                  <c:v>2.9</c:v>
                </c:pt>
                <c:pt idx="13">
                  <c:v>2.85</c:v>
                </c:pt>
                <c:pt idx="14">
                  <c:v>2.7</c:v>
                </c:pt>
                <c:pt idx="15">
                  <c:v>2.7</c:v>
                </c:pt>
                <c:pt idx="16">
                  <c:v>2.6</c:v>
                </c:pt>
                <c:pt idx="17">
                  <c:v>2.6</c:v>
                </c:pt>
                <c:pt idx="18">
                  <c:v>2.7</c:v>
                </c:pt>
                <c:pt idx="19">
                  <c:v>2.75</c:v>
                </c:pt>
                <c:pt idx="20">
                  <c:v>2.5499999999999998</c:v>
                </c:pt>
                <c:pt idx="21">
                  <c:v>2.5</c:v>
                </c:pt>
                <c:pt idx="22">
                  <c:v>2.4</c:v>
                </c:pt>
                <c:pt idx="23">
                  <c:v>2.5</c:v>
                </c:pt>
                <c:pt idx="24">
                  <c:v>2.4</c:v>
                </c:pt>
                <c:pt idx="25">
                  <c:v>2.4500000000000002</c:v>
                </c:pt>
                <c:pt idx="26">
                  <c:v>2.4</c:v>
                </c:pt>
                <c:pt idx="27">
                  <c:v>2.2000000000000002</c:v>
                </c:pt>
                <c:pt idx="28">
                  <c:v>2.1</c:v>
                </c:pt>
                <c:pt idx="29">
                  <c:v>2.0499999999999998</c:v>
                </c:pt>
                <c:pt idx="30">
                  <c:v>2.4</c:v>
                </c:pt>
                <c:pt idx="31">
                  <c:v>2.4</c:v>
                </c:pt>
                <c:pt idx="32">
                  <c:v>2.4</c:v>
                </c:pt>
                <c:pt idx="33">
                  <c:v>2.25</c:v>
                </c:pt>
                <c:pt idx="34">
                  <c:v>2.2000000000000002</c:v>
                </c:pt>
                <c:pt idx="35">
                  <c:v>2.4</c:v>
                </c:pt>
                <c:pt idx="36">
                  <c:v>2.4</c:v>
                </c:pt>
                <c:pt idx="37">
                  <c:v>2.4</c:v>
                </c:pt>
                <c:pt idx="38">
                  <c:v>2.4</c:v>
                </c:pt>
                <c:pt idx="39">
                  <c:v>2.35</c:v>
                </c:pt>
                <c:pt idx="40">
                  <c:v>2.5</c:v>
                </c:pt>
                <c:pt idx="41">
                  <c:v>2.5</c:v>
                </c:pt>
                <c:pt idx="42">
                  <c:v>2.5</c:v>
                </c:pt>
                <c:pt idx="43">
                  <c:v>2.6</c:v>
                </c:pt>
                <c:pt idx="44">
                  <c:v>2.4</c:v>
                </c:pt>
                <c:pt idx="45">
                  <c:v>2.4500000000000002</c:v>
                </c:pt>
                <c:pt idx="46">
                  <c:v>2.5499999999999998</c:v>
                </c:pt>
                <c:pt idx="47">
                  <c:v>2.4500000000000002</c:v>
                </c:pt>
                <c:pt idx="48">
                  <c:v>2.8</c:v>
                </c:pt>
                <c:pt idx="49">
                  <c:v>2.8</c:v>
                </c:pt>
                <c:pt idx="50">
                  <c:v>3.15</c:v>
                </c:pt>
                <c:pt idx="51">
                  <c:v>3</c:v>
                </c:pt>
                <c:pt idx="52">
                  <c:v>3.8</c:v>
                </c:pt>
                <c:pt idx="53">
                  <c:v>2.7</c:v>
                </c:pt>
                <c:pt idx="54">
                  <c:v>2.7</c:v>
                </c:pt>
                <c:pt idx="55">
                  <c:v>2.6</c:v>
                </c:pt>
                <c:pt idx="56">
                  <c:v>2.4</c:v>
                </c:pt>
                <c:pt idx="57">
                  <c:v>2.4500000000000002</c:v>
                </c:pt>
                <c:pt idx="58">
                  <c:v>2.6</c:v>
                </c:pt>
                <c:pt idx="59">
                  <c:v>2.6</c:v>
                </c:pt>
                <c:pt idx="60">
                  <c:v>2.7</c:v>
                </c:pt>
                <c:pt idx="61">
                  <c:v>2.8</c:v>
                </c:pt>
                <c:pt idx="62">
                  <c:v>3.2</c:v>
                </c:pt>
                <c:pt idx="63">
                  <c:v>2.7</c:v>
                </c:pt>
                <c:pt idx="64">
                  <c:v>2.65</c:v>
                </c:pt>
                <c:pt idx="65">
                  <c:v>2.65</c:v>
                </c:pt>
                <c:pt idx="66">
                  <c:v>2.6</c:v>
                </c:pt>
                <c:pt idx="67">
                  <c:v>2.5</c:v>
                </c:pt>
                <c:pt idx="68">
                  <c:v>2.2999999999999998</c:v>
                </c:pt>
                <c:pt idx="69">
                  <c:v>2.4</c:v>
                </c:pt>
                <c:pt idx="70">
                  <c:v>2.2999999999999998</c:v>
                </c:pt>
                <c:pt idx="71">
                  <c:v>2.2999999999999998</c:v>
                </c:pt>
                <c:pt idx="72">
                  <c:v>2.25</c:v>
                </c:pt>
                <c:pt idx="73">
                  <c:v>2.25</c:v>
                </c:pt>
                <c:pt idx="74">
                  <c:v>2.65</c:v>
                </c:pt>
                <c:pt idx="75">
                  <c:v>2.8</c:v>
                </c:pt>
                <c:pt idx="76">
                  <c:v>2.85</c:v>
                </c:pt>
                <c:pt idx="77">
                  <c:v>2.8</c:v>
                </c:pt>
                <c:pt idx="78">
                  <c:v>2.85</c:v>
                </c:pt>
                <c:pt idx="79">
                  <c:v>3</c:v>
                </c:pt>
                <c:pt idx="80">
                  <c:v>3.05</c:v>
                </c:pt>
                <c:pt idx="81">
                  <c:v>3</c:v>
                </c:pt>
                <c:pt idx="82">
                  <c:v>2.7</c:v>
                </c:pt>
                <c:pt idx="83">
                  <c:v>2.7</c:v>
                </c:pt>
                <c:pt idx="84">
                  <c:v>2.8</c:v>
                </c:pt>
                <c:pt idx="85">
                  <c:v>2.85</c:v>
                </c:pt>
                <c:pt idx="86">
                  <c:v>2.95</c:v>
                </c:pt>
                <c:pt idx="87">
                  <c:v>2.95</c:v>
                </c:pt>
                <c:pt idx="88">
                  <c:v>2.65</c:v>
                </c:pt>
                <c:pt idx="89">
                  <c:v>2.4500000000000002</c:v>
                </c:pt>
                <c:pt idx="90">
                  <c:v>2.4500000000000002</c:v>
                </c:pt>
                <c:pt idx="91">
                  <c:v>2.4</c:v>
                </c:pt>
                <c:pt idx="92">
                  <c:v>2.2000000000000002</c:v>
                </c:pt>
                <c:pt idx="93">
                  <c:v>2.0499999999999998</c:v>
                </c:pt>
                <c:pt idx="94">
                  <c:v>2</c:v>
                </c:pt>
                <c:pt idx="95">
                  <c:v>2</c:v>
                </c:pt>
                <c:pt idx="96">
                  <c:v>2</c:v>
                </c:pt>
                <c:pt idx="97">
                  <c:v>2</c:v>
                </c:pt>
                <c:pt idx="98">
                  <c:v>1.9</c:v>
                </c:pt>
                <c:pt idx="99">
                  <c:v>1.9</c:v>
                </c:pt>
                <c:pt idx="100">
                  <c:v>1.85</c:v>
                </c:pt>
                <c:pt idx="101">
                  <c:v>1.85</c:v>
                </c:pt>
                <c:pt idx="102">
                  <c:v>1.9</c:v>
                </c:pt>
                <c:pt idx="103">
                  <c:v>1.7</c:v>
                </c:pt>
                <c:pt idx="104">
                  <c:v>1.8</c:v>
                </c:pt>
                <c:pt idx="129">
                  <c:v>1.58</c:v>
                </c:pt>
                <c:pt idx="130">
                  <c:v>1.74</c:v>
                </c:pt>
                <c:pt idx="131">
                  <c:v>2.2599999999999998</c:v>
                </c:pt>
                <c:pt idx="132">
                  <c:v>2.12</c:v>
                </c:pt>
                <c:pt idx="133">
                  <c:v>1.99</c:v>
                </c:pt>
                <c:pt idx="134">
                  <c:v>1.96</c:v>
                </c:pt>
                <c:pt idx="135">
                  <c:v>2.0179999999999998</c:v>
                </c:pt>
                <c:pt idx="136">
                  <c:v>2.0299999999999998</c:v>
                </c:pt>
                <c:pt idx="161">
                  <c:v>2.4300000000000002</c:v>
                </c:pt>
                <c:pt idx="162">
                  <c:v>2.74</c:v>
                </c:pt>
                <c:pt idx="163">
                  <c:v>3.15</c:v>
                </c:pt>
                <c:pt idx="164">
                  <c:v>3.61</c:v>
                </c:pt>
                <c:pt idx="165">
                  <c:v>3.54</c:v>
                </c:pt>
                <c:pt idx="166">
                  <c:v>3.24</c:v>
                </c:pt>
                <c:pt idx="167">
                  <c:v>3.12</c:v>
                </c:pt>
                <c:pt idx="168">
                  <c:v>3.16</c:v>
                </c:pt>
                <c:pt idx="169">
                  <c:v>3.17</c:v>
                </c:pt>
                <c:pt idx="170">
                  <c:v>3.16</c:v>
                </c:pt>
                <c:pt idx="171">
                  <c:v>3.18</c:v>
                </c:pt>
                <c:pt idx="172">
                  <c:v>3.53</c:v>
                </c:pt>
                <c:pt idx="173">
                  <c:v>3.75</c:v>
                </c:pt>
                <c:pt idx="174">
                  <c:v>3.68</c:v>
                </c:pt>
                <c:pt idx="175">
                  <c:v>3.64</c:v>
                </c:pt>
                <c:pt idx="176">
                  <c:v>3.66</c:v>
                </c:pt>
                <c:pt idx="177">
                  <c:v>3.65</c:v>
                </c:pt>
                <c:pt idx="178">
                  <c:v>3.66</c:v>
                </c:pt>
                <c:pt idx="179">
                  <c:v>3.54</c:v>
                </c:pt>
                <c:pt idx="180">
                  <c:v>3.59</c:v>
                </c:pt>
                <c:pt idx="181">
                  <c:v>3.37</c:v>
                </c:pt>
                <c:pt idx="182">
                  <c:v>3.09</c:v>
                </c:pt>
                <c:pt idx="183">
                  <c:v>3.08</c:v>
                </c:pt>
                <c:pt idx="184">
                  <c:v>2.96</c:v>
                </c:pt>
                <c:pt idx="185">
                  <c:v>3.19</c:v>
                </c:pt>
                <c:pt idx="186">
                  <c:v>3.29</c:v>
                </c:pt>
                <c:pt idx="187">
                  <c:v>3.25</c:v>
                </c:pt>
                <c:pt idx="188">
                  <c:v>3.2</c:v>
                </c:pt>
                <c:pt idx="189">
                  <c:v>3.3</c:v>
                </c:pt>
                <c:pt idx="190">
                  <c:v>3.68</c:v>
                </c:pt>
                <c:pt idx="191">
                  <c:v>3.59</c:v>
                </c:pt>
                <c:pt idx="192">
                  <c:v>3.36</c:v>
                </c:pt>
                <c:pt idx="193">
                  <c:v>3.28</c:v>
                </c:pt>
                <c:pt idx="194">
                  <c:v>3.2</c:v>
                </c:pt>
                <c:pt idx="195">
                  <c:v>3.23</c:v>
                </c:pt>
                <c:pt idx="196">
                  <c:v>3.41</c:v>
                </c:pt>
                <c:pt idx="197">
                  <c:v>3.63</c:v>
                </c:pt>
                <c:pt idx="198">
                  <c:v>4.0599999999999996</c:v>
                </c:pt>
                <c:pt idx="199">
                  <c:v>3.85</c:v>
                </c:pt>
                <c:pt idx="200">
                  <c:v>3.93</c:v>
                </c:pt>
                <c:pt idx="201">
                  <c:v>3.88</c:v>
                </c:pt>
                <c:pt idx="202">
                  <c:v>3.65</c:v>
                </c:pt>
                <c:pt idx="203">
                  <c:v>3.45</c:v>
                </c:pt>
                <c:pt idx="204">
                  <c:v>3.56</c:v>
                </c:pt>
                <c:pt idx="205">
                  <c:v>3.54</c:v>
                </c:pt>
                <c:pt idx="206">
                  <c:v>4.08</c:v>
                </c:pt>
                <c:pt idx="207">
                  <c:v>4.3099999999999996</c:v>
                </c:pt>
                <c:pt idx="208">
                  <c:v>4.33</c:v>
                </c:pt>
                <c:pt idx="209">
                  <c:v>4.26</c:v>
                </c:pt>
                <c:pt idx="210">
                  <c:v>4.26</c:v>
                </c:pt>
                <c:pt idx="211">
                  <c:v>4.17</c:v>
                </c:pt>
                <c:pt idx="212">
                  <c:v>3.95</c:v>
                </c:pt>
                <c:pt idx="213">
                  <c:v>3.69</c:v>
                </c:pt>
                <c:pt idx="214">
                  <c:v>3.65</c:v>
                </c:pt>
                <c:pt idx="215">
                  <c:v>3.73</c:v>
                </c:pt>
                <c:pt idx="216">
                  <c:v>3.87</c:v>
                </c:pt>
                <c:pt idx="217">
                  <c:v>3.85</c:v>
                </c:pt>
                <c:pt idx="218">
                  <c:v>3.94</c:v>
                </c:pt>
                <c:pt idx="219">
                  <c:v>3.97</c:v>
                </c:pt>
                <c:pt idx="220">
                  <c:v>4.05</c:v>
                </c:pt>
                <c:pt idx="221">
                  <c:v>4.07</c:v>
                </c:pt>
                <c:pt idx="222">
                  <c:v>4.13</c:v>
                </c:pt>
                <c:pt idx="223">
                  <c:v>4.0599999999999996</c:v>
                </c:pt>
                <c:pt idx="224">
                  <c:v>4.32</c:v>
                </c:pt>
                <c:pt idx="225">
                  <c:v>4.28</c:v>
                </c:pt>
                <c:pt idx="226">
                  <c:v>4.1100000000000003</c:v>
                </c:pt>
                <c:pt idx="227">
                  <c:v>4.09</c:v>
                </c:pt>
                <c:pt idx="228">
                  <c:v>4.16</c:v>
                </c:pt>
                <c:pt idx="229">
                  <c:v>4.47</c:v>
                </c:pt>
                <c:pt idx="230">
                  <c:v>4.5599999999999996</c:v>
                </c:pt>
                <c:pt idx="231">
                  <c:v>4.62</c:v>
                </c:pt>
                <c:pt idx="232">
                  <c:v>4.58</c:v>
                </c:pt>
                <c:pt idx="233">
                  <c:v>4.46</c:v>
                </c:pt>
                <c:pt idx="234">
                  <c:v>4.25</c:v>
                </c:pt>
                <c:pt idx="235">
                  <c:v>4.24</c:v>
                </c:pt>
                <c:pt idx="236">
                  <c:v>4.17</c:v>
                </c:pt>
                <c:pt idx="237">
                  <c:v>3.98</c:v>
                </c:pt>
                <c:pt idx="238">
                  <c:v>4.04</c:v>
                </c:pt>
                <c:pt idx="239">
                  <c:v>4.13</c:v>
                </c:pt>
                <c:pt idx="240">
                  <c:v>4.09</c:v>
                </c:pt>
                <c:pt idx="241">
                  <c:v>3.98</c:v>
                </c:pt>
                <c:pt idx="242">
                  <c:v>3.78</c:v>
                </c:pt>
                <c:pt idx="243">
                  <c:v>4.0199999999999996</c:v>
                </c:pt>
                <c:pt idx="244">
                  <c:v>4.3899999999999997</c:v>
                </c:pt>
                <c:pt idx="245">
                  <c:v>4.3499999999999996</c:v>
                </c:pt>
                <c:pt idx="246">
                  <c:v>4.25</c:v>
                </c:pt>
                <c:pt idx="247">
                  <c:v>4.2</c:v>
                </c:pt>
                <c:pt idx="248">
                  <c:v>4.24</c:v>
                </c:pt>
                <c:pt idx="249">
                  <c:v>4.1900000000000004</c:v>
                </c:pt>
                <c:pt idx="250">
                  <c:v>4.1399999999999997</c:v>
                </c:pt>
                <c:pt idx="251">
                  <c:v>4.25</c:v>
                </c:pt>
                <c:pt idx="252">
                  <c:v>4.38</c:v>
                </c:pt>
                <c:pt idx="253">
                  <c:v>4.43</c:v>
                </c:pt>
                <c:pt idx="254">
                  <c:v>4.54</c:v>
                </c:pt>
                <c:pt idx="255">
                  <c:v>4.5</c:v>
                </c:pt>
                <c:pt idx="256">
                  <c:v>4.55</c:v>
                </c:pt>
                <c:pt idx="257">
                  <c:v>4.5999999999999996</c:v>
                </c:pt>
                <c:pt idx="258">
                  <c:v>4.6500000000000004</c:v>
                </c:pt>
                <c:pt idx="259">
                  <c:v>4.5999999999999996</c:v>
                </c:pt>
                <c:pt idx="260">
                  <c:v>4.55</c:v>
                </c:pt>
                <c:pt idx="261">
                  <c:v>4.5</c:v>
                </c:pt>
                <c:pt idx="262">
                  <c:v>4.45</c:v>
                </c:pt>
                <c:pt idx="263">
                  <c:v>4.3</c:v>
                </c:pt>
                <c:pt idx="264">
                  <c:v>4.2</c:v>
                </c:pt>
                <c:pt idx="265">
                  <c:v>4.0999999999999996</c:v>
                </c:pt>
                <c:pt idx="266">
                  <c:v>4.05</c:v>
                </c:pt>
                <c:pt idx="267">
                  <c:v>4</c:v>
                </c:pt>
                <c:pt idx="268">
                  <c:v>3.8</c:v>
                </c:pt>
                <c:pt idx="269">
                  <c:v>3.65</c:v>
                </c:pt>
                <c:pt idx="270">
                  <c:v>3.7</c:v>
                </c:pt>
                <c:pt idx="271">
                  <c:v>3.65</c:v>
                </c:pt>
                <c:pt idx="272">
                  <c:v>3.7</c:v>
                </c:pt>
                <c:pt idx="273">
                  <c:v>3.6</c:v>
                </c:pt>
                <c:pt idx="274">
                  <c:v>3.5</c:v>
                </c:pt>
                <c:pt idx="275">
                  <c:v>3.45</c:v>
                </c:pt>
                <c:pt idx="276">
                  <c:v>3.2</c:v>
                </c:pt>
                <c:pt idx="277">
                  <c:v>3.37</c:v>
                </c:pt>
                <c:pt idx="278">
                  <c:v>3.46</c:v>
                </c:pt>
                <c:pt idx="279">
                  <c:v>3.39</c:v>
                </c:pt>
                <c:pt idx="280">
                  <c:v>3.6</c:v>
                </c:pt>
                <c:pt idx="281">
                  <c:v>3.65</c:v>
                </c:pt>
                <c:pt idx="282">
                  <c:v>3.5</c:v>
                </c:pt>
                <c:pt idx="283">
                  <c:v>3.45</c:v>
                </c:pt>
                <c:pt idx="284">
                  <c:v>3.4</c:v>
                </c:pt>
                <c:pt idx="285">
                  <c:v>3.2</c:v>
                </c:pt>
                <c:pt idx="286">
                  <c:v>3.6</c:v>
                </c:pt>
                <c:pt idx="287">
                  <c:v>3.7</c:v>
                </c:pt>
                <c:pt idx="288">
                  <c:v>3.65</c:v>
                </c:pt>
                <c:pt idx="289">
                  <c:v>3.6</c:v>
                </c:pt>
                <c:pt idx="290">
                  <c:v>3.55</c:v>
                </c:pt>
                <c:pt idx="291">
                  <c:v>3.3</c:v>
                </c:pt>
                <c:pt idx="292">
                  <c:v>3.25</c:v>
                </c:pt>
                <c:pt idx="293">
                  <c:v>3.2</c:v>
                </c:pt>
                <c:pt idx="294">
                  <c:v>3.15</c:v>
                </c:pt>
                <c:pt idx="295">
                  <c:v>3.1</c:v>
                </c:pt>
                <c:pt idx="296">
                  <c:v>2.85</c:v>
                </c:pt>
                <c:pt idx="297">
                  <c:v>2.7</c:v>
                </c:pt>
                <c:pt idx="298">
                  <c:v>2.7</c:v>
                </c:pt>
                <c:pt idx="299">
                  <c:v>2.6</c:v>
                </c:pt>
                <c:pt idx="300">
                  <c:v>2.4</c:v>
                </c:pt>
                <c:pt idx="301">
                  <c:v>2.4</c:v>
                </c:pt>
                <c:pt idx="302">
                  <c:v>2</c:v>
                </c:pt>
                <c:pt idx="303">
                  <c:v>2</c:v>
                </c:pt>
                <c:pt idx="304">
                  <c:v>1.95</c:v>
                </c:pt>
                <c:pt idx="305">
                  <c:v>2</c:v>
                </c:pt>
                <c:pt idx="306">
                  <c:v>1.9</c:v>
                </c:pt>
                <c:pt idx="307">
                  <c:v>1.85</c:v>
                </c:pt>
                <c:pt idx="308">
                  <c:v>1.8</c:v>
                </c:pt>
                <c:pt idx="309">
                  <c:v>1.75</c:v>
                </c:pt>
                <c:pt idx="310">
                  <c:v>2</c:v>
                </c:pt>
                <c:pt idx="311">
                  <c:v>2.1</c:v>
                </c:pt>
                <c:pt idx="312">
                  <c:v>2.2000000000000002</c:v>
                </c:pt>
                <c:pt idx="313">
                  <c:v>2.2000000000000002</c:v>
                </c:pt>
                <c:pt idx="314">
                  <c:v>2.5</c:v>
                </c:pt>
                <c:pt idx="315">
                  <c:v>2.4500000000000002</c:v>
                </c:pt>
                <c:pt idx="316">
                  <c:v>1.9</c:v>
                </c:pt>
                <c:pt idx="317">
                  <c:v>2</c:v>
                </c:pt>
                <c:pt idx="318">
                  <c:v>2</c:v>
                </c:pt>
                <c:pt idx="319">
                  <c:v>2.0499999999999998</c:v>
                </c:pt>
                <c:pt idx="320">
                  <c:v>2.1</c:v>
                </c:pt>
                <c:pt idx="321">
                  <c:v>2.2000000000000002</c:v>
                </c:pt>
                <c:pt idx="322">
                  <c:v>1.95</c:v>
                </c:pt>
                <c:pt idx="323">
                  <c:v>1.8</c:v>
                </c:pt>
                <c:pt idx="324">
                  <c:v>1.65</c:v>
                </c:pt>
                <c:pt idx="325">
                  <c:v>1.55</c:v>
                </c:pt>
                <c:pt idx="326">
                  <c:v>1.45</c:v>
                </c:pt>
                <c:pt idx="327">
                  <c:v>1.3</c:v>
                </c:pt>
                <c:pt idx="328">
                  <c:v>1.6</c:v>
                </c:pt>
                <c:pt idx="329">
                  <c:v>1.65</c:v>
                </c:pt>
                <c:pt idx="330">
                  <c:v>2.0499999999999998</c:v>
                </c:pt>
                <c:pt idx="331">
                  <c:v>2.1</c:v>
                </c:pt>
                <c:pt idx="332">
                  <c:v>2</c:v>
                </c:pt>
                <c:pt idx="333">
                  <c:v>2.2000000000000002</c:v>
                </c:pt>
                <c:pt idx="334">
                  <c:v>2.35</c:v>
                </c:pt>
                <c:pt idx="335">
                  <c:v>2.4</c:v>
                </c:pt>
                <c:pt idx="336">
                  <c:v>3.2</c:v>
                </c:pt>
                <c:pt idx="337">
                  <c:v>3.3</c:v>
                </c:pt>
                <c:pt idx="338">
                  <c:v>2.65</c:v>
                </c:pt>
                <c:pt idx="339">
                  <c:v>2.5</c:v>
                </c:pt>
                <c:pt idx="340">
                  <c:v>2.4</c:v>
                </c:pt>
                <c:pt idx="341">
                  <c:v>2.35</c:v>
                </c:pt>
                <c:pt idx="342">
                  <c:v>2.1</c:v>
                </c:pt>
                <c:pt idx="343">
                  <c:v>2.2000000000000002</c:v>
                </c:pt>
                <c:pt idx="344">
                  <c:v>2.2000000000000002</c:v>
                </c:pt>
                <c:pt idx="345">
                  <c:v>2.1</c:v>
                </c:pt>
                <c:pt idx="346">
                  <c:v>2.2999999999999998</c:v>
                </c:pt>
                <c:pt idx="347">
                  <c:v>2.2000000000000002</c:v>
                </c:pt>
                <c:pt idx="348">
                  <c:v>2.25</c:v>
                </c:pt>
                <c:pt idx="349">
                  <c:v>2.2000000000000002</c:v>
                </c:pt>
                <c:pt idx="350">
                  <c:v>1.9</c:v>
                </c:pt>
                <c:pt idx="351">
                  <c:v>1.9</c:v>
                </c:pt>
                <c:pt idx="352">
                  <c:v>2</c:v>
                </c:pt>
                <c:pt idx="353">
                  <c:v>1.95</c:v>
                </c:pt>
                <c:pt idx="354">
                  <c:v>1.8</c:v>
                </c:pt>
                <c:pt idx="355">
                  <c:v>1.87</c:v>
                </c:pt>
                <c:pt idx="356">
                  <c:v>1.8</c:v>
                </c:pt>
                <c:pt idx="357">
                  <c:v>1.75</c:v>
                </c:pt>
                <c:pt idx="358">
                  <c:v>1.7</c:v>
                </c:pt>
                <c:pt idx="359">
                  <c:v>1.65</c:v>
                </c:pt>
                <c:pt idx="360">
                  <c:v>1.4</c:v>
                </c:pt>
                <c:pt idx="361">
                  <c:v>1.4</c:v>
                </c:pt>
                <c:pt idx="362">
                  <c:v>1.7</c:v>
                </c:pt>
                <c:pt idx="363">
                  <c:v>1.65</c:v>
                </c:pt>
                <c:pt idx="364">
                  <c:v>1.6</c:v>
                </c:pt>
                <c:pt idx="365">
                  <c:v>1.65</c:v>
                </c:pt>
                <c:pt idx="366">
                  <c:v>2.1</c:v>
                </c:pt>
                <c:pt idx="367">
                  <c:v>2.2000000000000002</c:v>
                </c:pt>
                <c:pt idx="368">
                  <c:v>1.7</c:v>
                </c:pt>
                <c:pt idx="369">
                  <c:v>1.65</c:v>
                </c:pt>
                <c:pt idx="370">
                  <c:v>2.2999999999999998</c:v>
                </c:pt>
                <c:pt idx="371">
                  <c:v>2.5499999999999998</c:v>
                </c:pt>
                <c:pt idx="372">
                  <c:v>2.4500000000000002</c:v>
                </c:pt>
                <c:pt idx="373">
                  <c:v>2.4500000000000002</c:v>
                </c:pt>
                <c:pt idx="374">
                  <c:v>2.5</c:v>
                </c:pt>
                <c:pt idx="375">
                  <c:v>2.6</c:v>
                </c:pt>
                <c:pt idx="376">
                  <c:v>2.6</c:v>
                </c:pt>
                <c:pt idx="377">
                  <c:v>2.6</c:v>
                </c:pt>
                <c:pt idx="378">
                  <c:v>2.25</c:v>
                </c:pt>
                <c:pt idx="379">
                  <c:v>2.2000000000000002</c:v>
                </c:pt>
                <c:pt idx="380">
                  <c:v>1.85</c:v>
                </c:pt>
                <c:pt idx="381">
                  <c:v>1.5</c:v>
                </c:pt>
                <c:pt idx="382">
                  <c:v>1.45</c:v>
                </c:pt>
                <c:pt idx="383">
                  <c:v>1.55</c:v>
                </c:pt>
                <c:pt idx="384">
                  <c:v>1.6</c:v>
                </c:pt>
                <c:pt idx="385">
                  <c:v>1.5</c:v>
                </c:pt>
                <c:pt idx="386">
                  <c:v>1.5</c:v>
                </c:pt>
                <c:pt idx="387">
                  <c:v>1.7</c:v>
                </c:pt>
                <c:pt idx="388">
                  <c:v>2.2999999999999998</c:v>
                </c:pt>
                <c:pt idx="389">
                  <c:v>2.4500000000000002</c:v>
                </c:pt>
                <c:pt idx="390">
                  <c:v>1.95</c:v>
                </c:pt>
                <c:pt idx="391">
                  <c:v>2</c:v>
                </c:pt>
                <c:pt idx="392">
                  <c:v>2.2999999999999998</c:v>
                </c:pt>
                <c:pt idx="393">
                  <c:v>2.2999999999999998</c:v>
                </c:pt>
                <c:pt idx="394">
                  <c:v>2.35</c:v>
                </c:pt>
                <c:pt idx="395">
                  <c:v>2.2000000000000002</c:v>
                </c:pt>
                <c:pt idx="396">
                  <c:v>2.2999999999999998</c:v>
                </c:pt>
                <c:pt idx="397">
                  <c:v>2.2000000000000002</c:v>
                </c:pt>
                <c:pt idx="398">
                  <c:v>2.1</c:v>
                </c:pt>
                <c:pt idx="399">
                  <c:v>2.2000000000000002</c:v>
                </c:pt>
                <c:pt idx="400">
                  <c:v>2.2999999999999998</c:v>
                </c:pt>
                <c:pt idx="401">
                  <c:v>2.25</c:v>
                </c:pt>
                <c:pt idx="402">
                  <c:v>1.9</c:v>
                </c:pt>
                <c:pt idx="403">
                  <c:v>1.6</c:v>
                </c:pt>
                <c:pt idx="404">
                  <c:v>1.55</c:v>
                </c:pt>
                <c:pt idx="405">
                  <c:v>1.43</c:v>
                </c:pt>
                <c:pt idx="406">
                  <c:v>1.4</c:v>
                </c:pt>
                <c:pt idx="407">
                  <c:v>1.35</c:v>
                </c:pt>
                <c:pt idx="408">
                  <c:v>1.35</c:v>
                </c:pt>
                <c:pt idx="409">
                  <c:v>1.3</c:v>
                </c:pt>
                <c:pt idx="410">
                  <c:v>1.1499999999999999</c:v>
                </c:pt>
                <c:pt idx="411">
                  <c:v>1.2</c:v>
                </c:pt>
                <c:pt idx="412">
                  <c:v>1.2</c:v>
                </c:pt>
                <c:pt idx="413">
                  <c:v>1.23</c:v>
                </c:pt>
                <c:pt idx="414">
                  <c:v>1.64</c:v>
                </c:pt>
                <c:pt idx="415">
                  <c:v>1.8</c:v>
                </c:pt>
                <c:pt idx="416">
                  <c:v>1.65</c:v>
                </c:pt>
                <c:pt idx="417">
                  <c:v>1.55</c:v>
                </c:pt>
                <c:pt idx="418">
                  <c:v>1.55</c:v>
                </c:pt>
                <c:pt idx="419">
                  <c:v>1.6</c:v>
                </c:pt>
                <c:pt idx="420">
                  <c:v>1.5</c:v>
                </c:pt>
                <c:pt idx="421">
                  <c:v>1.35</c:v>
                </c:pt>
                <c:pt idx="422">
                  <c:v>1.35</c:v>
                </c:pt>
                <c:pt idx="423">
                  <c:v>1.3</c:v>
                </c:pt>
                <c:pt idx="424">
                  <c:v>1.65</c:v>
                </c:pt>
                <c:pt idx="425">
                  <c:v>1.7</c:v>
                </c:pt>
                <c:pt idx="426">
                  <c:v>1.9</c:v>
                </c:pt>
                <c:pt idx="427">
                  <c:v>1.95</c:v>
                </c:pt>
                <c:pt idx="428">
                  <c:v>1.55</c:v>
                </c:pt>
                <c:pt idx="429">
                  <c:v>1.9</c:v>
                </c:pt>
                <c:pt idx="430">
                  <c:v>2.5499999999999998</c:v>
                </c:pt>
                <c:pt idx="431">
                  <c:v>2.4500000000000002</c:v>
                </c:pt>
                <c:pt idx="432">
                  <c:v>2.2999999999999998</c:v>
                </c:pt>
                <c:pt idx="433">
                  <c:v>2.2999999999999998</c:v>
                </c:pt>
                <c:pt idx="434">
                  <c:v>2.2999999999999998</c:v>
                </c:pt>
                <c:pt idx="435">
                  <c:v>2.2000000000000002</c:v>
                </c:pt>
                <c:pt idx="436">
                  <c:v>2.2000000000000002</c:v>
                </c:pt>
                <c:pt idx="437">
                  <c:v>2.2000000000000002</c:v>
                </c:pt>
                <c:pt idx="438">
                  <c:v>2.5</c:v>
                </c:pt>
                <c:pt idx="439">
                  <c:v>2.4500000000000002</c:v>
                </c:pt>
                <c:pt idx="440">
                  <c:v>2.4</c:v>
                </c:pt>
                <c:pt idx="441">
                  <c:v>2.15</c:v>
                </c:pt>
                <c:pt idx="442">
                  <c:v>2.1</c:v>
                </c:pt>
                <c:pt idx="443">
                  <c:v>1.9</c:v>
                </c:pt>
                <c:pt idx="444">
                  <c:v>1.6</c:v>
                </c:pt>
                <c:pt idx="445">
                  <c:v>1.6</c:v>
                </c:pt>
                <c:pt idx="446">
                  <c:v>1.4</c:v>
                </c:pt>
                <c:pt idx="447">
                  <c:v>1.35</c:v>
                </c:pt>
                <c:pt idx="448">
                  <c:v>1.4</c:v>
                </c:pt>
                <c:pt idx="449">
                  <c:v>1.35</c:v>
                </c:pt>
                <c:pt idx="450">
                  <c:v>1.35</c:v>
                </c:pt>
                <c:pt idx="451">
                  <c:v>1.55</c:v>
                </c:pt>
                <c:pt idx="452">
                  <c:v>1.65</c:v>
                </c:pt>
                <c:pt idx="453">
                  <c:v>2</c:v>
                </c:pt>
                <c:pt idx="454">
                  <c:v>2.2999999999999998</c:v>
                </c:pt>
                <c:pt idx="455">
                  <c:v>1.9</c:v>
                </c:pt>
                <c:pt idx="456">
                  <c:v>1.65</c:v>
                </c:pt>
                <c:pt idx="457">
                  <c:v>1.55</c:v>
                </c:pt>
                <c:pt idx="458">
                  <c:v>1.6</c:v>
                </c:pt>
                <c:pt idx="459">
                  <c:v>1.65</c:v>
                </c:pt>
                <c:pt idx="460">
                  <c:v>1.65</c:v>
                </c:pt>
                <c:pt idx="461">
                  <c:v>2.2000000000000002</c:v>
                </c:pt>
                <c:pt idx="462">
                  <c:v>1.9</c:v>
                </c:pt>
                <c:pt idx="463">
                  <c:v>1.6</c:v>
                </c:pt>
                <c:pt idx="464">
                  <c:v>1.6</c:v>
                </c:pt>
                <c:pt idx="465">
                  <c:v>1.6</c:v>
                </c:pt>
                <c:pt idx="466">
                  <c:v>1.75</c:v>
                </c:pt>
                <c:pt idx="467">
                  <c:v>1.8</c:v>
                </c:pt>
                <c:pt idx="468">
                  <c:v>2</c:v>
                </c:pt>
                <c:pt idx="469">
                  <c:v>1.8</c:v>
                </c:pt>
                <c:pt idx="470">
                  <c:v>1.7</c:v>
                </c:pt>
                <c:pt idx="471">
                  <c:v>1.7</c:v>
                </c:pt>
                <c:pt idx="472">
                  <c:v>2.25</c:v>
                </c:pt>
                <c:pt idx="473">
                  <c:v>2.5</c:v>
                </c:pt>
                <c:pt idx="474">
                  <c:v>2.65</c:v>
                </c:pt>
                <c:pt idx="475">
                  <c:v>2.6</c:v>
                </c:pt>
                <c:pt idx="476">
                  <c:v>2.5499999999999998</c:v>
                </c:pt>
                <c:pt idx="477">
                  <c:v>2.5</c:v>
                </c:pt>
                <c:pt idx="478">
                  <c:v>2.7</c:v>
                </c:pt>
                <c:pt idx="479">
                  <c:v>2.8</c:v>
                </c:pt>
                <c:pt idx="480">
                  <c:v>2.35</c:v>
                </c:pt>
                <c:pt idx="481">
                  <c:v>2.15</c:v>
                </c:pt>
                <c:pt idx="482">
                  <c:v>1.8</c:v>
                </c:pt>
                <c:pt idx="483">
                  <c:v>1.75</c:v>
                </c:pt>
                <c:pt idx="484">
                  <c:v>1.6</c:v>
                </c:pt>
                <c:pt idx="485">
                  <c:v>1.75</c:v>
                </c:pt>
                <c:pt idx="486">
                  <c:v>1.65</c:v>
                </c:pt>
                <c:pt idx="487">
                  <c:v>1.6</c:v>
                </c:pt>
                <c:pt idx="488">
                  <c:v>1.45</c:v>
                </c:pt>
                <c:pt idx="489">
                  <c:v>1.4</c:v>
                </c:pt>
                <c:pt idx="490">
                  <c:v>1.5</c:v>
                </c:pt>
                <c:pt idx="491">
                  <c:v>1.7</c:v>
                </c:pt>
                <c:pt idx="492">
                  <c:v>1.85</c:v>
                </c:pt>
                <c:pt idx="493">
                  <c:v>2</c:v>
                </c:pt>
                <c:pt idx="494">
                  <c:v>2.2000000000000002</c:v>
                </c:pt>
                <c:pt idx="495">
                  <c:v>2.1</c:v>
                </c:pt>
                <c:pt idx="496">
                  <c:v>1.85</c:v>
                </c:pt>
                <c:pt idx="497">
                  <c:v>1.85</c:v>
                </c:pt>
                <c:pt idx="498">
                  <c:v>1.8</c:v>
                </c:pt>
                <c:pt idx="499">
                  <c:v>1.9</c:v>
                </c:pt>
                <c:pt idx="500">
                  <c:v>1.9</c:v>
                </c:pt>
                <c:pt idx="501">
                  <c:v>1.8</c:v>
                </c:pt>
                <c:pt idx="502">
                  <c:v>1.95</c:v>
                </c:pt>
                <c:pt idx="503">
                  <c:v>2</c:v>
                </c:pt>
                <c:pt idx="504">
                  <c:v>1.55</c:v>
                </c:pt>
                <c:pt idx="505">
                  <c:v>1.42</c:v>
                </c:pt>
                <c:pt idx="506">
                  <c:v>1.33</c:v>
                </c:pt>
                <c:pt idx="507">
                  <c:v>1.25</c:v>
                </c:pt>
                <c:pt idx="508">
                  <c:v>1.3</c:v>
                </c:pt>
                <c:pt idx="509">
                  <c:v>1.6</c:v>
                </c:pt>
                <c:pt idx="510">
                  <c:v>1.5</c:v>
                </c:pt>
                <c:pt idx="511">
                  <c:v>1.4</c:v>
                </c:pt>
                <c:pt idx="512">
                  <c:v>1.45</c:v>
                </c:pt>
                <c:pt idx="513">
                  <c:v>1.45</c:v>
                </c:pt>
                <c:pt idx="514">
                  <c:v>1.35</c:v>
                </c:pt>
                <c:pt idx="515">
                  <c:v>1.35</c:v>
                </c:pt>
                <c:pt idx="516">
                  <c:v>1.2</c:v>
                </c:pt>
                <c:pt idx="517">
                  <c:v>1.2</c:v>
                </c:pt>
                <c:pt idx="518">
                  <c:v>1.17</c:v>
                </c:pt>
                <c:pt idx="519">
                  <c:v>1.1299999999999999</c:v>
                </c:pt>
                <c:pt idx="520">
                  <c:v>1.1000000000000001</c:v>
                </c:pt>
                <c:pt idx="521">
                  <c:v>1</c:v>
                </c:pt>
                <c:pt idx="522">
                  <c:v>1.05</c:v>
                </c:pt>
                <c:pt idx="523">
                  <c:v>1.1000000000000001</c:v>
                </c:pt>
                <c:pt idx="524">
                  <c:v>1.1000000000000001</c:v>
                </c:pt>
                <c:pt idx="525">
                  <c:v>0.95</c:v>
                </c:pt>
                <c:pt idx="526">
                  <c:v>1.3</c:v>
                </c:pt>
                <c:pt idx="527">
                  <c:v>1.4</c:v>
                </c:pt>
                <c:pt idx="528">
                  <c:v>1.6</c:v>
                </c:pt>
                <c:pt idx="529">
                  <c:v>1.35</c:v>
                </c:pt>
                <c:pt idx="530">
                  <c:v>1.55</c:v>
                </c:pt>
                <c:pt idx="531">
                  <c:v>1.7</c:v>
                </c:pt>
                <c:pt idx="532">
                  <c:v>1.65</c:v>
                </c:pt>
                <c:pt idx="533">
                  <c:v>1.6</c:v>
                </c:pt>
                <c:pt idx="534">
                  <c:v>1.55</c:v>
                </c:pt>
                <c:pt idx="535">
                  <c:v>1.6</c:v>
                </c:pt>
                <c:pt idx="536">
                  <c:v>1.85</c:v>
                </c:pt>
                <c:pt idx="537">
                  <c:v>1.7</c:v>
                </c:pt>
                <c:pt idx="538">
                  <c:v>1.4</c:v>
                </c:pt>
                <c:pt idx="539">
                  <c:v>1.85</c:v>
                </c:pt>
                <c:pt idx="540">
                  <c:v>1.5</c:v>
                </c:pt>
                <c:pt idx="541">
                  <c:v>1.4</c:v>
                </c:pt>
                <c:pt idx="542">
                  <c:v>1.8</c:v>
                </c:pt>
                <c:pt idx="543">
                  <c:v>1.75</c:v>
                </c:pt>
                <c:pt idx="544">
                  <c:v>1.85</c:v>
                </c:pt>
                <c:pt idx="545">
                  <c:v>1.6</c:v>
                </c:pt>
                <c:pt idx="546">
                  <c:v>1.4</c:v>
                </c:pt>
                <c:pt idx="547">
                  <c:v>1.25</c:v>
                </c:pt>
                <c:pt idx="548">
                  <c:v>1.4</c:v>
                </c:pt>
                <c:pt idx="549">
                  <c:v>1</c:v>
                </c:pt>
                <c:pt idx="550">
                  <c:v>1.35</c:v>
                </c:pt>
                <c:pt idx="551">
                  <c:v>1.6</c:v>
                </c:pt>
                <c:pt idx="552">
                  <c:v>1.9</c:v>
                </c:pt>
                <c:pt idx="553">
                  <c:v>1.8</c:v>
                </c:pt>
                <c:pt idx="554">
                  <c:v>1.6</c:v>
                </c:pt>
                <c:pt idx="555">
                  <c:v>1.5</c:v>
                </c:pt>
                <c:pt idx="556">
                  <c:v>1.65</c:v>
                </c:pt>
                <c:pt idx="557">
                  <c:v>1.9</c:v>
                </c:pt>
                <c:pt idx="558">
                  <c:v>2.0499999999999998</c:v>
                </c:pt>
                <c:pt idx="559">
                  <c:v>2.25</c:v>
                </c:pt>
                <c:pt idx="560">
                  <c:v>2.2999999999999998</c:v>
                </c:pt>
                <c:pt idx="561">
                  <c:v>2.4</c:v>
                </c:pt>
                <c:pt idx="562">
                  <c:v>2.65</c:v>
                </c:pt>
                <c:pt idx="563">
                  <c:v>2.75</c:v>
                </c:pt>
                <c:pt idx="564">
                  <c:v>2.6</c:v>
                </c:pt>
                <c:pt idx="565">
                  <c:v>2.2999999999999998</c:v>
                </c:pt>
                <c:pt idx="566">
                  <c:v>2.25</c:v>
                </c:pt>
                <c:pt idx="567">
                  <c:v>2.4</c:v>
                </c:pt>
                <c:pt idx="568">
                  <c:v>2.4500000000000002</c:v>
                </c:pt>
                <c:pt idx="569">
                  <c:v>2.2999999999999998</c:v>
                </c:pt>
                <c:pt idx="570">
                  <c:v>2.25</c:v>
                </c:pt>
                <c:pt idx="571">
                  <c:v>2</c:v>
                </c:pt>
                <c:pt idx="572">
                  <c:v>1.9</c:v>
                </c:pt>
                <c:pt idx="573">
                  <c:v>1.8</c:v>
                </c:pt>
                <c:pt idx="574">
                  <c:v>2.8</c:v>
                </c:pt>
                <c:pt idx="575">
                  <c:v>2.7</c:v>
                </c:pt>
                <c:pt idx="576">
                  <c:v>2.5</c:v>
                </c:pt>
                <c:pt idx="577">
                  <c:v>2.4</c:v>
                </c:pt>
                <c:pt idx="578">
                  <c:v>2.9</c:v>
                </c:pt>
                <c:pt idx="579">
                  <c:v>2.4</c:v>
                </c:pt>
                <c:pt idx="580">
                  <c:v>2.8</c:v>
                </c:pt>
                <c:pt idx="581">
                  <c:v>2.9</c:v>
                </c:pt>
                <c:pt idx="582">
                  <c:v>2.85</c:v>
                </c:pt>
                <c:pt idx="583">
                  <c:v>2.75</c:v>
                </c:pt>
                <c:pt idx="584">
                  <c:v>3.05</c:v>
                </c:pt>
                <c:pt idx="585">
                  <c:v>3.2</c:v>
                </c:pt>
                <c:pt idx="586">
                  <c:v>3.2</c:v>
                </c:pt>
                <c:pt idx="587">
                  <c:v>3.15</c:v>
                </c:pt>
                <c:pt idx="588">
                  <c:v>3.75</c:v>
                </c:pt>
                <c:pt idx="589">
                  <c:v>3.9</c:v>
                </c:pt>
                <c:pt idx="590">
                  <c:v>4.0999999999999996</c:v>
                </c:pt>
                <c:pt idx="591">
                  <c:v>3.9</c:v>
                </c:pt>
                <c:pt idx="592">
                  <c:v>3.7</c:v>
                </c:pt>
                <c:pt idx="593">
                  <c:v>3.5</c:v>
                </c:pt>
                <c:pt idx="594">
                  <c:v>3.25</c:v>
                </c:pt>
                <c:pt idx="595">
                  <c:v>3.1</c:v>
                </c:pt>
                <c:pt idx="596">
                  <c:v>3.5</c:v>
                </c:pt>
                <c:pt idx="597">
                  <c:v>3.7</c:v>
                </c:pt>
                <c:pt idx="598">
                  <c:v>3.8</c:v>
                </c:pt>
                <c:pt idx="599">
                  <c:v>3.9</c:v>
                </c:pt>
                <c:pt idx="600">
                  <c:v>3.7</c:v>
                </c:pt>
                <c:pt idx="601">
                  <c:v>3.4</c:v>
                </c:pt>
                <c:pt idx="602">
                  <c:v>2.9</c:v>
                </c:pt>
                <c:pt idx="603">
                  <c:v>2.7</c:v>
                </c:pt>
                <c:pt idx="604">
                  <c:v>2.4</c:v>
                </c:pt>
                <c:pt idx="605">
                  <c:v>2.15</c:v>
                </c:pt>
                <c:pt idx="606">
                  <c:v>2.2000000000000002</c:v>
                </c:pt>
                <c:pt idx="607">
                  <c:v>2.1</c:v>
                </c:pt>
                <c:pt idx="608">
                  <c:v>2.6</c:v>
                </c:pt>
                <c:pt idx="609">
                  <c:v>2.2000000000000002</c:v>
                </c:pt>
                <c:pt idx="610">
                  <c:v>3.25</c:v>
                </c:pt>
                <c:pt idx="611">
                  <c:v>2.9</c:v>
                </c:pt>
                <c:pt idx="612">
                  <c:v>2.5499999999999998</c:v>
                </c:pt>
                <c:pt idx="613">
                  <c:v>2.8</c:v>
                </c:pt>
                <c:pt idx="614">
                  <c:v>2.6</c:v>
                </c:pt>
                <c:pt idx="615">
                  <c:v>2.5</c:v>
                </c:pt>
                <c:pt idx="616">
                  <c:v>2.8</c:v>
                </c:pt>
                <c:pt idx="617">
                  <c:v>2.8</c:v>
                </c:pt>
                <c:pt idx="618">
                  <c:v>2.65</c:v>
                </c:pt>
                <c:pt idx="619">
                  <c:v>2.4</c:v>
                </c:pt>
                <c:pt idx="620">
                  <c:v>2.8</c:v>
                </c:pt>
                <c:pt idx="621">
                  <c:v>2.9</c:v>
                </c:pt>
                <c:pt idx="622">
                  <c:v>2.35</c:v>
                </c:pt>
                <c:pt idx="623">
                  <c:v>2.2000000000000002</c:v>
                </c:pt>
                <c:pt idx="624">
                  <c:v>2.1</c:v>
                </c:pt>
                <c:pt idx="625">
                  <c:v>2.0699999999999998</c:v>
                </c:pt>
                <c:pt idx="626">
                  <c:v>1.9</c:v>
                </c:pt>
                <c:pt idx="627">
                  <c:v>1.85</c:v>
                </c:pt>
                <c:pt idx="628">
                  <c:v>1.9</c:v>
                </c:pt>
                <c:pt idx="629">
                  <c:v>2</c:v>
                </c:pt>
                <c:pt idx="630">
                  <c:v>2</c:v>
                </c:pt>
                <c:pt idx="631">
                  <c:v>2.39</c:v>
                </c:pt>
                <c:pt idx="632">
                  <c:v>2.54</c:v>
                </c:pt>
                <c:pt idx="633">
                  <c:v>2.79</c:v>
                </c:pt>
                <c:pt idx="634">
                  <c:v>2.64</c:v>
                </c:pt>
                <c:pt idx="635">
                  <c:v>2.4</c:v>
                </c:pt>
                <c:pt idx="636">
                  <c:v>2.35</c:v>
                </c:pt>
                <c:pt idx="637">
                  <c:v>2.4300000000000002</c:v>
                </c:pt>
                <c:pt idx="638">
                  <c:v>2.2999999999999998</c:v>
                </c:pt>
                <c:pt idx="639">
                  <c:v>2.2999999999999998</c:v>
                </c:pt>
                <c:pt idx="640">
                  <c:v>3.1</c:v>
                </c:pt>
                <c:pt idx="641">
                  <c:v>3.21</c:v>
                </c:pt>
                <c:pt idx="642">
                  <c:v>3.86</c:v>
                </c:pt>
                <c:pt idx="643">
                  <c:v>3.72</c:v>
                </c:pt>
                <c:pt idx="644">
                  <c:v>3.64</c:v>
                </c:pt>
                <c:pt idx="645">
                  <c:v>3.82</c:v>
                </c:pt>
                <c:pt idx="646">
                  <c:v>4.04</c:v>
                </c:pt>
                <c:pt idx="647">
                  <c:v>3.89</c:v>
                </c:pt>
                <c:pt idx="648">
                  <c:v>3.69</c:v>
                </c:pt>
                <c:pt idx="649">
                  <c:v>3.35</c:v>
                </c:pt>
                <c:pt idx="650">
                  <c:v>3.5</c:v>
                </c:pt>
                <c:pt idx="651">
                  <c:v>3.58</c:v>
                </c:pt>
                <c:pt idx="652">
                  <c:v>3.45</c:v>
                </c:pt>
                <c:pt idx="653">
                  <c:v>3.25</c:v>
                </c:pt>
                <c:pt idx="654">
                  <c:v>3</c:v>
                </c:pt>
                <c:pt idx="655">
                  <c:v>2.9</c:v>
                </c:pt>
                <c:pt idx="656">
                  <c:v>2.6</c:v>
                </c:pt>
                <c:pt idx="657">
                  <c:v>2.79</c:v>
                </c:pt>
                <c:pt idx="658">
                  <c:v>2.84</c:v>
                </c:pt>
                <c:pt idx="659">
                  <c:v>2.67</c:v>
                </c:pt>
                <c:pt idx="660">
                  <c:v>2.5099999999999998</c:v>
                </c:pt>
                <c:pt idx="661">
                  <c:v>2.5499999999999998</c:v>
                </c:pt>
                <c:pt idx="662">
                  <c:v>2.44</c:v>
                </c:pt>
                <c:pt idx="663">
                  <c:v>2.4</c:v>
                </c:pt>
                <c:pt idx="664">
                  <c:v>2.9</c:v>
                </c:pt>
                <c:pt idx="665">
                  <c:v>2.95</c:v>
                </c:pt>
                <c:pt idx="666">
                  <c:v>2.9</c:v>
                </c:pt>
                <c:pt idx="667">
                  <c:v>3</c:v>
                </c:pt>
                <c:pt idx="668">
                  <c:v>2.7</c:v>
                </c:pt>
                <c:pt idx="669">
                  <c:v>2.7</c:v>
                </c:pt>
                <c:pt idx="670">
                  <c:v>3.1</c:v>
                </c:pt>
                <c:pt idx="671">
                  <c:v>3</c:v>
                </c:pt>
                <c:pt idx="672">
                  <c:v>2.8</c:v>
                </c:pt>
                <c:pt idx="673">
                  <c:v>2.7</c:v>
                </c:pt>
                <c:pt idx="674">
                  <c:v>2.4</c:v>
                </c:pt>
                <c:pt idx="675">
                  <c:v>2.35</c:v>
                </c:pt>
                <c:pt idx="676">
                  <c:v>2.4500000000000002</c:v>
                </c:pt>
                <c:pt idx="677">
                  <c:v>2.2999999999999998</c:v>
                </c:pt>
                <c:pt idx="678">
                  <c:v>2.15</c:v>
                </c:pt>
                <c:pt idx="679">
                  <c:v>2.2000000000000002</c:v>
                </c:pt>
                <c:pt idx="680">
                  <c:v>2.2000000000000002</c:v>
                </c:pt>
                <c:pt idx="681">
                  <c:v>2.2999999999999998</c:v>
                </c:pt>
                <c:pt idx="682">
                  <c:v>2.2999999999999998</c:v>
                </c:pt>
                <c:pt idx="683">
                  <c:v>2.1</c:v>
                </c:pt>
                <c:pt idx="684">
                  <c:v>1.81</c:v>
                </c:pt>
                <c:pt idx="685">
                  <c:v>1.75</c:v>
                </c:pt>
                <c:pt idx="686">
                  <c:v>1.7</c:v>
                </c:pt>
                <c:pt idx="687">
                  <c:v>1.7</c:v>
                </c:pt>
                <c:pt idx="688">
                  <c:v>1.8</c:v>
                </c:pt>
                <c:pt idx="689">
                  <c:v>1.65</c:v>
                </c:pt>
                <c:pt idx="690">
                  <c:v>1.7</c:v>
                </c:pt>
                <c:pt idx="691">
                  <c:v>1.9</c:v>
                </c:pt>
                <c:pt idx="692">
                  <c:v>1.8</c:v>
                </c:pt>
                <c:pt idx="693">
                  <c:v>1.8</c:v>
                </c:pt>
                <c:pt idx="694">
                  <c:v>2</c:v>
                </c:pt>
                <c:pt idx="695">
                  <c:v>2.2999999999999998</c:v>
                </c:pt>
                <c:pt idx="696">
                  <c:v>2.2000000000000002</c:v>
                </c:pt>
                <c:pt idx="697">
                  <c:v>1.95</c:v>
                </c:pt>
                <c:pt idx="698">
                  <c:v>2.2000000000000002</c:v>
                </c:pt>
                <c:pt idx="699">
                  <c:v>2.35</c:v>
                </c:pt>
                <c:pt idx="700">
                  <c:v>2.35</c:v>
                </c:pt>
                <c:pt idx="701">
                  <c:v>2.44</c:v>
                </c:pt>
                <c:pt idx="702">
                  <c:v>2.36</c:v>
                </c:pt>
                <c:pt idx="703">
                  <c:v>2</c:v>
                </c:pt>
                <c:pt idx="704">
                  <c:v>1.85</c:v>
                </c:pt>
                <c:pt idx="705">
                  <c:v>1.8</c:v>
                </c:pt>
                <c:pt idx="706">
                  <c:v>1.8</c:v>
                </c:pt>
                <c:pt idx="707">
                  <c:v>1.8</c:v>
                </c:pt>
                <c:pt idx="708">
                  <c:v>2</c:v>
                </c:pt>
                <c:pt idx="709">
                  <c:v>2</c:v>
                </c:pt>
                <c:pt idx="710">
                  <c:v>2.35</c:v>
                </c:pt>
                <c:pt idx="711">
                  <c:v>2.4</c:v>
                </c:pt>
                <c:pt idx="712">
                  <c:v>2.0499999999999998</c:v>
                </c:pt>
                <c:pt idx="713">
                  <c:v>2</c:v>
                </c:pt>
                <c:pt idx="714">
                  <c:v>2.15</c:v>
                </c:pt>
                <c:pt idx="715">
                  <c:v>2</c:v>
                </c:pt>
                <c:pt idx="716">
                  <c:v>1.9</c:v>
                </c:pt>
                <c:pt idx="717">
                  <c:v>1.8</c:v>
                </c:pt>
                <c:pt idx="718">
                  <c:v>1.8</c:v>
                </c:pt>
                <c:pt idx="719">
                  <c:v>1.8</c:v>
                </c:pt>
                <c:pt idx="720">
                  <c:v>2.2999999999999998</c:v>
                </c:pt>
                <c:pt idx="721">
                  <c:v>2.6</c:v>
                </c:pt>
                <c:pt idx="722">
                  <c:v>2.2999999999999998</c:v>
                </c:pt>
                <c:pt idx="723">
                  <c:v>2.1</c:v>
                </c:pt>
                <c:pt idx="724">
                  <c:v>2</c:v>
                </c:pt>
                <c:pt idx="725">
                  <c:v>2</c:v>
                </c:pt>
                <c:pt idx="726">
                  <c:v>2.0499999999999998</c:v>
                </c:pt>
                <c:pt idx="727">
                  <c:v>1.9</c:v>
                </c:pt>
                <c:pt idx="728">
                  <c:v>1.8</c:v>
                </c:pt>
                <c:pt idx="729">
                  <c:v>2</c:v>
                </c:pt>
                <c:pt idx="730">
                  <c:v>1.8</c:v>
                </c:pt>
                <c:pt idx="731">
                  <c:v>1.76</c:v>
                </c:pt>
              </c:numCache>
              <c:extLst xmlns:c15="http://schemas.microsoft.com/office/drawing/2012/chart"/>
            </c:numRef>
          </c:val>
          <c:smooth val="1"/>
          <c:extLst>
            <c:ext xmlns:c16="http://schemas.microsoft.com/office/drawing/2014/chart" uri="{C3380CC4-5D6E-409C-BE32-E72D297353CC}">
              <c16:uniqueId val="{00000002-1278-4808-8539-955BB81314B0}"/>
            </c:ext>
          </c:extLst>
        </c:ser>
        <c:ser>
          <c:idx val="15"/>
          <c:order val="1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  <c:extLst xmlns:c15="http://schemas.microsoft.com/office/drawing/2012/chart"/>
            </c:numRef>
          </c:cat>
          <c:val>
            <c:numRef>
              <c:f>DATOS!$T$3:$T$734</c:f>
              <c:numCache>
                <c:formatCode>0.00</c:formatCode>
                <c:ptCount val="732"/>
                <c:pt idx="0">
                  <c:v>1.73</c:v>
                </c:pt>
                <c:pt idx="1">
                  <c:v>1.7</c:v>
                </c:pt>
                <c:pt idx="2">
                  <c:v>1.9</c:v>
                </c:pt>
                <c:pt idx="3">
                  <c:v>2</c:v>
                </c:pt>
                <c:pt idx="4">
                  <c:v>1.95</c:v>
                </c:pt>
                <c:pt idx="5">
                  <c:v>1.9</c:v>
                </c:pt>
                <c:pt idx="6">
                  <c:v>1.9</c:v>
                </c:pt>
                <c:pt idx="7">
                  <c:v>1.9</c:v>
                </c:pt>
                <c:pt idx="8">
                  <c:v>1.55</c:v>
                </c:pt>
                <c:pt idx="9">
                  <c:v>1.3</c:v>
                </c:pt>
                <c:pt idx="10">
                  <c:v>1.3</c:v>
                </c:pt>
                <c:pt idx="11">
                  <c:v>1.3</c:v>
                </c:pt>
                <c:pt idx="12">
                  <c:v>1.2</c:v>
                </c:pt>
                <c:pt idx="13">
                  <c:v>1</c:v>
                </c:pt>
                <c:pt idx="14">
                  <c:v>0.9</c:v>
                </c:pt>
                <c:pt idx="15">
                  <c:v>0.85</c:v>
                </c:pt>
                <c:pt idx="16">
                  <c:v>0.95</c:v>
                </c:pt>
                <c:pt idx="17">
                  <c:v>0.95</c:v>
                </c:pt>
                <c:pt idx="18">
                  <c:v>0.9</c:v>
                </c:pt>
                <c:pt idx="19">
                  <c:v>0.9</c:v>
                </c:pt>
                <c:pt idx="20">
                  <c:v>0.8</c:v>
                </c:pt>
                <c:pt idx="21">
                  <c:v>0.7</c:v>
                </c:pt>
                <c:pt idx="22">
                  <c:v>0.95</c:v>
                </c:pt>
                <c:pt idx="23">
                  <c:v>0.95</c:v>
                </c:pt>
                <c:pt idx="24">
                  <c:v>1.1499999999999999</c:v>
                </c:pt>
                <c:pt idx="25">
                  <c:v>1.05</c:v>
                </c:pt>
                <c:pt idx="26">
                  <c:v>0.95</c:v>
                </c:pt>
                <c:pt idx="27">
                  <c:v>0.9</c:v>
                </c:pt>
                <c:pt idx="28">
                  <c:v>0.8</c:v>
                </c:pt>
                <c:pt idx="29">
                  <c:v>0.75</c:v>
                </c:pt>
                <c:pt idx="30">
                  <c:v>0.8</c:v>
                </c:pt>
                <c:pt idx="31">
                  <c:v>0.7</c:v>
                </c:pt>
                <c:pt idx="32">
                  <c:v>0.7</c:v>
                </c:pt>
                <c:pt idx="33">
                  <c:v>0.7</c:v>
                </c:pt>
                <c:pt idx="34">
                  <c:v>1.05</c:v>
                </c:pt>
                <c:pt idx="35">
                  <c:v>1.05</c:v>
                </c:pt>
                <c:pt idx="36">
                  <c:v>1.05</c:v>
                </c:pt>
                <c:pt idx="37">
                  <c:v>1.03</c:v>
                </c:pt>
                <c:pt idx="38">
                  <c:v>1</c:v>
                </c:pt>
                <c:pt idx="39">
                  <c:v>1</c:v>
                </c:pt>
                <c:pt idx="40">
                  <c:v>1.05</c:v>
                </c:pt>
                <c:pt idx="41">
                  <c:v>0.8</c:v>
                </c:pt>
                <c:pt idx="42">
                  <c:v>1.3</c:v>
                </c:pt>
                <c:pt idx="43">
                  <c:v>1.1000000000000001</c:v>
                </c:pt>
                <c:pt idx="44">
                  <c:v>1.05</c:v>
                </c:pt>
                <c:pt idx="45">
                  <c:v>0.9</c:v>
                </c:pt>
                <c:pt idx="46">
                  <c:v>1.1499999999999999</c:v>
                </c:pt>
                <c:pt idx="47">
                  <c:v>0.8</c:v>
                </c:pt>
                <c:pt idx="48">
                  <c:v>1.1499999999999999</c:v>
                </c:pt>
                <c:pt idx="49">
                  <c:v>1</c:v>
                </c:pt>
                <c:pt idx="50">
                  <c:v>1.35</c:v>
                </c:pt>
                <c:pt idx="51">
                  <c:v>1.35</c:v>
                </c:pt>
                <c:pt idx="52">
                  <c:v>1.25</c:v>
                </c:pt>
                <c:pt idx="53">
                  <c:v>1.25</c:v>
                </c:pt>
                <c:pt idx="54">
                  <c:v>1.2</c:v>
                </c:pt>
                <c:pt idx="55">
                  <c:v>1.1000000000000001</c:v>
                </c:pt>
                <c:pt idx="56">
                  <c:v>1.45</c:v>
                </c:pt>
                <c:pt idx="57">
                  <c:v>1.3</c:v>
                </c:pt>
                <c:pt idx="58">
                  <c:v>1.35</c:v>
                </c:pt>
                <c:pt idx="59">
                  <c:v>1.3</c:v>
                </c:pt>
                <c:pt idx="60">
                  <c:v>1.3</c:v>
                </c:pt>
                <c:pt idx="61">
                  <c:v>1.2</c:v>
                </c:pt>
                <c:pt idx="62">
                  <c:v>1</c:v>
                </c:pt>
                <c:pt idx="63">
                  <c:v>1</c:v>
                </c:pt>
                <c:pt idx="64">
                  <c:v>1.35</c:v>
                </c:pt>
                <c:pt idx="65">
                  <c:v>1.45</c:v>
                </c:pt>
                <c:pt idx="66">
                  <c:v>1.4</c:v>
                </c:pt>
                <c:pt idx="67">
                  <c:v>1.45</c:v>
                </c:pt>
                <c:pt idx="68">
                  <c:v>1.45</c:v>
                </c:pt>
                <c:pt idx="69">
                  <c:v>1.25</c:v>
                </c:pt>
                <c:pt idx="70">
                  <c:v>1.35</c:v>
                </c:pt>
                <c:pt idx="71">
                  <c:v>1.3</c:v>
                </c:pt>
                <c:pt idx="72">
                  <c:v>1.4</c:v>
                </c:pt>
                <c:pt idx="73">
                  <c:v>1.6</c:v>
                </c:pt>
                <c:pt idx="74">
                  <c:v>1.8</c:v>
                </c:pt>
                <c:pt idx="75">
                  <c:v>2</c:v>
                </c:pt>
                <c:pt idx="76">
                  <c:v>2.0499999999999998</c:v>
                </c:pt>
                <c:pt idx="77">
                  <c:v>2</c:v>
                </c:pt>
                <c:pt idx="78">
                  <c:v>2</c:v>
                </c:pt>
                <c:pt idx="79">
                  <c:v>2.0499999999999998</c:v>
                </c:pt>
                <c:pt idx="80">
                  <c:v>2.5</c:v>
                </c:pt>
                <c:pt idx="81">
                  <c:v>2.35</c:v>
                </c:pt>
                <c:pt idx="82">
                  <c:v>2.2000000000000002</c:v>
                </c:pt>
                <c:pt idx="83">
                  <c:v>2.2000000000000002</c:v>
                </c:pt>
                <c:pt idx="84">
                  <c:v>2.4</c:v>
                </c:pt>
                <c:pt idx="85">
                  <c:v>2.5499999999999998</c:v>
                </c:pt>
                <c:pt idx="86">
                  <c:v>3</c:v>
                </c:pt>
                <c:pt idx="87">
                  <c:v>3</c:v>
                </c:pt>
                <c:pt idx="88">
                  <c:v>2.65</c:v>
                </c:pt>
                <c:pt idx="89">
                  <c:v>2.6</c:v>
                </c:pt>
                <c:pt idx="90">
                  <c:v>2.8</c:v>
                </c:pt>
                <c:pt idx="91">
                  <c:v>3</c:v>
                </c:pt>
                <c:pt idx="92">
                  <c:v>2.85</c:v>
                </c:pt>
                <c:pt idx="93">
                  <c:v>2.75</c:v>
                </c:pt>
                <c:pt idx="94">
                  <c:v>2.7</c:v>
                </c:pt>
                <c:pt idx="95">
                  <c:v>2.6</c:v>
                </c:pt>
                <c:pt idx="96">
                  <c:v>2.4</c:v>
                </c:pt>
                <c:pt idx="97">
                  <c:v>2.5</c:v>
                </c:pt>
                <c:pt idx="98">
                  <c:v>2.65</c:v>
                </c:pt>
                <c:pt idx="99">
                  <c:v>2.4500000000000002</c:v>
                </c:pt>
                <c:pt idx="100">
                  <c:v>2.2000000000000002</c:v>
                </c:pt>
                <c:pt idx="101">
                  <c:v>2.2000000000000002</c:v>
                </c:pt>
                <c:pt idx="102">
                  <c:v>2.2000000000000002</c:v>
                </c:pt>
                <c:pt idx="103">
                  <c:v>2.2000000000000002</c:v>
                </c:pt>
                <c:pt idx="104">
                  <c:v>2.2999999999999998</c:v>
                </c:pt>
                <c:pt idx="105">
                  <c:v>2.1</c:v>
                </c:pt>
                <c:pt idx="106">
                  <c:v>2</c:v>
                </c:pt>
                <c:pt idx="107">
                  <c:v>2.2000000000000002</c:v>
                </c:pt>
                <c:pt idx="108">
                  <c:v>2.2000000000000002</c:v>
                </c:pt>
                <c:pt idx="109">
                  <c:v>2.2000000000000002</c:v>
                </c:pt>
                <c:pt idx="110">
                  <c:v>2.2000000000000002</c:v>
                </c:pt>
                <c:pt idx="111">
                  <c:v>2.2000000000000002</c:v>
                </c:pt>
                <c:pt idx="112">
                  <c:v>2.4500000000000002</c:v>
                </c:pt>
                <c:pt idx="113">
                  <c:v>2.1</c:v>
                </c:pt>
                <c:pt idx="114">
                  <c:v>1.95</c:v>
                </c:pt>
                <c:pt idx="115">
                  <c:v>1.9</c:v>
                </c:pt>
                <c:pt idx="116">
                  <c:v>1.95</c:v>
                </c:pt>
                <c:pt idx="117">
                  <c:v>2</c:v>
                </c:pt>
                <c:pt idx="118">
                  <c:v>2.1</c:v>
                </c:pt>
                <c:pt idx="119">
                  <c:v>2.2000000000000002</c:v>
                </c:pt>
                <c:pt idx="120">
                  <c:v>2.2999999999999998</c:v>
                </c:pt>
                <c:pt idx="121">
                  <c:v>2.2999999999999998</c:v>
                </c:pt>
                <c:pt idx="122">
                  <c:v>2.2000000000000002</c:v>
                </c:pt>
                <c:pt idx="123">
                  <c:v>2.5</c:v>
                </c:pt>
                <c:pt idx="124">
                  <c:v>2.2000000000000002</c:v>
                </c:pt>
                <c:pt idx="125">
                  <c:v>2.1</c:v>
                </c:pt>
                <c:pt idx="126">
                  <c:v>2</c:v>
                </c:pt>
                <c:pt idx="127">
                  <c:v>2.15</c:v>
                </c:pt>
                <c:pt idx="128">
                  <c:v>2.1</c:v>
                </c:pt>
                <c:pt idx="129">
                  <c:v>2.2000000000000002</c:v>
                </c:pt>
                <c:pt idx="130">
                  <c:v>2.35</c:v>
                </c:pt>
                <c:pt idx="131">
                  <c:v>2.2000000000000002</c:v>
                </c:pt>
                <c:pt idx="132">
                  <c:v>1.85</c:v>
                </c:pt>
                <c:pt idx="133">
                  <c:v>1.85</c:v>
                </c:pt>
                <c:pt idx="134">
                  <c:v>2</c:v>
                </c:pt>
                <c:pt idx="135">
                  <c:v>2.25</c:v>
                </c:pt>
                <c:pt idx="136">
                  <c:v>2.2999999999999998</c:v>
                </c:pt>
                <c:pt idx="137">
                  <c:v>1.9</c:v>
                </c:pt>
                <c:pt idx="138">
                  <c:v>1.75</c:v>
                </c:pt>
                <c:pt idx="139">
                  <c:v>2</c:v>
                </c:pt>
                <c:pt idx="140">
                  <c:v>2.15</c:v>
                </c:pt>
                <c:pt idx="141">
                  <c:v>1.9</c:v>
                </c:pt>
                <c:pt idx="142">
                  <c:v>1.8</c:v>
                </c:pt>
                <c:pt idx="143">
                  <c:v>1.6</c:v>
                </c:pt>
                <c:pt idx="144">
                  <c:v>1.9</c:v>
                </c:pt>
                <c:pt idx="145">
                  <c:v>2.2000000000000002</c:v>
                </c:pt>
                <c:pt idx="146">
                  <c:v>2.1</c:v>
                </c:pt>
                <c:pt idx="147">
                  <c:v>2.2000000000000002</c:v>
                </c:pt>
                <c:pt idx="148">
                  <c:v>2.2999999999999998</c:v>
                </c:pt>
                <c:pt idx="149">
                  <c:v>2.5</c:v>
                </c:pt>
                <c:pt idx="150">
                  <c:v>2.7</c:v>
                </c:pt>
                <c:pt idx="151">
                  <c:v>2.75</c:v>
                </c:pt>
                <c:pt idx="152">
                  <c:v>3.1</c:v>
                </c:pt>
                <c:pt idx="153">
                  <c:v>3.15</c:v>
                </c:pt>
                <c:pt idx="154">
                  <c:v>2.9</c:v>
                </c:pt>
                <c:pt idx="155">
                  <c:v>2.9</c:v>
                </c:pt>
                <c:pt idx="156">
                  <c:v>3.1</c:v>
                </c:pt>
                <c:pt idx="157">
                  <c:v>3.1</c:v>
                </c:pt>
                <c:pt idx="158">
                  <c:v>2.9</c:v>
                </c:pt>
                <c:pt idx="159">
                  <c:v>2.85</c:v>
                </c:pt>
                <c:pt idx="160">
                  <c:v>2.9</c:v>
                </c:pt>
                <c:pt idx="161">
                  <c:v>3</c:v>
                </c:pt>
                <c:pt idx="162">
                  <c:v>3.2</c:v>
                </c:pt>
                <c:pt idx="163">
                  <c:v>3.2</c:v>
                </c:pt>
                <c:pt idx="164">
                  <c:v>2.85</c:v>
                </c:pt>
                <c:pt idx="165">
                  <c:v>2.5</c:v>
                </c:pt>
                <c:pt idx="166">
                  <c:v>2.4</c:v>
                </c:pt>
                <c:pt idx="167">
                  <c:v>2.5</c:v>
                </c:pt>
                <c:pt idx="168">
                  <c:v>2.8</c:v>
                </c:pt>
                <c:pt idx="169">
                  <c:v>2.8</c:v>
                </c:pt>
                <c:pt idx="170">
                  <c:v>3</c:v>
                </c:pt>
                <c:pt idx="171">
                  <c:v>3.05</c:v>
                </c:pt>
                <c:pt idx="172">
                  <c:v>2.6</c:v>
                </c:pt>
                <c:pt idx="173">
                  <c:v>2.5</c:v>
                </c:pt>
                <c:pt idx="174">
                  <c:v>2.4500000000000002</c:v>
                </c:pt>
                <c:pt idx="175">
                  <c:v>2.4500000000000002</c:v>
                </c:pt>
                <c:pt idx="176">
                  <c:v>2.5</c:v>
                </c:pt>
                <c:pt idx="177">
                  <c:v>2.5</c:v>
                </c:pt>
                <c:pt idx="178">
                  <c:v>2.4</c:v>
                </c:pt>
                <c:pt idx="179">
                  <c:v>2.5499999999999998</c:v>
                </c:pt>
                <c:pt idx="180">
                  <c:v>2.4500000000000002</c:v>
                </c:pt>
                <c:pt idx="181">
                  <c:v>2.2999999999999998</c:v>
                </c:pt>
                <c:pt idx="182">
                  <c:v>2.15</c:v>
                </c:pt>
                <c:pt idx="183">
                  <c:v>2</c:v>
                </c:pt>
                <c:pt idx="184">
                  <c:v>2</c:v>
                </c:pt>
                <c:pt idx="185">
                  <c:v>1.9</c:v>
                </c:pt>
                <c:pt idx="186">
                  <c:v>2.25</c:v>
                </c:pt>
                <c:pt idx="187">
                  <c:v>2.4</c:v>
                </c:pt>
                <c:pt idx="188">
                  <c:v>2</c:v>
                </c:pt>
                <c:pt idx="189">
                  <c:v>1.9</c:v>
                </c:pt>
                <c:pt idx="190">
                  <c:v>2</c:v>
                </c:pt>
                <c:pt idx="191">
                  <c:v>1.7</c:v>
                </c:pt>
                <c:pt idx="192">
                  <c:v>1.65</c:v>
                </c:pt>
                <c:pt idx="193">
                  <c:v>1.85</c:v>
                </c:pt>
                <c:pt idx="194">
                  <c:v>2.1</c:v>
                </c:pt>
                <c:pt idx="195">
                  <c:v>2.0499999999999998</c:v>
                </c:pt>
                <c:pt idx="196">
                  <c:v>2.15</c:v>
                </c:pt>
                <c:pt idx="197">
                  <c:v>1.9</c:v>
                </c:pt>
                <c:pt idx="198">
                  <c:v>1.9</c:v>
                </c:pt>
                <c:pt idx="199">
                  <c:v>2.15</c:v>
                </c:pt>
                <c:pt idx="200">
                  <c:v>2.4500000000000002</c:v>
                </c:pt>
                <c:pt idx="201">
                  <c:v>2.2999999999999998</c:v>
                </c:pt>
                <c:pt idx="202">
                  <c:v>2.2000000000000002</c:v>
                </c:pt>
                <c:pt idx="203">
                  <c:v>2.2000000000000002</c:v>
                </c:pt>
                <c:pt idx="204">
                  <c:v>2.2000000000000002</c:v>
                </c:pt>
                <c:pt idx="205">
                  <c:v>2.35</c:v>
                </c:pt>
                <c:pt idx="206">
                  <c:v>2.2000000000000002</c:v>
                </c:pt>
                <c:pt idx="207">
                  <c:v>2</c:v>
                </c:pt>
                <c:pt idx="208">
                  <c:v>1.95</c:v>
                </c:pt>
                <c:pt idx="209">
                  <c:v>2</c:v>
                </c:pt>
                <c:pt idx="210">
                  <c:v>1.95</c:v>
                </c:pt>
                <c:pt idx="211">
                  <c:v>1.9</c:v>
                </c:pt>
                <c:pt idx="212">
                  <c:v>2</c:v>
                </c:pt>
                <c:pt idx="213">
                  <c:v>1.8</c:v>
                </c:pt>
                <c:pt idx="214">
                  <c:v>1.8</c:v>
                </c:pt>
                <c:pt idx="215">
                  <c:v>1.8</c:v>
                </c:pt>
                <c:pt idx="216">
                  <c:v>1.85</c:v>
                </c:pt>
                <c:pt idx="217">
                  <c:v>1.9</c:v>
                </c:pt>
                <c:pt idx="218">
                  <c:v>1.85</c:v>
                </c:pt>
                <c:pt idx="219">
                  <c:v>2.35</c:v>
                </c:pt>
                <c:pt idx="220">
                  <c:v>2.5</c:v>
                </c:pt>
                <c:pt idx="221">
                  <c:v>2.65</c:v>
                </c:pt>
                <c:pt idx="222">
                  <c:v>2.7</c:v>
                </c:pt>
                <c:pt idx="223">
                  <c:v>2.75</c:v>
                </c:pt>
                <c:pt idx="224">
                  <c:v>3.4</c:v>
                </c:pt>
                <c:pt idx="225">
                  <c:v>3.6</c:v>
                </c:pt>
                <c:pt idx="226">
                  <c:v>3.5</c:v>
                </c:pt>
                <c:pt idx="227">
                  <c:v>3.2</c:v>
                </c:pt>
                <c:pt idx="228">
                  <c:v>3.05</c:v>
                </c:pt>
                <c:pt idx="229">
                  <c:v>3.05</c:v>
                </c:pt>
                <c:pt idx="230">
                  <c:v>2.9</c:v>
                </c:pt>
                <c:pt idx="231">
                  <c:v>2.95</c:v>
                </c:pt>
                <c:pt idx="232">
                  <c:v>3.15</c:v>
                </c:pt>
                <c:pt idx="233">
                  <c:v>3.05</c:v>
                </c:pt>
                <c:pt idx="234">
                  <c:v>2.75</c:v>
                </c:pt>
                <c:pt idx="235">
                  <c:v>2.75</c:v>
                </c:pt>
                <c:pt idx="236">
                  <c:v>2.7</c:v>
                </c:pt>
                <c:pt idx="237">
                  <c:v>2.7</c:v>
                </c:pt>
                <c:pt idx="238">
                  <c:v>3</c:v>
                </c:pt>
                <c:pt idx="239">
                  <c:v>3</c:v>
                </c:pt>
                <c:pt idx="240">
                  <c:v>2.65</c:v>
                </c:pt>
                <c:pt idx="241">
                  <c:v>2.6</c:v>
                </c:pt>
                <c:pt idx="242">
                  <c:v>2.75</c:v>
                </c:pt>
                <c:pt idx="243">
                  <c:v>2.7</c:v>
                </c:pt>
                <c:pt idx="244">
                  <c:v>2.5499999999999998</c:v>
                </c:pt>
                <c:pt idx="245">
                  <c:v>2.65</c:v>
                </c:pt>
                <c:pt idx="246">
                  <c:v>2.75</c:v>
                </c:pt>
                <c:pt idx="247">
                  <c:v>3.25</c:v>
                </c:pt>
                <c:pt idx="248">
                  <c:v>3.8</c:v>
                </c:pt>
                <c:pt idx="249">
                  <c:v>3.8</c:v>
                </c:pt>
                <c:pt idx="250">
                  <c:v>3.5</c:v>
                </c:pt>
                <c:pt idx="251">
                  <c:v>3.7</c:v>
                </c:pt>
                <c:pt idx="252">
                  <c:v>4.3</c:v>
                </c:pt>
                <c:pt idx="253">
                  <c:v>4.2</c:v>
                </c:pt>
                <c:pt idx="254">
                  <c:v>3.95</c:v>
                </c:pt>
                <c:pt idx="255">
                  <c:v>3.85</c:v>
                </c:pt>
                <c:pt idx="256">
                  <c:v>3.8</c:v>
                </c:pt>
                <c:pt idx="257">
                  <c:v>3.7</c:v>
                </c:pt>
                <c:pt idx="258">
                  <c:v>3.3</c:v>
                </c:pt>
                <c:pt idx="259">
                  <c:v>3.15</c:v>
                </c:pt>
                <c:pt idx="260">
                  <c:v>3.45</c:v>
                </c:pt>
                <c:pt idx="261">
                  <c:v>3.7</c:v>
                </c:pt>
                <c:pt idx="262">
                  <c:v>3.65</c:v>
                </c:pt>
                <c:pt idx="263">
                  <c:v>3.5</c:v>
                </c:pt>
                <c:pt idx="264">
                  <c:v>3.2</c:v>
                </c:pt>
                <c:pt idx="265">
                  <c:v>3</c:v>
                </c:pt>
                <c:pt idx="266">
                  <c:v>2.5499999999999998</c:v>
                </c:pt>
                <c:pt idx="267">
                  <c:v>2.5</c:v>
                </c:pt>
                <c:pt idx="268">
                  <c:v>2.75</c:v>
                </c:pt>
                <c:pt idx="269">
                  <c:v>2.85</c:v>
                </c:pt>
                <c:pt idx="270">
                  <c:v>2.75</c:v>
                </c:pt>
                <c:pt idx="271">
                  <c:v>2.9</c:v>
                </c:pt>
                <c:pt idx="272">
                  <c:v>2.5499999999999998</c:v>
                </c:pt>
                <c:pt idx="273">
                  <c:v>2.7</c:v>
                </c:pt>
                <c:pt idx="274">
                  <c:v>2.9</c:v>
                </c:pt>
                <c:pt idx="275">
                  <c:v>3</c:v>
                </c:pt>
                <c:pt idx="276">
                  <c:v>3.8</c:v>
                </c:pt>
                <c:pt idx="277">
                  <c:v>3.8</c:v>
                </c:pt>
                <c:pt idx="278">
                  <c:v>3.55</c:v>
                </c:pt>
                <c:pt idx="279">
                  <c:v>3.3</c:v>
                </c:pt>
                <c:pt idx="280">
                  <c:v>3.2</c:v>
                </c:pt>
                <c:pt idx="281">
                  <c:v>3.4</c:v>
                </c:pt>
                <c:pt idx="282">
                  <c:v>3.4</c:v>
                </c:pt>
                <c:pt idx="283">
                  <c:v>3.4</c:v>
                </c:pt>
                <c:pt idx="284">
                  <c:v>3.6</c:v>
                </c:pt>
                <c:pt idx="285">
                  <c:v>3.75</c:v>
                </c:pt>
                <c:pt idx="286">
                  <c:v>4.0999999999999996</c:v>
                </c:pt>
                <c:pt idx="287">
                  <c:v>4.1500000000000004</c:v>
                </c:pt>
                <c:pt idx="288">
                  <c:v>4.3499999999999996</c:v>
                </c:pt>
                <c:pt idx="289">
                  <c:v>4.3</c:v>
                </c:pt>
                <c:pt idx="290">
                  <c:v>4.3</c:v>
                </c:pt>
                <c:pt idx="291">
                  <c:v>4.25</c:v>
                </c:pt>
                <c:pt idx="292">
                  <c:v>4.2</c:v>
                </c:pt>
                <c:pt idx="293">
                  <c:v>4.0999999999999996</c:v>
                </c:pt>
                <c:pt idx="294">
                  <c:v>4.0999999999999996</c:v>
                </c:pt>
                <c:pt idx="295">
                  <c:v>4.0999999999999996</c:v>
                </c:pt>
                <c:pt idx="296">
                  <c:v>3.85</c:v>
                </c:pt>
                <c:pt idx="297">
                  <c:v>3.7</c:v>
                </c:pt>
                <c:pt idx="298">
                  <c:v>3.55</c:v>
                </c:pt>
                <c:pt idx="299">
                  <c:v>3.55</c:v>
                </c:pt>
                <c:pt idx="300">
                  <c:v>3.5</c:v>
                </c:pt>
                <c:pt idx="301">
                  <c:v>3.4</c:v>
                </c:pt>
                <c:pt idx="302">
                  <c:v>3.55</c:v>
                </c:pt>
                <c:pt idx="303">
                  <c:v>3.85</c:v>
                </c:pt>
                <c:pt idx="304">
                  <c:v>3.94</c:v>
                </c:pt>
                <c:pt idx="305">
                  <c:v>3.81</c:v>
                </c:pt>
                <c:pt idx="306">
                  <c:v>3.59</c:v>
                </c:pt>
                <c:pt idx="307">
                  <c:v>3.55</c:v>
                </c:pt>
                <c:pt idx="308">
                  <c:v>3.37</c:v>
                </c:pt>
                <c:pt idx="309">
                  <c:v>3.24</c:v>
                </c:pt>
                <c:pt idx="310">
                  <c:v>3.1</c:v>
                </c:pt>
                <c:pt idx="311">
                  <c:v>3.01</c:v>
                </c:pt>
                <c:pt idx="312">
                  <c:v>2.86</c:v>
                </c:pt>
                <c:pt idx="313">
                  <c:v>2.7</c:v>
                </c:pt>
                <c:pt idx="314">
                  <c:v>2.4900000000000002</c:v>
                </c:pt>
                <c:pt idx="315">
                  <c:v>2.2999999999999998</c:v>
                </c:pt>
                <c:pt idx="316">
                  <c:v>2.2999999999999998</c:v>
                </c:pt>
                <c:pt idx="317">
                  <c:v>2.2999999999999998</c:v>
                </c:pt>
                <c:pt idx="318">
                  <c:v>2.15</c:v>
                </c:pt>
                <c:pt idx="319">
                  <c:v>2.1</c:v>
                </c:pt>
                <c:pt idx="320">
                  <c:v>2.2000000000000002</c:v>
                </c:pt>
                <c:pt idx="321">
                  <c:v>2.1</c:v>
                </c:pt>
                <c:pt idx="322">
                  <c:v>2</c:v>
                </c:pt>
                <c:pt idx="323">
                  <c:v>2.0499999999999998</c:v>
                </c:pt>
                <c:pt idx="324">
                  <c:v>2.0499999999999998</c:v>
                </c:pt>
                <c:pt idx="325">
                  <c:v>2.1</c:v>
                </c:pt>
                <c:pt idx="326">
                  <c:v>2.2000000000000002</c:v>
                </c:pt>
                <c:pt idx="327">
                  <c:v>2.2999999999999998</c:v>
                </c:pt>
                <c:pt idx="328">
                  <c:v>2.2000000000000002</c:v>
                </c:pt>
                <c:pt idx="329">
                  <c:v>2.2999999999999998</c:v>
                </c:pt>
                <c:pt idx="330">
                  <c:v>2.6</c:v>
                </c:pt>
                <c:pt idx="331">
                  <c:v>2.6</c:v>
                </c:pt>
                <c:pt idx="332">
                  <c:v>2.4</c:v>
                </c:pt>
                <c:pt idx="333">
                  <c:v>2.5</c:v>
                </c:pt>
                <c:pt idx="334">
                  <c:v>2.5499999999999998</c:v>
                </c:pt>
                <c:pt idx="335">
                  <c:v>2.5</c:v>
                </c:pt>
                <c:pt idx="336">
                  <c:v>2.5</c:v>
                </c:pt>
                <c:pt idx="337">
                  <c:v>2.35</c:v>
                </c:pt>
                <c:pt idx="338">
                  <c:v>2.25</c:v>
                </c:pt>
                <c:pt idx="339">
                  <c:v>2.5</c:v>
                </c:pt>
                <c:pt idx="340">
                  <c:v>2.35</c:v>
                </c:pt>
                <c:pt idx="341">
                  <c:v>2.35</c:v>
                </c:pt>
                <c:pt idx="342">
                  <c:v>2.35</c:v>
                </c:pt>
                <c:pt idx="343">
                  <c:v>2.2999999999999998</c:v>
                </c:pt>
                <c:pt idx="344">
                  <c:v>2.2999999999999998</c:v>
                </c:pt>
                <c:pt idx="345">
                  <c:v>2.2999999999999998</c:v>
                </c:pt>
                <c:pt idx="346">
                  <c:v>2.2999999999999998</c:v>
                </c:pt>
                <c:pt idx="347">
                  <c:v>2.2000000000000002</c:v>
                </c:pt>
                <c:pt idx="348">
                  <c:v>2</c:v>
                </c:pt>
                <c:pt idx="349">
                  <c:v>2</c:v>
                </c:pt>
                <c:pt idx="350">
                  <c:v>1.95</c:v>
                </c:pt>
                <c:pt idx="351">
                  <c:v>2</c:v>
                </c:pt>
                <c:pt idx="352">
                  <c:v>2.2999999999999998</c:v>
                </c:pt>
                <c:pt idx="353">
                  <c:v>2.2000000000000002</c:v>
                </c:pt>
                <c:pt idx="354">
                  <c:v>2.25</c:v>
                </c:pt>
                <c:pt idx="355">
                  <c:v>2.25</c:v>
                </c:pt>
                <c:pt idx="356">
                  <c:v>1.9</c:v>
                </c:pt>
                <c:pt idx="357">
                  <c:v>1.7</c:v>
                </c:pt>
                <c:pt idx="358">
                  <c:v>1.7</c:v>
                </c:pt>
                <c:pt idx="359">
                  <c:v>2</c:v>
                </c:pt>
                <c:pt idx="360">
                  <c:v>2.6</c:v>
                </c:pt>
                <c:pt idx="361">
                  <c:v>2.6</c:v>
                </c:pt>
                <c:pt idx="362">
                  <c:v>2.4</c:v>
                </c:pt>
                <c:pt idx="363">
                  <c:v>2.4500000000000002</c:v>
                </c:pt>
                <c:pt idx="364">
                  <c:v>2.5499999999999998</c:v>
                </c:pt>
                <c:pt idx="365">
                  <c:v>2.5499999999999998</c:v>
                </c:pt>
                <c:pt idx="366">
                  <c:v>2.5</c:v>
                </c:pt>
                <c:pt idx="367">
                  <c:v>2.2999999999999998</c:v>
                </c:pt>
                <c:pt idx="368">
                  <c:v>2.65</c:v>
                </c:pt>
                <c:pt idx="369">
                  <c:v>2.6</c:v>
                </c:pt>
                <c:pt idx="370">
                  <c:v>2.5</c:v>
                </c:pt>
                <c:pt idx="371">
                  <c:v>2.5</c:v>
                </c:pt>
                <c:pt idx="372">
                  <c:v>2.2000000000000002</c:v>
                </c:pt>
                <c:pt idx="373">
                  <c:v>2.2000000000000002</c:v>
                </c:pt>
                <c:pt idx="374">
                  <c:v>2.15</c:v>
                </c:pt>
                <c:pt idx="375">
                  <c:v>2.15</c:v>
                </c:pt>
                <c:pt idx="376">
                  <c:v>2</c:v>
                </c:pt>
                <c:pt idx="377">
                  <c:v>1.9</c:v>
                </c:pt>
                <c:pt idx="378">
                  <c:v>2.1</c:v>
                </c:pt>
                <c:pt idx="379">
                  <c:v>1.95</c:v>
                </c:pt>
                <c:pt idx="380">
                  <c:v>1.95</c:v>
                </c:pt>
                <c:pt idx="381">
                  <c:v>2</c:v>
                </c:pt>
                <c:pt idx="382">
                  <c:v>2.1</c:v>
                </c:pt>
                <c:pt idx="383">
                  <c:v>2.23</c:v>
                </c:pt>
                <c:pt idx="384">
                  <c:v>1.85</c:v>
                </c:pt>
                <c:pt idx="385">
                  <c:v>1.65</c:v>
                </c:pt>
                <c:pt idx="386">
                  <c:v>1.6</c:v>
                </c:pt>
                <c:pt idx="387">
                  <c:v>1.59</c:v>
                </c:pt>
                <c:pt idx="388">
                  <c:v>1.51</c:v>
                </c:pt>
                <c:pt idx="389">
                  <c:v>1.5</c:v>
                </c:pt>
                <c:pt idx="390">
                  <c:v>1.84</c:v>
                </c:pt>
                <c:pt idx="391">
                  <c:v>2.06</c:v>
                </c:pt>
                <c:pt idx="392">
                  <c:v>2.1</c:v>
                </c:pt>
                <c:pt idx="393">
                  <c:v>1.94</c:v>
                </c:pt>
                <c:pt idx="394">
                  <c:v>1.85</c:v>
                </c:pt>
                <c:pt idx="395">
                  <c:v>1.85</c:v>
                </c:pt>
                <c:pt idx="396">
                  <c:v>1.91</c:v>
                </c:pt>
                <c:pt idx="397">
                  <c:v>1.83</c:v>
                </c:pt>
                <c:pt idx="398">
                  <c:v>1.76</c:v>
                </c:pt>
                <c:pt idx="399">
                  <c:v>1.7</c:v>
                </c:pt>
                <c:pt idx="400">
                  <c:v>1.84</c:v>
                </c:pt>
                <c:pt idx="401">
                  <c:v>1.93</c:v>
                </c:pt>
                <c:pt idx="402">
                  <c:v>2.2200000000000002</c:v>
                </c:pt>
                <c:pt idx="403">
                  <c:v>2.2999999999999998</c:v>
                </c:pt>
                <c:pt idx="404">
                  <c:v>2</c:v>
                </c:pt>
                <c:pt idx="405">
                  <c:v>1.9</c:v>
                </c:pt>
                <c:pt idx="406">
                  <c:v>2</c:v>
                </c:pt>
                <c:pt idx="407">
                  <c:v>1.9</c:v>
                </c:pt>
                <c:pt idx="408">
                  <c:v>2.1</c:v>
                </c:pt>
                <c:pt idx="409">
                  <c:v>2.1</c:v>
                </c:pt>
                <c:pt idx="410">
                  <c:v>2</c:v>
                </c:pt>
                <c:pt idx="411">
                  <c:v>1.95</c:v>
                </c:pt>
                <c:pt idx="412">
                  <c:v>1.85</c:v>
                </c:pt>
                <c:pt idx="413">
                  <c:v>1.8</c:v>
                </c:pt>
                <c:pt idx="414">
                  <c:v>1.8</c:v>
                </c:pt>
                <c:pt idx="415">
                  <c:v>1.8</c:v>
                </c:pt>
                <c:pt idx="416">
                  <c:v>1.9</c:v>
                </c:pt>
                <c:pt idx="417">
                  <c:v>1.9</c:v>
                </c:pt>
                <c:pt idx="418">
                  <c:v>1.75</c:v>
                </c:pt>
                <c:pt idx="419">
                  <c:v>1.6</c:v>
                </c:pt>
                <c:pt idx="420">
                  <c:v>1.7</c:v>
                </c:pt>
                <c:pt idx="421">
                  <c:v>1.65</c:v>
                </c:pt>
                <c:pt idx="422">
                  <c:v>1.55</c:v>
                </c:pt>
                <c:pt idx="423">
                  <c:v>1.55</c:v>
                </c:pt>
                <c:pt idx="424">
                  <c:v>1.6</c:v>
                </c:pt>
                <c:pt idx="425">
                  <c:v>1.45</c:v>
                </c:pt>
                <c:pt idx="426">
                  <c:v>1.55</c:v>
                </c:pt>
                <c:pt idx="427">
                  <c:v>1.6</c:v>
                </c:pt>
                <c:pt idx="428">
                  <c:v>1.8</c:v>
                </c:pt>
                <c:pt idx="429">
                  <c:v>1.7</c:v>
                </c:pt>
                <c:pt idx="430">
                  <c:v>1.6</c:v>
                </c:pt>
                <c:pt idx="431">
                  <c:v>1.7</c:v>
                </c:pt>
                <c:pt idx="432">
                  <c:v>2</c:v>
                </c:pt>
                <c:pt idx="433">
                  <c:v>2</c:v>
                </c:pt>
                <c:pt idx="434">
                  <c:v>1.7</c:v>
                </c:pt>
                <c:pt idx="435">
                  <c:v>1.9</c:v>
                </c:pt>
                <c:pt idx="436">
                  <c:v>2.1</c:v>
                </c:pt>
                <c:pt idx="437">
                  <c:v>2.14</c:v>
                </c:pt>
                <c:pt idx="438">
                  <c:v>2.1800000000000002</c:v>
                </c:pt>
                <c:pt idx="439">
                  <c:v>1.5</c:v>
                </c:pt>
                <c:pt idx="440">
                  <c:v>1.6</c:v>
                </c:pt>
                <c:pt idx="441">
                  <c:v>1.6</c:v>
                </c:pt>
                <c:pt idx="442">
                  <c:v>1.55</c:v>
                </c:pt>
                <c:pt idx="443">
                  <c:v>1.45</c:v>
                </c:pt>
                <c:pt idx="444">
                  <c:v>1.5</c:v>
                </c:pt>
                <c:pt idx="445">
                  <c:v>1.5</c:v>
                </c:pt>
                <c:pt idx="446">
                  <c:v>1.55</c:v>
                </c:pt>
                <c:pt idx="447">
                  <c:v>1.7</c:v>
                </c:pt>
                <c:pt idx="448">
                  <c:v>2.25</c:v>
                </c:pt>
                <c:pt idx="449">
                  <c:v>2.4</c:v>
                </c:pt>
                <c:pt idx="450">
                  <c:v>2.5499999999999998</c:v>
                </c:pt>
                <c:pt idx="451">
                  <c:v>2.65</c:v>
                </c:pt>
                <c:pt idx="452">
                  <c:v>2.5</c:v>
                </c:pt>
                <c:pt idx="453">
                  <c:v>2.6</c:v>
                </c:pt>
                <c:pt idx="454">
                  <c:v>2.9</c:v>
                </c:pt>
                <c:pt idx="455">
                  <c:v>2.87</c:v>
                </c:pt>
                <c:pt idx="456">
                  <c:v>2.37</c:v>
                </c:pt>
                <c:pt idx="457">
                  <c:v>2.2000000000000002</c:v>
                </c:pt>
                <c:pt idx="458">
                  <c:v>2.1</c:v>
                </c:pt>
                <c:pt idx="459">
                  <c:v>2.15</c:v>
                </c:pt>
                <c:pt idx="460">
                  <c:v>2.2999999999999998</c:v>
                </c:pt>
                <c:pt idx="461">
                  <c:v>2.6</c:v>
                </c:pt>
                <c:pt idx="462">
                  <c:v>2.9</c:v>
                </c:pt>
                <c:pt idx="463">
                  <c:v>2.85</c:v>
                </c:pt>
                <c:pt idx="464">
                  <c:v>2.6</c:v>
                </c:pt>
                <c:pt idx="465">
                  <c:v>2.6</c:v>
                </c:pt>
                <c:pt idx="466">
                  <c:v>2.65</c:v>
                </c:pt>
                <c:pt idx="467">
                  <c:v>2.7</c:v>
                </c:pt>
                <c:pt idx="468">
                  <c:v>2.65</c:v>
                </c:pt>
                <c:pt idx="469">
                  <c:v>2.75</c:v>
                </c:pt>
                <c:pt idx="470">
                  <c:v>2.4500000000000002</c:v>
                </c:pt>
                <c:pt idx="471">
                  <c:v>2.2999999999999998</c:v>
                </c:pt>
                <c:pt idx="472">
                  <c:v>2.7</c:v>
                </c:pt>
                <c:pt idx="473">
                  <c:v>2.7</c:v>
                </c:pt>
                <c:pt idx="474">
                  <c:v>2.6</c:v>
                </c:pt>
                <c:pt idx="475">
                  <c:v>2.6</c:v>
                </c:pt>
                <c:pt idx="476">
                  <c:v>2.35</c:v>
                </c:pt>
                <c:pt idx="477">
                  <c:v>2.25</c:v>
                </c:pt>
                <c:pt idx="478">
                  <c:v>2.1</c:v>
                </c:pt>
                <c:pt idx="479">
                  <c:v>2</c:v>
                </c:pt>
                <c:pt idx="480">
                  <c:v>1.9</c:v>
                </c:pt>
                <c:pt idx="481">
                  <c:v>1.8</c:v>
                </c:pt>
                <c:pt idx="482">
                  <c:v>1.8</c:v>
                </c:pt>
                <c:pt idx="483">
                  <c:v>1.8</c:v>
                </c:pt>
                <c:pt idx="484">
                  <c:v>1.8</c:v>
                </c:pt>
                <c:pt idx="485">
                  <c:v>1.9</c:v>
                </c:pt>
                <c:pt idx="486">
                  <c:v>1.65</c:v>
                </c:pt>
                <c:pt idx="487">
                  <c:v>1.5</c:v>
                </c:pt>
                <c:pt idx="488">
                  <c:v>1.7</c:v>
                </c:pt>
                <c:pt idx="489">
                  <c:v>2.09</c:v>
                </c:pt>
                <c:pt idx="490">
                  <c:v>2.1</c:v>
                </c:pt>
                <c:pt idx="491">
                  <c:v>2</c:v>
                </c:pt>
                <c:pt idx="492">
                  <c:v>1.6</c:v>
                </c:pt>
                <c:pt idx="493">
                  <c:v>1.5</c:v>
                </c:pt>
                <c:pt idx="494">
                  <c:v>1.95</c:v>
                </c:pt>
                <c:pt idx="495">
                  <c:v>2.4</c:v>
                </c:pt>
                <c:pt idx="496">
                  <c:v>2.5</c:v>
                </c:pt>
                <c:pt idx="497">
                  <c:v>2.4</c:v>
                </c:pt>
                <c:pt idx="498">
                  <c:v>2.2999999999999998</c:v>
                </c:pt>
                <c:pt idx="499">
                  <c:v>2.25</c:v>
                </c:pt>
                <c:pt idx="500">
                  <c:v>2.1</c:v>
                </c:pt>
                <c:pt idx="501">
                  <c:v>2.6</c:v>
                </c:pt>
                <c:pt idx="502">
                  <c:v>2.6</c:v>
                </c:pt>
                <c:pt idx="503">
                  <c:v>2.4500000000000002</c:v>
                </c:pt>
                <c:pt idx="504">
                  <c:v>2.4</c:v>
                </c:pt>
                <c:pt idx="505">
                  <c:v>2.2999999999999998</c:v>
                </c:pt>
                <c:pt idx="506">
                  <c:v>2.6</c:v>
                </c:pt>
                <c:pt idx="507">
                  <c:v>2.6</c:v>
                </c:pt>
                <c:pt idx="508">
                  <c:v>2.2999999999999998</c:v>
                </c:pt>
                <c:pt idx="509">
                  <c:v>2.35</c:v>
                </c:pt>
                <c:pt idx="510">
                  <c:v>2.5</c:v>
                </c:pt>
                <c:pt idx="511">
                  <c:v>2.5</c:v>
                </c:pt>
                <c:pt idx="512">
                  <c:v>2.5</c:v>
                </c:pt>
                <c:pt idx="513">
                  <c:v>2.5</c:v>
                </c:pt>
                <c:pt idx="514">
                  <c:v>2.5499999999999998</c:v>
                </c:pt>
                <c:pt idx="515">
                  <c:v>2.65</c:v>
                </c:pt>
                <c:pt idx="516">
                  <c:v>2.6</c:v>
                </c:pt>
                <c:pt idx="517">
                  <c:v>2.5</c:v>
                </c:pt>
                <c:pt idx="518">
                  <c:v>2.1</c:v>
                </c:pt>
                <c:pt idx="519">
                  <c:v>1.9</c:v>
                </c:pt>
                <c:pt idx="520">
                  <c:v>1.8</c:v>
                </c:pt>
                <c:pt idx="521">
                  <c:v>1.9</c:v>
                </c:pt>
                <c:pt idx="522">
                  <c:v>1.75</c:v>
                </c:pt>
                <c:pt idx="523">
                  <c:v>1.7</c:v>
                </c:pt>
                <c:pt idx="524">
                  <c:v>2</c:v>
                </c:pt>
                <c:pt idx="525">
                  <c:v>2</c:v>
                </c:pt>
                <c:pt idx="526">
                  <c:v>1.9</c:v>
                </c:pt>
                <c:pt idx="527">
                  <c:v>1.85</c:v>
                </c:pt>
                <c:pt idx="528">
                  <c:v>1.6</c:v>
                </c:pt>
                <c:pt idx="529">
                  <c:v>1.5</c:v>
                </c:pt>
                <c:pt idx="530">
                  <c:v>1.4</c:v>
                </c:pt>
                <c:pt idx="531">
                  <c:v>1.4</c:v>
                </c:pt>
                <c:pt idx="532">
                  <c:v>1.45</c:v>
                </c:pt>
                <c:pt idx="533">
                  <c:v>1.35</c:v>
                </c:pt>
                <c:pt idx="534">
                  <c:v>1.8</c:v>
                </c:pt>
                <c:pt idx="535">
                  <c:v>1.9</c:v>
                </c:pt>
                <c:pt idx="536">
                  <c:v>1.95</c:v>
                </c:pt>
                <c:pt idx="537">
                  <c:v>1.85</c:v>
                </c:pt>
                <c:pt idx="538">
                  <c:v>1.7</c:v>
                </c:pt>
                <c:pt idx="539">
                  <c:v>1.65</c:v>
                </c:pt>
                <c:pt idx="540">
                  <c:v>1.9</c:v>
                </c:pt>
                <c:pt idx="541">
                  <c:v>2.15</c:v>
                </c:pt>
                <c:pt idx="542">
                  <c:v>2.1</c:v>
                </c:pt>
                <c:pt idx="543">
                  <c:v>1.9</c:v>
                </c:pt>
                <c:pt idx="544">
                  <c:v>2.2999999999999998</c:v>
                </c:pt>
                <c:pt idx="545">
                  <c:v>2.6</c:v>
                </c:pt>
                <c:pt idx="546">
                  <c:v>2.4500000000000002</c:v>
                </c:pt>
                <c:pt idx="547">
                  <c:v>2.5</c:v>
                </c:pt>
                <c:pt idx="548">
                  <c:v>2.8</c:v>
                </c:pt>
                <c:pt idx="549">
                  <c:v>2.85</c:v>
                </c:pt>
                <c:pt idx="550">
                  <c:v>2.9</c:v>
                </c:pt>
                <c:pt idx="551">
                  <c:v>3.1</c:v>
                </c:pt>
                <c:pt idx="552">
                  <c:v>3.1</c:v>
                </c:pt>
                <c:pt idx="553">
                  <c:v>2.8</c:v>
                </c:pt>
                <c:pt idx="554">
                  <c:v>2.75</c:v>
                </c:pt>
                <c:pt idx="555">
                  <c:v>2.7</c:v>
                </c:pt>
                <c:pt idx="556">
                  <c:v>2.7</c:v>
                </c:pt>
                <c:pt idx="557">
                  <c:v>2.8</c:v>
                </c:pt>
                <c:pt idx="558">
                  <c:v>2.7</c:v>
                </c:pt>
                <c:pt idx="559">
                  <c:v>2.7</c:v>
                </c:pt>
                <c:pt idx="560">
                  <c:v>2.25</c:v>
                </c:pt>
                <c:pt idx="561">
                  <c:v>2</c:v>
                </c:pt>
                <c:pt idx="562">
                  <c:v>2</c:v>
                </c:pt>
                <c:pt idx="563">
                  <c:v>1.95</c:v>
                </c:pt>
                <c:pt idx="564">
                  <c:v>1.9</c:v>
                </c:pt>
                <c:pt idx="565">
                  <c:v>1.85</c:v>
                </c:pt>
                <c:pt idx="566">
                  <c:v>2</c:v>
                </c:pt>
                <c:pt idx="567">
                  <c:v>2.1</c:v>
                </c:pt>
                <c:pt idx="568">
                  <c:v>2.15</c:v>
                </c:pt>
                <c:pt idx="569">
                  <c:v>2.2999999999999998</c:v>
                </c:pt>
                <c:pt idx="570">
                  <c:v>2.5</c:v>
                </c:pt>
                <c:pt idx="571">
                  <c:v>2.5</c:v>
                </c:pt>
                <c:pt idx="572">
                  <c:v>2.4</c:v>
                </c:pt>
                <c:pt idx="573">
                  <c:v>2.15</c:v>
                </c:pt>
                <c:pt idx="574">
                  <c:v>3.15</c:v>
                </c:pt>
                <c:pt idx="575">
                  <c:v>3.3</c:v>
                </c:pt>
                <c:pt idx="576">
                  <c:v>2.8</c:v>
                </c:pt>
                <c:pt idx="577">
                  <c:v>2.75</c:v>
                </c:pt>
                <c:pt idx="578">
                  <c:v>2.8</c:v>
                </c:pt>
                <c:pt idx="579">
                  <c:v>3.1</c:v>
                </c:pt>
                <c:pt idx="580">
                  <c:v>3.5</c:v>
                </c:pt>
                <c:pt idx="581">
                  <c:v>3.5</c:v>
                </c:pt>
                <c:pt idx="582">
                  <c:v>3.6</c:v>
                </c:pt>
                <c:pt idx="583">
                  <c:v>3.6</c:v>
                </c:pt>
                <c:pt idx="584">
                  <c:v>3.45</c:v>
                </c:pt>
                <c:pt idx="585">
                  <c:v>3.3</c:v>
                </c:pt>
                <c:pt idx="586">
                  <c:v>3</c:v>
                </c:pt>
                <c:pt idx="587">
                  <c:v>2.9</c:v>
                </c:pt>
                <c:pt idx="588">
                  <c:v>2.65</c:v>
                </c:pt>
                <c:pt idx="589">
                  <c:v>2.7</c:v>
                </c:pt>
                <c:pt idx="590">
                  <c:v>3</c:v>
                </c:pt>
                <c:pt idx="591">
                  <c:v>3.2</c:v>
                </c:pt>
                <c:pt idx="592">
                  <c:v>3.1</c:v>
                </c:pt>
                <c:pt idx="593">
                  <c:v>3.1</c:v>
                </c:pt>
                <c:pt idx="594">
                  <c:v>3.1</c:v>
                </c:pt>
                <c:pt idx="595">
                  <c:v>3.05</c:v>
                </c:pt>
                <c:pt idx="596">
                  <c:v>2.5499999999999998</c:v>
                </c:pt>
                <c:pt idx="597">
                  <c:v>2.5</c:v>
                </c:pt>
                <c:pt idx="598">
                  <c:v>2.5499999999999998</c:v>
                </c:pt>
                <c:pt idx="599">
                  <c:v>2.4</c:v>
                </c:pt>
                <c:pt idx="600">
                  <c:v>2.2000000000000002</c:v>
                </c:pt>
                <c:pt idx="601">
                  <c:v>2.2999999999999998</c:v>
                </c:pt>
                <c:pt idx="602">
                  <c:v>2.1</c:v>
                </c:pt>
                <c:pt idx="603">
                  <c:v>2.25</c:v>
                </c:pt>
                <c:pt idx="604">
                  <c:v>2.5499999999999998</c:v>
                </c:pt>
                <c:pt idx="605">
                  <c:v>2.8</c:v>
                </c:pt>
                <c:pt idx="606">
                  <c:v>2.6</c:v>
                </c:pt>
                <c:pt idx="607">
                  <c:v>2.1</c:v>
                </c:pt>
                <c:pt idx="608">
                  <c:v>2.15</c:v>
                </c:pt>
                <c:pt idx="609">
                  <c:v>2.0499999999999998</c:v>
                </c:pt>
                <c:pt idx="610">
                  <c:v>2.35</c:v>
                </c:pt>
                <c:pt idx="611">
                  <c:v>2.6</c:v>
                </c:pt>
                <c:pt idx="612">
                  <c:v>2.4</c:v>
                </c:pt>
                <c:pt idx="613">
                  <c:v>2.35</c:v>
                </c:pt>
                <c:pt idx="614">
                  <c:v>2.25</c:v>
                </c:pt>
                <c:pt idx="615">
                  <c:v>2.4</c:v>
                </c:pt>
                <c:pt idx="616">
                  <c:v>2.5</c:v>
                </c:pt>
                <c:pt idx="617">
                  <c:v>2.5</c:v>
                </c:pt>
                <c:pt idx="618">
                  <c:v>2.35</c:v>
                </c:pt>
                <c:pt idx="619">
                  <c:v>2.25</c:v>
                </c:pt>
                <c:pt idx="620">
                  <c:v>2.9</c:v>
                </c:pt>
                <c:pt idx="621">
                  <c:v>3</c:v>
                </c:pt>
                <c:pt idx="622">
                  <c:v>2.75</c:v>
                </c:pt>
                <c:pt idx="623">
                  <c:v>2.9</c:v>
                </c:pt>
                <c:pt idx="624">
                  <c:v>3.8</c:v>
                </c:pt>
                <c:pt idx="625">
                  <c:v>3.65</c:v>
                </c:pt>
                <c:pt idx="626">
                  <c:v>3.35</c:v>
                </c:pt>
                <c:pt idx="627">
                  <c:v>3.3</c:v>
                </c:pt>
                <c:pt idx="628">
                  <c:v>3.3</c:v>
                </c:pt>
                <c:pt idx="629">
                  <c:v>3.5</c:v>
                </c:pt>
                <c:pt idx="630">
                  <c:v>3.2</c:v>
                </c:pt>
                <c:pt idx="631">
                  <c:v>3</c:v>
                </c:pt>
                <c:pt idx="632">
                  <c:v>2.85</c:v>
                </c:pt>
                <c:pt idx="633">
                  <c:v>2.9</c:v>
                </c:pt>
                <c:pt idx="634">
                  <c:v>3</c:v>
                </c:pt>
                <c:pt idx="635">
                  <c:v>2.95</c:v>
                </c:pt>
                <c:pt idx="636">
                  <c:v>2.75</c:v>
                </c:pt>
                <c:pt idx="637">
                  <c:v>2.7</c:v>
                </c:pt>
                <c:pt idx="638">
                  <c:v>2.9</c:v>
                </c:pt>
                <c:pt idx="639">
                  <c:v>2.9</c:v>
                </c:pt>
                <c:pt idx="640">
                  <c:v>2.5499999999999998</c:v>
                </c:pt>
                <c:pt idx="641">
                  <c:v>2.5</c:v>
                </c:pt>
                <c:pt idx="642">
                  <c:v>2.4500000000000002</c:v>
                </c:pt>
                <c:pt idx="643">
                  <c:v>2.2999999999999998</c:v>
                </c:pt>
                <c:pt idx="644">
                  <c:v>2.1</c:v>
                </c:pt>
                <c:pt idx="645">
                  <c:v>2</c:v>
                </c:pt>
                <c:pt idx="646">
                  <c:v>2.2000000000000002</c:v>
                </c:pt>
                <c:pt idx="647">
                  <c:v>2.35</c:v>
                </c:pt>
                <c:pt idx="648">
                  <c:v>2.85</c:v>
                </c:pt>
                <c:pt idx="649">
                  <c:v>2.85</c:v>
                </c:pt>
                <c:pt idx="650">
                  <c:v>2.6</c:v>
                </c:pt>
                <c:pt idx="651">
                  <c:v>2.4</c:v>
                </c:pt>
                <c:pt idx="652">
                  <c:v>2.5</c:v>
                </c:pt>
                <c:pt idx="653">
                  <c:v>2.5</c:v>
                </c:pt>
                <c:pt idx="654">
                  <c:v>2.2999999999999998</c:v>
                </c:pt>
                <c:pt idx="655">
                  <c:v>2.4500000000000002</c:v>
                </c:pt>
                <c:pt idx="656">
                  <c:v>2.75</c:v>
                </c:pt>
                <c:pt idx="657">
                  <c:v>2.85</c:v>
                </c:pt>
                <c:pt idx="658">
                  <c:v>3.2</c:v>
                </c:pt>
                <c:pt idx="659">
                  <c:v>3.5</c:v>
                </c:pt>
                <c:pt idx="660">
                  <c:v>3.55</c:v>
                </c:pt>
                <c:pt idx="661">
                  <c:v>3.35</c:v>
                </c:pt>
                <c:pt idx="662">
                  <c:v>2.9</c:v>
                </c:pt>
                <c:pt idx="663">
                  <c:v>2.7</c:v>
                </c:pt>
                <c:pt idx="664">
                  <c:v>2.7</c:v>
                </c:pt>
                <c:pt idx="665">
                  <c:v>2.8</c:v>
                </c:pt>
                <c:pt idx="666">
                  <c:v>3.1</c:v>
                </c:pt>
                <c:pt idx="667">
                  <c:v>3</c:v>
                </c:pt>
                <c:pt idx="668">
                  <c:v>2.8</c:v>
                </c:pt>
                <c:pt idx="669">
                  <c:v>2.8</c:v>
                </c:pt>
                <c:pt idx="670">
                  <c:v>2.75</c:v>
                </c:pt>
                <c:pt idx="671">
                  <c:v>2.96</c:v>
                </c:pt>
                <c:pt idx="672">
                  <c:v>3.28</c:v>
                </c:pt>
                <c:pt idx="673">
                  <c:v>3.28</c:v>
                </c:pt>
                <c:pt idx="674">
                  <c:v>3.4</c:v>
                </c:pt>
                <c:pt idx="675">
                  <c:v>3.7</c:v>
                </c:pt>
                <c:pt idx="676">
                  <c:v>3.7</c:v>
                </c:pt>
                <c:pt idx="677">
                  <c:v>3.73</c:v>
                </c:pt>
                <c:pt idx="678">
                  <c:v>3.82</c:v>
                </c:pt>
                <c:pt idx="679">
                  <c:v>3.82</c:v>
                </c:pt>
                <c:pt idx="680">
                  <c:v>3.62</c:v>
                </c:pt>
                <c:pt idx="681">
                  <c:v>3.86</c:v>
                </c:pt>
                <c:pt idx="682">
                  <c:v>3.57</c:v>
                </c:pt>
                <c:pt idx="683">
                  <c:v>3.28</c:v>
                </c:pt>
                <c:pt idx="684">
                  <c:v>3.57</c:v>
                </c:pt>
                <c:pt idx="685">
                  <c:v>3.8</c:v>
                </c:pt>
                <c:pt idx="686">
                  <c:v>4.1100000000000003</c:v>
                </c:pt>
                <c:pt idx="687">
                  <c:v>4</c:v>
                </c:pt>
                <c:pt idx="688">
                  <c:v>4.21</c:v>
                </c:pt>
                <c:pt idx="689">
                  <c:v>4.17</c:v>
                </c:pt>
                <c:pt idx="690">
                  <c:v>3.98</c:v>
                </c:pt>
                <c:pt idx="691">
                  <c:v>3.9</c:v>
                </c:pt>
                <c:pt idx="692">
                  <c:v>3.72</c:v>
                </c:pt>
                <c:pt idx="693">
                  <c:v>3.5</c:v>
                </c:pt>
                <c:pt idx="694">
                  <c:v>3.2</c:v>
                </c:pt>
                <c:pt idx="695">
                  <c:v>3.02</c:v>
                </c:pt>
                <c:pt idx="696">
                  <c:v>2.93</c:v>
                </c:pt>
                <c:pt idx="697">
                  <c:v>3.1</c:v>
                </c:pt>
                <c:pt idx="698">
                  <c:v>2.98</c:v>
                </c:pt>
                <c:pt idx="699">
                  <c:v>2.83</c:v>
                </c:pt>
                <c:pt idx="700">
                  <c:v>2.83</c:v>
                </c:pt>
                <c:pt idx="701">
                  <c:v>2.7</c:v>
                </c:pt>
                <c:pt idx="702">
                  <c:v>2.4</c:v>
                </c:pt>
                <c:pt idx="703">
                  <c:v>2.68</c:v>
                </c:pt>
                <c:pt idx="704">
                  <c:v>2.75</c:v>
                </c:pt>
                <c:pt idx="705">
                  <c:v>2.92</c:v>
                </c:pt>
                <c:pt idx="706">
                  <c:v>3.2</c:v>
                </c:pt>
                <c:pt idx="707">
                  <c:v>3.2</c:v>
                </c:pt>
                <c:pt idx="708">
                  <c:v>3.32</c:v>
                </c:pt>
                <c:pt idx="709">
                  <c:v>3.12</c:v>
                </c:pt>
                <c:pt idx="710">
                  <c:v>2.58</c:v>
                </c:pt>
                <c:pt idx="711">
                  <c:v>2.5</c:v>
                </c:pt>
                <c:pt idx="712">
                  <c:v>2.38</c:v>
                </c:pt>
                <c:pt idx="713">
                  <c:v>2.38</c:v>
                </c:pt>
                <c:pt idx="714">
                  <c:v>2.08</c:v>
                </c:pt>
                <c:pt idx="715">
                  <c:v>2.08</c:v>
                </c:pt>
                <c:pt idx="716">
                  <c:v>2</c:v>
                </c:pt>
                <c:pt idx="717">
                  <c:v>2</c:v>
                </c:pt>
                <c:pt idx="718">
                  <c:v>2.69</c:v>
                </c:pt>
                <c:pt idx="719">
                  <c:v>2.69</c:v>
                </c:pt>
                <c:pt idx="720">
                  <c:v>2.96</c:v>
                </c:pt>
                <c:pt idx="721">
                  <c:v>3.11</c:v>
                </c:pt>
                <c:pt idx="722">
                  <c:v>2.92</c:v>
                </c:pt>
                <c:pt idx="723">
                  <c:v>2.75</c:v>
                </c:pt>
                <c:pt idx="724">
                  <c:v>2.75</c:v>
                </c:pt>
                <c:pt idx="725">
                  <c:v>2.5299999999999998</c:v>
                </c:pt>
                <c:pt idx="726">
                  <c:v>2.5299999999999998</c:v>
                </c:pt>
                <c:pt idx="727">
                  <c:v>2.5299999999999998</c:v>
                </c:pt>
                <c:pt idx="728">
                  <c:v>2.2999999999999998</c:v>
                </c:pt>
                <c:pt idx="729">
                  <c:v>2</c:v>
                </c:pt>
                <c:pt idx="730">
                  <c:v>2</c:v>
                </c:pt>
                <c:pt idx="731">
                  <c:v>1.73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03-1278-4808-8539-955BB81314B0}"/>
            </c:ext>
          </c:extLst>
        </c:ser>
        <c:ser>
          <c:idx val="16"/>
          <c:order val="1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  <c:extLst xmlns:c15="http://schemas.microsoft.com/office/drawing/2012/chart"/>
            </c:numRef>
          </c:cat>
          <c:val>
            <c:numRef>
              <c:f>DATOS!$U$3:$U$734</c:f>
              <c:numCache>
                <c:formatCode>0.00</c:formatCode>
                <c:ptCount val="732"/>
                <c:pt idx="0">
                  <c:v>1.7</c:v>
                </c:pt>
                <c:pt idx="1">
                  <c:v>1.7</c:v>
                </c:pt>
                <c:pt idx="2">
                  <c:v>1.63</c:v>
                </c:pt>
                <c:pt idx="3">
                  <c:v>1.76</c:v>
                </c:pt>
                <c:pt idx="4">
                  <c:v>1.7</c:v>
                </c:pt>
                <c:pt idx="5">
                  <c:v>1.71</c:v>
                </c:pt>
                <c:pt idx="6">
                  <c:v>1.92</c:v>
                </c:pt>
                <c:pt idx="7">
                  <c:v>1.92</c:v>
                </c:pt>
                <c:pt idx="8">
                  <c:v>1.92</c:v>
                </c:pt>
                <c:pt idx="9">
                  <c:v>1.75</c:v>
                </c:pt>
                <c:pt idx="10">
                  <c:v>1.57</c:v>
                </c:pt>
                <c:pt idx="11">
                  <c:v>1.4</c:v>
                </c:pt>
                <c:pt idx="12">
                  <c:v>1.52</c:v>
                </c:pt>
                <c:pt idx="13">
                  <c:v>2.2999999999999998</c:v>
                </c:pt>
                <c:pt idx="14">
                  <c:v>2.4</c:v>
                </c:pt>
                <c:pt idx="15">
                  <c:v>2</c:v>
                </c:pt>
                <c:pt idx="16">
                  <c:v>1.77</c:v>
                </c:pt>
                <c:pt idx="17">
                  <c:v>1.75</c:v>
                </c:pt>
                <c:pt idx="18">
                  <c:v>1.94</c:v>
                </c:pt>
                <c:pt idx="19">
                  <c:v>2.02</c:v>
                </c:pt>
                <c:pt idx="20">
                  <c:v>2.38</c:v>
                </c:pt>
                <c:pt idx="21">
                  <c:v>2.58</c:v>
                </c:pt>
                <c:pt idx="22">
                  <c:v>2.4900000000000002</c:v>
                </c:pt>
                <c:pt idx="23">
                  <c:v>2.76</c:v>
                </c:pt>
                <c:pt idx="24">
                  <c:v>2.5</c:v>
                </c:pt>
                <c:pt idx="25">
                  <c:v>2.2799999999999998</c:v>
                </c:pt>
                <c:pt idx="26">
                  <c:v>2.37</c:v>
                </c:pt>
                <c:pt idx="27">
                  <c:v>2.4900000000000002</c:v>
                </c:pt>
                <c:pt idx="28">
                  <c:v>2.4900000000000002</c:v>
                </c:pt>
                <c:pt idx="29">
                  <c:v>2.3199999999999998</c:v>
                </c:pt>
                <c:pt idx="30">
                  <c:v>2.1</c:v>
                </c:pt>
                <c:pt idx="31">
                  <c:v>2.1</c:v>
                </c:pt>
                <c:pt idx="32">
                  <c:v>2</c:v>
                </c:pt>
                <c:pt idx="33">
                  <c:v>2.04</c:v>
                </c:pt>
                <c:pt idx="34">
                  <c:v>2.04</c:v>
                </c:pt>
                <c:pt idx="35">
                  <c:v>2.0099999999999998</c:v>
                </c:pt>
                <c:pt idx="36">
                  <c:v>1.78</c:v>
                </c:pt>
                <c:pt idx="37">
                  <c:v>1.45</c:v>
                </c:pt>
                <c:pt idx="38">
                  <c:v>1.52</c:v>
                </c:pt>
                <c:pt idx="39">
                  <c:v>1.48</c:v>
                </c:pt>
                <c:pt idx="40">
                  <c:v>1.4</c:v>
                </c:pt>
                <c:pt idx="41">
                  <c:v>1.25</c:v>
                </c:pt>
                <c:pt idx="42">
                  <c:v>1.35</c:v>
                </c:pt>
                <c:pt idx="43">
                  <c:v>1.3</c:v>
                </c:pt>
                <c:pt idx="44">
                  <c:v>1.5</c:v>
                </c:pt>
                <c:pt idx="45">
                  <c:v>1.45</c:v>
                </c:pt>
                <c:pt idx="46">
                  <c:v>1.8</c:v>
                </c:pt>
                <c:pt idx="47">
                  <c:v>1.5</c:v>
                </c:pt>
                <c:pt idx="48">
                  <c:v>1.4</c:v>
                </c:pt>
                <c:pt idx="49">
                  <c:v>1.35</c:v>
                </c:pt>
                <c:pt idx="50">
                  <c:v>1.3</c:v>
                </c:pt>
                <c:pt idx="51">
                  <c:v>1.3</c:v>
                </c:pt>
                <c:pt idx="52">
                  <c:v>1.25</c:v>
                </c:pt>
                <c:pt idx="53">
                  <c:v>1.3</c:v>
                </c:pt>
                <c:pt idx="54">
                  <c:v>1.5</c:v>
                </c:pt>
                <c:pt idx="55">
                  <c:v>1.4</c:v>
                </c:pt>
                <c:pt idx="56">
                  <c:v>1.3</c:v>
                </c:pt>
                <c:pt idx="57">
                  <c:v>1.3</c:v>
                </c:pt>
                <c:pt idx="58">
                  <c:v>1.25</c:v>
                </c:pt>
                <c:pt idx="59">
                  <c:v>1.25</c:v>
                </c:pt>
                <c:pt idx="60">
                  <c:v>1.85</c:v>
                </c:pt>
                <c:pt idx="61">
                  <c:v>2</c:v>
                </c:pt>
                <c:pt idx="62">
                  <c:v>2</c:v>
                </c:pt>
                <c:pt idx="63">
                  <c:v>1.8</c:v>
                </c:pt>
                <c:pt idx="64">
                  <c:v>1.55</c:v>
                </c:pt>
                <c:pt idx="65">
                  <c:v>1.6</c:v>
                </c:pt>
                <c:pt idx="66">
                  <c:v>1.5</c:v>
                </c:pt>
                <c:pt idx="67">
                  <c:v>1.4</c:v>
                </c:pt>
                <c:pt idx="68">
                  <c:v>1.85</c:v>
                </c:pt>
                <c:pt idx="69">
                  <c:v>1.85</c:v>
                </c:pt>
                <c:pt idx="70">
                  <c:v>1.8</c:v>
                </c:pt>
                <c:pt idx="71">
                  <c:v>1.7</c:v>
                </c:pt>
                <c:pt idx="72">
                  <c:v>1.8</c:v>
                </c:pt>
                <c:pt idx="73">
                  <c:v>1.75</c:v>
                </c:pt>
                <c:pt idx="74">
                  <c:v>1.5</c:v>
                </c:pt>
                <c:pt idx="75">
                  <c:v>1.4</c:v>
                </c:pt>
                <c:pt idx="76">
                  <c:v>1.6</c:v>
                </c:pt>
                <c:pt idx="77">
                  <c:v>1.6</c:v>
                </c:pt>
                <c:pt idx="78">
                  <c:v>1.5</c:v>
                </c:pt>
                <c:pt idx="79">
                  <c:v>1.55</c:v>
                </c:pt>
                <c:pt idx="80">
                  <c:v>1.7</c:v>
                </c:pt>
                <c:pt idx="81">
                  <c:v>1.7</c:v>
                </c:pt>
                <c:pt idx="82">
                  <c:v>1.55</c:v>
                </c:pt>
                <c:pt idx="83">
                  <c:v>1.5</c:v>
                </c:pt>
                <c:pt idx="84">
                  <c:v>1.7</c:v>
                </c:pt>
                <c:pt idx="85">
                  <c:v>1.7</c:v>
                </c:pt>
                <c:pt idx="86">
                  <c:v>1.9</c:v>
                </c:pt>
                <c:pt idx="87">
                  <c:v>1.75</c:v>
                </c:pt>
                <c:pt idx="88">
                  <c:v>1.5</c:v>
                </c:pt>
                <c:pt idx="89">
                  <c:v>1.4</c:v>
                </c:pt>
                <c:pt idx="90">
                  <c:v>1.55</c:v>
                </c:pt>
                <c:pt idx="91">
                  <c:v>1.9</c:v>
                </c:pt>
                <c:pt idx="92">
                  <c:v>1.8</c:v>
                </c:pt>
                <c:pt idx="93">
                  <c:v>1.6</c:v>
                </c:pt>
                <c:pt idx="94">
                  <c:v>1.35</c:v>
                </c:pt>
                <c:pt idx="95">
                  <c:v>1.3</c:v>
                </c:pt>
                <c:pt idx="96">
                  <c:v>1.7</c:v>
                </c:pt>
                <c:pt idx="97">
                  <c:v>1.8</c:v>
                </c:pt>
                <c:pt idx="98">
                  <c:v>1.85</c:v>
                </c:pt>
                <c:pt idx="99">
                  <c:v>1.8</c:v>
                </c:pt>
                <c:pt idx="100">
                  <c:v>1.88</c:v>
                </c:pt>
                <c:pt idx="101">
                  <c:v>1.89</c:v>
                </c:pt>
                <c:pt idx="102">
                  <c:v>1.88</c:v>
                </c:pt>
                <c:pt idx="103">
                  <c:v>1.9</c:v>
                </c:pt>
                <c:pt idx="104">
                  <c:v>1.79</c:v>
                </c:pt>
                <c:pt idx="105">
                  <c:v>1.65</c:v>
                </c:pt>
                <c:pt idx="106">
                  <c:v>2.2400000000000002</c:v>
                </c:pt>
                <c:pt idx="107">
                  <c:v>2.2999999999999998</c:v>
                </c:pt>
                <c:pt idx="108">
                  <c:v>1.96</c:v>
                </c:pt>
                <c:pt idx="109">
                  <c:v>2.0099999999999998</c:v>
                </c:pt>
                <c:pt idx="110">
                  <c:v>2.23</c:v>
                </c:pt>
                <c:pt idx="111">
                  <c:v>2.36</c:v>
                </c:pt>
                <c:pt idx="112">
                  <c:v>2.65</c:v>
                </c:pt>
                <c:pt idx="113">
                  <c:v>3.05</c:v>
                </c:pt>
                <c:pt idx="114">
                  <c:v>2.92</c:v>
                </c:pt>
                <c:pt idx="115">
                  <c:v>2.5499999999999998</c:v>
                </c:pt>
                <c:pt idx="116">
                  <c:v>2.2999999999999998</c:v>
                </c:pt>
                <c:pt idx="117">
                  <c:v>2.4</c:v>
                </c:pt>
                <c:pt idx="118">
                  <c:v>3.55</c:v>
                </c:pt>
                <c:pt idx="119">
                  <c:v>3.4</c:v>
                </c:pt>
                <c:pt idx="120">
                  <c:v>3</c:v>
                </c:pt>
                <c:pt idx="121">
                  <c:v>2.8</c:v>
                </c:pt>
                <c:pt idx="122">
                  <c:v>3.05</c:v>
                </c:pt>
                <c:pt idx="123">
                  <c:v>3.05</c:v>
                </c:pt>
                <c:pt idx="124">
                  <c:v>2.7</c:v>
                </c:pt>
                <c:pt idx="125">
                  <c:v>2.6</c:v>
                </c:pt>
                <c:pt idx="126">
                  <c:v>2.8</c:v>
                </c:pt>
                <c:pt idx="127">
                  <c:v>2.85</c:v>
                </c:pt>
                <c:pt idx="128">
                  <c:v>3</c:v>
                </c:pt>
                <c:pt idx="129">
                  <c:v>3.15</c:v>
                </c:pt>
                <c:pt idx="130">
                  <c:v>3.25</c:v>
                </c:pt>
                <c:pt idx="131">
                  <c:v>3.2</c:v>
                </c:pt>
                <c:pt idx="132">
                  <c:v>2.95</c:v>
                </c:pt>
                <c:pt idx="133">
                  <c:v>2.8</c:v>
                </c:pt>
                <c:pt idx="134">
                  <c:v>3.5</c:v>
                </c:pt>
                <c:pt idx="135">
                  <c:v>3.6</c:v>
                </c:pt>
                <c:pt idx="136">
                  <c:v>3.7</c:v>
                </c:pt>
                <c:pt idx="137">
                  <c:v>3.5</c:v>
                </c:pt>
                <c:pt idx="138">
                  <c:v>3.2</c:v>
                </c:pt>
                <c:pt idx="139">
                  <c:v>3.15</c:v>
                </c:pt>
                <c:pt idx="140">
                  <c:v>3.05</c:v>
                </c:pt>
                <c:pt idx="141">
                  <c:v>3</c:v>
                </c:pt>
                <c:pt idx="142">
                  <c:v>2.9</c:v>
                </c:pt>
                <c:pt idx="143">
                  <c:v>3.1</c:v>
                </c:pt>
                <c:pt idx="144">
                  <c:v>3.05</c:v>
                </c:pt>
                <c:pt idx="145">
                  <c:v>3</c:v>
                </c:pt>
                <c:pt idx="146">
                  <c:v>2.9</c:v>
                </c:pt>
                <c:pt idx="147">
                  <c:v>2.8</c:v>
                </c:pt>
                <c:pt idx="148">
                  <c:v>2.85</c:v>
                </c:pt>
                <c:pt idx="149">
                  <c:v>2.85</c:v>
                </c:pt>
                <c:pt idx="150">
                  <c:v>2.8</c:v>
                </c:pt>
                <c:pt idx="151">
                  <c:v>2.9</c:v>
                </c:pt>
                <c:pt idx="152">
                  <c:v>3</c:v>
                </c:pt>
                <c:pt idx="153">
                  <c:v>3</c:v>
                </c:pt>
                <c:pt idx="154">
                  <c:v>3</c:v>
                </c:pt>
                <c:pt idx="155">
                  <c:v>3</c:v>
                </c:pt>
                <c:pt idx="156">
                  <c:v>3.05</c:v>
                </c:pt>
                <c:pt idx="157">
                  <c:v>2.9</c:v>
                </c:pt>
                <c:pt idx="158">
                  <c:v>2.7</c:v>
                </c:pt>
                <c:pt idx="159">
                  <c:v>2.65</c:v>
                </c:pt>
                <c:pt idx="160">
                  <c:v>2.6</c:v>
                </c:pt>
                <c:pt idx="161">
                  <c:v>2.6</c:v>
                </c:pt>
                <c:pt idx="162">
                  <c:v>2.8</c:v>
                </c:pt>
                <c:pt idx="163">
                  <c:v>2.7</c:v>
                </c:pt>
                <c:pt idx="164">
                  <c:v>2.5499999999999998</c:v>
                </c:pt>
                <c:pt idx="165">
                  <c:v>2.8</c:v>
                </c:pt>
                <c:pt idx="166">
                  <c:v>2.85</c:v>
                </c:pt>
                <c:pt idx="167">
                  <c:v>2.73</c:v>
                </c:pt>
                <c:pt idx="168">
                  <c:v>2.6</c:v>
                </c:pt>
                <c:pt idx="169">
                  <c:v>2.6</c:v>
                </c:pt>
                <c:pt idx="170">
                  <c:v>2.85</c:v>
                </c:pt>
                <c:pt idx="171">
                  <c:v>3.1</c:v>
                </c:pt>
                <c:pt idx="172">
                  <c:v>3</c:v>
                </c:pt>
                <c:pt idx="173">
                  <c:v>2.8</c:v>
                </c:pt>
                <c:pt idx="174">
                  <c:v>2.5499999999999998</c:v>
                </c:pt>
                <c:pt idx="175">
                  <c:v>2.35</c:v>
                </c:pt>
                <c:pt idx="176">
                  <c:v>2.25</c:v>
                </c:pt>
                <c:pt idx="177">
                  <c:v>2.1</c:v>
                </c:pt>
                <c:pt idx="178">
                  <c:v>2</c:v>
                </c:pt>
                <c:pt idx="179">
                  <c:v>1.8</c:v>
                </c:pt>
                <c:pt idx="180">
                  <c:v>1.8</c:v>
                </c:pt>
                <c:pt idx="181">
                  <c:v>1.96</c:v>
                </c:pt>
                <c:pt idx="182">
                  <c:v>2.0499999999999998</c:v>
                </c:pt>
                <c:pt idx="183">
                  <c:v>1.98</c:v>
                </c:pt>
                <c:pt idx="184">
                  <c:v>1.85</c:v>
                </c:pt>
                <c:pt idx="185">
                  <c:v>1.85</c:v>
                </c:pt>
                <c:pt idx="186">
                  <c:v>1.85</c:v>
                </c:pt>
                <c:pt idx="187">
                  <c:v>2.0499999999999998</c:v>
                </c:pt>
                <c:pt idx="188">
                  <c:v>2</c:v>
                </c:pt>
                <c:pt idx="189">
                  <c:v>1.85</c:v>
                </c:pt>
                <c:pt idx="190">
                  <c:v>1.8</c:v>
                </c:pt>
                <c:pt idx="191">
                  <c:v>1.9</c:v>
                </c:pt>
                <c:pt idx="192">
                  <c:v>1.7</c:v>
                </c:pt>
                <c:pt idx="193">
                  <c:v>1.58</c:v>
                </c:pt>
                <c:pt idx="194">
                  <c:v>1.75</c:v>
                </c:pt>
                <c:pt idx="195">
                  <c:v>1.8</c:v>
                </c:pt>
                <c:pt idx="196">
                  <c:v>1.7</c:v>
                </c:pt>
                <c:pt idx="197">
                  <c:v>1.45</c:v>
                </c:pt>
                <c:pt idx="198">
                  <c:v>1.3</c:v>
                </c:pt>
                <c:pt idx="199">
                  <c:v>1.4</c:v>
                </c:pt>
                <c:pt idx="200">
                  <c:v>1.35</c:v>
                </c:pt>
                <c:pt idx="201">
                  <c:v>1.26</c:v>
                </c:pt>
                <c:pt idx="202">
                  <c:v>1.3</c:v>
                </c:pt>
                <c:pt idx="203">
                  <c:v>1.6</c:v>
                </c:pt>
                <c:pt idx="204">
                  <c:v>1.76</c:v>
                </c:pt>
                <c:pt idx="205">
                  <c:v>1.8</c:v>
                </c:pt>
                <c:pt idx="206">
                  <c:v>1.85</c:v>
                </c:pt>
                <c:pt idx="207">
                  <c:v>1.68</c:v>
                </c:pt>
                <c:pt idx="208">
                  <c:v>1.75</c:v>
                </c:pt>
                <c:pt idx="209">
                  <c:v>1.8</c:v>
                </c:pt>
                <c:pt idx="210">
                  <c:v>1.9</c:v>
                </c:pt>
                <c:pt idx="211">
                  <c:v>1.95</c:v>
                </c:pt>
                <c:pt idx="212">
                  <c:v>2.0499999999999998</c:v>
                </c:pt>
                <c:pt idx="213">
                  <c:v>2.19</c:v>
                </c:pt>
                <c:pt idx="214">
                  <c:v>2</c:v>
                </c:pt>
                <c:pt idx="215">
                  <c:v>1.83</c:v>
                </c:pt>
                <c:pt idx="216">
                  <c:v>2</c:v>
                </c:pt>
                <c:pt idx="217">
                  <c:v>1.78</c:v>
                </c:pt>
                <c:pt idx="218">
                  <c:v>2.35</c:v>
                </c:pt>
                <c:pt idx="219">
                  <c:v>2.2999999999999998</c:v>
                </c:pt>
                <c:pt idx="220">
                  <c:v>2.35</c:v>
                </c:pt>
                <c:pt idx="221">
                  <c:v>2.2999999999999998</c:v>
                </c:pt>
                <c:pt idx="222">
                  <c:v>2.2999999999999998</c:v>
                </c:pt>
                <c:pt idx="223">
                  <c:v>2.4</c:v>
                </c:pt>
                <c:pt idx="224">
                  <c:v>2.5299999999999998</c:v>
                </c:pt>
                <c:pt idx="225">
                  <c:v>2.4900000000000002</c:v>
                </c:pt>
                <c:pt idx="226">
                  <c:v>2.5</c:v>
                </c:pt>
                <c:pt idx="227">
                  <c:v>2.25</c:v>
                </c:pt>
                <c:pt idx="228">
                  <c:v>3.3</c:v>
                </c:pt>
                <c:pt idx="229">
                  <c:v>3.49</c:v>
                </c:pt>
                <c:pt idx="230">
                  <c:v>3</c:v>
                </c:pt>
                <c:pt idx="231">
                  <c:v>3.67</c:v>
                </c:pt>
                <c:pt idx="232">
                  <c:v>4</c:v>
                </c:pt>
                <c:pt idx="233">
                  <c:v>3.75</c:v>
                </c:pt>
                <c:pt idx="234">
                  <c:v>3.58</c:v>
                </c:pt>
                <c:pt idx="235">
                  <c:v>3.4</c:v>
                </c:pt>
                <c:pt idx="236">
                  <c:v>3.29</c:v>
                </c:pt>
                <c:pt idx="237">
                  <c:v>3.33</c:v>
                </c:pt>
                <c:pt idx="238">
                  <c:v>3.5</c:v>
                </c:pt>
                <c:pt idx="239">
                  <c:v>3.49</c:v>
                </c:pt>
                <c:pt idx="240">
                  <c:v>3.48</c:v>
                </c:pt>
                <c:pt idx="241">
                  <c:v>3.48</c:v>
                </c:pt>
                <c:pt idx="242">
                  <c:v>3.7</c:v>
                </c:pt>
                <c:pt idx="243">
                  <c:v>3.6</c:v>
                </c:pt>
                <c:pt idx="244">
                  <c:v>3.4</c:v>
                </c:pt>
                <c:pt idx="245">
                  <c:v>3.45</c:v>
                </c:pt>
                <c:pt idx="246">
                  <c:v>3.65</c:v>
                </c:pt>
                <c:pt idx="247">
                  <c:v>3.7</c:v>
                </c:pt>
                <c:pt idx="248">
                  <c:v>3.3</c:v>
                </c:pt>
                <c:pt idx="249">
                  <c:v>3.2</c:v>
                </c:pt>
                <c:pt idx="250">
                  <c:v>3.3</c:v>
                </c:pt>
                <c:pt idx="251">
                  <c:v>3.2</c:v>
                </c:pt>
                <c:pt idx="252">
                  <c:v>3.25</c:v>
                </c:pt>
                <c:pt idx="253">
                  <c:v>3.25</c:v>
                </c:pt>
                <c:pt idx="254">
                  <c:v>3</c:v>
                </c:pt>
                <c:pt idx="255">
                  <c:v>3</c:v>
                </c:pt>
                <c:pt idx="256">
                  <c:v>3.55</c:v>
                </c:pt>
                <c:pt idx="257">
                  <c:v>3.6</c:v>
                </c:pt>
                <c:pt idx="258">
                  <c:v>4.0999999999999996</c:v>
                </c:pt>
                <c:pt idx="259">
                  <c:v>4</c:v>
                </c:pt>
                <c:pt idx="260">
                  <c:v>3.8</c:v>
                </c:pt>
                <c:pt idx="261">
                  <c:v>3.8</c:v>
                </c:pt>
                <c:pt idx="262">
                  <c:v>4.1500000000000004</c:v>
                </c:pt>
                <c:pt idx="263">
                  <c:v>4.2</c:v>
                </c:pt>
                <c:pt idx="264">
                  <c:v>4</c:v>
                </c:pt>
                <c:pt idx="265">
                  <c:v>3.8</c:v>
                </c:pt>
                <c:pt idx="266">
                  <c:v>3.9</c:v>
                </c:pt>
                <c:pt idx="267">
                  <c:v>3.95</c:v>
                </c:pt>
                <c:pt idx="268">
                  <c:v>3.9</c:v>
                </c:pt>
                <c:pt idx="269">
                  <c:v>3.9</c:v>
                </c:pt>
                <c:pt idx="270">
                  <c:v>3.9</c:v>
                </c:pt>
                <c:pt idx="271">
                  <c:v>3.7</c:v>
                </c:pt>
                <c:pt idx="272">
                  <c:v>3.4</c:v>
                </c:pt>
                <c:pt idx="273">
                  <c:v>3.35</c:v>
                </c:pt>
                <c:pt idx="274">
                  <c:v>3.3</c:v>
                </c:pt>
                <c:pt idx="275">
                  <c:v>3.35</c:v>
                </c:pt>
                <c:pt idx="276">
                  <c:v>3.4</c:v>
                </c:pt>
                <c:pt idx="277">
                  <c:v>3.3</c:v>
                </c:pt>
                <c:pt idx="278">
                  <c:v>3.25</c:v>
                </c:pt>
                <c:pt idx="279">
                  <c:v>3.1</c:v>
                </c:pt>
                <c:pt idx="280">
                  <c:v>2.9</c:v>
                </c:pt>
                <c:pt idx="281">
                  <c:v>2.9</c:v>
                </c:pt>
                <c:pt idx="282">
                  <c:v>3</c:v>
                </c:pt>
                <c:pt idx="283">
                  <c:v>3.2</c:v>
                </c:pt>
                <c:pt idx="284">
                  <c:v>2.9</c:v>
                </c:pt>
                <c:pt idx="285">
                  <c:v>2.8</c:v>
                </c:pt>
                <c:pt idx="286">
                  <c:v>2.9</c:v>
                </c:pt>
                <c:pt idx="287">
                  <c:v>3.4</c:v>
                </c:pt>
                <c:pt idx="288">
                  <c:v>3.7</c:v>
                </c:pt>
                <c:pt idx="289">
                  <c:v>3.7</c:v>
                </c:pt>
                <c:pt idx="290">
                  <c:v>3.25</c:v>
                </c:pt>
                <c:pt idx="291">
                  <c:v>3</c:v>
                </c:pt>
                <c:pt idx="292">
                  <c:v>2.9</c:v>
                </c:pt>
                <c:pt idx="293">
                  <c:v>2.85</c:v>
                </c:pt>
                <c:pt idx="294">
                  <c:v>2.5</c:v>
                </c:pt>
                <c:pt idx="295">
                  <c:v>2.5</c:v>
                </c:pt>
                <c:pt idx="296">
                  <c:v>2.2000000000000002</c:v>
                </c:pt>
                <c:pt idx="297">
                  <c:v>2.15</c:v>
                </c:pt>
                <c:pt idx="298">
                  <c:v>2.5</c:v>
                </c:pt>
                <c:pt idx="299">
                  <c:v>2.8</c:v>
                </c:pt>
                <c:pt idx="300">
                  <c:v>3</c:v>
                </c:pt>
                <c:pt idx="301">
                  <c:v>2.9</c:v>
                </c:pt>
                <c:pt idx="302">
                  <c:v>2.85</c:v>
                </c:pt>
                <c:pt idx="303">
                  <c:v>2.7</c:v>
                </c:pt>
                <c:pt idx="304">
                  <c:v>2.2999999999999998</c:v>
                </c:pt>
                <c:pt idx="305">
                  <c:v>2.4500000000000002</c:v>
                </c:pt>
                <c:pt idx="306">
                  <c:v>2.4500000000000002</c:v>
                </c:pt>
                <c:pt idx="307">
                  <c:v>2.5</c:v>
                </c:pt>
                <c:pt idx="308">
                  <c:v>2.8</c:v>
                </c:pt>
                <c:pt idx="309">
                  <c:v>2.6</c:v>
                </c:pt>
                <c:pt idx="310">
                  <c:v>2.6</c:v>
                </c:pt>
                <c:pt idx="311">
                  <c:v>2.5</c:v>
                </c:pt>
                <c:pt idx="312">
                  <c:v>2.4</c:v>
                </c:pt>
                <c:pt idx="313">
                  <c:v>2.5</c:v>
                </c:pt>
                <c:pt idx="314">
                  <c:v>2.5</c:v>
                </c:pt>
                <c:pt idx="315">
                  <c:v>2.4</c:v>
                </c:pt>
                <c:pt idx="316">
                  <c:v>2.5</c:v>
                </c:pt>
                <c:pt idx="317">
                  <c:v>2.5</c:v>
                </c:pt>
                <c:pt idx="318">
                  <c:v>2.8</c:v>
                </c:pt>
                <c:pt idx="319">
                  <c:v>2.6</c:v>
                </c:pt>
                <c:pt idx="320">
                  <c:v>2.4500000000000002</c:v>
                </c:pt>
                <c:pt idx="321">
                  <c:v>2.5</c:v>
                </c:pt>
                <c:pt idx="322">
                  <c:v>2.8</c:v>
                </c:pt>
                <c:pt idx="323">
                  <c:v>2.8</c:v>
                </c:pt>
                <c:pt idx="324">
                  <c:v>2.8</c:v>
                </c:pt>
                <c:pt idx="325">
                  <c:v>2.7</c:v>
                </c:pt>
                <c:pt idx="326">
                  <c:v>2.4500000000000002</c:v>
                </c:pt>
                <c:pt idx="327">
                  <c:v>2.4</c:v>
                </c:pt>
                <c:pt idx="328">
                  <c:v>2.5499999999999998</c:v>
                </c:pt>
                <c:pt idx="329">
                  <c:v>2.4</c:v>
                </c:pt>
                <c:pt idx="330">
                  <c:v>2.2000000000000002</c:v>
                </c:pt>
                <c:pt idx="331">
                  <c:v>2.15</c:v>
                </c:pt>
                <c:pt idx="332">
                  <c:v>2.65</c:v>
                </c:pt>
                <c:pt idx="333">
                  <c:v>2.6</c:v>
                </c:pt>
                <c:pt idx="334">
                  <c:v>2.4500000000000002</c:v>
                </c:pt>
                <c:pt idx="335">
                  <c:v>2.2999999999999998</c:v>
                </c:pt>
                <c:pt idx="336">
                  <c:v>2.4500000000000002</c:v>
                </c:pt>
                <c:pt idx="337">
                  <c:v>2.44</c:v>
                </c:pt>
                <c:pt idx="338">
                  <c:v>2.31</c:v>
                </c:pt>
                <c:pt idx="339">
                  <c:v>2.2000000000000002</c:v>
                </c:pt>
                <c:pt idx="340">
                  <c:v>2.15</c:v>
                </c:pt>
                <c:pt idx="341">
                  <c:v>2</c:v>
                </c:pt>
                <c:pt idx="342">
                  <c:v>2.1</c:v>
                </c:pt>
                <c:pt idx="343">
                  <c:v>2.25</c:v>
                </c:pt>
                <c:pt idx="344">
                  <c:v>2.42</c:v>
                </c:pt>
                <c:pt idx="345">
                  <c:v>2.4</c:v>
                </c:pt>
                <c:pt idx="346">
                  <c:v>2.5</c:v>
                </c:pt>
                <c:pt idx="347">
                  <c:v>2.2999999999999998</c:v>
                </c:pt>
                <c:pt idx="348">
                  <c:v>2.2000000000000002</c:v>
                </c:pt>
                <c:pt idx="349">
                  <c:v>2.1</c:v>
                </c:pt>
                <c:pt idx="350">
                  <c:v>2.2000000000000002</c:v>
                </c:pt>
                <c:pt idx="351">
                  <c:v>2.2000000000000002</c:v>
                </c:pt>
                <c:pt idx="352">
                  <c:v>2.2999999999999998</c:v>
                </c:pt>
                <c:pt idx="353">
                  <c:v>2.4500000000000002</c:v>
                </c:pt>
                <c:pt idx="354">
                  <c:v>2.4500000000000002</c:v>
                </c:pt>
                <c:pt idx="355">
                  <c:v>2.23</c:v>
                </c:pt>
                <c:pt idx="356">
                  <c:v>2.0099999999999998</c:v>
                </c:pt>
                <c:pt idx="357">
                  <c:v>2.13</c:v>
                </c:pt>
                <c:pt idx="358">
                  <c:v>2.15</c:v>
                </c:pt>
                <c:pt idx="359">
                  <c:v>2.11</c:v>
                </c:pt>
                <c:pt idx="360">
                  <c:v>1.84</c:v>
                </c:pt>
                <c:pt idx="361">
                  <c:v>1.85</c:v>
                </c:pt>
                <c:pt idx="362">
                  <c:v>2.2000000000000002</c:v>
                </c:pt>
                <c:pt idx="363">
                  <c:v>2.2000000000000002</c:v>
                </c:pt>
                <c:pt idx="364">
                  <c:v>2.25</c:v>
                </c:pt>
                <c:pt idx="365">
                  <c:v>2.2999999999999998</c:v>
                </c:pt>
                <c:pt idx="366">
                  <c:v>2.2999999999999998</c:v>
                </c:pt>
                <c:pt idx="367">
                  <c:v>2.35</c:v>
                </c:pt>
                <c:pt idx="368">
                  <c:v>1.95</c:v>
                </c:pt>
                <c:pt idx="369">
                  <c:v>1.94</c:v>
                </c:pt>
                <c:pt idx="370">
                  <c:v>2.2200000000000002</c:v>
                </c:pt>
                <c:pt idx="371">
                  <c:v>2.4900000000000002</c:v>
                </c:pt>
                <c:pt idx="372">
                  <c:v>2.5299999999999998</c:v>
                </c:pt>
                <c:pt idx="373">
                  <c:v>2.2999999999999998</c:v>
                </c:pt>
                <c:pt idx="374">
                  <c:v>2</c:v>
                </c:pt>
                <c:pt idx="375">
                  <c:v>2</c:v>
                </c:pt>
                <c:pt idx="376">
                  <c:v>2.15</c:v>
                </c:pt>
                <c:pt idx="377">
                  <c:v>2.2999999999999998</c:v>
                </c:pt>
                <c:pt idx="378">
                  <c:v>2.15</c:v>
                </c:pt>
                <c:pt idx="379">
                  <c:v>2.1</c:v>
                </c:pt>
                <c:pt idx="380">
                  <c:v>1.7</c:v>
                </c:pt>
                <c:pt idx="381">
                  <c:v>1.5</c:v>
                </c:pt>
                <c:pt idx="382">
                  <c:v>1.6</c:v>
                </c:pt>
                <c:pt idx="383">
                  <c:v>1.75</c:v>
                </c:pt>
                <c:pt idx="384">
                  <c:v>1.7</c:v>
                </c:pt>
                <c:pt idx="385">
                  <c:v>1.85</c:v>
                </c:pt>
                <c:pt idx="386">
                  <c:v>2.2000000000000002</c:v>
                </c:pt>
                <c:pt idx="387">
                  <c:v>2.1</c:v>
                </c:pt>
                <c:pt idx="388">
                  <c:v>2.1</c:v>
                </c:pt>
                <c:pt idx="389">
                  <c:v>2.2000000000000002</c:v>
                </c:pt>
                <c:pt idx="390">
                  <c:v>2.4500000000000002</c:v>
                </c:pt>
                <c:pt idx="391">
                  <c:v>2.4</c:v>
                </c:pt>
                <c:pt idx="392">
                  <c:v>2.35</c:v>
                </c:pt>
                <c:pt idx="393">
                  <c:v>2.4</c:v>
                </c:pt>
                <c:pt idx="394">
                  <c:v>2.6</c:v>
                </c:pt>
                <c:pt idx="395">
                  <c:v>2.6</c:v>
                </c:pt>
                <c:pt idx="396">
                  <c:v>2.6</c:v>
                </c:pt>
                <c:pt idx="397">
                  <c:v>2.6</c:v>
                </c:pt>
                <c:pt idx="398">
                  <c:v>2.6</c:v>
                </c:pt>
                <c:pt idx="399">
                  <c:v>2.5</c:v>
                </c:pt>
                <c:pt idx="400">
                  <c:v>2.4</c:v>
                </c:pt>
                <c:pt idx="401">
                  <c:v>2.35</c:v>
                </c:pt>
                <c:pt idx="402">
                  <c:v>2.1</c:v>
                </c:pt>
                <c:pt idx="403">
                  <c:v>2</c:v>
                </c:pt>
                <c:pt idx="404">
                  <c:v>1.9</c:v>
                </c:pt>
                <c:pt idx="405">
                  <c:v>1.9</c:v>
                </c:pt>
                <c:pt idx="406">
                  <c:v>1.9</c:v>
                </c:pt>
                <c:pt idx="407">
                  <c:v>1.95</c:v>
                </c:pt>
                <c:pt idx="408">
                  <c:v>1.9</c:v>
                </c:pt>
                <c:pt idx="409">
                  <c:v>1.8</c:v>
                </c:pt>
                <c:pt idx="410">
                  <c:v>1.8</c:v>
                </c:pt>
                <c:pt idx="411">
                  <c:v>1.85</c:v>
                </c:pt>
                <c:pt idx="412">
                  <c:v>1.9</c:v>
                </c:pt>
                <c:pt idx="413">
                  <c:v>1.9</c:v>
                </c:pt>
                <c:pt idx="414">
                  <c:v>1.9</c:v>
                </c:pt>
                <c:pt idx="415">
                  <c:v>1.9</c:v>
                </c:pt>
                <c:pt idx="416">
                  <c:v>2</c:v>
                </c:pt>
                <c:pt idx="417">
                  <c:v>1.9</c:v>
                </c:pt>
                <c:pt idx="418">
                  <c:v>1.8</c:v>
                </c:pt>
                <c:pt idx="419">
                  <c:v>1.7</c:v>
                </c:pt>
                <c:pt idx="420">
                  <c:v>1.5</c:v>
                </c:pt>
                <c:pt idx="421">
                  <c:v>1.5</c:v>
                </c:pt>
                <c:pt idx="422">
                  <c:v>1.3</c:v>
                </c:pt>
                <c:pt idx="423">
                  <c:v>1.1499999999999999</c:v>
                </c:pt>
                <c:pt idx="424">
                  <c:v>1.1000000000000001</c:v>
                </c:pt>
                <c:pt idx="425">
                  <c:v>1.1000000000000001</c:v>
                </c:pt>
                <c:pt idx="426">
                  <c:v>1.05</c:v>
                </c:pt>
                <c:pt idx="427">
                  <c:v>1</c:v>
                </c:pt>
                <c:pt idx="428">
                  <c:v>1</c:v>
                </c:pt>
                <c:pt idx="429">
                  <c:v>1</c:v>
                </c:pt>
                <c:pt idx="430">
                  <c:v>1</c:v>
                </c:pt>
                <c:pt idx="431">
                  <c:v>0.9</c:v>
                </c:pt>
                <c:pt idx="432">
                  <c:v>0.8</c:v>
                </c:pt>
                <c:pt idx="433">
                  <c:v>0.85</c:v>
                </c:pt>
                <c:pt idx="434">
                  <c:v>1.4</c:v>
                </c:pt>
                <c:pt idx="435">
                  <c:v>1.5</c:v>
                </c:pt>
                <c:pt idx="436">
                  <c:v>1.45</c:v>
                </c:pt>
                <c:pt idx="437">
                  <c:v>1.35</c:v>
                </c:pt>
                <c:pt idx="438">
                  <c:v>1.5</c:v>
                </c:pt>
                <c:pt idx="439">
                  <c:v>1.6</c:v>
                </c:pt>
                <c:pt idx="440">
                  <c:v>1.6</c:v>
                </c:pt>
                <c:pt idx="441">
                  <c:v>1.6</c:v>
                </c:pt>
                <c:pt idx="442">
                  <c:v>1.65</c:v>
                </c:pt>
                <c:pt idx="443">
                  <c:v>1.4</c:v>
                </c:pt>
                <c:pt idx="444">
                  <c:v>1.45</c:v>
                </c:pt>
                <c:pt idx="445">
                  <c:v>1.4</c:v>
                </c:pt>
                <c:pt idx="446">
                  <c:v>1.6</c:v>
                </c:pt>
                <c:pt idx="447">
                  <c:v>1.65</c:v>
                </c:pt>
                <c:pt idx="448">
                  <c:v>1.8</c:v>
                </c:pt>
                <c:pt idx="449">
                  <c:v>1.95</c:v>
                </c:pt>
                <c:pt idx="450">
                  <c:v>1.6</c:v>
                </c:pt>
                <c:pt idx="451">
                  <c:v>1.3</c:v>
                </c:pt>
                <c:pt idx="452">
                  <c:v>1.55</c:v>
                </c:pt>
                <c:pt idx="453">
                  <c:v>1.75</c:v>
                </c:pt>
                <c:pt idx="454">
                  <c:v>1.8</c:v>
                </c:pt>
                <c:pt idx="455">
                  <c:v>1.6</c:v>
                </c:pt>
                <c:pt idx="456">
                  <c:v>1.5</c:v>
                </c:pt>
                <c:pt idx="457">
                  <c:v>1.63</c:v>
                </c:pt>
                <c:pt idx="458">
                  <c:v>1.6</c:v>
                </c:pt>
                <c:pt idx="459">
                  <c:v>1.55</c:v>
                </c:pt>
                <c:pt idx="460">
                  <c:v>1.6</c:v>
                </c:pt>
                <c:pt idx="461">
                  <c:v>1.5</c:v>
                </c:pt>
                <c:pt idx="462">
                  <c:v>1.6</c:v>
                </c:pt>
                <c:pt idx="463">
                  <c:v>1.5</c:v>
                </c:pt>
                <c:pt idx="464">
                  <c:v>1.5</c:v>
                </c:pt>
                <c:pt idx="465">
                  <c:v>1.6</c:v>
                </c:pt>
                <c:pt idx="466">
                  <c:v>2</c:v>
                </c:pt>
                <c:pt idx="467">
                  <c:v>2</c:v>
                </c:pt>
                <c:pt idx="468">
                  <c:v>2.15</c:v>
                </c:pt>
                <c:pt idx="469">
                  <c:v>2.2000000000000002</c:v>
                </c:pt>
                <c:pt idx="470">
                  <c:v>2.2999999999999998</c:v>
                </c:pt>
                <c:pt idx="471">
                  <c:v>2.2999999999999998</c:v>
                </c:pt>
                <c:pt idx="472">
                  <c:v>2.1</c:v>
                </c:pt>
                <c:pt idx="473">
                  <c:v>2</c:v>
                </c:pt>
                <c:pt idx="474">
                  <c:v>2.2000000000000002</c:v>
                </c:pt>
                <c:pt idx="475">
                  <c:v>2.4</c:v>
                </c:pt>
                <c:pt idx="476">
                  <c:v>2.15</c:v>
                </c:pt>
                <c:pt idx="477">
                  <c:v>1.9</c:v>
                </c:pt>
                <c:pt idx="478">
                  <c:v>1.7</c:v>
                </c:pt>
                <c:pt idx="479">
                  <c:v>1.4</c:v>
                </c:pt>
                <c:pt idx="480">
                  <c:v>1.45</c:v>
                </c:pt>
                <c:pt idx="481">
                  <c:v>1.9</c:v>
                </c:pt>
                <c:pt idx="482">
                  <c:v>1.9</c:v>
                </c:pt>
                <c:pt idx="483">
                  <c:v>1.7</c:v>
                </c:pt>
                <c:pt idx="484">
                  <c:v>1.6</c:v>
                </c:pt>
                <c:pt idx="485">
                  <c:v>1.5</c:v>
                </c:pt>
                <c:pt idx="486">
                  <c:v>1.4</c:v>
                </c:pt>
                <c:pt idx="487">
                  <c:v>1.3</c:v>
                </c:pt>
                <c:pt idx="488">
                  <c:v>1.4</c:v>
                </c:pt>
                <c:pt idx="489">
                  <c:v>1.5</c:v>
                </c:pt>
                <c:pt idx="490">
                  <c:v>1.7</c:v>
                </c:pt>
                <c:pt idx="491">
                  <c:v>1.8</c:v>
                </c:pt>
                <c:pt idx="492">
                  <c:v>1.45</c:v>
                </c:pt>
                <c:pt idx="493">
                  <c:v>1.3</c:v>
                </c:pt>
                <c:pt idx="494">
                  <c:v>1.25</c:v>
                </c:pt>
                <c:pt idx="495">
                  <c:v>1.5</c:v>
                </c:pt>
                <c:pt idx="496">
                  <c:v>1.65</c:v>
                </c:pt>
                <c:pt idx="497">
                  <c:v>1.45</c:v>
                </c:pt>
                <c:pt idx="498">
                  <c:v>1.5</c:v>
                </c:pt>
                <c:pt idx="499">
                  <c:v>1.45</c:v>
                </c:pt>
                <c:pt idx="500">
                  <c:v>1.35</c:v>
                </c:pt>
                <c:pt idx="501">
                  <c:v>1.25</c:v>
                </c:pt>
                <c:pt idx="502">
                  <c:v>1.2</c:v>
                </c:pt>
                <c:pt idx="503">
                  <c:v>1.05</c:v>
                </c:pt>
                <c:pt idx="504">
                  <c:v>1.05</c:v>
                </c:pt>
                <c:pt idx="505">
                  <c:v>1</c:v>
                </c:pt>
                <c:pt idx="506">
                  <c:v>0.95</c:v>
                </c:pt>
                <c:pt idx="507">
                  <c:v>0.9</c:v>
                </c:pt>
                <c:pt idx="508">
                  <c:v>1.25</c:v>
                </c:pt>
                <c:pt idx="509">
                  <c:v>1.65</c:v>
                </c:pt>
                <c:pt idx="510">
                  <c:v>1.9</c:v>
                </c:pt>
                <c:pt idx="511">
                  <c:v>2.2000000000000002</c:v>
                </c:pt>
                <c:pt idx="512">
                  <c:v>2.6</c:v>
                </c:pt>
                <c:pt idx="513">
                  <c:v>2.8</c:v>
                </c:pt>
                <c:pt idx="514">
                  <c:v>2.9</c:v>
                </c:pt>
                <c:pt idx="515">
                  <c:v>2.9</c:v>
                </c:pt>
                <c:pt idx="516">
                  <c:v>2.5499999999999998</c:v>
                </c:pt>
                <c:pt idx="517">
                  <c:v>2.4</c:v>
                </c:pt>
                <c:pt idx="518">
                  <c:v>2.0499999999999998</c:v>
                </c:pt>
                <c:pt idx="519">
                  <c:v>1.95</c:v>
                </c:pt>
                <c:pt idx="520">
                  <c:v>1.9</c:v>
                </c:pt>
                <c:pt idx="521">
                  <c:v>2.1</c:v>
                </c:pt>
                <c:pt idx="522">
                  <c:v>2.4</c:v>
                </c:pt>
                <c:pt idx="523">
                  <c:v>2.4</c:v>
                </c:pt>
                <c:pt idx="524">
                  <c:v>2.6</c:v>
                </c:pt>
                <c:pt idx="525">
                  <c:v>2.7</c:v>
                </c:pt>
                <c:pt idx="526">
                  <c:v>2.9</c:v>
                </c:pt>
                <c:pt idx="527">
                  <c:v>2.8</c:v>
                </c:pt>
                <c:pt idx="528">
                  <c:v>2.7</c:v>
                </c:pt>
                <c:pt idx="529">
                  <c:v>2.8</c:v>
                </c:pt>
                <c:pt idx="530">
                  <c:v>3.15</c:v>
                </c:pt>
                <c:pt idx="531">
                  <c:v>3.4</c:v>
                </c:pt>
                <c:pt idx="532">
                  <c:v>3.55</c:v>
                </c:pt>
                <c:pt idx="533">
                  <c:v>3.3</c:v>
                </c:pt>
                <c:pt idx="534">
                  <c:v>3.1</c:v>
                </c:pt>
                <c:pt idx="535">
                  <c:v>3</c:v>
                </c:pt>
                <c:pt idx="536">
                  <c:v>2.8</c:v>
                </c:pt>
                <c:pt idx="537">
                  <c:v>2.8</c:v>
                </c:pt>
                <c:pt idx="538">
                  <c:v>2.5</c:v>
                </c:pt>
                <c:pt idx="539">
                  <c:v>2.5</c:v>
                </c:pt>
                <c:pt idx="540">
                  <c:v>2.7</c:v>
                </c:pt>
                <c:pt idx="541">
                  <c:v>2.6</c:v>
                </c:pt>
                <c:pt idx="542">
                  <c:v>2.4</c:v>
                </c:pt>
                <c:pt idx="543">
                  <c:v>2.2000000000000002</c:v>
                </c:pt>
                <c:pt idx="544">
                  <c:v>2.2999999999999998</c:v>
                </c:pt>
                <c:pt idx="545">
                  <c:v>2.1</c:v>
                </c:pt>
                <c:pt idx="546">
                  <c:v>1.8</c:v>
                </c:pt>
                <c:pt idx="547">
                  <c:v>1.65</c:v>
                </c:pt>
                <c:pt idx="548">
                  <c:v>1.5</c:v>
                </c:pt>
                <c:pt idx="549">
                  <c:v>1.5</c:v>
                </c:pt>
                <c:pt idx="550">
                  <c:v>1.5</c:v>
                </c:pt>
                <c:pt idx="551">
                  <c:v>1.65</c:v>
                </c:pt>
                <c:pt idx="552">
                  <c:v>1.55</c:v>
                </c:pt>
                <c:pt idx="553">
                  <c:v>1.5</c:v>
                </c:pt>
                <c:pt idx="554">
                  <c:v>1.4</c:v>
                </c:pt>
                <c:pt idx="555">
                  <c:v>1.35</c:v>
                </c:pt>
                <c:pt idx="556">
                  <c:v>1.4</c:v>
                </c:pt>
                <c:pt idx="557">
                  <c:v>1.3</c:v>
                </c:pt>
                <c:pt idx="558">
                  <c:v>1.6</c:v>
                </c:pt>
                <c:pt idx="559">
                  <c:v>1.6</c:v>
                </c:pt>
                <c:pt idx="560">
                  <c:v>2.2999999999999998</c:v>
                </c:pt>
                <c:pt idx="561">
                  <c:v>2.7</c:v>
                </c:pt>
                <c:pt idx="562">
                  <c:v>2.85</c:v>
                </c:pt>
                <c:pt idx="563">
                  <c:v>2.8</c:v>
                </c:pt>
                <c:pt idx="564">
                  <c:v>3.9</c:v>
                </c:pt>
                <c:pt idx="565">
                  <c:v>4.07</c:v>
                </c:pt>
                <c:pt idx="566">
                  <c:v>3.77</c:v>
                </c:pt>
                <c:pt idx="567">
                  <c:v>3.43</c:v>
                </c:pt>
                <c:pt idx="568">
                  <c:v>3.29</c:v>
                </c:pt>
                <c:pt idx="569">
                  <c:v>3.6</c:v>
                </c:pt>
                <c:pt idx="570">
                  <c:v>3.6</c:v>
                </c:pt>
                <c:pt idx="571">
                  <c:v>3.4</c:v>
                </c:pt>
                <c:pt idx="572">
                  <c:v>3.3</c:v>
                </c:pt>
                <c:pt idx="573">
                  <c:v>3.35</c:v>
                </c:pt>
                <c:pt idx="574">
                  <c:v>3.35</c:v>
                </c:pt>
                <c:pt idx="575">
                  <c:v>3.3</c:v>
                </c:pt>
                <c:pt idx="576">
                  <c:v>3.2</c:v>
                </c:pt>
                <c:pt idx="577">
                  <c:v>3.3</c:v>
                </c:pt>
                <c:pt idx="578">
                  <c:v>3.2</c:v>
                </c:pt>
                <c:pt idx="579">
                  <c:v>3.2</c:v>
                </c:pt>
                <c:pt idx="580">
                  <c:v>3</c:v>
                </c:pt>
                <c:pt idx="581">
                  <c:v>3</c:v>
                </c:pt>
                <c:pt idx="582">
                  <c:v>3</c:v>
                </c:pt>
                <c:pt idx="583">
                  <c:v>3.05</c:v>
                </c:pt>
                <c:pt idx="584">
                  <c:v>2.8</c:v>
                </c:pt>
                <c:pt idx="585">
                  <c:v>3.1</c:v>
                </c:pt>
                <c:pt idx="586">
                  <c:v>3.4</c:v>
                </c:pt>
                <c:pt idx="587">
                  <c:v>3.4</c:v>
                </c:pt>
                <c:pt idx="588">
                  <c:v>3.3</c:v>
                </c:pt>
                <c:pt idx="589">
                  <c:v>3.1</c:v>
                </c:pt>
                <c:pt idx="590">
                  <c:v>2.9</c:v>
                </c:pt>
                <c:pt idx="591">
                  <c:v>2.9</c:v>
                </c:pt>
                <c:pt idx="592">
                  <c:v>2.7</c:v>
                </c:pt>
                <c:pt idx="593">
                  <c:v>2.4500000000000002</c:v>
                </c:pt>
                <c:pt idx="594">
                  <c:v>2.5</c:v>
                </c:pt>
                <c:pt idx="595">
                  <c:v>2.4500000000000002</c:v>
                </c:pt>
                <c:pt idx="596">
                  <c:v>2.4</c:v>
                </c:pt>
                <c:pt idx="597">
                  <c:v>2.5</c:v>
                </c:pt>
                <c:pt idx="598">
                  <c:v>2.75</c:v>
                </c:pt>
                <c:pt idx="599">
                  <c:v>3</c:v>
                </c:pt>
                <c:pt idx="600">
                  <c:v>3</c:v>
                </c:pt>
                <c:pt idx="601">
                  <c:v>2.8</c:v>
                </c:pt>
                <c:pt idx="602">
                  <c:v>2.2999999999999998</c:v>
                </c:pt>
                <c:pt idx="603">
                  <c:v>2.2999999999999998</c:v>
                </c:pt>
                <c:pt idx="604">
                  <c:v>2.2000000000000002</c:v>
                </c:pt>
                <c:pt idx="605">
                  <c:v>2.0499999999999998</c:v>
                </c:pt>
                <c:pt idx="606">
                  <c:v>2.4</c:v>
                </c:pt>
                <c:pt idx="607">
                  <c:v>2.6</c:v>
                </c:pt>
                <c:pt idx="608">
                  <c:v>2.7</c:v>
                </c:pt>
                <c:pt idx="609">
                  <c:v>2.9</c:v>
                </c:pt>
                <c:pt idx="610">
                  <c:v>2.95</c:v>
                </c:pt>
                <c:pt idx="611">
                  <c:v>3.25</c:v>
                </c:pt>
                <c:pt idx="612">
                  <c:v>3.45</c:v>
                </c:pt>
                <c:pt idx="613">
                  <c:v>3.25</c:v>
                </c:pt>
                <c:pt idx="614">
                  <c:v>3.15</c:v>
                </c:pt>
                <c:pt idx="615">
                  <c:v>2.75</c:v>
                </c:pt>
                <c:pt idx="616">
                  <c:v>2.65</c:v>
                </c:pt>
                <c:pt idx="617">
                  <c:v>2.88</c:v>
                </c:pt>
                <c:pt idx="618">
                  <c:v>3.45</c:v>
                </c:pt>
                <c:pt idx="619">
                  <c:v>3.38</c:v>
                </c:pt>
                <c:pt idx="620">
                  <c:v>3.05</c:v>
                </c:pt>
                <c:pt idx="621">
                  <c:v>3</c:v>
                </c:pt>
                <c:pt idx="622">
                  <c:v>3.05</c:v>
                </c:pt>
                <c:pt idx="623">
                  <c:v>3.3</c:v>
                </c:pt>
                <c:pt idx="624">
                  <c:v>3.5</c:v>
                </c:pt>
                <c:pt idx="625">
                  <c:v>3.45</c:v>
                </c:pt>
                <c:pt idx="626">
                  <c:v>3.4</c:v>
                </c:pt>
                <c:pt idx="627">
                  <c:v>3.45</c:v>
                </c:pt>
                <c:pt idx="628">
                  <c:v>3.65</c:v>
                </c:pt>
                <c:pt idx="629">
                  <c:v>3.75</c:v>
                </c:pt>
                <c:pt idx="630">
                  <c:v>3.9</c:v>
                </c:pt>
                <c:pt idx="631">
                  <c:v>4</c:v>
                </c:pt>
                <c:pt idx="632">
                  <c:v>4.3</c:v>
                </c:pt>
                <c:pt idx="633">
                  <c:v>4.25</c:v>
                </c:pt>
                <c:pt idx="634">
                  <c:v>4.1500000000000004</c:v>
                </c:pt>
                <c:pt idx="635">
                  <c:v>4.0999999999999996</c:v>
                </c:pt>
                <c:pt idx="636">
                  <c:v>3.95</c:v>
                </c:pt>
                <c:pt idx="637">
                  <c:v>3.9</c:v>
                </c:pt>
                <c:pt idx="638">
                  <c:v>3.75</c:v>
                </c:pt>
                <c:pt idx="639">
                  <c:v>3.6</c:v>
                </c:pt>
                <c:pt idx="640">
                  <c:v>3.35</c:v>
                </c:pt>
                <c:pt idx="641">
                  <c:v>3.25</c:v>
                </c:pt>
                <c:pt idx="642">
                  <c:v>3.1</c:v>
                </c:pt>
                <c:pt idx="643">
                  <c:v>3.05</c:v>
                </c:pt>
                <c:pt idx="644">
                  <c:v>3.1</c:v>
                </c:pt>
                <c:pt idx="645">
                  <c:v>3.1</c:v>
                </c:pt>
                <c:pt idx="646">
                  <c:v>3.15</c:v>
                </c:pt>
                <c:pt idx="647">
                  <c:v>2.8</c:v>
                </c:pt>
                <c:pt idx="648">
                  <c:v>2.5</c:v>
                </c:pt>
                <c:pt idx="649">
                  <c:v>2.4</c:v>
                </c:pt>
                <c:pt idx="650">
                  <c:v>2.2000000000000002</c:v>
                </c:pt>
                <c:pt idx="651">
                  <c:v>2.4</c:v>
                </c:pt>
                <c:pt idx="652">
                  <c:v>2.6</c:v>
                </c:pt>
                <c:pt idx="653">
                  <c:v>2.5499999999999998</c:v>
                </c:pt>
                <c:pt idx="654">
                  <c:v>2.5499999999999998</c:v>
                </c:pt>
                <c:pt idx="655">
                  <c:v>2.6</c:v>
                </c:pt>
                <c:pt idx="656">
                  <c:v>2.5</c:v>
                </c:pt>
                <c:pt idx="657">
                  <c:v>2.65</c:v>
                </c:pt>
                <c:pt idx="658">
                  <c:v>2.65</c:v>
                </c:pt>
                <c:pt idx="659">
                  <c:v>2.6</c:v>
                </c:pt>
                <c:pt idx="660">
                  <c:v>2.7</c:v>
                </c:pt>
                <c:pt idx="661">
                  <c:v>3.9</c:v>
                </c:pt>
                <c:pt idx="662">
                  <c:v>3.2</c:v>
                </c:pt>
                <c:pt idx="663">
                  <c:v>3</c:v>
                </c:pt>
                <c:pt idx="664">
                  <c:v>2.7</c:v>
                </c:pt>
                <c:pt idx="665">
                  <c:v>2.6</c:v>
                </c:pt>
                <c:pt idx="666">
                  <c:v>2.7</c:v>
                </c:pt>
                <c:pt idx="667">
                  <c:v>2.65</c:v>
                </c:pt>
                <c:pt idx="668">
                  <c:v>2.48</c:v>
                </c:pt>
                <c:pt idx="669">
                  <c:v>2.4</c:v>
                </c:pt>
                <c:pt idx="670">
                  <c:v>2.33</c:v>
                </c:pt>
                <c:pt idx="671">
                  <c:v>2.15</c:v>
                </c:pt>
                <c:pt idx="672">
                  <c:v>2.54</c:v>
                </c:pt>
                <c:pt idx="673">
                  <c:v>2.6</c:v>
                </c:pt>
                <c:pt idx="674">
                  <c:v>2.35</c:v>
                </c:pt>
                <c:pt idx="675">
                  <c:v>2.2999999999999998</c:v>
                </c:pt>
                <c:pt idx="676">
                  <c:v>1.8</c:v>
                </c:pt>
                <c:pt idx="677">
                  <c:v>1.8</c:v>
                </c:pt>
                <c:pt idx="678">
                  <c:v>2</c:v>
                </c:pt>
                <c:pt idx="679">
                  <c:v>2.25</c:v>
                </c:pt>
                <c:pt idx="680">
                  <c:v>2</c:v>
                </c:pt>
                <c:pt idx="681">
                  <c:v>2</c:v>
                </c:pt>
                <c:pt idx="682">
                  <c:v>2.0499999999999998</c:v>
                </c:pt>
                <c:pt idx="683">
                  <c:v>2.0499999999999998</c:v>
                </c:pt>
                <c:pt idx="684">
                  <c:v>2.1</c:v>
                </c:pt>
                <c:pt idx="685">
                  <c:v>2.15</c:v>
                </c:pt>
                <c:pt idx="686">
                  <c:v>2.2000000000000002</c:v>
                </c:pt>
                <c:pt idx="687">
                  <c:v>2.2999999999999998</c:v>
                </c:pt>
                <c:pt idx="688">
                  <c:v>2.5</c:v>
                </c:pt>
                <c:pt idx="689">
                  <c:v>2.8</c:v>
                </c:pt>
                <c:pt idx="690">
                  <c:v>3.34</c:v>
                </c:pt>
                <c:pt idx="691">
                  <c:v>3.45</c:v>
                </c:pt>
                <c:pt idx="692">
                  <c:v>3.34</c:v>
                </c:pt>
                <c:pt idx="693">
                  <c:v>3.45</c:v>
                </c:pt>
                <c:pt idx="694">
                  <c:v>3.6</c:v>
                </c:pt>
                <c:pt idx="695">
                  <c:v>3.6</c:v>
                </c:pt>
                <c:pt idx="696">
                  <c:v>3.7</c:v>
                </c:pt>
                <c:pt idx="697">
                  <c:v>3.6</c:v>
                </c:pt>
                <c:pt idx="698">
                  <c:v>3.4</c:v>
                </c:pt>
                <c:pt idx="699">
                  <c:v>3.3</c:v>
                </c:pt>
                <c:pt idx="700">
                  <c:v>3.2</c:v>
                </c:pt>
                <c:pt idx="701">
                  <c:v>3.15</c:v>
                </c:pt>
                <c:pt idx="702">
                  <c:v>2.95</c:v>
                </c:pt>
                <c:pt idx="703">
                  <c:v>2.9</c:v>
                </c:pt>
                <c:pt idx="704">
                  <c:v>2.57</c:v>
                </c:pt>
                <c:pt idx="705">
                  <c:v>2.65</c:v>
                </c:pt>
                <c:pt idx="706">
                  <c:v>2.8</c:v>
                </c:pt>
                <c:pt idx="707">
                  <c:v>2.75</c:v>
                </c:pt>
                <c:pt idx="708">
                  <c:v>2.4500000000000002</c:v>
                </c:pt>
                <c:pt idx="709">
                  <c:v>2.4</c:v>
                </c:pt>
                <c:pt idx="710">
                  <c:v>2.15</c:v>
                </c:pt>
                <c:pt idx="711">
                  <c:v>2.15</c:v>
                </c:pt>
                <c:pt idx="712">
                  <c:v>2.0499999999999998</c:v>
                </c:pt>
                <c:pt idx="713">
                  <c:v>2.19</c:v>
                </c:pt>
                <c:pt idx="714">
                  <c:v>2.4500000000000002</c:v>
                </c:pt>
                <c:pt idx="715">
                  <c:v>2.5499999999999998</c:v>
                </c:pt>
                <c:pt idx="716">
                  <c:v>2.25</c:v>
                </c:pt>
                <c:pt idx="717">
                  <c:v>2</c:v>
                </c:pt>
                <c:pt idx="718">
                  <c:v>1.65</c:v>
                </c:pt>
                <c:pt idx="719">
                  <c:v>1.45</c:v>
                </c:pt>
                <c:pt idx="720">
                  <c:v>1.25</c:v>
                </c:pt>
                <c:pt idx="721">
                  <c:v>1.3</c:v>
                </c:pt>
                <c:pt idx="722">
                  <c:v>1.4</c:v>
                </c:pt>
                <c:pt idx="723">
                  <c:v>1.4</c:v>
                </c:pt>
                <c:pt idx="724">
                  <c:v>1.2</c:v>
                </c:pt>
                <c:pt idx="725">
                  <c:v>1.06</c:v>
                </c:pt>
                <c:pt idx="726">
                  <c:v>1.36</c:v>
                </c:pt>
                <c:pt idx="727">
                  <c:v>1.25</c:v>
                </c:pt>
                <c:pt idx="728">
                  <c:v>1.24</c:v>
                </c:pt>
                <c:pt idx="729">
                  <c:v>1.23</c:v>
                </c:pt>
                <c:pt idx="730">
                  <c:v>1.22</c:v>
                </c:pt>
                <c:pt idx="731">
                  <c:v>1.2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04-1278-4808-8539-955BB81314B0}"/>
            </c:ext>
          </c:extLst>
        </c:ser>
        <c:ser>
          <c:idx val="17"/>
          <c:order val="1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  <c:extLst xmlns:c15="http://schemas.microsoft.com/office/drawing/2012/chart"/>
            </c:numRef>
          </c:cat>
          <c:val>
            <c:numRef>
              <c:f>DATOS!$V$3:$V$734</c:f>
              <c:numCache>
                <c:formatCode>0.00</c:formatCode>
                <c:ptCount val="732"/>
                <c:pt idx="0">
                  <c:v>0.98</c:v>
                </c:pt>
                <c:pt idx="1">
                  <c:v>1.1000000000000001</c:v>
                </c:pt>
                <c:pt idx="2">
                  <c:v>1.3</c:v>
                </c:pt>
                <c:pt idx="3">
                  <c:v>1.4</c:v>
                </c:pt>
                <c:pt idx="4">
                  <c:v>1.45</c:v>
                </c:pt>
                <c:pt idx="5">
                  <c:v>1.3</c:v>
                </c:pt>
                <c:pt idx="6">
                  <c:v>1.1499999999999999</c:v>
                </c:pt>
                <c:pt idx="7">
                  <c:v>1.05</c:v>
                </c:pt>
                <c:pt idx="8">
                  <c:v>1</c:v>
                </c:pt>
                <c:pt idx="9">
                  <c:v>0.96</c:v>
                </c:pt>
                <c:pt idx="10">
                  <c:v>0.95</c:v>
                </c:pt>
                <c:pt idx="11">
                  <c:v>0.95</c:v>
                </c:pt>
                <c:pt idx="12">
                  <c:v>0.92</c:v>
                </c:pt>
                <c:pt idx="13">
                  <c:v>0.88</c:v>
                </c:pt>
                <c:pt idx="14">
                  <c:v>0.94</c:v>
                </c:pt>
                <c:pt idx="15">
                  <c:v>0.84</c:v>
                </c:pt>
                <c:pt idx="16">
                  <c:v>0.83</c:v>
                </c:pt>
                <c:pt idx="17">
                  <c:v>0.76</c:v>
                </c:pt>
                <c:pt idx="18">
                  <c:v>0.71</c:v>
                </c:pt>
                <c:pt idx="19">
                  <c:v>0.65</c:v>
                </c:pt>
                <c:pt idx="20">
                  <c:v>0.66</c:v>
                </c:pt>
                <c:pt idx="21">
                  <c:v>0.66</c:v>
                </c:pt>
                <c:pt idx="22">
                  <c:v>0.67</c:v>
                </c:pt>
                <c:pt idx="23">
                  <c:v>0.57999999999999996</c:v>
                </c:pt>
                <c:pt idx="24">
                  <c:v>0.62</c:v>
                </c:pt>
                <c:pt idx="25">
                  <c:v>0.63</c:v>
                </c:pt>
                <c:pt idx="26">
                  <c:v>0.63</c:v>
                </c:pt>
                <c:pt idx="27">
                  <c:v>0.63</c:v>
                </c:pt>
                <c:pt idx="28">
                  <c:v>0.83</c:v>
                </c:pt>
                <c:pt idx="29">
                  <c:v>0.78</c:v>
                </c:pt>
                <c:pt idx="30">
                  <c:v>0.95</c:v>
                </c:pt>
                <c:pt idx="31">
                  <c:v>0.99</c:v>
                </c:pt>
                <c:pt idx="32">
                  <c:v>1.21</c:v>
                </c:pt>
                <c:pt idx="33">
                  <c:v>0.91</c:v>
                </c:pt>
                <c:pt idx="34">
                  <c:v>1.08</c:v>
                </c:pt>
                <c:pt idx="35">
                  <c:v>1.1499999999999999</c:v>
                </c:pt>
                <c:pt idx="36">
                  <c:v>1.36</c:v>
                </c:pt>
                <c:pt idx="37">
                  <c:v>1.35</c:v>
                </c:pt>
                <c:pt idx="38">
                  <c:v>1.37</c:v>
                </c:pt>
                <c:pt idx="39">
                  <c:v>1.53</c:v>
                </c:pt>
                <c:pt idx="40">
                  <c:v>1.86</c:v>
                </c:pt>
                <c:pt idx="41">
                  <c:v>1.75</c:v>
                </c:pt>
                <c:pt idx="42">
                  <c:v>1.6</c:v>
                </c:pt>
                <c:pt idx="43">
                  <c:v>1.8</c:v>
                </c:pt>
                <c:pt idx="44">
                  <c:v>2.0499999999999998</c:v>
                </c:pt>
                <c:pt idx="45">
                  <c:v>2</c:v>
                </c:pt>
                <c:pt idx="46">
                  <c:v>2.08</c:v>
                </c:pt>
                <c:pt idx="47">
                  <c:v>2.12</c:v>
                </c:pt>
                <c:pt idx="48">
                  <c:v>2.0499999999999998</c:v>
                </c:pt>
                <c:pt idx="49">
                  <c:v>2</c:v>
                </c:pt>
                <c:pt idx="50">
                  <c:v>1.95</c:v>
                </c:pt>
                <c:pt idx="51">
                  <c:v>2</c:v>
                </c:pt>
                <c:pt idx="52">
                  <c:v>2</c:v>
                </c:pt>
                <c:pt idx="53">
                  <c:v>1.8</c:v>
                </c:pt>
                <c:pt idx="54">
                  <c:v>1.85</c:v>
                </c:pt>
                <c:pt idx="55">
                  <c:v>2.2000000000000002</c:v>
                </c:pt>
                <c:pt idx="56">
                  <c:v>2.34</c:v>
                </c:pt>
                <c:pt idx="57">
                  <c:v>2.25</c:v>
                </c:pt>
                <c:pt idx="58">
                  <c:v>2.11</c:v>
                </c:pt>
                <c:pt idx="59">
                  <c:v>2</c:v>
                </c:pt>
                <c:pt idx="60">
                  <c:v>1.76</c:v>
                </c:pt>
                <c:pt idx="61">
                  <c:v>1.7</c:v>
                </c:pt>
                <c:pt idx="62">
                  <c:v>1.67</c:v>
                </c:pt>
                <c:pt idx="63">
                  <c:v>1.8</c:v>
                </c:pt>
                <c:pt idx="64">
                  <c:v>2.25</c:v>
                </c:pt>
                <c:pt idx="65">
                  <c:v>2.0699999999999998</c:v>
                </c:pt>
                <c:pt idx="66">
                  <c:v>1.92</c:v>
                </c:pt>
                <c:pt idx="67">
                  <c:v>1.8</c:v>
                </c:pt>
                <c:pt idx="68">
                  <c:v>2.1800000000000002</c:v>
                </c:pt>
                <c:pt idx="69">
                  <c:v>2.25</c:v>
                </c:pt>
                <c:pt idx="70">
                  <c:v>1.95</c:v>
                </c:pt>
                <c:pt idx="71">
                  <c:v>1.78</c:v>
                </c:pt>
                <c:pt idx="72">
                  <c:v>1.6</c:v>
                </c:pt>
                <c:pt idx="73">
                  <c:v>1.48</c:v>
                </c:pt>
                <c:pt idx="74">
                  <c:v>1.52</c:v>
                </c:pt>
                <c:pt idx="75">
                  <c:v>2</c:v>
                </c:pt>
                <c:pt idx="76">
                  <c:v>2.5</c:v>
                </c:pt>
                <c:pt idx="77">
                  <c:v>2.5499999999999998</c:v>
                </c:pt>
                <c:pt idx="78">
                  <c:v>2.48</c:v>
                </c:pt>
                <c:pt idx="79">
                  <c:v>2.65</c:v>
                </c:pt>
                <c:pt idx="80">
                  <c:v>2.7</c:v>
                </c:pt>
                <c:pt idx="81">
                  <c:v>2.5</c:v>
                </c:pt>
                <c:pt idx="82">
                  <c:v>2.5499999999999998</c:v>
                </c:pt>
                <c:pt idx="83">
                  <c:v>2.5499999999999998</c:v>
                </c:pt>
                <c:pt idx="84">
                  <c:v>2.6</c:v>
                </c:pt>
                <c:pt idx="85">
                  <c:v>2.63</c:v>
                </c:pt>
                <c:pt idx="86">
                  <c:v>2.4</c:v>
                </c:pt>
                <c:pt idx="87">
                  <c:v>2.39</c:v>
                </c:pt>
                <c:pt idx="88">
                  <c:v>2.6</c:v>
                </c:pt>
                <c:pt idx="89">
                  <c:v>2.95</c:v>
                </c:pt>
                <c:pt idx="90">
                  <c:v>2.72</c:v>
                </c:pt>
                <c:pt idx="91">
                  <c:v>2.65</c:v>
                </c:pt>
                <c:pt idx="92">
                  <c:v>2.6</c:v>
                </c:pt>
                <c:pt idx="93">
                  <c:v>2.65</c:v>
                </c:pt>
                <c:pt idx="94">
                  <c:v>2.52</c:v>
                </c:pt>
                <c:pt idx="95">
                  <c:v>2.38</c:v>
                </c:pt>
                <c:pt idx="96">
                  <c:v>2.2000000000000002</c:v>
                </c:pt>
                <c:pt idx="97">
                  <c:v>2.1</c:v>
                </c:pt>
                <c:pt idx="98">
                  <c:v>2.0499999999999998</c:v>
                </c:pt>
                <c:pt idx="99">
                  <c:v>2</c:v>
                </c:pt>
                <c:pt idx="100">
                  <c:v>1.88</c:v>
                </c:pt>
                <c:pt idx="101">
                  <c:v>1.85</c:v>
                </c:pt>
                <c:pt idx="102">
                  <c:v>1.8</c:v>
                </c:pt>
                <c:pt idx="103">
                  <c:v>1.7</c:v>
                </c:pt>
                <c:pt idx="104">
                  <c:v>1.62</c:v>
                </c:pt>
                <c:pt idx="105">
                  <c:v>1.5</c:v>
                </c:pt>
                <c:pt idx="106">
                  <c:v>1.35</c:v>
                </c:pt>
                <c:pt idx="107">
                  <c:v>1.17</c:v>
                </c:pt>
                <c:pt idx="108">
                  <c:v>1.27</c:v>
                </c:pt>
                <c:pt idx="109">
                  <c:v>1.22</c:v>
                </c:pt>
                <c:pt idx="110">
                  <c:v>1.31</c:v>
                </c:pt>
                <c:pt idx="111">
                  <c:v>1.25</c:v>
                </c:pt>
                <c:pt idx="112">
                  <c:v>1.23</c:v>
                </c:pt>
                <c:pt idx="113">
                  <c:v>1.3</c:v>
                </c:pt>
                <c:pt idx="114">
                  <c:v>1.35</c:v>
                </c:pt>
                <c:pt idx="115">
                  <c:v>1.29</c:v>
                </c:pt>
                <c:pt idx="116">
                  <c:v>1.2</c:v>
                </c:pt>
                <c:pt idx="117">
                  <c:v>1.1000000000000001</c:v>
                </c:pt>
                <c:pt idx="118">
                  <c:v>1.38</c:v>
                </c:pt>
                <c:pt idx="119">
                  <c:v>1.45</c:v>
                </c:pt>
                <c:pt idx="120">
                  <c:v>1.38</c:v>
                </c:pt>
                <c:pt idx="121">
                  <c:v>1.45</c:v>
                </c:pt>
                <c:pt idx="122">
                  <c:v>1.7</c:v>
                </c:pt>
                <c:pt idx="123">
                  <c:v>1.65</c:v>
                </c:pt>
                <c:pt idx="124">
                  <c:v>1.5</c:v>
                </c:pt>
                <c:pt idx="125">
                  <c:v>1.5</c:v>
                </c:pt>
                <c:pt idx="126">
                  <c:v>1.5</c:v>
                </c:pt>
                <c:pt idx="127">
                  <c:v>1.4</c:v>
                </c:pt>
                <c:pt idx="128">
                  <c:v>1.45</c:v>
                </c:pt>
                <c:pt idx="129">
                  <c:v>1.48</c:v>
                </c:pt>
                <c:pt idx="130">
                  <c:v>1.55</c:v>
                </c:pt>
                <c:pt idx="131">
                  <c:v>1.5</c:v>
                </c:pt>
                <c:pt idx="132">
                  <c:v>1.5</c:v>
                </c:pt>
                <c:pt idx="133">
                  <c:v>1.4</c:v>
                </c:pt>
                <c:pt idx="134">
                  <c:v>1.48</c:v>
                </c:pt>
                <c:pt idx="135">
                  <c:v>1.42</c:v>
                </c:pt>
                <c:pt idx="136">
                  <c:v>1.5</c:v>
                </c:pt>
                <c:pt idx="137">
                  <c:v>1.75</c:v>
                </c:pt>
                <c:pt idx="138">
                  <c:v>1.6</c:v>
                </c:pt>
                <c:pt idx="139">
                  <c:v>1.37</c:v>
                </c:pt>
                <c:pt idx="140">
                  <c:v>1.35</c:v>
                </c:pt>
                <c:pt idx="141">
                  <c:v>1.35</c:v>
                </c:pt>
                <c:pt idx="142">
                  <c:v>1.35</c:v>
                </c:pt>
                <c:pt idx="143">
                  <c:v>1.1499999999999999</c:v>
                </c:pt>
                <c:pt idx="144">
                  <c:v>1.05</c:v>
                </c:pt>
                <c:pt idx="145">
                  <c:v>1.08</c:v>
                </c:pt>
                <c:pt idx="146">
                  <c:v>1.3</c:v>
                </c:pt>
                <c:pt idx="147">
                  <c:v>1.45</c:v>
                </c:pt>
                <c:pt idx="148">
                  <c:v>1.38</c:v>
                </c:pt>
                <c:pt idx="149">
                  <c:v>1.25</c:v>
                </c:pt>
                <c:pt idx="150">
                  <c:v>1.1499999999999999</c:v>
                </c:pt>
                <c:pt idx="151">
                  <c:v>1.06</c:v>
                </c:pt>
                <c:pt idx="152">
                  <c:v>1.6</c:v>
                </c:pt>
                <c:pt idx="153">
                  <c:v>2.1800000000000002</c:v>
                </c:pt>
                <c:pt idx="154">
                  <c:v>2.15</c:v>
                </c:pt>
                <c:pt idx="155">
                  <c:v>1.88</c:v>
                </c:pt>
                <c:pt idx="156">
                  <c:v>1.7</c:v>
                </c:pt>
                <c:pt idx="157">
                  <c:v>1.95</c:v>
                </c:pt>
                <c:pt idx="158">
                  <c:v>2.9</c:v>
                </c:pt>
                <c:pt idx="159">
                  <c:v>3</c:v>
                </c:pt>
                <c:pt idx="160">
                  <c:v>3.2</c:v>
                </c:pt>
                <c:pt idx="161">
                  <c:v>3</c:v>
                </c:pt>
                <c:pt idx="162">
                  <c:v>2.96</c:v>
                </c:pt>
                <c:pt idx="163">
                  <c:v>2.85</c:v>
                </c:pt>
                <c:pt idx="164">
                  <c:v>2.68</c:v>
                </c:pt>
                <c:pt idx="165">
                  <c:v>2.75</c:v>
                </c:pt>
                <c:pt idx="166">
                  <c:v>2.9</c:v>
                </c:pt>
                <c:pt idx="167">
                  <c:v>2.8</c:v>
                </c:pt>
                <c:pt idx="168">
                  <c:v>2.7</c:v>
                </c:pt>
                <c:pt idx="169">
                  <c:v>2.4500000000000002</c:v>
                </c:pt>
                <c:pt idx="170">
                  <c:v>2.52</c:v>
                </c:pt>
                <c:pt idx="171">
                  <c:v>2.5</c:v>
                </c:pt>
                <c:pt idx="172">
                  <c:v>2.4500000000000002</c:v>
                </c:pt>
                <c:pt idx="173">
                  <c:v>2.35</c:v>
                </c:pt>
                <c:pt idx="174">
                  <c:v>2.4</c:v>
                </c:pt>
                <c:pt idx="175">
                  <c:v>2.4300000000000002</c:v>
                </c:pt>
                <c:pt idx="176">
                  <c:v>2.39</c:v>
                </c:pt>
                <c:pt idx="177">
                  <c:v>2.38</c:v>
                </c:pt>
                <c:pt idx="178">
                  <c:v>2.6</c:v>
                </c:pt>
                <c:pt idx="179">
                  <c:v>2.83</c:v>
                </c:pt>
                <c:pt idx="180">
                  <c:v>2.92</c:v>
                </c:pt>
                <c:pt idx="181">
                  <c:v>2.67</c:v>
                </c:pt>
                <c:pt idx="182">
                  <c:v>2.5</c:v>
                </c:pt>
                <c:pt idx="183">
                  <c:v>2.68</c:v>
                </c:pt>
                <c:pt idx="184">
                  <c:v>2.65</c:v>
                </c:pt>
                <c:pt idx="185">
                  <c:v>2.68</c:v>
                </c:pt>
                <c:pt idx="186">
                  <c:v>2.9</c:v>
                </c:pt>
                <c:pt idx="187">
                  <c:v>2.7</c:v>
                </c:pt>
                <c:pt idx="188">
                  <c:v>3</c:v>
                </c:pt>
                <c:pt idx="189">
                  <c:v>3.29</c:v>
                </c:pt>
                <c:pt idx="190">
                  <c:v>2.9</c:v>
                </c:pt>
                <c:pt idx="191">
                  <c:v>2.7</c:v>
                </c:pt>
                <c:pt idx="192">
                  <c:v>3.15</c:v>
                </c:pt>
                <c:pt idx="193">
                  <c:v>3.4</c:v>
                </c:pt>
                <c:pt idx="194">
                  <c:v>3.3</c:v>
                </c:pt>
                <c:pt idx="195">
                  <c:v>3.05</c:v>
                </c:pt>
                <c:pt idx="196">
                  <c:v>3.1</c:v>
                </c:pt>
                <c:pt idx="197">
                  <c:v>3.4</c:v>
                </c:pt>
                <c:pt idx="198">
                  <c:v>3.6</c:v>
                </c:pt>
                <c:pt idx="199">
                  <c:v>3.5</c:v>
                </c:pt>
                <c:pt idx="200">
                  <c:v>3.1</c:v>
                </c:pt>
                <c:pt idx="201">
                  <c:v>2.95</c:v>
                </c:pt>
                <c:pt idx="202">
                  <c:v>2.78</c:v>
                </c:pt>
                <c:pt idx="203">
                  <c:v>2.7</c:v>
                </c:pt>
                <c:pt idx="204">
                  <c:v>2.8</c:v>
                </c:pt>
                <c:pt idx="205">
                  <c:v>2.7</c:v>
                </c:pt>
                <c:pt idx="206">
                  <c:v>2.5499999999999998</c:v>
                </c:pt>
                <c:pt idx="207">
                  <c:v>2.4</c:v>
                </c:pt>
                <c:pt idx="208">
                  <c:v>2.2999999999999998</c:v>
                </c:pt>
                <c:pt idx="209">
                  <c:v>2.4</c:v>
                </c:pt>
                <c:pt idx="210">
                  <c:v>2.5499999999999998</c:v>
                </c:pt>
                <c:pt idx="211">
                  <c:v>2.4900000000000002</c:v>
                </c:pt>
                <c:pt idx="212">
                  <c:v>2.5499999999999998</c:v>
                </c:pt>
                <c:pt idx="213">
                  <c:v>2.5499999999999998</c:v>
                </c:pt>
                <c:pt idx="214">
                  <c:v>3.3</c:v>
                </c:pt>
                <c:pt idx="215">
                  <c:v>3.35</c:v>
                </c:pt>
                <c:pt idx="216">
                  <c:v>3.2</c:v>
                </c:pt>
                <c:pt idx="217">
                  <c:v>3.1</c:v>
                </c:pt>
                <c:pt idx="218">
                  <c:v>3.28</c:v>
                </c:pt>
                <c:pt idx="219">
                  <c:v>3.4</c:v>
                </c:pt>
                <c:pt idx="220">
                  <c:v>3.55</c:v>
                </c:pt>
                <c:pt idx="221">
                  <c:v>3.51</c:v>
                </c:pt>
                <c:pt idx="222">
                  <c:v>3.15</c:v>
                </c:pt>
                <c:pt idx="223">
                  <c:v>3.38</c:v>
                </c:pt>
                <c:pt idx="224">
                  <c:v>3.7</c:v>
                </c:pt>
                <c:pt idx="225">
                  <c:v>3.58</c:v>
                </c:pt>
                <c:pt idx="226">
                  <c:v>3.45</c:v>
                </c:pt>
                <c:pt idx="227">
                  <c:v>3.33</c:v>
                </c:pt>
                <c:pt idx="228">
                  <c:v>3.3</c:v>
                </c:pt>
                <c:pt idx="229">
                  <c:v>3.35</c:v>
                </c:pt>
                <c:pt idx="230">
                  <c:v>3.3</c:v>
                </c:pt>
                <c:pt idx="231">
                  <c:v>2.95</c:v>
                </c:pt>
                <c:pt idx="232">
                  <c:v>2.73</c:v>
                </c:pt>
                <c:pt idx="233">
                  <c:v>2.8</c:v>
                </c:pt>
                <c:pt idx="234">
                  <c:v>2.9</c:v>
                </c:pt>
                <c:pt idx="235">
                  <c:v>2.57</c:v>
                </c:pt>
                <c:pt idx="236">
                  <c:v>2.2999999999999998</c:v>
                </c:pt>
                <c:pt idx="237">
                  <c:v>2.27</c:v>
                </c:pt>
                <c:pt idx="238">
                  <c:v>2.15</c:v>
                </c:pt>
                <c:pt idx="239">
                  <c:v>2.13</c:v>
                </c:pt>
                <c:pt idx="240">
                  <c:v>2.2999999999999998</c:v>
                </c:pt>
                <c:pt idx="241">
                  <c:v>2.33</c:v>
                </c:pt>
                <c:pt idx="242">
                  <c:v>2.2999999999999998</c:v>
                </c:pt>
                <c:pt idx="243">
                  <c:v>2.33</c:v>
                </c:pt>
                <c:pt idx="244">
                  <c:v>2.48</c:v>
                </c:pt>
                <c:pt idx="245">
                  <c:v>2.4500000000000002</c:v>
                </c:pt>
                <c:pt idx="246">
                  <c:v>2.19</c:v>
                </c:pt>
                <c:pt idx="247">
                  <c:v>2.0699999999999998</c:v>
                </c:pt>
                <c:pt idx="248">
                  <c:v>2.16</c:v>
                </c:pt>
                <c:pt idx="249">
                  <c:v>2.2999999999999998</c:v>
                </c:pt>
                <c:pt idx="250">
                  <c:v>2.61</c:v>
                </c:pt>
                <c:pt idx="251">
                  <c:v>2.78</c:v>
                </c:pt>
                <c:pt idx="252">
                  <c:v>2.4300000000000002</c:v>
                </c:pt>
                <c:pt idx="253">
                  <c:v>2.25</c:v>
                </c:pt>
                <c:pt idx="254">
                  <c:v>2</c:v>
                </c:pt>
                <c:pt idx="255">
                  <c:v>2.1</c:v>
                </c:pt>
                <c:pt idx="256">
                  <c:v>2.2999999999999998</c:v>
                </c:pt>
                <c:pt idx="257">
                  <c:v>2.38</c:v>
                </c:pt>
                <c:pt idx="258">
                  <c:v>2.35</c:v>
                </c:pt>
                <c:pt idx="259">
                  <c:v>2.19</c:v>
                </c:pt>
                <c:pt idx="260">
                  <c:v>1.82</c:v>
                </c:pt>
                <c:pt idx="261">
                  <c:v>1.73</c:v>
                </c:pt>
                <c:pt idx="262">
                  <c:v>1.55</c:v>
                </c:pt>
                <c:pt idx="263">
                  <c:v>1.45</c:v>
                </c:pt>
                <c:pt idx="264">
                  <c:v>1.4</c:v>
                </c:pt>
                <c:pt idx="265">
                  <c:v>1.34</c:v>
                </c:pt>
                <c:pt idx="266">
                  <c:v>1.25</c:v>
                </c:pt>
                <c:pt idx="267">
                  <c:v>1.1499999999999999</c:v>
                </c:pt>
                <c:pt idx="268">
                  <c:v>1.3</c:v>
                </c:pt>
                <c:pt idx="269">
                  <c:v>1.23</c:v>
                </c:pt>
                <c:pt idx="270">
                  <c:v>1.63</c:v>
                </c:pt>
                <c:pt idx="271">
                  <c:v>1.8</c:v>
                </c:pt>
                <c:pt idx="272">
                  <c:v>1.88</c:v>
                </c:pt>
                <c:pt idx="273">
                  <c:v>1.53</c:v>
                </c:pt>
                <c:pt idx="274">
                  <c:v>1.77</c:v>
                </c:pt>
                <c:pt idx="275">
                  <c:v>2.2000000000000002</c:v>
                </c:pt>
                <c:pt idx="276">
                  <c:v>2.0699999999999998</c:v>
                </c:pt>
                <c:pt idx="277">
                  <c:v>2.1</c:v>
                </c:pt>
                <c:pt idx="278">
                  <c:v>2.4</c:v>
                </c:pt>
                <c:pt idx="279">
                  <c:v>2.4</c:v>
                </c:pt>
                <c:pt idx="280">
                  <c:v>2.04</c:v>
                </c:pt>
                <c:pt idx="281">
                  <c:v>1.85</c:v>
                </c:pt>
                <c:pt idx="282">
                  <c:v>1.93</c:v>
                </c:pt>
                <c:pt idx="283">
                  <c:v>2</c:v>
                </c:pt>
                <c:pt idx="284">
                  <c:v>2.4500000000000002</c:v>
                </c:pt>
                <c:pt idx="285">
                  <c:v>2.7</c:v>
                </c:pt>
                <c:pt idx="286">
                  <c:v>2.5</c:v>
                </c:pt>
                <c:pt idx="287">
                  <c:v>2.4500000000000002</c:v>
                </c:pt>
                <c:pt idx="288">
                  <c:v>2.15</c:v>
                </c:pt>
                <c:pt idx="289">
                  <c:v>2.2999999999999998</c:v>
                </c:pt>
                <c:pt idx="290">
                  <c:v>2.6</c:v>
                </c:pt>
                <c:pt idx="291">
                  <c:v>2.4</c:v>
                </c:pt>
                <c:pt idx="292">
                  <c:v>2.1</c:v>
                </c:pt>
                <c:pt idx="293">
                  <c:v>2.15</c:v>
                </c:pt>
                <c:pt idx="294">
                  <c:v>2.19</c:v>
                </c:pt>
                <c:pt idx="295">
                  <c:v>1.95</c:v>
                </c:pt>
                <c:pt idx="296">
                  <c:v>2.13</c:v>
                </c:pt>
                <c:pt idx="297">
                  <c:v>2.35</c:v>
                </c:pt>
                <c:pt idx="298">
                  <c:v>2.4900000000000002</c:v>
                </c:pt>
                <c:pt idx="299">
                  <c:v>2.4500000000000002</c:v>
                </c:pt>
                <c:pt idx="300">
                  <c:v>2.7</c:v>
                </c:pt>
                <c:pt idx="301">
                  <c:v>2.75</c:v>
                </c:pt>
                <c:pt idx="302">
                  <c:v>2.95</c:v>
                </c:pt>
                <c:pt idx="303">
                  <c:v>3.1</c:v>
                </c:pt>
                <c:pt idx="304">
                  <c:v>2.8</c:v>
                </c:pt>
                <c:pt idx="305">
                  <c:v>2.93</c:v>
                </c:pt>
                <c:pt idx="306">
                  <c:v>2.5499999999999998</c:v>
                </c:pt>
                <c:pt idx="307">
                  <c:v>2.4</c:v>
                </c:pt>
                <c:pt idx="308">
                  <c:v>2.1</c:v>
                </c:pt>
                <c:pt idx="309">
                  <c:v>1.95</c:v>
                </c:pt>
                <c:pt idx="310">
                  <c:v>2.1</c:v>
                </c:pt>
                <c:pt idx="311">
                  <c:v>2.25</c:v>
                </c:pt>
                <c:pt idx="312">
                  <c:v>2.1</c:v>
                </c:pt>
                <c:pt idx="313">
                  <c:v>2</c:v>
                </c:pt>
                <c:pt idx="314">
                  <c:v>1.76</c:v>
                </c:pt>
                <c:pt idx="315">
                  <c:v>1.62</c:v>
                </c:pt>
                <c:pt idx="316">
                  <c:v>1.5</c:v>
                </c:pt>
                <c:pt idx="317">
                  <c:v>1.7</c:v>
                </c:pt>
                <c:pt idx="318">
                  <c:v>1.9</c:v>
                </c:pt>
                <c:pt idx="319">
                  <c:v>2.1</c:v>
                </c:pt>
                <c:pt idx="320">
                  <c:v>2.2999999999999998</c:v>
                </c:pt>
                <c:pt idx="321">
                  <c:v>2.2000000000000002</c:v>
                </c:pt>
                <c:pt idx="322">
                  <c:v>2.52</c:v>
                </c:pt>
                <c:pt idx="323">
                  <c:v>2.73</c:v>
                </c:pt>
                <c:pt idx="324">
                  <c:v>2.85</c:v>
                </c:pt>
                <c:pt idx="325">
                  <c:v>3.12</c:v>
                </c:pt>
                <c:pt idx="326">
                  <c:v>3.05</c:v>
                </c:pt>
                <c:pt idx="327">
                  <c:v>2.8</c:v>
                </c:pt>
                <c:pt idx="328">
                  <c:v>2.8</c:v>
                </c:pt>
                <c:pt idx="329">
                  <c:v>2.78</c:v>
                </c:pt>
                <c:pt idx="330">
                  <c:v>2.7</c:v>
                </c:pt>
                <c:pt idx="331">
                  <c:v>2.4500000000000002</c:v>
                </c:pt>
                <c:pt idx="332">
                  <c:v>2.1800000000000002</c:v>
                </c:pt>
                <c:pt idx="333">
                  <c:v>2</c:v>
                </c:pt>
                <c:pt idx="334">
                  <c:v>2.2000000000000002</c:v>
                </c:pt>
                <c:pt idx="335">
                  <c:v>2.0699999999999998</c:v>
                </c:pt>
                <c:pt idx="336">
                  <c:v>2.4</c:v>
                </c:pt>
                <c:pt idx="337">
                  <c:v>2.4700000000000002</c:v>
                </c:pt>
                <c:pt idx="338">
                  <c:v>2.2799999999999998</c:v>
                </c:pt>
                <c:pt idx="339">
                  <c:v>2.1</c:v>
                </c:pt>
                <c:pt idx="340">
                  <c:v>1.65</c:v>
                </c:pt>
                <c:pt idx="341">
                  <c:v>1.55</c:v>
                </c:pt>
                <c:pt idx="342">
                  <c:v>1.4</c:v>
                </c:pt>
                <c:pt idx="343">
                  <c:v>1.4</c:v>
                </c:pt>
                <c:pt idx="344">
                  <c:v>1.4</c:v>
                </c:pt>
                <c:pt idx="345">
                  <c:v>1.37</c:v>
                </c:pt>
                <c:pt idx="346">
                  <c:v>1.35</c:v>
                </c:pt>
                <c:pt idx="347">
                  <c:v>1.4</c:v>
                </c:pt>
                <c:pt idx="348">
                  <c:v>1.85</c:v>
                </c:pt>
                <c:pt idx="349">
                  <c:v>2.0499999999999998</c:v>
                </c:pt>
                <c:pt idx="350">
                  <c:v>1.88</c:v>
                </c:pt>
                <c:pt idx="351">
                  <c:v>1.68</c:v>
                </c:pt>
                <c:pt idx="352">
                  <c:v>1.65</c:v>
                </c:pt>
                <c:pt idx="353">
                  <c:v>1.7</c:v>
                </c:pt>
                <c:pt idx="354">
                  <c:v>2</c:v>
                </c:pt>
                <c:pt idx="355">
                  <c:v>2.1</c:v>
                </c:pt>
                <c:pt idx="356">
                  <c:v>2.2000000000000002</c:v>
                </c:pt>
                <c:pt idx="357">
                  <c:v>2.29</c:v>
                </c:pt>
                <c:pt idx="358">
                  <c:v>2.2599999999999998</c:v>
                </c:pt>
                <c:pt idx="359">
                  <c:v>2.2200000000000002</c:v>
                </c:pt>
                <c:pt idx="360">
                  <c:v>2.34</c:v>
                </c:pt>
                <c:pt idx="361">
                  <c:v>2.41</c:v>
                </c:pt>
                <c:pt idx="362">
                  <c:v>2.38</c:v>
                </c:pt>
                <c:pt idx="363">
                  <c:v>2.3199999999999998</c:v>
                </c:pt>
                <c:pt idx="364">
                  <c:v>2.2799999999999998</c:v>
                </c:pt>
                <c:pt idx="365">
                  <c:v>2.3199999999999998</c:v>
                </c:pt>
                <c:pt idx="366">
                  <c:v>2.59</c:v>
                </c:pt>
                <c:pt idx="367">
                  <c:v>2.68</c:v>
                </c:pt>
                <c:pt idx="368">
                  <c:v>2.54</c:v>
                </c:pt>
                <c:pt idx="369">
                  <c:v>2.2000000000000002</c:v>
                </c:pt>
                <c:pt idx="370">
                  <c:v>1.9</c:v>
                </c:pt>
                <c:pt idx="371">
                  <c:v>1.69</c:v>
                </c:pt>
                <c:pt idx="372">
                  <c:v>1.67</c:v>
                </c:pt>
                <c:pt idx="373">
                  <c:v>1.72</c:v>
                </c:pt>
                <c:pt idx="374">
                  <c:v>1.7</c:v>
                </c:pt>
                <c:pt idx="375">
                  <c:v>1.46</c:v>
                </c:pt>
                <c:pt idx="376">
                  <c:v>1.42</c:v>
                </c:pt>
                <c:pt idx="377">
                  <c:v>1.49</c:v>
                </c:pt>
                <c:pt idx="378">
                  <c:v>1.45</c:v>
                </c:pt>
                <c:pt idx="379">
                  <c:v>1.51</c:v>
                </c:pt>
                <c:pt idx="380">
                  <c:v>1.59</c:v>
                </c:pt>
                <c:pt idx="381">
                  <c:v>1.73</c:v>
                </c:pt>
                <c:pt idx="382">
                  <c:v>1.42</c:v>
                </c:pt>
                <c:pt idx="383">
                  <c:v>1.27</c:v>
                </c:pt>
                <c:pt idx="384">
                  <c:v>1.25</c:v>
                </c:pt>
                <c:pt idx="385">
                  <c:v>1.1599999999999999</c:v>
                </c:pt>
                <c:pt idx="386">
                  <c:v>1.06</c:v>
                </c:pt>
                <c:pt idx="387">
                  <c:v>1</c:v>
                </c:pt>
                <c:pt idx="388">
                  <c:v>0.94</c:v>
                </c:pt>
                <c:pt idx="389">
                  <c:v>0.96</c:v>
                </c:pt>
                <c:pt idx="390">
                  <c:v>1.18</c:v>
                </c:pt>
                <c:pt idx="391">
                  <c:v>1.36</c:v>
                </c:pt>
                <c:pt idx="392">
                  <c:v>1.4</c:v>
                </c:pt>
                <c:pt idx="393">
                  <c:v>1.33</c:v>
                </c:pt>
                <c:pt idx="394">
                  <c:v>1.4</c:v>
                </c:pt>
                <c:pt idx="395">
                  <c:v>1.56</c:v>
                </c:pt>
                <c:pt idx="396">
                  <c:v>1.98</c:v>
                </c:pt>
                <c:pt idx="397">
                  <c:v>1.78</c:v>
                </c:pt>
                <c:pt idx="398">
                  <c:v>1.5</c:v>
                </c:pt>
                <c:pt idx="399">
                  <c:v>1.4</c:v>
                </c:pt>
                <c:pt idx="400">
                  <c:v>1.6</c:v>
                </c:pt>
                <c:pt idx="401">
                  <c:v>2.09</c:v>
                </c:pt>
                <c:pt idx="402">
                  <c:v>2</c:v>
                </c:pt>
                <c:pt idx="403">
                  <c:v>1.96</c:v>
                </c:pt>
                <c:pt idx="404">
                  <c:v>1.6</c:v>
                </c:pt>
                <c:pt idx="405">
                  <c:v>1.48</c:v>
                </c:pt>
                <c:pt idx="406">
                  <c:v>1.49</c:v>
                </c:pt>
                <c:pt idx="407">
                  <c:v>1.68</c:v>
                </c:pt>
                <c:pt idx="408">
                  <c:v>1.58</c:v>
                </c:pt>
                <c:pt idx="409">
                  <c:v>1.67</c:v>
                </c:pt>
                <c:pt idx="410">
                  <c:v>1.79</c:v>
                </c:pt>
                <c:pt idx="411">
                  <c:v>1.62</c:v>
                </c:pt>
                <c:pt idx="412">
                  <c:v>1.7</c:v>
                </c:pt>
                <c:pt idx="413">
                  <c:v>1.57</c:v>
                </c:pt>
                <c:pt idx="414">
                  <c:v>1.67</c:v>
                </c:pt>
                <c:pt idx="415">
                  <c:v>1.64</c:v>
                </c:pt>
                <c:pt idx="416">
                  <c:v>1.6</c:v>
                </c:pt>
                <c:pt idx="417">
                  <c:v>1.46</c:v>
                </c:pt>
                <c:pt idx="418">
                  <c:v>1.35</c:v>
                </c:pt>
                <c:pt idx="419">
                  <c:v>1.35</c:v>
                </c:pt>
                <c:pt idx="420">
                  <c:v>1.25</c:v>
                </c:pt>
                <c:pt idx="421">
                  <c:v>1.19</c:v>
                </c:pt>
                <c:pt idx="422">
                  <c:v>1.2</c:v>
                </c:pt>
                <c:pt idx="423">
                  <c:v>1.22</c:v>
                </c:pt>
                <c:pt idx="424">
                  <c:v>1.45</c:v>
                </c:pt>
                <c:pt idx="425">
                  <c:v>1.75</c:v>
                </c:pt>
                <c:pt idx="426">
                  <c:v>1.8</c:v>
                </c:pt>
                <c:pt idx="427">
                  <c:v>1.46</c:v>
                </c:pt>
                <c:pt idx="428">
                  <c:v>1.5</c:v>
                </c:pt>
                <c:pt idx="429">
                  <c:v>1.7</c:v>
                </c:pt>
                <c:pt idx="430">
                  <c:v>1.8</c:v>
                </c:pt>
                <c:pt idx="431">
                  <c:v>1.79</c:v>
                </c:pt>
                <c:pt idx="432">
                  <c:v>1.42</c:v>
                </c:pt>
                <c:pt idx="433">
                  <c:v>1.37</c:v>
                </c:pt>
                <c:pt idx="434">
                  <c:v>1.4</c:v>
                </c:pt>
                <c:pt idx="435">
                  <c:v>1.42</c:v>
                </c:pt>
                <c:pt idx="436">
                  <c:v>1.46</c:v>
                </c:pt>
                <c:pt idx="437">
                  <c:v>1.37</c:v>
                </c:pt>
                <c:pt idx="438">
                  <c:v>1.35</c:v>
                </c:pt>
                <c:pt idx="439">
                  <c:v>1.1599999999999999</c:v>
                </c:pt>
                <c:pt idx="440">
                  <c:v>1.18</c:v>
                </c:pt>
                <c:pt idx="441">
                  <c:v>1.1599999999999999</c:v>
                </c:pt>
                <c:pt idx="442">
                  <c:v>1.2</c:v>
                </c:pt>
                <c:pt idx="443">
                  <c:v>1.22</c:v>
                </c:pt>
                <c:pt idx="444">
                  <c:v>1.35</c:v>
                </c:pt>
                <c:pt idx="445">
                  <c:v>1.63</c:v>
                </c:pt>
                <c:pt idx="446">
                  <c:v>1.6</c:v>
                </c:pt>
                <c:pt idx="447">
                  <c:v>1.52</c:v>
                </c:pt>
                <c:pt idx="448">
                  <c:v>1.39</c:v>
                </c:pt>
                <c:pt idx="449">
                  <c:v>1.3</c:v>
                </c:pt>
                <c:pt idx="450">
                  <c:v>1.2</c:v>
                </c:pt>
                <c:pt idx="451">
                  <c:v>1.1499999999999999</c:v>
                </c:pt>
                <c:pt idx="452">
                  <c:v>0.95</c:v>
                </c:pt>
                <c:pt idx="453">
                  <c:v>0.85</c:v>
                </c:pt>
                <c:pt idx="454">
                  <c:v>0.8</c:v>
                </c:pt>
                <c:pt idx="455">
                  <c:v>0.91</c:v>
                </c:pt>
                <c:pt idx="456">
                  <c:v>0.95</c:v>
                </c:pt>
                <c:pt idx="457">
                  <c:v>0.92</c:v>
                </c:pt>
                <c:pt idx="458">
                  <c:v>0.89</c:v>
                </c:pt>
                <c:pt idx="459">
                  <c:v>0.8</c:v>
                </c:pt>
                <c:pt idx="460">
                  <c:v>0.72</c:v>
                </c:pt>
                <c:pt idx="461">
                  <c:v>0.91</c:v>
                </c:pt>
                <c:pt idx="462">
                  <c:v>1.1399999999999999</c:v>
                </c:pt>
                <c:pt idx="463">
                  <c:v>1.36</c:v>
                </c:pt>
                <c:pt idx="464">
                  <c:v>1.43</c:v>
                </c:pt>
                <c:pt idx="465">
                  <c:v>1.3</c:v>
                </c:pt>
                <c:pt idx="466">
                  <c:v>1.38</c:v>
                </c:pt>
                <c:pt idx="467">
                  <c:v>1.28</c:v>
                </c:pt>
                <c:pt idx="468">
                  <c:v>1.7</c:v>
                </c:pt>
                <c:pt idx="469">
                  <c:v>1.95</c:v>
                </c:pt>
                <c:pt idx="470">
                  <c:v>2</c:v>
                </c:pt>
                <c:pt idx="471">
                  <c:v>1.78</c:v>
                </c:pt>
                <c:pt idx="472">
                  <c:v>1.7</c:v>
                </c:pt>
                <c:pt idx="473">
                  <c:v>1.6</c:v>
                </c:pt>
                <c:pt idx="474">
                  <c:v>1.56</c:v>
                </c:pt>
                <c:pt idx="475">
                  <c:v>1.4</c:v>
                </c:pt>
                <c:pt idx="476">
                  <c:v>1.31</c:v>
                </c:pt>
                <c:pt idx="477">
                  <c:v>1.17</c:v>
                </c:pt>
                <c:pt idx="478">
                  <c:v>1.33</c:v>
                </c:pt>
                <c:pt idx="479">
                  <c:v>1.68</c:v>
                </c:pt>
                <c:pt idx="480">
                  <c:v>1.3</c:v>
                </c:pt>
                <c:pt idx="481">
                  <c:v>1.45</c:v>
                </c:pt>
                <c:pt idx="482">
                  <c:v>1.5</c:v>
                </c:pt>
                <c:pt idx="483">
                  <c:v>1.45</c:v>
                </c:pt>
                <c:pt idx="484">
                  <c:v>1.45</c:v>
                </c:pt>
                <c:pt idx="485">
                  <c:v>1.3</c:v>
                </c:pt>
                <c:pt idx="486">
                  <c:v>1.06</c:v>
                </c:pt>
                <c:pt idx="487">
                  <c:v>0.95</c:v>
                </c:pt>
                <c:pt idx="488">
                  <c:v>0.95</c:v>
                </c:pt>
                <c:pt idx="489">
                  <c:v>1.17</c:v>
                </c:pt>
                <c:pt idx="490">
                  <c:v>1.4</c:v>
                </c:pt>
                <c:pt idx="491">
                  <c:v>1.08</c:v>
                </c:pt>
                <c:pt idx="492">
                  <c:v>1.38</c:v>
                </c:pt>
                <c:pt idx="493">
                  <c:v>1.17</c:v>
                </c:pt>
                <c:pt idx="494">
                  <c:v>1.08</c:v>
                </c:pt>
                <c:pt idx="495">
                  <c:v>0.98</c:v>
                </c:pt>
                <c:pt idx="496">
                  <c:v>0.87</c:v>
                </c:pt>
                <c:pt idx="497">
                  <c:v>0.9</c:v>
                </c:pt>
                <c:pt idx="498">
                  <c:v>0.95</c:v>
                </c:pt>
                <c:pt idx="499">
                  <c:v>0.9</c:v>
                </c:pt>
                <c:pt idx="500">
                  <c:v>0.95</c:v>
                </c:pt>
                <c:pt idx="501">
                  <c:v>1.06</c:v>
                </c:pt>
                <c:pt idx="502">
                  <c:v>0.96</c:v>
                </c:pt>
                <c:pt idx="503">
                  <c:v>1.08</c:v>
                </c:pt>
                <c:pt idx="504">
                  <c:v>1.24</c:v>
                </c:pt>
                <c:pt idx="505">
                  <c:v>1.2</c:v>
                </c:pt>
                <c:pt idx="506">
                  <c:v>1</c:v>
                </c:pt>
                <c:pt idx="507">
                  <c:v>0.98</c:v>
                </c:pt>
                <c:pt idx="508">
                  <c:v>0.95</c:v>
                </c:pt>
                <c:pt idx="509">
                  <c:v>1.33</c:v>
                </c:pt>
                <c:pt idx="510">
                  <c:v>1.3</c:v>
                </c:pt>
                <c:pt idx="511">
                  <c:v>1.28</c:v>
                </c:pt>
                <c:pt idx="512">
                  <c:v>1.26</c:v>
                </c:pt>
                <c:pt idx="513">
                  <c:v>1.24</c:v>
                </c:pt>
                <c:pt idx="514">
                  <c:v>0.95</c:v>
                </c:pt>
                <c:pt idx="515">
                  <c:v>1</c:v>
                </c:pt>
                <c:pt idx="516">
                  <c:v>0.95</c:v>
                </c:pt>
                <c:pt idx="517">
                  <c:v>0.88</c:v>
                </c:pt>
                <c:pt idx="518">
                  <c:v>0.9</c:v>
                </c:pt>
                <c:pt idx="519">
                  <c:v>0.95</c:v>
                </c:pt>
                <c:pt idx="520">
                  <c:v>0.9</c:v>
                </c:pt>
                <c:pt idx="521">
                  <c:v>0.84</c:v>
                </c:pt>
                <c:pt idx="522">
                  <c:v>1.05</c:v>
                </c:pt>
                <c:pt idx="523">
                  <c:v>1.2</c:v>
                </c:pt>
                <c:pt idx="524">
                  <c:v>1.4</c:v>
                </c:pt>
                <c:pt idx="525">
                  <c:v>1.37</c:v>
                </c:pt>
                <c:pt idx="526">
                  <c:v>1.7</c:v>
                </c:pt>
                <c:pt idx="527">
                  <c:v>1.82</c:v>
                </c:pt>
                <c:pt idx="528">
                  <c:v>1.78</c:v>
                </c:pt>
                <c:pt idx="529">
                  <c:v>2.4</c:v>
                </c:pt>
                <c:pt idx="530">
                  <c:v>2.2999999999999998</c:v>
                </c:pt>
                <c:pt idx="531">
                  <c:v>2.68</c:v>
                </c:pt>
                <c:pt idx="532">
                  <c:v>2.76</c:v>
                </c:pt>
                <c:pt idx="533">
                  <c:v>1.52</c:v>
                </c:pt>
                <c:pt idx="534">
                  <c:v>1.45</c:v>
                </c:pt>
                <c:pt idx="535">
                  <c:v>1.42</c:v>
                </c:pt>
                <c:pt idx="536">
                  <c:v>1.75</c:v>
                </c:pt>
                <c:pt idx="537">
                  <c:v>1.62</c:v>
                </c:pt>
                <c:pt idx="538">
                  <c:v>1.6</c:v>
                </c:pt>
                <c:pt idx="539">
                  <c:v>1.45</c:v>
                </c:pt>
                <c:pt idx="540">
                  <c:v>1.1000000000000001</c:v>
                </c:pt>
                <c:pt idx="541">
                  <c:v>0.98</c:v>
                </c:pt>
                <c:pt idx="542">
                  <c:v>0.9</c:v>
                </c:pt>
                <c:pt idx="543">
                  <c:v>0.75</c:v>
                </c:pt>
                <c:pt idx="544">
                  <c:v>0.6</c:v>
                </c:pt>
                <c:pt idx="545">
                  <c:v>0.7</c:v>
                </c:pt>
                <c:pt idx="546">
                  <c:v>0.78</c:v>
                </c:pt>
                <c:pt idx="547">
                  <c:v>0.82</c:v>
                </c:pt>
                <c:pt idx="548">
                  <c:v>0.9</c:v>
                </c:pt>
                <c:pt idx="549">
                  <c:v>1.4</c:v>
                </c:pt>
                <c:pt idx="550">
                  <c:v>1.38</c:v>
                </c:pt>
                <c:pt idx="551">
                  <c:v>1.17</c:v>
                </c:pt>
                <c:pt idx="552">
                  <c:v>1</c:v>
                </c:pt>
                <c:pt idx="553">
                  <c:v>1.17</c:v>
                </c:pt>
                <c:pt idx="554">
                  <c:v>1</c:v>
                </c:pt>
                <c:pt idx="555">
                  <c:v>1.2</c:v>
                </c:pt>
                <c:pt idx="556">
                  <c:v>1.7</c:v>
                </c:pt>
                <c:pt idx="557">
                  <c:v>1.75</c:v>
                </c:pt>
                <c:pt idx="558">
                  <c:v>1.4</c:v>
                </c:pt>
                <c:pt idx="559">
                  <c:v>1.5</c:v>
                </c:pt>
                <c:pt idx="560">
                  <c:v>1.65</c:v>
                </c:pt>
                <c:pt idx="561">
                  <c:v>1.4</c:v>
                </c:pt>
                <c:pt idx="562">
                  <c:v>1.45</c:v>
                </c:pt>
                <c:pt idx="563">
                  <c:v>1.32</c:v>
                </c:pt>
                <c:pt idx="564">
                  <c:v>1.25</c:v>
                </c:pt>
                <c:pt idx="565">
                  <c:v>1.26</c:v>
                </c:pt>
                <c:pt idx="566">
                  <c:v>1.27</c:v>
                </c:pt>
                <c:pt idx="567">
                  <c:v>1.78</c:v>
                </c:pt>
                <c:pt idx="568">
                  <c:v>1.9</c:v>
                </c:pt>
                <c:pt idx="569">
                  <c:v>1.52</c:v>
                </c:pt>
                <c:pt idx="570">
                  <c:v>1.3</c:v>
                </c:pt>
                <c:pt idx="571">
                  <c:v>1.85</c:v>
                </c:pt>
                <c:pt idx="572">
                  <c:v>2.35</c:v>
                </c:pt>
                <c:pt idx="573">
                  <c:v>2.1800000000000002</c:v>
                </c:pt>
                <c:pt idx="574">
                  <c:v>2.4</c:v>
                </c:pt>
                <c:pt idx="575">
                  <c:v>2.2799999999999998</c:v>
                </c:pt>
                <c:pt idx="576">
                  <c:v>2.5499999999999998</c:v>
                </c:pt>
                <c:pt idx="577">
                  <c:v>2.4500000000000002</c:v>
                </c:pt>
                <c:pt idx="578">
                  <c:v>2.2999999999999998</c:v>
                </c:pt>
                <c:pt idx="579">
                  <c:v>1.98</c:v>
                </c:pt>
                <c:pt idx="580">
                  <c:v>2.1</c:v>
                </c:pt>
                <c:pt idx="581">
                  <c:v>2.38</c:v>
                </c:pt>
                <c:pt idx="582">
                  <c:v>2.2000000000000002</c:v>
                </c:pt>
                <c:pt idx="583">
                  <c:v>2.34</c:v>
                </c:pt>
                <c:pt idx="584">
                  <c:v>2.2999999999999998</c:v>
                </c:pt>
                <c:pt idx="585">
                  <c:v>2.2000000000000002</c:v>
                </c:pt>
                <c:pt idx="586">
                  <c:v>2.17</c:v>
                </c:pt>
                <c:pt idx="587">
                  <c:v>1.98</c:v>
                </c:pt>
                <c:pt idx="588">
                  <c:v>1.8</c:v>
                </c:pt>
                <c:pt idx="589">
                  <c:v>1.64</c:v>
                </c:pt>
                <c:pt idx="590">
                  <c:v>1.8</c:v>
                </c:pt>
                <c:pt idx="591">
                  <c:v>1.56</c:v>
                </c:pt>
                <c:pt idx="592">
                  <c:v>1.45</c:v>
                </c:pt>
                <c:pt idx="593">
                  <c:v>1.28</c:v>
                </c:pt>
                <c:pt idx="594">
                  <c:v>1.3</c:v>
                </c:pt>
                <c:pt idx="595">
                  <c:v>1.2</c:v>
                </c:pt>
                <c:pt idx="596">
                  <c:v>1.4</c:v>
                </c:pt>
                <c:pt idx="597">
                  <c:v>1.66</c:v>
                </c:pt>
                <c:pt idx="598">
                  <c:v>1.85</c:v>
                </c:pt>
                <c:pt idx="599">
                  <c:v>1.74</c:v>
                </c:pt>
                <c:pt idx="600">
                  <c:v>1.9</c:v>
                </c:pt>
                <c:pt idx="601">
                  <c:v>1.94</c:v>
                </c:pt>
                <c:pt idx="602">
                  <c:v>1.9</c:v>
                </c:pt>
                <c:pt idx="603">
                  <c:v>1.59</c:v>
                </c:pt>
                <c:pt idx="604">
                  <c:v>1.7</c:v>
                </c:pt>
                <c:pt idx="605">
                  <c:v>1.63</c:v>
                </c:pt>
                <c:pt idx="606">
                  <c:v>1.65</c:v>
                </c:pt>
                <c:pt idx="607">
                  <c:v>1.98</c:v>
                </c:pt>
                <c:pt idx="608">
                  <c:v>2.7</c:v>
                </c:pt>
                <c:pt idx="609">
                  <c:v>2.76</c:v>
                </c:pt>
                <c:pt idx="610">
                  <c:v>2.2799999999999998</c:v>
                </c:pt>
                <c:pt idx="611">
                  <c:v>2</c:v>
                </c:pt>
                <c:pt idx="612">
                  <c:v>2.2599999999999998</c:v>
                </c:pt>
                <c:pt idx="613">
                  <c:v>2.44</c:v>
                </c:pt>
                <c:pt idx="614">
                  <c:v>2.9</c:v>
                </c:pt>
                <c:pt idx="615">
                  <c:v>3.04</c:v>
                </c:pt>
                <c:pt idx="616">
                  <c:v>2.74</c:v>
                </c:pt>
                <c:pt idx="617">
                  <c:v>2.6</c:v>
                </c:pt>
                <c:pt idx="618">
                  <c:v>2.35</c:v>
                </c:pt>
                <c:pt idx="619">
                  <c:v>2.4</c:v>
                </c:pt>
                <c:pt idx="620">
                  <c:v>2.88</c:v>
                </c:pt>
                <c:pt idx="621">
                  <c:v>2.9</c:v>
                </c:pt>
                <c:pt idx="622">
                  <c:v>2.97</c:v>
                </c:pt>
                <c:pt idx="623">
                  <c:v>3</c:v>
                </c:pt>
                <c:pt idx="624">
                  <c:v>2.78</c:v>
                </c:pt>
                <c:pt idx="625">
                  <c:v>2.68</c:v>
                </c:pt>
                <c:pt idx="626">
                  <c:v>2.82</c:v>
                </c:pt>
                <c:pt idx="627">
                  <c:v>2.58</c:v>
                </c:pt>
                <c:pt idx="628">
                  <c:v>2.2999999999999998</c:v>
                </c:pt>
                <c:pt idx="629">
                  <c:v>2.82</c:v>
                </c:pt>
                <c:pt idx="630">
                  <c:v>2.83</c:v>
                </c:pt>
                <c:pt idx="631">
                  <c:v>2.98</c:v>
                </c:pt>
                <c:pt idx="632">
                  <c:v>2.69</c:v>
                </c:pt>
                <c:pt idx="633">
                  <c:v>2.42</c:v>
                </c:pt>
                <c:pt idx="634">
                  <c:v>2.1</c:v>
                </c:pt>
                <c:pt idx="635">
                  <c:v>1.95</c:v>
                </c:pt>
                <c:pt idx="636">
                  <c:v>2.08</c:v>
                </c:pt>
                <c:pt idx="637">
                  <c:v>2.04</c:v>
                </c:pt>
                <c:pt idx="638">
                  <c:v>1.9</c:v>
                </c:pt>
                <c:pt idx="639">
                  <c:v>1.78</c:v>
                </c:pt>
                <c:pt idx="640">
                  <c:v>1.78</c:v>
                </c:pt>
                <c:pt idx="641">
                  <c:v>1.68</c:v>
                </c:pt>
                <c:pt idx="642">
                  <c:v>1.86</c:v>
                </c:pt>
                <c:pt idx="643">
                  <c:v>1.66</c:v>
                </c:pt>
                <c:pt idx="644">
                  <c:v>1.57</c:v>
                </c:pt>
                <c:pt idx="645">
                  <c:v>1.67</c:v>
                </c:pt>
                <c:pt idx="646">
                  <c:v>1.8</c:v>
                </c:pt>
                <c:pt idx="647">
                  <c:v>1.95</c:v>
                </c:pt>
                <c:pt idx="648">
                  <c:v>1.8</c:v>
                </c:pt>
                <c:pt idx="649">
                  <c:v>1.9</c:v>
                </c:pt>
                <c:pt idx="650">
                  <c:v>1.76</c:v>
                </c:pt>
                <c:pt idx="651">
                  <c:v>1.9</c:v>
                </c:pt>
                <c:pt idx="652">
                  <c:v>1.78</c:v>
                </c:pt>
                <c:pt idx="653">
                  <c:v>1.68</c:v>
                </c:pt>
                <c:pt idx="654">
                  <c:v>1.6</c:v>
                </c:pt>
                <c:pt idx="655">
                  <c:v>1.96</c:v>
                </c:pt>
                <c:pt idx="656">
                  <c:v>2.2799999999999998</c:v>
                </c:pt>
                <c:pt idx="657">
                  <c:v>2.6</c:v>
                </c:pt>
                <c:pt idx="658">
                  <c:v>2.7</c:v>
                </c:pt>
                <c:pt idx="659">
                  <c:v>2.56</c:v>
                </c:pt>
                <c:pt idx="660">
                  <c:v>2.52</c:v>
                </c:pt>
                <c:pt idx="661">
                  <c:v>2.62</c:v>
                </c:pt>
                <c:pt idx="662">
                  <c:v>2.48</c:v>
                </c:pt>
                <c:pt idx="663">
                  <c:v>2.1800000000000002</c:v>
                </c:pt>
                <c:pt idx="664">
                  <c:v>2.2200000000000002</c:v>
                </c:pt>
                <c:pt idx="665">
                  <c:v>2.5</c:v>
                </c:pt>
                <c:pt idx="666">
                  <c:v>2.2799999999999998</c:v>
                </c:pt>
                <c:pt idx="667">
                  <c:v>2</c:v>
                </c:pt>
                <c:pt idx="668">
                  <c:v>2.12</c:v>
                </c:pt>
                <c:pt idx="669">
                  <c:v>2.15</c:v>
                </c:pt>
                <c:pt idx="670">
                  <c:v>1.92</c:v>
                </c:pt>
                <c:pt idx="671">
                  <c:v>1.72</c:v>
                </c:pt>
                <c:pt idx="672">
                  <c:v>1.62</c:v>
                </c:pt>
                <c:pt idx="673">
                  <c:v>1.36</c:v>
                </c:pt>
                <c:pt idx="674">
                  <c:v>1.3</c:v>
                </c:pt>
                <c:pt idx="675">
                  <c:v>1.28</c:v>
                </c:pt>
                <c:pt idx="676">
                  <c:v>1.28</c:v>
                </c:pt>
                <c:pt idx="677">
                  <c:v>1.56</c:v>
                </c:pt>
                <c:pt idx="678">
                  <c:v>1.72</c:v>
                </c:pt>
                <c:pt idx="679">
                  <c:v>1.6</c:v>
                </c:pt>
                <c:pt idx="680">
                  <c:v>1.52</c:v>
                </c:pt>
                <c:pt idx="681">
                  <c:v>1.28</c:v>
                </c:pt>
                <c:pt idx="682">
                  <c:v>1.3</c:v>
                </c:pt>
                <c:pt idx="683">
                  <c:v>1.28</c:v>
                </c:pt>
                <c:pt idx="684">
                  <c:v>1.36</c:v>
                </c:pt>
                <c:pt idx="685">
                  <c:v>1.18</c:v>
                </c:pt>
                <c:pt idx="686">
                  <c:v>1.1599999999999999</c:v>
                </c:pt>
                <c:pt idx="687">
                  <c:v>1.1000000000000001</c:v>
                </c:pt>
                <c:pt idx="688">
                  <c:v>1.18</c:v>
                </c:pt>
                <c:pt idx="689">
                  <c:v>1.2</c:v>
                </c:pt>
                <c:pt idx="690">
                  <c:v>1.44</c:v>
                </c:pt>
                <c:pt idx="691">
                  <c:v>1.46</c:v>
                </c:pt>
                <c:pt idx="692">
                  <c:v>1.18</c:v>
                </c:pt>
                <c:pt idx="693">
                  <c:v>1.1399999999999999</c:v>
                </c:pt>
                <c:pt idx="694">
                  <c:v>1.1399999999999999</c:v>
                </c:pt>
                <c:pt idx="695">
                  <c:v>1.1000000000000001</c:v>
                </c:pt>
                <c:pt idx="696">
                  <c:v>1.22</c:v>
                </c:pt>
                <c:pt idx="697">
                  <c:v>1.1499999999999999</c:v>
                </c:pt>
                <c:pt idx="698">
                  <c:v>1</c:v>
                </c:pt>
                <c:pt idx="699">
                  <c:v>0.9</c:v>
                </c:pt>
                <c:pt idx="700">
                  <c:v>1.4</c:v>
                </c:pt>
                <c:pt idx="701">
                  <c:v>1.55</c:v>
                </c:pt>
                <c:pt idx="702">
                  <c:v>1.48</c:v>
                </c:pt>
                <c:pt idx="703">
                  <c:v>1.4</c:v>
                </c:pt>
                <c:pt idx="704">
                  <c:v>1.43</c:v>
                </c:pt>
                <c:pt idx="705">
                  <c:v>1.46</c:v>
                </c:pt>
                <c:pt idx="706">
                  <c:v>1.5</c:v>
                </c:pt>
                <c:pt idx="707">
                  <c:v>1.53</c:v>
                </c:pt>
                <c:pt idx="708">
                  <c:v>1.6</c:v>
                </c:pt>
                <c:pt idx="709">
                  <c:v>1.43</c:v>
                </c:pt>
                <c:pt idx="710">
                  <c:v>1.22</c:v>
                </c:pt>
                <c:pt idx="711">
                  <c:v>1.18</c:v>
                </c:pt>
                <c:pt idx="712">
                  <c:v>1.05</c:v>
                </c:pt>
                <c:pt idx="713">
                  <c:v>0.88</c:v>
                </c:pt>
                <c:pt idx="714">
                  <c:v>0.85</c:v>
                </c:pt>
                <c:pt idx="715">
                  <c:v>0.9</c:v>
                </c:pt>
                <c:pt idx="716">
                  <c:v>0.9</c:v>
                </c:pt>
                <c:pt idx="717">
                  <c:v>0.8</c:v>
                </c:pt>
                <c:pt idx="718">
                  <c:v>0.7</c:v>
                </c:pt>
                <c:pt idx="719">
                  <c:v>0.62</c:v>
                </c:pt>
                <c:pt idx="720">
                  <c:v>0.62</c:v>
                </c:pt>
                <c:pt idx="721">
                  <c:v>0.48</c:v>
                </c:pt>
                <c:pt idx="722">
                  <c:v>0.4</c:v>
                </c:pt>
                <c:pt idx="723">
                  <c:v>0.5</c:v>
                </c:pt>
                <c:pt idx="724">
                  <c:v>0.62</c:v>
                </c:pt>
                <c:pt idx="725">
                  <c:v>0.42</c:v>
                </c:pt>
                <c:pt idx="726">
                  <c:v>0.32</c:v>
                </c:pt>
                <c:pt idx="727">
                  <c:v>0.38</c:v>
                </c:pt>
                <c:pt idx="728">
                  <c:v>0.5</c:v>
                </c:pt>
                <c:pt idx="729">
                  <c:v>0.55000000000000004</c:v>
                </c:pt>
                <c:pt idx="730">
                  <c:v>0.7</c:v>
                </c:pt>
                <c:pt idx="731">
                  <c:v>0.3</c:v>
                </c:pt>
              </c:numCache>
              <c:extLst xmlns:c15="http://schemas.microsoft.com/office/drawing/2012/chart"/>
            </c:numRef>
          </c:val>
          <c:smooth val="1"/>
          <c:extLst>
            <c:ext xmlns:c16="http://schemas.microsoft.com/office/drawing/2014/chart" uri="{C3380CC4-5D6E-409C-BE32-E72D297353CC}">
              <c16:uniqueId val="{00000005-1278-4808-8539-955BB81314B0}"/>
            </c:ext>
          </c:extLst>
        </c:ser>
        <c:ser>
          <c:idx val="18"/>
          <c:order val="1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  <c:extLst xmlns:c15="http://schemas.microsoft.com/office/drawing/2012/chart"/>
            </c:numRef>
          </c:cat>
          <c:val>
            <c:numRef>
              <c:f>DATOS!$W$3:$W$734</c:f>
              <c:numCache>
                <c:formatCode>0.00</c:formatCode>
                <c:ptCount val="732"/>
                <c:pt idx="0">
                  <c:v>0.4</c:v>
                </c:pt>
                <c:pt idx="1">
                  <c:v>0.35</c:v>
                </c:pt>
                <c:pt idx="2">
                  <c:v>0.35</c:v>
                </c:pt>
                <c:pt idx="3">
                  <c:v>0.55000000000000004</c:v>
                </c:pt>
                <c:pt idx="4">
                  <c:v>0.85</c:v>
                </c:pt>
                <c:pt idx="5">
                  <c:v>0.9</c:v>
                </c:pt>
                <c:pt idx="6">
                  <c:v>0.9</c:v>
                </c:pt>
                <c:pt idx="7">
                  <c:v>0.7</c:v>
                </c:pt>
                <c:pt idx="8">
                  <c:v>0.45</c:v>
                </c:pt>
                <c:pt idx="9">
                  <c:v>0.4</c:v>
                </c:pt>
                <c:pt idx="10">
                  <c:v>1</c:v>
                </c:pt>
                <c:pt idx="11">
                  <c:v>1.02</c:v>
                </c:pt>
                <c:pt idx="12">
                  <c:v>0.94</c:v>
                </c:pt>
                <c:pt idx="13">
                  <c:v>0.74</c:v>
                </c:pt>
                <c:pt idx="14">
                  <c:v>0.76</c:v>
                </c:pt>
                <c:pt idx="15">
                  <c:v>0.57999999999999996</c:v>
                </c:pt>
                <c:pt idx="16">
                  <c:v>0.44</c:v>
                </c:pt>
                <c:pt idx="17">
                  <c:v>0.4</c:v>
                </c:pt>
                <c:pt idx="18">
                  <c:v>0.56000000000000005</c:v>
                </c:pt>
                <c:pt idx="19">
                  <c:v>0.68</c:v>
                </c:pt>
                <c:pt idx="20">
                  <c:v>0.7</c:v>
                </c:pt>
                <c:pt idx="21">
                  <c:v>0.56000000000000005</c:v>
                </c:pt>
                <c:pt idx="22">
                  <c:v>0.57999999999999996</c:v>
                </c:pt>
                <c:pt idx="23">
                  <c:v>0.67</c:v>
                </c:pt>
                <c:pt idx="24">
                  <c:v>0.84</c:v>
                </c:pt>
                <c:pt idx="25">
                  <c:v>0.66</c:v>
                </c:pt>
                <c:pt idx="26">
                  <c:v>0.44</c:v>
                </c:pt>
                <c:pt idx="27">
                  <c:v>0.42</c:v>
                </c:pt>
                <c:pt idx="28">
                  <c:v>0.6</c:v>
                </c:pt>
                <c:pt idx="29">
                  <c:v>0.48</c:v>
                </c:pt>
                <c:pt idx="30">
                  <c:v>0.3</c:v>
                </c:pt>
                <c:pt idx="31">
                  <c:v>0.36</c:v>
                </c:pt>
                <c:pt idx="32">
                  <c:v>0.52</c:v>
                </c:pt>
                <c:pt idx="33">
                  <c:v>0.4</c:v>
                </c:pt>
                <c:pt idx="34">
                  <c:v>0.47</c:v>
                </c:pt>
                <c:pt idx="35">
                  <c:v>0.36</c:v>
                </c:pt>
                <c:pt idx="36">
                  <c:v>0.34</c:v>
                </c:pt>
                <c:pt idx="37">
                  <c:v>0.26</c:v>
                </c:pt>
                <c:pt idx="38">
                  <c:v>0.28000000000000003</c:v>
                </c:pt>
                <c:pt idx="39">
                  <c:v>0.18</c:v>
                </c:pt>
                <c:pt idx="40">
                  <c:v>0.2</c:v>
                </c:pt>
                <c:pt idx="41">
                  <c:v>0.12</c:v>
                </c:pt>
                <c:pt idx="42">
                  <c:v>0.19</c:v>
                </c:pt>
                <c:pt idx="43">
                  <c:v>0.15</c:v>
                </c:pt>
                <c:pt idx="44">
                  <c:v>0.35</c:v>
                </c:pt>
                <c:pt idx="45">
                  <c:v>0.25</c:v>
                </c:pt>
                <c:pt idx="46">
                  <c:v>0.22</c:v>
                </c:pt>
                <c:pt idx="47">
                  <c:v>0.34</c:v>
                </c:pt>
                <c:pt idx="48">
                  <c:v>0.36</c:v>
                </c:pt>
                <c:pt idx="49">
                  <c:v>0.44</c:v>
                </c:pt>
                <c:pt idx="50">
                  <c:v>0.52</c:v>
                </c:pt>
                <c:pt idx="51">
                  <c:v>0.6</c:v>
                </c:pt>
                <c:pt idx="52">
                  <c:v>0.75</c:v>
                </c:pt>
                <c:pt idx="53">
                  <c:v>0.75</c:v>
                </c:pt>
                <c:pt idx="54">
                  <c:v>0.79</c:v>
                </c:pt>
                <c:pt idx="55">
                  <c:v>0.72</c:v>
                </c:pt>
                <c:pt idx="56">
                  <c:v>0.6</c:v>
                </c:pt>
                <c:pt idx="57">
                  <c:v>0.42</c:v>
                </c:pt>
                <c:pt idx="58">
                  <c:v>0.5</c:v>
                </c:pt>
                <c:pt idx="59">
                  <c:v>0.43</c:v>
                </c:pt>
                <c:pt idx="60">
                  <c:v>0.5</c:v>
                </c:pt>
                <c:pt idx="61">
                  <c:v>0.7</c:v>
                </c:pt>
                <c:pt idx="62">
                  <c:v>0.86</c:v>
                </c:pt>
                <c:pt idx="63">
                  <c:v>0.76</c:v>
                </c:pt>
                <c:pt idx="64">
                  <c:v>0.57999999999999996</c:v>
                </c:pt>
                <c:pt idx="65">
                  <c:v>0.4</c:v>
                </c:pt>
                <c:pt idx="66">
                  <c:v>0.42</c:v>
                </c:pt>
                <c:pt idx="67">
                  <c:v>0.46</c:v>
                </c:pt>
                <c:pt idx="68">
                  <c:v>0.51</c:v>
                </c:pt>
                <c:pt idx="69">
                  <c:v>0.35</c:v>
                </c:pt>
                <c:pt idx="70">
                  <c:v>0.4</c:v>
                </c:pt>
                <c:pt idx="71">
                  <c:v>0.32</c:v>
                </c:pt>
                <c:pt idx="72">
                  <c:v>0.44</c:v>
                </c:pt>
                <c:pt idx="73">
                  <c:v>0.25</c:v>
                </c:pt>
                <c:pt idx="74">
                  <c:v>0.14000000000000001</c:v>
                </c:pt>
                <c:pt idx="75">
                  <c:v>0.2</c:v>
                </c:pt>
                <c:pt idx="76">
                  <c:v>0.56000000000000005</c:v>
                </c:pt>
                <c:pt idx="77">
                  <c:v>0.7</c:v>
                </c:pt>
                <c:pt idx="78">
                  <c:v>0.49</c:v>
                </c:pt>
                <c:pt idx="79">
                  <c:v>0.42</c:v>
                </c:pt>
                <c:pt idx="80">
                  <c:v>0.69</c:v>
                </c:pt>
                <c:pt idx="81">
                  <c:v>0.76</c:v>
                </c:pt>
                <c:pt idx="82">
                  <c:v>0.74</c:v>
                </c:pt>
                <c:pt idx="83">
                  <c:v>0.71</c:v>
                </c:pt>
                <c:pt idx="84">
                  <c:v>0.7</c:v>
                </c:pt>
                <c:pt idx="85">
                  <c:v>0.74</c:v>
                </c:pt>
                <c:pt idx="86">
                  <c:v>1.03</c:v>
                </c:pt>
                <c:pt idx="87">
                  <c:v>1.05</c:v>
                </c:pt>
                <c:pt idx="88">
                  <c:v>0.85</c:v>
                </c:pt>
                <c:pt idx="89">
                  <c:v>0.69</c:v>
                </c:pt>
                <c:pt idx="90">
                  <c:v>0.6</c:v>
                </c:pt>
                <c:pt idx="91">
                  <c:v>0.72</c:v>
                </c:pt>
                <c:pt idx="92">
                  <c:v>1.02</c:v>
                </c:pt>
                <c:pt idx="93">
                  <c:v>0.87</c:v>
                </c:pt>
                <c:pt idx="94">
                  <c:v>0.65</c:v>
                </c:pt>
                <c:pt idx="95">
                  <c:v>0.75</c:v>
                </c:pt>
                <c:pt idx="96">
                  <c:v>1.05</c:v>
                </c:pt>
                <c:pt idx="97">
                  <c:v>0.95</c:v>
                </c:pt>
                <c:pt idx="98">
                  <c:v>1.18</c:v>
                </c:pt>
                <c:pt idx="99">
                  <c:v>0.85</c:v>
                </c:pt>
                <c:pt idx="100">
                  <c:v>0.8</c:v>
                </c:pt>
                <c:pt idx="101">
                  <c:v>0.54</c:v>
                </c:pt>
                <c:pt idx="102">
                  <c:v>0.64</c:v>
                </c:pt>
                <c:pt idx="103">
                  <c:v>0.94</c:v>
                </c:pt>
                <c:pt idx="104">
                  <c:v>1.28</c:v>
                </c:pt>
                <c:pt idx="105">
                  <c:v>1.34</c:v>
                </c:pt>
                <c:pt idx="106">
                  <c:v>1.46</c:v>
                </c:pt>
                <c:pt idx="107">
                  <c:v>1.3</c:v>
                </c:pt>
                <c:pt idx="108">
                  <c:v>1.17</c:v>
                </c:pt>
                <c:pt idx="109">
                  <c:v>1.25</c:v>
                </c:pt>
                <c:pt idx="110">
                  <c:v>1.22</c:v>
                </c:pt>
                <c:pt idx="111">
                  <c:v>1.05</c:v>
                </c:pt>
                <c:pt idx="112">
                  <c:v>1.25</c:v>
                </c:pt>
                <c:pt idx="113">
                  <c:v>1.7</c:v>
                </c:pt>
                <c:pt idx="114">
                  <c:v>2.14</c:v>
                </c:pt>
                <c:pt idx="115">
                  <c:v>2</c:v>
                </c:pt>
                <c:pt idx="116">
                  <c:v>1.56</c:v>
                </c:pt>
                <c:pt idx="117">
                  <c:v>1.54</c:v>
                </c:pt>
                <c:pt idx="118">
                  <c:v>1.54</c:v>
                </c:pt>
                <c:pt idx="119">
                  <c:v>1.4</c:v>
                </c:pt>
                <c:pt idx="120">
                  <c:v>1.28</c:v>
                </c:pt>
                <c:pt idx="121">
                  <c:v>1.35</c:v>
                </c:pt>
                <c:pt idx="122">
                  <c:v>1.4</c:v>
                </c:pt>
                <c:pt idx="123">
                  <c:v>1.18</c:v>
                </c:pt>
                <c:pt idx="124">
                  <c:v>0.94</c:v>
                </c:pt>
                <c:pt idx="125">
                  <c:v>0.95</c:v>
                </c:pt>
                <c:pt idx="126">
                  <c:v>0.96</c:v>
                </c:pt>
                <c:pt idx="127">
                  <c:v>1.1499999999999999</c:v>
                </c:pt>
                <c:pt idx="128">
                  <c:v>1.24</c:v>
                </c:pt>
                <c:pt idx="129">
                  <c:v>1.25</c:v>
                </c:pt>
                <c:pt idx="130">
                  <c:v>1.4</c:v>
                </c:pt>
                <c:pt idx="131">
                  <c:v>1.5</c:v>
                </c:pt>
                <c:pt idx="132">
                  <c:v>1.5</c:v>
                </c:pt>
                <c:pt idx="133">
                  <c:v>1.58</c:v>
                </c:pt>
                <c:pt idx="134">
                  <c:v>1.85</c:v>
                </c:pt>
                <c:pt idx="135">
                  <c:v>1.65</c:v>
                </c:pt>
                <c:pt idx="136">
                  <c:v>1.58</c:v>
                </c:pt>
                <c:pt idx="137">
                  <c:v>1.58</c:v>
                </c:pt>
                <c:pt idx="138">
                  <c:v>1.4</c:v>
                </c:pt>
                <c:pt idx="139">
                  <c:v>1.36</c:v>
                </c:pt>
                <c:pt idx="140">
                  <c:v>1.1000000000000001</c:v>
                </c:pt>
                <c:pt idx="141">
                  <c:v>1.1000000000000001</c:v>
                </c:pt>
                <c:pt idx="142">
                  <c:v>1.28</c:v>
                </c:pt>
                <c:pt idx="143">
                  <c:v>1.35</c:v>
                </c:pt>
                <c:pt idx="144">
                  <c:v>1.32</c:v>
                </c:pt>
                <c:pt idx="145">
                  <c:v>1.32</c:v>
                </c:pt>
                <c:pt idx="146">
                  <c:v>1.42</c:v>
                </c:pt>
                <c:pt idx="147">
                  <c:v>1.32</c:v>
                </c:pt>
                <c:pt idx="148">
                  <c:v>1.44</c:v>
                </c:pt>
                <c:pt idx="149">
                  <c:v>1.47</c:v>
                </c:pt>
                <c:pt idx="150">
                  <c:v>1.65</c:v>
                </c:pt>
                <c:pt idx="151">
                  <c:v>1.68</c:v>
                </c:pt>
                <c:pt idx="152">
                  <c:v>1.73</c:v>
                </c:pt>
                <c:pt idx="153">
                  <c:v>1.68</c:v>
                </c:pt>
                <c:pt idx="154">
                  <c:v>1.92</c:v>
                </c:pt>
                <c:pt idx="155">
                  <c:v>1.8</c:v>
                </c:pt>
                <c:pt idx="156">
                  <c:v>1.68</c:v>
                </c:pt>
                <c:pt idx="157">
                  <c:v>1.66</c:v>
                </c:pt>
                <c:pt idx="158">
                  <c:v>1.44</c:v>
                </c:pt>
                <c:pt idx="159">
                  <c:v>1.58</c:v>
                </c:pt>
                <c:pt idx="160">
                  <c:v>1.56</c:v>
                </c:pt>
                <c:pt idx="161">
                  <c:v>1.59</c:v>
                </c:pt>
                <c:pt idx="162">
                  <c:v>1.67</c:v>
                </c:pt>
                <c:pt idx="163">
                  <c:v>1.7</c:v>
                </c:pt>
                <c:pt idx="164">
                  <c:v>1.63</c:v>
                </c:pt>
                <c:pt idx="165">
                  <c:v>1.58</c:v>
                </c:pt>
                <c:pt idx="166">
                  <c:v>1.55</c:v>
                </c:pt>
                <c:pt idx="167">
                  <c:v>1.67</c:v>
                </c:pt>
                <c:pt idx="168">
                  <c:v>1.78</c:v>
                </c:pt>
                <c:pt idx="169">
                  <c:v>1.65</c:v>
                </c:pt>
                <c:pt idx="170">
                  <c:v>1.63</c:v>
                </c:pt>
                <c:pt idx="171">
                  <c:v>1.7</c:v>
                </c:pt>
                <c:pt idx="172">
                  <c:v>1.65</c:v>
                </c:pt>
                <c:pt idx="173">
                  <c:v>1.63</c:v>
                </c:pt>
                <c:pt idx="174">
                  <c:v>1.62</c:v>
                </c:pt>
                <c:pt idx="175">
                  <c:v>1.56</c:v>
                </c:pt>
                <c:pt idx="176">
                  <c:v>1.45</c:v>
                </c:pt>
                <c:pt idx="177">
                  <c:v>1.4</c:v>
                </c:pt>
                <c:pt idx="178">
                  <c:v>1.54</c:v>
                </c:pt>
                <c:pt idx="179">
                  <c:v>1.54</c:v>
                </c:pt>
                <c:pt idx="180">
                  <c:v>1.35</c:v>
                </c:pt>
                <c:pt idx="181">
                  <c:v>1.22</c:v>
                </c:pt>
                <c:pt idx="182">
                  <c:v>1.94</c:v>
                </c:pt>
                <c:pt idx="183">
                  <c:v>1.97</c:v>
                </c:pt>
                <c:pt idx="184">
                  <c:v>1.73</c:v>
                </c:pt>
                <c:pt idx="185">
                  <c:v>1.74</c:v>
                </c:pt>
                <c:pt idx="186">
                  <c:v>2.46</c:v>
                </c:pt>
                <c:pt idx="187">
                  <c:v>2.62</c:v>
                </c:pt>
                <c:pt idx="188">
                  <c:v>2.5299999999999998</c:v>
                </c:pt>
                <c:pt idx="189">
                  <c:v>2.56</c:v>
                </c:pt>
                <c:pt idx="190">
                  <c:v>2.38</c:v>
                </c:pt>
                <c:pt idx="191">
                  <c:v>2.38</c:v>
                </c:pt>
                <c:pt idx="192">
                  <c:v>1.91</c:v>
                </c:pt>
                <c:pt idx="193">
                  <c:v>1.68</c:v>
                </c:pt>
                <c:pt idx="194">
                  <c:v>1.55</c:v>
                </c:pt>
                <c:pt idx="195">
                  <c:v>1.55</c:v>
                </c:pt>
                <c:pt idx="196">
                  <c:v>2</c:v>
                </c:pt>
                <c:pt idx="197">
                  <c:v>2.13</c:v>
                </c:pt>
                <c:pt idx="198">
                  <c:v>2</c:v>
                </c:pt>
                <c:pt idx="199">
                  <c:v>1.88</c:v>
                </c:pt>
                <c:pt idx="200">
                  <c:v>1.95</c:v>
                </c:pt>
                <c:pt idx="201">
                  <c:v>1.95</c:v>
                </c:pt>
                <c:pt idx="202">
                  <c:v>1.9</c:v>
                </c:pt>
                <c:pt idx="203">
                  <c:v>1.86</c:v>
                </c:pt>
                <c:pt idx="204">
                  <c:v>2.0499999999999998</c:v>
                </c:pt>
                <c:pt idx="205">
                  <c:v>2.35</c:v>
                </c:pt>
                <c:pt idx="206">
                  <c:v>2.84</c:v>
                </c:pt>
                <c:pt idx="207">
                  <c:v>2.9</c:v>
                </c:pt>
                <c:pt idx="208">
                  <c:v>3.42</c:v>
                </c:pt>
                <c:pt idx="209">
                  <c:v>3.4</c:v>
                </c:pt>
                <c:pt idx="210">
                  <c:v>3.29</c:v>
                </c:pt>
                <c:pt idx="211">
                  <c:v>3.22</c:v>
                </c:pt>
                <c:pt idx="212">
                  <c:v>2.68</c:v>
                </c:pt>
                <c:pt idx="213">
                  <c:v>2.38</c:v>
                </c:pt>
                <c:pt idx="214">
                  <c:v>2.29</c:v>
                </c:pt>
                <c:pt idx="215">
                  <c:v>2.2400000000000002</c:v>
                </c:pt>
                <c:pt idx="216">
                  <c:v>2.17</c:v>
                </c:pt>
                <c:pt idx="217">
                  <c:v>2.23</c:v>
                </c:pt>
                <c:pt idx="218">
                  <c:v>2.62</c:v>
                </c:pt>
                <c:pt idx="219">
                  <c:v>2.8</c:v>
                </c:pt>
                <c:pt idx="220">
                  <c:v>2.82</c:v>
                </c:pt>
                <c:pt idx="221">
                  <c:v>2.68</c:v>
                </c:pt>
                <c:pt idx="222">
                  <c:v>2.72</c:v>
                </c:pt>
                <c:pt idx="223">
                  <c:v>2.56</c:v>
                </c:pt>
                <c:pt idx="224">
                  <c:v>2.78</c:v>
                </c:pt>
                <c:pt idx="225">
                  <c:v>2.54</c:v>
                </c:pt>
                <c:pt idx="226">
                  <c:v>2.25</c:v>
                </c:pt>
                <c:pt idx="227">
                  <c:v>2.02</c:v>
                </c:pt>
                <c:pt idx="228">
                  <c:v>2.5</c:v>
                </c:pt>
                <c:pt idx="229">
                  <c:v>2.62</c:v>
                </c:pt>
                <c:pt idx="230">
                  <c:v>2.52</c:v>
                </c:pt>
                <c:pt idx="231">
                  <c:v>2.29</c:v>
                </c:pt>
                <c:pt idx="232">
                  <c:v>2.38</c:v>
                </c:pt>
                <c:pt idx="233">
                  <c:v>2.2999999999999998</c:v>
                </c:pt>
                <c:pt idx="234">
                  <c:v>1.86</c:v>
                </c:pt>
                <c:pt idx="235">
                  <c:v>1.82</c:v>
                </c:pt>
                <c:pt idx="236">
                  <c:v>2.08</c:v>
                </c:pt>
                <c:pt idx="237">
                  <c:v>2.2000000000000002</c:v>
                </c:pt>
                <c:pt idx="238">
                  <c:v>2.4300000000000002</c:v>
                </c:pt>
                <c:pt idx="239">
                  <c:v>2.48</c:v>
                </c:pt>
                <c:pt idx="240">
                  <c:v>3.48</c:v>
                </c:pt>
                <c:pt idx="241">
                  <c:v>3.54</c:v>
                </c:pt>
                <c:pt idx="242">
                  <c:v>3.39</c:v>
                </c:pt>
                <c:pt idx="243">
                  <c:v>3.22</c:v>
                </c:pt>
                <c:pt idx="244">
                  <c:v>3.3</c:v>
                </c:pt>
                <c:pt idx="245">
                  <c:v>3.18</c:v>
                </c:pt>
                <c:pt idx="246">
                  <c:v>2.92</c:v>
                </c:pt>
                <c:pt idx="247">
                  <c:v>2.9</c:v>
                </c:pt>
                <c:pt idx="248">
                  <c:v>2.92</c:v>
                </c:pt>
                <c:pt idx="249">
                  <c:v>2.97</c:v>
                </c:pt>
                <c:pt idx="250">
                  <c:v>3.44</c:v>
                </c:pt>
                <c:pt idx="251">
                  <c:v>3.43</c:v>
                </c:pt>
                <c:pt idx="252">
                  <c:v>3</c:v>
                </c:pt>
                <c:pt idx="253">
                  <c:v>2.68</c:v>
                </c:pt>
                <c:pt idx="254">
                  <c:v>2.54</c:v>
                </c:pt>
                <c:pt idx="255">
                  <c:v>2.74</c:v>
                </c:pt>
                <c:pt idx="256">
                  <c:v>3.2</c:v>
                </c:pt>
                <c:pt idx="257">
                  <c:v>3.3</c:v>
                </c:pt>
                <c:pt idx="258">
                  <c:v>3.12</c:v>
                </c:pt>
                <c:pt idx="259">
                  <c:v>3.04</c:v>
                </c:pt>
                <c:pt idx="260">
                  <c:v>3.58</c:v>
                </c:pt>
                <c:pt idx="261">
                  <c:v>3.8</c:v>
                </c:pt>
                <c:pt idx="262">
                  <c:v>3.9</c:v>
                </c:pt>
                <c:pt idx="263">
                  <c:v>3.82</c:v>
                </c:pt>
                <c:pt idx="264">
                  <c:v>3.62</c:v>
                </c:pt>
                <c:pt idx="265">
                  <c:v>3.58</c:v>
                </c:pt>
                <c:pt idx="266">
                  <c:v>3.56</c:v>
                </c:pt>
                <c:pt idx="267">
                  <c:v>3.4</c:v>
                </c:pt>
                <c:pt idx="268">
                  <c:v>2.8</c:v>
                </c:pt>
                <c:pt idx="269">
                  <c:v>2.69</c:v>
                </c:pt>
                <c:pt idx="270">
                  <c:v>2.64</c:v>
                </c:pt>
                <c:pt idx="271">
                  <c:v>2.6</c:v>
                </c:pt>
                <c:pt idx="272">
                  <c:v>2.38</c:v>
                </c:pt>
                <c:pt idx="273">
                  <c:v>2.35</c:v>
                </c:pt>
                <c:pt idx="274">
                  <c:v>2.42</c:v>
                </c:pt>
                <c:pt idx="275">
                  <c:v>2.4500000000000002</c:v>
                </c:pt>
                <c:pt idx="276">
                  <c:v>2.4500000000000002</c:v>
                </c:pt>
                <c:pt idx="277">
                  <c:v>2.44</c:v>
                </c:pt>
                <c:pt idx="278">
                  <c:v>2.09</c:v>
                </c:pt>
                <c:pt idx="279">
                  <c:v>1.95</c:v>
                </c:pt>
                <c:pt idx="280">
                  <c:v>1.76</c:v>
                </c:pt>
                <c:pt idx="281">
                  <c:v>1.78</c:v>
                </c:pt>
                <c:pt idx="282">
                  <c:v>1.8</c:v>
                </c:pt>
                <c:pt idx="283">
                  <c:v>1.97</c:v>
                </c:pt>
                <c:pt idx="284">
                  <c:v>2.12</c:v>
                </c:pt>
                <c:pt idx="285">
                  <c:v>2.0499999999999998</c:v>
                </c:pt>
                <c:pt idx="286">
                  <c:v>2.02</c:v>
                </c:pt>
                <c:pt idx="287">
                  <c:v>1.94</c:v>
                </c:pt>
                <c:pt idx="288">
                  <c:v>1.68</c:v>
                </c:pt>
                <c:pt idx="289">
                  <c:v>1.68</c:v>
                </c:pt>
                <c:pt idx="290">
                  <c:v>1.9</c:v>
                </c:pt>
                <c:pt idx="291">
                  <c:v>1.98</c:v>
                </c:pt>
                <c:pt idx="292">
                  <c:v>2.06</c:v>
                </c:pt>
                <c:pt idx="293">
                  <c:v>2.34</c:v>
                </c:pt>
                <c:pt idx="294">
                  <c:v>2.54</c:v>
                </c:pt>
                <c:pt idx="295">
                  <c:v>2.62</c:v>
                </c:pt>
                <c:pt idx="296">
                  <c:v>2.62</c:v>
                </c:pt>
                <c:pt idx="297">
                  <c:v>2.5</c:v>
                </c:pt>
                <c:pt idx="298">
                  <c:v>2.56</c:v>
                </c:pt>
                <c:pt idx="299">
                  <c:v>2.92</c:v>
                </c:pt>
                <c:pt idx="300">
                  <c:v>3.16</c:v>
                </c:pt>
                <c:pt idx="301">
                  <c:v>2.82</c:v>
                </c:pt>
                <c:pt idx="302">
                  <c:v>2.58</c:v>
                </c:pt>
                <c:pt idx="303">
                  <c:v>2.76</c:v>
                </c:pt>
                <c:pt idx="304">
                  <c:v>3.04</c:v>
                </c:pt>
                <c:pt idx="305">
                  <c:v>3</c:v>
                </c:pt>
                <c:pt idx="306">
                  <c:v>2.6</c:v>
                </c:pt>
                <c:pt idx="307">
                  <c:v>2.6</c:v>
                </c:pt>
                <c:pt idx="308">
                  <c:v>2.84</c:v>
                </c:pt>
                <c:pt idx="309">
                  <c:v>2.84</c:v>
                </c:pt>
                <c:pt idx="310">
                  <c:v>2.92</c:v>
                </c:pt>
                <c:pt idx="311">
                  <c:v>2.9</c:v>
                </c:pt>
                <c:pt idx="312">
                  <c:v>2.84</c:v>
                </c:pt>
                <c:pt idx="313">
                  <c:v>2.76</c:v>
                </c:pt>
                <c:pt idx="314">
                  <c:v>2.2799999999999998</c:v>
                </c:pt>
                <c:pt idx="315">
                  <c:v>2.16</c:v>
                </c:pt>
                <c:pt idx="316">
                  <c:v>2.4500000000000002</c:v>
                </c:pt>
                <c:pt idx="317">
                  <c:v>2.65</c:v>
                </c:pt>
                <c:pt idx="318">
                  <c:v>2.78</c:v>
                </c:pt>
                <c:pt idx="319">
                  <c:v>2.65</c:v>
                </c:pt>
                <c:pt idx="320">
                  <c:v>2.2799999999999998</c:v>
                </c:pt>
                <c:pt idx="321">
                  <c:v>2</c:v>
                </c:pt>
                <c:pt idx="322">
                  <c:v>1.88</c:v>
                </c:pt>
                <c:pt idx="323">
                  <c:v>1.88</c:v>
                </c:pt>
                <c:pt idx="324">
                  <c:v>1.98</c:v>
                </c:pt>
                <c:pt idx="325">
                  <c:v>2</c:v>
                </c:pt>
                <c:pt idx="326">
                  <c:v>1.9</c:v>
                </c:pt>
                <c:pt idx="327">
                  <c:v>1.86</c:v>
                </c:pt>
                <c:pt idx="328">
                  <c:v>1.78</c:v>
                </c:pt>
                <c:pt idx="329">
                  <c:v>1.66</c:v>
                </c:pt>
                <c:pt idx="330">
                  <c:v>1.88</c:v>
                </c:pt>
                <c:pt idx="331">
                  <c:v>1.94</c:v>
                </c:pt>
                <c:pt idx="332">
                  <c:v>1.96</c:v>
                </c:pt>
                <c:pt idx="333">
                  <c:v>1.9</c:v>
                </c:pt>
                <c:pt idx="334">
                  <c:v>1.7</c:v>
                </c:pt>
                <c:pt idx="335">
                  <c:v>1.54</c:v>
                </c:pt>
                <c:pt idx="336">
                  <c:v>1.56</c:v>
                </c:pt>
                <c:pt idx="337">
                  <c:v>1.66</c:v>
                </c:pt>
                <c:pt idx="338">
                  <c:v>1.75</c:v>
                </c:pt>
                <c:pt idx="339">
                  <c:v>1.68</c:v>
                </c:pt>
                <c:pt idx="340">
                  <c:v>1.66</c:v>
                </c:pt>
                <c:pt idx="341">
                  <c:v>1.64</c:v>
                </c:pt>
                <c:pt idx="342">
                  <c:v>1.68</c:v>
                </c:pt>
                <c:pt idx="343">
                  <c:v>1.9</c:v>
                </c:pt>
                <c:pt idx="344">
                  <c:v>1.96</c:v>
                </c:pt>
                <c:pt idx="345">
                  <c:v>1.97</c:v>
                </c:pt>
                <c:pt idx="346">
                  <c:v>1.92</c:v>
                </c:pt>
                <c:pt idx="347">
                  <c:v>1.66</c:v>
                </c:pt>
                <c:pt idx="348">
                  <c:v>1.6</c:v>
                </c:pt>
                <c:pt idx="349">
                  <c:v>1.55</c:v>
                </c:pt>
                <c:pt idx="350">
                  <c:v>1.88</c:v>
                </c:pt>
                <c:pt idx="351">
                  <c:v>1.9</c:v>
                </c:pt>
                <c:pt idx="352">
                  <c:v>1.95</c:v>
                </c:pt>
                <c:pt idx="353">
                  <c:v>1.92</c:v>
                </c:pt>
                <c:pt idx="354">
                  <c:v>2.16</c:v>
                </c:pt>
                <c:pt idx="355">
                  <c:v>2.1800000000000002</c:v>
                </c:pt>
                <c:pt idx="356">
                  <c:v>2.21</c:v>
                </c:pt>
                <c:pt idx="357">
                  <c:v>2.2000000000000002</c:v>
                </c:pt>
                <c:pt idx="358">
                  <c:v>2.1800000000000002</c:v>
                </c:pt>
                <c:pt idx="359">
                  <c:v>2.1800000000000002</c:v>
                </c:pt>
                <c:pt idx="360">
                  <c:v>2.1800000000000002</c:v>
                </c:pt>
                <c:pt idx="361">
                  <c:v>2.14</c:v>
                </c:pt>
                <c:pt idx="362">
                  <c:v>2.2000000000000002</c:v>
                </c:pt>
                <c:pt idx="363">
                  <c:v>2.0499999999999998</c:v>
                </c:pt>
                <c:pt idx="364">
                  <c:v>1.92</c:v>
                </c:pt>
                <c:pt idx="365">
                  <c:v>1.74</c:v>
                </c:pt>
                <c:pt idx="366">
                  <c:v>1.6</c:v>
                </c:pt>
                <c:pt idx="367">
                  <c:v>1.52</c:v>
                </c:pt>
                <c:pt idx="368">
                  <c:v>1.74</c:v>
                </c:pt>
                <c:pt idx="369">
                  <c:v>1.64</c:v>
                </c:pt>
                <c:pt idx="370">
                  <c:v>1.94</c:v>
                </c:pt>
                <c:pt idx="371">
                  <c:v>2.2799999999999998</c:v>
                </c:pt>
                <c:pt idx="372">
                  <c:v>2.34</c:v>
                </c:pt>
                <c:pt idx="373">
                  <c:v>2.2000000000000002</c:v>
                </c:pt>
                <c:pt idx="374">
                  <c:v>2.36</c:v>
                </c:pt>
                <c:pt idx="375">
                  <c:v>2.3199999999999998</c:v>
                </c:pt>
                <c:pt idx="376">
                  <c:v>2.62</c:v>
                </c:pt>
                <c:pt idx="377">
                  <c:v>2.74</c:v>
                </c:pt>
                <c:pt idx="378">
                  <c:v>2.68</c:v>
                </c:pt>
                <c:pt idx="379">
                  <c:v>2.7</c:v>
                </c:pt>
                <c:pt idx="380">
                  <c:v>2.74</c:v>
                </c:pt>
                <c:pt idx="381">
                  <c:v>2.66</c:v>
                </c:pt>
                <c:pt idx="382">
                  <c:v>2.52</c:v>
                </c:pt>
                <c:pt idx="383">
                  <c:v>2.14</c:v>
                </c:pt>
                <c:pt idx="384">
                  <c:v>1.82</c:v>
                </c:pt>
                <c:pt idx="385">
                  <c:v>1.72</c:v>
                </c:pt>
                <c:pt idx="386">
                  <c:v>1.6</c:v>
                </c:pt>
                <c:pt idx="387">
                  <c:v>1.54</c:v>
                </c:pt>
                <c:pt idx="388">
                  <c:v>1.62</c:v>
                </c:pt>
                <c:pt idx="389">
                  <c:v>1.74</c:v>
                </c:pt>
                <c:pt idx="390">
                  <c:v>1.78</c:v>
                </c:pt>
                <c:pt idx="391">
                  <c:v>1.74</c:v>
                </c:pt>
                <c:pt idx="392">
                  <c:v>1.72</c:v>
                </c:pt>
                <c:pt idx="393">
                  <c:v>1.62</c:v>
                </c:pt>
                <c:pt idx="394">
                  <c:v>1.8</c:v>
                </c:pt>
                <c:pt idx="395">
                  <c:v>1.9</c:v>
                </c:pt>
                <c:pt idx="396">
                  <c:v>2.1</c:v>
                </c:pt>
                <c:pt idx="397">
                  <c:v>2</c:v>
                </c:pt>
                <c:pt idx="398">
                  <c:v>2.1</c:v>
                </c:pt>
                <c:pt idx="399">
                  <c:v>2.08</c:v>
                </c:pt>
                <c:pt idx="400">
                  <c:v>2.38</c:v>
                </c:pt>
                <c:pt idx="401">
                  <c:v>2.42</c:v>
                </c:pt>
                <c:pt idx="402">
                  <c:v>2.1800000000000002</c:v>
                </c:pt>
                <c:pt idx="403">
                  <c:v>2</c:v>
                </c:pt>
                <c:pt idx="404">
                  <c:v>1.98</c:v>
                </c:pt>
                <c:pt idx="405">
                  <c:v>1.86</c:v>
                </c:pt>
                <c:pt idx="406">
                  <c:v>1.96</c:v>
                </c:pt>
                <c:pt idx="407">
                  <c:v>1.88</c:v>
                </c:pt>
                <c:pt idx="408">
                  <c:v>2</c:v>
                </c:pt>
                <c:pt idx="409">
                  <c:v>1.74</c:v>
                </c:pt>
                <c:pt idx="410">
                  <c:v>1.78</c:v>
                </c:pt>
                <c:pt idx="411">
                  <c:v>1.88</c:v>
                </c:pt>
                <c:pt idx="412">
                  <c:v>2.0499999999999998</c:v>
                </c:pt>
                <c:pt idx="413">
                  <c:v>2.14</c:v>
                </c:pt>
                <c:pt idx="414">
                  <c:v>2</c:v>
                </c:pt>
                <c:pt idx="415">
                  <c:v>2.04</c:v>
                </c:pt>
                <c:pt idx="416">
                  <c:v>1.92</c:v>
                </c:pt>
                <c:pt idx="417">
                  <c:v>1.68</c:v>
                </c:pt>
                <c:pt idx="418">
                  <c:v>1.94</c:v>
                </c:pt>
                <c:pt idx="419">
                  <c:v>2</c:v>
                </c:pt>
                <c:pt idx="420">
                  <c:v>2.16</c:v>
                </c:pt>
                <c:pt idx="421">
                  <c:v>2.06</c:v>
                </c:pt>
                <c:pt idx="422">
                  <c:v>2</c:v>
                </c:pt>
                <c:pt idx="423">
                  <c:v>1.56</c:v>
                </c:pt>
                <c:pt idx="424">
                  <c:v>1.74</c:v>
                </c:pt>
                <c:pt idx="425">
                  <c:v>1.86</c:v>
                </c:pt>
                <c:pt idx="426">
                  <c:v>2</c:v>
                </c:pt>
                <c:pt idx="427">
                  <c:v>2</c:v>
                </c:pt>
                <c:pt idx="428">
                  <c:v>2.2999999999999998</c:v>
                </c:pt>
                <c:pt idx="429">
                  <c:v>2.34</c:v>
                </c:pt>
                <c:pt idx="430">
                  <c:v>2.36</c:v>
                </c:pt>
                <c:pt idx="431">
                  <c:v>2.2799999999999998</c:v>
                </c:pt>
                <c:pt idx="432">
                  <c:v>2.36</c:v>
                </c:pt>
                <c:pt idx="433">
                  <c:v>2.2400000000000002</c:v>
                </c:pt>
                <c:pt idx="434">
                  <c:v>2.36</c:v>
                </c:pt>
                <c:pt idx="435">
                  <c:v>2.48</c:v>
                </c:pt>
                <c:pt idx="436">
                  <c:v>2.19</c:v>
                </c:pt>
                <c:pt idx="437">
                  <c:v>2.04</c:v>
                </c:pt>
                <c:pt idx="438">
                  <c:v>2</c:v>
                </c:pt>
                <c:pt idx="439">
                  <c:v>1.8</c:v>
                </c:pt>
                <c:pt idx="440">
                  <c:v>1.76</c:v>
                </c:pt>
                <c:pt idx="441">
                  <c:v>1.6</c:v>
                </c:pt>
                <c:pt idx="442">
                  <c:v>1.86</c:v>
                </c:pt>
                <c:pt idx="443">
                  <c:v>1.86</c:v>
                </c:pt>
                <c:pt idx="444">
                  <c:v>1.84</c:v>
                </c:pt>
                <c:pt idx="445">
                  <c:v>1.67</c:v>
                </c:pt>
                <c:pt idx="446">
                  <c:v>1.74</c:v>
                </c:pt>
                <c:pt idx="447">
                  <c:v>1.62</c:v>
                </c:pt>
                <c:pt idx="448">
                  <c:v>1.78</c:v>
                </c:pt>
                <c:pt idx="449">
                  <c:v>1.94</c:v>
                </c:pt>
                <c:pt idx="450">
                  <c:v>2.4</c:v>
                </c:pt>
                <c:pt idx="451">
                  <c:v>2.25</c:v>
                </c:pt>
                <c:pt idx="452">
                  <c:v>1.95</c:v>
                </c:pt>
                <c:pt idx="453">
                  <c:v>2.04</c:v>
                </c:pt>
                <c:pt idx="454">
                  <c:v>2.4</c:v>
                </c:pt>
                <c:pt idx="455">
                  <c:v>2.12</c:v>
                </c:pt>
                <c:pt idx="456">
                  <c:v>1.87</c:v>
                </c:pt>
                <c:pt idx="457">
                  <c:v>1.74</c:v>
                </c:pt>
                <c:pt idx="458">
                  <c:v>1.98</c:v>
                </c:pt>
                <c:pt idx="459">
                  <c:v>2.02</c:v>
                </c:pt>
                <c:pt idx="460">
                  <c:v>1.98</c:v>
                </c:pt>
                <c:pt idx="461">
                  <c:v>2.34</c:v>
                </c:pt>
                <c:pt idx="462">
                  <c:v>2.2000000000000002</c:v>
                </c:pt>
                <c:pt idx="463">
                  <c:v>2.04</c:v>
                </c:pt>
                <c:pt idx="464">
                  <c:v>2.1</c:v>
                </c:pt>
                <c:pt idx="465">
                  <c:v>1.94</c:v>
                </c:pt>
                <c:pt idx="466">
                  <c:v>1.62</c:v>
                </c:pt>
                <c:pt idx="467">
                  <c:v>1.54</c:v>
                </c:pt>
                <c:pt idx="468">
                  <c:v>1.4</c:v>
                </c:pt>
                <c:pt idx="469">
                  <c:v>1.2</c:v>
                </c:pt>
                <c:pt idx="470">
                  <c:v>1.1200000000000001</c:v>
                </c:pt>
                <c:pt idx="471">
                  <c:v>1.1200000000000001</c:v>
                </c:pt>
                <c:pt idx="472">
                  <c:v>1.1200000000000001</c:v>
                </c:pt>
                <c:pt idx="473">
                  <c:v>1.05</c:v>
                </c:pt>
                <c:pt idx="474">
                  <c:v>0.94</c:v>
                </c:pt>
                <c:pt idx="475">
                  <c:v>0.9</c:v>
                </c:pt>
                <c:pt idx="476">
                  <c:v>1.1000000000000001</c:v>
                </c:pt>
                <c:pt idx="477">
                  <c:v>1.1499999999999999</c:v>
                </c:pt>
                <c:pt idx="478">
                  <c:v>1.54</c:v>
                </c:pt>
                <c:pt idx="479">
                  <c:v>1.64</c:v>
                </c:pt>
                <c:pt idx="480">
                  <c:v>1.6</c:v>
                </c:pt>
                <c:pt idx="481">
                  <c:v>1.46</c:v>
                </c:pt>
                <c:pt idx="482">
                  <c:v>2</c:v>
                </c:pt>
                <c:pt idx="483">
                  <c:v>1.98</c:v>
                </c:pt>
                <c:pt idx="484">
                  <c:v>1.94</c:v>
                </c:pt>
                <c:pt idx="485">
                  <c:v>1.76</c:v>
                </c:pt>
                <c:pt idx="486">
                  <c:v>2.1</c:v>
                </c:pt>
                <c:pt idx="487">
                  <c:v>2.42</c:v>
                </c:pt>
                <c:pt idx="488">
                  <c:v>2.5</c:v>
                </c:pt>
                <c:pt idx="489">
                  <c:v>2.04</c:v>
                </c:pt>
                <c:pt idx="490">
                  <c:v>1.85</c:v>
                </c:pt>
                <c:pt idx="491">
                  <c:v>2.2799999999999998</c:v>
                </c:pt>
                <c:pt idx="492">
                  <c:v>2.2599999999999998</c:v>
                </c:pt>
                <c:pt idx="493">
                  <c:v>2.29</c:v>
                </c:pt>
                <c:pt idx="494">
                  <c:v>2.3199999999999998</c:v>
                </c:pt>
                <c:pt idx="495">
                  <c:v>2.35</c:v>
                </c:pt>
                <c:pt idx="496">
                  <c:v>2.58</c:v>
                </c:pt>
                <c:pt idx="497">
                  <c:v>2.62</c:v>
                </c:pt>
                <c:pt idx="498">
                  <c:v>2.7</c:v>
                </c:pt>
                <c:pt idx="499">
                  <c:v>2.76</c:v>
                </c:pt>
                <c:pt idx="500">
                  <c:v>2.64</c:v>
                </c:pt>
                <c:pt idx="501">
                  <c:v>2.4</c:v>
                </c:pt>
                <c:pt idx="502">
                  <c:v>2.58</c:v>
                </c:pt>
                <c:pt idx="503">
                  <c:v>2.4300000000000002</c:v>
                </c:pt>
                <c:pt idx="504">
                  <c:v>2.34</c:v>
                </c:pt>
                <c:pt idx="505">
                  <c:v>2.2799999999999998</c:v>
                </c:pt>
                <c:pt idx="506">
                  <c:v>2.1</c:v>
                </c:pt>
                <c:pt idx="507">
                  <c:v>1.9</c:v>
                </c:pt>
                <c:pt idx="508">
                  <c:v>2</c:v>
                </c:pt>
                <c:pt idx="509">
                  <c:v>2.0499999999999998</c:v>
                </c:pt>
                <c:pt idx="510">
                  <c:v>2.56</c:v>
                </c:pt>
                <c:pt idx="511">
                  <c:v>2.85</c:v>
                </c:pt>
                <c:pt idx="512">
                  <c:v>2.96</c:v>
                </c:pt>
                <c:pt idx="513">
                  <c:v>3.1</c:v>
                </c:pt>
                <c:pt idx="514">
                  <c:v>2.62</c:v>
                </c:pt>
                <c:pt idx="515">
                  <c:v>2.52</c:v>
                </c:pt>
                <c:pt idx="516">
                  <c:v>2.54</c:v>
                </c:pt>
                <c:pt idx="517">
                  <c:v>2.64</c:v>
                </c:pt>
                <c:pt idx="518">
                  <c:v>3.28</c:v>
                </c:pt>
                <c:pt idx="519">
                  <c:v>3.22</c:v>
                </c:pt>
                <c:pt idx="520">
                  <c:v>2.65</c:v>
                </c:pt>
                <c:pt idx="521">
                  <c:v>2.7</c:v>
                </c:pt>
                <c:pt idx="522">
                  <c:v>2.95</c:v>
                </c:pt>
                <c:pt idx="523">
                  <c:v>3.1</c:v>
                </c:pt>
                <c:pt idx="524">
                  <c:v>2.66</c:v>
                </c:pt>
                <c:pt idx="525">
                  <c:v>2.34</c:v>
                </c:pt>
                <c:pt idx="526">
                  <c:v>2.16</c:v>
                </c:pt>
                <c:pt idx="527">
                  <c:v>2.34</c:v>
                </c:pt>
                <c:pt idx="528">
                  <c:v>2.2999999999999998</c:v>
                </c:pt>
                <c:pt idx="529">
                  <c:v>2.1</c:v>
                </c:pt>
                <c:pt idx="530">
                  <c:v>2.4500000000000002</c:v>
                </c:pt>
                <c:pt idx="531">
                  <c:v>2.4500000000000002</c:v>
                </c:pt>
                <c:pt idx="532">
                  <c:v>1.92</c:v>
                </c:pt>
                <c:pt idx="533">
                  <c:v>1.74</c:v>
                </c:pt>
                <c:pt idx="534">
                  <c:v>1.6</c:v>
                </c:pt>
                <c:pt idx="535">
                  <c:v>1.8</c:v>
                </c:pt>
                <c:pt idx="536">
                  <c:v>1.95</c:v>
                </c:pt>
                <c:pt idx="537">
                  <c:v>2.0499999999999998</c:v>
                </c:pt>
                <c:pt idx="538">
                  <c:v>2.5499999999999998</c:v>
                </c:pt>
                <c:pt idx="539">
                  <c:v>2.5499999999999998</c:v>
                </c:pt>
                <c:pt idx="540">
                  <c:v>2</c:v>
                </c:pt>
                <c:pt idx="541">
                  <c:v>2.06</c:v>
                </c:pt>
                <c:pt idx="542">
                  <c:v>2.2799999999999998</c:v>
                </c:pt>
                <c:pt idx="543">
                  <c:v>2.5</c:v>
                </c:pt>
                <c:pt idx="544">
                  <c:v>2.2000000000000002</c:v>
                </c:pt>
                <c:pt idx="545">
                  <c:v>2.4</c:v>
                </c:pt>
                <c:pt idx="546">
                  <c:v>2.5</c:v>
                </c:pt>
                <c:pt idx="547">
                  <c:v>2.48</c:v>
                </c:pt>
                <c:pt idx="548">
                  <c:v>2.36</c:v>
                </c:pt>
                <c:pt idx="549">
                  <c:v>2.38</c:v>
                </c:pt>
                <c:pt idx="550">
                  <c:v>2.74</c:v>
                </c:pt>
                <c:pt idx="551">
                  <c:v>2.8</c:v>
                </c:pt>
                <c:pt idx="552">
                  <c:v>2.46</c:v>
                </c:pt>
                <c:pt idx="553">
                  <c:v>2.4500000000000002</c:v>
                </c:pt>
                <c:pt idx="554">
                  <c:v>2.91</c:v>
                </c:pt>
                <c:pt idx="555">
                  <c:v>2.77</c:v>
                </c:pt>
                <c:pt idx="556">
                  <c:v>2.5</c:v>
                </c:pt>
                <c:pt idx="557">
                  <c:v>2.56</c:v>
                </c:pt>
                <c:pt idx="558">
                  <c:v>3.22</c:v>
                </c:pt>
                <c:pt idx="559">
                  <c:v>3.1</c:v>
                </c:pt>
                <c:pt idx="560">
                  <c:v>2.74</c:v>
                </c:pt>
                <c:pt idx="561">
                  <c:v>2.4500000000000002</c:v>
                </c:pt>
                <c:pt idx="562">
                  <c:v>2.84</c:v>
                </c:pt>
                <c:pt idx="563">
                  <c:v>3</c:v>
                </c:pt>
                <c:pt idx="564">
                  <c:v>2.92</c:v>
                </c:pt>
                <c:pt idx="565">
                  <c:v>2.74</c:v>
                </c:pt>
                <c:pt idx="566">
                  <c:v>2.92</c:v>
                </c:pt>
                <c:pt idx="567">
                  <c:v>3.1</c:v>
                </c:pt>
                <c:pt idx="568">
                  <c:v>3.6</c:v>
                </c:pt>
                <c:pt idx="569">
                  <c:v>3.75</c:v>
                </c:pt>
                <c:pt idx="570">
                  <c:v>3.65</c:v>
                </c:pt>
                <c:pt idx="571">
                  <c:v>3.68</c:v>
                </c:pt>
                <c:pt idx="572">
                  <c:v>3.75</c:v>
                </c:pt>
                <c:pt idx="573">
                  <c:v>3.68</c:v>
                </c:pt>
                <c:pt idx="574">
                  <c:v>3.42</c:v>
                </c:pt>
                <c:pt idx="575">
                  <c:v>3.18</c:v>
                </c:pt>
                <c:pt idx="576">
                  <c:v>3.2</c:v>
                </c:pt>
                <c:pt idx="577">
                  <c:v>3.54</c:v>
                </c:pt>
                <c:pt idx="578">
                  <c:v>3.4</c:v>
                </c:pt>
                <c:pt idx="579">
                  <c:v>3.36</c:v>
                </c:pt>
                <c:pt idx="580">
                  <c:v>3.54</c:v>
                </c:pt>
                <c:pt idx="581">
                  <c:v>3.36</c:v>
                </c:pt>
                <c:pt idx="582">
                  <c:v>3.04</c:v>
                </c:pt>
                <c:pt idx="583">
                  <c:v>2.84</c:v>
                </c:pt>
                <c:pt idx="584">
                  <c:v>3.04</c:v>
                </c:pt>
                <c:pt idx="585">
                  <c:v>3.18</c:v>
                </c:pt>
                <c:pt idx="586">
                  <c:v>3.1</c:v>
                </c:pt>
                <c:pt idx="587">
                  <c:v>2.96</c:v>
                </c:pt>
                <c:pt idx="588">
                  <c:v>2.75</c:v>
                </c:pt>
                <c:pt idx="589">
                  <c:v>2.87</c:v>
                </c:pt>
                <c:pt idx="590">
                  <c:v>2.78</c:v>
                </c:pt>
                <c:pt idx="591">
                  <c:v>2.5499999999999998</c:v>
                </c:pt>
                <c:pt idx="592">
                  <c:v>2.8</c:v>
                </c:pt>
                <c:pt idx="593">
                  <c:v>2.96</c:v>
                </c:pt>
                <c:pt idx="594">
                  <c:v>3.18</c:v>
                </c:pt>
                <c:pt idx="595">
                  <c:v>3.16</c:v>
                </c:pt>
                <c:pt idx="596">
                  <c:v>3.08</c:v>
                </c:pt>
                <c:pt idx="597">
                  <c:v>2.98</c:v>
                </c:pt>
                <c:pt idx="598">
                  <c:v>3</c:v>
                </c:pt>
                <c:pt idx="599">
                  <c:v>3.36</c:v>
                </c:pt>
                <c:pt idx="600">
                  <c:v>3.36</c:v>
                </c:pt>
                <c:pt idx="601">
                  <c:v>3.3</c:v>
                </c:pt>
                <c:pt idx="602">
                  <c:v>3.42</c:v>
                </c:pt>
                <c:pt idx="603">
                  <c:v>3.46</c:v>
                </c:pt>
                <c:pt idx="604">
                  <c:v>3.56</c:v>
                </c:pt>
                <c:pt idx="605">
                  <c:v>3.62</c:v>
                </c:pt>
                <c:pt idx="606">
                  <c:v>3.78</c:v>
                </c:pt>
                <c:pt idx="607">
                  <c:v>3.82</c:v>
                </c:pt>
                <c:pt idx="608">
                  <c:v>3.9</c:v>
                </c:pt>
                <c:pt idx="610">
                  <c:v>3.53</c:v>
                </c:pt>
                <c:pt idx="611">
                  <c:v>3.65</c:v>
                </c:pt>
                <c:pt idx="612">
                  <c:v>3.94</c:v>
                </c:pt>
                <c:pt idx="613">
                  <c:v>3.78</c:v>
                </c:pt>
                <c:pt idx="614">
                  <c:v>3.47</c:v>
                </c:pt>
                <c:pt idx="615">
                  <c:v>3.34</c:v>
                </c:pt>
                <c:pt idx="616">
                  <c:v>3.3</c:v>
                </c:pt>
                <c:pt idx="617">
                  <c:v>3.18</c:v>
                </c:pt>
                <c:pt idx="618">
                  <c:v>2.96</c:v>
                </c:pt>
                <c:pt idx="619">
                  <c:v>2.88</c:v>
                </c:pt>
                <c:pt idx="620">
                  <c:v>2.68</c:v>
                </c:pt>
                <c:pt idx="621">
                  <c:v>2.6</c:v>
                </c:pt>
                <c:pt idx="622">
                  <c:v>2.52</c:v>
                </c:pt>
                <c:pt idx="623">
                  <c:v>2.54</c:v>
                </c:pt>
                <c:pt idx="624">
                  <c:v>3.12</c:v>
                </c:pt>
                <c:pt idx="625">
                  <c:v>3.14</c:v>
                </c:pt>
                <c:pt idx="626">
                  <c:v>2.7</c:v>
                </c:pt>
                <c:pt idx="627">
                  <c:v>2.52</c:v>
                </c:pt>
                <c:pt idx="628">
                  <c:v>2.2200000000000002</c:v>
                </c:pt>
                <c:pt idx="629">
                  <c:v>2.2400000000000002</c:v>
                </c:pt>
                <c:pt idx="630">
                  <c:v>2.4</c:v>
                </c:pt>
                <c:pt idx="631">
                  <c:v>2.92</c:v>
                </c:pt>
                <c:pt idx="632">
                  <c:v>3.4</c:v>
                </c:pt>
                <c:pt idx="633">
                  <c:v>3.46</c:v>
                </c:pt>
                <c:pt idx="634">
                  <c:v>3.3</c:v>
                </c:pt>
                <c:pt idx="635">
                  <c:v>3.14</c:v>
                </c:pt>
                <c:pt idx="636">
                  <c:v>3.18</c:v>
                </c:pt>
                <c:pt idx="637">
                  <c:v>3.53</c:v>
                </c:pt>
                <c:pt idx="638">
                  <c:v>3.66</c:v>
                </c:pt>
                <c:pt idx="639">
                  <c:v>3.6</c:v>
                </c:pt>
                <c:pt idx="640">
                  <c:v>3.55</c:v>
                </c:pt>
                <c:pt idx="641">
                  <c:v>3.5</c:v>
                </c:pt>
                <c:pt idx="642">
                  <c:v>3.6</c:v>
                </c:pt>
                <c:pt idx="643">
                  <c:v>3.48</c:v>
                </c:pt>
                <c:pt idx="644">
                  <c:v>3.36</c:v>
                </c:pt>
                <c:pt idx="645">
                  <c:v>3.18</c:v>
                </c:pt>
                <c:pt idx="646">
                  <c:v>3.2</c:v>
                </c:pt>
                <c:pt idx="647">
                  <c:v>3.26</c:v>
                </c:pt>
                <c:pt idx="648">
                  <c:v>3.56</c:v>
                </c:pt>
                <c:pt idx="649">
                  <c:v>3.66</c:v>
                </c:pt>
                <c:pt idx="650">
                  <c:v>3.74</c:v>
                </c:pt>
                <c:pt idx="651">
                  <c:v>3.85</c:v>
                </c:pt>
                <c:pt idx="652">
                  <c:v>3.96</c:v>
                </c:pt>
                <c:pt idx="653">
                  <c:v>3.84</c:v>
                </c:pt>
                <c:pt idx="654">
                  <c:v>3.47</c:v>
                </c:pt>
                <c:pt idx="655">
                  <c:v>3.15</c:v>
                </c:pt>
                <c:pt idx="656">
                  <c:v>2.9</c:v>
                </c:pt>
                <c:pt idx="657">
                  <c:v>2.7</c:v>
                </c:pt>
                <c:pt idx="658">
                  <c:v>2.9</c:v>
                </c:pt>
                <c:pt idx="659">
                  <c:v>2.92</c:v>
                </c:pt>
                <c:pt idx="660">
                  <c:v>2.54</c:v>
                </c:pt>
                <c:pt idx="661">
                  <c:v>2.6</c:v>
                </c:pt>
                <c:pt idx="662">
                  <c:v>2.72</c:v>
                </c:pt>
                <c:pt idx="663">
                  <c:v>2.64</c:v>
                </c:pt>
                <c:pt idx="664">
                  <c:v>3.1</c:v>
                </c:pt>
                <c:pt idx="665">
                  <c:v>3.3</c:v>
                </c:pt>
                <c:pt idx="666">
                  <c:v>3.36</c:v>
                </c:pt>
                <c:pt idx="667">
                  <c:v>3.2</c:v>
                </c:pt>
                <c:pt idx="668">
                  <c:v>3.4</c:v>
                </c:pt>
                <c:pt idx="669">
                  <c:v>3.4</c:v>
                </c:pt>
                <c:pt idx="670">
                  <c:v>3.5</c:v>
                </c:pt>
                <c:pt idx="671">
                  <c:v>3.33</c:v>
                </c:pt>
                <c:pt idx="672">
                  <c:v>3.14</c:v>
                </c:pt>
                <c:pt idx="673">
                  <c:v>3.28</c:v>
                </c:pt>
                <c:pt idx="674">
                  <c:v>3.45</c:v>
                </c:pt>
                <c:pt idx="675">
                  <c:v>3.32</c:v>
                </c:pt>
                <c:pt idx="676">
                  <c:v>3.27</c:v>
                </c:pt>
                <c:pt idx="677">
                  <c:v>3.28</c:v>
                </c:pt>
                <c:pt idx="678">
                  <c:v>3.26</c:v>
                </c:pt>
                <c:pt idx="679">
                  <c:v>3.3</c:v>
                </c:pt>
                <c:pt idx="680">
                  <c:v>3.62</c:v>
                </c:pt>
                <c:pt idx="681">
                  <c:v>3.58</c:v>
                </c:pt>
                <c:pt idx="682">
                  <c:v>3.2</c:v>
                </c:pt>
                <c:pt idx="683">
                  <c:v>3.02</c:v>
                </c:pt>
                <c:pt idx="684">
                  <c:v>3.3</c:v>
                </c:pt>
                <c:pt idx="685">
                  <c:v>3.48</c:v>
                </c:pt>
                <c:pt idx="686">
                  <c:v>3.58</c:v>
                </c:pt>
                <c:pt idx="687">
                  <c:v>3.42</c:v>
                </c:pt>
                <c:pt idx="688">
                  <c:v>3.74</c:v>
                </c:pt>
                <c:pt idx="689">
                  <c:v>3.8</c:v>
                </c:pt>
                <c:pt idx="690">
                  <c:v>3.74</c:v>
                </c:pt>
                <c:pt idx="691">
                  <c:v>3.64</c:v>
                </c:pt>
                <c:pt idx="692">
                  <c:v>3.43</c:v>
                </c:pt>
                <c:pt idx="693">
                  <c:v>3.46</c:v>
                </c:pt>
                <c:pt idx="694">
                  <c:v>3.18</c:v>
                </c:pt>
                <c:pt idx="695">
                  <c:v>2.84</c:v>
                </c:pt>
                <c:pt idx="696">
                  <c:v>2.68</c:v>
                </c:pt>
                <c:pt idx="697">
                  <c:v>2.74</c:v>
                </c:pt>
                <c:pt idx="698">
                  <c:v>2.74</c:v>
                </c:pt>
                <c:pt idx="699">
                  <c:v>2.86</c:v>
                </c:pt>
                <c:pt idx="700">
                  <c:v>2.56</c:v>
                </c:pt>
                <c:pt idx="701">
                  <c:v>2.5</c:v>
                </c:pt>
                <c:pt idx="702">
                  <c:v>2.2000000000000002</c:v>
                </c:pt>
                <c:pt idx="703">
                  <c:v>2.3199999999999998</c:v>
                </c:pt>
                <c:pt idx="704">
                  <c:v>2.4300000000000002</c:v>
                </c:pt>
                <c:pt idx="705">
                  <c:v>2.6</c:v>
                </c:pt>
                <c:pt idx="706">
                  <c:v>2.72</c:v>
                </c:pt>
                <c:pt idx="707">
                  <c:v>2.73</c:v>
                </c:pt>
                <c:pt idx="708">
                  <c:v>2.74</c:v>
                </c:pt>
                <c:pt idx="709">
                  <c:v>2.82</c:v>
                </c:pt>
                <c:pt idx="710">
                  <c:v>2.42</c:v>
                </c:pt>
                <c:pt idx="711">
                  <c:v>2.4</c:v>
                </c:pt>
                <c:pt idx="712">
                  <c:v>2.54</c:v>
                </c:pt>
                <c:pt idx="713">
                  <c:v>2.68</c:v>
                </c:pt>
                <c:pt idx="714">
                  <c:v>2.8</c:v>
                </c:pt>
                <c:pt idx="715">
                  <c:v>2.74</c:v>
                </c:pt>
                <c:pt idx="716">
                  <c:v>2.2799999999999998</c:v>
                </c:pt>
                <c:pt idx="717">
                  <c:v>2.2799999999999998</c:v>
                </c:pt>
                <c:pt idx="718">
                  <c:v>2.3199999999999998</c:v>
                </c:pt>
                <c:pt idx="719">
                  <c:v>2.16</c:v>
                </c:pt>
                <c:pt idx="720">
                  <c:v>2</c:v>
                </c:pt>
                <c:pt idx="721">
                  <c:v>2.3199999999999998</c:v>
                </c:pt>
                <c:pt idx="722">
                  <c:v>2.2999999999999998</c:v>
                </c:pt>
                <c:pt idx="723">
                  <c:v>2.16</c:v>
                </c:pt>
                <c:pt idx="724">
                  <c:v>2.7</c:v>
                </c:pt>
                <c:pt idx="725">
                  <c:v>2.86</c:v>
                </c:pt>
                <c:pt idx="726">
                  <c:v>2.7</c:v>
                </c:pt>
                <c:pt idx="727">
                  <c:v>2.67</c:v>
                </c:pt>
                <c:pt idx="728">
                  <c:v>2.54</c:v>
                </c:pt>
                <c:pt idx="729">
                  <c:v>2.5499999999999998</c:v>
                </c:pt>
                <c:pt idx="730">
                  <c:v>2.6</c:v>
                </c:pt>
                <c:pt idx="731">
                  <c:v>2.74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06-1278-4808-8539-955BB81314B0}"/>
            </c:ext>
          </c:extLst>
        </c:ser>
        <c:ser>
          <c:idx val="19"/>
          <c:order val="1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[1]Teléfono!$AL$5122:$AL$5851</c:f>
              <c:numCache>
                <c:formatCode>0.00</c:formatCode>
                <c:ptCount val="730"/>
                <c:pt idx="0">
                  <c:v>3.15</c:v>
                </c:pt>
                <c:pt idx="1">
                  <c:v>2.9</c:v>
                </c:pt>
                <c:pt idx="2">
                  <c:v>2.92</c:v>
                </c:pt>
                <c:pt idx="3">
                  <c:v>2.8</c:v>
                </c:pt>
                <c:pt idx="4">
                  <c:v>2.74</c:v>
                </c:pt>
                <c:pt idx="5">
                  <c:v>2.74</c:v>
                </c:pt>
                <c:pt idx="6">
                  <c:v>2.76</c:v>
                </c:pt>
                <c:pt idx="7">
                  <c:v>2.86</c:v>
                </c:pt>
                <c:pt idx="8">
                  <c:v>2.92</c:v>
                </c:pt>
                <c:pt idx="9">
                  <c:v>2.86</c:v>
                </c:pt>
                <c:pt idx="10">
                  <c:v>2.56</c:v>
                </c:pt>
                <c:pt idx="11">
                  <c:v>2.6</c:v>
                </c:pt>
                <c:pt idx="12">
                  <c:v>2.62</c:v>
                </c:pt>
                <c:pt idx="13">
                  <c:v>2.6</c:v>
                </c:pt>
                <c:pt idx="14">
                  <c:v>2.56</c:v>
                </c:pt>
                <c:pt idx="15">
                  <c:v>2.84</c:v>
                </c:pt>
                <c:pt idx="16">
                  <c:v>2.88</c:v>
                </c:pt>
                <c:pt idx="17">
                  <c:v>2.97</c:v>
                </c:pt>
                <c:pt idx="18">
                  <c:v>3.2</c:v>
                </c:pt>
                <c:pt idx="19">
                  <c:v>3.18</c:v>
                </c:pt>
                <c:pt idx="20">
                  <c:v>3.37</c:v>
                </c:pt>
                <c:pt idx="21">
                  <c:v>3.38</c:v>
                </c:pt>
                <c:pt idx="22">
                  <c:v>2.76</c:v>
                </c:pt>
                <c:pt idx="23">
                  <c:v>2.74</c:v>
                </c:pt>
                <c:pt idx="24">
                  <c:v>2.7</c:v>
                </c:pt>
                <c:pt idx="25">
                  <c:v>2.6</c:v>
                </c:pt>
                <c:pt idx="26">
                  <c:v>2.4500000000000002</c:v>
                </c:pt>
                <c:pt idx="27">
                  <c:v>2.62</c:v>
                </c:pt>
                <c:pt idx="28">
                  <c:v>2.6</c:v>
                </c:pt>
                <c:pt idx="29">
                  <c:v>2.68</c:v>
                </c:pt>
                <c:pt idx="30">
                  <c:v>2.74</c:v>
                </c:pt>
                <c:pt idx="31">
                  <c:v>2.78</c:v>
                </c:pt>
                <c:pt idx="32">
                  <c:v>2.67</c:v>
                </c:pt>
                <c:pt idx="33">
                  <c:v>2.74</c:v>
                </c:pt>
                <c:pt idx="34">
                  <c:v>2.87</c:v>
                </c:pt>
                <c:pt idx="35">
                  <c:v>2.6</c:v>
                </c:pt>
                <c:pt idx="36">
                  <c:v>2.3199999999999998</c:v>
                </c:pt>
                <c:pt idx="37">
                  <c:v>2.4</c:v>
                </c:pt>
                <c:pt idx="38">
                  <c:v>2.44</c:v>
                </c:pt>
                <c:pt idx="39">
                  <c:v>2.52</c:v>
                </c:pt>
                <c:pt idx="40">
                  <c:v>2.62</c:v>
                </c:pt>
                <c:pt idx="41">
                  <c:v>2.84</c:v>
                </c:pt>
                <c:pt idx="42">
                  <c:v>2.82</c:v>
                </c:pt>
                <c:pt idx="43">
                  <c:v>2.65</c:v>
                </c:pt>
                <c:pt idx="44">
                  <c:v>2.2999999999999998</c:v>
                </c:pt>
                <c:pt idx="45">
                  <c:v>2.2000000000000002</c:v>
                </c:pt>
                <c:pt idx="46">
                  <c:v>2.15</c:v>
                </c:pt>
                <c:pt idx="47">
                  <c:v>2.44</c:v>
                </c:pt>
                <c:pt idx="48">
                  <c:v>2.6</c:v>
                </c:pt>
                <c:pt idx="49">
                  <c:v>2.44</c:v>
                </c:pt>
                <c:pt idx="50">
                  <c:v>1.98</c:v>
                </c:pt>
                <c:pt idx="51">
                  <c:v>1.9</c:v>
                </c:pt>
                <c:pt idx="52">
                  <c:v>1.7</c:v>
                </c:pt>
                <c:pt idx="53">
                  <c:v>1.7</c:v>
                </c:pt>
                <c:pt idx="54">
                  <c:v>1.78</c:v>
                </c:pt>
                <c:pt idx="55">
                  <c:v>1.8</c:v>
                </c:pt>
                <c:pt idx="56">
                  <c:v>1.78</c:v>
                </c:pt>
                <c:pt idx="57">
                  <c:v>1.8</c:v>
                </c:pt>
                <c:pt idx="58">
                  <c:v>1.87</c:v>
                </c:pt>
                <c:pt idx="59">
                  <c:v>1.88</c:v>
                </c:pt>
                <c:pt idx="60">
                  <c:v>2.1</c:v>
                </c:pt>
                <c:pt idx="61">
                  <c:v>2.52</c:v>
                </c:pt>
                <c:pt idx="62">
                  <c:v>1.88</c:v>
                </c:pt>
                <c:pt idx="63">
                  <c:v>1.66</c:v>
                </c:pt>
                <c:pt idx="64">
                  <c:v>1.8</c:v>
                </c:pt>
                <c:pt idx="65">
                  <c:v>2.1</c:v>
                </c:pt>
                <c:pt idx="66">
                  <c:v>2.35</c:v>
                </c:pt>
                <c:pt idx="67">
                  <c:v>2.58</c:v>
                </c:pt>
                <c:pt idx="68">
                  <c:v>2.58</c:v>
                </c:pt>
                <c:pt idx="69">
                  <c:v>2.4</c:v>
                </c:pt>
                <c:pt idx="70">
                  <c:v>1.9</c:v>
                </c:pt>
                <c:pt idx="71">
                  <c:v>1.82</c:v>
                </c:pt>
                <c:pt idx="72">
                  <c:v>1.6</c:v>
                </c:pt>
                <c:pt idx="73">
                  <c:v>1.72</c:v>
                </c:pt>
                <c:pt idx="74">
                  <c:v>1.7</c:v>
                </c:pt>
                <c:pt idx="75">
                  <c:v>1.82</c:v>
                </c:pt>
                <c:pt idx="76">
                  <c:v>1.9</c:v>
                </c:pt>
                <c:pt idx="77">
                  <c:v>1.9</c:v>
                </c:pt>
                <c:pt idx="78">
                  <c:v>1.84</c:v>
                </c:pt>
                <c:pt idx="79">
                  <c:v>1.74</c:v>
                </c:pt>
                <c:pt idx="80">
                  <c:v>1.76</c:v>
                </c:pt>
                <c:pt idx="81">
                  <c:v>1.94</c:v>
                </c:pt>
                <c:pt idx="82">
                  <c:v>2.14</c:v>
                </c:pt>
                <c:pt idx="83">
                  <c:v>1.79</c:v>
                </c:pt>
                <c:pt idx="84">
                  <c:v>1.88</c:v>
                </c:pt>
                <c:pt idx="85">
                  <c:v>2</c:v>
                </c:pt>
                <c:pt idx="86">
                  <c:v>1.88</c:v>
                </c:pt>
                <c:pt idx="87">
                  <c:v>1.8</c:v>
                </c:pt>
                <c:pt idx="88">
                  <c:v>1.46</c:v>
                </c:pt>
                <c:pt idx="89">
                  <c:v>1.32</c:v>
                </c:pt>
                <c:pt idx="90">
                  <c:v>1.2</c:v>
                </c:pt>
                <c:pt idx="91">
                  <c:v>1.2</c:v>
                </c:pt>
                <c:pt idx="92">
                  <c:v>1.38</c:v>
                </c:pt>
                <c:pt idx="93">
                  <c:v>1.46</c:v>
                </c:pt>
                <c:pt idx="94">
                  <c:v>1.38</c:v>
                </c:pt>
                <c:pt idx="95">
                  <c:v>1.4</c:v>
                </c:pt>
                <c:pt idx="96">
                  <c:v>1.3</c:v>
                </c:pt>
                <c:pt idx="97">
                  <c:v>1.3</c:v>
                </c:pt>
                <c:pt idx="98">
                  <c:v>1.3</c:v>
                </c:pt>
                <c:pt idx="99">
                  <c:v>1.46</c:v>
                </c:pt>
                <c:pt idx="100">
                  <c:v>1.32</c:v>
                </c:pt>
                <c:pt idx="101">
                  <c:v>1.1000000000000001</c:v>
                </c:pt>
                <c:pt idx="102">
                  <c:v>1.17</c:v>
                </c:pt>
                <c:pt idx="103">
                  <c:v>1.38</c:v>
                </c:pt>
                <c:pt idx="104">
                  <c:v>1.5</c:v>
                </c:pt>
                <c:pt idx="105">
                  <c:v>1.42</c:v>
                </c:pt>
                <c:pt idx="106">
                  <c:v>1.3</c:v>
                </c:pt>
                <c:pt idx="107">
                  <c:v>1.22</c:v>
                </c:pt>
                <c:pt idx="108">
                  <c:v>1.3</c:v>
                </c:pt>
                <c:pt idx="109">
                  <c:v>1.4</c:v>
                </c:pt>
                <c:pt idx="110">
                  <c:v>1.42</c:v>
                </c:pt>
                <c:pt idx="111">
                  <c:v>1.6</c:v>
                </c:pt>
                <c:pt idx="112">
                  <c:v>1.74</c:v>
                </c:pt>
                <c:pt idx="113">
                  <c:v>1.74</c:v>
                </c:pt>
                <c:pt idx="114">
                  <c:v>1.92</c:v>
                </c:pt>
                <c:pt idx="115">
                  <c:v>1.98</c:v>
                </c:pt>
                <c:pt idx="116">
                  <c:v>1.92</c:v>
                </c:pt>
                <c:pt idx="117">
                  <c:v>1.92</c:v>
                </c:pt>
                <c:pt idx="118">
                  <c:v>1.68</c:v>
                </c:pt>
                <c:pt idx="119">
                  <c:v>1.96</c:v>
                </c:pt>
                <c:pt idx="120">
                  <c:v>2.1</c:v>
                </c:pt>
                <c:pt idx="121">
                  <c:v>1.78</c:v>
                </c:pt>
                <c:pt idx="122">
                  <c:v>1.7</c:v>
                </c:pt>
                <c:pt idx="123">
                  <c:v>1.96</c:v>
                </c:pt>
                <c:pt idx="124">
                  <c:v>1.98</c:v>
                </c:pt>
                <c:pt idx="125">
                  <c:v>2.12</c:v>
                </c:pt>
                <c:pt idx="126">
                  <c:v>2.2999999999999998</c:v>
                </c:pt>
                <c:pt idx="127">
                  <c:v>2.36</c:v>
                </c:pt>
                <c:pt idx="128">
                  <c:v>2.2799999999999998</c:v>
                </c:pt>
                <c:pt idx="129">
                  <c:v>2.14</c:v>
                </c:pt>
                <c:pt idx="130">
                  <c:v>1.92</c:v>
                </c:pt>
                <c:pt idx="131">
                  <c:v>2.12</c:v>
                </c:pt>
                <c:pt idx="132">
                  <c:v>2.6</c:v>
                </c:pt>
                <c:pt idx="133">
                  <c:v>2.86</c:v>
                </c:pt>
                <c:pt idx="134">
                  <c:v>2.96</c:v>
                </c:pt>
                <c:pt idx="135">
                  <c:v>2.86</c:v>
                </c:pt>
                <c:pt idx="136">
                  <c:v>2.4</c:v>
                </c:pt>
                <c:pt idx="137">
                  <c:v>2.37</c:v>
                </c:pt>
                <c:pt idx="138">
                  <c:v>2.35</c:v>
                </c:pt>
                <c:pt idx="139">
                  <c:v>2.74</c:v>
                </c:pt>
                <c:pt idx="140">
                  <c:v>2.6</c:v>
                </c:pt>
                <c:pt idx="141">
                  <c:v>2.5</c:v>
                </c:pt>
                <c:pt idx="142">
                  <c:v>3.1</c:v>
                </c:pt>
                <c:pt idx="143">
                  <c:v>3.24</c:v>
                </c:pt>
                <c:pt idx="144">
                  <c:v>3.12</c:v>
                </c:pt>
                <c:pt idx="145">
                  <c:v>3.1</c:v>
                </c:pt>
                <c:pt idx="146">
                  <c:v>3.2</c:v>
                </c:pt>
                <c:pt idx="147">
                  <c:v>3.38</c:v>
                </c:pt>
                <c:pt idx="148">
                  <c:v>3.76</c:v>
                </c:pt>
                <c:pt idx="149">
                  <c:v>3.78</c:v>
                </c:pt>
                <c:pt idx="150">
                  <c:v>4</c:v>
                </c:pt>
                <c:pt idx="151">
                  <c:v>4</c:v>
                </c:pt>
                <c:pt idx="152">
                  <c:v>3.78</c:v>
                </c:pt>
                <c:pt idx="153">
                  <c:v>3.7</c:v>
                </c:pt>
                <c:pt idx="154">
                  <c:v>3.62</c:v>
                </c:pt>
                <c:pt idx="155">
                  <c:v>3.52</c:v>
                </c:pt>
                <c:pt idx="156">
                  <c:v>3.12</c:v>
                </c:pt>
                <c:pt idx="157">
                  <c:v>3.1</c:v>
                </c:pt>
                <c:pt idx="158">
                  <c:v>3.2</c:v>
                </c:pt>
                <c:pt idx="159">
                  <c:v>3.04</c:v>
                </c:pt>
                <c:pt idx="160">
                  <c:v>3</c:v>
                </c:pt>
                <c:pt idx="161">
                  <c:v>3.08</c:v>
                </c:pt>
                <c:pt idx="162">
                  <c:v>3.02</c:v>
                </c:pt>
                <c:pt idx="163">
                  <c:v>2.94</c:v>
                </c:pt>
                <c:pt idx="164">
                  <c:v>3.2</c:v>
                </c:pt>
                <c:pt idx="165">
                  <c:v>3.36</c:v>
                </c:pt>
                <c:pt idx="166">
                  <c:v>3.45</c:v>
                </c:pt>
                <c:pt idx="167">
                  <c:v>3.38</c:v>
                </c:pt>
                <c:pt idx="168">
                  <c:v>3.24</c:v>
                </c:pt>
                <c:pt idx="169">
                  <c:v>3.32</c:v>
                </c:pt>
                <c:pt idx="170">
                  <c:v>3.9</c:v>
                </c:pt>
                <c:pt idx="171">
                  <c:v>4</c:v>
                </c:pt>
                <c:pt idx="172">
                  <c:v>3.84</c:v>
                </c:pt>
                <c:pt idx="173">
                  <c:v>3.75</c:v>
                </c:pt>
                <c:pt idx="174">
                  <c:v>3.54</c:v>
                </c:pt>
                <c:pt idx="175">
                  <c:v>3.5</c:v>
                </c:pt>
                <c:pt idx="176">
                  <c:v>3.6</c:v>
                </c:pt>
                <c:pt idx="177">
                  <c:v>3.7</c:v>
                </c:pt>
                <c:pt idx="178">
                  <c:v>3.9</c:v>
                </c:pt>
                <c:pt idx="179">
                  <c:v>4.04</c:v>
                </c:pt>
                <c:pt idx="180">
                  <c:v>4.12</c:v>
                </c:pt>
                <c:pt idx="181">
                  <c:v>4.18</c:v>
                </c:pt>
                <c:pt idx="182">
                  <c:v>4.28</c:v>
                </c:pt>
                <c:pt idx="183">
                  <c:v>4.22</c:v>
                </c:pt>
                <c:pt idx="184">
                  <c:v>4.18</c:v>
                </c:pt>
                <c:pt idx="185">
                  <c:v>4.0999999999999996</c:v>
                </c:pt>
                <c:pt idx="186">
                  <c:v>4.1399999999999997</c:v>
                </c:pt>
                <c:pt idx="187">
                  <c:v>4.16</c:v>
                </c:pt>
                <c:pt idx="188">
                  <c:v>4.12</c:v>
                </c:pt>
                <c:pt idx="189">
                  <c:v>3.98</c:v>
                </c:pt>
                <c:pt idx="190">
                  <c:v>3.6</c:v>
                </c:pt>
                <c:pt idx="191">
                  <c:v>3.44</c:v>
                </c:pt>
                <c:pt idx="192">
                  <c:v>3.14</c:v>
                </c:pt>
                <c:pt idx="193">
                  <c:v>2.92</c:v>
                </c:pt>
                <c:pt idx="194">
                  <c:v>2.76</c:v>
                </c:pt>
                <c:pt idx="195">
                  <c:v>2.86</c:v>
                </c:pt>
                <c:pt idx="196">
                  <c:v>2.98</c:v>
                </c:pt>
                <c:pt idx="197">
                  <c:v>3.04</c:v>
                </c:pt>
                <c:pt idx="198">
                  <c:v>3.14</c:v>
                </c:pt>
                <c:pt idx="199">
                  <c:v>3.32</c:v>
                </c:pt>
                <c:pt idx="200">
                  <c:v>3.14</c:v>
                </c:pt>
                <c:pt idx="201">
                  <c:v>3.08</c:v>
                </c:pt>
                <c:pt idx="202">
                  <c:v>3.38</c:v>
                </c:pt>
                <c:pt idx="203">
                  <c:v>3.56</c:v>
                </c:pt>
                <c:pt idx="204">
                  <c:v>3.68</c:v>
                </c:pt>
                <c:pt idx="205">
                  <c:v>3.58</c:v>
                </c:pt>
                <c:pt idx="206">
                  <c:v>3.52</c:v>
                </c:pt>
                <c:pt idx="207">
                  <c:v>3.32</c:v>
                </c:pt>
                <c:pt idx="208">
                  <c:v>3.44</c:v>
                </c:pt>
                <c:pt idx="209">
                  <c:v>3.66</c:v>
                </c:pt>
                <c:pt idx="210">
                  <c:v>3.72</c:v>
                </c:pt>
                <c:pt idx="211">
                  <c:v>3.52</c:v>
                </c:pt>
                <c:pt idx="212">
                  <c:v>3.14</c:v>
                </c:pt>
                <c:pt idx="213">
                  <c:v>3.1</c:v>
                </c:pt>
                <c:pt idx="214">
                  <c:v>3.3</c:v>
                </c:pt>
                <c:pt idx="215">
                  <c:v>3.13</c:v>
                </c:pt>
                <c:pt idx="216">
                  <c:v>3</c:v>
                </c:pt>
                <c:pt idx="217">
                  <c:v>2.96</c:v>
                </c:pt>
                <c:pt idx="218">
                  <c:v>3.52</c:v>
                </c:pt>
                <c:pt idx="219">
                  <c:v>3.6</c:v>
                </c:pt>
                <c:pt idx="220">
                  <c:v>3.48</c:v>
                </c:pt>
                <c:pt idx="221">
                  <c:v>3.7</c:v>
                </c:pt>
                <c:pt idx="222">
                  <c:v>3.76</c:v>
                </c:pt>
                <c:pt idx="223">
                  <c:v>3.66</c:v>
                </c:pt>
                <c:pt idx="224">
                  <c:v>3.7</c:v>
                </c:pt>
                <c:pt idx="225">
                  <c:v>3.7</c:v>
                </c:pt>
                <c:pt idx="226">
                  <c:v>3.54</c:v>
                </c:pt>
                <c:pt idx="227">
                  <c:v>3.48</c:v>
                </c:pt>
                <c:pt idx="228">
                  <c:v>3.54</c:v>
                </c:pt>
                <c:pt idx="229">
                  <c:v>3.26</c:v>
                </c:pt>
                <c:pt idx="230">
                  <c:v>3.05</c:v>
                </c:pt>
                <c:pt idx="231">
                  <c:v>2.98</c:v>
                </c:pt>
                <c:pt idx="232">
                  <c:v>3.42</c:v>
                </c:pt>
                <c:pt idx="233">
                  <c:v>3.65</c:v>
                </c:pt>
                <c:pt idx="234">
                  <c:v>3.7</c:v>
                </c:pt>
                <c:pt idx="235">
                  <c:v>3.6</c:v>
                </c:pt>
                <c:pt idx="236">
                  <c:v>3.56</c:v>
                </c:pt>
                <c:pt idx="237">
                  <c:v>3.48</c:v>
                </c:pt>
                <c:pt idx="238">
                  <c:v>3.12</c:v>
                </c:pt>
                <c:pt idx="239">
                  <c:v>2.92</c:v>
                </c:pt>
                <c:pt idx="240">
                  <c:v>3.3</c:v>
                </c:pt>
                <c:pt idx="241">
                  <c:v>3.32</c:v>
                </c:pt>
                <c:pt idx="242">
                  <c:v>3.08</c:v>
                </c:pt>
                <c:pt idx="243">
                  <c:v>3.16</c:v>
                </c:pt>
                <c:pt idx="244">
                  <c:v>3.72</c:v>
                </c:pt>
                <c:pt idx="245">
                  <c:v>3.84</c:v>
                </c:pt>
                <c:pt idx="246">
                  <c:v>3.92</c:v>
                </c:pt>
                <c:pt idx="247">
                  <c:v>3.8</c:v>
                </c:pt>
                <c:pt idx="248">
                  <c:v>3.76</c:v>
                </c:pt>
                <c:pt idx="249">
                  <c:v>3.74</c:v>
                </c:pt>
                <c:pt idx="250">
                  <c:v>3.7</c:v>
                </c:pt>
                <c:pt idx="251">
                  <c:v>3.76</c:v>
                </c:pt>
                <c:pt idx="252">
                  <c:v>4</c:v>
                </c:pt>
                <c:pt idx="253">
                  <c:v>4.08</c:v>
                </c:pt>
                <c:pt idx="254">
                  <c:v>4.2</c:v>
                </c:pt>
                <c:pt idx="255">
                  <c:v>4.18</c:v>
                </c:pt>
                <c:pt idx="256">
                  <c:v>4.26</c:v>
                </c:pt>
                <c:pt idx="257">
                  <c:v>4.28</c:v>
                </c:pt>
                <c:pt idx="258">
                  <c:v>4.3600000000000003</c:v>
                </c:pt>
                <c:pt idx="259">
                  <c:v>4.4000000000000004</c:v>
                </c:pt>
                <c:pt idx="260">
                  <c:v>4.46</c:v>
                </c:pt>
                <c:pt idx="261">
                  <c:v>4.5</c:v>
                </c:pt>
                <c:pt idx="262">
                  <c:v>4.6399999999999997</c:v>
                </c:pt>
                <c:pt idx="263">
                  <c:v>4.66</c:v>
                </c:pt>
                <c:pt idx="264">
                  <c:v>4.68</c:v>
                </c:pt>
                <c:pt idx="265">
                  <c:v>4.7</c:v>
                </c:pt>
                <c:pt idx="266">
                  <c:v>4.68</c:v>
                </c:pt>
                <c:pt idx="267">
                  <c:v>4.66</c:v>
                </c:pt>
                <c:pt idx="268">
                  <c:v>4.68</c:v>
                </c:pt>
                <c:pt idx="269">
                  <c:v>4.7</c:v>
                </c:pt>
                <c:pt idx="270">
                  <c:v>4.7</c:v>
                </c:pt>
                <c:pt idx="271">
                  <c:v>4.72</c:v>
                </c:pt>
                <c:pt idx="272">
                  <c:v>4.78</c:v>
                </c:pt>
                <c:pt idx="273">
                  <c:v>4.76</c:v>
                </c:pt>
                <c:pt idx="274">
                  <c:v>4.76</c:v>
                </c:pt>
                <c:pt idx="275">
                  <c:v>4.8</c:v>
                </c:pt>
                <c:pt idx="276">
                  <c:v>4.82</c:v>
                </c:pt>
                <c:pt idx="277">
                  <c:v>4.82</c:v>
                </c:pt>
                <c:pt idx="278">
                  <c:v>4.82</c:v>
                </c:pt>
                <c:pt idx="279">
                  <c:v>4.82</c:v>
                </c:pt>
                <c:pt idx="280">
                  <c:v>4.9000000000000004</c:v>
                </c:pt>
                <c:pt idx="281">
                  <c:v>4.8600000000000003</c:v>
                </c:pt>
                <c:pt idx="282">
                  <c:v>4.8</c:v>
                </c:pt>
                <c:pt idx="283">
                  <c:v>4.7</c:v>
                </c:pt>
                <c:pt idx="284">
                  <c:v>4.5999999999999996</c:v>
                </c:pt>
                <c:pt idx="285">
                  <c:v>4.4800000000000004</c:v>
                </c:pt>
                <c:pt idx="286">
                  <c:v>4.26</c:v>
                </c:pt>
                <c:pt idx="287">
                  <c:v>4.12</c:v>
                </c:pt>
                <c:pt idx="288">
                  <c:v>4.0999999999999996</c:v>
                </c:pt>
                <c:pt idx="289">
                  <c:v>4.0599999999999996</c:v>
                </c:pt>
                <c:pt idx="290">
                  <c:v>4</c:v>
                </c:pt>
                <c:pt idx="291">
                  <c:v>3.74</c:v>
                </c:pt>
                <c:pt idx="292">
                  <c:v>3.14</c:v>
                </c:pt>
                <c:pt idx="293">
                  <c:v>3.24</c:v>
                </c:pt>
                <c:pt idx="294">
                  <c:v>3.1</c:v>
                </c:pt>
                <c:pt idx="295">
                  <c:v>2.97</c:v>
                </c:pt>
                <c:pt idx="296">
                  <c:v>2.78</c:v>
                </c:pt>
                <c:pt idx="297">
                  <c:v>2.58</c:v>
                </c:pt>
                <c:pt idx="298">
                  <c:v>2.52</c:v>
                </c:pt>
                <c:pt idx="299">
                  <c:v>2.84</c:v>
                </c:pt>
                <c:pt idx="300">
                  <c:v>3.22</c:v>
                </c:pt>
                <c:pt idx="301">
                  <c:v>3.02</c:v>
                </c:pt>
                <c:pt idx="302">
                  <c:v>2.44</c:v>
                </c:pt>
                <c:pt idx="303">
                  <c:v>2.52</c:v>
                </c:pt>
                <c:pt idx="304">
                  <c:v>2.58</c:v>
                </c:pt>
                <c:pt idx="305">
                  <c:v>2.7</c:v>
                </c:pt>
                <c:pt idx="306">
                  <c:v>2.86</c:v>
                </c:pt>
                <c:pt idx="307">
                  <c:v>2.76</c:v>
                </c:pt>
                <c:pt idx="308">
                  <c:v>2.4</c:v>
                </c:pt>
                <c:pt idx="309">
                  <c:v>2.34</c:v>
                </c:pt>
                <c:pt idx="310">
                  <c:v>2.34</c:v>
                </c:pt>
                <c:pt idx="311">
                  <c:v>2.3199999999999998</c:v>
                </c:pt>
                <c:pt idx="312">
                  <c:v>2.34</c:v>
                </c:pt>
                <c:pt idx="313">
                  <c:v>2.1800000000000002</c:v>
                </c:pt>
                <c:pt idx="314">
                  <c:v>2.1</c:v>
                </c:pt>
                <c:pt idx="315">
                  <c:v>2.16</c:v>
                </c:pt>
                <c:pt idx="316">
                  <c:v>2.58</c:v>
                </c:pt>
                <c:pt idx="317">
                  <c:v>2.84</c:v>
                </c:pt>
                <c:pt idx="318">
                  <c:v>2.82</c:v>
                </c:pt>
                <c:pt idx="319">
                  <c:v>2.9</c:v>
                </c:pt>
                <c:pt idx="320">
                  <c:v>2.74</c:v>
                </c:pt>
                <c:pt idx="321">
                  <c:v>2.54</c:v>
                </c:pt>
                <c:pt idx="322">
                  <c:v>2.2799999999999998</c:v>
                </c:pt>
                <c:pt idx="323">
                  <c:v>2.42</c:v>
                </c:pt>
                <c:pt idx="324">
                  <c:v>2.66</c:v>
                </c:pt>
                <c:pt idx="325">
                  <c:v>2.76</c:v>
                </c:pt>
                <c:pt idx="326">
                  <c:v>2.88</c:v>
                </c:pt>
                <c:pt idx="327">
                  <c:v>3.08</c:v>
                </c:pt>
                <c:pt idx="328">
                  <c:v>2.94</c:v>
                </c:pt>
                <c:pt idx="329">
                  <c:v>2.94</c:v>
                </c:pt>
                <c:pt idx="330">
                  <c:v>2.96</c:v>
                </c:pt>
                <c:pt idx="331">
                  <c:v>3.28</c:v>
                </c:pt>
                <c:pt idx="332">
                  <c:v>3.52</c:v>
                </c:pt>
                <c:pt idx="333">
                  <c:v>3.38</c:v>
                </c:pt>
                <c:pt idx="334">
                  <c:v>3.3</c:v>
                </c:pt>
                <c:pt idx="335">
                  <c:v>3.08</c:v>
                </c:pt>
                <c:pt idx="336">
                  <c:v>2.94</c:v>
                </c:pt>
                <c:pt idx="337">
                  <c:v>3.22</c:v>
                </c:pt>
                <c:pt idx="338">
                  <c:v>3.24</c:v>
                </c:pt>
                <c:pt idx="339">
                  <c:v>3.2</c:v>
                </c:pt>
                <c:pt idx="340">
                  <c:v>3.4</c:v>
                </c:pt>
                <c:pt idx="341">
                  <c:v>3.32</c:v>
                </c:pt>
                <c:pt idx="342">
                  <c:v>3.02</c:v>
                </c:pt>
                <c:pt idx="343">
                  <c:v>3.02</c:v>
                </c:pt>
                <c:pt idx="344">
                  <c:v>3.14</c:v>
                </c:pt>
                <c:pt idx="345">
                  <c:v>3</c:v>
                </c:pt>
                <c:pt idx="346">
                  <c:v>2.88</c:v>
                </c:pt>
                <c:pt idx="347">
                  <c:v>2.76</c:v>
                </c:pt>
                <c:pt idx="348">
                  <c:v>2.9</c:v>
                </c:pt>
                <c:pt idx="349">
                  <c:v>2.86</c:v>
                </c:pt>
                <c:pt idx="350">
                  <c:v>2.62</c:v>
                </c:pt>
                <c:pt idx="351">
                  <c:v>2.52</c:v>
                </c:pt>
                <c:pt idx="352">
                  <c:v>2.56</c:v>
                </c:pt>
                <c:pt idx="353">
                  <c:v>2.52</c:v>
                </c:pt>
                <c:pt idx="354">
                  <c:v>2.9</c:v>
                </c:pt>
                <c:pt idx="355">
                  <c:v>3.11</c:v>
                </c:pt>
                <c:pt idx="356">
                  <c:v>2.9</c:v>
                </c:pt>
                <c:pt idx="357">
                  <c:v>2.78</c:v>
                </c:pt>
                <c:pt idx="358">
                  <c:v>2.68</c:v>
                </c:pt>
                <c:pt idx="359">
                  <c:v>2.88</c:v>
                </c:pt>
                <c:pt idx="360">
                  <c:v>2.62</c:v>
                </c:pt>
                <c:pt idx="361">
                  <c:v>2.7</c:v>
                </c:pt>
                <c:pt idx="362">
                  <c:v>3.2</c:v>
                </c:pt>
                <c:pt idx="363">
                  <c:v>3.27</c:v>
                </c:pt>
                <c:pt idx="364">
                  <c:v>2.84</c:v>
                </c:pt>
                <c:pt idx="365">
                  <c:v>2.58</c:v>
                </c:pt>
                <c:pt idx="366">
                  <c:v>2.46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07-1278-4808-8539-955BB81314B0}"/>
            </c:ext>
          </c:extLst>
        </c:ser>
        <c:ser>
          <c:idx val="8"/>
          <c:order val="1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DATOS!$X$3:$X$734</c:f>
              <c:numCache>
                <c:formatCode>0.00</c:formatCode>
                <c:ptCount val="732"/>
                <c:pt idx="0">
                  <c:v>4.5999999999999996</c:v>
                </c:pt>
                <c:pt idx="1">
                  <c:v>4.5999999999999996</c:v>
                </c:pt>
                <c:pt idx="2">
                  <c:v>4.5999999999999996</c:v>
                </c:pt>
                <c:pt idx="3">
                  <c:v>4.5999999999999996</c:v>
                </c:pt>
                <c:pt idx="4">
                  <c:v>4.5999999999999996</c:v>
                </c:pt>
                <c:pt idx="5">
                  <c:v>4.5999999999999996</c:v>
                </c:pt>
                <c:pt idx="6">
                  <c:v>4.5999999999999996</c:v>
                </c:pt>
                <c:pt idx="7">
                  <c:v>4.5999999999999996</c:v>
                </c:pt>
                <c:pt idx="8">
                  <c:v>4.5999999999999996</c:v>
                </c:pt>
                <c:pt idx="9">
                  <c:v>4.5999999999999996</c:v>
                </c:pt>
                <c:pt idx="10">
                  <c:v>4.5999999999999996</c:v>
                </c:pt>
                <c:pt idx="11">
                  <c:v>4.5999999999999996</c:v>
                </c:pt>
                <c:pt idx="12">
                  <c:v>4.5999999999999996</c:v>
                </c:pt>
                <c:pt idx="13">
                  <c:v>4.5999999999999996</c:v>
                </c:pt>
                <c:pt idx="14">
                  <c:v>4.5999999999999996</c:v>
                </c:pt>
                <c:pt idx="15">
                  <c:v>4.5999999999999996</c:v>
                </c:pt>
                <c:pt idx="16">
                  <c:v>4.5999999999999996</c:v>
                </c:pt>
                <c:pt idx="17">
                  <c:v>4.5999999999999996</c:v>
                </c:pt>
                <c:pt idx="18">
                  <c:v>4.5999999999999996</c:v>
                </c:pt>
                <c:pt idx="19">
                  <c:v>4.5999999999999996</c:v>
                </c:pt>
                <c:pt idx="20">
                  <c:v>4.5999999999999996</c:v>
                </c:pt>
                <c:pt idx="21">
                  <c:v>4.5999999999999996</c:v>
                </c:pt>
                <c:pt idx="22">
                  <c:v>4.5999999999999996</c:v>
                </c:pt>
                <c:pt idx="23">
                  <c:v>4.5999999999999996</c:v>
                </c:pt>
                <c:pt idx="24">
                  <c:v>4.5999999999999996</c:v>
                </c:pt>
                <c:pt idx="25">
                  <c:v>4.5999999999999996</c:v>
                </c:pt>
                <c:pt idx="26">
                  <c:v>4.5999999999999996</c:v>
                </c:pt>
                <c:pt idx="27">
                  <c:v>4.5999999999999996</c:v>
                </c:pt>
                <c:pt idx="28">
                  <c:v>4.5999999999999996</c:v>
                </c:pt>
                <c:pt idx="29">
                  <c:v>4.5999999999999996</c:v>
                </c:pt>
                <c:pt idx="30">
                  <c:v>4.5999999999999996</c:v>
                </c:pt>
                <c:pt idx="31">
                  <c:v>4.5999999999999996</c:v>
                </c:pt>
                <c:pt idx="32">
                  <c:v>4.5999999999999996</c:v>
                </c:pt>
                <c:pt idx="33">
                  <c:v>4.5999999999999996</c:v>
                </c:pt>
                <c:pt idx="34">
                  <c:v>4.5999999999999996</c:v>
                </c:pt>
                <c:pt idx="35">
                  <c:v>4.5999999999999996</c:v>
                </c:pt>
                <c:pt idx="36">
                  <c:v>4.5999999999999996</c:v>
                </c:pt>
                <c:pt idx="37">
                  <c:v>4.5999999999999996</c:v>
                </c:pt>
                <c:pt idx="38">
                  <c:v>4.5999999999999996</c:v>
                </c:pt>
                <c:pt idx="39">
                  <c:v>4.5999999999999996</c:v>
                </c:pt>
                <c:pt idx="40">
                  <c:v>4.5999999999999996</c:v>
                </c:pt>
                <c:pt idx="41">
                  <c:v>4.5999999999999996</c:v>
                </c:pt>
                <c:pt idx="42">
                  <c:v>4.5999999999999996</c:v>
                </c:pt>
                <c:pt idx="43">
                  <c:v>4.5999999999999996</c:v>
                </c:pt>
                <c:pt idx="44">
                  <c:v>4.5999999999999996</c:v>
                </c:pt>
                <c:pt idx="45">
                  <c:v>4.5999999999999996</c:v>
                </c:pt>
                <c:pt idx="46">
                  <c:v>4.5999999999999996</c:v>
                </c:pt>
                <c:pt idx="47">
                  <c:v>4.5999999999999996</c:v>
                </c:pt>
                <c:pt idx="48">
                  <c:v>4.5999999999999996</c:v>
                </c:pt>
                <c:pt idx="49">
                  <c:v>4.5999999999999996</c:v>
                </c:pt>
                <c:pt idx="50">
                  <c:v>4.5999999999999996</c:v>
                </c:pt>
                <c:pt idx="51">
                  <c:v>4.5999999999999996</c:v>
                </c:pt>
                <c:pt idx="52">
                  <c:v>4.5999999999999996</c:v>
                </c:pt>
                <c:pt idx="53">
                  <c:v>4.5999999999999996</c:v>
                </c:pt>
                <c:pt idx="54">
                  <c:v>4.5999999999999996</c:v>
                </c:pt>
                <c:pt idx="55">
                  <c:v>4.5999999999999996</c:v>
                </c:pt>
                <c:pt idx="56">
                  <c:v>4.5999999999999996</c:v>
                </c:pt>
                <c:pt idx="57">
                  <c:v>4.5999999999999996</c:v>
                </c:pt>
                <c:pt idx="58">
                  <c:v>4.5999999999999996</c:v>
                </c:pt>
                <c:pt idx="59">
                  <c:v>4.5999999999999996</c:v>
                </c:pt>
                <c:pt idx="60">
                  <c:v>4.5999999999999996</c:v>
                </c:pt>
                <c:pt idx="61">
                  <c:v>4.5999999999999996</c:v>
                </c:pt>
                <c:pt idx="62">
                  <c:v>4.5999999999999996</c:v>
                </c:pt>
                <c:pt idx="63">
                  <c:v>4.5999999999999996</c:v>
                </c:pt>
                <c:pt idx="64">
                  <c:v>4.5999999999999996</c:v>
                </c:pt>
                <c:pt idx="65">
                  <c:v>4.5999999999999996</c:v>
                </c:pt>
                <c:pt idx="66">
                  <c:v>4.5999999999999996</c:v>
                </c:pt>
                <c:pt idx="67">
                  <c:v>4.5999999999999996</c:v>
                </c:pt>
                <c:pt idx="68">
                  <c:v>4.5999999999999996</c:v>
                </c:pt>
                <c:pt idx="69">
                  <c:v>4.5999999999999996</c:v>
                </c:pt>
                <c:pt idx="70">
                  <c:v>4.5999999999999996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4.5999999999999996</c:v>
                </c:pt>
                <c:pt idx="74">
                  <c:v>4.5999999999999996</c:v>
                </c:pt>
                <c:pt idx="75">
                  <c:v>4.5999999999999996</c:v>
                </c:pt>
                <c:pt idx="76">
                  <c:v>4.5999999999999996</c:v>
                </c:pt>
                <c:pt idx="77">
                  <c:v>4.5999999999999996</c:v>
                </c:pt>
                <c:pt idx="78">
                  <c:v>4.5999999999999996</c:v>
                </c:pt>
                <c:pt idx="79">
                  <c:v>4.5999999999999996</c:v>
                </c:pt>
                <c:pt idx="80">
                  <c:v>4.5999999999999996</c:v>
                </c:pt>
                <c:pt idx="81">
                  <c:v>4.5999999999999996</c:v>
                </c:pt>
                <c:pt idx="82">
                  <c:v>4.5999999999999996</c:v>
                </c:pt>
                <c:pt idx="83">
                  <c:v>4.5999999999999996</c:v>
                </c:pt>
                <c:pt idx="84">
                  <c:v>4.5999999999999996</c:v>
                </c:pt>
                <c:pt idx="85">
                  <c:v>4.5999999999999996</c:v>
                </c:pt>
                <c:pt idx="86">
                  <c:v>4.5999999999999996</c:v>
                </c:pt>
                <c:pt idx="87">
                  <c:v>4.5999999999999996</c:v>
                </c:pt>
                <c:pt idx="88">
                  <c:v>4.5999999999999996</c:v>
                </c:pt>
                <c:pt idx="89">
                  <c:v>4.5999999999999996</c:v>
                </c:pt>
                <c:pt idx="90">
                  <c:v>4.5999999999999996</c:v>
                </c:pt>
                <c:pt idx="91">
                  <c:v>4.5999999999999996</c:v>
                </c:pt>
                <c:pt idx="92">
                  <c:v>4.5999999999999996</c:v>
                </c:pt>
                <c:pt idx="93">
                  <c:v>4.5999999999999996</c:v>
                </c:pt>
                <c:pt idx="94">
                  <c:v>4.5999999999999996</c:v>
                </c:pt>
                <c:pt idx="95">
                  <c:v>4.5999999999999996</c:v>
                </c:pt>
                <c:pt idx="96">
                  <c:v>4.5999999999999996</c:v>
                </c:pt>
                <c:pt idx="97">
                  <c:v>4.5999999999999996</c:v>
                </c:pt>
                <c:pt idx="98">
                  <c:v>4.5999999999999996</c:v>
                </c:pt>
                <c:pt idx="99">
                  <c:v>4.5999999999999996</c:v>
                </c:pt>
                <c:pt idx="100">
                  <c:v>4.5999999999999996</c:v>
                </c:pt>
                <c:pt idx="101">
                  <c:v>4.5999999999999996</c:v>
                </c:pt>
                <c:pt idx="102">
                  <c:v>4.5999999999999996</c:v>
                </c:pt>
                <c:pt idx="103">
                  <c:v>4.5999999999999996</c:v>
                </c:pt>
                <c:pt idx="104">
                  <c:v>4.5999999999999996</c:v>
                </c:pt>
                <c:pt idx="105">
                  <c:v>4.5999999999999996</c:v>
                </c:pt>
                <c:pt idx="106">
                  <c:v>4.5999999999999996</c:v>
                </c:pt>
                <c:pt idx="107">
                  <c:v>4.5999999999999996</c:v>
                </c:pt>
                <c:pt idx="108">
                  <c:v>4.5999999999999996</c:v>
                </c:pt>
                <c:pt idx="109">
                  <c:v>4.5999999999999996</c:v>
                </c:pt>
                <c:pt idx="110">
                  <c:v>4.5999999999999996</c:v>
                </c:pt>
                <c:pt idx="111">
                  <c:v>4.5999999999999996</c:v>
                </c:pt>
                <c:pt idx="112">
                  <c:v>4.5999999999999996</c:v>
                </c:pt>
                <c:pt idx="113">
                  <c:v>4.5999999999999996</c:v>
                </c:pt>
                <c:pt idx="114">
                  <c:v>4.5999999999999996</c:v>
                </c:pt>
                <c:pt idx="115">
                  <c:v>4.5999999999999996</c:v>
                </c:pt>
                <c:pt idx="116">
                  <c:v>4.5999999999999996</c:v>
                </c:pt>
                <c:pt idx="117">
                  <c:v>4.5999999999999996</c:v>
                </c:pt>
                <c:pt idx="118">
                  <c:v>4.5999999999999996</c:v>
                </c:pt>
                <c:pt idx="119">
                  <c:v>4.5999999999999996</c:v>
                </c:pt>
                <c:pt idx="120">
                  <c:v>4.5999999999999996</c:v>
                </c:pt>
                <c:pt idx="121">
                  <c:v>4.5999999999999996</c:v>
                </c:pt>
                <c:pt idx="122">
                  <c:v>4.5999999999999996</c:v>
                </c:pt>
                <c:pt idx="123">
                  <c:v>4.5999999999999996</c:v>
                </c:pt>
                <c:pt idx="124">
                  <c:v>4.5999999999999996</c:v>
                </c:pt>
                <c:pt idx="125">
                  <c:v>4.5999999999999996</c:v>
                </c:pt>
                <c:pt idx="126">
                  <c:v>4.5999999999999996</c:v>
                </c:pt>
                <c:pt idx="127">
                  <c:v>4.5999999999999996</c:v>
                </c:pt>
                <c:pt idx="128">
                  <c:v>4.5999999999999996</c:v>
                </c:pt>
                <c:pt idx="129">
                  <c:v>4.5999999999999996</c:v>
                </c:pt>
                <c:pt idx="130">
                  <c:v>4.5999999999999996</c:v>
                </c:pt>
                <c:pt idx="131">
                  <c:v>4.5999999999999996</c:v>
                </c:pt>
                <c:pt idx="132">
                  <c:v>4.5999999999999996</c:v>
                </c:pt>
                <c:pt idx="133">
                  <c:v>4.5999999999999996</c:v>
                </c:pt>
                <c:pt idx="134">
                  <c:v>4.5999999999999996</c:v>
                </c:pt>
                <c:pt idx="135">
                  <c:v>4.5999999999999996</c:v>
                </c:pt>
                <c:pt idx="136">
                  <c:v>4.5999999999999996</c:v>
                </c:pt>
                <c:pt idx="137">
                  <c:v>4.5999999999999996</c:v>
                </c:pt>
                <c:pt idx="138">
                  <c:v>4.5999999999999996</c:v>
                </c:pt>
                <c:pt idx="139">
                  <c:v>4.5999999999999996</c:v>
                </c:pt>
                <c:pt idx="140">
                  <c:v>4.5999999999999996</c:v>
                </c:pt>
                <c:pt idx="141">
                  <c:v>4.5999999999999996</c:v>
                </c:pt>
                <c:pt idx="142">
                  <c:v>4.5999999999999996</c:v>
                </c:pt>
                <c:pt idx="143">
                  <c:v>4.5999999999999996</c:v>
                </c:pt>
                <c:pt idx="144">
                  <c:v>4.5999999999999996</c:v>
                </c:pt>
                <c:pt idx="145">
                  <c:v>4.5999999999999996</c:v>
                </c:pt>
                <c:pt idx="146">
                  <c:v>4.5999999999999996</c:v>
                </c:pt>
                <c:pt idx="147">
                  <c:v>4.5999999999999996</c:v>
                </c:pt>
                <c:pt idx="148">
                  <c:v>4.5999999999999996</c:v>
                </c:pt>
                <c:pt idx="149">
                  <c:v>4.5999999999999996</c:v>
                </c:pt>
                <c:pt idx="150">
                  <c:v>4.5999999999999996</c:v>
                </c:pt>
                <c:pt idx="151">
                  <c:v>4.5999999999999996</c:v>
                </c:pt>
                <c:pt idx="152">
                  <c:v>4.5999999999999996</c:v>
                </c:pt>
                <c:pt idx="153">
                  <c:v>4.5999999999999996</c:v>
                </c:pt>
                <c:pt idx="154">
                  <c:v>4.5999999999999996</c:v>
                </c:pt>
                <c:pt idx="155">
                  <c:v>4.5999999999999996</c:v>
                </c:pt>
                <c:pt idx="156">
                  <c:v>4.5999999999999996</c:v>
                </c:pt>
                <c:pt idx="157">
                  <c:v>4.5999999999999996</c:v>
                </c:pt>
                <c:pt idx="158">
                  <c:v>4.5999999999999996</c:v>
                </c:pt>
                <c:pt idx="159">
                  <c:v>4.5999999999999996</c:v>
                </c:pt>
                <c:pt idx="160">
                  <c:v>4.5999999999999996</c:v>
                </c:pt>
                <c:pt idx="161">
                  <c:v>4.5999999999999996</c:v>
                </c:pt>
                <c:pt idx="162">
                  <c:v>4.5999999999999996</c:v>
                </c:pt>
                <c:pt idx="163">
                  <c:v>4.5999999999999996</c:v>
                </c:pt>
                <c:pt idx="164">
                  <c:v>4.5999999999999996</c:v>
                </c:pt>
                <c:pt idx="165">
                  <c:v>4.5999999999999996</c:v>
                </c:pt>
                <c:pt idx="166">
                  <c:v>4.5999999999999996</c:v>
                </c:pt>
                <c:pt idx="167">
                  <c:v>4.5999999999999996</c:v>
                </c:pt>
                <c:pt idx="168">
                  <c:v>4.5999999999999996</c:v>
                </c:pt>
                <c:pt idx="169">
                  <c:v>4.5999999999999996</c:v>
                </c:pt>
                <c:pt idx="170">
                  <c:v>4.5999999999999996</c:v>
                </c:pt>
                <c:pt idx="171">
                  <c:v>4.5999999999999996</c:v>
                </c:pt>
                <c:pt idx="172">
                  <c:v>4.5999999999999996</c:v>
                </c:pt>
                <c:pt idx="173">
                  <c:v>4.5999999999999996</c:v>
                </c:pt>
                <c:pt idx="174">
                  <c:v>4.5999999999999996</c:v>
                </c:pt>
                <c:pt idx="175">
                  <c:v>4.5999999999999996</c:v>
                </c:pt>
                <c:pt idx="176">
                  <c:v>4.5999999999999996</c:v>
                </c:pt>
                <c:pt idx="177">
                  <c:v>4.5999999999999996</c:v>
                </c:pt>
                <c:pt idx="178">
                  <c:v>4.5999999999999996</c:v>
                </c:pt>
                <c:pt idx="179">
                  <c:v>4.5999999999999996</c:v>
                </c:pt>
                <c:pt idx="180">
                  <c:v>4.5999999999999996</c:v>
                </c:pt>
                <c:pt idx="181">
                  <c:v>4.5999999999999996</c:v>
                </c:pt>
                <c:pt idx="182">
                  <c:v>4.5999999999999996</c:v>
                </c:pt>
                <c:pt idx="183">
                  <c:v>4.5999999999999996</c:v>
                </c:pt>
                <c:pt idx="184">
                  <c:v>4.5999999999999996</c:v>
                </c:pt>
                <c:pt idx="185">
                  <c:v>4.5999999999999996</c:v>
                </c:pt>
                <c:pt idx="186">
                  <c:v>4.5999999999999996</c:v>
                </c:pt>
                <c:pt idx="187">
                  <c:v>4.5999999999999996</c:v>
                </c:pt>
                <c:pt idx="188">
                  <c:v>4.5999999999999996</c:v>
                </c:pt>
                <c:pt idx="189">
                  <c:v>4.5999999999999996</c:v>
                </c:pt>
                <c:pt idx="190">
                  <c:v>4.5999999999999996</c:v>
                </c:pt>
                <c:pt idx="191">
                  <c:v>4.5999999999999996</c:v>
                </c:pt>
                <c:pt idx="192">
                  <c:v>4.5999999999999996</c:v>
                </c:pt>
                <c:pt idx="193">
                  <c:v>4.5999999999999996</c:v>
                </c:pt>
                <c:pt idx="194">
                  <c:v>4.5999999999999996</c:v>
                </c:pt>
                <c:pt idx="195">
                  <c:v>4.5999999999999996</c:v>
                </c:pt>
                <c:pt idx="196">
                  <c:v>4.5999999999999996</c:v>
                </c:pt>
                <c:pt idx="197">
                  <c:v>4.5999999999999996</c:v>
                </c:pt>
                <c:pt idx="198">
                  <c:v>4.5999999999999996</c:v>
                </c:pt>
                <c:pt idx="199">
                  <c:v>4.5999999999999996</c:v>
                </c:pt>
                <c:pt idx="200">
                  <c:v>4.5999999999999996</c:v>
                </c:pt>
                <c:pt idx="201">
                  <c:v>4.5999999999999996</c:v>
                </c:pt>
                <c:pt idx="202">
                  <c:v>4.5999999999999996</c:v>
                </c:pt>
                <c:pt idx="203">
                  <c:v>4.5999999999999996</c:v>
                </c:pt>
                <c:pt idx="204">
                  <c:v>4.5999999999999996</c:v>
                </c:pt>
                <c:pt idx="205">
                  <c:v>4.5999999999999996</c:v>
                </c:pt>
                <c:pt idx="206">
                  <c:v>4.5999999999999996</c:v>
                </c:pt>
                <c:pt idx="207">
                  <c:v>4.5999999999999996</c:v>
                </c:pt>
                <c:pt idx="208">
                  <c:v>4.5999999999999996</c:v>
                </c:pt>
                <c:pt idx="209">
                  <c:v>4.5999999999999996</c:v>
                </c:pt>
                <c:pt idx="210">
                  <c:v>4.5999999999999996</c:v>
                </c:pt>
                <c:pt idx="211">
                  <c:v>4.5999999999999996</c:v>
                </c:pt>
                <c:pt idx="212">
                  <c:v>4.5999999999999996</c:v>
                </c:pt>
                <c:pt idx="213">
                  <c:v>4.5999999999999996</c:v>
                </c:pt>
                <c:pt idx="214">
                  <c:v>4.5999999999999996</c:v>
                </c:pt>
                <c:pt idx="215">
                  <c:v>4.5999999999999996</c:v>
                </c:pt>
                <c:pt idx="216">
                  <c:v>4.5999999999999996</c:v>
                </c:pt>
                <c:pt idx="217">
                  <c:v>4.5999999999999996</c:v>
                </c:pt>
                <c:pt idx="218">
                  <c:v>4.5999999999999996</c:v>
                </c:pt>
                <c:pt idx="219">
                  <c:v>4.5999999999999996</c:v>
                </c:pt>
                <c:pt idx="220">
                  <c:v>4.5999999999999996</c:v>
                </c:pt>
                <c:pt idx="221">
                  <c:v>4.5999999999999996</c:v>
                </c:pt>
                <c:pt idx="222">
                  <c:v>4.5999999999999996</c:v>
                </c:pt>
                <c:pt idx="223">
                  <c:v>4.5999999999999996</c:v>
                </c:pt>
                <c:pt idx="224">
                  <c:v>4.5999999999999996</c:v>
                </c:pt>
                <c:pt idx="225">
                  <c:v>4.5999999999999996</c:v>
                </c:pt>
                <c:pt idx="226">
                  <c:v>4.5999999999999996</c:v>
                </c:pt>
                <c:pt idx="227">
                  <c:v>4.5999999999999996</c:v>
                </c:pt>
                <c:pt idx="228">
                  <c:v>4.5999999999999996</c:v>
                </c:pt>
                <c:pt idx="229">
                  <c:v>4.5999999999999996</c:v>
                </c:pt>
                <c:pt idx="230">
                  <c:v>4.5999999999999996</c:v>
                </c:pt>
                <c:pt idx="231">
                  <c:v>4.5999999999999996</c:v>
                </c:pt>
                <c:pt idx="232">
                  <c:v>4.5999999999999996</c:v>
                </c:pt>
                <c:pt idx="233">
                  <c:v>4.5999999999999996</c:v>
                </c:pt>
                <c:pt idx="234">
                  <c:v>4.5999999999999996</c:v>
                </c:pt>
                <c:pt idx="235">
                  <c:v>4.5999999999999996</c:v>
                </c:pt>
                <c:pt idx="236">
                  <c:v>4.5999999999999996</c:v>
                </c:pt>
                <c:pt idx="237">
                  <c:v>4.5999999999999996</c:v>
                </c:pt>
                <c:pt idx="238">
                  <c:v>4.5999999999999996</c:v>
                </c:pt>
                <c:pt idx="239">
                  <c:v>4.5999999999999996</c:v>
                </c:pt>
                <c:pt idx="240">
                  <c:v>4.5999999999999996</c:v>
                </c:pt>
                <c:pt idx="241">
                  <c:v>4.5999999999999996</c:v>
                </c:pt>
                <c:pt idx="242">
                  <c:v>4.5999999999999996</c:v>
                </c:pt>
                <c:pt idx="243">
                  <c:v>4.5999999999999996</c:v>
                </c:pt>
                <c:pt idx="244">
                  <c:v>4.5999999999999996</c:v>
                </c:pt>
                <c:pt idx="245">
                  <c:v>4.5999999999999996</c:v>
                </c:pt>
                <c:pt idx="246">
                  <c:v>4.5999999999999996</c:v>
                </c:pt>
                <c:pt idx="247">
                  <c:v>4.5999999999999996</c:v>
                </c:pt>
                <c:pt idx="248">
                  <c:v>4.5999999999999996</c:v>
                </c:pt>
                <c:pt idx="249">
                  <c:v>4.5999999999999996</c:v>
                </c:pt>
                <c:pt idx="250">
                  <c:v>4.5999999999999996</c:v>
                </c:pt>
                <c:pt idx="251">
                  <c:v>4.5999999999999996</c:v>
                </c:pt>
                <c:pt idx="252">
                  <c:v>4.5999999999999996</c:v>
                </c:pt>
                <c:pt idx="253">
                  <c:v>4.5999999999999996</c:v>
                </c:pt>
                <c:pt idx="254">
                  <c:v>4.5999999999999996</c:v>
                </c:pt>
                <c:pt idx="255">
                  <c:v>4.5999999999999996</c:v>
                </c:pt>
                <c:pt idx="256">
                  <c:v>4.5999999999999996</c:v>
                </c:pt>
                <c:pt idx="257">
                  <c:v>4.5999999999999996</c:v>
                </c:pt>
                <c:pt idx="258">
                  <c:v>4.5999999999999996</c:v>
                </c:pt>
                <c:pt idx="259">
                  <c:v>4.5999999999999996</c:v>
                </c:pt>
                <c:pt idx="260">
                  <c:v>4.5999999999999996</c:v>
                </c:pt>
                <c:pt idx="261">
                  <c:v>4.5999999999999996</c:v>
                </c:pt>
                <c:pt idx="262">
                  <c:v>4.5999999999999996</c:v>
                </c:pt>
                <c:pt idx="263">
                  <c:v>4.5999999999999996</c:v>
                </c:pt>
                <c:pt idx="264">
                  <c:v>4.5999999999999996</c:v>
                </c:pt>
                <c:pt idx="265">
                  <c:v>4.5999999999999996</c:v>
                </c:pt>
                <c:pt idx="266">
                  <c:v>4.5999999999999996</c:v>
                </c:pt>
                <c:pt idx="267">
                  <c:v>4.5999999999999996</c:v>
                </c:pt>
                <c:pt idx="268">
                  <c:v>4.5999999999999996</c:v>
                </c:pt>
                <c:pt idx="269">
                  <c:v>4.5999999999999996</c:v>
                </c:pt>
                <c:pt idx="270">
                  <c:v>4.5999999999999996</c:v>
                </c:pt>
                <c:pt idx="271">
                  <c:v>4.5999999999999996</c:v>
                </c:pt>
                <c:pt idx="272">
                  <c:v>4.5999999999999996</c:v>
                </c:pt>
                <c:pt idx="273">
                  <c:v>4.5999999999999996</c:v>
                </c:pt>
                <c:pt idx="274">
                  <c:v>4.5999999999999996</c:v>
                </c:pt>
                <c:pt idx="275">
                  <c:v>4.5999999999999996</c:v>
                </c:pt>
                <c:pt idx="276">
                  <c:v>4.5999999999999996</c:v>
                </c:pt>
                <c:pt idx="277">
                  <c:v>4.5999999999999996</c:v>
                </c:pt>
                <c:pt idx="278">
                  <c:v>4.5999999999999996</c:v>
                </c:pt>
                <c:pt idx="279">
                  <c:v>4.5999999999999996</c:v>
                </c:pt>
                <c:pt idx="280">
                  <c:v>4.5999999999999996</c:v>
                </c:pt>
                <c:pt idx="281">
                  <c:v>4.5999999999999996</c:v>
                </c:pt>
                <c:pt idx="282">
                  <c:v>4.5999999999999996</c:v>
                </c:pt>
                <c:pt idx="283">
                  <c:v>4.5999999999999996</c:v>
                </c:pt>
                <c:pt idx="284">
                  <c:v>4.5999999999999996</c:v>
                </c:pt>
                <c:pt idx="285">
                  <c:v>4.5999999999999996</c:v>
                </c:pt>
                <c:pt idx="286">
                  <c:v>4.5999999999999996</c:v>
                </c:pt>
                <c:pt idx="287">
                  <c:v>4.5999999999999996</c:v>
                </c:pt>
                <c:pt idx="288">
                  <c:v>4.5999999999999996</c:v>
                </c:pt>
                <c:pt idx="289">
                  <c:v>4.5999999999999996</c:v>
                </c:pt>
                <c:pt idx="290">
                  <c:v>4.5999999999999996</c:v>
                </c:pt>
                <c:pt idx="291">
                  <c:v>4.5999999999999996</c:v>
                </c:pt>
                <c:pt idx="292">
                  <c:v>4.5999999999999996</c:v>
                </c:pt>
                <c:pt idx="293">
                  <c:v>4.5999999999999996</c:v>
                </c:pt>
                <c:pt idx="294">
                  <c:v>4.5999999999999996</c:v>
                </c:pt>
                <c:pt idx="295">
                  <c:v>4.5999999999999996</c:v>
                </c:pt>
                <c:pt idx="296">
                  <c:v>4.5999999999999996</c:v>
                </c:pt>
                <c:pt idx="297">
                  <c:v>4.5999999999999996</c:v>
                </c:pt>
                <c:pt idx="298">
                  <c:v>4.5999999999999996</c:v>
                </c:pt>
                <c:pt idx="299">
                  <c:v>4.5999999999999996</c:v>
                </c:pt>
                <c:pt idx="300">
                  <c:v>4.5999999999999996</c:v>
                </c:pt>
                <c:pt idx="301">
                  <c:v>4.5999999999999996</c:v>
                </c:pt>
                <c:pt idx="302">
                  <c:v>4.5999999999999996</c:v>
                </c:pt>
                <c:pt idx="303">
                  <c:v>4.5999999999999996</c:v>
                </c:pt>
                <c:pt idx="304">
                  <c:v>4.5999999999999996</c:v>
                </c:pt>
                <c:pt idx="305">
                  <c:v>4.5999999999999996</c:v>
                </c:pt>
                <c:pt idx="306">
                  <c:v>4.5999999999999996</c:v>
                </c:pt>
                <c:pt idx="307">
                  <c:v>4.5999999999999996</c:v>
                </c:pt>
                <c:pt idx="308">
                  <c:v>4.5999999999999996</c:v>
                </c:pt>
                <c:pt idx="309">
                  <c:v>4.5999999999999996</c:v>
                </c:pt>
                <c:pt idx="310">
                  <c:v>4.5999999999999996</c:v>
                </c:pt>
                <c:pt idx="311">
                  <c:v>4.5999999999999996</c:v>
                </c:pt>
                <c:pt idx="312">
                  <c:v>4.5999999999999996</c:v>
                </c:pt>
                <c:pt idx="313">
                  <c:v>4.5999999999999996</c:v>
                </c:pt>
                <c:pt idx="314">
                  <c:v>4.5999999999999996</c:v>
                </c:pt>
                <c:pt idx="315">
                  <c:v>4.5999999999999996</c:v>
                </c:pt>
                <c:pt idx="316">
                  <c:v>4.5999999999999996</c:v>
                </c:pt>
                <c:pt idx="317">
                  <c:v>4.5999999999999996</c:v>
                </c:pt>
                <c:pt idx="318">
                  <c:v>4.5999999999999996</c:v>
                </c:pt>
                <c:pt idx="319">
                  <c:v>4.5999999999999996</c:v>
                </c:pt>
                <c:pt idx="320">
                  <c:v>4.5999999999999996</c:v>
                </c:pt>
                <c:pt idx="321">
                  <c:v>4.5999999999999996</c:v>
                </c:pt>
                <c:pt idx="322">
                  <c:v>4.5999999999999996</c:v>
                </c:pt>
                <c:pt idx="323">
                  <c:v>4.5999999999999996</c:v>
                </c:pt>
                <c:pt idx="324">
                  <c:v>4.5999999999999996</c:v>
                </c:pt>
                <c:pt idx="325">
                  <c:v>4.5999999999999996</c:v>
                </c:pt>
                <c:pt idx="326">
                  <c:v>4.5999999999999996</c:v>
                </c:pt>
                <c:pt idx="327">
                  <c:v>4.5999999999999996</c:v>
                </c:pt>
                <c:pt idx="328">
                  <c:v>4.5999999999999996</c:v>
                </c:pt>
                <c:pt idx="329">
                  <c:v>4.5999999999999996</c:v>
                </c:pt>
                <c:pt idx="330">
                  <c:v>4.5999999999999996</c:v>
                </c:pt>
                <c:pt idx="331">
                  <c:v>4.5999999999999996</c:v>
                </c:pt>
                <c:pt idx="332">
                  <c:v>4.5999999999999996</c:v>
                </c:pt>
                <c:pt idx="333">
                  <c:v>4.5999999999999996</c:v>
                </c:pt>
                <c:pt idx="334">
                  <c:v>4.5999999999999996</c:v>
                </c:pt>
                <c:pt idx="335">
                  <c:v>4.5999999999999996</c:v>
                </c:pt>
                <c:pt idx="336">
                  <c:v>4.5999999999999996</c:v>
                </c:pt>
                <c:pt idx="337">
                  <c:v>4.5999999999999996</c:v>
                </c:pt>
                <c:pt idx="338">
                  <c:v>4.5999999999999996</c:v>
                </c:pt>
                <c:pt idx="339">
                  <c:v>4.5999999999999996</c:v>
                </c:pt>
                <c:pt idx="340">
                  <c:v>4.5999999999999996</c:v>
                </c:pt>
                <c:pt idx="341">
                  <c:v>4.5999999999999996</c:v>
                </c:pt>
                <c:pt idx="342">
                  <c:v>4.5999999999999996</c:v>
                </c:pt>
                <c:pt idx="343">
                  <c:v>4.5999999999999996</c:v>
                </c:pt>
                <c:pt idx="344">
                  <c:v>4.5999999999999996</c:v>
                </c:pt>
                <c:pt idx="345">
                  <c:v>4.5999999999999996</c:v>
                </c:pt>
                <c:pt idx="346">
                  <c:v>4.5999999999999996</c:v>
                </c:pt>
                <c:pt idx="347">
                  <c:v>4.5999999999999996</c:v>
                </c:pt>
                <c:pt idx="348">
                  <c:v>4.5999999999999996</c:v>
                </c:pt>
                <c:pt idx="349">
                  <c:v>4.5999999999999996</c:v>
                </c:pt>
                <c:pt idx="350">
                  <c:v>4.5999999999999996</c:v>
                </c:pt>
                <c:pt idx="351">
                  <c:v>4.5999999999999996</c:v>
                </c:pt>
                <c:pt idx="352">
                  <c:v>4.5999999999999996</c:v>
                </c:pt>
                <c:pt idx="353">
                  <c:v>4.5999999999999996</c:v>
                </c:pt>
                <c:pt idx="354">
                  <c:v>4.5999999999999996</c:v>
                </c:pt>
                <c:pt idx="355">
                  <c:v>4.5999999999999996</c:v>
                </c:pt>
                <c:pt idx="356">
                  <c:v>4.5999999999999996</c:v>
                </c:pt>
                <c:pt idx="357">
                  <c:v>4.5999999999999996</c:v>
                </c:pt>
                <c:pt idx="358">
                  <c:v>4.5999999999999996</c:v>
                </c:pt>
                <c:pt idx="359">
                  <c:v>4.5999999999999996</c:v>
                </c:pt>
                <c:pt idx="360">
                  <c:v>4.5999999999999996</c:v>
                </c:pt>
                <c:pt idx="361">
                  <c:v>4.5999999999999996</c:v>
                </c:pt>
                <c:pt idx="362">
                  <c:v>4.5999999999999996</c:v>
                </c:pt>
                <c:pt idx="363">
                  <c:v>4.5999999999999996</c:v>
                </c:pt>
                <c:pt idx="364">
                  <c:v>4.5999999999999996</c:v>
                </c:pt>
                <c:pt idx="365">
                  <c:v>4.5999999999999996</c:v>
                </c:pt>
                <c:pt idx="366">
                  <c:v>4.5999999999999996</c:v>
                </c:pt>
                <c:pt idx="367">
                  <c:v>4.5999999999999996</c:v>
                </c:pt>
                <c:pt idx="368">
                  <c:v>4.5999999999999996</c:v>
                </c:pt>
                <c:pt idx="369">
                  <c:v>4.5999999999999996</c:v>
                </c:pt>
                <c:pt idx="370">
                  <c:v>4.5999999999999996</c:v>
                </c:pt>
                <c:pt idx="371">
                  <c:v>4.5999999999999996</c:v>
                </c:pt>
                <c:pt idx="372">
                  <c:v>4.5999999999999996</c:v>
                </c:pt>
                <c:pt idx="373">
                  <c:v>4.5999999999999996</c:v>
                </c:pt>
                <c:pt idx="374">
                  <c:v>4.5999999999999996</c:v>
                </c:pt>
                <c:pt idx="375">
                  <c:v>4.5999999999999996</c:v>
                </c:pt>
                <c:pt idx="376">
                  <c:v>4.5999999999999996</c:v>
                </c:pt>
                <c:pt idx="377">
                  <c:v>4.5999999999999996</c:v>
                </c:pt>
                <c:pt idx="378">
                  <c:v>4.5999999999999996</c:v>
                </c:pt>
                <c:pt idx="379">
                  <c:v>4.5999999999999996</c:v>
                </c:pt>
                <c:pt idx="380">
                  <c:v>4.5999999999999996</c:v>
                </c:pt>
                <c:pt idx="381">
                  <c:v>4.5999999999999996</c:v>
                </c:pt>
                <c:pt idx="382">
                  <c:v>4.5999999999999996</c:v>
                </c:pt>
                <c:pt idx="383">
                  <c:v>4.5999999999999996</c:v>
                </c:pt>
                <c:pt idx="384">
                  <c:v>4.5999999999999996</c:v>
                </c:pt>
                <c:pt idx="385">
                  <c:v>4.5999999999999996</c:v>
                </c:pt>
                <c:pt idx="386">
                  <c:v>4.5999999999999996</c:v>
                </c:pt>
                <c:pt idx="387">
                  <c:v>4.5999999999999996</c:v>
                </c:pt>
                <c:pt idx="388">
                  <c:v>4.5999999999999996</c:v>
                </c:pt>
                <c:pt idx="389">
                  <c:v>4.5999999999999996</c:v>
                </c:pt>
                <c:pt idx="390">
                  <c:v>4.5999999999999996</c:v>
                </c:pt>
                <c:pt idx="391">
                  <c:v>4.5999999999999996</c:v>
                </c:pt>
                <c:pt idx="392">
                  <c:v>4.5999999999999996</c:v>
                </c:pt>
                <c:pt idx="393">
                  <c:v>4.5999999999999996</c:v>
                </c:pt>
                <c:pt idx="394">
                  <c:v>4.5999999999999996</c:v>
                </c:pt>
                <c:pt idx="395">
                  <c:v>4.5999999999999996</c:v>
                </c:pt>
                <c:pt idx="396">
                  <c:v>4.5999999999999996</c:v>
                </c:pt>
                <c:pt idx="397">
                  <c:v>4.5999999999999996</c:v>
                </c:pt>
                <c:pt idx="398">
                  <c:v>4.5999999999999996</c:v>
                </c:pt>
                <c:pt idx="399">
                  <c:v>4.5999999999999996</c:v>
                </c:pt>
                <c:pt idx="400">
                  <c:v>4.5999999999999996</c:v>
                </c:pt>
                <c:pt idx="401">
                  <c:v>4.5999999999999996</c:v>
                </c:pt>
                <c:pt idx="402">
                  <c:v>4.5999999999999996</c:v>
                </c:pt>
                <c:pt idx="403">
                  <c:v>4.5999999999999996</c:v>
                </c:pt>
                <c:pt idx="404">
                  <c:v>4.5999999999999996</c:v>
                </c:pt>
                <c:pt idx="405">
                  <c:v>4.5999999999999996</c:v>
                </c:pt>
                <c:pt idx="406">
                  <c:v>4.5999999999999996</c:v>
                </c:pt>
                <c:pt idx="407">
                  <c:v>4.5999999999999996</c:v>
                </c:pt>
                <c:pt idx="408">
                  <c:v>4.5999999999999996</c:v>
                </c:pt>
                <c:pt idx="409">
                  <c:v>4.5999999999999996</c:v>
                </c:pt>
                <c:pt idx="410">
                  <c:v>4.5999999999999996</c:v>
                </c:pt>
                <c:pt idx="411">
                  <c:v>4.5999999999999996</c:v>
                </c:pt>
                <c:pt idx="412">
                  <c:v>4.5999999999999996</c:v>
                </c:pt>
                <c:pt idx="413">
                  <c:v>4.5999999999999996</c:v>
                </c:pt>
                <c:pt idx="414">
                  <c:v>4.5999999999999996</c:v>
                </c:pt>
                <c:pt idx="415">
                  <c:v>4.5999999999999996</c:v>
                </c:pt>
                <c:pt idx="416">
                  <c:v>4.5999999999999996</c:v>
                </c:pt>
                <c:pt idx="417">
                  <c:v>4.5999999999999996</c:v>
                </c:pt>
                <c:pt idx="418">
                  <c:v>4.5999999999999996</c:v>
                </c:pt>
                <c:pt idx="419">
                  <c:v>4.5999999999999996</c:v>
                </c:pt>
                <c:pt idx="420">
                  <c:v>4.5999999999999996</c:v>
                </c:pt>
                <c:pt idx="421">
                  <c:v>4.5999999999999996</c:v>
                </c:pt>
                <c:pt idx="422">
                  <c:v>4.5999999999999996</c:v>
                </c:pt>
                <c:pt idx="423">
                  <c:v>4.5999999999999996</c:v>
                </c:pt>
                <c:pt idx="424">
                  <c:v>4.5999999999999996</c:v>
                </c:pt>
                <c:pt idx="425">
                  <c:v>4.5999999999999996</c:v>
                </c:pt>
                <c:pt idx="426">
                  <c:v>4.5999999999999996</c:v>
                </c:pt>
                <c:pt idx="427">
                  <c:v>4.5999999999999996</c:v>
                </c:pt>
                <c:pt idx="428">
                  <c:v>4.5999999999999996</c:v>
                </c:pt>
                <c:pt idx="429">
                  <c:v>4.5999999999999996</c:v>
                </c:pt>
                <c:pt idx="430">
                  <c:v>4.5999999999999996</c:v>
                </c:pt>
                <c:pt idx="431">
                  <c:v>4.5999999999999996</c:v>
                </c:pt>
                <c:pt idx="432">
                  <c:v>4.5999999999999996</c:v>
                </c:pt>
                <c:pt idx="433">
                  <c:v>4.5999999999999996</c:v>
                </c:pt>
                <c:pt idx="434">
                  <c:v>4.5999999999999996</c:v>
                </c:pt>
                <c:pt idx="435">
                  <c:v>4.5999999999999996</c:v>
                </c:pt>
                <c:pt idx="436">
                  <c:v>4.5999999999999996</c:v>
                </c:pt>
                <c:pt idx="437">
                  <c:v>4.5999999999999996</c:v>
                </c:pt>
                <c:pt idx="438">
                  <c:v>4.5999999999999996</c:v>
                </c:pt>
                <c:pt idx="439">
                  <c:v>4.5999999999999996</c:v>
                </c:pt>
                <c:pt idx="440">
                  <c:v>4.5999999999999996</c:v>
                </c:pt>
                <c:pt idx="441">
                  <c:v>4.5999999999999996</c:v>
                </c:pt>
                <c:pt idx="442">
                  <c:v>4.5999999999999996</c:v>
                </c:pt>
                <c:pt idx="443">
                  <c:v>4.5999999999999996</c:v>
                </c:pt>
                <c:pt idx="444">
                  <c:v>4.5999999999999996</c:v>
                </c:pt>
                <c:pt idx="445">
                  <c:v>4.5999999999999996</c:v>
                </c:pt>
                <c:pt idx="446">
                  <c:v>4.5999999999999996</c:v>
                </c:pt>
                <c:pt idx="447">
                  <c:v>4.5999999999999996</c:v>
                </c:pt>
                <c:pt idx="448">
                  <c:v>4.5999999999999996</c:v>
                </c:pt>
                <c:pt idx="449">
                  <c:v>4.5999999999999996</c:v>
                </c:pt>
                <c:pt idx="450">
                  <c:v>4.5999999999999996</c:v>
                </c:pt>
                <c:pt idx="451">
                  <c:v>4.5999999999999996</c:v>
                </c:pt>
                <c:pt idx="452">
                  <c:v>4.5999999999999996</c:v>
                </c:pt>
                <c:pt idx="453">
                  <c:v>4.5999999999999996</c:v>
                </c:pt>
                <c:pt idx="454">
                  <c:v>4.5999999999999996</c:v>
                </c:pt>
                <c:pt idx="455">
                  <c:v>4.5999999999999996</c:v>
                </c:pt>
                <c:pt idx="456">
                  <c:v>4.5999999999999996</c:v>
                </c:pt>
                <c:pt idx="457">
                  <c:v>4.5999999999999996</c:v>
                </c:pt>
                <c:pt idx="458">
                  <c:v>4.5999999999999996</c:v>
                </c:pt>
                <c:pt idx="459">
                  <c:v>4.5999999999999996</c:v>
                </c:pt>
                <c:pt idx="460">
                  <c:v>4.5999999999999996</c:v>
                </c:pt>
                <c:pt idx="461">
                  <c:v>4.5999999999999996</c:v>
                </c:pt>
                <c:pt idx="462">
                  <c:v>4.5999999999999996</c:v>
                </c:pt>
                <c:pt idx="463">
                  <c:v>4.5999999999999996</c:v>
                </c:pt>
                <c:pt idx="464">
                  <c:v>4.5999999999999996</c:v>
                </c:pt>
                <c:pt idx="465">
                  <c:v>4.5999999999999996</c:v>
                </c:pt>
                <c:pt idx="466">
                  <c:v>4.5999999999999996</c:v>
                </c:pt>
                <c:pt idx="467">
                  <c:v>4.5999999999999996</c:v>
                </c:pt>
                <c:pt idx="468">
                  <c:v>4.5999999999999996</c:v>
                </c:pt>
                <c:pt idx="469">
                  <c:v>4.5999999999999996</c:v>
                </c:pt>
                <c:pt idx="470">
                  <c:v>4.5999999999999996</c:v>
                </c:pt>
                <c:pt idx="471">
                  <c:v>4.5999999999999996</c:v>
                </c:pt>
                <c:pt idx="472">
                  <c:v>4.5999999999999996</c:v>
                </c:pt>
                <c:pt idx="473">
                  <c:v>4.5999999999999996</c:v>
                </c:pt>
                <c:pt idx="474">
                  <c:v>4.5999999999999996</c:v>
                </c:pt>
                <c:pt idx="475">
                  <c:v>4.5999999999999996</c:v>
                </c:pt>
                <c:pt idx="476">
                  <c:v>4.5999999999999996</c:v>
                </c:pt>
                <c:pt idx="477">
                  <c:v>4.5999999999999996</c:v>
                </c:pt>
                <c:pt idx="478">
                  <c:v>4.5999999999999996</c:v>
                </c:pt>
                <c:pt idx="479">
                  <c:v>4.5999999999999996</c:v>
                </c:pt>
                <c:pt idx="480">
                  <c:v>4.5999999999999996</c:v>
                </c:pt>
                <c:pt idx="481">
                  <c:v>4.5999999999999996</c:v>
                </c:pt>
                <c:pt idx="482">
                  <c:v>4.5999999999999996</c:v>
                </c:pt>
                <c:pt idx="483">
                  <c:v>4.5999999999999996</c:v>
                </c:pt>
                <c:pt idx="484">
                  <c:v>4.5999999999999996</c:v>
                </c:pt>
                <c:pt idx="485">
                  <c:v>4.5999999999999996</c:v>
                </c:pt>
                <c:pt idx="486">
                  <c:v>4.5999999999999996</c:v>
                </c:pt>
                <c:pt idx="487">
                  <c:v>4.5999999999999996</c:v>
                </c:pt>
                <c:pt idx="488">
                  <c:v>4.5999999999999996</c:v>
                </c:pt>
                <c:pt idx="489">
                  <c:v>4.5999999999999996</c:v>
                </c:pt>
                <c:pt idx="490">
                  <c:v>4.5999999999999996</c:v>
                </c:pt>
                <c:pt idx="491">
                  <c:v>4.5999999999999996</c:v>
                </c:pt>
                <c:pt idx="492">
                  <c:v>4.5999999999999996</c:v>
                </c:pt>
                <c:pt idx="493">
                  <c:v>4.5999999999999996</c:v>
                </c:pt>
                <c:pt idx="494">
                  <c:v>4.5999999999999996</c:v>
                </c:pt>
                <c:pt idx="495">
                  <c:v>4.5999999999999996</c:v>
                </c:pt>
                <c:pt idx="496">
                  <c:v>4.5999999999999996</c:v>
                </c:pt>
                <c:pt idx="497">
                  <c:v>4.5999999999999996</c:v>
                </c:pt>
                <c:pt idx="498">
                  <c:v>4.5999999999999996</c:v>
                </c:pt>
                <c:pt idx="499">
                  <c:v>4.5999999999999996</c:v>
                </c:pt>
                <c:pt idx="500">
                  <c:v>4.5999999999999996</c:v>
                </c:pt>
                <c:pt idx="501">
                  <c:v>4.5999999999999996</c:v>
                </c:pt>
                <c:pt idx="502">
                  <c:v>4.5999999999999996</c:v>
                </c:pt>
                <c:pt idx="503">
                  <c:v>4.5999999999999996</c:v>
                </c:pt>
                <c:pt idx="504">
                  <c:v>4.5999999999999996</c:v>
                </c:pt>
                <c:pt idx="505">
                  <c:v>4.5999999999999996</c:v>
                </c:pt>
                <c:pt idx="506">
                  <c:v>4.5999999999999996</c:v>
                </c:pt>
                <c:pt idx="507">
                  <c:v>4.5999999999999996</c:v>
                </c:pt>
                <c:pt idx="508">
                  <c:v>4.5999999999999996</c:v>
                </c:pt>
                <c:pt idx="509">
                  <c:v>4.5999999999999996</c:v>
                </c:pt>
                <c:pt idx="510">
                  <c:v>4.5999999999999996</c:v>
                </c:pt>
                <c:pt idx="511">
                  <c:v>4.5999999999999996</c:v>
                </c:pt>
                <c:pt idx="512">
                  <c:v>4.5999999999999996</c:v>
                </c:pt>
                <c:pt idx="513">
                  <c:v>4.5999999999999996</c:v>
                </c:pt>
                <c:pt idx="514">
                  <c:v>4.5999999999999996</c:v>
                </c:pt>
                <c:pt idx="515">
                  <c:v>4.5999999999999996</c:v>
                </c:pt>
                <c:pt idx="516">
                  <c:v>4.5999999999999996</c:v>
                </c:pt>
                <c:pt idx="517">
                  <c:v>4.5999999999999996</c:v>
                </c:pt>
                <c:pt idx="518">
                  <c:v>4.5999999999999996</c:v>
                </c:pt>
                <c:pt idx="519">
                  <c:v>4.5999999999999996</c:v>
                </c:pt>
                <c:pt idx="520">
                  <c:v>4.5999999999999996</c:v>
                </c:pt>
                <c:pt idx="521">
                  <c:v>4.5999999999999996</c:v>
                </c:pt>
                <c:pt idx="522">
                  <c:v>4.5999999999999996</c:v>
                </c:pt>
                <c:pt idx="523">
                  <c:v>4.5999999999999996</c:v>
                </c:pt>
                <c:pt idx="524">
                  <c:v>4.5999999999999996</c:v>
                </c:pt>
                <c:pt idx="525">
                  <c:v>4.5999999999999996</c:v>
                </c:pt>
                <c:pt idx="526">
                  <c:v>4.5999999999999996</c:v>
                </c:pt>
                <c:pt idx="527">
                  <c:v>4.5999999999999996</c:v>
                </c:pt>
                <c:pt idx="528">
                  <c:v>4.5999999999999996</c:v>
                </c:pt>
                <c:pt idx="529">
                  <c:v>4.5999999999999996</c:v>
                </c:pt>
                <c:pt idx="530">
                  <c:v>4.5999999999999996</c:v>
                </c:pt>
                <c:pt idx="531">
                  <c:v>4.5999999999999996</c:v>
                </c:pt>
                <c:pt idx="532">
                  <c:v>4.5999999999999996</c:v>
                </c:pt>
                <c:pt idx="533">
                  <c:v>4.5999999999999996</c:v>
                </c:pt>
                <c:pt idx="534">
                  <c:v>4.5999999999999996</c:v>
                </c:pt>
                <c:pt idx="535">
                  <c:v>4.5999999999999996</c:v>
                </c:pt>
                <c:pt idx="536">
                  <c:v>4.5999999999999996</c:v>
                </c:pt>
                <c:pt idx="537">
                  <c:v>4.5999999999999996</c:v>
                </c:pt>
                <c:pt idx="538">
                  <c:v>4.5999999999999996</c:v>
                </c:pt>
                <c:pt idx="539">
                  <c:v>4.5999999999999996</c:v>
                </c:pt>
                <c:pt idx="540">
                  <c:v>4.5999999999999996</c:v>
                </c:pt>
                <c:pt idx="541">
                  <c:v>4.5999999999999996</c:v>
                </c:pt>
                <c:pt idx="542">
                  <c:v>4.5999999999999996</c:v>
                </c:pt>
                <c:pt idx="543">
                  <c:v>4.5999999999999996</c:v>
                </c:pt>
                <c:pt idx="544">
                  <c:v>4.5999999999999996</c:v>
                </c:pt>
                <c:pt idx="545">
                  <c:v>4.5999999999999996</c:v>
                </c:pt>
                <c:pt idx="546">
                  <c:v>4.5999999999999996</c:v>
                </c:pt>
                <c:pt idx="547">
                  <c:v>4.5999999999999996</c:v>
                </c:pt>
                <c:pt idx="548">
                  <c:v>4.5999999999999996</c:v>
                </c:pt>
                <c:pt idx="549">
                  <c:v>4.5999999999999996</c:v>
                </c:pt>
                <c:pt idx="550">
                  <c:v>4.5999999999999996</c:v>
                </c:pt>
                <c:pt idx="551">
                  <c:v>4.5999999999999996</c:v>
                </c:pt>
                <c:pt idx="552">
                  <c:v>4.5999999999999996</c:v>
                </c:pt>
                <c:pt idx="553">
                  <c:v>4.5999999999999996</c:v>
                </c:pt>
                <c:pt idx="554">
                  <c:v>4.5999999999999996</c:v>
                </c:pt>
                <c:pt idx="555">
                  <c:v>4.5999999999999996</c:v>
                </c:pt>
                <c:pt idx="556">
                  <c:v>4.5999999999999996</c:v>
                </c:pt>
                <c:pt idx="557">
                  <c:v>4.5999999999999996</c:v>
                </c:pt>
                <c:pt idx="558">
                  <c:v>4.5999999999999996</c:v>
                </c:pt>
                <c:pt idx="559">
                  <c:v>4.5999999999999996</c:v>
                </c:pt>
                <c:pt idx="560">
                  <c:v>4.5999999999999996</c:v>
                </c:pt>
                <c:pt idx="561">
                  <c:v>4.5999999999999996</c:v>
                </c:pt>
                <c:pt idx="562">
                  <c:v>4.5999999999999996</c:v>
                </c:pt>
                <c:pt idx="563">
                  <c:v>4.5999999999999996</c:v>
                </c:pt>
                <c:pt idx="564">
                  <c:v>4.5999999999999996</c:v>
                </c:pt>
                <c:pt idx="565">
                  <c:v>4.5999999999999996</c:v>
                </c:pt>
                <c:pt idx="566">
                  <c:v>4.5999999999999996</c:v>
                </c:pt>
                <c:pt idx="567">
                  <c:v>4.5999999999999996</c:v>
                </c:pt>
                <c:pt idx="568">
                  <c:v>4.5999999999999996</c:v>
                </c:pt>
                <c:pt idx="569">
                  <c:v>4.5999999999999996</c:v>
                </c:pt>
                <c:pt idx="570">
                  <c:v>4.5999999999999996</c:v>
                </c:pt>
                <c:pt idx="571">
                  <c:v>4.5999999999999996</c:v>
                </c:pt>
                <c:pt idx="572">
                  <c:v>4.5999999999999996</c:v>
                </c:pt>
                <c:pt idx="573">
                  <c:v>4.5999999999999996</c:v>
                </c:pt>
                <c:pt idx="574">
                  <c:v>4.5999999999999996</c:v>
                </c:pt>
                <c:pt idx="575">
                  <c:v>4.5999999999999996</c:v>
                </c:pt>
                <c:pt idx="576">
                  <c:v>4.5999999999999996</c:v>
                </c:pt>
                <c:pt idx="577">
                  <c:v>4.5999999999999996</c:v>
                </c:pt>
                <c:pt idx="578">
                  <c:v>4.5999999999999996</c:v>
                </c:pt>
                <c:pt idx="579">
                  <c:v>4.5999999999999996</c:v>
                </c:pt>
                <c:pt idx="580">
                  <c:v>4.5999999999999996</c:v>
                </c:pt>
                <c:pt idx="581">
                  <c:v>4.5999999999999996</c:v>
                </c:pt>
                <c:pt idx="582">
                  <c:v>4.5999999999999996</c:v>
                </c:pt>
                <c:pt idx="583">
                  <c:v>4.5999999999999996</c:v>
                </c:pt>
                <c:pt idx="584">
                  <c:v>4.5999999999999996</c:v>
                </c:pt>
                <c:pt idx="585">
                  <c:v>4.5999999999999996</c:v>
                </c:pt>
                <c:pt idx="586">
                  <c:v>4.5999999999999996</c:v>
                </c:pt>
                <c:pt idx="587">
                  <c:v>4.5999999999999996</c:v>
                </c:pt>
                <c:pt idx="588">
                  <c:v>4.5999999999999996</c:v>
                </c:pt>
                <c:pt idx="589">
                  <c:v>4.5999999999999996</c:v>
                </c:pt>
                <c:pt idx="590">
                  <c:v>4.5999999999999996</c:v>
                </c:pt>
                <c:pt idx="591">
                  <c:v>4.5999999999999996</c:v>
                </c:pt>
                <c:pt idx="592">
                  <c:v>4.5999999999999996</c:v>
                </c:pt>
                <c:pt idx="593">
                  <c:v>4.5999999999999996</c:v>
                </c:pt>
                <c:pt idx="594">
                  <c:v>4.5999999999999996</c:v>
                </c:pt>
                <c:pt idx="595">
                  <c:v>4.5999999999999996</c:v>
                </c:pt>
                <c:pt idx="596">
                  <c:v>4.5999999999999996</c:v>
                </c:pt>
                <c:pt idx="597">
                  <c:v>4.5999999999999996</c:v>
                </c:pt>
                <c:pt idx="598">
                  <c:v>4.5999999999999996</c:v>
                </c:pt>
                <c:pt idx="599">
                  <c:v>4.5999999999999996</c:v>
                </c:pt>
                <c:pt idx="600">
                  <c:v>4.5999999999999996</c:v>
                </c:pt>
                <c:pt idx="601">
                  <c:v>4.5999999999999996</c:v>
                </c:pt>
                <c:pt idx="602">
                  <c:v>4.5999999999999996</c:v>
                </c:pt>
                <c:pt idx="603">
                  <c:v>4.5999999999999996</c:v>
                </c:pt>
                <c:pt idx="604">
                  <c:v>4.5999999999999996</c:v>
                </c:pt>
                <c:pt idx="605">
                  <c:v>4.5999999999999996</c:v>
                </c:pt>
                <c:pt idx="606">
                  <c:v>4.5999999999999996</c:v>
                </c:pt>
                <c:pt idx="607">
                  <c:v>4.5999999999999996</c:v>
                </c:pt>
                <c:pt idx="608">
                  <c:v>4.5999999999999996</c:v>
                </c:pt>
                <c:pt idx="609">
                  <c:v>4.5999999999999996</c:v>
                </c:pt>
                <c:pt idx="610">
                  <c:v>4.5999999999999996</c:v>
                </c:pt>
                <c:pt idx="611">
                  <c:v>4.5999999999999996</c:v>
                </c:pt>
                <c:pt idx="612">
                  <c:v>4.5999999999999996</c:v>
                </c:pt>
                <c:pt idx="613">
                  <c:v>4.5999999999999996</c:v>
                </c:pt>
                <c:pt idx="614">
                  <c:v>4.5999999999999996</c:v>
                </c:pt>
                <c:pt idx="615">
                  <c:v>4.5999999999999996</c:v>
                </c:pt>
                <c:pt idx="616">
                  <c:v>4.5999999999999996</c:v>
                </c:pt>
                <c:pt idx="617">
                  <c:v>4.5999999999999996</c:v>
                </c:pt>
                <c:pt idx="618">
                  <c:v>4.5999999999999996</c:v>
                </c:pt>
                <c:pt idx="619">
                  <c:v>4.5999999999999996</c:v>
                </c:pt>
                <c:pt idx="620">
                  <c:v>4.5999999999999996</c:v>
                </c:pt>
                <c:pt idx="621">
                  <c:v>4.5999999999999996</c:v>
                </c:pt>
                <c:pt idx="622">
                  <c:v>4.5999999999999996</c:v>
                </c:pt>
                <c:pt idx="623">
                  <c:v>4.5999999999999996</c:v>
                </c:pt>
                <c:pt idx="624">
                  <c:v>4.5999999999999996</c:v>
                </c:pt>
                <c:pt idx="625">
                  <c:v>4.5999999999999996</c:v>
                </c:pt>
                <c:pt idx="626">
                  <c:v>4.5999999999999996</c:v>
                </c:pt>
                <c:pt idx="627">
                  <c:v>4.5999999999999996</c:v>
                </c:pt>
                <c:pt idx="628">
                  <c:v>4.5999999999999996</c:v>
                </c:pt>
                <c:pt idx="629">
                  <c:v>4.5999999999999996</c:v>
                </c:pt>
                <c:pt idx="630">
                  <c:v>4.5999999999999996</c:v>
                </c:pt>
                <c:pt idx="631">
                  <c:v>4.5999999999999996</c:v>
                </c:pt>
                <c:pt idx="632">
                  <c:v>4.5999999999999996</c:v>
                </c:pt>
                <c:pt idx="633">
                  <c:v>4.5999999999999996</c:v>
                </c:pt>
                <c:pt idx="634">
                  <c:v>4.5999999999999996</c:v>
                </c:pt>
                <c:pt idx="635">
                  <c:v>4.5999999999999996</c:v>
                </c:pt>
                <c:pt idx="636">
                  <c:v>4.5999999999999996</c:v>
                </c:pt>
                <c:pt idx="637">
                  <c:v>4.5999999999999996</c:v>
                </c:pt>
                <c:pt idx="638">
                  <c:v>4.5999999999999996</c:v>
                </c:pt>
                <c:pt idx="639">
                  <c:v>4.5999999999999996</c:v>
                </c:pt>
                <c:pt idx="640">
                  <c:v>4.5999999999999996</c:v>
                </c:pt>
                <c:pt idx="641">
                  <c:v>4.5999999999999996</c:v>
                </c:pt>
                <c:pt idx="642">
                  <c:v>4.5999999999999996</c:v>
                </c:pt>
                <c:pt idx="643">
                  <c:v>4.5999999999999996</c:v>
                </c:pt>
                <c:pt idx="644">
                  <c:v>4.5999999999999996</c:v>
                </c:pt>
                <c:pt idx="645">
                  <c:v>4.5999999999999996</c:v>
                </c:pt>
                <c:pt idx="646">
                  <c:v>4.5999999999999996</c:v>
                </c:pt>
                <c:pt idx="647">
                  <c:v>4.5999999999999996</c:v>
                </c:pt>
                <c:pt idx="648">
                  <c:v>4.5999999999999996</c:v>
                </c:pt>
                <c:pt idx="649">
                  <c:v>4.5999999999999996</c:v>
                </c:pt>
                <c:pt idx="650">
                  <c:v>4.5999999999999996</c:v>
                </c:pt>
                <c:pt idx="651">
                  <c:v>4.5999999999999996</c:v>
                </c:pt>
                <c:pt idx="652">
                  <c:v>4.5999999999999996</c:v>
                </c:pt>
                <c:pt idx="653">
                  <c:v>4.5999999999999996</c:v>
                </c:pt>
                <c:pt idx="654">
                  <c:v>4.5999999999999996</c:v>
                </c:pt>
                <c:pt idx="655">
                  <c:v>4.5999999999999996</c:v>
                </c:pt>
                <c:pt idx="656">
                  <c:v>4.5999999999999996</c:v>
                </c:pt>
                <c:pt idx="657">
                  <c:v>4.5999999999999996</c:v>
                </c:pt>
                <c:pt idx="658">
                  <c:v>4.5999999999999996</c:v>
                </c:pt>
                <c:pt idx="659">
                  <c:v>4.5999999999999996</c:v>
                </c:pt>
                <c:pt idx="660">
                  <c:v>4.5999999999999996</c:v>
                </c:pt>
                <c:pt idx="661">
                  <c:v>4.5999999999999996</c:v>
                </c:pt>
                <c:pt idx="662">
                  <c:v>4.5999999999999996</c:v>
                </c:pt>
                <c:pt idx="663">
                  <c:v>4.5999999999999996</c:v>
                </c:pt>
                <c:pt idx="664">
                  <c:v>4.5999999999999996</c:v>
                </c:pt>
                <c:pt idx="665">
                  <c:v>4.5999999999999996</c:v>
                </c:pt>
                <c:pt idx="666">
                  <c:v>4.5999999999999996</c:v>
                </c:pt>
                <c:pt idx="667">
                  <c:v>4.5999999999999996</c:v>
                </c:pt>
                <c:pt idx="668">
                  <c:v>4.5999999999999996</c:v>
                </c:pt>
                <c:pt idx="669">
                  <c:v>4.5999999999999996</c:v>
                </c:pt>
                <c:pt idx="670">
                  <c:v>4.5999999999999996</c:v>
                </c:pt>
                <c:pt idx="671">
                  <c:v>4.5999999999999996</c:v>
                </c:pt>
                <c:pt idx="672">
                  <c:v>4.5999999999999996</c:v>
                </c:pt>
                <c:pt idx="673">
                  <c:v>4.5999999999999996</c:v>
                </c:pt>
                <c:pt idx="674">
                  <c:v>4.5999999999999996</c:v>
                </c:pt>
                <c:pt idx="675">
                  <c:v>4.5999999999999996</c:v>
                </c:pt>
                <c:pt idx="676">
                  <c:v>4.5999999999999996</c:v>
                </c:pt>
                <c:pt idx="677">
                  <c:v>4.5999999999999996</c:v>
                </c:pt>
                <c:pt idx="678">
                  <c:v>4.5999999999999996</c:v>
                </c:pt>
                <c:pt idx="679">
                  <c:v>4.5999999999999996</c:v>
                </c:pt>
                <c:pt idx="680">
                  <c:v>4.5999999999999996</c:v>
                </c:pt>
                <c:pt idx="681">
                  <c:v>4.5999999999999996</c:v>
                </c:pt>
                <c:pt idx="682">
                  <c:v>4.5999999999999996</c:v>
                </c:pt>
                <c:pt idx="683">
                  <c:v>4.5999999999999996</c:v>
                </c:pt>
                <c:pt idx="684">
                  <c:v>4.5999999999999996</c:v>
                </c:pt>
                <c:pt idx="685">
                  <c:v>4.5999999999999996</c:v>
                </c:pt>
                <c:pt idx="686">
                  <c:v>4.5999999999999996</c:v>
                </c:pt>
                <c:pt idx="687">
                  <c:v>4.5999999999999996</c:v>
                </c:pt>
                <c:pt idx="688">
                  <c:v>4.5999999999999996</c:v>
                </c:pt>
                <c:pt idx="689">
                  <c:v>4.5999999999999996</c:v>
                </c:pt>
                <c:pt idx="690">
                  <c:v>4.5999999999999996</c:v>
                </c:pt>
                <c:pt idx="691">
                  <c:v>4.5999999999999996</c:v>
                </c:pt>
                <c:pt idx="692">
                  <c:v>4.5999999999999996</c:v>
                </c:pt>
                <c:pt idx="693">
                  <c:v>4.5999999999999996</c:v>
                </c:pt>
                <c:pt idx="694">
                  <c:v>4.5999999999999996</c:v>
                </c:pt>
                <c:pt idx="695">
                  <c:v>4.5999999999999996</c:v>
                </c:pt>
                <c:pt idx="696">
                  <c:v>4.5999999999999996</c:v>
                </c:pt>
                <c:pt idx="697">
                  <c:v>4.5999999999999996</c:v>
                </c:pt>
                <c:pt idx="698">
                  <c:v>4.5999999999999996</c:v>
                </c:pt>
                <c:pt idx="699">
                  <c:v>4.5999999999999996</c:v>
                </c:pt>
                <c:pt idx="700">
                  <c:v>4.5999999999999996</c:v>
                </c:pt>
                <c:pt idx="701">
                  <c:v>4.5999999999999996</c:v>
                </c:pt>
                <c:pt idx="702">
                  <c:v>4.5999999999999996</c:v>
                </c:pt>
                <c:pt idx="703">
                  <c:v>4.5999999999999996</c:v>
                </c:pt>
                <c:pt idx="704">
                  <c:v>4.5999999999999996</c:v>
                </c:pt>
                <c:pt idx="705">
                  <c:v>4.5999999999999996</c:v>
                </c:pt>
                <c:pt idx="706">
                  <c:v>4.5999999999999996</c:v>
                </c:pt>
                <c:pt idx="707">
                  <c:v>4.5999999999999996</c:v>
                </c:pt>
                <c:pt idx="708">
                  <c:v>4.5999999999999996</c:v>
                </c:pt>
                <c:pt idx="709">
                  <c:v>4.5999999999999996</c:v>
                </c:pt>
                <c:pt idx="710">
                  <c:v>4.5999999999999996</c:v>
                </c:pt>
                <c:pt idx="711">
                  <c:v>4.5999999999999996</c:v>
                </c:pt>
                <c:pt idx="712">
                  <c:v>4.5999999999999996</c:v>
                </c:pt>
                <c:pt idx="713">
                  <c:v>4.5999999999999996</c:v>
                </c:pt>
                <c:pt idx="714">
                  <c:v>4.5999999999999996</c:v>
                </c:pt>
                <c:pt idx="715">
                  <c:v>4.5999999999999996</c:v>
                </c:pt>
                <c:pt idx="716">
                  <c:v>4.5999999999999996</c:v>
                </c:pt>
                <c:pt idx="717">
                  <c:v>4.5999999999999996</c:v>
                </c:pt>
                <c:pt idx="718">
                  <c:v>4.5999999999999996</c:v>
                </c:pt>
                <c:pt idx="719">
                  <c:v>4.5999999999999996</c:v>
                </c:pt>
                <c:pt idx="720">
                  <c:v>4.5999999999999996</c:v>
                </c:pt>
                <c:pt idx="721">
                  <c:v>4.5999999999999996</c:v>
                </c:pt>
                <c:pt idx="722">
                  <c:v>4.5999999999999996</c:v>
                </c:pt>
                <c:pt idx="723">
                  <c:v>4.5999999999999996</c:v>
                </c:pt>
                <c:pt idx="724">
                  <c:v>4.5999999999999996</c:v>
                </c:pt>
                <c:pt idx="725">
                  <c:v>4.5999999999999996</c:v>
                </c:pt>
                <c:pt idx="726">
                  <c:v>4.5999999999999996</c:v>
                </c:pt>
                <c:pt idx="727">
                  <c:v>4.5999999999999996</c:v>
                </c:pt>
                <c:pt idx="728">
                  <c:v>4.5999999999999996</c:v>
                </c:pt>
                <c:pt idx="729">
                  <c:v>4.5999999999999996</c:v>
                </c:pt>
                <c:pt idx="730">
                  <c:v>4.5999999999999996</c:v>
                </c:pt>
                <c:pt idx="731">
                  <c:v>4.5999999999999996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1278-4808-8539-955BB81314B0}"/>
            </c:ext>
          </c:extLst>
        </c:ser>
        <c:ser>
          <c:idx val="12"/>
          <c:order val="19"/>
          <c:tx>
            <c:v>MINIMO ABSOLUTO 1973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DATOS!$Y$3:$Y$734</c:f>
              <c:numCache>
                <c:formatCode>0.00</c:formatCode>
                <c:ptCount val="732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6">
                  <c:v>0.25</c:v>
                </c:pt>
                <c:pt idx="7">
                  <c:v>0.25</c:v>
                </c:pt>
                <c:pt idx="8">
                  <c:v>0.25</c:v>
                </c:pt>
                <c:pt idx="9">
                  <c:v>0.25</c:v>
                </c:pt>
                <c:pt idx="10">
                  <c:v>0.25</c:v>
                </c:pt>
                <c:pt idx="11">
                  <c:v>0.25</c:v>
                </c:pt>
                <c:pt idx="12">
                  <c:v>0.25</c:v>
                </c:pt>
                <c:pt idx="13">
                  <c:v>0.25</c:v>
                </c:pt>
                <c:pt idx="14">
                  <c:v>0.25</c:v>
                </c:pt>
                <c:pt idx="15">
                  <c:v>0.25</c:v>
                </c:pt>
                <c:pt idx="16">
                  <c:v>0.25</c:v>
                </c:pt>
                <c:pt idx="17">
                  <c:v>0.25</c:v>
                </c:pt>
                <c:pt idx="18">
                  <c:v>0.25</c:v>
                </c:pt>
                <c:pt idx="19">
                  <c:v>0.25</c:v>
                </c:pt>
                <c:pt idx="20">
                  <c:v>0.25</c:v>
                </c:pt>
                <c:pt idx="21">
                  <c:v>0.25</c:v>
                </c:pt>
                <c:pt idx="22">
                  <c:v>0.25</c:v>
                </c:pt>
                <c:pt idx="23">
                  <c:v>0.25</c:v>
                </c:pt>
                <c:pt idx="24">
                  <c:v>0.25</c:v>
                </c:pt>
                <c:pt idx="25">
                  <c:v>0.25</c:v>
                </c:pt>
                <c:pt idx="26">
                  <c:v>0.25</c:v>
                </c:pt>
                <c:pt idx="27">
                  <c:v>0.25</c:v>
                </c:pt>
                <c:pt idx="28">
                  <c:v>0.25</c:v>
                </c:pt>
                <c:pt idx="29">
                  <c:v>0.25</c:v>
                </c:pt>
                <c:pt idx="30">
                  <c:v>0.25</c:v>
                </c:pt>
                <c:pt idx="31">
                  <c:v>0.25</c:v>
                </c:pt>
                <c:pt idx="32">
                  <c:v>0.25</c:v>
                </c:pt>
                <c:pt idx="33">
                  <c:v>0.25</c:v>
                </c:pt>
                <c:pt idx="34">
                  <c:v>0.25</c:v>
                </c:pt>
                <c:pt idx="35">
                  <c:v>0.25</c:v>
                </c:pt>
                <c:pt idx="36">
                  <c:v>0.25</c:v>
                </c:pt>
                <c:pt idx="37">
                  <c:v>0.25</c:v>
                </c:pt>
                <c:pt idx="38">
                  <c:v>0.25</c:v>
                </c:pt>
                <c:pt idx="39">
                  <c:v>0.25</c:v>
                </c:pt>
                <c:pt idx="40">
                  <c:v>0.25</c:v>
                </c:pt>
                <c:pt idx="41">
                  <c:v>0.25</c:v>
                </c:pt>
                <c:pt idx="42">
                  <c:v>0.25</c:v>
                </c:pt>
                <c:pt idx="43">
                  <c:v>0.25</c:v>
                </c:pt>
                <c:pt idx="44">
                  <c:v>0.25</c:v>
                </c:pt>
                <c:pt idx="45">
                  <c:v>0.25</c:v>
                </c:pt>
                <c:pt idx="46">
                  <c:v>0.25</c:v>
                </c:pt>
                <c:pt idx="47">
                  <c:v>0.25</c:v>
                </c:pt>
                <c:pt idx="48">
                  <c:v>0.25</c:v>
                </c:pt>
                <c:pt idx="49">
                  <c:v>0.25</c:v>
                </c:pt>
                <c:pt idx="50">
                  <c:v>0.25</c:v>
                </c:pt>
                <c:pt idx="51">
                  <c:v>0.25</c:v>
                </c:pt>
                <c:pt idx="52">
                  <c:v>0.25</c:v>
                </c:pt>
                <c:pt idx="53">
                  <c:v>0.25</c:v>
                </c:pt>
                <c:pt idx="54">
                  <c:v>0.25</c:v>
                </c:pt>
                <c:pt idx="55">
                  <c:v>0.25</c:v>
                </c:pt>
                <c:pt idx="56">
                  <c:v>0.25</c:v>
                </c:pt>
                <c:pt idx="57">
                  <c:v>0.25</c:v>
                </c:pt>
                <c:pt idx="58">
                  <c:v>0.25</c:v>
                </c:pt>
                <c:pt idx="59">
                  <c:v>0.25</c:v>
                </c:pt>
                <c:pt idx="60">
                  <c:v>0.25</c:v>
                </c:pt>
                <c:pt idx="61">
                  <c:v>0.25</c:v>
                </c:pt>
                <c:pt idx="62">
                  <c:v>0.25</c:v>
                </c:pt>
                <c:pt idx="63">
                  <c:v>0.25</c:v>
                </c:pt>
                <c:pt idx="64">
                  <c:v>0.25</c:v>
                </c:pt>
                <c:pt idx="65">
                  <c:v>0.25</c:v>
                </c:pt>
                <c:pt idx="66">
                  <c:v>0.25</c:v>
                </c:pt>
                <c:pt idx="67">
                  <c:v>0.25</c:v>
                </c:pt>
                <c:pt idx="68">
                  <c:v>0.25</c:v>
                </c:pt>
                <c:pt idx="69">
                  <c:v>0.25</c:v>
                </c:pt>
                <c:pt idx="70">
                  <c:v>0.25</c:v>
                </c:pt>
                <c:pt idx="71">
                  <c:v>0.25</c:v>
                </c:pt>
                <c:pt idx="72">
                  <c:v>0.25</c:v>
                </c:pt>
                <c:pt idx="73">
                  <c:v>0.25</c:v>
                </c:pt>
                <c:pt idx="74">
                  <c:v>0.25</c:v>
                </c:pt>
                <c:pt idx="75">
                  <c:v>0.25</c:v>
                </c:pt>
                <c:pt idx="76">
                  <c:v>0.25</c:v>
                </c:pt>
                <c:pt idx="77">
                  <c:v>0.25</c:v>
                </c:pt>
                <c:pt idx="78">
                  <c:v>0.25</c:v>
                </c:pt>
                <c:pt idx="79">
                  <c:v>0.25</c:v>
                </c:pt>
                <c:pt idx="80">
                  <c:v>0.25</c:v>
                </c:pt>
                <c:pt idx="81">
                  <c:v>0.25</c:v>
                </c:pt>
                <c:pt idx="82">
                  <c:v>0.25</c:v>
                </c:pt>
                <c:pt idx="83">
                  <c:v>0.25</c:v>
                </c:pt>
                <c:pt idx="84">
                  <c:v>0.25</c:v>
                </c:pt>
                <c:pt idx="85">
                  <c:v>0.25</c:v>
                </c:pt>
                <c:pt idx="86">
                  <c:v>0.25</c:v>
                </c:pt>
                <c:pt idx="87">
                  <c:v>0.25</c:v>
                </c:pt>
                <c:pt idx="88">
                  <c:v>0.25</c:v>
                </c:pt>
                <c:pt idx="89">
                  <c:v>0.25</c:v>
                </c:pt>
                <c:pt idx="90">
                  <c:v>0.25</c:v>
                </c:pt>
                <c:pt idx="91">
                  <c:v>0.25</c:v>
                </c:pt>
                <c:pt idx="92">
                  <c:v>0.25</c:v>
                </c:pt>
                <c:pt idx="93">
                  <c:v>0.25</c:v>
                </c:pt>
                <c:pt idx="94">
                  <c:v>0.25</c:v>
                </c:pt>
                <c:pt idx="95">
                  <c:v>0.25</c:v>
                </c:pt>
                <c:pt idx="96">
                  <c:v>0.25</c:v>
                </c:pt>
                <c:pt idx="97">
                  <c:v>0.25</c:v>
                </c:pt>
                <c:pt idx="98">
                  <c:v>0.25</c:v>
                </c:pt>
                <c:pt idx="99">
                  <c:v>0.25</c:v>
                </c:pt>
                <c:pt idx="100">
                  <c:v>0.25</c:v>
                </c:pt>
                <c:pt idx="101">
                  <c:v>0.25</c:v>
                </c:pt>
                <c:pt idx="102">
                  <c:v>0.25</c:v>
                </c:pt>
                <c:pt idx="103">
                  <c:v>0.25</c:v>
                </c:pt>
                <c:pt idx="104">
                  <c:v>0.25</c:v>
                </c:pt>
                <c:pt idx="105">
                  <c:v>0.25</c:v>
                </c:pt>
                <c:pt idx="106">
                  <c:v>0.25</c:v>
                </c:pt>
                <c:pt idx="107">
                  <c:v>0.25</c:v>
                </c:pt>
                <c:pt idx="108">
                  <c:v>0.25</c:v>
                </c:pt>
                <c:pt idx="109">
                  <c:v>0.25</c:v>
                </c:pt>
                <c:pt idx="110">
                  <c:v>0.25</c:v>
                </c:pt>
                <c:pt idx="111">
                  <c:v>0.25</c:v>
                </c:pt>
                <c:pt idx="112">
                  <c:v>0.25</c:v>
                </c:pt>
                <c:pt idx="113">
                  <c:v>0.25</c:v>
                </c:pt>
                <c:pt idx="114">
                  <c:v>0.25</c:v>
                </c:pt>
                <c:pt idx="115">
                  <c:v>0.25</c:v>
                </c:pt>
                <c:pt idx="116">
                  <c:v>0.25</c:v>
                </c:pt>
                <c:pt idx="117">
                  <c:v>0.25</c:v>
                </c:pt>
                <c:pt idx="118">
                  <c:v>0.25</c:v>
                </c:pt>
                <c:pt idx="119">
                  <c:v>0.25</c:v>
                </c:pt>
                <c:pt idx="120">
                  <c:v>0.25</c:v>
                </c:pt>
                <c:pt idx="121">
                  <c:v>0.25</c:v>
                </c:pt>
                <c:pt idx="122">
                  <c:v>0.25</c:v>
                </c:pt>
                <c:pt idx="123">
                  <c:v>0.25</c:v>
                </c:pt>
                <c:pt idx="124">
                  <c:v>0.25</c:v>
                </c:pt>
                <c:pt idx="125">
                  <c:v>0.25</c:v>
                </c:pt>
                <c:pt idx="126">
                  <c:v>0.25</c:v>
                </c:pt>
                <c:pt idx="127">
                  <c:v>0.25</c:v>
                </c:pt>
                <c:pt idx="128">
                  <c:v>0.25</c:v>
                </c:pt>
                <c:pt idx="129">
                  <c:v>0.25</c:v>
                </c:pt>
                <c:pt idx="130">
                  <c:v>0.25</c:v>
                </c:pt>
                <c:pt idx="131">
                  <c:v>0.25</c:v>
                </c:pt>
                <c:pt idx="132">
                  <c:v>0.25</c:v>
                </c:pt>
                <c:pt idx="133">
                  <c:v>0.25</c:v>
                </c:pt>
                <c:pt idx="134">
                  <c:v>0.25</c:v>
                </c:pt>
                <c:pt idx="135">
                  <c:v>0.25</c:v>
                </c:pt>
                <c:pt idx="136">
                  <c:v>0.25</c:v>
                </c:pt>
                <c:pt idx="137">
                  <c:v>0.25</c:v>
                </c:pt>
                <c:pt idx="138">
                  <c:v>0.25</c:v>
                </c:pt>
                <c:pt idx="139">
                  <c:v>0.25</c:v>
                </c:pt>
                <c:pt idx="140">
                  <c:v>0.25</c:v>
                </c:pt>
                <c:pt idx="141">
                  <c:v>0.25</c:v>
                </c:pt>
                <c:pt idx="142">
                  <c:v>0.25</c:v>
                </c:pt>
                <c:pt idx="143">
                  <c:v>0.25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0.25</c:v>
                </c:pt>
                <c:pt idx="161">
                  <c:v>0.25</c:v>
                </c:pt>
                <c:pt idx="162">
                  <c:v>0.25</c:v>
                </c:pt>
                <c:pt idx="163">
                  <c:v>0.25</c:v>
                </c:pt>
                <c:pt idx="164">
                  <c:v>0.25</c:v>
                </c:pt>
                <c:pt idx="165">
                  <c:v>0.25</c:v>
                </c:pt>
                <c:pt idx="166">
                  <c:v>0.25</c:v>
                </c:pt>
                <c:pt idx="167">
                  <c:v>0.25</c:v>
                </c:pt>
                <c:pt idx="168">
                  <c:v>0.25</c:v>
                </c:pt>
                <c:pt idx="169">
                  <c:v>0.25</c:v>
                </c:pt>
                <c:pt idx="170">
                  <c:v>0.25</c:v>
                </c:pt>
                <c:pt idx="171">
                  <c:v>0.25</c:v>
                </c:pt>
                <c:pt idx="172">
                  <c:v>0.25</c:v>
                </c:pt>
                <c:pt idx="173">
                  <c:v>0.25</c:v>
                </c:pt>
                <c:pt idx="174">
                  <c:v>0.25</c:v>
                </c:pt>
                <c:pt idx="175">
                  <c:v>0.25</c:v>
                </c:pt>
                <c:pt idx="176">
                  <c:v>0.25</c:v>
                </c:pt>
                <c:pt idx="177">
                  <c:v>0.25</c:v>
                </c:pt>
                <c:pt idx="178">
                  <c:v>0.25</c:v>
                </c:pt>
                <c:pt idx="179">
                  <c:v>0.25</c:v>
                </c:pt>
                <c:pt idx="180">
                  <c:v>0.25</c:v>
                </c:pt>
                <c:pt idx="181">
                  <c:v>0.25</c:v>
                </c:pt>
                <c:pt idx="182">
                  <c:v>0.25</c:v>
                </c:pt>
                <c:pt idx="183">
                  <c:v>0.25</c:v>
                </c:pt>
                <c:pt idx="184">
                  <c:v>0.25</c:v>
                </c:pt>
                <c:pt idx="185">
                  <c:v>0.25</c:v>
                </c:pt>
                <c:pt idx="186">
                  <c:v>0.25</c:v>
                </c:pt>
                <c:pt idx="187">
                  <c:v>0.25</c:v>
                </c:pt>
                <c:pt idx="188">
                  <c:v>0.25</c:v>
                </c:pt>
                <c:pt idx="189">
                  <c:v>0.25</c:v>
                </c:pt>
                <c:pt idx="190">
                  <c:v>0.25</c:v>
                </c:pt>
                <c:pt idx="191">
                  <c:v>0.25</c:v>
                </c:pt>
                <c:pt idx="192">
                  <c:v>0.25</c:v>
                </c:pt>
                <c:pt idx="193">
                  <c:v>0.25</c:v>
                </c:pt>
                <c:pt idx="194">
                  <c:v>0.25</c:v>
                </c:pt>
                <c:pt idx="195">
                  <c:v>0.25</c:v>
                </c:pt>
                <c:pt idx="196">
                  <c:v>0.25</c:v>
                </c:pt>
                <c:pt idx="197">
                  <c:v>0.25</c:v>
                </c:pt>
                <c:pt idx="198">
                  <c:v>0.25</c:v>
                </c:pt>
                <c:pt idx="199">
                  <c:v>0.25</c:v>
                </c:pt>
                <c:pt idx="200">
                  <c:v>0.25</c:v>
                </c:pt>
                <c:pt idx="201">
                  <c:v>0.25</c:v>
                </c:pt>
                <c:pt idx="202">
                  <c:v>0.25</c:v>
                </c:pt>
                <c:pt idx="203">
                  <c:v>0.25</c:v>
                </c:pt>
                <c:pt idx="204">
                  <c:v>0.25</c:v>
                </c:pt>
                <c:pt idx="205">
                  <c:v>0.25</c:v>
                </c:pt>
                <c:pt idx="206">
                  <c:v>0.25</c:v>
                </c:pt>
                <c:pt idx="207">
                  <c:v>0.25</c:v>
                </c:pt>
                <c:pt idx="208">
                  <c:v>0.25</c:v>
                </c:pt>
                <c:pt idx="209">
                  <c:v>0.25</c:v>
                </c:pt>
                <c:pt idx="210">
                  <c:v>0.25</c:v>
                </c:pt>
                <c:pt idx="211">
                  <c:v>0.25</c:v>
                </c:pt>
                <c:pt idx="212">
                  <c:v>0.25</c:v>
                </c:pt>
                <c:pt idx="213">
                  <c:v>0.25</c:v>
                </c:pt>
                <c:pt idx="214">
                  <c:v>0.25</c:v>
                </c:pt>
                <c:pt idx="215">
                  <c:v>0.25</c:v>
                </c:pt>
                <c:pt idx="216">
                  <c:v>0.25</c:v>
                </c:pt>
                <c:pt idx="217">
                  <c:v>0.25</c:v>
                </c:pt>
                <c:pt idx="218">
                  <c:v>0.25</c:v>
                </c:pt>
                <c:pt idx="219">
                  <c:v>0.25</c:v>
                </c:pt>
                <c:pt idx="220">
                  <c:v>0.25</c:v>
                </c:pt>
                <c:pt idx="221">
                  <c:v>0.25</c:v>
                </c:pt>
                <c:pt idx="222">
                  <c:v>0.25</c:v>
                </c:pt>
                <c:pt idx="223">
                  <c:v>0.25</c:v>
                </c:pt>
                <c:pt idx="224">
                  <c:v>0.25</c:v>
                </c:pt>
                <c:pt idx="225">
                  <c:v>0.25</c:v>
                </c:pt>
                <c:pt idx="226">
                  <c:v>0.25</c:v>
                </c:pt>
                <c:pt idx="227">
                  <c:v>0.25</c:v>
                </c:pt>
                <c:pt idx="228">
                  <c:v>0.25</c:v>
                </c:pt>
                <c:pt idx="229">
                  <c:v>0.25</c:v>
                </c:pt>
                <c:pt idx="230">
                  <c:v>0.25</c:v>
                </c:pt>
                <c:pt idx="231">
                  <c:v>0.25</c:v>
                </c:pt>
                <c:pt idx="232">
                  <c:v>0.25</c:v>
                </c:pt>
                <c:pt idx="233">
                  <c:v>0.25</c:v>
                </c:pt>
                <c:pt idx="234">
                  <c:v>0.25</c:v>
                </c:pt>
                <c:pt idx="235">
                  <c:v>0.25</c:v>
                </c:pt>
                <c:pt idx="236">
                  <c:v>0.25</c:v>
                </c:pt>
                <c:pt idx="237">
                  <c:v>0.25</c:v>
                </c:pt>
                <c:pt idx="238">
                  <c:v>0.25</c:v>
                </c:pt>
                <c:pt idx="239">
                  <c:v>0.25</c:v>
                </c:pt>
                <c:pt idx="240">
                  <c:v>0.25</c:v>
                </c:pt>
                <c:pt idx="241">
                  <c:v>0.25</c:v>
                </c:pt>
                <c:pt idx="242">
                  <c:v>0.25</c:v>
                </c:pt>
                <c:pt idx="243">
                  <c:v>0.25</c:v>
                </c:pt>
                <c:pt idx="244">
                  <c:v>0.25</c:v>
                </c:pt>
                <c:pt idx="245">
                  <c:v>0.25</c:v>
                </c:pt>
                <c:pt idx="246">
                  <c:v>0.25</c:v>
                </c:pt>
                <c:pt idx="247">
                  <c:v>0.25</c:v>
                </c:pt>
                <c:pt idx="248">
                  <c:v>0.25</c:v>
                </c:pt>
                <c:pt idx="249">
                  <c:v>0.25</c:v>
                </c:pt>
                <c:pt idx="250">
                  <c:v>0.25</c:v>
                </c:pt>
                <c:pt idx="251">
                  <c:v>0.25</c:v>
                </c:pt>
                <c:pt idx="252">
                  <c:v>0.25</c:v>
                </c:pt>
                <c:pt idx="253">
                  <c:v>0.25</c:v>
                </c:pt>
                <c:pt idx="254">
                  <c:v>0.25</c:v>
                </c:pt>
                <c:pt idx="255">
                  <c:v>0.25</c:v>
                </c:pt>
                <c:pt idx="256">
                  <c:v>0.25</c:v>
                </c:pt>
                <c:pt idx="257">
                  <c:v>0.25</c:v>
                </c:pt>
                <c:pt idx="258">
                  <c:v>0.25</c:v>
                </c:pt>
                <c:pt idx="259">
                  <c:v>0.25</c:v>
                </c:pt>
                <c:pt idx="260">
                  <c:v>0.25</c:v>
                </c:pt>
                <c:pt idx="261">
                  <c:v>0.25</c:v>
                </c:pt>
                <c:pt idx="262">
                  <c:v>0.25</c:v>
                </c:pt>
                <c:pt idx="263">
                  <c:v>0.25</c:v>
                </c:pt>
                <c:pt idx="264">
                  <c:v>0.25</c:v>
                </c:pt>
                <c:pt idx="265">
                  <c:v>0.25</c:v>
                </c:pt>
                <c:pt idx="266">
                  <c:v>0.25</c:v>
                </c:pt>
                <c:pt idx="267">
                  <c:v>0.25</c:v>
                </c:pt>
                <c:pt idx="268">
                  <c:v>0.25</c:v>
                </c:pt>
                <c:pt idx="269">
                  <c:v>0.25</c:v>
                </c:pt>
                <c:pt idx="270">
                  <c:v>0.25</c:v>
                </c:pt>
                <c:pt idx="271">
                  <c:v>0.25</c:v>
                </c:pt>
                <c:pt idx="272">
                  <c:v>0.25</c:v>
                </c:pt>
                <c:pt idx="273">
                  <c:v>0.25</c:v>
                </c:pt>
                <c:pt idx="274">
                  <c:v>0.25</c:v>
                </c:pt>
                <c:pt idx="275">
                  <c:v>0.25</c:v>
                </c:pt>
                <c:pt idx="276">
                  <c:v>0.25</c:v>
                </c:pt>
                <c:pt idx="277">
                  <c:v>0.25</c:v>
                </c:pt>
                <c:pt idx="278">
                  <c:v>0.25</c:v>
                </c:pt>
                <c:pt idx="279">
                  <c:v>0.25</c:v>
                </c:pt>
                <c:pt idx="280">
                  <c:v>0.25</c:v>
                </c:pt>
                <c:pt idx="281">
                  <c:v>0.25</c:v>
                </c:pt>
                <c:pt idx="282">
                  <c:v>0.25</c:v>
                </c:pt>
                <c:pt idx="283">
                  <c:v>0.25</c:v>
                </c:pt>
                <c:pt idx="284">
                  <c:v>0.25</c:v>
                </c:pt>
                <c:pt idx="285">
                  <c:v>0.25</c:v>
                </c:pt>
                <c:pt idx="286">
                  <c:v>0.25</c:v>
                </c:pt>
                <c:pt idx="287">
                  <c:v>0.25</c:v>
                </c:pt>
                <c:pt idx="288">
                  <c:v>0.25</c:v>
                </c:pt>
                <c:pt idx="289">
                  <c:v>0.25</c:v>
                </c:pt>
                <c:pt idx="290">
                  <c:v>0.25</c:v>
                </c:pt>
                <c:pt idx="291">
                  <c:v>0.25</c:v>
                </c:pt>
                <c:pt idx="292">
                  <c:v>0.25</c:v>
                </c:pt>
                <c:pt idx="293">
                  <c:v>0.25</c:v>
                </c:pt>
                <c:pt idx="294">
                  <c:v>0.25</c:v>
                </c:pt>
                <c:pt idx="295">
                  <c:v>0.25</c:v>
                </c:pt>
                <c:pt idx="296">
                  <c:v>0.25</c:v>
                </c:pt>
                <c:pt idx="297">
                  <c:v>0.25</c:v>
                </c:pt>
                <c:pt idx="298">
                  <c:v>0.25</c:v>
                </c:pt>
                <c:pt idx="299">
                  <c:v>0.25</c:v>
                </c:pt>
                <c:pt idx="300">
                  <c:v>0.25</c:v>
                </c:pt>
                <c:pt idx="301">
                  <c:v>0.25</c:v>
                </c:pt>
                <c:pt idx="302">
                  <c:v>0.25</c:v>
                </c:pt>
                <c:pt idx="303">
                  <c:v>0.25</c:v>
                </c:pt>
                <c:pt idx="304">
                  <c:v>0.25</c:v>
                </c:pt>
                <c:pt idx="305">
                  <c:v>0.25</c:v>
                </c:pt>
                <c:pt idx="306">
                  <c:v>0.25</c:v>
                </c:pt>
                <c:pt idx="307">
                  <c:v>0.25</c:v>
                </c:pt>
                <c:pt idx="308">
                  <c:v>0.25</c:v>
                </c:pt>
                <c:pt idx="309">
                  <c:v>0.25</c:v>
                </c:pt>
                <c:pt idx="310">
                  <c:v>0.25</c:v>
                </c:pt>
                <c:pt idx="311">
                  <c:v>0.25</c:v>
                </c:pt>
                <c:pt idx="312">
                  <c:v>0.25</c:v>
                </c:pt>
                <c:pt idx="313">
                  <c:v>0.25</c:v>
                </c:pt>
                <c:pt idx="314">
                  <c:v>0.25</c:v>
                </c:pt>
                <c:pt idx="315">
                  <c:v>0.25</c:v>
                </c:pt>
                <c:pt idx="316">
                  <c:v>0.25</c:v>
                </c:pt>
                <c:pt idx="317">
                  <c:v>0.25</c:v>
                </c:pt>
                <c:pt idx="318">
                  <c:v>0.25</c:v>
                </c:pt>
                <c:pt idx="319">
                  <c:v>0.25</c:v>
                </c:pt>
                <c:pt idx="320">
                  <c:v>0.25</c:v>
                </c:pt>
                <c:pt idx="321">
                  <c:v>0.25</c:v>
                </c:pt>
                <c:pt idx="322">
                  <c:v>0.25</c:v>
                </c:pt>
                <c:pt idx="323">
                  <c:v>0.25</c:v>
                </c:pt>
                <c:pt idx="324">
                  <c:v>0.25</c:v>
                </c:pt>
                <c:pt idx="325">
                  <c:v>0.25</c:v>
                </c:pt>
                <c:pt idx="326">
                  <c:v>0.25</c:v>
                </c:pt>
                <c:pt idx="327">
                  <c:v>0.25</c:v>
                </c:pt>
                <c:pt idx="328">
                  <c:v>0.25</c:v>
                </c:pt>
                <c:pt idx="329">
                  <c:v>0.25</c:v>
                </c:pt>
                <c:pt idx="330">
                  <c:v>0.25</c:v>
                </c:pt>
                <c:pt idx="331">
                  <c:v>0.25</c:v>
                </c:pt>
                <c:pt idx="332">
                  <c:v>0.25</c:v>
                </c:pt>
                <c:pt idx="333">
                  <c:v>0.25</c:v>
                </c:pt>
                <c:pt idx="334">
                  <c:v>0.25</c:v>
                </c:pt>
                <c:pt idx="335">
                  <c:v>0.25</c:v>
                </c:pt>
                <c:pt idx="336">
                  <c:v>0.25</c:v>
                </c:pt>
                <c:pt idx="337">
                  <c:v>0.25</c:v>
                </c:pt>
                <c:pt idx="338">
                  <c:v>0.25</c:v>
                </c:pt>
                <c:pt idx="339">
                  <c:v>0.25</c:v>
                </c:pt>
                <c:pt idx="340">
                  <c:v>0.25</c:v>
                </c:pt>
                <c:pt idx="341">
                  <c:v>0.25</c:v>
                </c:pt>
                <c:pt idx="342">
                  <c:v>0.25</c:v>
                </c:pt>
                <c:pt idx="343">
                  <c:v>0.25</c:v>
                </c:pt>
                <c:pt idx="344">
                  <c:v>0.25</c:v>
                </c:pt>
                <c:pt idx="345">
                  <c:v>0.25</c:v>
                </c:pt>
                <c:pt idx="346">
                  <c:v>0.25</c:v>
                </c:pt>
                <c:pt idx="347">
                  <c:v>0.25</c:v>
                </c:pt>
                <c:pt idx="348">
                  <c:v>0.25</c:v>
                </c:pt>
                <c:pt idx="349">
                  <c:v>0.25</c:v>
                </c:pt>
                <c:pt idx="350">
                  <c:v>0.25</c:v>
                </c:pt>
                <c:pt idx="351">
                  <c:v>0.25</c:v>
                </c:pt>
                <c:pt idx="352">
                  <c:v>0.25</c:v>
                </c:pt>
                <c:pt idx="353">
                  <c:v>0.25</c:v>
                </c:pt>
                <c:pt idx="354">
                  <c:v>0.25</c:v>
                </c:pt>
                <c:pt idx="355">
                  <c:v>0.25</c:v>
                </c:pt>
                <c:pt idx="356">
                  <c:v>0.25</c:v>
                </c:pt>
                <c:pt idx="357">
                  <c:v>0.25</c:v>
                </c:pt>
                <c:pt idx="358">
                  <c:v>0.25</c:v>
                </c:pt>
                <c:pt idx="359">
                  <c:v>0.25</c:v>
                </c:pt>
                <c:pt idx="360">
                  <c:v>0.25</c:v>
                </c:pt>
                <c:pt idx="361">
                  <c:v>0.25</c:v>
                </c:pt>
                <c:pt idx="362">
                  <c:v>0.25</c:v>
                </c:pt>
                <c:pt idx="363">
                  <c:v>0.25</c:v>
                </c:pt>
                <c:pt idx="364">
                  <c:v>0.25</c:v>
                </c:pt>
                <c:pt idx="365">
                  <c:v>0.25</c:v>
                </c:pt>
                <c:pt idx="366">
                  <c:v>0.25</c:v>
                </c:pt>
                <c:pt idx="367">
                  <c:v>0.25</c:v>
                </c:pt>
                <c:pt idx="368">
                  <c:v>0.25</c:v>
                </c:pt>
                <c:pt idx="369">
                  <c:v>0.25</c:v>
                </c:pt>
                <c:pt idx="370">
                  <c:v>0.25</c:v>
                </c:pt>
                <c:pt idx="371">
                  <c:v>0.25</c:v>
                </c:pt>
                <c:pt idx="372">
                  <c:v>0.25</c:v>
                </c:pt>
                <c:pt idx="373">
                  <c:v>0.25</c:v>
                </c:pt>
                <c:pt idx="374">
                  <c:v>0.25</c:v>
                </c:pt>
                <c:pt idx="375">
                  <c:v>0.25</c:v>
                </c:pt>
                <c:pt idx="376">
                  <c:v>0.25</c:v>
                </c:pt>
                <c:pt idx="377">
                  <c:v>0.25</c:v>
                </c:pt>
                <c:pt idx="378">
                  <c:v>0.25</c:v>
                </c:pt>
                <c:pt idx="379">
                  <c:v>0.25</c:v>
                </c:pt>
                <c:pt idx="380">
                  <c:v>0.25</c:v>
                </c:pt>
                <c:pt idx="381">
                  <c:v>0.25</c:v>
                </c:pt>
                <c:pt idx="382">
                  <c:v>0.25</c:v>
                </c:pt>
                <c:pt idx="383">
                  <c:v>0.25</c:v>
                </c:pt>
                <c:pt idx="384">
                  <c:v>0.25</c:v>
                </c:pt>
                <c:pt idx="385">
                  <c:v>0.25</c:v>
                </c:pt>
                <c:pt idx="386">
                  <c:v>0.25</c:v>
                </c:pt>
                <c:pt idx="387">
                  <c:v>0.25</c:v>
                </c:pt>
                <c:pt idx="388">
                  <c:v>0.25</c:v>
                </c:pt>
                <c:pt idx="389">
                  <c:v>0.25</c:v>
                </c:pt>
                <c:pt idx="390">
                  <c:v>0.25</c:v>
                </c:pt>
                <c:pt idx="391">
                  <c:v>0.25</c:v>
                </c:pt>
                <c:pt idx="392">
                  <c:v>0.25</c:v>
                </c:pt>
                <c:pt idx="393">
                  <c:v>0.25</c:v>
                </c:pt>
                <c:pt idx="394">
                  <c:v>0.25</c:v>
                </c:pt>
                <c:pt idx="395">
                  <c:v>0.25</c:v>
                </c:pt>
                <c:pt idx="396">
                  <c:v>0.25</c:v>
                </c:pt>
                <c:pt idx="397">
                  <c:v>0.25</c:v>
                </c:pt>
                <c:pt idx="398">
                  <c:v>0.25</c:v>
                </c:pt>
                <c:pt idx="399">
                  <c:v>0.25</c:v>
                </c:pt>
                <c:pt idx="400">
                  <c:v>0.25</c:v>
                </c:pt>
                <c:pt idx="401">
                  <c:v>0.25</c:v>
                </c:pt>
                <c:pt idx="402">
                  <c:v>0.25</c:v>
                </c:pt>
                <c:pt idx="403">
                  <c:v>0.25</c:v>
                </c:pt>
                <c:pt idx="404">
                  <c:v>0.25</c:v>
                </c:pt>
                <c:pt idx="405">
                  <c:v>0.25</c:v>
                </c:pt>
                <c:pt idx="406">
                  <c:v>0.25</c:v>
                </c:pt>
                <c:pt idx="407">
                  <c:v>0.25</c:v>
                </c:pt>
                <c:pt idx="408">
                  <c:v>0.25</c:v>
                </c:pt>
                <c:pt idx="409">
                  <c:v>0.25</c:v>
                </c:pt>
                <c:pt idx="410">
                  <c:v>0.25</c:v>
                </c:pt>
                <c:pt idx="411">
                  <c:v>0.25</c:v>
                </c:pt>
                <c:pt idx="412">
                  <c:v>0.25</c:v>
                </c:pt>
                <c:pt idx="413">
                  <c:v>0.25</c:v>
                </c:pt>
                <c:pt idx="414">
                  <c:v>0.25</c:v>
                </c:pt>
                <c:pt idx="415">
                  <c:v>0.25</c:v>
                </c:pt>
                <c:pt idx="416">
                  <c:v>0.25</c:v>
                </c:pt>
                <c:pt idx="417">
                  <c:v>0.25</c:v>
                </c:pt>
                <c:pt idx="418">
                  <c:v>0.25</c:v>
                </c:pt>
                <c:pt idx="419">
                  <c:v>0.25</c:v>
                </c:pt>
                <c:pt idx="420">
                  <c:v>0.25</c:v>
                </c:pt>
                <c:pt idx="421">
                  <c:v>0.25</c:v>
                </c:pt>
                <c:pt idx="422">
                  <c:v>0.25</c:v>
                </c:pt>
                <c:pt idx="423">
                  <c:v>0.25</c:v>
                </c:pt>
                <c:pt idx="424">
                  <c:v>0.25</c:v>
                </c:pt>
                <c:pt idx="425">
                  <c:v>0.25</c:v>
                </c:pt>
                <c:pt idx="426">
                  <c:v>0.25</c:v>
                </c:pt>
                <c:pt idx="427">
                  <c:v>0.25</c:v>
                </c:pt>
                <c:pt idx="428">
                  <c:v>0.25</c:v>
                </c:pt>
                <c:pt idx="429">
                  <c:v>0.25</c:v>
                </c:pt>
                <c:pt idx="430">
                  <c:v>0.25</c:v>
                </c:pt>
                <c:pt idx="431">
                  <c:v>0.25</c:v>
                </c:pt>
                <c:pt idx="432">
                  <c:v>0.25</c:v>
                </c:pt>
                <c:pt idx="433">
                  <c:v>0.25</c:v>
                </c:pt>
                <c:pt idx="434">
                  <c:v>0.25</c:v>
                </c:pt>
                <c:pt idx="435">
                  <c:v>0.25</c:v>
                </c:pt>
                <c:pt idx="436">
                  <c:v>0.25</c:v>
                </c:pt>
                <c:pt idx="437">
                  <c:v>0.25</c:v>
                </c:pt>
                <c:pt idx="438">
                  <c:v>0.25</c:v>
                </c:pt>
                <c:pt idx="439">
                  <c:v>0.25</c:v>
                </c:pt>
                <c:pt idx="440">
                  <c:v>0.25</c:v>
                </c:pt>
                <c:pt idx="441">
                  <c:v>0.25</c:v>
                </c:pt>
                <c:pt idx="442">
                  <c:v>0.25</c:v>
                </c:pt>
                <c:pt idx="443">
                  <c:v>0.25</c:v>
                </c:pt>
                <c:pt idx="444">
                  <c:v>0.25</c:v>
                </c:pt>
                <c:pt idx="445">
                  <c:v>0.25</c:v>
                </c:pt>
                <c:pt idx="446">
                  <c:v>0.25</c:v>
                </c:pt>
                <c:pt idx="447">
                  <c:v>0.25</c:v>
                </c:pt>
                <c:pt idx="448">
                  <c:v>0.25</c:v>
                </c:pt>
                <c:pt idx="449">
                  <c:v>0.25</c:v>
                </c:pt>
                <c:pt idx="450">
                  <c:v>0.25</c:v>
                </c:pt>
                <c:pt idx="451">
                  <c:v>0.25</c:v>
                </c:pt>
                <c:pt idx="452">
                  <c:v>0.25</c:v>
                </c:pt>
                <c:pt idx="453">
                  <c:v>0.25</c:v>
                </c:pt>
                <c:pt idx="454">
                  <c:v>0.25</c:v>
                </c:pt>
                <c:pt idx="455">
                  <c:v>0.25</c:v>
                </c:pt>
                <c:pt idx="456">
                  <c:v>0.25</c:v>
                </c:pt>
                <c:pt idx="457">
                  <c:v>0.25</c:v>
                </c:pt>
                <c:pt idx="458">
                  <c:v>0.25</c:v>
                </c:pt>
                <c:pt idx="459">
                  <c:v>0.25</c:v>
                </c:pt>
                <c:pt idx="460">
                  <c:v>0.25</c:v>
                </c:pt>
                <c:pt idx="461">
                  <c:v>0.25</c:v>
                </c:pt>
                <c:pt idx="462">
                  <c:v>0.25</c:v>
                </c:pt>
                <c:pt idx="463">
                  <c:v>0.25</c:v>
                </c:pt>
                <c:pt idx="464">
                  <c:v>0.25</c:v>
                </c:pt>
                <c:pt idx="465">
                  <c:v>0.25</c:v>
                </c:pt>
                <c:pt idx="466">
                  <c:v>0.25</c:v>
                </c:pt>
                <c:pt idx="467">
                  <c:v>0.25</c:v>
                </c:pt>
                <c:pt idx="468">
                  <c:v>0.25</c:v>
                </c:pt>
                <c:pt idx="469">
                  <c:v>0.25</c:v>
                </c:pt>
                <c:pt idx="470">
                  <c:v>0.25</c:v>
                </c:pt>
                <c:pt idx="471">
                  <c:v>0.25</c:v>
                </c:pt>
                <c:pt idx="472">
                  <c:v>0.25</c:v>
                </c:pt>
                <c:pt idx="473">
                  <c:v>0.25</c:v>
                </c:pt>
                <c:pt idx="474">
                  <c:v>0.25</c:v>
                </c:pt>
                <c:pt idx="475">
                  <c:v>0.25</c:v>
                </c:pt>
                <c:pt idx="476">
                  <c:v>0.25</c:v>
                </c:pt>
                <c:pt idx="477">
                  <c:v>0.25</c:v>
                </c:pt>
                <c:pt idx="478">
                  <c:v>0.25</c:v>
                </c:pt>
                <c:pt idx="479">
                  <c:v>0.25</c:v>
                </c:pt>
                <c:pt idx="480">
                  <c:v>0.25</c:v>
                </c:pt>
                <c:pt idx="481">
                  <c:v>0.25</c:v>
                </c:pt>
                <c:pt idx="482">
                  <c:v>0.25</c:v>
                </c:pt>
                <c:pt idx="483">
                  <c:v>0.25</c:v>
                </c:pt>
                <c:pt idx="484">
                  <c:v>0.25</c:v>
                </c:pt>
                <c:pt idx="485">
                  <c:v>0.25</c:v>
                </c:pt>
                <c:pt idx="486">
                  <c:v>0.25</c:v>
                </c:pt>
                <c:pt idx="487">
                  <c:v>0.25</c:v>
                </c:pt>
                <c:pt idx="488">
                  <c:v>0.25</c:v>
                </c:pt>
                <c:pt idx="489">
                  <c:v>0.25</c:v>
                </c:pt>
                <c:pt idx="490">
                  <c:v>0.25</c:v>
                </c:pt>
                <c:pt idx="491">
                  <c:v>0.25</c:v>
                </c:pt>
                <c:pt idx="492">
                  <c:v>0.25</c:v>
                </c:pt>
                <c:pt idx="493">
                  <c:v>0.25</c:v>
                </c:pt>
                <c:pt idx="494">
                  <c:v>0.25</c:v>
                </c:pt>
                <c:pt idx="495">
                  <c:v>0.25</c:v>
                </c:pt>
                <c:pt idx="496">
                  <c:v>0.25</c:v>
                </c:pt>
                <c:pt idx="497">
                  <c:v>0.25</c:v>
                </c:pt>
                <c:pt idx="498">
                  <c:v>0.25</c:v>
                </c:pt>
                <c:pt idx="499">
                  <c:v>0.25</c:v>
                </c:pt>
                <c:pt idx="500">
                  <c:v>0.25</c:v>
                </c:pt>
                <c:pt idx="501">
                  <c:v>0.25</c:v>
                </c:pt>
                <c:pt idx="502">
                  <c:v>0.25</c:v>
                </c:pt>
                <c:pt idx="503">
                  <c:v>0.25</c:v>
                </c:pt>
                <c:pt idx="504">
                  <c:v>0.25</c:v>
                </c:pt>
                <c:pt idx="505">
                  <c:v>0.25</c:v>
                </c:pt>
                <c:pt idx="506">
                  <c:v>0.25</c:v>
                </c:pt>
                <c:pt idx="507">
                  <c:v>0.25</c:v>
                </c:pt>
                <c:pt idx="508">
                  <c:v>0.25</c:v>
                </c:pt>
                <c:pt idx="509">
                  <c:v>0.25</c:v>
                </c:pt>
                <c:pt idx="510">
                  <c:v>0.25</c:v>
                </c:pt>
                <c:pt idx="511">
                  <c:v>0.25</c:v>
                </c:pt>
                <c:pt idx="512">
                  <c:v>0.25</c:v>
                </c:pt>
                <c:pt idx="513">
                  <c:v>0.25</c:v>
                </c:pt>
                <c:pt idx="514">
                  <c:v>0.25</c:v>
                </c:pt>
                <c:pt idx="515">
                  <c:v>0.25</c:v>
                </c:pt>
                <c:pt idx="516">
                  <c:v>0.25</c:v>
                </c:pt>
                <c:pt idx="517">
                  <c:v>0.25</c:v>
                </c:pt>
                <c:pt idx="518">
                  <c:v>0.25</c:v>
                </c:pt>
                <c:pt idx="519">
                  <c:v>0.25</c:v>
                </c:pt>
                <c:pt idx="520">
                  <c:v>0.25</c:v>
                </c:pt>
                <c:pt idx="521">
                  <c:v>0.25</c:v>
                </c:pt>
                <c:pt idx="522">
                  <c:v>0.25</c:v>
                </c:pt>
                <c:pt idx="523">
                  <c:v>0.25</c:v>
                </c:pt>
                <c:pt idx="524">
                  <c:v>0.25</c:v>
                </c:pt>
                <c:pt idx="525">
                  <c:v>0.25</c:v>
                </c:pt>
                <c:pt idx="526">
                  <c:v>0.25</c:v>
                </c:pt>
                <c:pt idx="527">
                  <c:v>0.25</c:v>
                </c:pt>
                <c:pt idx="528">
                  <c:v>0.25</c:v>
                </c:pt>
                <c:pt idx="529">
                  <c:v>0.25</c:v>
                </c:pt>
                <c:pt idx="530">
                  <c:v>0.25</c:v>
                </c:pt>
                <c:pt idx="531">
                  <c:v>0.25</c:v>
                </c:pt>
                <c:pt idx="532">
                  <c:v>0.25</c:v>
                </c:pt>
                <c:pt idx="533">
                  <c:v>0.25</c:v>
                </c:pt>
                <c:pt idx="534">
                  <c:v>0.25</c:v>
                </c:pt>
                <c:pt idx="535">
                  <c:v>0.25</c:v>
                </c:pt>
                <c:pt idx="536">
                  <c:v>0.25</c:v>
                </c:pt>
                <c:pt idx="537">
                  <c:v>0.25</c:v>
                </c:pt>
                <c:pt idx="538">
                  <c:v>0.25</c:v>
                </c:pt>
                <c:pt idx="539">
                  <c:v>0.25</c:v>
                </c:pt>
                <c:pt idx="540">
                  <c:v>0.25</c:v>
                </c:pt>
                <c:pt idx="541">
                  <c:v>0.25</c:v>
                </c:pt>
                <c:pt idx="542">
                  <c:v>0.25</c:v>
                </c:pt>
                <c:pt idx="543">
                  <c:v>0.25</c:v>
                </c:pt>
                <c:pt idx="544">
                  <c:v>0.25</c:v>
                </c:pt>
                <c:pt idx="545">
                  <c:v>0.25</c:v>
                </c:pt>
                <c:pt idx="546">
                  <c:v>0.25</c:v>
                </c:pt>
                <c:pt idx="547">
                  <c:v>0.25</c:v>
                </c:pt>
                <c:pt idx="548">
                  <c:v>0.25</c:v>
                </c:pt>
                <c:pt idx="549">
                  <c:v>0.25</c:v>
                </c:pt>
                <c:pt idx="550">
                  <c:v>0.25</c:v>
                </c:pt>
                <c:pt idx="551">
                  <c:v>0.25</c:v>
                </c:pt>
                <c:pt idx="552">
                  <c:v>0.25</c:v>
                </c:pt>
                <c:pt idx="553">
                  <c:v>0.25</c:v>
                </c:pt>
                <c:pt idx="554">
                  <c:v>0.25</c:v>
                </c:pt>
                <c:pt idx="555">
                  <c:v>0.25</c:v>
                </c:pt>
                <c:pt idx="556">
                  <c:v>0.25</c:v>
                </c:pt>
                <c:pt idx="557">
                  <c:v>0.25</c:v>
                </c:pt>
                <c:pt idx="558">
                  <c:v>0.25</c:v>
                </c:pt>
                <c:pt idx="559">
                  <c:v>0.25</c:v>
                </c:pt>
                <c:pt idx="560">
                  <c:v>0.25</c:v>
                </c:pt>
                <c:pt idx="561">
                  <c:v>0.25</c:v>
                </c:pt>
                <c:pt idx="562">
                  <c:v>0.25</c:v>
                </c:pt>
                <c:pt idx="563">
                  <c:v>0.25</c:v>
                </c:pt>
                <c:pt idx="564">
                  <c:v>0.25</c:v>
                </c:pt>
                <c:pt idx="565">
                  <c:v>0.25</c:v>
                </c:pt>
                <c:pt idx="566">
                  <c:v>0.25</c:v>
                </c:pt>
                <c:pt idx="567">
                  <c:v>0.25</c:v>
                </c:pt>
                <c:pt idx="568">
                  <c:v>0.25</c:v>
                </c:pt>
                <c:pt idx="569">
                  <c:v>0.25</c:v>
                </c:pt>
                <c:pt idx="570">
                  <c:v>0.25</c:v>
                </c:pt>
                <c:pt idx="571">
                  <c:v>0.25</c:v>
                </c:pt>
                <c:pt idx="572">
                  <c:v>0.25</c:v>
                </c:pt>
                <c:pt idx="573">
                  <c:v>0.25</c:v>
                </c:pt>
                <c:pt idx="574">
                  <c:v>0.25</c:v>
                </c:pt>
                <c:pt idx="575">
                  <c:v>0.25</c:v>
                </c:pt>
                <c:pt idx="576">
                  <c:v>0.25</c:v>
                </c:pt>
                <c:pt idx="577">
                  <c:v>0.25</c:v>
                </c:pt>
                <c:pt idx="578">
                  <c:v>0.25</c:v>
                </c:pt>
                <c:pt idx="579">
                  <c:v>0.25</c:v>
                </c:pt>
                <c:pt idx="580">
                  <c:v>0.25</c:v>
                </c:pt>
                <c:pt idx="581">
                  <c:v>0.25</c:v>
                </c:pt>
                <c:pt idx="582">
                  <c:v>0.25</c:v>
                </c:pt>
                <c:pt idx="583">
                  <c:v>0.25</c:v>
                </c:pt>
                <c:pt idx="584">
                  <c:v>0.25</c:v>
                </c:pt>
                <c:pt idx="585">
                  <c:v>0.25</c:v>
                </c:pt>
                <c:pt idx="586">
                  <c:v>0.25</c:v>
                </c:pt>
                <c:pt idx="587">
                  <c:v>0.25</c:v>
                </c:pt>
                <c:pt idx="588">
                  <c:v>0.25</c:v>
                </c:pt>
                <c:pt idx="589">
                  <c:v>0.25</c:v>
                </c:pt>
                <c:pt idx="590">
                  <c:v>0.25</c:v>
                </c:pt>
                <c:pt idx="591">
                  <c:v>0.25</c:v>
                </c:pt>
                <c:pt idx="592">
                  <c:v>0.25</c:v>
                </c:pt>
                <c:pt idx="593">
                  <c:v>0.25</c:v>
                </c:pt>
                <c:pt idx="594">
                  <c:v>0.25</c:v>
                </c:pt>
                <c:pt idx="595">
                  <c:v>0.25</c:v>
                </c:pt>
                <c:pt idx="596">
                  <c:v>0.25</c:v>
                </c:pt>
                <c:pt idx="597">
                  <c:v>0.25</c:v>
                </c:pt>
                <c:pt idx="598">
                  <c:v>0.25</c:v>
                </c:pt>
                <c:pt idx="599">
                  <c:v>0.25</c:v>
                </c:pt>
                <c:pt idx="600">
                  <c:v>0.25</c:v>
                </c:pt>
                <c:pt idx="601">
                  <c:v>0.25</c:v>
                </c:pt>
                <c:pt idx="602">
                  <c:v>0.25</c:v>
                </c:pt>
                <c:pt idx="603">
                  <c:v>0.25</c:v>
                </c:pt>
                <c:pt idx="604">
                  <c:v>0.25</c:v>
                </c:pt>
                <c:pt idx="605">
                  <c:v>0.25</c:v>
                </c:pt>
                <c:pt idx="606">
                  <c:v>0.25</c:v>
                </c:pt>
                <c:pt idx="607">
                  <c:v>0.25</c:v>
                </c:pt>
                <c:pt idx="608">
                  <c:v>0.25</c:v>
                </c:pt>
                <c:pt idx="609">
                  <c:v>0.25</c:v>
                </c:pt>
                <c:pt idx="610">
                  <c:v>0.25</c:v>
                </c:pt>
                <c:pt idx="611">
                  <c:v>0.25</c:v>
                </c:pt>
                <c:pt idx="612">
                  <c:v>0.25</c:v>
                </c:pt>
                <c:pt idx="613">
                  <c:v>0.25</c:v>
                </c:pt>
                <c:pt idx="614">
                  <c:v>0.25</c:v>
                </c:pt>
                <c:pt idx="615">
                  <c:v>0.25</c:v>
                </c:pt>
                <c:pt idx="616">
                  <c:v>0.25</c:v>
                </c:pt>
                <c:pt idx="617">
                  <c:v>0.25</c:v>
                </c:pt>
                <c:pt idx="618">
                  <c:v>0.25</c:v>
                </c:pt>
                <c:pt idx="619">
                  <c:v>0.25</c:v>
                </c:pt>
                <c:pt idx="620">
                  <c:v>0.25</c:v>
                </c:pt>
                <c:pt idx="621">
                  <c:v>0.25</c:v>
                </c:pt>
                <c:pt idx="622">
                  <c:v>0.25</c:v>
                </c:pt>
                <c:pt idx="623">
                  <c:v>0.25</c:v>
                </c:pt>
                <c:pt idx="624">
                  <c:v>0.25</c:v>
                </c:pt>
                <c:pt idx="625">
                  <c:v>0.25</c:v>
                </c:pt>
                <c:pt idx="626">
                  <c:v>0.25</c:v>
                </c:pt>
                <c:pt idx="627">
                  <c:v>0.25</c:v>
                </c:pt>
                <c:pt idx="628">
                  <c:v>0.25</c:v>
                </c:pt>
                <c:pt idx="629">
                  <c:v>0.25</c:v>
                </c:pt>
                <c:pt idx="630">
                  <c:v>0.25</c:v>
                </c:pt>
                <c:pt idx="631">
                  <c:v>0.25</c:v>
                </c:pt>
                <c:pt idx="632">
                  <c:v>0.25</c:v>
                </c:pt>
                <c:pt idx="633">
                  <c:v>0.25</c:v>
                </c:pt>
                <c:pt idx="634">
                  <c:v>0.25</c:v>
                </c:pt>
                <c:pt idx="635">
                  <c:v>0.25</c:v>
                </c:pt>
                <c:pt idx="636">
                  <c:v>0.25</c:v>
                </c:pt>
                <c:pt idx="637">
                  <c:v>0.25</c:v>
                </c:pt>
                <c:pt idx="638">
                  <c:v>0.25</c:v>
                </c:pt>
                <c:pt idx="639">
                  <c:v>0.25</c:v>
                </c:pt>
                <c:pt idx="640">
                  <c:v>0.25</c:v>
                </c:pt>
                <c:pt idx="641">
                  <c:v>0.25</c:v>
                </c:pt>
                <c:pt idx="642">
                  <c:v>0.25</c:v>
                </c:pt>
                <c:pt idx="643">
                  <c:v>0.25</c:v>
                </c:pt>
                <c:pt idx="644">
                  <c:v>0.25</c:v>
                </c:pt>
                <c:pt idx="645">
                  <c:v>0.25</c:v>
                </c:pt>
                <c:pt idx="646">
                  <c:v>0.25</c:v>
                </c:pt>
                <c:pt idx="647">
                  <c:v>0.25</c:v>
                </c:pt>
                <c:pt idx="648">
                  <c:v>0.25</c:v>
                </c:pt>
                <c:pt idx="649">
                  <c:v>0.25</c:v>
                </c:pt>
                <c:pt idx="650">
                  <c:v>0.25</c:v>
                </c:pt>
                <c:pt idx="651">
                  <c:v>0.25</c:v>
                </c:pt>
                <c:pt idx="652">
                  <c:v>0.25</c:v>
                </c:pt>
                <c:pt idx="653">
                  <c:v>0.25</c:v>
                </c:pt>
                <c:pt idx="654">
                  <c:v>0.25</c:v>
                </c:pt>
                <c:pt idx="655">
                  <c:v>0.25</c:v>
                </c:pt>
                <c:pt idx="656">
                  <c:v>0.25</c:v>
                </c:pt>
                <c:pt idx="657">
                  <c:v>0.25</c:v>
                </c:pt>
                <c:pt idx="658">
                  <c:v>0.25</c:v>
                </c:pt>
                <c:pt idx="659">
                  <c:v>0.25</c:v>
                </c:pt>
                <c:pt idx="660">
                  <c:v>0.25</c:v>
                </c:pt>
                <c:pt idx="661">
                  <c:v>0.25</c:v>
                </c:pt>
                <c:pt idx="662">
                  <c:v>0.25</c:v>
                </c:pt>
                <c:pt idx="663">
                  <c:v>0.25</c:v>
                </c:pt>
                <c:pt idx="664">
                  <c:v>0.25</c:v>
                </c:pt>
                <c:pt idx="665">
                  <c:v>0.25</c:v>
                </c:pt>
                <c:pt idx="666">
                  <c:v>0.25</c:v>
                </c:pt>
                <c:pt idx="667">
                  <c:v>0.25</c:v>
                </c:pt>
                <c:pt idx="668">
                  <c:v>0.25</c:v>
                </c:pt>
                <c:pt idx="669">
                  <c:v>0.25</c:v>
                </c:pt>
                <c:pt idx="670">
                  <c:v>0.25</c:v>
                </c:pt>
                <c:pt idx="671">
                  <c:v>0.25</c:v>
                </c:pt>
                <c:pt idx="672">
                  <c:v>0.25</c:v>
                </c:pt>
                <c:pt idx="673">
                  <c:v>0.25</c:v>
                </c:pt>
                <c:pt idx="674">
                  <c:v>0.25</c:v>
                </c:pt>
                <c:pt idx="675">
                  <c:v>0.25</c:v>
                </c:pt>
                <c:pt idx="676">
                  <c:v>0.25</c:v>
                </c:pt>
                <c:pt idx="677">
                  <c:v>0.25</c:v>
                </c:pt>
                <c:pt idx="678">
                  <c:v>0.25</c:v>
                </c:pt>
                <c:pt idx="679">
                  <c:v>0.25</c:v>
                </c:pt>
                <c:pt idx="680">
                  <c:v>0.25</c:v>
                </c:pt>
                <c:pt idx="681">
                  <c:v>0.25</c:v>
                </c:pt>
                <c:pt idx="682">
                  <c:v>0.25</c:v>
                </c:pt>
                <c:pt idx="683">
                  <c:v>0.25</c:v>
                </c:pt>
                <c:pt idx="684">
                  <c:v>0.25</c:v>
                </c:pt>
                <c:pt idx="685">
                  <c:v>0.25</c:v>
                </c:pt>
                <c:pt idx="686">
                  <c:v>0.25</c:v>
                </c:pt>
                <c:pt idx="687">
                  <c:v>0.25</c:v>
                </c:pt>
                <c:pt idx="688">
                  <c:v>0.25</c:v>
                </c:pt>
                <c:pt idx="689">
                  <c:v>0.25</c:v>
                </c:pt>
                <c:pt idx="690">
                  <c:v>0.25</c:v>
                </c:pt>
                <c:pt idx="691">
                  <c:v>0.25</c:v>
                </c:pt>
                <c:pt idx="692">
                  <c:v>0.25</c:v>
                </c:pt>
                <c:pt idx="693">
                  <c:v>0.25</c:v>
                </c:pt>
                <c:pt idx="694">
                  <c:v>0.25</c:v>
                </c:pt>
                <c:pt idx="695">
                  <c:v>0.25</c:v>
                </c:pt>
                <c:pt idx="696">
                  <c:v>0.25</c:v>
                </c:pt>
                <c:pt idx="697">
                  <c:v>0.25</c:v>
                </c:pt>
                <c:pt idx="698">
                  <c:v>0.25</c:v>
                </c:pt>
                <c:pt idx="699">
                  <c:v>0.25</c:v>
                </c:pt>
                <c:pt idx="700">
                  <c:v>0.25</c:v>
                </c:pt>
                <c:pt idx="701">
                  <c:v>0.25</c:v>
                </c:pt>
                <c:pt idx="702">
                  <c:v>0.25</c:v>
                </c:pt>
                <c:pt idx="703">
                  <c:v>0.25</c:v>
                </c:pt>
                <c:pt idx="704">
                  <c:v>0.25</c:v>
                </c:pt>
                <c:pt idx="705">
                  <c:v>0.25</c:v>
                </c:pt>
                <c:pt idx="706">
                  <c:v>0.25</c:v>
                </c:pt>
                <c:pt idx="707">
                  <c:v>0.25</c:v>
                </c:pt>
                <c:pt idx="708">
                  <c:v>0.25</c:v>
                </c:pt>
                <c:pt idx="709">
                  <c:v>0.25</c:v>
                </c:pt>
                <c:pt idx="710">
                  <c:v>0.25</c:v>
                </c:pt>
                <c:pt idx="711">
                  <c:v>0.25</c:v>
                </c:pt>
                <c:pt idx="712">
                  <c:v>0.25</c:v>
                </c:pt>
                <c:pt idx="713">
                  <c:v>0.25</c:v>
                </c:pt>
                <c:pt idx="714">
                  <c:v>0.25</c:v>
                </c:pt>
                <c:pt idx="715">
                  <c:v>0.25</c:v>
                </c:pt>
                <c:pt idx="716">
                  <c:v>0.25</c:v>
                </c:pt>
                <c:pt idx="717">
                  <c:v>0.25</c:v>
                </c:pt>
                <c:pt idx="718">
                  <c:v>0.25</c:v>
                </c:pt>
                <c:pt idx="719">
                  <c:v>0.25</c:v>
                </c:pt>
                <c:pt idx="720">
                  <c:v>0.25</c:v>
                </c:pt>
                <c:pt idx="721">
                  <c:v>0.25</c:v>
                </c:pt>
                <c:pt idx="722">
                  <c:v>0.25</c:v>
                </c:pt>
                <c:pt idx="723">
                  <c:v>0.25</c:v>
                </c:pt>
                <c:pt idx="724">
                  <c:v>0.25</c:v>
                </c:pt>
                <c:pt idx="725">
                  <c:v>0.25</c:v>
                </c:pt>
                <c:pt idx="726">
                  <c:v>0.25</c:v>
                </c:pt>
                <c:pt idx="727">
                  <c:v>0.25</c:v>
                </c:pt>
                <c:pt idx="728">
                  <c:v>0.25</c:v>
                </c:pt>
                <c:pt idx="729">
                  <c:v>0.25</c:v>
                </c:pt>
                <c:pt idx="730">
                  <c:v>0.25</c:v>
                </c:pt>
                <c:pt idx="731">
                  <c:v>0.25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1278-4808-8539-955BB81314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6100648"/>
        <c:axId val="79610104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2001</c:v>
                </c:tx>
                <c:spPr>
                  <a:ln w="25400">
                    <a:solidFill>
                      <a:sysClr val="windowText" lastClr="0000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DATOS!$G$3:$G$734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2.75</c:v>
                      </c:pt>
                      <c:pt idx="1">
                        <c:v>2.7</c:v>
                      </c:pt>
                      <c:pt idx="2">
                        <c:v>2.4</c:v>
                      </c:pt>
                      <c:pt idx="3">
                        <c:v>2.4</c:v>
                      </c:pt>
                      <c:pt idx="4">
                        <c:v>2.25</c:v>
                      </c:pt>
                      <c:pt idx="5">
                        <c:v>2.2000000000000002</c:v>
                      </c:pt>
                      <c:pt idx="6">
                        <c:v>2.2000000000000002</c:v>
                      </c:pt>
                      <c:pt idx="7">
                        <c:v>2.1</c:v>
                      </c:pt>
                      <c:pt idx="8">
                        <c:v>2.0499999999999998</c:v>
                      </c:pt>
                      <c:pt idx="9">
                        <c:v>2.25</c:v>
                      </c:pt>
                      <c:pt idx="10">
                        <c:v>2.35</c:v>
                      </c:pt>
                      <c:pt idx="11">
                        <c:v>2.35</c:v>
                      </c:pt>
                      <c:pt idx="12">
                        <c:v>2.2000000000000002</c:v>
                      </c:pt>
                      <c:pt idx="13">
                        <c:v>2.15</c:v>
                      </c:pt>
                      <c:pt idx="14">
                        <c:v>2.1</c:v>
                      </c:pt>
                      <c:pt idx="15">
                        <c:v>2.1</c:v>
                      </c:pt>
                      <c:pt idx="16">
                        <c:v>2.0499999999999998</c:v>
                      </c:pt>
                      <c:pt idx="17">
                        <c:v>2</c:v>
                      </c:pt>
                      <c:pt idx="18">
                        <c:v>2.1</c:v>
                      </c:pt>
                      <c:pt idx="19">
                        <c:v>2.4</c:v>
                      </c:pt>
                      <c:pt idx="20">
                        <c:v>2.2999999999999998</c:v>
                      </c:pt>
                      <c:pt idx="21">
                        <c:v>2.2000000000000002</c:v>
                      </c:pt>
                      <c:pt idx="22">
                        <c:v>2.2000000000000002</c:v>
                      </c:pt>
                      <c:pt idx="23">
                        <c:v>2.2000000000000002</c:v>
                      </c:pt>
                      <c:pt idx="24">
                        <c:v>2.2000000000000002</c:v>
                      </c:pt>
                      <c:pt idx="25">
                        <c:v>2.1</c:v>
                      </c:pt>
                      <c:pt idx="26">
                        <c:v>2.1</c:v>
                      </c:pt>
                      <c:pt idx="27">
                        <c:v>2.2000000000000002</c:v>
                      </c:pt>
                      <c:pt idx="28">
                        <c:v>2.2000000000000002</c:v>
                      </c:pt>
                      <c:pt idx="29">
                        <c:v>2.2000000000000002</c:v>
                      </c:pt>
                      <c:pt idx="30">
                        <c:v>2.15</c:v>
                      </c:pt>
                      <c:pt idx="31">
                        <c:v>2.1</c:v>
                      </c:pt>
                      <c:pt idx="32">
                        <c:v>2.1</c:v>
                      </c:pt>
                      <c:pt idx="33">
                        <c:v>2.1</c:v>
                      </c:pt>
                      <c:pt idx="34">
                        <c:v>2</c:v>
                      </c:pt>
                      <c:pt idx="35">
                        <c:v>2</c:v>
                      </c:pt>
                      <c:pt idx="36">
                        <c:v>2</c:v>
                      </c:pt>
                      <c:pt idx="37">
                        <c:v>2.15</c:v>
                      </c:pt>
                      <c:pt idx="38">
                        <c:v>2.1</c:v>
                      </c:pt>
                      <c:pt idx="39">
                        <c:v>2</c:v>
                      </c:pt>
                      <c:pt idx="40">
                        <c:v>2</c:v>
                      </c:pt>
                      <c:pt idx="41">
                        <c:v>2.0499999999999998</c:v>
                      </c:pt>
                      <c:pt idx="42">
                        <c:v>2.1</c:v>
                      </c:pt>
                      <c:pt idx="43">
                        <c:v>2.1</c:v>
                      </c:pt>
                      <c:pt idx="44">
                        <c:v>2.1</c:v>
                      </c:pt>
                      <c:pt idx="45">
                        <c:v>2.1</c:v>
                      </c:pt>
                      <c:pt idx="46">
                        <c:v>2.1</c:v>
                      </c:pt>
                      <c:pt idx="47">
                        <c:v>2.0499999999999998</c:v>
                      </c:pt>
                      <c:pt idx="48">
                        <c:v>2</c:v>
                      </c:pt>
                      <c:pt idx="49">
                        <c:v>1.9</c:v>
                      </c:pt>
                      <c:pt idx="50">
                        <c:v>1.9</c:v>
                      </c:pt>
                      <c:pt idx="51">
                        <c:v>1.9</c:v>
                      </c:pt>
                      <c:pt idx="52">
                        <c:v>2.4</c:v>
                      </c:pt>
                      <c:pt idx="53">
                        <c:v>2.4500000000000002</c:v>
                      </c:pt>
                      <c:pt idx="54">
                        <c:v>2.5</c:v>
                      </c:pt>
                      <c:pt idx="55">
                        <c:v>2.4500000000000002</c:v>
                      </c:pt>
                      <c:pt idx="56">
                        <c:v>2.25</c:v>
                      </c:pt>
                      <c:pt idx="57">
                        <c:v>2.25</c:v>
                      </c:pt>
                      <c:pt idx="58">
                        <c:v>2.2000000000000002</c:v>
                      </c:pt>
                      <c:pt idx="59">
                        <c:v>2.2000000000000002</c:v>
                      </c:pt>
                      <c:pt idx="60">
                        <c:v>2.0499999999999998</c:v>
                      </c:pt>
                      <c:pt idx="61">
                        <c:v>2.0499999999999998</c:v>
                      </c:pt>
                      <c:pt idx="62">
                        <c:v>2</c:v>
                      </c:pt>
                      <c:pt idx="63">
                        <c:v>2</c:v>
                      </c:pt>
                      <c:pt idx="64">
                        <c:v>2.2000000000000002</c:v>
                      </c:pt>
                      <c:pt idx="65">
                        <c:v>2.2000000000000002</c:v>
                      </c:pt>
                      <c:pt idx="66">
                        <c:v>2.4</c:v>
                      </c:pt>
                      <c:pt idx="67">
                        <c:v>2.5</c:v>
                      </c:pt>
                      <c:pt idx="68">
                        <c:v>2.4</c:v>
                      </c:pt>
                      <c:pt idx="69">
                        <c:v>2.4</c:v>
                      </c:pt>
                      <c:pt idx="70">
                        <c:v>2.4500000000000002</c:v>
                      </c:pt>
                      <c:pt idx="71">
                        <c:v>2.4500000000000002</c:v>
                      </c:pt>
                      <c:pt idx="72">
                        <c:v>2.5</c:v>
                      </c:pt>
                      <c:pt idx="73">
                        <c:v>2.5499999999999998</c:v>
                      </c:pt>
                      <c:pt idx="74">
                        <c:v>2.7</c:v>
                      </c:pt>
                      <c:pt idx="75">
                        <c:v>2.7</c:v>
                      </c:pt>
                      <c:pt idx="76">
                        <c:v>2.4</c:v>
                      </c:pt>
                      <c:pt idx="77">
                        <c:v>2.2999999999999998</c:v>
                      </c:pt>
                      <c:pt idx="78">
                        <c:v>2.2999999999999998</c:v>
                      </c:pt>
                      <c:pt idx="79">
                        <c:v>2.35</c:v>
                      </c:pt>
                      <c:pt idx="80">
                        <c:v>2.2000000000000002</c:v>
                      </c:pt>
                      <c:pt idx="81">
                        <c:v>2.1</c:v>
                      </c:pt>
                      <c:pt idx="82">
                        <c:v>2</c:v>
                      </c:pt>
                      <c:pt idx="83">
                        <c:v>2</c:v>
                      </c:pt>
                      <c:pt idx="84">
                        <c:v>2</c:v>
                      </c:pt>
                      <c:pt idx="85">
                        <c:v>2</c:v>
                      </c:pt>
                      <c:pt idx="86">
                        <c:v>2</c:v>
                      </c:pt>
                      <c:pt idx="87">
                        <c:v>1.95</c:v>
                      </c:pt>
                      <c:pt idx="88">
                        <c:v>1.95</c:v>
                      </c:pt>
                      <c:pt idx="89">
                        <c:v>1.95</c:v>
                      </c:pt>
                      <c:pt idx="90">
                        <c:v>1.95</c:v>
                      </c:pt>
                      <c:pt idx="91">
                        <c:v>1.9</c:v>
                      </c:pt>
                      <c:pt idx="92">
                        <c:v>1.9</c:v>
                      </c:pt>
                      <c:pt idx="93">
                        <c:v>1.9</c:v>
                      </c:pt>
                      <c:pt idx="94">
                        <c:v>1.9</c:v>
                      </c:pt>
                      <c:pt idx="95">
                        <c:v>1.9</c:v>
                      </c:pt>
                      <c:pt idx="96">
                        <c:v>2.4</c:v>
                      </c:pt>
                      <c:pt idx="97">
                        <c:v>2.6</c:v>
                      </c:pt>
                      <c:pt idx="98">
                        <c:v>2.4</c:v>
                      </c:pt>
                      <c:pt idx="99">
                        <c:v>2.4</c:v>
                      </c:pt>
                      <c:pt idx="100">
                        <c:v>2</c:v>
                      </c:pt>
                      <c:pt idx="101">
                        <c:v>1.9</c:v>
                      </c:pt>
                      <c:pt idx="102">
                        <c:v>2.4500000000000002</c:v>
                      </c:pt>
                      <c:pt idx="103">
                        <c:v>2.6</c:v>
                      </c:pt>
                      <c:pt idx="104">
                        <c:v>2.4</c:v>
                      </c:pt>
                      <c:pt idx="105">
                        <c:v>2.4</c:v>
                      </c:pt>
                      <c:pt idx="106">
                        <c:v>2.4</c:v>
                      </c:pt>
                      <c:pt idx="107">
                        <c:v>2.4500000000000002</c:v>
                      </c:pt>
                      <c:pt idx="108">
                        <c:v>2.4500000000000002</c:v>
                      </c:pt>
                      <c:pt idx="109">
                        <c:v>2.75</c:v>
                      </c:pt>
                      <c:pt idx="110">
                        <c:v>3.4</c:v>
                      </c:pt>
                      <c:pt idx="111">
                        <c:v>3.4</c:v>
                      </c:pt>
                      <c:pt idx="112">
                        <c:v>3.5</c:v>
                      </c:pt>
                      <c:pt idx="113">
                        <c:v>3.4</c:v>
                      </c:pt>
                      <c:pt idx="114">
                        <c:v>3.1</c:v>
                      </c:pt>
                      <c:pt idx="115">
                        <c:v>3.15</c:v>
                      </c:pt>
                      <c:pt idx="116">
                        <c:v>3.85</c:v>
                      </c:pt>
                      <c:pt idx="117">
                        <c:v>3.85</c:v>
                      </c:pt>
                      <c:pt idx="118">
                        <c:v>3.8</c:v>
                      </c:pt>
                      <c:pt idx="119">
                        <c:v>3.75</c:v>
                      </c:pt>
                      <c:pt idx="120">
                        <c:v>3.75</c:v>
                      </c:pt>
                      <c:pt idx="121">
                        <c:v>3.7</c:v>
                      </c:pt>
                      <c:pt idx="122">
                        <c:v>3.7</c:v>
                      </c:pt>
                      <c:pt idx="123">
                        <c:v>3.75</c:v>
                      </c:pt>
                      <c:pt idx="124">
                        <c:v>3.7</c:v>
                      </c:pt>
                      <c:pt idx="125">
                        <c:v>3.75</c:v>
                      </c:pt>
                      <c:pt idx="126">
                        <c:v>3.75</c:v>
                      </c:pt>
                      <c:pt idx="127">
                        <c:v>3.8</c:v>
                      </c:pt>
                      <c:pt idx="128">
                        <c:v>3.7</c:v>
                      </c:pt>
                      <c:pt idx="129">
                        <c:v>3.65</c:v>
                      </c:pt>
                      <c:pt idx="130">
                        <c:v>3.7</c:v>
                      </c:pt>
                      <c:pt idx="131">
                        <c:v>3.6</c:v>
                      </c:pt>
                      <c:pt idx="132">
                        <c:v>3.45</c:v>
                      </c:pt>
                      <c:pt idx="133">
                        <c:v>3.6</c:v>
                      </c:pt>
                      <c:pt idx="134">
                        <c:v>3.85</c:v>
                      </c:pt>
                      <c:pt idx="135">
                        <c:v>3.75</c:v>
                      </c:pt>
                      <c:pt idx="136">
                        <c:v>3.75</c:v>
                      </c:pt>
                      <c:pt idx="137">
                        <c:v>3.75</c:v>
                      </c:pt>
                      <c:pt idx="138">
                        <c:v>3.6</c:v>
                      </c:pt>
                      <c:pt idx="139">
                        <c:v>3.4</c:v>
                      </c:pt>
                      <c:pt idx="140">
                        <c:v>3.45</c:v>
                      </c:pt>
                      <c:pt idx="141">
                        <c:v>3.45</c:v>
                      </c:pt>
                      <c:pt idx="142">
                        <c:v>3.15</c:v>
                      </c:pt>
                      <c:pt idx="143">
                        <c:v>3.05</c:v>
                      </c:pt>
                      <c:pt idx="144">
                        <c:v>3</c:v>
                      </c:pt>
                      <c:pt idx="145">
                        <c:v>3.05</c:v>
                      </c:pt>
                      <c:pt idx="146">
                        <c:v>3.05</c:v>
                      </c:pt>
                      <c:pt idx="147">
                        <c:v>3.05</c:v>
                      </c:pt>
                      <c:pt idx="148">
                        <c:v>2.95</c:v>
                      </c:pt>
                      <c:pt idx="149">
                        <c:v>3</c:v>
                      </c:pt>
                      <c:pt idx="150">
                        <c:v>3.05</c:v>
                      </c:pt>
                      <c:pt idx="151">
                        <c:v>3.1</c:v>
                      </c:pt>
                      <c:pt idx="152">
                        <c:v>3</c:v>
                      </c:pt>
                      <c:pt idx="153">
                        <c:v>2.9</c:v>
                      </c:pt>
                      <c:pt idx="154">
                        <c:v>3.2</c:v>
                      </c:pt>
                      <c:pt idx="155">
                        <c:v>3.25</c:v>
                      </c:pt>
                      <c:pt idx="156">
                        <c:v>3.05</c:v>
                      </c:pt>
                      <c:pt idx="157">
                        <c:v>2.95</c:v>
                      </c:pt>
                      <c:pt idx="158">
                        <c:v>2.8</c:v>
                      </c:pt>
                      <c:pt idx="159">
                        <c:v>2.75</c:v>
                      </c:pt>
                      <c:pt idx="160">
                        <c:v>2.7</c:v>
                      </c:pt>
                      <c:pt idx="161">
                        <c:v>2.5</c:v>
                      </c:pt>
                      <c:pt idx="162">
                        <c:v>2.5</c:v>
                      </c:pt>
                      <c:pt idx="163">
                        <c:v>2.4500000000000002</c:v>
                      </c:pt>
                      <c:pt idx="164">
                        <c:v>2.4</c:v>
                      </c:pt>
                      <c:pt idx="165">
                        <c:v>2.4500000000000002</c:v>
                      </c:pt>
                      <c:pt idx="166">
                        <c:v>2.7</c:v>
                      </c:pt>
                      <c:pt idx="167">
                        <c:v>2.65</c:v>
                      </c:pt>
                      <c:pt idx="168">
                        <c:v>3</c:v>
                      </c:pt>
                      <c:pt idx="169">
                        <c:v>3.05</c:v>
                      </c:pt>
                      <c:pt idx="170">
                        <c:v>2.95</c:v>
                      </c:pt>
                      <c:pt idx="171">
                        <c:v>3.05</c:v>
                      </c:pt>
                      <c:pt idx="172">
                        <c:v>3.1</c:v>
                      </c:pt>
                      <c:pt idx="173">
                        <c:v>3.1</c:v>
                      </c:pt>
                      <c:pt idx="174">
                        <c:v>3.4</c:v>
                      </c:pt>
                      <c:pt idx="175">
                        <c:v>3.4</c:v>
                      </c:pt>
                      <c:pt idx="176">
                        <c:v>3.4</c:v>
                      </c:pt>
                      <c:pt idx="177">
                        <c:v>3.2</c:v>
                      </c:pt>
                      <c:pt idx="178">
                        <c:v>3.25</c:v>
                      </c:pt>
                      <c:pt idx="179">
                        <c:v>3.45</c:v>
                      </c:pt>
                      <c:pt idx="180">
                        <c:v>3.65</c:v>
                      </c:pt>
                      <c:pt idx="181">
                        <c:v>3.7</c:v>
                      </c:pt>
                      <c:pt idx="182">
                        <c:v>3.5</c:v>
                      </c:pt>
                      <c:pt idx="183">
                        <c:v>3.4</c:v>
                      </c:pt>
                      <c:pt idx="184">
                        <c:v>3.2</c:v>
                      </c:pt>
                      <c:pt idx="185">
                        <c:v>3.15</c:v>
                      </c:pt>
                      <c:pt idx="186">
                        <c:v>3.05</c:v>
                      </c:pt>
                      <c:pt idx="187">
                        <c:v>3.05</c:v>
                      </c:pt>
                      <c:pt idx="188">
                        <c:v>3</c:v>
                      </c:pt>
                      <c:pt idx="189">
                        <c:v>3.05</c:v>
                      </c:pt>
                      <c:pt idx="190">
                        <c:v>3.3</c:v>
                      </c:pt>
                      <c:pt idx="191">
                        <c:v>3.3</c:v>
                      </c:pt>
                      <c:pt idx="192">
                        <c:v>3.5</c:v>
                      </c:pt>
                      <c:pt idx="193">
                        <c:v>3.3</c:v>
                      </c:pt>
                      <c:pt idx="194">
                        <c:v>3.35</c:v>
                      </c:pt>
                      <c:pt idx="195">
                        <c:v>3.4</c:v>
                      </c:pt>
                      <c:pt idx="196">
                        <c:v>3.5</c:v>
                      </c:pt>
                      <c:pt idx="197">
                        <c:v>3.5</c:v>
                      </c:pt>
                      <c:pt idx="198">
                        <c:v>3.3</c:v>
                      </c:pt>
                      <c:pt idx="199">
                        <c:v>3.2</c:v>
                      </c:pt>
                      <c:pt idx="200">
                        <c:v>2.95</c:v>
                      </c:pt>
                      <c:pt idx="201">
                        <c:v>2.9</c:v>
                      </c:pt>
                      <c:pt idx="202">
                        <c:v>2.9</c:v>
                      </c:pt>
                      <c:pt idx="203">
                        <c:v>3</c:v>
                      </c:pt>
                      <c:pt idx="204">
                        <c:v>3.05</c:v>
                      </c:pt>
                      <c:pt idx="205">
                        <c:v>3.05</c:v>
                      </c:pt>
                      <c:pt idx="206">
                        <c:v>3.55</c:v>
                      </c:pt>
                      <c:pt idx="207">
                        <c:v>3.4</c:v>
                      </c:pt>
                      <c:pt idx="208">
                        <c:v>3.3</c:v>
                      </c:pt>
                      <c:pt idx="209">
                        <c:v>3.3</c:v>
                      </c:pt>
                      <c:pt idx="210">
                        <c:v>3.55</c:v>
                      </c:pt>
                      <c:pt idx="211">
                        <c:v>3.55</c:v>
                      </c:pt>
                      <c:pt idx="212">
                        <c:v>3.45</c:v>
                      </c:pt>
                      <c:pt idx="213">
                        <c:v>3.4</c:v>
                      </c:pt>
                      <c:pt idx="214">
                        <c:v>3.4</c:v>
                      </c:pt>
                      <c:pt idx="215">
                        <c:v>3.4</c:v>
                      </c:pt>
                      <c:pt idx="216">
                        <c:v>3.7</c:v>
                      </c:pt>
                      <c:pt idx="217">
                        <c:v>3.9</c:v>
                      </c:pt>
                      <c:pt idx="218">
                        <c:v>3.9</c:v>
                      </c:pt>
                      <c:pt idx="219">
                        <c:v>3.7</c:v>
                      </c:pt>
                      <c:pt idx="220">
                        <c:v>3.7</c:v>
                      </c:pt>
                      <c:pt idx="221">
                        <c:v>3.8</c:v>
                      </c:pt>
                      <c:pt idx="222">
                        <c:v>3.9</c:v>
                      </c:pt>
                      <c:pt idx="223">
                        <c:v>3.83</c:v>
                      </c:pt>
                      <c:pt idx="224">
                        <c:v>3.75</c:v>
                      </c:pt>
                      <c:pt idx="225">
                        <c:v>3.75</c:v>
                      </c:pt>
                      <c:pt idx="226">
                        <c:v>3.8</c:v>
                      </c:pt>
                      <c:pt idx="227">
                        <c:v>3.7</c:v>
                      </c:pt>
                      <c:pt idx="228">
                        <c:v>3.6</c:v>
                      </c:pt>
                      <c:pt idx="229">
                        <c:v>3.55</c:v>
                      </c:pt>
                      <c:pt idx="230">
                        <c:v>3.5</c:v>
                      </c:pt>
                      <c:pt idx="231">
                        <c:v>3.5</c:v>
                      </c:pt>
                      <c:pt idx="232">
                        <c:v>3.6</c:v>
                      </c:pt>
                      <c:pt idx="233">
                        <c:v>3.55</c:v>
                      </c:pt>
                      <c:pt idx="234">
                        <c:v>3.3</c:v>
                      </c:pt>
                      <c:pt idx="235">
                        <c:v>3.3</c:v>
                      </c:pt>
                      <c:pt idx="236">
                        <c:v>3.1</c:v>
                      </c:pt>
                      <c:pt idx="237">
                        <c:v>3.05</c:v>
                      </c:pt>
                      <c:pt idx="238">
                        <c:v>3</c:v>
                      </c:pt>
                      <c:pt idx="239">
                        <c:v>3.05</c:v>
                      </c:pt>
                      <c:pt idx="240">
                        <c:v>3.1</c:v>
                      </c:pt>
                      <c:pt idx="241">
                        <c:v>3.05</c:v>
                      </c:pt>
                      <c:pt idx="242">
                        <c:v>2.95</c:v>
                      </c:pt>
                      <c:pt idx="243">
                        <c:v>3</c:v>
                      </c:pt>
                      <c:pt idx="244">
                        <c:v>3.05</c:v>
                      </c:pt>
                      <c:pt idx="245">
                        <c:v>3</c:v>
                      </c:pt>
                      <c:pt idx="246">
                        <c:v>3</c:v>
                      </c:pt>
                      <c:pt idx="247">
                        <c:v>2.85</c:v>
                      </c:pt>
                      <c:pt idx="248">
                        <c:v>3</c:v>
                      </c:pt>
                      <c:pt idx="249">
                        <c:v>3.1</c:v>
                      </c:pt>
                      <c:pt idx="250">
                        <c:v>3.15</c:v>
                      </c:pt>
                      <c:pt idx="251">
                        <c:v>3.3</c:v>
                      </c:pt>
                      <c:pt idx="252">
                        <c:v>3.05</c:v>
                      </c:pt>
                      <c:pt idx="253">
                        <c:v>3.5</c:v>
                      </c:pt>
                      <c:pt idx="254">
                        <c:v>3.65</c:v>
                      </c:pt>
                      <c:pt idx="255">
                        <c:v>3.7</c:v>
                      </c:pt>
                      <c:pt idx="256">
                        <c:v>3.7</c:v>
                      </c:pt>
                      <c:pt idx="257">
                        <c:v>3.8</c:v>
                      </c:pt>
                      <c:pt idx="258">
                        <c:v>4.0999999999999996</c:v>
                      </c:pt>
                      <c:pt idx="259">
                        <c:v>4.1500000000000004</c:v>
                      </c:pt>
                      <c:pt idx="260">
                        <c:v>3.95</c:v>
                      </c:pt>
                      <c:pt idx="261">
                        <c:v>3.95</c:v>
                      </c:pt>
                      <c:pt idx="262">
                        <c:v>3.9</c:v>
                      </c:pt>
                      <c:pt idx="263">
                        <c:v>4</c:v>
                      </c:pt>
                      <c:pt idx="264">
                        <c:v>3.75</c:v>
                      </c:pt>
                      <c:pt idx="265">
                        <c:v>3.55</c:v>
                      </c:pt>
                      <c:pt idx="266">
                        <c:v>3.4</c:v>
                      </c:pt>
                      <c:pt idx="267">
                        <c:v>3.5</c:v>
                      </c:pt>
                      <c:pt idx="268">
                        <c:v>3.45</c:v>
                      </c:pt>
                      <c:pt idx="269">
                        <c:v>3.55</c:v>
                      </c:pt>
                      <c:pt idx="270">
                        <c:v>4</c:v>
                      </c:pt>
                      <c:pt idx="271">
                        <c:v>4</c:v>
                      </c:pt>
                      <c:pt idx="272">
                        <c:v>3.95</c:v>
                      </c:pt>
                      <c:pt idx="273">
                        <c:v>4</c:v>
                      </c:pt>
                      <c:pt idx="274">
                        <c:v>4.05</c:v>
                      </c:pt>
                      <c:pt idx="275">
                        <c:v>4.0999999999999996</c:v>
                      </c:pt>
                      <c:pt idx="276">
                        <c:v>4.25</c:v>
                      </c:pt>
                      <c:pt idx="277">
                        <c:v>4.25</c:v>
                      </c:pt>
                      <c:pt idx="278">
                        <c:v>4.05</c:v>
                      </c:pt>
                      <c:pt idx="279">
                        <c:v>3.9</c:v>
                      </c:pt>
                      <c:pt idx="280">
                        <c:v>4.0999999999999996</c:v>
                      </c:pt>
                      <c:pt idx="281">
                        <c:v>4.2</c:v>
                      </c:pt>
                      <c:pt idx="282">
                        <c:v>4.4000000000000004</c:v>
                      </c:pt>
                      <c:pt idx="283">
                        <c:v>4.5</c:v>
                      </c:pt>
                      <c:pt idx="284">
                        <c:v>4.55</c:v>
                      </c:pt>
                      <c:pt idx="285">
                        <c:v>4.45</c:v>
                      </c:pt>
                      <c:pt idx="286">
                        <c:v>4.3</c:v>
                      </c:pt>
                      <c:pt idx="287">
                        <c:v>4.3</c:v>
                      </c:pt>
                      <c:pt idx="288">
                        <c:v>4.3</c:v>
                      </c:pt>
                      <c:pt idx="289">
                        <c:v>4.3</c:v>
                      </c:pt>
                      <c:pt idx="290">
                        <c:v>4.4000000000000004</c:v>
                      </c:pt>
                      <c:pt idx="291">
                        <c:v>4.3499999999999996</c:v>
                      </c:pt>
                      <c:pt idx="292">
                        <c:v>4.3</c:v>
                      </c:pt>
                      <c:pt idx="293">
                        <c:v>4.3499999999999996</c:v>
                      </c:pt>
                      <c:pt idx="294">
                        <c:v>4.3499999999999996</c:v>
                      </c:pt>
                      <c:pt idx="295">
                        <c:v>4.3499999999999996</c:v>
                      </c:pt>
                      <c:pt idx="296">
                        <c:v>4.1500000000000004</c:v>
                      </c:pt>
                      <c:pt idx="297">
                        <c:v>4.25</c:v>
                      </c:pt>
                      <c:pt idx="298">
                        <c:v>4.3499999999999996</c:v>
                      </c:pt>
                      <c:pt idx="299">
                        <c:v>4.3</c:v>
                      </c:pt>
                      <c:pt idx="300">
                        <c:v>4.25</c:v>
                      </c:pt>
                      <c:pt idx="301">
                        <c:v>4.2</c:v>
                      </c:pt>
                      <c:pt idx="302">
                        <c:v>4.3</c:v>
                      </c:pt>
                      <c:pt idx="303">
                        <c:v>4.4000000000000004</c:v>
                      </c:pt>
                      <c:pt idx="304">
                        <c:v>4.4000000000000004</c:v>
                      </c:pt>
                      <c:pt idx="305">
                        <c:v>4.4000000000000004</c:v>
                      </c:pt>
                      <c:pt idx="306">
                        <c:v>4.4000000000000004</c:v>
                      </c:pt>
                      <c:pt idx="307">
                        <c:v>4.4000000000000004</c:v>
                      </c:pt>
                      <c:pt idx="308">
                        <c:v>4.5</c:v>
                      </c:pt>
                      <c:pt idx="309">
                        <c:v>4.45</c:v>
                      </c:pt>
                      <c:pt idx="310">
                        <c:v>4.2430000000000003</c:v>
                      </c:pt>
                      <c:pt idx="311">
                        <c:v>4.0999999999999996</c:v>
                      </c:pt>
                      <c:pt idx="312">
                        <c:v>4.0999999999999996</c:v>
                      </c:pt>
                      <c:pt idx="313">
                        <c:v>4</c:v>
                      </c:pt>
                      <c:pt idx="314">
                        <c:v>3.9</c:v>
                      </c:pt>
                      <c:pt idx="315">
                        <c:v>3.8</c:v>
                      </c:pt>
                      <c:pt idx="316">
                        <c:v>3.65</c:v>
                      </c:pt>
                      <c:pt idx="317">
                        <c:v>3.7</c:v>
                      </c:pt>
                      <c:pt idx="318">
                        <c:v>3.6</c:v>
                      </c:pt>
                      <c:pt idx="319">
                        <c:v>3.5</c:v>
                      </c:pt>
                      <c:pt idx="320">
                        <c:v>3.35</c:v>
                      </c:pt>
                      <c:pt idx="321">
                        <c:v>3.4</c:v>
                      </c:pt>
                      <c:pt idx="322">
                        <c:v>3.3</c:v>
                      </c:pt>
                      <c:pt idx="323">
                        <c:v>3.3</c:v>
                      </c:pt>
                      <c:pt idx="324">
                        <c:v>3.3</c:v>
                      </c:pt>
                      <c:pt idx="325">
                        <c:v>3.25</c:v>
                      </c:pt>
                      <c:pt idx="326">
                        <c:v>3.15</c:v>
                      </c:pt>
                      <c:pt idx="327">
                        <c:v>3.2</c:v>
                      </c:pt>
                      <c:pt idx="328">
                        <c:v>3</c:v>
                      </c:pt>
                      <c:pt idx="329">
                        <c:v>2.9</c:v>
                      </c:pt>
                      <c:pt idx="330">
                        <c:v>3</c:v>
                      </c:pt>
                      <c:pt idx="331">
                        <c:v>2.9</c:v>
                      </c:pt>
                      <c:pt idx="332">
                        <c:v>2.95</c:v>
                      </c:pt>
                      <c:pt idx="333">
                        <c:v>3</c:v>
                      </c:pt>
                      <c:pt idx="334">
                        <c:v>3.4</c:v>
                      </c:pt>
                      <c:pt idx="335">
                        <c:v>3.4</c:v>
                      </c:pt>
                      <c:pt idx="336">
                        <c:v>3.1</c:v>
                      </c:pt>
                      <c:pt idx="337">
                        <c:v>3.1</c:v>
                      </c:pt>
                      <c:pt idx="338">
                        <c:v>3.6</c:v>
                      </c:pt>
                      <c:pt idx="339">
                        <c:v>3.65</c:v>
                      </c:pt>
                      <c:pt idx="340">
                        <c:v>3.7</c:v>
                      </c:pt>
                      <c:pt idx="341">
                        <c:v>3.95</c:v>
                      </c:pt>
                      <c:pt idx="342">
                        <c:v>3.95</c:v>
                      </c:pt>
                      <c:pt idx="343">
                        <c:v>3.9</c:v>
                      </c:pt>
                      <c:pt idx="344">
                        <c:v>3.6</c:v>
                      </c:pt>
                      <c:pt idx="345">
                        <c:v>3.5</c:v>
                      </c:pt>
                      <c:pt idx="346">
                        <c:v>3.45</c:v>
                      </c:pt>
                      <c:pt idx="347">
                        <c:v>3.5</c:v>
                      </c:pt>
                      <c:pt idx="348">
                        <c:v>3.25</c:v>
                      </c:pt>
                      <c:pt idx="349">
                        <c:v>3.3</c:v>
                      </c:pt>
                      <c:pt idx="350">
                        <c:v>3.35</c:v>
                      </c:pt>
                      <c:pt idx="351">
                        <c:v>3.4</c:v>
                      </c:pt>
                      <c:pt idx="352">
                        <c:v>3.6</c:v>
                      </c:pt>
                      <c:pt idx="353">
                        <c:v>3.8</c:v>
                      </c:pt>
                      <c:pt idx="354">
                        <c:v>4.0999999999999996</c:v>
                      </c:pt>
                      <c:pt idx="355">
                        <c:v>4.05</c:v>
                      </c:pt>
                      <c:pt idx="356">
                        <c:v>3.8</c:v>
                      </c:pt>
                      <c:pt idx="357">
                        <c:v>3.8</c:v>
                      </c:pt>
                      <c:pt idx="358">
                        <c:v>3.5</c:v>
                      </c:pt>
                      <c:pt idx="359">
                        <c:v>3.45</c:v>
                      </c:pt>
                      <c:pt idx="360">
                        <c:v>3.4</c:v>
                      </c:pt>
                      <c:pt idx="361">
                        <c:v>3.4</c:v>
                      </c:pt>
                      <c:pt idx="362">
                        <c:v>3.15</c:v>
                      </c:pt>
                      <c:pt idx="363">
                        <c:v>3.1</c:v>
                      </c:pt>
                      <c:pt idx="364">
                        <c:v>2.8</c:v>
                      </c:pt>
                      <c:pt idx="365">
                        <c:v>2.85</c:v>
                      </c:pt>
                      <c:pt idx="366">
                        <c:v>2.95</c:v>
                      </c:pt>
                      <c:pt idx="367">
                        <c:v>3</c:v>
                      </c:pt>
                      <c:pt idx="368">
                        <c:v>3</c:v>
                      </c:pt>
                      <c:pt idx="369">
                        <c:v>3</c:v>
                      </c:pt>
                      <c:pt idx="370">
                        <c:v>2.8</c:v>
                      </c:pt>
                      <c:pt idx="371">
                        <c:v>2.75</c:v>
                      </c:pt>
                      <c:pt idx="372">
                        <c:v>2.7</c:v>
                      </c:pt>
                      <c:pt idx="373">
                        <c:v>2.8</c:v>
                      </c:pt>
                      <c:pt idx="374">
                        <c:v>2.8</c:v>
                      </c:pt>
                      <c:pt idx="375">
                        <c:v>2.8</c:v>
                      </c:pt>
                      <c:pt idx="376">
                        <c:v>2.75</c:v>
                      </c:pt>
                      <c:pt idx="377">
                        <c:v>2.9</c:v>
                      </c:pt>
                      <c:pt idx="378">
                        <c:v>2.9</c:v>
                      </c:pt>
                      <c:pt idx="379">
                        <c:v>2.9</c:v>
                      </c:pt>
                      <c:pt idx="380">
                        <c:v>2.9</c:v>
                      </c:pt>
                      <c:pt idx="381">
                        <c:v>2.85</c:v>
                      </c:pt>
                      <c:pt idx="382">
                        <c:v>2.8</c:v>
                      </c:pt>
                      <c:pt idx="383">
                        <c:v>2.8</c:v>
                      </c:pt>
                      <c:pt idx="384">
                        <c:v>2.8</c:v>
                      </c:pt>
                      <c:pt idx="385">
                        <c:v>2.7</c:v>
                      </c:pt>
                      <c:pt idx="386">
                        <c:v>2.5499999999999998</c:v>
                      </c:pt>
                      <c:pt idx="387">
                        <c:v>2.5</c:v>
                      </c:pt>
                      <c:pt idx="388">
                        <c:v>2.35</c:v>
                      </c:pt>
                      <c:pt idx="389">
                        <c:v>2.2999999999999998</c:v>
                      </c:pt>
                      <c:pt idx="390">
                        <c:v>2.35</c:v>
                      </c:pt>
                      <c:pt idx="391">
                        <c:v>2.5</c:v>
                      </c:pt>
                      <c:pt idx="392">
                        <c:v>2.35</c:v>
                      </c:pt>
                      <c:pt idx="393">
                        <c:v>2.2999999999999998</c:v>
                      </c:pt>
                      <c:pt idx="394">
                        <c:v>2.2999999999999998</c:v>
                      </c:pt>
                      <c:pt idx="395">
                        <c:v>2.35</c:v>
                      </c:pt>
                      <c:pt idx="396">
                        <c:v>2.4</c:v>
                      </c:pt>
                      <c:pt idx="397">
                        <c:v>2.25</c:v>
                      </c:pt>
                      <c:pt idx="398">
                        <c:v>2.4</c:v>
                      </c:pt>
                      <c:pt idx="399">
                        <c:v>2.6</c:v>
                      </c:pt>
                      <c:pt idx="400">
                        <c:v>2.8</c:v>
                      </c:pt>
                      <c:pt idx="401">
                        <c:v>2.8</c:v>
                      </c:pt>
                      <c:pt idx="402">
                        <c:v>2.5499999999999998</c:v>
                      </c:pt>
                      <c:pt idx="403">
                        <c:v>2.5499999999999998</c:v>
                      </c:pt>
                      <c:pt idx="404">
                        <c:v>2.4</c:v>
                      </c:pt>
                      <c:pt idx="405">
                        <c:v>2.4</c:v>
                      </c:pt>
                      <c:pt idx="406">
                        <c:v>2.6</c:v>
                      </c:pt>
                      <c:pt idx="407">
                        <c:v>2.8</c:v>
                      </c:pt>
                      <c:pt idx="408">
                        <c:v>2.6</c:v>
                      </c:pt>
                      <c:pt idx="409">
                        <c:v>2.7</c:v>
                      </c:pt>
                      <c:pt idx="410">
                        <c:v>2.6</c:v>
                      </c:pt>
                      <c:pt idx="411">
                        <c:v>2.4</c:v>
                      </c:pt>
                      <c:pt idx="412">
                        <c:v>2.5</c:v>
                      </c:pt>
                      <c:pt idx="413">
                        <c:v>2.5499999999999998</c:v>
                      </c:pt>
                      <c:pt idx="414">
                        <c:v>2.5499999999999998</c:v>
                      </c:pt>
                      <c:pt idx="415">
                        <c:v>2.7</c:v>
                      </c:pt>
                      <c:pt idx="416">
                        <c:v>2.5499999999999998</c:v>
                      </c:pt>
                      <c:pt idx="417">
                        <c:v>2.5</c:v>
                      </c:pt>
                      <c:pt idx="418">
                        <c:v>2.5</c:v>
                      </c:pt>
                      <c:pt idx="419">
                        <c:v>2.6</c:v>
                      </c:pt>
                      <c:pt idx="420">
                        <c:v>2.9</c:v>
                      </c:pt>
                      <c:pt idx="421">
                        <c:v>2.85</c:v>
                      </c:pt>
                      <c:pt idx="422">
                        <c:v>2.9</c:v>
                      </c:pt>
                      <c:pt idx="423">
                        <c:v>2.95</c:v>
                      </c:pt>
                      <c:pt idx="424">
                        <c:v>3</c:v>
                      </c:pt>
                      <c:pt idx="425">
                        <c:v>2.85</c:v>
                      </c:pt>
                      <c:pt idx="426">
                        <c:v>2.5499999999999998</c:v>
                      </c:pt>
                      <c:pt idx="427">
                        <c:v>2.65</c:v>
                      </c:pt>
                      <c:pt idx="428">
                        <c:v>2.85</c:v>
                      </c:pt>
                      <c:pt idx="429">
                        <c:v>2.8</c:v>
                      </c:pt>
                      <c:pt idx="430">
                        <c:v>3</c:v>
                      </c:pt>
                      <c:pt idx="431">
                        <c:v>3.15</c:v>
                      </c:pt>
                      <c:pt idx="432">
                        <c:v>2.8</c:v>
                      </c:pt>
                      <c:pt idx="433">
                        <c:v>2.9</c:v>
                      </c:pt>
                      <c:pt idx="434">
                        <c:v>3.4</c:v>
                      </c:pt>
                      <c:pt idx="435">
                        <c:v>3.25</c:v>
                      </c:pt>
                      <c:pt idx="436">
                        <c:v>2.7</c:v>
                      </c:pt>
                      <c:pt idx="437">
                        <c:v>2.9</c:v>
                      </c:pt>
                      <c:pt idx="438">
                        <c:v>3.05</c:v>
                      </c:pt>
                      <c:pt idx="439">
                        <c:v>3.15</c:v>
                      </c:pt>
                      <c:pt idx="440">
                        <c:v>2.9</c:v>
                      </c:pt>
                      <c:pt idx="441">
                        <c:v>2.7</c:v>
                      </c:pt>
                      <c:pt idx="442">
                        <c:v>2.5</c:v>
                      </c:pt>
                      <c:pt idx="443">
                        <c:v>2.4500000000000002</c:v>
                      </c:pt>
                      <c:pt idx="444">
                        <c:v>2.5499999999999998</c:v>
                      </c:pt>
                      <c:pt idx="445">
                        <c:v>2.5499999999999998</c:v>
                      </c:pt>
                      <c:pt idx="446">
                        <c:v>2.5</c:v>
                      </c:pt>
                      <c:pt idx="447">
                        <c:v>2.65</c:v>
                      </c:pt>
                      <c:pt idx="448">
                        <c:v>2.2999999999999998</c:v>
                      </c:pt>
                      <c:pt idx="449">
                        <c:v>2.2999999999999998</c:v>
                      </c:pt>
                      <c:pt idx="450">
                        <c:v>2.2000000000000002</c:v>
                      </c:pt>
                      <c:pt idx="451">
                        <c:v>2.15</c:v>
                      </c:pt>
                      <c:pt idx="452">
                        <c:v>2.1</c:v>
                      </c:pt>
                      <c:pt idx="453">
                        <c:v>2.1</c:v>
                      </c:pt>
                      <c:pt idx="454">
                        <c:v>2.2000000000000002</c:v>
                      </c:pt>
                      <c:pt idx="455">
                        <c:v>1.95</c:v>
                      </c:pt>
                      <c:pt idx="456">
                        <c:v>1.9</c:v>
                      </c:pt>
                      <c:pt idx="457">
                        <c:v>1.95</c:v>
                      </c:pt>
                      <c:pt idx="458">
                        <c:v>2.25</c:v>
                      </c:pt>
                      <c:pt idx="459">
                        <c:v>2.4500000000000002</c:v>
                      </c:pt>
                      <c:pt idx="460">
                        <c:v>2.0499999999999998</c:v>
                      </c:pt>
                      <c:pt idx="461">
                        <c:v>1.8</c:v>
                      </c:pt>
                      <c:pt idx="462">
                        <c:v>1.9</c:v>
                      </c:pt>
                      <c:pt idx="463">
                        <c:v>1.95</c:v>
                      </c:pt>
                      <c:pt idx="464">
                        <c:v>2</c:v>
                      </c:pt>
                      <c:pt idx="465">
                        <c:v>2</c:v>
                      </c:pt>
                      <c:pt idx="466">
                        <c:v>1.95</c:v>
                      </c:pt>
                      <c:pt idx="467">
                        <c:v>1.9</c:v>
                      </c:pt>
                      <c:pt idx="468">
                        <c:v>1.8</c:v>
                      </c:pt>
                      <c:pt idx="469">
                        <c:v>1.7</c:v>
                      </c:pt>
                      <c:pt idx="470">
                        <c:v>1.6</c:v>
                      </c:pt>
                      <c:pt idx="471">
                        <c:v>1.55</c:v>
                      </c:pt>
                      <c:pt idx="472">
                        <c:v>1.5</c:v>
                      </c:pt>
                      <c:pt idx="473">
                        <c:v>1.55</c:v>
                      </c:pt>
                      <c:pt idx="474">
                        <c:v>1.5</c:v>
                      </c:pt>
                      <c:pt idx="475">
                        <c:v>1.45</c:v>
                      </c:pt>
                      <c:pt idx="476">
                        <c:v>1.6</c:v>
                      </c:pt>
                      <c:pt idx="477">
                        <c:v>2.0499999999999998</c:v>
                      </c:pt>
                      <c:pt idx="478">
                        <c:v>2.2999999999999998</c:v>
                      </c:pt>
                      <c:pt idx="479">
                        <c:v>2.2999999999999998</c:v>
                      </c:pt>
                      <c:pt idx="480">
                        <c:v>2.15</c:v>
                      </c:pt>
                      <c:pt idx="481">
                        <c:v>1.95</c:v>
                      </c:pt>
                      <c:pt idx="482">
                        <c:v>2.2999999999999998</c:v>
                      </c:pt>
                      <c:pt idx="483">
                        <c:v>2.5</c:v>
                      </c:pt>
                      <c:pt idx="484">
                        <c:v>2.5</c:v>
                      </c:pt>
                      <c:pt idx="485">
                        <c:v>2.5</c:v>
                      </c:pt>
                      <c:pt idx="486">
                        <c:v>2.6</c:v>
                      </c:pt>
                      <c:pt idx="487">
                        <c:v>2.6</c:v>
                      </c:pt>
                      <c:pt idx="488">
                        <c:v>2.7</c:v>
                      </c:pt>
                      <c:pt idx="489">
                        <c:v>2.95</c:v>
                      </c:pt>
                      <c:pt idx="490">
                        <c:v>2.9</c:v>
                      </c:pt>
                      <c:pt idx="491">
                        <c:v>2.85</c:v>
                      </c:pt>
                      <c:pt idx="492">
                        <c:v>2.95</c:v>
                      </c:pt>
                      <c:pt idx="493">
                        <c:v>3.3</c:v>
                      </c:pt>
                      <c:pt idx="494">
                        <c:v>2.8</c:v>
                      </c:pt>
                      <c:pt idx="495">
                        <c:v>2.8</c:v>
                      </c:pt>
                      <c:pt idx="496">
                        <c:v>3.6</c:v>
                      </c:pt>
                      <c:pt idx="497">
                        <c:v>3.7</c:v>
                      </c:pt>
                      <c:pt idx="498">
                        <c:v>3.5</c:v>
                      </c:pt>
                      <c:pt idx="499">
                        <c:v>3.4</c:v>
                      </c:pt>
                      <c:pt idx="500">
                        <c:v>3</c:v>
                      </c:pt>
                      <c:pt idx="501">
                        <c:v>2.9</c:v>
                      </c:pt>
                      <c:pt idx="502">
                        <c:v>3.3</c:v>
                      </c:pt>
                      <c:pt idx="503">
                        <c:v>3.35</c:v>
                      </c:pt>
                      <c:pt idx="504">
                        <c:v>3.05</c:v>
                      </c:pt>
                      <c:pt idx="505">
                        <c:v>3.08</c:v>
                      </c:pt>
                      <c:pt idx="506">
                        <c:v>3.1</c:v>
                      </c:pt>
                      <c:pt idx="507">
                        <c:v>3.58</c:v>
                      </c:pt>
                      <c:pt idx="508">
                        <c:v>4</c:v>
                      </c:pt>
                      <c:pt idx="509">
                        <c:v>4</c:v>
                      </c:pt>
                      <c:pt idx="510">
                        <c:v>3.7</c:v>
                      </c:pt>
                      <c:pt idx="511">
                        <c:v>3.5</c:v>
                      </c:pt>
                      <c:pt idx="512">
                        <c:v>3.4</c:v>
                      </c:pt>
                      <c:pt idx="513">
                        <c:v>3.35</c:v>
                      </c:pt>
                      <c:pt idx="514">
                        <c:v>3.1</c:v>
                      </c:pt>
                      <c:pt idx="515">
                        <c:v>2.95</c:v>
                      </c:pt>
                      <c:pt idx="516">
                        <c:v>3.2</c:v>
                      </c:pt>
                      <c:pt idx="517">
                        <c:v>3.4</c:v>
                      </c:pt>
                      <c:pt idx="518">
                        <c:v>3.35</c:v>
                      </c:pt>
                      <c:pt idx="519">
                        <c:v>3.4</c:v>
                      </c:pt>
                      <c:pt idx="520">
                        <c:v>3.3</c:v>
                      </c:pt>
                      <c:pt idx="521">
                        <c:v>3.4</c:v>
                      </c:pt>
                      <c:pt idx="522">
                        <c:v>3.4</c:v>
                      </c:pt>
                      <c:pt idx="523">
                        <c:v>3.4</c:v>
                      </c:pt>
                      <c:pt idx="524">
                        <c:v>3.35</c:v>
                      </c:pt>
                      <c:pt idx="525">
                        <c:v>2.95</c:v>
                      </c:pt>
                      <c:pt idx="526">
                        <c:v>3.25</c:v>
                      </c:pt>
                      <c:pt idx="527">
                        <c:v>3.4</c:v>
                      </c:pt>
                      <c:pt idx="528">
                        <c:v>3.4</c:v>
                      </c:pt>
                      <c:pt idx="529">
                        <c:v>3.5</c:v>
                      </c:pt>
                      <c:pt idx="530">
                        <c:v>3.25</c:v>
                      </c:pt>
                      <c:pt idx="531">
                        <c:v>3.15</c:v>
                      </c:pt>
                      <c:pt idx="532">
                        <c:v>3.1</c:v>
                      </c:pt>
                      <c:pt idx="533">
                        <c:v>3.25</c:v>
                      </c:pt>
                      <c:pt idx="534">
                        <c:v>3.45</c:v>
                      </c:pt>
                      <c:pt idx="535">
                        <c:v>3.45</c:v>
                      </c:pt>
                      <c:pt idx="536">
                        <c:v>3.8</c:v>
                      </c:pt>
                      <c:pt idx="537">
                        <c:v>3.8</c:v>
                      </c:pt>
                      <c:pt idx="538">
                        <c:v>3.75</c:v>
                      </c:pt>
                      <c:pt idx="539">
                        <c:v>3.9</c:v>
                      </c:pt>
                      <c:pt idx="540">
                        <c:v>3.85</c:v>
                      </c:pt>
                      <c:pt idx="541">
                        <c:v>3.65</c:v>
                      </c:pt>
                      <c:pt idx="542">
                        <c:v>3.55</c:v>
                      </c:pt>
                      <c:pt idx="543">
                        <c:v>3.75</c:v>
                      </c:pt>
                      <c:pt idx="544">
                        <c:v>3.75</c:v>
                      </c:pt>
                      <c:pt idx="545">
                        <c:v>3.75</c:v>
                      </c:pt>
                      <c:pt idx="546">
                        <c:v>3.75</c:v>
                      </c:pt>
                      <c:pt idx="547">
                        <c:v>3.75</c:v>
                      </c:pt>
                      <c:pt idx="548">
                        <c:v>4</c:v>
                      </c:pt>
                      <c:pt idx="549">
                        <c:v>4.0999999999999996</c:v>
                      </c:pt>
                      <c:pt idx="550">
                        <c:v>4.0999999999999996</c:v>
                      </c:pt>
                      <c:pt idx="551">
                        <c:v>4</c:v>
                      </c:pt>
                      <c:pt idx="552">
                        <c:v>4.05</c:v>
                      </c:pt>
                      <c:pt idx="553">
                        <c:v>4.1500000000000004</c:v>
                      </c:pt>
                      <c:pt idx="554">
                        <c:v>4.2</c:v>
                      </c:pt>
                      <c:pt idx="555">
                        <c:v>4.25</c:v>
                      </c:pt>
                      <c:pt idx="556">
                        <c:v>4.2</c:v>
                      </c:pt>
                      <c:pt idx="557">
                        <c:v>4.2</c:v>
                      </c:pt>
                      <c:pt idx="558">
                        <c:v>4.05</c:v>
                      </c:pt>
                      <c:pt idx="559">
                        <c:v>4</c:v>
                      </c:pt>
                      <c:pt idx="560">
                        <c:v>3.95</c:v>
                      </c:pt>
                      <c:pt idx="561">
                        <c:v>3.9</c:v>
                      </c:pt>
                      <c:pt idx="562">
                        <c:v>3.65</c:v>
                      </c:pt>
                      <c:pt idx="563">
                        <c:v>3.6</c:v>
                      </c:pt>
                      <c:pt idx="564">
                        <c:v>3.6</c:v>
                      </c:pt>
                      <c:pt idx="565">
                        <c:v>3.65</c:v>
                      </c:pt>
                      <c:pt idx="566">
                        <c:v>3.6</c:v>
                      </c:pt>
                      <c:pt idx="567">
                        <c:v>3.6</c:v>
                      </c:pt>
                      <c:pt idx="568">
                        <c:v>3.2</c:v>
                      </c:pt>
                      <c:pt idx="569">
                        <c:v>3.1</c:v>
                      </c:pt>
                      <c:pt idx="570">
                        <c:v>3</c:v>
                      </c:pt>
                      <c:pt idx="571">
                        <c:v>2.95</c:v>
                      </c:pt>
                      <c:pt idx="572">
                        <c:v>2.8</c:v>
                      </c:pt>
                      <c:pt idx="573">
                        <c:v>2.8</c:v>
                      </c:pt>
                      <c:pt idx="574">
                        <c:v>2.6</c:v>
                      </c:pt>
                      <c:pt idx="575">
                        <c:v>2.65</c:v>
                      </c:pt>
                      <c:pt idx="576">
                        <c:v>2.5</c:v>
                      </c:pt>
                      <c:pt idx="577">
                        <c:v>2.5</c:v>
                      </c:pt>
                      <c:pt idx="578">
                        <c:v>2.65</c:v>
                      </c:pt>
                      <c:pt idx="579">
                        <c:v>2.5</c:v>
                      </c:pt>
                      <c:pt idx="580">
                        <c:v>2.2000000000000002</c:v>
                      </c:pt>
                      <c:pt idx="581">
                        <c:v>2.2000000000000002</c:v>
                      </c:pt>
                      <c:pt idx="582">
                        <c:v>2.0499999999999998</c:v>
                      </c:pt>
                      <c:pt idx="583">
                        <c:v>2.35</c:v>
                      </c:pt>
                      <c:pt idx="584">
                        <c:v>2.1</c:v>
                      </c:pt>
                      <c:pt idx="585">
                        <c:v>2.1</c:v>
                      </c:pt>
                      <c:pt idx="586">
                        <c:v>2.2000000000000002</c:v>
                      </c:pt>
                      <c:pt idx="587">
                        <c:v>2.25</c:v>
                      </c:pt>
                      <c:pt idx="588">
                        <c:v>2.2999999999999998</c:v>
                      </c:pt>
                      <c:pt idx="589">
                        <c:v>2.2999999999999998</c:v>
                      </c:pt>
                      <c:pt idx="590">
                        <c:v>2.2999999999999998</c:v>
                      </c:pt>
                      <c:pt idx="591">
                        <c:v>2.25</c:v>
                      </c:pt>
                      <c:pt idx="592">
                        <c:v>2.9</c:v>
                      </c:pt>
                      <c:pt idx="593">
                        <c:v>2.9</c:v>
                      </c:pt>
                      <c:pt idx="594">
                        <c:v>2.65</c:v>
                      </c:pt>
                      <c:pt idx="595">
                        <c:v>2.8</c:v>
                      </c:pt>
                      <c:pt idx="596">
                        <c:v>3</c:v>
                      </c:pt>
                      <c:pt idx="597">
                        <c:v>3.15</c:v>
                      </c:pt>
                      <c:pt idx="598">
                        <c:v>3</c:v>
                      </c:pt>
                      <c:pt idx="599">
                        <c:v>3.1</c:v>
                      </c:pt>
                      <c:pt idx="600">
                        <c:v>3.4</c:v>
                      </c:pt>
                      <c:pt idx="601">
                        <c:v>3.5</c:v>
                      </c:pt>
                      <c:pt idx="602">
                        <c:v>3.7</c:v>
                      </c:pt>
                      <c:pt idx="603">
                        <c:v>3.75</c:v>
                      </c:pt>
                      <c:pt idx="604">
                        <c:v>3.8</c:v>
                      </c:pt>
                      <c:pt idx="605">
                        <c:v>3.7</c:v>
                      </c:pt>
                      <c:pt idx="606">
                        <c:v>3.55</c:v>
                      </c:pt>
                      <c:pt idx="607">
                        <c:v>3.6</c:v>
                      </c:pt>
                      <c:pt idx="608">
                        <c:v>3.85</c:v>
                      </c:pt>
                      <c:pt idx="609">
                        <c:v>4</c:v>
                      </c:pt>
                      <c:pt idx="610">
                        <c:v>4</c:v>
                      </c:pt>
                      <c:pt idx="611">
                        <c:v>4</c:v>
                      </c:pt>
                      <c:pt idx="612">
                        <c:v>4</c:v>
                      </c:pt>
                      <c:pt idx="613">
                        <c:v>4</c:v>
                      </c:pt>
                      <c:pt idx="614">
                        <c:v>3.85</c:v>
                      </c:pt>
                      <c:pt idx="615">
                        <c:v>3.9</c:v>
                      </c:pt>
                      <c:pt idx="616">
                        <c:v>4.25</c:v>
                      </c:pt>
                      <c:pt idx="617">
                        <c:v>4.3</c:v>
                      </c:pt>
                      <c:pt idx="618">
                        <c:v>4.1500000000000004</c:v>
                      </c:pt>
                      <c:pt idx="619">
                        <c:v>4.05</c:v>
                      </c:pt>
                      <c:pt idx="620">
                        <c:v>3.8</c:v>
                      </c:pt>
                      <c:pt idx="621">
                        <c:v>3.7</c:v>
                      </c:pt>
                      <c:pt idx="622">
                        <c:v>3.3</c:v>
                      </c:pt>
                      <c:pt idx="623">
                        <c:v>3.4</c:v>
                      </c:pt>
                      <c:pt idx="624">
                        <c:v>3.5</c:v>
                      </c:pt>
                      <c:pt idx="625">
                        <c:v>3.4</c:v>
                      </c:pt>
                      <c:pt idx="626">
                        <c:v>3.3</c:v>
                      </c:pt>
                      <c:pt idx="627">
                        <c:v>3.3</c:v>
                      </c:pt>
                      <c:pt idx="628">
                        <c:v>3.1</c:v>
                      </c:pt>
                      <c:pt idx="629">
                        <c:v>3.1</c:v>
                      </c:pt>
                      <c:pt idx="630">
                        <c:v>3.1</c:v>
                      </c:pt>
                      <c:pt idx="631">
                        <c:v>3.2</c:v>
                      </c:pt>
                      <c:pt idx="632">
                        <c:v>2.8</c:v>
                      </c:pt>
                      <c:pt idx="633">
                        <c:v>2.95</c:v>
                      </c:pt>
                      <c:pt idx="634">
                        <c:v>2.8</c:v>
                      </c:pt>
                      <c:pt idx="635">
                        <c:v>2.9</c:v>
                      </c:pt>
                      <c:pt idx="636">
                        <c:v>2.8</c:v>
                      </c:pt>
                      <c:pt idx="637">
                        <c:v>2.8</c:v>
                      </c:pt>
                      <c:pt idx="638">
                        <c:v>2.8</c:v>
                      </c:pt>
                      <c:pt idx="639">
                        <c:v>2.85</c:v>
                      </c:pt>
                      <c:pt idx="640">
                        <c:v>2.9</c:v>
                      </c:pt>
                      <c:pt idx="641">
                        <c:v>2.75</c:v>
                      </c:pt>
                      <c:pt idx="642">
                        <c:v>2.4500000000000002</c:v>
                      </c:pt>
                      <c:pt idx="643">
                        <c:v>2.4</c:v>
                      </c:pt>
                      <c:pt idx="644">
                        <c:v>2.4</c:v>
                      </c:pt>
                      <c:pt idx="645">
                        <c:v>2.4500000000000002</c:v>
                      </c:pt>
                      <c:pt idx="646">
                        <c:v>2.9</c:v>
                      </c:pt>
                      <c:pt idx="647">
                        <c:v>3.1</c:v>
                      </c:pt>
                      <c:pt idx="648">
                        <c:v>3.1</c:v>
                      </c:pt>
                      <c:pt idx="649">
                        <c:v>3.1</c:v>
                      </c:pt>
                      <c:pt idx="650">
                        <c:v>3.35</c:v>
                      </c:pt>
                      <c:pt idx="651">
                        <c:v>3.35</c:v>
                      </c:pt>
                      <c:pt idx="652">
                        <c:v>3.35</c:v>
                      </c:pt>
                      <c:pt idx="653">
                        <c:v>3.4</c:v>
                      </c:pt>
                      <c:pt idx="654">
                        <c:v>3.5</c:v>
                      </c:pt>
                      <c:pt idx="655">
                        <c:v>3.5</c:v>
                      </c:pt>
                      <c:pt idx="656">
                        <c:v>3.1</c:v>
                      </c:pt>
                      <c:pt idx="657">
                        <c:v>3.1</c:v>
                      </c:pt>
                      <c:pt idx="658">
                        <c:v>3.1</c:v>
                      </c:pt>
                      <c:pt idx="659">
                        <c:v>3.1</c:v>
                      </c:pt>
                      <c:pt idx="660">
                        <c:v>2.7</c:v>
                      </c:pt>
                      <c:pt idx="661">
                        <c:v>2.65</c:v>
                      </c:pt>
                      <c:pt idx="662">
                        <c:v>2.6</c:v>
                      </c:pt>
                      <c:pt idx="663">
                        <c:v>2.5</c:v>
                      </c:pt>
                      <c:pt idx="664">
                        <c:v>2.5499999999999998</c:v>
                      </c:pt>
                      <c:pt idx="665">
                        <c:v>2.6</c:v>
                      </c:pt>
                      <c:pt idx="666">
                        <c:v>2.5</c:v>
                      </c:pt>
                      <c:pt idx="667">
                        <c:v>2.4500000000000002</c:v>
                      </c:pt>
                      <c:pt idx="668">
                        <c:v>2.6</c:v>
                      </c:pt>
                      <c:pt idx="669">
                        <c:v>2.75</c:v>
                      </c:pt>
                      <c:pt idx="670">
                        <c:v>2.6</c:v>
                      </c:pt>
                      <c:pt idx="671">
                        <c:v>2.6</c:v>
                      </c:pt>
                      <c:pt idx="672">
                        <c:v>2.4500000000000002</c:v>
                      </c:pt>
                      <c:pt idx="673">
                        <c:v>2.4</c:v>
                      </c:pt>
                      <c:pt idx="674">
                        <c:v>2.5</c:v>
                      </c:pt>
                      <c:pt idx="675">
                        <c:v>2.5</c:v>
                      </c:pt>
                      <c:pt idx="676">
                        <c:v>2.8</c:v>
                      </c:pt>
                      <c:pt idx="677">
                        <c:v>2.6</c:v>
                      </c:pt>
                      <c:pt idx="678">
                        <c:v>2.75</c:v>
                      </c:pt>
                      <c:pt idx="679">
                        <c:v>2.8</c:v>
                      </c:pt>
                      <c:pt idx="680">
                        <c:v>2.5</c:v>
                      </c:pt>
                      <c:pt idx="681">
                        <c:v>2.5</c:v>
                      </c:pt>
                      <c:pt idx="682">
                        <c:v>2.2999999999999998</c:v>
                      </c:pt>
                      <c:pt idx="683">
                        <c:v>2.2999999999999998</c:v>
                      </c:pt>
                      <c:pt idx="684">
                        <c:v>2.35</c:v>
                      </c:pt>
                      <c:pt idx="685">
                        <c:v>2.2999999999999998</c:v>
                      </c:pt>
                      <c:pt idx="686">
                        <c:v>2.4</c:v>
                      </c:pt>
                      <c:pt idx="687">
                        <c:v>2.4</c:v>
                      </c:pt>
                      <c:pt idx="688">
                        <c:v>2.2000000000000002</c:v>
                      </c:pt>
                      <c:pt idx="689">
                        <c:v>2.2000000000000002</c:v>
                      </c:pt>
                      <c:pt idx="690">
                        <c:v>2.2999999999999998</c:v>
                      </c:pt>
                      <c:pt idx="691">
                        <c:v>2.4500000000000002</c:v>
                      </c:pt>
                      <c:pt idx="692">
                        <c:v>2.7</c:v>
                      </c:pt>
                      <c:pt idx="693">
                        <c:v>2.75</c:v>
                      </c:pt>
                      <c:pt idx="694">
                        <c:v>2.2999999999999998</c:v>
                      </c:pt>
                      <c:pt idx="695">
                        <c:v>2.4</c:v>
                      </c:pt>
                      <c:pt idx="696">
                        <c:v>2.2999999999999998</c:v>
                      </c:pt>
                      <c:pt idx="697">
                        <c:v>2.2999999999999998</c:v>
                      </c:pt>
                      <c:pt idx="698">
                        <c:v>2.1</c:v>
                      </c:pt>
                      <c:pt idx="699">
                        <c:v>2.1</c:v>
                      </c:pt>
                      <c:pt idx="700">
                        <c:v>2.1</c:v>
                      </c:pt>
                      <c:pt idx="701">
                        <c:v>2.2000000000000002</c:v>
                      </c:pt>
                      <c:pt idx="702">
                        <c:v>2.2000000000000002</c:v>
                      </c:pt>
                      <c:pt idx="703">
                        <c:v>2.2000000000000002</c:v>
                      </c:pt>
                      <c:pt idx="704">
                        <c:v>2.1</c:v>
                      </c:pt>
                      <c:pt idx="705">
                        <c:v>1.9</c:v>
                      </c:pt>
                      <c:pt idx="706">
                        <c:v>1.9</c:v>
                      </c:pt>
                      <c:pt idx="707">
                        <c:v>1.9</c:v>
                      </c:pt>
                      <c:pt idx="708">
                        <c:v>1.8</c:v>
                      </c:pt>
                      <c:pt idx="709">
                        <c:v>1.8</c:v>
                      </c:pt>
                      <c:pt idx="710">
                        <c:v>2</c:v>
                      </c:pt>
                      <c:pt idx="711">
                        <c:v>1.9</c:v>
                      </c:pt>
                      <c:pt idx="712">
                        <c:v>1.95</c:v>
                      </c:pt>
                      <c:pt idx="713">
                        <c:v>2</c:v>
                      </c:pt>
                      <c:pt idx="714">
                        <c:v>2.15</c:v>
                      </c:pt>
                      <c:pt idx="715">
                        <c:v>2.1</c:v>
                      </c:pt>
                      <c:pt idx="716">
                        <c:v>2.1</c:v>
                      </c:pt>
                      <c:pt idx="717">
                        <c:v>2.0499999999999998</c:v>
                      </c:pt>
                      <c:pt idx="718">
                        <c:v>1.8</c:v>
                      </c:pt>
                      <c:pt idx="719">
                        <c:v>1.8</c:v>
                      </c:pt>
                      <c:pt idx="720">
                        <c:v>2.1</c:v>
                      </c:pt>
                      <c:pt idx="721">
                        <c:v>2.1</c:v>
                      </c:pt>
                      <c:pt idx="722">
                        <c:v>2.0499999999999998</c:v>
                      </c:pt>
                      <c:pt idx="723">
                        <c:v>2.1</c:v>
                      </c:pt>
                      <c:pt idx="724">
                        <c:v>2.4</c:v>
                      </c:pt>
                      <c:pt idx="725">
                        <c:v>2.2999999999999998</c:v>
                      </c:pt>
                      <c:pt idx="726">
                        <c:v>2.35</c:v>
                      </c:pt>
                      <c:pt idx="727">
                        <c:v>2.34</c:v>
                      </c:pt>
                      <c:pt idx="728">
                        <c:v>2.7</c:v>
                      </c:pt>
                      <c:pt idx="729">
                        <c:v>2.9</c:v>
                      </c:pt>
                      <c:pt idx="730">
                        <c:v>2.7</c:v>
                      </c:pt>
                      <c:pt idx="731">
                        <c:v>2.4500000000000002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A-1278-4808-8539-955BB81314B0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v>2002</c:v>
                </c:tx>
                <c:spPr>
                  <a:ln w="1270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DATOS!$H$3:$H$734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2.5</c:v>
                      </c:pt>
                      <c:pt idx="1">
                        <c:v>2.6</c:v>
                      </c:pt>
                      <c:pt idx="2">
                        <c:v>2.2999999999999998</c:v>
                      </c:pt>
                      <c:pt idx="3">
                        <c:v>2.15</c:v>
                      </c:pt>
                      <c:pt idx="4">
                        <c:v>2</c:v>
                      </c:pt>
                      <c:pt idx="5">
                        <c:v>1.9</c:v>
                      </c:pt>
                      <c:pt idx="6">
                        <c:v>1.8</c:v>
                      </c:pt>
                      <c:pt idx="7">
                        <c:v>1.75</c:v>
                      </c:pt>
                      <c:pt idx="8">
                        <c:v>2.1</c:v>
                      </c:pt>
                      <c:pt idx="9">
                        <c:v>2.0499999999999998</c:v>
                      </c:pt>
                      <c:pt idx="10">
                        <c:v>2</c:v>
                      </c:pt>
                      <c:pt idx="11">
                        <c:v>2</c:v>
                      </c:pt>
                      <c:pt idx="12">
                        <c:v>1.9</c:v>
                      </c:pt>
                      <c:pt idx="13">
                        <c:v>1.9</c:v>
                      </c:pt>
                      <c:pt idx="14">
                        <c:v>1.9</c:v>
                      </c:pt>
                      <c:pt idx="15">
                        <c:v>1.75</c:v>
                      </c:pt>
                      <c:pt idx="16">
                        <c:v>1.55</c:v>
                      </c:pt>
                      <c:pt idx="17">
                        <c:v>1.6</c:v>
                      </c:pt>
                      <c:pt idx="18">
                        <c:v>1.6</c:v>
                      </c:pt>
                      <c:pt idx="19">
                        <c:v>1.6</c:v>
                      </c:pt>
                      <c:pt idx="20">
                        <c:v>1.8</c:v>
                      </c:pt>
                      <c:pt idx="21">
                        <c:v>1.9</c:v>
                      </c:pt>
                      <c:pt idx="22">
                        <c:v>1.6</c:v>
                      </c:pt>
                      <c:pt idx="23">
                        <c:v>1.6</c:v>
                      </c:pt>
                      <c:pt idx="24">
                        <c:v>1.45</c:v>
                      </c:pt>
                      <c:pt idx="25">
                        <c:v>1.45</c:v>
                      </c:pt>
                      <c:pt idx="26">
                        <c:v>1.45</c:v>
                      </c:pt>
                      <c:pt idx="27">
                        <c:v>1.45</c:v>
                      </c:pt>
                      <c:pt idx="28">
                        <c:v>1.45</c:v>
                      </c:pt>
                      <c:pt idx="29">
                        <c:v>1.4</c:v>
                      </c:pt>
                      <c:pt idx="30">
                        <c:v>1.4</c:v>
                      </c:pt>
                      <c:pt idx="31">
                        <c:v>1.5</c:v>
                      </c:pt>
                      <c:pt idx="32">
                        <c:v>2</c:v>
                      </c:pt>
                      <c:pt idx="33">
                        <c:v>1.9</c:v>
                      </c:pt>
                      <c:pt idx="34">
                        <c:v>2.1</c:v>
                      </c:pt>
                      <c:pt idx="35">
                        <c:v>2.0499999999999998</c:v>
                      </c:pt>
                      <c:pt idx="36">
                        <c:v>2.0499999999999998</c:v>
                      </c:pt>
                      <c:pt idx="37">
                        <c:v>1.8</c:v>
                      </c:pt>
                      <c:pt idx="38">
                        <c:v>1.7</c:v>
                      </c:pt>
                      <c:pt idx="39">
                        <c:v>1.85</c:v>
                      </c:pt>
                      <c:pt idx="40">
                        <c:v>2.35</c:v>
                      </c:pt>
                      <c:pt idx="41">
                        <c:v>2.65</c:v>
                      </c:pt>
                      <c:pt idx="42">
                        <c:v>2.7</c:v>
                      </c:pt>
                      <c:pt idx="43">
                        <c:v>2.4</c:v>
                      </c:pt>
                      <c:pt idx="44">
                        <c:v>2.35</c:v>
                      </c:pt>
                      <c:pt idx="45">
                        <c:v>2.35</c:v>
                      </c:pt>
                      <c:pt idx="46">
                        <c:v>2.2999999999999998</c:v>
                      </c:pt>
                      <c:pt idx="47">
                        <c:v>2.2999999999999998</c:v>
                      </c:pt>
                      <c:pt idx="48">
                        <c:v>2.4500000000000002</c:v>
                      </c:pt>
                      <c:pt idx="49">
                        <c:v>2.5</c:v>
                      </c:pt>
                      <c:pt idx="50">
                        <c:v>2.4</c:v>
                      </c:pt>
                      <c:pt idx="51">
                        <c:v>2.5</c:v>
                      </c:pt>
                      <c:pt idx="52">
                        <c:v>2.25</c:v>
                      </c:pt>
                      <c:pt idx="53">
                        <c:v>2.0499999999999998</c:v>
                      </c:pt>
                      <c:pt idx="54">
                        <c:v>1.8</c:v>
                      </c:pt>
                      <c:pt idx="55">
                        <c:v>1.7</c:v>
                      </c:pt>
                      <c:pt idx="56">
                        <c:v>1.65</c:v>
                      </c:pt>
                      <c:pt idx="57">
                        <c:v>1.5</c:v>
                      </c:pt>
                      <c:pt idx="58">
                        <c:v>1.5</c:v>
                      </c:pt>
                      <c:pt idx="59">
                        <c:v>1.6</c:v>
                      </c:pt>
                      <c:pt idx="60">
                        <c:v>1.4</c:v>
                      </c:pt>
                      <c:pt idx="61">
                        <c:v>1.35</c:v>
                      </c:pt>
                      <c:pt idx="62">
                        <c:v>1.3</c:v>
                      </c:pt>
                      <c:pt idx="63">
                        <c:v>1.4</c:v>
                      </c:pt>
                      <c:pt idx="64">
                        <c:v>1.4</c:v>
                      </c:pt>
                      <c:pt idx="65">
                        <c:v>1.3</c:v>
                      </c:pt>
                      <c:pt idx="66">
                        <c:v>1.25</c:v>
                      </c:pt>
                      <c:pt idx="67">
                        <c:v>1.25</c:v>
                      </c:pt>
                      <c:pt idx="68">
                        <c:v>1.2</c:v>
                      </c:pt>
                      <c:pt idx="69">
                        <c:v>1.3</c:v>
                      </c:pt>
                      <c:pt idx="70">
                        <c:v>1.4</c:v>
                      </c:pt>
                      <c:pt idx="71">
                        <c:v>1.4</c:v>
                      </c:pt>
                      <c:pt idx="72">
                        <c:v>1.7</c:v>
                      </c:pt>
                      <c:pt idx="73">
                        <c:v>1.9</c:v>
                      </c:pt>
                      <c:pt idx="74">
                        <c:v>1.6</c:v>
                      </c:pt>
                      <c:pt idx="75">
                        <c:v>1.35</c:v>
                      </c:pt>
                      <c:pt idx="76">
                        <c:v>1.3</c:v>
                      </c:pt>
                      <c:pt idx="77">
                        <c:v>1.25</c:v>
                      </c:pt>
                      <c:pt idx="78">
                        <c:v>1.2</c:v>
                      </c:pt>
                      <c:pt idx="79">
                        <c:v>1.1499999999999999</c:v>
                      </c:pt>
                      <c:pt idx="80">
                        <c:v>1</c:v>
                      </c:pt>
                      <c:pt idx="81">
                        <c:v>0.95</c:v>
                      </c:pt>
                      <c:pt idx="82">
                        <c:v>0.95</c:v>
                      </c:pt>
                      <c:pt idx="83">
                        <c:v>0.95</c:v>
                      </c:pt>
                      <c:pt idx="84">
                        <c:v>0.95</c:v>
                      </c:pt>
                      <c:pt idx="85">
                        <c:v>1.05</c:v>
                      </c:pt>
                      <c:pt idx="86">
                        <c:v>0.9</c:v>
                      </c:pt>
                      <c:pt idx="87">
                        <c:v>0.85</c:v>
                      </c:pt>
                      <c:pt idx="88">
                        <c:v>0.8</c:v>
                      </c:pt>
                      <c:pt idx="89">
                        <c:v>0.8</c:v>
                      </c:pt>
                      <c:pt idx="90">
                        <c:v>0.9</c:v>
                      </c:pt>
                      <c:pt idx="91">
                        <c:v>0.9</c:v>
                      </c:pt>
                      <c:pt idx="92">
                        <c:v>1.1000000000000001</c:v>
                      </c:pt>
                      <c:pt idx="93">
                        <c:v>1.1000000000000001</c:v>
                      </c:pt>
                      <c:pt idx="94">
                        <c:v>1.2</c:v>
                      </c:pt>
                      <c:pt idx="95">
                        <c:v>1.25</c:v>
                      </c:pt>
                      <c:pt idx="96">
                        <c:v>1.3</c:v>
                      </c:pt>
                      <c:pt idx="97">
                        <c:v>1.3</c:v>
                      </c:pt>
                      <c:pt idx="98">
                        <c:v>1.3</c:v>
                      </c:pt>
                      <c:pt idx="99">
                        <c:v>1.1000000000000001</c:v>
                      </c:pt>
                      <c:pt idx="100">
                        <c:v>0.9</c:v>
                      </c:pt>
                      <c:pt idx="101">
                        <c:v>1</c:v>
                      </c:pt>
                      <c:pt idx="102">
                        <c:v>1.35</c:v>
                      </c:pt>
                      <c:pt idx="103">
                        <c:v>1.25</c:v>
                      </c:pt>
                      <c:pt idx="104">
                        <c:v>1.25</c:v>
                      </c:pt>
                      <c:pt idx="105">
                        <c:v>1.25</c:v>
                      </c:pt>
                      <c:pt idx="106">
                        <c:v>1.45</c:v>
                      </c:pt>
                      <c:pt idx="107">
                        <c:v>1.35</c:v>
                      </c:pt>
                      <c:pt idx="108">
                        <c:v>1.35</c:v>
                      </c:pt>
                      <c:pt idx="109">
                        <c:v>1.35</c:v>
                      </c:pt>
                      <c:pt idx="110">
                        <c:v>1.4</c:v>
                      </c:pt>
                      <c:pt idx="111">
                        <c:v>1.4</c:v>
                      </c:pt>
                      <c:pt idx="112">
                        <c:v>1.3</c:v>
                      </c:pt>
                      <c:pt idx="113">
                        <c:v>1.25</c:v>
                      </c:pt>
                      <c:pt idx="114">
                        <c:v>1.4</c:v>
                      </c:pt>
                      <c:pt idx="115">
                        <c:v>1.5</c:v>
                      </c:pt>
                      <c:pt idx="116">
                        <c:v>1.8</c:v>
                      </c:pt>
                      <c:pt idx="117">
                        <c:v>1.8</c:v>
                      </c:pt>
                      <c:pt idx="118">
                        <c:v>1.7</c:v>
                      </c:pt>
                      <c:pt idx="119">
                        <c:v>1.6</c:v>
                      </c:pt>
                      <c:pt idx="120">
                        <c:v>1.5</c:v>
                      </c:pt>
                      <c:pt idx="121">
                        <c:v>1.4</c:v>
                      </c:pt>
                      <c:pt idx="122">
                        <c:v>1.45</c:v>
                      </c:pt>
                      <c:pt idx="123">
                        <c:v>1.3</c:v>
                      </c:pt>
                      <c:pt idx="124">
                        <c:v>1.4</c:v>
                      </c:pt>
                      <c:pt idx="125">
                        <c:v>1.4</c:v>
                      </c:pt>
                      <c:pt idx="126">
                        <c:v>1.55</c:v>
                      </c:pt>
                      <c:pt idx="127">
                        <c:v>1.8</c:v>
                      </c:pt>
                      <c:pt idx="128">
                        <c:v>2</c:v>
                      </c:pt>
                      <c:pt idx="129">
                        <c:v>1.95</c:v>
                      </c:pt>
                      <c:pt idx="130">
                        <c:v>2.1</c:v>
                      </c:pt>
                      <c:pt idx="131">
                        <c:v>2.15</c:v>
                      </c:pt>
                      <c:pt idx="132">
                        <c:v>2</c:v>
                      </c:pt>
                      <c:pt idx="133">
                        <c:v>2.1</c:v>
                      </c:pt>
                      <c:pt idx="134">
                        <c:v>2.0499999999999998</c:v>
                      </c:pt>
                      <c:pt idx="135">
                        <c:v>2.0499999999999998</c:v>
                      </c:pt>
                      <c:pt idx="136">
                        <c:v>2.95</c:v>
                      </c:pt>
                      <c:pt idx="137">
                        <c:v>2.9</c:v>
                      </c:pt>
                      <c:pt idx="138">
                        <c:v>2.2000000000000002</c:v>
                      </c:pt>
                      <c:pt idx="139">
                        <c:v>2.1</c:v>
                      </c:pt>
                      <c:pt idx="140">
                        <c:v>2.1</c:v>
                      </c:pt>
                      <c:pt idx="141">
                        <c:v>2.25</c:v>
                      </c:pt>
                      <c:pt idx="142">
                        <c:v>2.4</c:v>
                      </c:pt>
                      <c:pt idx="143">
                        <c:v>2.4</c:v>
                      </c:pt>
                      <c:pt idx="144">
                        <c:v>2.15</c:v>
                      </c:pt>
                      <c:pt idx="145">
                        <c:v>1.9</c:v>
                      </c:pt>
                      <c:pt idx="146">
                        <c:v>2</c:v>
                      </c:pt>
                      <c:pt idx="147">
                        <c:v>2.0499999999999998</c:v>
                      </c:pt>
                      <c:pt idx="148">
                        <c:v>1.8</c:v>
                      </c:pt>
                      <c:pt idx="149">
                        <c:v>1.8</c:v>
                      </c:pt>
                      <c:pt idx="150">
                        <c:v>2.2000000000000002</c:v>
                      </c:pt>
                      <c:pt idx="151">
                        <c:v>2</c:v>
                      </c:pt>
                      <c:pt idx="152">
                        <c:v>1.85</c:v>
                      </c:pt>
                      <c:pt idx="153">
                        <c:v>2</c:v>
                      </c:pt>
                      <c:pt idx="154">
                        <c:v>2.2000000000000002</c:v>
                      </c:pt>
                      <c:pt idx="155">
                        <c:v>2.25</c:v>
                      </c:pt>
                      <c:pt idx="156">
                        <c:v>2.35</c:v>
                      </c:pt>
                      <c:pt idx="157">
                        <c:v>2.35</c:v>
                      </c:pt>
                      <c:pt idx="158">
                        <c:v>2.2999999999999998</c:v>
                      </c:pt>
                      <c:pt idx="159">
                        <c:v>2.2999999999999998</c:v>
                      </c:pt>
                      <c:pt idx="160">
                        <c:v>2.5</c:v>
                      </c:pt>
                      <c:pt idx="161">
                        <c:v>2.5499999999999998</c:v>
                      </c:pt>
                      <c:pt idx="162">
                        <c:v>3.25</c:v>
                      </c:pt>
                      <c:pt idx="163">
                        <c:v>3.5</c:v>
                      </c:pt>
                      <c:pt idx="164">
                        <c:v>3.4</c:v>
                      </c:pt>
                      <c:pt idx="165">
                        <c:v>3.25</c:v>
                      </c:pt>
                      <c:pt idx="166">
                        <c:v>2.95</c:v>
                      </c:pt>
                      <c:pt idx="167">
                        <c:v>2.9</c:v>
                      </c:pt>
                      <c:pt idx="168">
                        <c:v>3.1</c:v>
                      </c:pt>
                      <c:pt idx="169">
                        <c:v>3.15</c:v>
                      </c:pt>
                      <c:pt idx="170">
                        <c:v>3.4</c:v>
                      </c:pt>
                      <c:pt idx="171">
                        <c:v>3.4</c:v>
                      </c:pt>
                      <c:pt idx="172">
                        <c:v>3.4</c:v>
                      </c:pt>
                      <c:pt idx="173">
                        <c:v>3.35</c:v>
                      </c:pt>
                      <c:pt idx="174">
                        <c:v>2.85</c:v>
                      </c:pt>
                      <c:pt idx="175">
                        <c:v>2.75</c:v>
                      </c:pt>
                      <c:pt idx="176">
                        <c:v>2.6</c:v>
                      </c:pt>
                      <c:pt idx="177">
                        <c:v>2.4</c:v>
                      </c:pt>
                      <c:pt idx="178">
                        <c:v>2.4</c:v>
                      </c:pt>
                      <c:pt idx="179">
                        <c:v>2.7</c:v>
                      </c:pt>
                      <c:pt idx="180">
                        <c:v>2.5499999999999998</c:v>
                      </c:pt>
                      <c:pt idx="181">
                        <c:v>2.4</c:v>
                      </c:pt>
                      <c:pt idx="182">
                        <c:v>2.4</c:v>
                      </c:pt>
                      <c:pt idx="183">
                        <c:v>2.4</c:v>
                      </c:pt>
                      <c:pt idx="184">
                        <c:v>2.4</c:v>
                      </c:pt>
                      <c:pt idx="185">
                        <c:v>2.35</c:v>
                      </c:pt>
                      <c:pt idx="186">
                        <c:v>2.0499999999999998</c:v>
                      </c:pt>
                      <c:pt idx="187">
                        <c:v>2.0499999999999998</c:v>
                      </c:pt>
                      <c:pt idx="188">
                        <c:v>2</c:v>
                      </c:pt>
                      <c:pt idx="189">
                        <c:v>1.9</c:v>
                      </c:pt>
                      <c:pt idx="190">
                        <c:v>1.8</c:v>
                      </c:pt>
                      <c:pt idx="191">
                        <c:v>1.8</c:v>
                      </c:pt>
                      <c:pt idx="192">
                        <c:v>2</c:v>
                      </c:pt>
                      <c:pt idx="193">
                        <c:v>2.1</c:v>
                      </c:pt>
                      <c:pt idx="194">
                        <c:v>1.95</c:v>
                      </c:pt>
                      <c:pt idx="195">
                        <c:v>1.9</c:v>
                      </c:pt>
                      <c:pt idx="196">
                        <c:v>2.0499999999999998</c:v>
                      </c:pt>
                      <c:pt idx="197">
                        <c:v>2.2000000000000002</c:v>
                      </c:pt>
                      <c:pt idx="198">
                        <c:v>2.0499999999999998</c:v>
                      </c:pt>
                      <c:pt idx="199">
                        <c:v>1.9</c:v>
                      </c:pt>
                      <c:pt idx="200">
                        <c:v>2</c:v>
                      </c:pt>
                      <c:pt idx="201">
                        <c:v>2.2000000000000002</c:v>
                      </c:pt>
                      <c:pt idx="202">
                        <c:v>2.7</c:v>
                      </c:pt>
                      <c:pt idx="203">
                        <c:v>2.8</c:v>
                      </c:pt>
                      <c:pt idx="204">
                        <c:v>2.4500000000000002</c:v>
                      </c:pt>
                      <c:pt idx="205">
                        <c:v>2.2999999999999998</c:v>
                      </c:pt>
                      <c:pt idx="206">
                        <c:v>2.15</c:v>
                      </c:pt>
                      <c:pt idx="207">
                        <c:v>2.25</c:v>
                      </c:pt>
                      <c:pt idx="208">
                        <c:v>2.4500000000000002</c:v>
                      </c:pt>
                      <c:pt idx="209">
                        <c:v>2.65</c:v>
                      </c:pt>
                      <c:pt idx="210">
                        <c:v>2.4</c:v>
                      </c:pt>
                      <c:pt idx="211">
                        <c:v>2.2999999999999998</c:v>
                      </c:pt>
                      <c:pt idx="212">
                        <c:v>2.2000000000000002</c:v>
                      </c:pt>
                      <c:pt idx="213">
                        <c:v>2.2000000000000002</c:v>
                      </c:pt>
                      <c:pt idx="214">
                        <c:v>2.35</c:v>
                      </c:pt>
                      <c:pt idx="215">
                        <c:v>2.5</c:v>
                      </c:pt>
                      <c:pt idx="216">
                        <c:v>2.35</c:v>
                      </c:pt>
                      <c:pt idx="217">
                        <c:v>2.15</c:v>
                      </c:pt>
                      <c:pt idx="218">
                        <c:v>2.4500000000000002</c:v>
                      </c:pt>
                      <c:pt idx="219">
                        <c:v>2.5</c:v>
                      </c:pt>
                      <c:pt idx="220">
                        <c:v>2.5</c:v>
                      </c:pt>
                      <c:pt idx="221">
                        <c:v>2.6</c:v>
                      </c:pt>
                      <c:pt idx="222">
                        <c:v>2.5</c:v>
                      </c:pt>
                      <c:pt idx="223">
                        <c:v>2.4</c:v>
                      </c:pt>
                      <c:pt idx="224">
                        <c:v>2.2000000000000002</c:v>
                      </c:pt>
                      <c:pt idx="225">
                        <c:v>2.2000000000000002</c:v>
                      </c:pt>
                      <c:pt idx="226">
                        <c:v>2.1</c:v>
                      </c:pt>
                      <c:pt idx="227">
                        <c:v>1.9</c:v>
                      </c:pt>
                      <c:pt idx="228">
                        <c:v>2.1</c:v>
                      </c:pt>
                      <c:pt idx="229">
                        <c:v>2.2999999999999998</c:v>
                      </c:pt>
                      <c:pt idx="230">
                        <c:v>2.1</c:v>
                      </c:pt>
                      <c:pt idx="231">
                        <c:v>1.85</c:v>
                      </c:pt>
                      <c:pt idx="232">
                        <c:v>1.7</c:v>
                      </c:pt>
                      <c:pt idx="233">
                        <c:v>1.85</c:v>
                      </c:pt>
                      <c:pt idx="234">
                        <c:v>1.9</c:v>
                      </c:pt>
                      <c:pt idx="235">
                        <c:v>2</c:v>
                      </c:pt>
                      <c:pt idx="236">
                        <c:v>2.0499999999999998</c:v>
                      </c:pt>
                      <c:pt idx="237">
                        <c:v>2.0499999999999998</c:v>
                      </c:pt>
                      <c:pt idx="238">
                        <c:v>2</c:v>
                      </c:pt>
                      <c:pt idx="239">
                        <c:v>2.1</c:v>
                      </c:pt>
                      <c:pt idx="240">
                        <c:v>2.15</c:v>
                      </c:pt>
                      <c:pt idx="241">
                        <c:v>2</c:v>
                      </c:pt>
                      <c:pt idx="242">
                        <c:v>2.0499999999999998</c:v>
                      </c:pt>
                      <c:pt idx="243">
                        <c:v>2.15</c:v>
                      </c:pt>
                      <c:pt idx="244">
                        <c:v>2.4500000000000002</c:v>
                      </c:pt>
                      <c:pt idx="245">
                        <c:v>2.4</c:v>
                      </c:pt>
                      <c:pt idx="246">
                        <c:v>2</c:v>
                      </c:pt>
                      <c:pt idx="247">
                        <c:v>2.2000000000000002</c:v>
                      </c:pt>
                      <c:pt idx="248">
                        <c:v>2.4500000000000002</c:v>
                      </c:pt>
                      <c:pt idx="249">
                        <c:v>2.6</c:v>
                      </c:pt>
                      <c:pt idx="250">
                        <c:v>2.7</c:v>
                      </c:pt>
                      <c:pt idx="251">
                        <c:v>2.6</c:v>
                      </c:pt>
                      <c:pt idx="252">
                        <c:v>2.8</c:v>
                      </c:pt>
                      <c:pt idx="253">
                        <c:v>2.7</c:v>
                      </c:pt>
                      <c:pt idx="254">
                        <c:v>2.5</c:v>
                      </c:pt>
                      <c:pt idx="255">
                        <c:v>2.5</c:v>
                      </c:pt>
                      <c:pt idx="256">
                        <c:v>3.1</c:v>
                      </c:pt>
                      <c:pt idx="257">
                        <c:v>3.1</c:v>
                      </c:pt>
                      <c:pt idx="258">
                        <c:v>3</c:v>
                      </c:pt>
                      <c:pt idx="259">
                        <c:v>3.05</c:v>
                      </c:pt>
                      <c:pt idx="260">
                        <c:v>3.45</c:v>
                      </c:pt>
                      <c:pt idx="261">
                        <c:v>3.45</c:v>
                      </c:pt>
                      <c:pt idx="262">
                        <c:v>3.5</c:v>
                      </c:pt>
                      <c:pt idx="263">
                        <c:v>3.6</c:v>
                      </c:pt>
                      <c:pt idx="264">
                        <c:v>3.35</c:v>
                      </c:pt>
                      <c:pt idx="265">
                        <c:v>3.15</c:v>
                      </c:pt>
                      <c:pt idx="266">
                        <c:v>3.1</c:v>
                      </c:pt>
                      <c:pt idx="267">
                        <c:v>3</c:v>
                      </c:pt>
                      <c:pt idx="268">
                        <c:v>2.95</c:v>
                      </c:pt>
                      <c:pt idx="269">
                        <c:v>2.9</c:v>
                      </c:pt>
                      <c:pt idx="270">
                        <c:v>2.75</c:v>
                      </c:pt>
                      <c:pt idx="271">
                        <c:v>2.75</c:v>
                      </c:pt>
                      <c:pt idx="272">
                        <c:v>2.85</c:v>
                      </c:pt>
                      <c:pt idx="273">
                        <c:v>2.9</c:v>
                      </c:pt>
                      <c:pt idx="274">
                        <c:v>3.2</c:v>
                      </c:pt>
                      <c:pt idx="275">
                        <c:v>3.15</c:v>
                      </c:pt>
                      <c:pt idx="276">
                        <c:v>2.95</c:v>
                      </c:pt>
                      <c:pt idx="277">
                        <c:v>3</c:v>
                      </c:pt>
                      <c:pt idx="278">
                        <c:v>2.6</c:v>
                      </c:pt>
                      <c:pt idx="279">
                        <c:v>2.4</c:v>
                      </c:pt>
                      <c:pt idx="280">
                        <c:v>2.8</c:v>
                      </c:pt>
                      <c:pt idx="281">
                        <c:v>2.8</c:v>
                      </c:pt>
                      <c:pt idx="282">
                        <c:v>2.4</c:v>
                      </c:pt>
                      <c:pt idx="283">
                        <c:v>2.35</c:v>
                      </c:pt>
                      <c:pt idx="284">
                        <c:v>2.4500000000000002</c:v>
                      </c:pt>
                      <c:pt idx="285">
                        <c:v>2.9</c:v>
                      </c:pt>
                      <c:pt idx="286">
                        <c:v>2.9</c:v>
                      </c:pt>
                      <c:pt idx="287">
                        <c:v>2.9</c:v>
                      </c:pt>
                      <c:pt idx="288">
                        <c:v>2.75</c:v>
                      </c:pt>
                      <c:pt idx="289">
                        <c:v>2.6</c:v>
                      </c:pt>
                      <c:pt idx="290">
                        <c:v>2.9</c:v>
                      </c:pt>
                      <c:pt idx="291">
                        <c:v>2.75</c:v>
                      </c:pt>
                      <c:pt idx="292">
                        <c:v>2.7</c:v>
                      </c:pt>
                      <c:pt idx="293">
                        <c:v>2.8</c:v>
                      </c:pt>
                      <c:pt idx="294">
                        <c:v>2.65</c:v>
                      </c:pt>
                      <c:pt idx="295">
                        <c:v>2.9</c:v>
                      </c:pt>
                      <c:pt idx="296">
                        <c:v>3.45</c:v>
                      </c:pt>
                      <c:pt idx="297">
                        <c:v>3.3</c:v>
                      </c:pt>
                      <c:pt idx="298">
                        <c:v>3.2</c:v>
                      </c:pt>
                      <c:pt idx="299">
                        <c:v>3.3</c:v>
                      </c:pt>
                      <c:pt idx="300">
                        <c:v>3.3</c:v>
                      </c:pt>
                      <c:pt idx="301">
                        <c:v>3.1</c:v>
                      </c:pt>
                      <c:pt idx="302">
                        <c:v>3.4</c:v>
                      </c:pt>
                      <c:pt idx="303">
                        <c:v>3.25</c:v>
                      </c:pt>
                      <c:pt idx="304">
                        <c:v>2.9</c:v>
                      </c:pt>
                      <c:pt idx="305">
                        <c:v>2.7</c:v>
                      </c:pt>
                      <c:pt idx="306">
                        <c:v>2.7</c:v>
                      </c:pt>
                      <c:pt idx="307">
                        <c:v>2.9</c:v>
                      </c:pt>
                      <c:pt idx="308">
                        <c:v>3.1</c:v>
                      </c:pt>
                      <c:pt idx="309">
                        <c:v>3.15</c:v>
                      </c:pt>
                      <c:pt idx="310">
                        <c:v>3.15</c:v>
                      </c:pt>
                      <c:pt idx="311">
                        <c:v>3.1</c:v>
                      </c:pt>
                      <c:pt idx="312">
                        <c:v>2.9</c:v>
                      </c:pt>
                      <c:pt idx="313">
                        <c:v>3</c:v>
                      </c:pt>
                      <c:pt idx="314">
                        <c:v>3.2</c:v>
                      </c:pt>
                      <c:pt idx="315">
                        <c:v>3.2</c:v>
                      </c:pt>
                      <c:pt idx="316">
                        <c:v>2.9</c:v>
                      </c:pt>
                      <c:pt idx="317">
                        <c:v>2.7</c:v>
                      </c:pt>
                      <c:pt idx="318">
                        <c:v>2.6</c:v>
                      </c:pt>
                      <c:pt idx="319">
                        <c:v>2.6</c:v>
                      </c:pt>
                      <c:pt idx="320">
                        <c:v>2.5</c:v>
                      </c:pt>
                      <c:pt idx="321">
                        <c:v>2.5499999999999998</c:v>
                      </c:pt>
                      <c:pt idx="322">
                        <c:v>2.6</c:v>
                      </c:pt>
                      <c:pt idx="323">
                        <c:v>2.4</c:v>
                      </c:pt>
                      <c:pt idx="324">
                        <c:v>2.35</c:v>
                      </c:pt>
                      <c:pt idx="325">
                        <c:v>2.2999999999999998</c:v>
                      </c:pt>
                      <c:pt idx="326">
                        <c:v>2.5</c:v>
                      </c:pt>
                      <c:pt idx="327">
                        <c:v>2.5499999999999998</c:v>
                      </c:pt>
                      <c:pt idx="328">
                        <c:v>2.7</c:v>
                      </c:pt>
                      <c:pt idx="329">
                        <c:v>2.8</c:v>
                      </c:pt>
                      <c:pt idx="330">
                        <c:v>2.6</c:v>
                      </c:pt>
                      <c:pt idx="331">
                        <c:v>2.6</c:v>
                      </c:pt>
                      <c:pt idx="332">
                        <c:v>2.6</c:v>
                      </c:pt>
                      <c:pt idx="333">
                        <c:v>2.5499999999999998</c:v>
                      </c:pt>
                      <c:pt idx="334">
                        <c:v>2.65</c:v>
                      </c:pt>
                      <c:pt idx="335">
                        <c:v>2.6</c:v>
                      </c:pt>
                      <c:pt idx="336">
                        <c:v>2.4</c:v>
                      </c:pt>
                      <c:pt idx="337">
                        <c:v>2.2999999999999998</c:v>
                      </c:pt>
                      <c:pt idx="338">
                        <c:v>2.4</c:v>
                      </c:pt>
                      <c:pt idx="339">
                        <c:v>2.4500000000000002</c:v>
                      </c:pt>
                      <c:pt idx="340">
                        <c:v>2.6</c:v>
                      </c:pt>
                      <c:pt idx="341">
                        <c:v>2.5</c:v>
                      </c:pt>
                      <c:pt idx="342">
                        <c:v>2.4</c:v>
                      </c:pt>
                      <c:pt idx="343">
                        <c:v>2.4</c:v>
                      </c:pt>
                      <c:pt idx="344">
                        <c:v>2.15</c:v>
                      </c:pt>
                      <c:pt idx="345">
                        <c:v>2.2000000000000002</c:v>
                      </c:pt>
                      <c:pt idx="346">
                        <c:v>2.2000000000000002</c:v>
                      </c:pt>
                      <c:pt idx="347">
                        <c:v>2.25</c:v>
                      </c:pt>
                      <c:pt idx="348">
                        <c:v>2.2999999999999998</c:v>
                      </c:pt>
                      <c:pt idx="349">
                        <c:v>2.25</c:v>
                      </c:pt>
                      <c:pt idx="350">
                        <c:v>2</c:v>
                      </c:pt>
                      <c:pt idx="351">
                        <c:v>2</c:v>
                      </c:pt>
                      <c:pt idx="352">
                        <c:v>1.95</c:v>
                      </c:pt>
                      <c:pt idx="353">
                        <c:v>1.95</c:v>
                      </c:pt>
                      <c:pt idx="354">
                        <c:v>1.75</c:v>
                      </c:pt>
                      <c:pt idx="355">
                        <c:v>1.75</c:v>
                      </c:pt>
                      <c:pt idx="356">
                        <c:v>1.9</c:v>
                      </c:pt>
                      <c:pt idx="357">
                        <c:v>1.9</c:v>
                      </c:pt>
                      <c:pt idx="358">
                        <c:v>1.8</c:v>
                      </c:pt>
                      <c:pt idx="359">
                        <c:v>1.75</c:v>
                      </c:pt>
                      <c:pt idx="360">
                        <c:v>1.5</c:v>
                      </c:pt>
                      <c:pt idx="361">
                        <c:v>1.45</c:v>
                      </c:pt>
                      <c:pt idx="362">
                        <c:v>1.4</c:v>
                      </c:pt>
                      <c:pt idx="363">
                        <c:v>1.45</c:v>
                      </c:pt>
                      <c:pt idx="364">
                        <c:v>1.4</c:v>
                      </c:pt>
                      <c:pt idx="365">
                        <c:v>1.55</c:v>
                      </c:pt>
                      <c:pt idx="366">
                        <c:v>1.7</c:v>
                      </c:pt>
                      <c:pt idx="367">
                        <c:v>1.9</c:v>
                      </c:pt>
                      <c:pt idx="368">
                        <c:v>2.2000000000000002</c:v>
                      </c:pt>
                      <c:pt idx="369">
                        <c:v>2.15</c:v>
                      </c:pt>
                      <c:pt idx="370">
                        <c:v>2.04</c:v>
                      </c:pt>
                      <c:pt idx="371">
                        <c:v>2.0499999999999998</c:v>
                      </c:pt>
                      <c:pt idx="372">
                        <c:v>2.1</c:v>
                      </c:pt>
                      <c:pt idx="373">
                        <c:v>2.0499999999999998</c:v>
                      </c:pt>
                      <c:pt idx="374">
                        <c:v>2</c:v>
                      </c:pt>
                      <c:pt idx="375">
                        <c:v>2</c:v>
                      </c:pt>
                      <c:pt idx="376">
                        <c:v>1.9</c:v>
                      </c:pt>
                      <c:pt idx="377">
                        <c:v>2.0499999999999998</c:v>
                      </c:pt>
                      <c:pt idx="378">
                        <c:v>2.0499999999999998</c:v>
                      </c:pt>
                      <c:pt idx="379">
                        <c:v>2</c:v>
                      </c:pt>
                      <c:pt idx="380">
                        <c:v>2.0499999999999998</c:v>
                      </c:pt>
                      <c:pt idx="381">
                        <c:v>2.2999999999999998</c:v>
                      </c:pt>
                      <c:pt idx="382">
                        <c:v>2.65</c:v>
                      </c:pt>
                      <c:pt idx="383">
                        <c:v>2.8</c:v>
                      </c:pt>
                      <c:pt idx="384">
                        <c:v>2.5</c:v>
                      </c:pt>
                      <c:pt idx="385">
                        <c:v>2.2999999999999998</c:v>
                      </c:pt>
                      <c:pt idx="386">
                        <c:v>2.2999999999999998</c:v>
                      </c:pt>
                      <c:pt idx="387">
                        <c:v>2.6</c:v>
                      </c:pt>
                      <c:pt idx="388">
                        <c:v>2.5</c:v>
                      </c:pt>
                      <c:pt idx="389">
                        <c:v>2.4500000000000002</c:v>
                      </c:pt>
                      <c:pt idx="390">
                        <c:v>2.2999999999999998</c:v>
                      </c:pt>
                      <c:pt idx="391">
                        <c:v>2.2999999999999998</c:v>
                      </c:pt>
                      <c:pt idx="392">
                        <c:v>2.2000000000000002</c:v>
                      </c:pt>
                      <c:pt idx="393">
                        <c:v>2.15</c:v>
                      </c:pt>
                      <c:pt idx="394">
                        <c:v>2.2000000000000002</c:v>
                      </c:pt>
                      <c:pt idx="395">
                        <c:v>2.4</c:v>
                      </c:pt>
                      <c:pt idx="396">
                        <c:v>2.5</c:v>
                      </c:pt>
                      <c:pt idx="397">
                        <c:v>2.2999999999999998</c:v>
                      </c:pt>
                      <c:pt idx="398">
                        <c:v>2.2000000000000002</c:v>
                      </c:pt>
                      <c:pt idx="399">
                        <c:v>2.25</c:v>
                      </c:pt>
                      <c:pt idx="400">
                        <c:v>2.2000000000000002</c:v>
                      </c:pt>
                      <c:pt idx="401">
                        <c:v>2.4</c:v>
                      </c:pt>
                      <c:pt idx="402">
                        <c:v>3</c:v>
                      </c:pt>
                      <c:pt idx="403">
                        <c:v>3</c:v>
                      </c:pt>
                      <c:pt idx="404">
                        <c:v>2.85</c:v>
                      </c:pt>
                      <c:pt idx="405">
                        <c:v>2.8</c:v>
                      </c:pt>
                      <c:pt idx="406">
                        <c:v>2.6</c:v>
                      </c:pt>
                      <c:pt idx="407">
                        <c:v>2.5499999999999998</c:v>
                      </c:pt>
                      <c:pt idx="408">
                        <c:v>2.7</c:v>
                      </c:pt>
                      <c:pt idx="409">
                        <c:v>2.8</c:v>
                      </c:pt>
                      <c:pt idx="410">
                        <c:v>2.65</c:v>
                      </c:pt>
                      <c:pt idx="411">
                        <c:v>2.65</c:v>
                      </c:pt>
                      <c:pt idx="412">
                        <c:v>2.4500000000000002</c:v>
                      </c:pt>
                      <c:pt idx="413">
                        <c:v>2.2999999999999998</c:v>
                      </c:pt>
                      <c:pt idx="414">
                        <c:v>2.0499999999999998</c:v>
                      </c:pt>
                      <c:pt idx="415">
                        <c:v>1.9</c:v>
                      </c:pt>
                      <c:pt idx="416">
                        <c:v>2</c:v>
                      </c:pt>
                      <c:pt idx="417">
                        <c:v>2.2000000000000002</c:v>
                      </c:pt>
                      <c:pt idx="418">
                        <c:v>2.1</c:v>
                      </c:pt>
                      <c:pt idx="419">
                        <c:v>2.0499999999999998</c:v>
                      </c:pt>
                      <c:pt idx="420">
                        <c:v>2.6</c:v>
                      </c:pt>
                      <c:pt idx="421">
                        <c:v>2.7</c:v>
                      </c:pt>
                      <c:pt idx="422">
                        <c:v>2.2999999999999998</c:v>
                      </c:pt>
                      <c:pt idx="423">
                        <c:v>2.2000000000000002</c:v>
                      </c:pt>
                      <c:pt idx="424">
                        <c:v>2.1</c:v>
                      </c:pt>
                      <c:pt idx="425">
                        <c:v>2.0499999999999998</c:v>
                      </c:pt>
                      <c:pt idx="426">
                        <c:v>1.95</c:v>
                      </c:pt>
                      <c:pt idx="427">
                        <c:v>1.85</c:v>
                      </c:pt>
                      <c:pt idx="428">
                        <c:v>1.9</c:v>
                      </c:pt>
                      <c:pt idx="429">
                        <c:v>1.75</c:v>
                      </c:pt>
                      <c:pt idx="430">
                        <c:v>1.65</c:v>
                      </c:pt>
                      <c:pt idx="431">
                        <c:v>1.7</c:v>
                      </c:pt>
                      <c:pt idx="432">
                        <c:v>1.75</c:v>
                      </c:pt>
                      <c:pt idx="433">
                        <c:v>1.9</c:v>
                      </c:pt>
                      <c:pt idx="434">
                        <c:v>1.8</c:v>
                      </c:pt>
                      <c:pt idx="435">
                        <c:v>1.75</c:v>
                      </c:pt>
                      <c:pt idx="436">
                        <c:v>1.95</c:v>
                      </c:pt>
                      <c:pt idx="437">
                        <c:v>2.0499999999999998</c:v>
                      </c:pt>
                      <c:pt idx="438">
                        <c:v>1.7</c:v>
                      </c:pt>
                      <c:pt idx="439">
                        <c:v>1.65</c:v>
                      </c:pt>
                      <c:pt idx="440">
                        <c:v>1.6</c:v>
                      </c:pt>
                      <c:pt idx="441">
                        <c:v>1.45</c:v>
                      </c:pt>
                      <c:pt idx="442">
                        <c:v>1.5</c:v>
                      </c:pt>
                      <c:pt idx="443">
                        <c:v>1.5</c:v>
                      </c:pt>
                      <c:pt idx="444">
                        <c:v>1.35</c:v>
                      </c:pt>
                      <c:pt idx="445">
                        <c:v>1.4</c:v>
                      </c:pt>
                      <c:pt idx="446">
                        <c:v>1.4</c:v>
                      </c:pt>
                      <c:pt idx="447">
                        <c:v>1.3</c:v>
                      </c:pt>
                      <c:pt idx="448">
                        <c:v>1.35</c:v>
                      </c:pt>
                      <c:pt idx="449">
                        <c:v>1.3</c:v>
                      </c:pt>
                      <c:pt idx="450">
                        <c:v>1.2</c:v>
                      </c:pt>
                      <c:pt idx="451">
                        <c:v>1.3</c:v>
                      </c:pt>
                      <c:pt idx="452">
                        <c:v>1.35</c:v>
                      </c:pt>
                      <c:pt idx="453">
                        <c:v>1.2</c:v>
                      </c:pt>
                      <c:pt idx="454">
                        <c:v>1.3</c:v>
                      </c:pt>
                      <c:pt idx="455">
                        <c:v>1.4</c:v>
                      </c:pt>
                      <c:pt idx="456">
                        <c:v>1.4</c:v>
                      </c:pt>
                      <c:pt idx="457">
                        <c:v>1.5</c:v>
                      </c:pt>
                      <c:pt idx="458">
                        <c:v>1.6</c:v>
                      </c:pt>
                      <c:pt idx="459">
                        <c:v>1.6</c:v>
                      </c:pt>
                      <c:pt idx="460">
                        <c:v>1.55</c:v>
                      </c:pt>
                      <c:pt idx="461">
                        <c:v>1.5</c:v>
                      </c:pt>
                      <c:pt idx="462">
                        <c:v>1.6</c:v>
                      </c:pt>
                      <c:pt idx="463">
                        <c:v>1.55</c:v>
                      </c:pt>
                      <c:pt idx="464">
                        <c:v>1.4</c:v>
                      </c:pt>
                      <c:pt idx="465">
                        <c:v>1.65</c:v>
                      </c:pt>
                      <c:pt idx="466">
                        <c:v>1.7</c:v>
                      </c:pt>
                      <c:pt idx="467">
                        <c:v>1.75</c:v>
                      </c:pt>
                      <c:pt idx="468">
                        <c:v>1.7</c:v>
                      </c:pt>
                      <c:pt idx="469">
                        <c:v>1.8</c:v>
                      </c:pt>
                      <c:pt idx="470">
                        <c:v>1.55</c:v>
                      </c:pt>
                      <c:pt idx="471">
                        <c:v>1.35</c:v>
                      </c:pt>
                      <c:pt idx="472">
                        <c:v>1.3</c:v>
                      </c:pt>
                      <c:pt idx="473">
                        <c:v>1.2</c:v>
                      </c:pt>
                      <c:pt idx="474">
                        <c:v>1.2</c:v>
                      </c:pt>
                      <c:pt idx="475">
                        <c:v>1.5</c:v>
                      </c:pt>
                      <c:pt idx="476">
                        <c:v>1.7</c:v>
                      </c:pt>
                      <c:pt idx="477">
                        <c:v>1.75</c:v>
                      </c:pt>
                      <c:pt idx="478">
                        <c:v>1.6</c:v>
                      </c:pt>
                      <c:pt idx="479">
                        <c:v>1.55</c:v>
                      </c:pt>
                      <c:pt idx="480">
                        <c:v>1.6</c:v>
                      </c:pt>
                      <c:pt idx="481">
                        <c:v>1.7</c:v>
                      </c:pt>
                      <c:pt idx="482">
                        <c:v>1.85</c:v>
                      </c:pt>
                      <c:pt idx="483">
                        <c:v>1.8</c:v>
                      </c:pt>
                      <c:pt idx="484">
                        <c:v>1.75</c:v>
                      </c:pt>
                      <c:pt idx="485">
                        <c:v>1.5</c:v>
                      </c:pt>
                      <c:pt idx="486">
                        <c:v>1.45</c:v>
                      </c:pt>
                      <c:pt idx="487">
                        <c:v>1.5</c:v>
                      </c:pt>
                      <c:pt idx="488">
                        <c:v>1.55</c:v>
                      </c:pt>
                      <c:pt idx="489">
                        <c:v>1.5</c:v>
                      </c:pt>
                      <c:pt idx="490">
                        <c:v>1.45</c:v>
                      </c:pt>
                      <c:pt idx="491">
                        <c:v>1.3</c:v>
                      </c:pt>
                      <c:pt idx="492">
                        <c:v>1.3</c:v>
                      </c:pt>
                      <c:pt idx="493">
                        <c:v>1.4</c:v>
                      </c:pt>
                      <c:pt idx="494">
                        <c:v>1.2</c:v>
                      </c:pt>
                      <c:pt idx="495">
                        <c:v>1.2</c:v>
                      </c:pt>
                      <c:pt idx="496">
                        <c:v>1.2</c:v>
                      </c:pt>
                      <c:pt idx="497">
                        <c:v>1.3</c:v>
                      </c:pt>
                      <c:pt idx="498">
                        <c:v>1.55</c:v>
                      </c:pt>
                      <c:pt idx="499">
                        <c:v>1.35</c:v>
                      </c:pt>
                      <c:pt idx="500">
                        <c:v>1.35</c:v>
                      </c:pt>
                      <c:pt idx="501">
                        <c:v>1.4</c:v>
                      </c:pt>
                      <c:pt idx="502">
                        <c:v>1.6</c:v>
                      </c:pt>
                      <c:pt idx="503">
                        <c:v>1.5</c:v>
                      </c:pt>
                      <c:pt idx="504">
                        <c:v>1.4</c:v>
                      </c:pt>
                      <c:pt idx="505">
                        <c:v>1.6</c:v>
                      </c:pt>
                      <c:pt idx="506">
                        <c:v>2.1</c:v>
                      </c:pt>
                      <c:pt idx="507">
                        <c:v>2.15</c:v>
                      </c:pt>
                      <c:pt idx="508">
                        <c:v>1.8</c:v>
                      </c:pt>
                      <c:pt idx="509">
                        <c:v>1.7</c:v>
                      </c:pt>
                      <c:pt idx="510">
                        <c:v>2</c:v>
                      </c:pt>
                      <c:pt idx="511">
                        <c:v>2.15</c:v>
                      </c:pt>
                      <c:pt idx="512">
                        <c:v>2.2999999999999998</c:v>
                      </c:pt>
                      <c:pt idx="513">
                        <c:v>2.4500000000000002</c:v>
                      </c:pt>
                      <c:pt idx="514">
                        <c:v>2.4500000000000002</c:v>
                      </c:pt>
                      <c:pt idx="515">
                        <c:v>2.65</c:v>
                      </c:pt>
                      <c:pt idx="516">
                        <c:v>3.15</c:v>
                      </c:pt>
                      <c:pt idx="517">
                        <c:v>3.3</c:v>
                      </c:pt>
                      <c:pt idx="518">
                        <c:v>2.9</c:v>
                      </c:pt>
                      <c:pt idx="519">
                        <c:v>2.8</c:v>
                      </c:pt>
                      <c:pt idx="520">
                        <c:v>2.9</c:v>
                      </c:pt>
                      <c:pt idx="521">
                        <c:v>2.9</c:v>
                      </c:pt>
                      <c:pt idx="522">
                        <c:v>2.65</c:v>
                      </c:pt>
                      <c:pt idx="523">
                        <c:v>2.5499999999999998</c:v>
                      </c:pt>
                      <c:pt idx="524">
                        <c:v>2.15</c:v>
                      </c:pt>
                      <c:pt idx="525">
                        <c:v>2.2000000000000002</c:v>
                      </c:pt>
                      <c:pt idx="526">
                        <c:v>2.4</c:v>
                      </c:pt>
                      <c:pt idx="527">
                        <c:v>2.5499999999999998</c:v>
                      </c:pt>
                      <c:pt idx="528">
                        <c:v>2.6</c:v>
                      </c:pt>
                      <c:pt idx="529">
                        <c:v>2.5</c:v>
                      </c:pt>
                      <c:pt idx="530">
                        <c:v>2.35</c:v>
                      </c:pt>
                      <c:pt idx="531">
                        <c:v>2.1</c:v>
                      </c:pt>
                      <c:pt idx="532">
                        <c:v>2.35</c:v>
                      </c:pt>
                      <c:pt idx="533">
                        <c:v>2.5</c:v>
                      </c:pt>
                      <c:pt idx="534">
                        <c:v>2.7</c:v>
                      </c:pt>
                      <c:pt idx="535">
                        <c:v>3.05</c:v>
                      </c:pt>
                      <c:pt idx="536">
                        <c:v>3</c:v>
                      </c:pt>
                      <c:pt idx="537">
                        <c:v>3.1</c:v>
                      </c:pt>
                      <c:pt idx="538">
                        <c:v>2.95</c:v>
                      </c:pt>
                      <c:pt idx="539">
                        <c:v>3</c:v>
                      </c:pt>
                      <c:pt idx="540">
                        <c:v>2.75</c:v>
                      </c:pt>
                      <c:pt idx="541">
                        <c:v>2.6</c:v>
                      </c:pt>
                      <c:pt idx="542">
                        <c:v>2.85</c:v>
                      </c:pt>
                      <c:pt idx="543">
                        <c:v>2.9</c:v>
                      </c:pt>
                      <c:pt idx="544">
                        <c:v>2.8</c:v>
                      </c:pt>
                      <c:pt idx="545">
                        <c:v>2.8</c:v>
                      </c:pt>
                      <c:pt idx="546">
                        <c:v>2.9</c:v>
                      </c:pt>
                      <c:pt idx="547">
                        <c:v>3.05</c:v>
                      </c:pt>
                      <c:pt idx="548">
                        <c:v>2.65</c:v>
                      </c:pt>
                      <c:pt idx="549">
                        <c:v>2.2999999999999998</c:v>
                      </c:pt>
                      <c:pt idx="550">
                        <c:v>2.2000000000000002</c:v>
                      </c:pt>
                      <c:pt idx="551">
                        <c:v>2</c:v>
                      </c:pt>
                      <c:pt idx="552">
                        <c:v>1.9</c:v>
                      </c:pt>
                      <c:pt idx="553">
                        <c:v>1.7</c:v>
                      </c:pt>
                      <c:pt idx="554">
                        <c:v>1.65</c:v>
                      </c:pt>
                      <c:pt idx="555">
                        <c:v>1.9</c:v>
                      </c:pt>
                      <c:pt idx="556">
                        <c:v>1.95</c:v>
                      </c:pt>
                      <c:pt idx="557">
                        <c:v>1.7</c:v>
                      </c:pt>
                      <c:pt idx="558">
                        <c:v>1.7</c:v>
                      </c:pt>
                      <c:pt idx="559">
                        <c:v>1.8</c:v>
                      </c:pt>
                      <c:pt idx="560">
                        <c:v>1.9</c:v>
                      </c:pt>
                      <c:pt idx="561">
                        <c:v>2</c:v>
                      </c:pt>
                      <c:pt idx="562">
                        <c:v>2.6</c:v>
                      </c:pt>
                      <c:pt idx="563">
                        <c:v>2.5499999999999998</c:v>
                      </c:pt>
                      <c:pt idx="564">
                        <c:v>2.1</c:v>
                      </c:pt>
                      <c:pt idx="565">
                        <c:v>1.85</c:v>
                      </c:pt>
                      <c:pt idx="566">
                        <c:v>1.75</c:v>
                      </c:pt>
                      <c:pt idx="567">
                        <c:v>1.75</c:v>
                      </c:pt>
                      <c:pt idx="568">
                        <c:v>2.2000000000000002</c:v>
                      </c:pt>
                      <c:pt idx="569">
                        <c:v>2.2999999999999998</c:v>
                      </c:pt>
                      <c:pt idx="570">
                        <c:v>2.2000000000000002</c:v>
                      </c:pt>
                      <c:pt idx="571">
                        <c:v>2.35</c:v>
                      </c:pt>
                      <c:pt idx="572">
                        <c:v>2.4</c:v>
                      </c:pt>
                      <c:pt idx="573">
                        <c:v>2.2000000000000002</c:v>
                      </c:pt>
                      <c:pt idx="574">
                        <c:v>2.1</c:v>
                      </c:pt>
                      <c:pt idx="575">
                        <c:v>2</c:v>
                      </c:pt>
                      <c:pt idx="576">
                        <c:v>2.65</c:v>
                      </c:pt>
                      <c:pt idx="577">
                        <c:v>2.7</c:v>
                      </c:pt>
                      <c:pt idx="578">
                        <c:v>3.1</c:v>
                      </c:pt>
                      <c:pt idx="579">
                        <c:v>3.05</c:v>
                      </c:pt>
                      <c:pt idx="580">
                        <c:v>2.7</c:v>
                      </c:pt>
                      <c:pt idx="581">
                        <c:v>3.05</c:v>
                      </c:pt>
                      <c:pt idx="582">
                        <c:v>3.3</c:v>
                      </c:pt>
                      <c:pt idx="583">
                        <c:v>3.3</c:v>
                      </c:pt>
                      <c:pt idx="584">
                        <c:v>3.3</c:v>
                      </c:pt>
                      <c:pt idx="585">
                        <c:v>3.15</c:v>
                      </c:pt>
                      <c:pt idx="586">
                        <c:v>3.2</c:v>
                      </c:pt>
                      <c:pt idx="587">
                        <c:v>3.2</c:v>
                      </c:pt>
                      <c:pt idx="588">
                        <c:v>3</c:v>
                      </c:pt>
                      <c:pt idx="589">
                        <c:v>3</c:v>
                      </c:pt>
                      <c:pt idx="590">
                        <c:v>3.5</c:v>
                      </c:pt>
                      <c:pt idx="591">
                        <c:v>3.55</c:v>
                      </c:pt>
                      <c:pt idx="592">
                        <c:v>3.7</c:v>
                      </c:pt>
                      <c:pt idx="593">
                        <c:v>3.65</c:v>
                      </c:pt>
                      <c:pt idx="594">
                        <c:v>3.4</c:v>
                      </c:pt>
                      <c:pt idx="595">
                        <c:v>3.25</c:v>
                      </c:pt>
                      <c:pt idx="596">
                        <c:v>3.2</c:v>
                      </c:pt>
                      <c:pt idx="597">
                        <c:v>3.35</c:v>
                      </c:pt>
                      <c:pt idx="598">
                        <c:v>3.5</c:v>
                      </c:pt>
                      <c:pt idx="599">
                        <c:v>3.3</c:v>
                      </c:pt>
                      <c:pt idx="600">
                        <c:v>3.2</c:v>
                      </c:pt>
                      <c:pt idx="601">
                        <c:v>3.45</c:v>
                      </c:pt>
                      <c:pt idx="602">
                        <c:v>3.35</c:v>
                      </c:pt>
                      <c:pt idx="603">
                        <c:v>3.3</c:v>
                      </c:pt>
                      <c:pt idx="604">
                        <c:v>3</c:v>
                      </c:pt>
                      <c:pt idx="605">
                        <c:v>2.9</c:v>
                      </c:pt>
                      <c:pt idx="606">
                        <c:v>3</c:v>
                      </c:pt>
                      <c:pt idx="607">
                        <c:v>3</c:v>
                      </c:pt>
                      <c:pt idx="608">
                        <c:v>3.2</c:v>
                      </c:pt>
                      <c:pt idx="609">
                        <c:v>3</c:v>
                      </c:pt>
                      <c:pt idx="610">
                        <c:v>3.4</c:v>
                      </c:pt>
                      <c:pt idx="611">
                        <c:v>3.3</c:v>
                      </c:pt>
                      <c:pt idx="612">
                        <c:v>3.3</c:v>
                      </c:pt>
                      <c:pt idx="613">
                        <c:v>3.3</c:v>
                      </c:pt>
                      <c:pt idx="614">
                        <c:v>3.7</c:v>
                      </c:pt>
                      <c:pt idx="615">
                        <c:v>3.8</c:v>
                      </c:pt>
                      <c:pt idx="616">
                        <c:v>3.85</c:v>
                      </c:pt>
                      <c:pt idx="617">
                        <c:v>3.85</c:v>
                      </c:pt>
                      <c:pt idx="618">
                        <c:v>3.8</c:v>
                      </c:pt>
                      <c:pt idx="619">
                        <c:v>3.7</c:v>
                      </c:pt>
                      <c:pt idx="620">
                        <c:v>3.6</c:v>
                      </c:pt>
                      <c:pt idx="621">
                        <c:v>3.25</c:v>
                      </c:pt>
                      <c:pt idx="622">
                        <c:v>3.2</c:v>
                      </c:pt>
                      <c:pt idx="623">
                        <c:v>2.8</c:v>
                      </c:pt>
                      <c:pt idx="624">
                        <c:v>2.7</c:v>
                      </c:pt>
                      <c:pt idx="625">
                        <c:v>2.5</c:v>
                      </c:pt>
                      <c:pt idx="626">
                        <c:v>2.35</c:v>
                      </c:pt>
                      <c:pt idx="627">
                        <c:v>2.2999999999999998</c:v>
                      </c:pt>
                      <c:pt idx="628">
                        <c:v>2.2999999999999998</c:v>
                      </c:pt>
                      <c:pt idx="629">
                        <c:v>2.2999999999999998</c:v>
                      </c:pt>
                      <c:pt idx="630">
                        <c:v>2.2000000000000002</c:v>
                      </c:pt>
                      <c:pt idx="631">
                        <c:v>2.2000000000000002</c:v>
                      </c:pt>
                      <c:pt idx="632">
                        <c:v>2.2999999999999998</c:v>
                      </c:pt>
                      <c:pt idx="633">
                        <c:v>2.2999999999999998</c:v>
                      </c:pt>
                      <c:pt idx="634">
                        <c:v>2.2999999999999998</c:v>
                      </c:pt>
                      <c:pt idx="635">
                        <c:v>2.65</c:v>
                      </c:pt>
                      <c:pt idx="636">
                        <c:v>3.15</c:v>
                      </c:pt>
                      <c:pt idx="637">
                        <c:v>3</c:v>
                      </c:pt>
                      <c:pt idx="638">
                        <c:v>3.15</c:v>
                      </c:pt>
                      <c:pt idx="639">
                        <c:v>3.55</c:v>
                      </c:pt>
                      <c:pt idx="640">
                        <c:v>3.4</c:v>
                      </c:pt>
                      <c:pt idx="641">
                        <c:v>3.1</c:v>
                      </c:pt>
                      <c:pt idx="642">
                        <c:v>3.15</c:v>
                      </c:pt>
                      <c:pt idx="643">
                        <c:v>3.3</c:v>
                      </c:pt>
                      <c:pt idx="644">
                        <c:v>3.25</c:v>
                      </c:pt>
                      <c:pt idx="645">
                        <c:v>3.25</c:v>
                      </c:pt>
                      <c:pt idx="646">
                        <c:v>3.3</c:v>
                      </c:pt>
                      <c:pt idx="647">
                        <c:v>3.1</c:v>
                      </c:pt>
                      <c:pt idx="648">
                        <c:v>3.05</c:v>
                      </c:pt>
                      <c:pt idx="649">
                        <c:v>2.9</c:v>
                      </c:pt>
                      <c:pt idx="650">
                        <c:v>3.15</c:v>
                      </c:pt>
                      <c:pt idx="651">
                        <c:v>3.3</c:v>
                      </c:pt>
                      <c:pt idx="652">
                        <c:v>3.65</c:v>
                      </c:pt>
                      <c:pt idx="653">
                        <c:v>3.85</c:v>
                      </c:pt>
                      <c:pt idx="654">
                        <c:v>4.0999999999999996</c:v>
                      </c:pt>
                      <c:pt idx="655">
                        <c:v>3.95</c:v>
                      </c:pt>
                      <c:pt idx="656">
                        <c:v>3.7</c:v>
                      </c:pt>
                      <c:pt idx="657">
                        <c:v>3.5</c:v>
                      </c:pt>
                      <c:pt idx="658">
                        <c:v>3.4</c:v>
                      </c:pt>
                      <c:pt idx="659">
                        <c:v>3.5</c:v>
                      </c:pt>
                      <c:pt idx="660">
                        <c:v>3.45</c:v>
                      </c:pt>
                      <c:pt idx="661">
                        <c:v>3.4</c:v>
                      </c:pt>
                      <c:pt idx="662">
                        <c:v>3.35</c:v>
                      </c:pt>
                      <c:pt idx="663">
                        <c:v>3.3</c:v>
                      </c:pt>
                      <c:pt idx="664">
                        <c:v>3.5</c:v>
                      </c:pt>
                      <c:pt idx="665">
                        <c:v>3.75</c:v>
                      </c:pt>
                      <c:pt idx="666">
                        <c:v>4</c:v>
                      </c:pt>
                      <c:pt idx="667">
                        <c:v>4.0999999999999996</c:v>
                      </c:pt>
                      <c:pt idx="668">
                        <c:v>4.0999999999999996</c:v>
                      </c:pt>
                      <c:pt idx="669">
                        <c:v>4.05</c:v>
                      </c:pt>
                      <c:pt idx="670">
                        <c:v>4</c:v>
                      </c:pt>
                      <c:pt idx="671">
                        <c:v>3.95</c:v>
                      </c:pt>
                      <c:pt idx="672">
                        <c:v>3.85</c:v>
                      </c:pt>
                      <c:pt idx="673">
                        <c:v>3.65</c:v>
                      </c:pt>
                      <c:pt idx="674">
                        <c:v>3.6</c:v>
                      </c:pt>
                      <c:pt idx="675">
                        <c:v>3.6</c:v>
                      </c:pt>
                      <c:pt idx="676">
                        <c:v>3.6</c:v>
                      </c:pt>
                      <c:pt idx="677">
                        <c:v>3.6</c:v>
                      </c:pt>
                      <c:pt idx="678">
                        <c:v>3.8</c:v>
                      </c:pt>
                      <c:pt idx="679">
                        <c:v>3.75</c:v>
                      </c:pt>
                      <c:pt idx="680">
                        <c:v>3.5</c:v>
                      </c:pt>
                      <c:pt idx="681">
                        <c:v>3.2</c:v>
                      </c:pt>
                      <c:pt idx="682">
                        <c:v>2.9</c:v>
                      </c:pt>
                      <c:pt idx="683">
                        <c:v>2.8</c:v>
                      </c:pt>
                      <c:pt idx="684">
                        <c:v>2.5</c:v>
                      </c:pt>
                      <c:pt idx="685">
                        <c:v>2.5</c:v>
                      </c:pt>
                      <c:pt idx="686">
                        <c:v>3</c:v>
                      </c:pt>
                      <c:pt idx="687">
                        <c:v>3</c:v>
                      </c:pt>
                      <c:pt idx="688">
                        <c:v>3.55</c:v>
                      </c:pt>
                      <c:pt idx="689">
                        <c:v>3.45</c:v>
                      </c:pt>
                      <c:pt idx="690">
                        <c:v>3.3</c:v>
                      </c:pt>
                      <c:pt idx="691">
                        <c:v>3</c:v>
                      </c:pt>
                      <c:pt idx="692">
                        <c:v>3.25</c:v>
                      </c:pt>
                      <c:pt idx="693">
                        <c:v>3.3</c:v>
                      </c:pt>
                      <c:pt idx="694">
                        <c:v>3.3</c:v>
                      </c:pt>
                      <c:pt idx="695">
                        <c:v>3.05</c:v>
                      </c:pt>
                      <c:pt idx="696">
                        <c:v>2.85</c:v>
                      </c:pt>
                      <c:pt idx="697">
                        <c:v>2.75</c:v>
                      </c:pt>
                      <c:pt idx="698">
                        <c:v>3.35</c:v>
                      </c:pt>
                      <c:pt idx="699">
                        <c:v>3.35</c:v>
                      </c:pt>
                      <c:pt idx="700">
                        <c:v>3.35</c:v>
                      </c:pt>
                      <c:pt idx="701">
                        <c:v>3.2</c:v>
                      </c:pt>
                      <c:pt idx="702">
                        <c:v>3.2</c:v>
                      </c:pt>
                      <c:pt idx="703">
                        <c:v>3.2</c:v>
                      </c:pt>
                      <c:pt idx="704">
                        <c:v>3.45</c:v>
                      </c:pt>
                      <c:pt idx="705">
                        <c:v>3.5</c:v>
                      </c:pt>
                      <c:pt idx="706">
                        <c:v>3.7</c:v>
                      </c:pt>
                      <c:pt idx="707">
                        <c:v>3.55</c:v>
                      </c:pt>
                      <c:pt idx="708">
                        <c:v>3.5</c:v>
                      </c:pt>
                      <c:pt idx="709">
                        <c:v>3.45</c:v>
                      </c:pt>
                      <c:pt idx="710">
                        <c:v>3.55</c:v>
                      </c:pt>
                      <c:pt idx="711">
                        <c:v>3.55</c:v>
                      </c:pt>
                      <c:pt idx="712">
                        <c:v>3.65</c:v>
                      </c:pt>
                      <c:pt idx="713">
                        <c:v>3.7</c:v>
                      </c:pt>
                      <c:pt idx="714">
                        <c:v>3.75</c:v>
                      </c:pt>
                      <c:pt idx="715">
                        <c:v>3.6</c:v>
                      </c:pt>
                      <c:pt idx="716">
                        <c:v>3.25</c:v>
                      </c:pt>
                      <c:pt idx="717">
                        <c:v>3.2</c:v>
                      </c:pt>
                      <c:pt idx="718">
                        <c:v>3</c:v>
                      </c:pt>
                      <c:pt idx="719">
                        <c:v>2.85</c:v>
                      </c:pt>
                      <c:pt idx="720">
                        <c:v>3.1</c:v>
                      </c:pt>
                      <c:pt idx="721">
                        <c:v>3.1</c:v>
                      </c:pt>
                      <c:pt idx="722">
                        <c:v>3</c:v>
                      </c:pt>
                      <c:pt idx="723">
                        <c:v>3.1</c:v>
                      </c:pt>
                      <c:pt idx="724">
                        <c:v>3.35</c:v>
                      </c:pt>
                      <c:pt idx="725">
                        <c:v>3.55</c:v>
                      </c:pt>
                      <c:pt idx="726">
                        <c:v>3.5</c:v>
                      </c:pt>
                      <c:pt idx="727">
                        <c:v>3.3</c:v>
                      </c:pt>
                      <c:pt idx="728">
                        <c:v>3.55</c:v>
                      </c:pt>
                      <c:pt idx="729">
                        <c:v>3.5</c:v>
                      </c:pt>
                      <c:pt idx="730">
                        <c:v>3.15</c:v>
                      </c:pt>
                      <c:pt idx="731">
                        <c:v>2.95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1278-4808-8539-955BB81314B0}"/>
                  </c:ext>
                </c:extLst>
              </c15:ser>
            </c15:filteredLineSeries>
            <c15:filteredLineSeries>
              <c15:ser>
                <c:idx val="9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DATOS!$I$2</c15:sqref>
                        </c15:formulaRef>
                      </c:ext>
                    </c:extLst>
                    <c:strCache>
                      <c:ptCount val="1"/>
                      <c:pt idx="0">
                        <c:v>2002</c:v>
                      </c:pt>
                    </c:strCache>
                  </c:strRef>
                </c:tx>
                <c:spPr>
                  <a:ln w="12700">
                    <a:solidFill>
                      <a:srgbClr val="7030A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DATOS!$I$3:$I$734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2.65</c:v>
                      </c:pt>
                      <c:pt idx="1">
                        <c:v>2.5499999999999998</c:v>
                      </c:pt>
                      <c:pt idx="2">
                        <c:v>2.7</c:v>
                      </c:pt>
                      <c:pt idx="3">
                        <c:v>2.6</c:v>
                      </c:pt>
                      <c:pt idx="4">
                        <c:v>2.4500000000000002</c:v>
                      </c:pt>
                      <c:pt idx="5">
                        <c:v>2.5</c:v>
                      </c:pt>
                      <c:pt idx="6">
                        <c:v>2.1</c:v>
                      </c:pt>
                      <c:pt idx="7">
                        <c:v>1.9</c:v>
                      </c:pt>
                      <c:pt idx="8">
                        <c:v>2</c:v>
                      </c:pt>
                      <c:pt idx="9">
                        <c:v>2</c:v>
                      </c:pt>
                      <c:pt idx="10">
                        <c:v>1.8</c:v>
                      </c:pt>
                      <c:pt idx="11">
                        <c:v>1.7</c:v>
                      </c:pt>
                      <c:pt idx="12">
                        <c:v>1.5</c:v>
                      </c:pt>
                      <c:pt idx="13">
                        <c:v>1.45</c:v>
                      </c:pt>
                      <c:pt idx="14">
                        <c:v>1.4</c:v>
                      </c:pt>
                      <c:pt idx="15">
                        <c:v>1.4</c:v>
                      </c:pt>
                      <c:pt idx="16">
                        <c:v>1.4</c:v>
                      </c:pt>
                      <c:pt idx="17">
                        <c:v>1.4</c:v>
                      </c:pt>
                      <c:pt idx="18">
                        <c:v>1.8</c:v>
                      </c:pt>
                      <c:pt idx="19">
                        <c:v>1.8</c:v>
                      </c:pt>
                      <c:pt idx="20">
                        <c:v>1.9</c:v>
                      </c:pt>
                      <c:pt idx="21">
                        <c:v>1.85</c:v>
                      </c:pt>
                      <c:pt idx="22">
                        <c:v>1.6</c:v>
                      </c:pt>
                      <c:pt idx="23">
                        <c:v>1.55</c:v>
                      </c:pt>
                      <c:pt idx="24">
                        <c:v>1.45</c:v>
                      </c:pt>
                      <c:pt idx="25">
                        <c:v>1.4</c:v>
                      </c:pt>
                      <c:pt idx="26">
                        <c:v>1.4</c:v>
                      </c:pt>
                      <c:pt idx="27">
                        <c:v>1.35</c:v>
                      </c:pt>
                      <c:pt idx="28">
                        <c:v>1.8</c:v>
                      </c:pt>
                      <c:pt idx="29">
                        <c:v>2.0499999999999998</c:v>
                      </c:pt>
                      <c:pt idx="30">
                        <c:v>2.2000000000000002</c:v>
                      </c:pt>
                      <c:pt idx="31">
                        <c:v>2.2999999999999998</c:v>
                      </c:pt>
                      <c:pt idx="32">
                        <c:v>2.2000000000000002</c:v>
                      </c:pt>
                      <c:pt idx="33">
                        <c:v>2.0499999999999998</c:v>
                      </c:pt>
                      <c:pt idx="34">
                        <c:v>1.9</c:v>
                      </c:pt>
                      <c:pt idx="35">
                        <c:v>1.85</c:v>
                      </c:pt>
                      <c:pt idx="36">
                        <c:v>1.9</c:v>
                      </c:pt>
                      <c:pt idx="37">
                        <c:v>2.0499999999999998</c:v>
                      </c:pt>
                      <c:pt idx="38">
                        <c:v>2.2000000000000002</c:v>
                      </c:pt>
                      <c:pt idx="39">
                        <c:v>2</c:v>
                      </c:pt>
                      <c:pt idx="40">
                        <c:v>1.75</c:v>
                      </c:pt>
                      <c:pt idx="41">
                        <c:v>1.75</c:v>
                      </c:pt>
                      <c:pt idx="42">
                        <c:v>1.85</c:v>
                      </c:pt>
                      <c:pt idx="43">
                        <c:v>1.4</c:v>
                      </c:pt>
                      <c:pt idx="44">
                        <c:v>1.3</c:v>
                      </c:pt>
                      <c:pt idx="45">
                        <c:v>1.3</c:v>
                      </c:pt>
                      <c:pt idx="46">
                        <c:v>1.75</c:v>
                      </c:pt>
                      <c:pt idx="47">
                        <c:v>1.8</c:v>
                      </c:pt>
                      <c:pt idx="48">
                        <c:v>1.6</c:v>
                      </c:pt>
                      <c:pt idx="49">
                        <c:v>1.6</c:v>
                      </c:pt>
                      <c:pt idx="50">
                        <c:v>1.5</c:v>
                      </c:pt>
                      <c:pt idx="51">
                        <c:v>1.35</c:v>
                      </c:pt>
                      <c:pt idx="52">
                        <c:v>1.3</c:v>
                      </c:pt>
                      <c:pt idx="53">
                        <c:v>1.2</c:v>
                      </c:pt>
                      <c:pt idx="54">
                        <c:v>1.4</c:v>
                      </c:pt>
                      <c:pt idx="55">
                        <c:v>1.4</c:v>
                      </c:pt>
                      <c:pt idx="56">
                        <c:v>1.4</c:v>
                      </c:pt>
                      <c:pt idx="57">
                        <c:v>1.4</c:v>
                      </c:pt>
                      <c:pt idx="58">
                        <c:v>1.4</c:v>
                      </c:pt>
                      <c:pt idx="59">
                        <c:v>1.3</c:v>
                      </c:pt>
                      <c:pt idx="60">
                        <c:v>1.4</c:v>
                      </c:pt>
                      <c:pt idx="61">
                        <c:v>1.4</c:v>
                      </c:pt>
                      <c:pt idx="62">
                        <c:v>1.4</c:v>
                      </c:pt>
                      <c:pt idx="63">
                        <c:v>1.4</c:v>
                      </c:pt>
                      <c:pt idx="64">
                        <c:v>1.3</c:v>
                      </c:pt>
                      <c:pt idx="65">
                        <c:v>1.4</c:v>
                      </c:pt>
                      <c:pt idx="66">
                        <c:v>1.55</c:v>
                      </c:pt>
                      <c:pt idx="67">
                        <c:v>1.4</c:v>
                      </c:pt>
                      <c:pt idx="68">
                        <c:v>1.5</c:v>
                      </c:pt>
                      <c:pt idx="69">
                        <c:v>1.65</c:v>
                      </c:pt>
                      <c:pt idx="70">
                        <c:v>1.9</c:v>
                      </c:pt>
                      <c:pt idx="71">
                        <c:v>1.9</c:v>
                      </c:pt>
                      <c:pt idx="72">
                        <c:v>1.75</c:v>
                      </c:pt>
                      <c:pt idx="73">
                        <c:v>1.7</c:v>
                      </c:pt>
                      <c:pt idx="74">
                        <c:v>1.8</c:v>
                      </c:pt>
                      <c:pt idx="75">
                        <c:v>1.45</c:v>
                      </c:pt>
                      <c:pt idx="76">
                        <c:v>1.2</c:v>
                      </c:pt>
                      <c:pt idx="77">
                        <c:v>1.2</c:v>
                      </c:pt>
                      <c:pt idx="78">
                        <c:v>1.3</c:v>
                      </c:pt>
                      <c:pt idx="79">
                        <c:v>1.4</c:v>
                      </c:pt>
                      <c:pt idx="80">
                        <c:v>1.3</c:v>
                      </c:pt>
                      <c:pt idx="81">
                        <c:v>1.25</c:v>
                      </c:pt>
                      <c:pt idx="82">
                        <c:v>1.35</c:v>
                      </c:pt>
                      <c:pt idx="83">
                        <c:v>1.3</c:v>
                      </c:pt>
                      <c:pt idx="84">
                        <c:v>1.3</c:v>
                      </c:pt>
                      <c:pt idx="85">
                        <c:v>1.2</c:v>
                      </c:pt>
                      <c:pt idx="86">
                        <c:v>1.1000000000000001</c:v>
                      </c:pt>
                      <c:pt idx="87">
                        <c:v>1.1000000000000001</c:v>
                      </c:pt>
                      <c:pt idx="88">
                        <c:v>1.1000000000000001</c:v>
                      </c:pt>
                      <c:pt idx="89">
                        <c:v>1.2</c:v>
                      </c:pt>
                      <c:pt idx="90">
                        <c:v>1.25</c:v>
                      </c:pt>
                      <c:pt idx="91">
                        <c:v>1.3</c:v>
                      </c:pt>
                      <c:pt idx="92">
                        <c:v>1.2</c:v>
                      </c:pt>
                      <c:pt idx="93">
                        <c:v>1.2</c:v>
                      </c:pt>
                      <c:pt idx="94">
                        <c:v>1.1000000000000001</c:v>
                      </c:pt>
                      <c:pt idx="95">
                        <c:v>1.2</c:v>
                      </c:pt>
                      <c:pt idx="96">
                        <c:v>1.2</c:v>
                      </c:pt>
                      <c:pt idx="97">
                        <c:v>1.2</c:v>
                      </c:pt>
                      <c:pt idx="98">
                        <c:v>1.35</c:v>
                      </c:pt>
                      <c:pt idx="99">
                        <c:v>1.25</c:v>
                      </c:pt>
                      <c:pt idx="100">
                        <c:v>1.2</c:v>
                      </c:pt>
                      <c:pt idx="101">
                        <c:v>1.2</c:v>
                      </c:pt>
                      <c:pt idx="102">
                        <c:v>1.2</c:v>
                      </c:pt>
                      <c:pt idx="103">
                        <c:v>1.6</c:v>
                      </c:pt>
                      <c:pt idx="104">
                        <c:v>1.5</c:v>
                      </c:pt>
                      <c:pt idx="105">
                        <c:v>1.4</c:v>
                      </c:pt>
                      <c:pt idx="106">
                        <c:v>1.1000000000000001</c:v>
                      </c:pt>
                      <c:pt idx="107">
                        <c:v>1.1000000000000001</c:v>
                      </c:pt>
                      <c:pt idx="108">
                        <c:v>1.1000000000000001</c:v>
                      </c:pt>
                      <c:pt idx="109">
                        <c:v>1.2</c:v>
                      </c:pt>
                      <c:pt idx="110">
                        <c:v>1.7</c:v>
                      </c:pt>
                      <c:pt idx="111">
                        <c:v>1.8</c:v>
                      </c:pt>
                      <c:pt idx="112">
                        <c:v>1.7</c:v>
                      </c:pt>
                      <c:pt idx="113">
                        <c:v>1.65</c:v>
                      </c:pt>
                      <c:pt idx="114">
                        <c:v>1.7</c:v>
                      </c:pt>
                      <c:pt idx="115">
                        <c:v>1.3</c:v>
                      </c:pt>
                      <c:pt idx="116">
                        <c:v>1.3</c:v>
                      </c:pt>
                      <c:pt idx="117">
                        <c:v>1.3</c:v>
                      </c:pt>
                      <c:pt idx="118">
                        <c:v>1.38</c:v>
                      </c:pt>
                      <c:pt idx="119">
                        <c:v>1.45</c:v>
                      </c:pt>
                      <c:pt idx="120">
                        <c:v>1.5</c:v>
                      </c:pt>
                      <c:pt idx="121">
                        <c:v>1.5</c:v>
                      </c:pt>
                      <c:pt idx="122">
                        <c:v>1.3</c:v>
                      </c:pt>
                      <c:pt idx="123">
                        <c:v>1.3</c:v>
                      </c:pt>
                      <c:pt idx="124">
                        <c:v>1.3</c:v>
                      </c:pt>
                      <c:pt idx="125">
                        <c:v>1.3</c:v>
                      </c:pt>
                      <c:pt idx="126">
                        <c:v>1.2</c:v>
                      </c:pt>
                      <c:pt idx="127">
                        <c:v>1.2</c:v>
                      </c:pt>
                      <c:pt idx="128">
                        <c:v>1.2</c:v>
                      </c:pt>
                      <c:pt idx="129">
                        <c:v>1.2</c:v>
                      </c:pt>
                      <c:pt idx="130">
                        <c:v>1.2</c:v>
                      </c:pt>
                      <c:pt idx="131">
                        <c:v>1.2</c:v>
                      </c:pt>
                      <c:pt idx="132">
                        <c:v>1.2</c:v>
                      </c:pt>
                      <c:pt idx="133">
                        <c:v>1.2</c:v>
                      </c:pt>
                      <c:pt idx="134">
                        <c:v>1.2</c:v>
                      </c:pt>
                      <c:pt idx="135">
                        <c:v>1.1499999999999999</c:v>
                      </c:pt>
                      <c:pt idx="136">
                        <c:v>1.25</c:v>
                      </c:pt>
                      <c:pt idx="137">
                        <c:v>1.3</c:v>
                      </c:pt>
                      <c:pt idx="138">
                        <c:v>1.2</c:v>
                      </c:pt>
                      <c:pt idx="139">
                        <c:v>1.1000000000000001</c:v>
                      </c:pt>
                      <c:pt idx="140">
                        <c:v>1.1499999999999999</c:v>
                      </c:pt>
                      <c:pt idx="141">
                        <c:v>1.1499999999999999</c:v>
                      </c:pt>
                      <c:pt idx="142">
                        <c:v>1.1499999999999999</c:v>
                      </c:pt>
                      <c:pt idx="143">
                        <c:v>1.2</c:v>
                      </c:pt>
                      <c:pt idx="144">
                        <c:v>1.7</c:v>
                      </c:pt>
                      <c:pt idx="145">
                        <c:v>1.8</c:v>
                      </c:pt>
                      <c:pt idx="146">
                        <c:v>1.7</c:v>
                      </c:pt>
                      <c:pt idx="147">
                        <c:v>1.35</c:v>
                      </c:pt>
                      <c:pt idx="148">
                        <c:v>1.2</c:v>
                      </c:pt>
                      <c:pt idx="149">
                        <c:v>1.6</c:v>
                      </c:pt>
                      <c:pt idx="150">
                        <c:v>2.4</c:v>
                      </c:pt>
                      <c:pt idx="151">
                        <c:v>2.5</c:v>
                      </c:pt>
                      <c:pt idx="152">
                        <c:v>2.1</c:v>
                      </c:pt>
                      <c:pt idx="153">
                        <c:v>1.8</c:v>
                      </c:pt>
                      <c:pt idx="154">
                        <c:v>1.8</c:v>
                      </c:pt>
                      <c:pt idx="155">
                        <c:v>1.8</c:v>
                      </c:pt>
                      <c:pt idx="156">
                        <c:v>2.2999999999999998</c:v>
                      </c:pt>
                      <c:pt idx="157">
                        <c:v>2.1</c:v>
                      </c:pt>
                      <c:pt idx="158">
                        <c:v>2.2000000000000002</c:v>
                      </c:pt>
                      <c:pt idx="159">
                        <c:v>2.5499999999999998</c:v>
                      </c:pt>
                      <c:pt idx="160">
                        <c:v>2.7</c:v>
                      </c:pt>
                      <c:pt idx="161">
                        <c:v>2.5</c:v>
                      </c:pt>
                      <c:pt idx="162">
                        <c:v>2.85</c:v>
                      </c:pt>
                      <c:pt idx="163">
                        <c:v>3.05</c:v>
                      </c:pt>
                      <c:pt idx="164">
                        <c:v>2.9</c:v>
                      </c:pt>
                      <c:pt idx="165">
                        <c:v>2.65</c:v>
                      </c:pt>
                      <c:pt idx="166">
                        <c:v>3.1</c:v>
                      </c:pt>
                      <c:pt idx="167">
                        <c:v>3.2</c:v>
                      </c:pt>
                      <c:pt idx="168">
                        <c:v>2.6</c:v>
                      </c:pt>
                      <c:pt idx="169">
                        <c:v>2.5</c:v>
                      </c:pt>
                      <c:pt idx="170">
                        <c:v>2.7</c:v>
                      </c:pt>
                      <c:pt idx="171">
                        <c:v>3.25</c:v>
                      </c:pt>
                      <c:pt idx="172">
                        <c:v>3</c:v>
                      </c:pt>
                      <c:pt idx="173">
                        <c:v>2.65</c:v>
                      </c:pt>
                      <c:pt idx="174">
                        <c:v>2.75</c:v>
                      </c:pt>
                      <c:pt idx="175">
                        <c:v>2.65</c:v>
                      </c:pt>
                      <c:pt idx="176">
                        <c:v>2.6</c:v>
                      </c:pt>
                      <c:pt idx="177">
                        <c:v>2.5</c:v>
                      </c:pt>
                      <c:pt idx="178">
                        <c:v>3</c:v>
                      </c:pt>
                      <c:pt idx="179">
                        <c:v>2.95</c:v>
                      </c:pt>
                      <c:pt idx="180">
                        <c:v>2.9</c:v>
                      </c:pt>
                      <c:pt idx="181">
                        <c:v>3</c:v>
                      </c:pt>
                      <c:pt idx="182">
                        <c:v>2.9</c:v>
                      </c:pt>
                      <c:pt idx="183">
                        <c:v>2.8</c:v>
                      </c:pt>
                      <c:pt idx="184">
                        <c:v>2.5</c:v>
                      </c:pt>
                      <c:pt idx="185">
                        <c:v>2.4500000000000002</c:v>
                      </c:pt>
                      <c:pt idx="186">
                        <c:v>2.4</c:v>
                      </c:pt>
                      <c:pt idx="187">
                        <c:v>2.8</c:v>
                      </c:pt>
                      <c:pt idx="188">
                        <c:v>2.95</c:v>
                      </c:pt>
                      <c:pt idx="189">
                        <c:v>2.65</c:v>
                      </c:pt>
                      <c:pt idx="190">
                        <c:v>2.25</c:v>
                      </c:pt>
                      <c:pt idx="191">
                        <c:v>2.2999999999999998</c:v>
                      </c:pt>
                      <c:pt idx="192">
                        <c:v>2.4</c:v>
                      </c:pt>
                      <c:pt idx="193">
                        <c:v>2.2999999999999998</c:v>
                      </c:pt>
                      <c:pt idx="194">
                        <c:v>2.5</c:v>
                      </c:pt>
                      <c:pt idx="195">
                        <c:v>2.5</c:v>
                      </c:pt>
                      <c:pt idx="196">
                        <c:v>3.2</c:v>
                      </c:pt>
                      <c:pt idx="197">
                        <c:v>3.5</c:v>
                      </c:pt>
                      <c:pt idx="198">
                        <c:v>3.4</c:v>
                      </c:pt>
                      <c:pt idx="199">
                        <c:v>3.4</c:v>
                      </c:pt>
                      <c:pt idx="200">
                        <c:v>3.7</c:v>
                      </c:pt>
                      <c:pt idx="201">
                        <c:v>3.6</c:v>
                      </c:pt>
                      <c:pt idx="202">
                        <c:v>3.6</c:v>
                      </c:pt>
                      <c:pt idx="203">
                        <c:v>3.8</c:v>
                      </c:pt>
                      <c:pt idx="204">
                        <c:v>4</c:v>
                      </c:pt>
                      <c:pt idx="205">
                        <c:v>3.9</c:v>
                      </c:pt>
                      <c:pt idx="206">
                        <c:v>3.7</c:v>
                      </c:pt>
                      <c:pt idx="207">
                        <c:v>3.6</c:v>
                      </c:pt>
                      <c:pt idx="208">
                        <c:v>3.7</c:v>
                      </c:pt>
                      <c:pt idx="209">
                        <c:v>3.9</c:v>
                      </c:pt>
                      <c:pt idx="210">
                        <c:v>3.8</c:v>
                      </c:pt>
                      <c:pt idx="211">
                        <c:v>3.6</c:v>
                      </c:pt>
                      <c:pt idx="212">
                        <c:v>3.4</c:v>
                      </c:pt>
                      <c:pt idx="213">
                        <c:v>3.4</c:v>
                      </c:pt>
                      <c:pt idx="214">
                        <c:v>3.3</c:v>
                      </c:pt>
                      <c:pt idx="215">
                        <c:v>3.45</c:v>
                      </c:pt>
                      <c:pt idx="216">
                        <c:v>3.6</c:v>
                      </c:pt>
                      <c:pt idx="217">
                        <c:v>3.75</c:v>
                      </c:pt>
                      <c:pt idx="218">
                        <c:v>3.85</c:v>
                      </c:pt>
                      <c:pt idx="219">
                        <c:v>3.8</c:v>
                      </c:pt>
                      <c:pt idx="220">
                        <c:v>3.5</c:v>
                      </c:pt>
                      <c:pt idx="221">
                        <c:v>3.65</c:v>
                      </c:pt>
                      <c:pt idx="222">
                        <c:v>3.8</c:v>
                      </c:pt>
                      <c:pt idx="223">
                        <c:v>3.85</c:v>
                      </c:pt>
                      <c:pt idx="224">
                        <c:v>4</c:v>
                      </c:pt>
                      <c:pt idx="225">
                        <c:v>4.0999999999999996</c:v>
                      </c:pt>
                      <c:pt idx="226">
                        <c:v>4.2</c:v>
                      </c:pt>
                      <c:pt idx="227">
                        <c:v>4.2</c:v>
                      </c:pt>
                      <c:pt idx="228">
                        <c:v>4.05</c:v>
                      </c:pt>
                      <c:pt idx="229">
                        <c:v>3.8</c:v>
                      </c:pt>
                      <c:pt idx="230">
                        <c:v>3.8</c:v>
                      </c:pt>
                      <c:pt idx="231">
                        <c:v>3.8</c:v>
                      </c:pt>
                      <c:pt idx="232">
                        <c:v>4.05</c:v>
                      </c:pt>
                      <c:pt idx="233">
                        <c:v>4.0999999999999996</c:v>
                      </c:pt>
                      <c:pt idx="234">
                        <c:v>4.2</c:v>
                      </c:pt>
                      <c:pt idx="235">
                        <c:v>4.25</c:v>
                      </c:pt>
                      <c:pt idx="236">
                        <c:v>4.4000000000000004</c:v>
                      </c:pt>
                      <c:pt idx="237">
                        <c:v>4.4000000000000004</c:v>
                      </c:pt>
                      <c:pt idx="238">
                        <c:v>4.5</c:v>
                      </c:pt>
                      <c:pt idx="239">
                        <c:v>4.5</c:v>
                      </c:pt>
                      <c:pt idx="240">
                        <c:v>4.4000000000000004</c:v>
                      </c:pt>
                      <c:pt idx="241">
                        <c:v>4.4000000000000004</c:v>
                      </c:pt>
                      <c:pt idx="242">
                        <c:v>4.4000000000000004</c:v>
                      </c:pt>
                      <c:pt idx="243">
                        <c:v>4.4000000000000004</c:v>
                      </c:pt>
                      <c:pt idx="244">
                        <c:v>4.2</c:v>
                      </c:pt>
                      <c:pt idx="245">
                        <c:v>4.0999999999999996</c:v>
                      </c:pt>
                      <c:pt idx="246">
                        <c:v>3.95</c:v>
                      </c:pt>
                      <c:pt idx="247">
                        <c:v>3.65</c:v>
                      </c:pt>
                      <c:pt idx="248">
                        <c:v>3.25</c:v>
                      </c:pt>
                      <c:pt idx="249">
                        <c:v>3.1</c:v>
                      </c:pt>
                      <c:pt idx="250">
                        <c:v>2.9</c:v>
                      </c:pt>
                      <c:pt idx="251">
                        <c:v>2.85</c:v>
                      </c:pt>
                      <c:pt idx="252">
                        <c:v>2.8</c:v>
                      </c:pt>
                      <c:pt idx="253">
                        <c:v>2.6</c:v>
                      </c:pt>
                      <c:pt idx="254">
                        <c:v>2.2999999999999998</c:v>
                      </c:pt>
                      <c:pt idx="255">
                        <c:v>2.2999999999999998</c:v>
                      </c:pt>
                      <c:pt idx="256">
                        <c:v>2.4500000000000002</c:v>
                      </c:pt>
                      <c:pt idx="257">
                        <c:v>2.5</c:v>
                      </c:pt>
                      <c:pt idx="258">
                        <c:v>2.25</c:v>
                      </c:pt>
                      <c:pt idx="259">
                        <c:v>2.25</c:v>
                      </c:pt>
                      <c:pt idx="260">
                        <c:v>2.2000000000000002</c:v>
                      </c:pt>
                      <c:pt idx="261">
                        <c:v>1.95</c:v>
                      </c:pt>
                      <c:pt idx="262">
                        <c:v>2.1</c:v>
                      </c:pt>
                      <c:pt idx="263">
                        <c:v>2.15</c:v>
                      </c:pt>
                      <c:pt idx="264">
                        <c:v>2.2000000000000002</c:v>
                      </c:pt>
                      <c:pt idx="265">
                        <c:v>2.1</c:v>
                      </c:pt>
                      <c:pt idx="266">
                        <c:v>2.02</c:v>
                      </c:pt>
                      <c:pt idx="267">
                        <c:v>2</c:v>
                      </c:pt>
                      <c:pt idx="268">
                        <c:v>1.9</c:v>
                      </c:pt>
                      <c:pt idx="269">
                        <c:v>2</c:v>
                      </c:pt>
                      <c:pt idx="270">
                        <c:v>1.95</c:v>
                      </c:pt>
                      <c:pt idx="271">
                        <c:v>1.85</c:v>
                      </c:pt>
                      <c:pt idx="272">
                        <c:v>1.85</c:v>
                      </c:pt>
                      <c:pt idx="273">
                        <c:v>1.85</c:v>
                      </c:pt>
                      <c:pt idx="274">
                        <c:v>2</c:v>
                      </c:pt>
                      <c:pt idx="275">
                        <c:v>1.9</c:v>
                      </c:pt>
                      <c:pt idx="276">
                        <c:v>2</c:v>
                      </c:pt>
                      <c:pt idx="277">
                        <c:v>2.1</c:v>
                      </c:pt>
                      <c:pt idx="278">
                        <c:v>2.5</c:v>
                      </c:pt>
                      <c:pt idx="279">
                        <c:v>2.5499999999999998</c:v>
                      </c:pt>
                      <c:pt idx="280">
                        <c:v>2.85</c:v>
                      </c:pt>
                      <c:pt idx="281">
                        <c:v>2.95</c:v>
                      </c:pt>
                      <c:pt idx="282">
                        <c:v>2.5499999999999998</c:v>
                      </c:pt>
                      <c:pt idx="283">
                        <c:v>2.7</c:v>
                      </c:pt>
                      <c:pt idx="284">
                        <c:v>2.85</c:v>
                      </c:pt>
                      <c:pt idx="285">
                        <c:v>3</c:v>
                      </c:pt>
                      <c:pt idx="286">
                        <c:v>2.9</c:v>
                      </c:pt>
                      <c:pt idx="287">
                        <c:v>2.8</c:v>
                      </c:pt>
                      <c:pt idx="288">
                        <c:v>2.5499999999999998</c:v>
                      </c:pt>
                      <c:pt idx="289">
                        <c:v>2.6</c:v>
                      </c:pt>
                      <c:pt idx="290">
                        <c:v>2.4500000000000002</c:v>
                      </c:pt>
                      <c:pt idx="291">
                        <c:v>2.75</c:v>
                      </c:pt>
                      <c:pt idx="292">
                        <c:v>3.2</c:v>
                      </c:pt>
                      <c:pt idx="293">
                        <c:v>3.4</c:v>
                      </c:pt>
                      <c:pt idx="294">
                        <c:v>3.55</c:v>
                      </c:pt>
                      <c:pt idx="295">
                        <c:v>3.4</c:v>
                      </c:pt>
                      <c:pt idx="296">
                        <c:v>3.35</c:v>
                      </c:pt>
                      <c:pt idx="297">
                        <c:v>3.55</c:v>
                      </c:pt>
                      <c:pt idx="298">
                        <c:v>3.8</c:v>
                      </c:pt>
                      <c:pt idx="299">
                        <c:v>4</c:v>
                      </c:pt>
                      <c:pt idx="300">
                        <c:v>4.2</c:v>
                      </c:pt>
                      <c:pt idx="301">
                        <c:v>4.3</c:v>
                      </c:pt>
                      <c:pt idx="302">
                        <c:v>4.3499999999999996</c:v>
                      </c:pt>
                      <c:pt idx="303">
                        <c:v>4.45</c:v>
                      </c:pt>
                      <c:pt idx="304">
                        <c:v>4.5</c:v>
                      </c:pt>
                      <c:pt idx="305">
                        <c:v>4.5</c:v>
                      </c:pt>
                      <c:pt idx="306">
                        <c:v>4.55</c:v>
                      </c:pt>
                      <c:pt idx="307">
                        <c:v>4.45</c:v>
                      </c:pt>
                      <c:pt idx="308">
                        <c:v>4.3</c:v>
                      </c:pt>
                      <c:pt idx="309">
                        <c:v>4.3499999999999996</c:v>
                      </c:pt>
                      <c:pt idx="310">
                        <c:v>4.45</c:v>
                      </c:pt>
                      <c:pt idx="311">
                        <c:v>4.4000000000000004</c:v>
                      </c:pt>
                      <c:pt idx="312">
                        <c:v>4.2</c:v>
                      </c:pt>
                      <c:pt idx="313">
                        <c:v>4.1500000000000004</c:v>
                      </c:pt>
                      <c:pt idx="314">
                        <c:v>4.0999999999999996</c:v>
                      </c:pt>
                      <c:pt idx="315">
                        <c:v>4</c:v>
                      </c:pt>
                      <c:pt idx="316">
                        <c:v>3.15</c:v>
                      </c:pt>
                      <c:pt idx="317">
                        <c:v>4.25</c:v>
                      </c:pt>
                      <c:pt idx="318">
                        <c:v>4.3</c:v>
                      </c:pt>
                      <c:pt idx="319">
                        <c:v>4.3</c:v>
                      </c:pt>
                      <c:pt idx="320">
                        <c:v>4.4000000000000004</c:v>
                      </c:pt>
                      <c:pt idx="321">
                        <c:v>4.4000000000000004</c:v>
                      </c:pt>
                      <c:pt idx="322">
                        <c:v>4.45</c:v>
                      </c:pt>
                      <c:pt idx="323">
                        <c:v>4.5</c:v>
                      </c:pt>
                      <c:pt idx="324">
                        <c:v>4.5</c:v>
                      </c:pt>
                      <c:pt idx="325">
                        <c:v>4.5</c:v>
                      </c:pt>
                      <c:pt idx="326">
                        <c:v>4.55</c:v>
                      </c:pt>
                      <c:pt idx="327">
                        <c:v>4.5999999999999996</c:v>
                      </c:pt>
                      <c:pt idx="328">
                        <c:v>4.5999999999999996</c:v>
                      </c:pt>
                      <c:pt idx="329">
                        <c:v>4.55</c:v>
                      </c:pt>
                      <c:pt idx="330">
                        <c:v>4.3499999999999996</c:v>
                      </c:pt>
                      <c:pt idx="331">
                        <c:v>4.25</c:v>
                      </c:pt>
                      <c:pt idx="332">
                        <c:v>4</c:v>
                      </c:pt>
                      <c:pt idx="333">
                        <c:v>3.9</c:v>
                      </c:pt>
                      <c:pt idx="334">
                        <c:v>3.85</c:v>
                      </c:pt>
                      <c:pt idx="335">
                        <c:v>3.85</c:v>
                      </c:pt>
                      <c:pt idx="336">
                        <c:v>3.7</c:v>
                      </c:pt>
                      <c:pt idx="337">
                        <c:v>3.55</c:v>
                      </c:pt>
                      <c:pt idx="338">
                        <c:v>3.1</c:v>
                      </c:pt>
                      <c:pt idx="339">
                        <c:v>3.1</c:v>
                      </c:pt>
                      <c:pt idx="340">
                        <c:v>3.25</c:v>
                      </c:pt>
                      <c:pt idx="341">
                        <c:v>3.15</c:v>
                      </c:pt>
                      <c:pt idx="342">
                        <c:v>2.8</c:v>
                      </c:pt>
                      <c:pt idx="343">
                        <c:v>2.7</c:v>
                      </c:pt>
                      <c:pt idx="344">
                        <c:v>2.75</c:v>
                      </c:pt>
                      <c:pt idx="345">
                        <c:v>2.8</c:v>
                      </c:pt>
                      <c:pt idx="346">
                        <c:v>2.5499999999999998</c:v>
                      </c:pt>
                      <c:pt idx="347">
                        <c:v>2.5</c:v>
                      </c:pt>
                      <c:pt idx="348">
                        <c:v>2.5</c:v>
                      </c:pt>
                      <c:pt idx="349">
                        <c:v>2.5</c:v>
                      </c:pt>
                      <c:pt idx="350">
                        <c:v>2.6</c:v>
                      </c:pt>
                      <c:pt idx="351">
                        <c:v>2.5</c:v>
                      </c:pt>
                      <c:pt idx="352">
                        <c:v>2.4500000000000002</c:v>
                      </c:pt>
                      <c:pt idx="353">
                        <c:v>2.5</c:v>
                      </c:pt>
                      <c:pt idx="354">
                        <c:v>2.5</c:v>
                      </c:pt>
                      <c:pt idx="355">
                        <c:v>2.5</c:v>
                      </c:pt>
                      <c:pt idx="356">
                        <c:v>2.5</c:v>
                      </c:pt>
                      <c:pt idx="357">
                        <c:v>2.4500000000000002</c:v>
                      </c:pt>
                      <c:pt idx="358">
                        <c:v>2.5499999999999998</c:v>
                      </c:pt>
                      <c:pt idx="359">
                        <c:v>2.6</c:v>
                      </c:pt>
                      <c:pt idx="360">
                        <c:v>2.4500000000000002</c:v>
                      </c:pt>
                      <c:pt idx="361">
                        <c:v>2.5</c:v>
                      </c:pt>
                      <c:pt idx="362">
                        <c:v>2.4</c:v>
                      </c:pt>
                      <c:pt idx="363">
                        <c:v>2.4</c:v>
                      </c:pt>
                      <c:pt idx="364">
                        <c:v>2.5</c:v>
                      </c:pt>
                      <c:pt idx="365">
                        <c:v>2.4</c:v>
                      </c:pt>
                      <c:pt idx="366">
                        <c:v>2.25</c:v>
                      </c:pt>
                      <c:pt idx="367">
                        <c:v>2.25</c:v>
                      </c:pt>
                      <c:pt idx="368">
                        <c:v>2.25</c:v>
                      </c:pt>
                      <c:pt idx="369">
                        <c:v>2.2000000000000002</c:v>
                      </c:pt>
                      <c:pt idx="370">
                        <c:v>1.85</c:v>
                      </c:pt>
                      <c:pt idx="371">
                        <c:v>1.7</c:v>
                      </c:pt>
                      <c:pt idx="372">
                        <c:v>1.8</c:v>
                      </c:pt>
                      <c:pt idx="373">
                        <c:v>1.8</c:v>
                      </c:pt>
                      <c:pt idx="374">
                        <c:v>2.1</c:v>
                      </c:pt>
                      <c:pt idx="375">
                        <c:v>2.25</c:v>
                      </c:pt>
                      <c:pt idx="376">
                        <c:v>2.8</c:v>
                      </c:pt>
                      <c:pt idx="377">
                        <c:v>2.85</c:v>
                      </c:pt>
                      <c:pt idx="378">
                        <c:v>2.85</c:v>
                      </c:pt>
                      <c:pt idx="379">
                        <c:v>2.75</c:v>
                      </c:pt>
                      <c:pt idx="380">
                        <c:v>2.7</c:v>
                      </c:pt>
                      <c:pt idx="381">
                        <c:v>2.65</c:v>
                      </c:pt>
                      <c:pt idx="382">
                        <c:v>2.4</c:v>
                      </c:pt>
                      <c:pt idx="383">
                        <c:v>2.4</c:v>
                      </c:pt>
                      <c:pt idx="384">
                        <c:v>2.2000000000000002</c:v>
                      </c:pt>
                      <c:pt idx="385">
                        <c:v>2.1</c:v>
                      </c:pt>
                      <c:pt idx="386">
                        <c:v>2.0499999999999998</c:v>
                      </c:pt>
                      <c:pt idx="387">
                        <c:v>2.0499999999999998</c:v>
                      </c:pt>
                      <c:pt idx="388">
                        <c:v>1.9</c:v>
                      </c:pt>
                      <c:pt idx="389">
                        <c:v>1.9</c:v>
                      </c:pt>
                      <c:pt idx="390">
                        <c:v>1.9</c:v>
                      </c:pt>
                      <c:pt idx="391">
                        <c:v>1.9</c:v>
                      </c:pt>
                      <c:pt idx="392">
                        <c:v>1.9</c:v>
                      </c:pt>
                      <c:pt idx="393">
                        <c:v>1.9</c:v>
                      </c:pt>
                      <c:pt idx="394">
                        <c:v>1.7</c:v>
                      </c:pt>
                      <c:pt idx="395">
                        <c:v>1.7</c:v>
                      </c:pt>
                      <c:pt idx="396">
                        <c:v>1.7</c:v>
                      </c:pt>
                      <c:pt idx="397">
                        <c:v>1.6</c:v>
                      </c:pt>
                      <c:pt idx="398">
                        <c:v>1.7</c:v>
                      </c:pt>
                      <c:pt idx="399">
                        <c:v>1.7</c:v>
                      </c:pt>
                      <c:pt idx="400">
                        <c:v>1.85</c:v>
                      </c:pt>
                      <c:pt idx="401">
                        <c:v>2</c:v>
                      </c:pt>
                      <c:pt idx="402">
                        <c:v>1.9</c:v>
                      </c:pt>
                      <c:pt idx="403">
                        <c:v>1.8</c:v>
                      </c:pt>
                      <c:pt idx="404">
                        <c:v>1.95</c:v>
                      </c:pt>
                      <c:pt idx="405">
                        <c:v>2.15</c:v>
                      </c:pt>
                      <c:pt idx="406">
                        <c:v>2.2000000000000002</c:v>
                      </c:pt>
                      <c:pt idx="407">
                        <c:v>2.5</c:v>
                      </c:pt>
                      <c:pt idx="408">
                        <c:v>2.4500000000000002</c:v>
                      </c:pt>
                      <c:pt idx="409">
                        <c:v>2.2999999999999998</c:v>
                      </c:pt>
                      <c:pt idx="410">
                        <c:v>1.9</c:v>
                      </c:pt>
                      <c:pt idx="411">
                        <c:v>1.75</c:v>
                      </c:pt>
                      <c:pt idx="412">
                        <c:v>2.2000000000000002</c:v>
                      </c:pt>
                      <c:pt idx="413">
                        <c:v>2.5499999999999998</c:v>
                      </c:pt>
                      <c:pt idx="414">
                        <c:v>2.35</c:v>
                      </c:pt>
                      <c:pt idx="415">
                        <c:v>2.2000000000000002</c:v>
                      </c:pt>
                      <c:pt idx="416">
                        <c:v>2</c:v>
                      </c:pt>
                      <c:pt idx="417">
                        <c:v>2.0499999999999998</c:v>
                      </c:pt>
                      <c:pt idx="418">
                        <c:v>1.95</c:v>
                      </c:pt>
                      <c:pt idx="419">
                        <c:v>1.8</c:v>
                      </c:pt>
                      <c:pt idx="420">
                        <c:v>1.9</c:v>
                      </c:pt>
                      <c:pt idx="421">
                        <c:v>1.9</c:v>
                      </c:pt>
                      <c:pt idx="422">
                        <c:v>1.8</c:v>
                      </c:pt>
                      <c:pt idx="423">
                        <c:v>1.75</c:v>
                      </c:pt>
                      <c:pt idx="424">
                        <c:v>1.75</c:v>
                      </c:pt>
                      <c:pt idx="425">
                        <c:v>1.6</c:v>
                      </c:pt>
                      <c:pt idx="426">
                        <c:v>1.6</c:v>
                      </c:pt>
                      <c:pt idx="427">
                        <c:v>1.55</c:v>
                      </c:pt>
                      <c:pt idx="428">
                        <c:v>2</c:v>
                      </c:pt>
                      <c:pt idx="429">
                        <c:v>1.9</c:v>
                      </c:pt>
                      <c:pt idx="430">
                        <c:v>1.9</c:v>
                      </c:pt>
                      <c:pt idx="431">
                        <c:v>1.7</c:v>
                      </c:pt>
                      <c:pt idx="432">
                        <c:v>1.6</c:v>
                      </c:pt>
                      <c:pt idx="433">
                        <c:v>1.5</c:v>
                      </c:pt>
                      <c:pt idx="434">
                        <c:v>1.5</c:v>
                      </c:pt>
                      <c:pt idx="435">
                        <c:v>1.5</c:v>
                      </c:pt>
                      <c:pt idx="436">
                        <c:v>1.3</c:v>
                      </c:pt>
                      <c:pt idx="437">
                        <c:v>1.2</c:v>
                      </c:pt>
                      <c:pt idx="438">
                        <c:v>1.35</c:v>
                      </c:pt>
                      <c:pt idx="439">
                        <c:v>1.35</c:v>
                      </c:pt>
                      <c:pt idx="440">
                        <c:v>1.6</c:v>
                      </c:pt>
                      <c:pt idx="441">
                        <c:v>1.6</c:v>
                      </c:pt>
                      <c:pt idx="442">
                        <c:v>1.35</c:v>
                      </c:pt>
                      <c:pt idx="443">
                        <c:v>1.45</c:v>
                      </c:pt>
                      <c:pt idx="444">
                        <c:v>1.85</c:v>
                      </c:pt>
                      <c:pt idx="445">
                        <c:v>2.2999999999999998</c:v>
                      </c:pt>
                      <c:pt idx="446">
                        <c:v>2</c:v>
                      </c:pt>
                      <c:pt idx="447">
                        <c:v>1.8</c:v>
                      </c:pt>
                      <c:pt idx="448">
                        <c:v>1.7</c:v>
                      </c:pt>
                      <c:pt idx="449">
                        <c:v>1.85</c:v>
                      </c:pt>
                      <c:pt idx="450">
                        <c:v>1.75</c:v>
                      </c:pt>
                      <c:pt idx="451">
                        <c:v>1.85</c:v>
                      </c:pt>
                      <c:pt idx="452">
                        <c:v>2</c:v>
                      </c:pt>
                      <c:pt idx="453">
                        <c:v>1.9</c:v>
                      </c:pt>
                      <c:pt idx="454">
                        <c:v>1.6</c:v>
                      </c:pt>
                      <c:pt idx="455">
                        <c:v>1.5</c:v>
                      </c:pt>
                      <c:pt idx="456">
                        <c:v>1.5</c:v>
                      </c:pt>
                      <c:pt idx="457">
                        <c:v>1.5</c:v>
                      </c:pt>
                      <c:pt idx="458">
                        <c:v>1.5</c:v>
                      </c:pt>
                      <c:pt idx="459">
                        <c:v>1.65</c:v>
                      </c:pt>
                      <c:pt idx="460">
                        <c:v>1.65</c:v>
                      </c:pt>
                      <c:pt idx="461">
                        <c:v>1.7</c:v>
                      </c:pt>
                      <c:pt idx="462">
                        <c:v>2</c:v>
                      </c:pt>
                      <c:pt idx="463">
                        <c:v>2.2000000000000002</c:v>
                      </c:pt>
                      <c:pt idx="464">
                        <c:v>2.2999999999999998</c:v>
                      </c:pt>
                      <c:pt idx="465">
                        <c:v>2.2999999999999998</c:v>
                      </c:pt>
                      <c:pt idx="466">
                        <c:v>2.1</c:v>
                      </c:pt>
                      <c:pt idx="467">
                        <c:v>2.1</c:v>
                      </c:pt>
                      <c:pt idx="468">
                        <c:v>2</c:v>
                      </c:pt>
                      <c:pt idx="469">
                        <c:v>2</c:v>
                      </c:pt>
                      <c:pt idx="470">
                        <c:v>1.8</c:v>
                      </c:pt>
                      <c:pt idx="471">
                        <c:v>1.7</c:v>
                      </c:pt>
                      <c:pt idx="472">
                        <c:v>1.6</c:v>
                      </c:pt>
                      <c:pt idx="473">
                        <c:v>1.6</c:v>
                      </c:pt>
                      <c:pt idx="474">
                        <c:v>1.7</c:v>
                      </c:pt>
                      <c:pt idx="475">
                        <c:v>1.6</c:v>
                      </c:pt>
                      <c:pt idx="476">
                        <c:v>1.65</c:v>
                      </c:pt>
                      <c:pt idx="477">
                        <c:v>1.6</c:v>
                      </c:pt>
                      <c:pt idx="478">
                        <c:v>2</c:v>
                      </c:pt>
                      <c:pt idx="479">
                        <c:v>2.15</c:v>
                      </c:pt>
                      <c:pt idx="480">
                        <c:v>1.9</c:v>
                      </c:pt>
                      <c:pt idx="481">
                        <c:v>1.7</c:v>
                      </c:pt>
                      <c:pt idx="482">
                        <c:v>2</c:v>
                      </c:pt>
                      <c:pt idx="483">
                        <c:v>2.15</c:v>
                      </c:pt>
                      <c:pt idx="484">
                        <c:v>2.2999999999999998</c:v>
                      </c:pt>
                      <c:pt idx="485">
                        <c:v>2.75</c:v>
                      </c:pt>
                      <c:pt idx="486">
                        <c:v>2.4</c:v>
                      </c:pt>
                      <c:pt idx="487">
                        <c:v>2.25</c:v>
                      </c:pt>
                      <c:pt idx="488">
                        <c:v>2.6</c:v>
                      </c:pt>
                      <c:pt idx="489">
                        <c:v>2.6</c:v>
                      </c:pt>
                      <c:pt idx="490">
                        <c:v>2.4</c:v>
                      </c:pt>
                      <c:pt idx="491">
                        <c:v>2.2999999999999998</c:v>
                      </c:pt>
                      <c:pt idx="492">
                        <c:v>2.2000000000000002</c:v>
                      </c:pt>
                      <c:pt idx="493">
                        <c:v>2.2000000000000002</c:v>
                      </c:pt>
                      <c:pt idx="494">
                        <c:v>2</c:v>
                      </c:pt>
                      <c:pt idx="495">
                        <c:v>1.9</c:v>
                      </c:pt>
                      <c:pt idx="496">
                        <c:v>1.7</c:v>
                      </c:pt>
                      <c:pt idx="497">
                        <c:v>1.85</c:v>
                      </c:pt>
                      <c:pt idx="498">
                        <c:v>1.7</c:v>
                      </c:pt>
                      <c:pt idx="499">
                        <c:v>1.8</c:v>
                      </c:pt>
                      <c:pt idx="500">
                        <c:v>1.7</c:v>
                      </c:pt>
                      <c:pt idx="501">
                        <c:v>1.65</c:v>
                      </c:pt>
                      <c:pt idx="502">
                        <c:v>1.8</c:v>
                      </c:pt>
                      <c:pt idx="503">
                        <c:v>1.85</c:v>
                      </c:pt>
                      <c:pt idx="504">
                        <c:v>1.8</c:v>
                      </c:pt>
                      <c:pt idx="505">
                        <c:v>1.8</c:v>
                      </c:pt>
                      <c:pt idx="506">
                        <c:v>1.7</c:v>
                      </c:pt>
                      <c:pt idx="507">
                        <c:v>1.65</c:v>
                      </c:pt>
                      <c:pt idx="508">
                        <c:v>1.8</c:v>
                      </c:pt>
                      <c:pt idx="509">
                        <c:v>1.8</c:v>
                      </c:pt>
                      <c:pt idx="510">
                        <c:v>1.9</c:v>
                      </c:pt>
                      <c:pt idx="511">
                        <c:v>1.9</c:v>
                      </c:pt>
                      <c:pt idx="512">
                        <c:v>1.8</c:v>
                      </c:pt>
                      <c:pt idx="513">
                        <c:v>1.7</c:v>
                      </c:pt>
                      <c:pt idx="514">
                        <c:v>1.7</c:v>
                      </c:pt>
                      <c:pt idx="515">
                        <c:v>1.7</c:v>
                      </c:pt>
                      <c:pt idx="516">
                        <c:v>1.7</c:v>
                      </c:pt>
                      <c:pt idx="517">
                        <c:v>1.9</c:v>
                      </c:pt>
                      <c:pt idx="518">
                        <c:v>1.9</c:v>
                      </c:pt>
                      <c:pt idx="519">
                        <c:v>1.7</c:v>
                      </c:pt>
                      <c:pt idx="520">
                        <c:v>1.6</c:v>
                      </c:pt>
                      <c:pt idx="521">
                        <c:v>1.75</c:v>
                      </c:pt>
                      <c:pt idx="522">
                        <c:v>1.85</c:v>
                      </c:pt>
                      <c:pt idx="523">
                        <c:v>1.7</c:v>
                      </c:pt>
                      <c:pt idx="524">
                        <c:v>1.7</c:v>
                      </c:pt>
                      <c:pt idx="525">
                        <c:v>2.1</c:v>
                      </c:pt>
                      <c:pt idx="526">
                        <c:v>2.5</c:v>
                      </c:pt>
                      <c:pt idx="527">
                        <c:v>2.65</c:v>
                      </c:pt>
                      <c:pt idx="528">
                        <c:v>2.4</c:v>
                      </c:pt>
                      <c:pt idx="529">
                        <c:v>2.4</c:v>
                      </c:pt>
                      <c:pt idx="530">
                        <c:v>2.1</c:v>
                      </c:pt>
                      <c:pt idx="531">
                        <c:v>2</c:v>
                      </c:pt>
                      <c:pt idx="532">
                        <c:v>1.95</c:v>
                      </c:pt>
                      <c:pt idx="533">
                        <c:v>1.8</c:v>
                      </c:pt>
                      <c:pt idx="534">
                        <c:v>2.65</c:v>
                      </c:pt>
                      <c:pt idx="535">
                        <c:v>2.5499999999999998</c:v>
                      </c:pt>
                      <c:pt idx="536">
                        <c:v>2.2000000000000002</c:v>
                      </c:pt>
                      <c:pt idx="537">
                        <c:v>2</c:v>
                      </c:pt>
                      <c:pt idx="538">
                        <c:v>2.0499999999999998</c:v>
                      </c:pt>
                      <c:pt idx="539">
                        <c:v>2.15</c:v>
                      </c:pt>
                      <c:pt idx="540">
                        <c:v>2.25</c:v>
                      </c:pt>
                      <c:pt idx="541">
                        <c:v>2.4</c:v>
                      </c:pt>
                      <c:pt idx="542">
                        <c:v>2.4</c:v>
                      </c:pt>
                      <c:pt idx="543">
                        <c:v>2.65</c:v>
                      </c:pt>
                      <c:pt idx="544">
                        <c:v>3.25</c:v>
                      </c:pt>
                      <c:pt idx="545">
                        <c:v>3.35</c:v>
                      </c:pt>
                      <c:pt idx="546">
                        <c:v>3.3</c:v>
                      </c:pt>
                      <c:pt idx="547">
                        <c:v>3</c:v>
                      </c:pt>
                      <c:pt idx="548">
                        <c:v>2.7</c:v>
                      </c:pt>
                      <c:pt idx="549">
                        <c:v>2.6</c:v>
                      </c:pt>
                      <c:pt idx="550">
                        <c:v>2.65</c:v>
                      </c:pt>
                      <c:pt idx="551">
                        <c:v>2.6</c:v>
                      </c:pt>
                      <c:pt idx="552">
                        <c:v>2.4</c:v>
                      </c:pt>
                      <c:pt idx="553">
                        <c:v>2.4</c:v>
                      </c:pt>
                      <c:pt idx="554">
                        <c:v>2.2000000000000002</c:v>
                      </c:pt>
                      <c:pt idx="555">
                        <c:v>2</c:v>
                      </c:pt>
                      <c:pt idx="556">
                        <c:v>1.9</c:v>
                      </c:pt>
                      <c:pt idx="557">
                        <c:v>1.8</c:v>
                      </c:pt>
                      <c:pt idx="558">
                        <c:v>1.6</c:v>
                      </c:pt>
                      <c:pt idx="559">
                        <c:v>1.55</c:v>
                      </c:pt>
                      <c:pt idx="560">
                        <c:v>1.7</c:v>
                      </c:pt>
                      <c:pt idx="561">
                        <c:v>2</c:v>
                      </c:pt>
                      <c:pt idx="562">
                        <c:v>1.9</c:v>
                      </c:pt>
                      <c:pt idx="563">
                        <c:v>1.75</c:v>
                      </c:pt>
                      <c:pt idx="564">
                        <c:v>2</c:v>
                      </c:pt>
                      <c:pt idx="565">
                        <c:v>2.2999999999999998</c:v>
                      </c:pt>
                      <c:pt idx="566">
                        <c:v>2.2000000000000002</c:v>
                      </c:pt>
                      <c:pt idx="567">
                        <c:v>2</c:v>
                      </c:pt>
                      <c:pt idx="568">
                        <c:v>2.0499999999999998</c:v>
                      </c:pt>
                      <c:pt idx="569">
                        <c:v>2</c:v>
                      </c:pt>
                      <c:pt idx="570">
                        <c:v>2</c:v>
                      </c:pt>
                      <c:pt idx="571">
                        <c:v>2</c:v>
                      </c:pt>
                      <c:pt idx="572">
                        <c:v>1.9</c:v>
                      </c:pt>
                      <c:pt idx="573">
                        <c:v>1.85</c:v>
                      </c:pt>
                      <c:pt idx="574">
                        <c:v>1.7</c:v>
                      </c:pt>
                      <c:pt idx="575">
                        <c:v>1.7</c:v>
                      </c:pt>
                      <c:pt idx="576">
                        <c:v>1.85</c:v>
                      </c:pt>
                      <c:pt idx="577">
                        <c:v>2</c:v>
                      </c:pt>
                      <c:pt idx="578">
                        <c:v>1.95</c:v>
                      </c:pt>
                      <c:pt idx="579">
                        <c:v>1.9</c:v>
                      </c:pt>
                      <c:pt idx="580">
                        <c:v>2.0499999999999998</c:v>
                      </c:pt>
                      <c:pt idx="581">
                        <c:v>2.0499999999999998</c:v>
                      </c:pt>
                      <c:pt idx="582">
                        <c:v>2.35</c:v>
                      </c:pt>
                      <c:pt idx="583">
                        <c:v>2.4</c:v>
                      </c:pt>
                      <c:pt idx="584">
                        <c:v>2.4500000000000002</c:v>
                      </c:pt>
                      <c:pt idx="585">
                        <c:v>2.5</c:v>
                      </c:pt>
                      <c:pt idx="586">
                        <c:v>2.6</c:v>
                      </c:pt>
                      <c:pt idx="587">
                        <c:v>2.6</c:v>
                      </c:pt>
                      <c:pt idx="588">
                        <c:v>2.4500000000000002</c:v>
                      </c:pt>
                      <c:pt idx="589">
                        <c:v>2.2000000000000002</c:v>
                      </c:pt>
                      <c:pt idx="590">
                        <c:v>2.15</c:v>
                      </c:pt>
                      <c:pt idx="591">
                        <c:v>2.2000000000000002</c:v>
                      </c:pt>
                      <c:pt idx="592">
                        <c:v>2.6</c:v>
                      </c:pt>
                      <c:pt idx="593">
                        <c:v>2.6</c:v>
                      </c:pt>
                      <c:pt idx="594">
                        <c:v>2.4</c:v>
                      </c:pt>
                      <c:pt idx="595">
                        <c:v>2.6</c:v>
                      </c:pt>
                      <c:pt idx="596">
                        <c:v>3.3</c:v>
                      </c:pt>
                      <c:pt idx="597">
                        <c:v>3.5</c:v>
                      </c:pt>
                      <c:pt idx="598">
                        <c:v>3.5</c:v>
                      </c:pt>
                      <c:pt idx="599">
                        <c:v>3.4</c:v>
                      </c:pt>
                      <c:pt idx="600">
                        <c:v>3.4</c:v>
                      </c:pt>
                      <c:pt idx="601">
                        <c:v>3.35</c:v>
                      </c:pt>
                      <c:pt idx="602">
                        <c:v>3.45</c:v>
                      </c:pt>
                      <c:pt idx="603">
                        <c:v>3.6</c:v>
                      </c:pt>
                      <c:pt idx="604">
                        <c:v>3.7</c:v>
                      </c:pt>
                      <c:pt idx="605">
                        <c:v>3.85</c:v>
                      </c:pt>
                      <c:pt idx="606">
                        <c:v>4.2</c:v>
                      </c:pt>
                      <c:pt idx="607">
                        <c:v>4.2</c:v>
                      </c:pt>
                      <c:pt idx="608">
                        <c:v>4</c:v>
                      </c:pt>
                      <c:pt idx="609">
                        <c:v>3.9</c:v>
                      </c:pt>
                      <c:pt idx="610">
                        <c:v>3.8</c:v>
                      </c:pt>
                      <c:pt idx="611">
                        <c:v>3.8</c:v>
                      </c:pt>
                      <c:pt idx="612">
                        <c:v>3.9</c:v>
                      </c:pt>
                      <c:pt idx="613">
                        <c:v>3.9</c:v>
                      </c:pt>
                      <c:pt idx="614">
                        <c:v>4</c:v>
                      </c:pt>
                      <c:pt idx="615">
                        <c:v>4.0999999999999996</c:v>
                      </c:pt>
                      <c:pt idx="616">
                        <c:v>4.2</c:v>
                      </c:pt>
                      <c:pt idx="617">
                        <c:v>4.2</c:v>
                      </c:pt>
                      <c:pt idx="618">
                        <c:v>4.2</c:v>
                      </c:pt>
                      <c:pt idx="619">
                        <c:v>4</c:v>
                      </c:pt>
                      <c:pt idx="620">
                        <c:v>3.9</c:v>
                      </c:pt>
                      <c:pt idx="621">
                        <c:v>4</c:v>
                      </c:pt>
                      <c:pt idx="622">
                        <c:v>3.85</c:v>
                      </c:pt>
                      <c:pt idx="623">
                        <c:v>3.9</c:v>
                      </c:pt>
                      <c:pt idx="624">
                        <c:v>4.0999999999999996</c:v>
                      </c:pt>
                      <c:pt idx="625">
                        <c:v>4.2</c:v>
                      </c:pt>
                      <c:pt idx="626">
                        <c:v>4.2</c:v>
                      </c:pt>
                      <c:pt idx="627">
                        <c:v>4.0999999999999996</c:v>
                      </c:pt>
                      <c:pt idx="628">
                        <c:v>4</c:v>
                      </c:pt>
                      <c:pt idx="629">
                        <c:v>3.9</c:v>
                      </c:pt>
                      <c:pt idx="630">
                        <c:v>3.9</c:v>
                      </c:pt>
                      <c:pt idx="631">
                        <c:v>3.85</c:v>
                      </c:pt>
                      <c:pt idx="632">
                        <c:v>3.75</c:v>
                      </c:pt>
                      <c:pt idx="633">
                        <c:v>3.75</c:v>
                      </c:pt>
                      <c:pt idx="634">
                        <c:v>3.5</c:v>
                      </c:pt>
                      <c:pt idx="635">
                        <c:v>3.4</c:v>
                      </c:pt>
                      <c:pt idx="636">
                        <c:v>3.55</c:v>
                      </c:pt>
                      <c:pt idx="637">
                        <c:v>3.5</c:v>
                      </c:pt>
                      <c:pt idx="638">
                        <c:v>3.2</c:v>
                      </c:pt>
                      <c:pt idx="639">
                        <c:v>3.1</c:v>
                      </c:pt>
                      <c:pt idx="640">
                        <c:v>2.9</c:v>
                      </c:pt>
                      <c:pt idx="641">
                        <c:v>3</c:v>
                      </c:pt>
                      <c:pt idx="642">
                        <c:v>3.3</c:v>
                      </c:pt>
                      <c:pt idx="643">
                        <c:v>3.1</c:v>
                      </c:pt>
                      <c:pt idx="644">
                        <c:v>2.8</c:v>
                      </c:pt>
                      <c:pt idx="645">
                        <c:v>2.8</c:v>
                      </c:pt>
                      <c:pt idx="646">
                        <c:v>2.4</c:v>
                      </c:pt>
                      <c:pt idx="647">
                        <c:v>2.4</c:v>
                      </c:pt>
                      <c:pt idx="648">
                        <c:v>2.6</c:v>
                      </c:pt>
                      <c:pt idx="649">
                        <c:v>2.5499999999999998</c:v>
                      </c:pt>
                      <c:pt idx="650">
                        <c:v>2.5499999999999998</c:v>
                      </c:pt>
                      <c:pt idx="651">
                        <c:v>2.4</c:v>
                      </c:pt>
                      <c:pt idx="652">
                        <c:v>2.2000000000000002</c:v>
                      </c:pt>
                      <c:pt idx="653">
                        <c:v>2.1</c:v>
                      </c:pt>
                      <c:pt idx="654">
                        <c:v>2.4500000000000002</c:v>
                      </c:pt>
                      <c:pt idx="655">
                        <c:v>2.4</c:v>
                      </c:pt>
                      <c:pt idx="656">
                        <c:v>2.6</c:v>
                      </c:pt>
                      <c:pt idx="657">
                        <c:v>2.5</c:v>
                      </c:pt>
                      <c:pt idx="658">
                        <c:v>2.4500000000000002</c:v>
                      </c:pt>
                      <c:pt idx="659">
                        <c:v>2.2999999999999998</c:v>
                      </c:pt>
                      <c:pt idx="660">
                        <c:v>2.35</c:v>
                      </c:pt>
                      <c:pt idx="661">
                        <c:v>2.4</c:v>
                      </c:pt>
                      <c:pt idx="662">
                        <c:v>2.4</c:v>
                      </c:pt>
                      <c:pt idx="663">
                        <c:v>2.2999999999999998</c:v>
                      </c:pt>
                      <c:pt idx="664">
                        <c:v>2.0499999999999998</c:v>
                      </c:pt>
                      <c:pt idx="665">
                        <c:v>1.9</c:v>
                      </c:pt>
                      <c:pt idx="666">
                        <c:v>2</c:v>
                      </c:pt>
                      <c:pt idx="667">
                        <c:v>2.1</c:v>
                      </c:pt>
                      <c:pt idx="668">
                        <c:v>2.1</c:v>
                      </c:pt>
                      <c:pt idx="669">
                        <c:v>2</c:v>
                      </c:pt>
                      <c:pt idx="670">
                        <c:v>1.9</c:v>
                      </c:pt>
                      <c:pt idx="671">
                        <c:v>1.95</c:v>
                      </c:pt>
                      <c:pt idx="672">
                        <c:v>2.0499999999999998</c:v>
                      </c:pt>
                      <c:pt idx="673">
                        <c:v>2.2999999999999998</c:v>
                      </c:pt>
                      <c:pt idx="674">
                        <c:v>2.2999999999999998</c:v>
                      </c:pt>
                      <c:pt idx="675">
                        <c:v>2.2000000000000002</c:v>
                      </c:pt>
                      <c:pt idx="676">
                        <c:v>2.1</c:v>
                      </c:pt>
                      <c:pt idx="677">
                        <c:v>2</c:v>
                      </c:pt>
                      <c:pt idx="678">
                        <c:v>1.9</c:v>
                      </c:pt>
                      <c:pt idx="679">
                        <c:v>2.0499999999999998</c:v>
                      </c:pt>
                      <c:pt idx="680">
                        <c:v>2.0499999999999998</c:v>
                      </c:pt>
                      <c:pt idx="681">
                        <c:v>2</c:v>
                      </c:pt>
                      <c:pt idx="682">
                        <c:v>2</c:v>
                      </c:pt>
                      <c:pt idx="683">
                        <c:v>2</c:v>
                      </c:pt>
                      <c:pt idx="684">
                        <c:v>1.95</c:v>
                      </c:pt>
                      <c:pt idx="685">
                        <c:v>1.95</c:v>
                      </c:pt>
                      <c:pt idx="686">
                        <c:v>1.9</c:v>
                      </c:pt>
                      <c:pt idx="687">
                        <c:v>1.95</c:v>
                      </c:pt>
                      <c:pt idx="688">
                        <c:v>1.9</c:v>
                      </c:pt>
                      <c:pt idx="689">
                        <c:v>2</c:v>
                      </c:pt>
                      <c:pt idx="690">
                        <c:v>2</c:v>
                      </c:pt>
                      <c:pt idx="691">
                        <c:v>2</c:v>
                      </c:pt>
                      <c:pt idx="692">
                        <c:v>1.8</c:v>
                      </c:pt>
                      <c:pt idx="693">
                        <c:v>1.75</c:v>
                      </c:pt>
                      <c:pt idx="694">
                        <c:v>2.2000000000000002</c:v>
                      </c:pt>
                      <c:pt idx="695">
                        <c:v>2.2999999999999998</c:v>
                      </c:pt>
                      <c:pt idx="696">
                        <c:v>2.15</c:v>
                      </c:pt>
                      <c:pt idx="697">
                        <c:v>2.0499999999999998</c:v>
                      </c:pt>
                      <c:pt idx="698">
                        <c:v>2.2000000000000002</c:v>
                      </c:pt>
                      <c:pt idx="699">
                        <c:v>2.2999999999999998</c:v>
                      </c:pt>
                      <c:pt idx="700">
                        <c:v>2.7</c:v>
                      </c:pt>
                      <c:pt idx="701">
                        <c:v>2.8</c:v>
                      </c:pt>
                      <c:pt idx="702">
                        <c:v>3.3</c:v>
                      </c:pt>
                      <c:pt idx="703">
                        <c:v>3.35</c:v>
                      </c:pt>
                      <c:pt idx="704">
                        <c:v>3.3</c:v>
                      </c:pt>
                      <c:pt idx="705">
                        <c:v>3.3</c:v>
                      </c:pt>
                      <c:pt idx="706">
                        <c:v>3.95</c:v>
                      </c:pt>
                      <c:pt idx="707">
                        <c:v>4.05</c:v>
                      </c:pt>
                      <c:pt idx="708">
                        <c:v>3.9</c:v>
                      </c:pt>
                      <c:pt idx="709">
                        <c:v>3.85</c:v>
                      </c:pt>
                      <c:pt idx="710">
                        <c:v>3.4</c:v>
                      </c:pt>
                      <c:pt idx="711">
                        <c:v>3.3</c:v>
                      </c:pt>
                      <c:pt idx="712">
                        <c:v>3.2</c:v>
                      </c:pt>
                      <c:pt idx="713">
                        <c:v>3.1</c:v>
                      </c:pt>
                      <c:pt idx="714">
                        <c:v>3.15</c:v>
                      </c:pt>
                      <c:pt idx="715">
                        <c:v>2.95</c:v>
                      </c:pt>
                      <c:pt idx="716">
                        <c:v>3.2</c:v>
                      </c:pt>
                      <c:pt idx="717">
                        <c:v>3.05</c:v>
                      </c:pt>
                      <c:pt idx="718">
                        <c:v>2.8</c:v>
                      </c:pt>
                      <c:pt idx="719">
                        <c:v>2.7</c:v>
                      </c:pt>
                      <c:pt idx="720">
                        <c:v>2.4500000000000002</c:v>
                      </c:pt>
                      <c:pt idx="721">
                        <c:v>2.4</c:v>
                      </c:pt>
                      <c:pt idx="722">
                        <c:v>2.1</c:v>
                      </c:pt>
                      <c:pt idx="723">
                        <c:v>1.95</c:v>
                      </c:pt>
                      <c:pt idx="724">
                        <c:v>1.8</c:v>
                      </c:pt>
                      <c:pt idx="725">
                        <c:v>1.9</c:v>
                      </c:pt>
                      <c:pt idx="726">
                        <c:v>2.1</c:v>
                      </c:pt>
                      <c:pt idx="727">
                        <c:v>2.1</c:v>
                      </c:pt>
                      <c:pt idx="728">
                        <c:v>2.25</c:v>
                      </c:pt>
                      <c:pt idx="729">
                        <c:v>2.2999999999999998</c:v>
                      </c:pt>
                      <c:pt idx="730">
                        <c:v>2.5</c:v>
                      </c:pt>
                      <c:pt idx="731">
                        <c:v>2.5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1278-4808-8539-955BB81314B0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DATOS!$J$2</c15:sqref>
                        </c15:formulaRef>
                      </c:ext>
                    </c:extLst>
                    <c:strCache>
                      <c:ptCount val="1"/>
                      <c:pt idx="0">
                        <c:v>2003</c:v>
                      </c:pt>
                    </c:strCache>
                  </c:strRef>
                </c:tx>
                <c:spPr>
                  <a:ln w="12700">
                    <a:solidFill>
                      <a:srgbClr val="00206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DATOS!$J$3:$J$734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2.2999999999999998</c:v>
                      </c:pt>
                      <c:pt idx="1">
                        <c:v>2.1</c:v>
                      </c:pt>
                      <c:pt idx="2">
                        <c:v>2.1</c:v>
                      </c:pt>
                      <c:pt idx="3">
                        <c:v>2.0499999999999998</c:v>
                      </c:pt>
                      <c:pt idx="4">
                        <c:v>1.78</c:v>
                      </c:pt>
                      <c:pt idx="5">
                        <c:v>1.6</c:v>
                      </c:pt>
                      <c:pt idx="6">
                        <c:v>1.7</c:v>
                      </c:pt>
                      <c:pt idx="7">
                        <c:v>1.6</c:v>
                      </c:pt>
                      <c:pt idx="8">
                        <c:v>1.45</c:v>
                      </c:pt>
                      <c:pt idx="9">
                        <c:v>1.4</c:v>
                      </c:pt>
                      <c:pt idx="10">
                        <c:v>1.3</c:v>
                      </c:pt>
                      <c:pt idx="11">
                        <c:v>1.3</c:v>
                      </c:pt>
                      <c:pt idx="12">
                        <c:v>1.25</c:v>
                      </c:pt>
                      <c:pt idx="13">
                        <c:v>1.25</c:v>
                      </c:pt>
                      <c:pt idx="14">
                        <c:v>1.25</c:v>
                      </c:pt>
                      <c:pt idx="15">
                        <c:v>1.3</c:v>
                      </c:pt>
                      <c:pt idx="16">
                        <c:v>1.25</c:v>
                      </c:pt>
                      <c:pt idx="17">
                        <c:v>1.2</c:v>
                      </c:pt>
                      <c:pt idx="18">
                        <c:v>1.1499999999999999</c:v>
                      </c:pt>
                      <c:pt idx="19">
                        <c:v>1.1000000000000001</c:v>
                      </c:pt>
                      <c:pt idx="20">
                        <c:v>1.1000000000000001</c:v>
                      </c:pt>
                      <c:pt idx="21">
                        <c:v>1.1000000000000001</c:v>
                      </c:pt>
                      <c:pt idx="22">
                        <c:v>1.1000000000000001</c:v>
                      </c:pt>
                      <c:pt idx="23">
                        <c:v>1.1000000000000001</c:v>
                      </c:pt>
                      <c:pt idx="24">
                        <c:v>1.05</c:v>
                      </c:pt>
                      <c:pt idx="25">
                        <c:v>1</c:v>
                      </c:pt>
                      <c:pt idx="26">
                        <c:v>1</c:v>
                      </c:pt>
                      <c:pt idx="27">
                        <c:v>0.95</c:v>
                      </c:pt>
                      <c:pt idx="28">
                        <c:v>1</c:v>
                      </c:pt>
                      <c:pt idx="29">
                        <c:v>1.1000000000000001</c:v>
                      </c:pt>
                      <c:pt idx="30">
                        <c:v>1.1000000000000001</c:v>
                      </c:pt>
                      <c:pt idx="31">
                        <c:v>1.55</c:v>
                      </c:pt>
                      <c:pt idx="32">
                        <c:v>1.6</c:v>
                      </c:pt>
                      <c:pt idx="33">
                        <c:v>1.5</c:v>
                      </c:pt>
                      <c:pt idx="34">
                        <c:v>1.5</c:v>
                      </c:pt>
                      <c:pt idx="35">
                        <c:v>1.5</c:v>
                      </c:pt>
                      <c:pt idx="36">
                        <c:v>1.3</c:v>
                      </c:pt>
                      <c:pt idx="37">
                        <c:v>1.25</c:v>
                      </c:pt>
                      <c:pt idx="38">
                        <c:v>1.3</c:v>
                      </c:pt>
                      <c:pt idx="39">
                        <c:v>1.35</c:v>
                      </c:pt>
                      <c:pt idx="40">
                        <c:v>1.45</c:v>
                      </c:pt>
                      <c:pt idx="41">
                        <c:v>1.7</c:v>
                      </c:pt>
                      <c:pt idx="42">
                        <c:v>1.55</c:v>
                      </c:pt>
                      <c:pt idx="43">
                        <c:v>1.45</c:v>
                      </c:pt>
                      <c:pt idx="44">
                        <c:v>1.3</c:v>
                      </c:pt>
                      <c:pt idx="45">
                        <c:v>1.25</c:v>
                      </c:pt>
                      <c:pt idx="46">
                        <c:v>1.2</c:v>
                      </c:pt>
                      <c:pt idx="47">
                        <c:v>1.2</c:v>
                      </c:pt>
                      <c:pt idx="48">
                        <c:v>1.2</c:v>
                      </c:pt>
                      <c:pt idx="49">
                        <c:v>1.1000000000000001</c:v>
                      </c:pt>
                      <c:pt idx="50">
                        <c:v>1.2</c:v>
                      </c:pt>
                      <c:pt idx="51">
                        <c:v>1.1499999999999999</c:v>
                      </c:pt>
                      <c:pt idx="52">
                        <c:v>1.25</c:v>
                      </c:pt>
                      <c:pt idx="53">
                        <c:v>1.2</c:v>
                      </c:pt>
                      <c:pt idx="54">
                        <c:v>1.2</c:v>
                      </c:pt>
                      <c:pt idx="55">
                        <c:v>1.2</c:v>
                      </c:pt>
                      <c:pt idx="56">
                        <c:v>1.25</c:v>
                      </c:pt>
                      <c:pt idx="57">
                        <c:v>1.3</c:v>
                      </c:pt>
                      <c:pt idx="58">
                        <c:v>1.25</c:v>
                      </c:pt>
                      <c:pt idx="59">
                        <c:v>1.25</c:v>
                      </c:pt>
                      <c:pt idx="60">
                        <c:v>1.55</c:v>
                      </c:pt>
                      <c:pt idx="61">
                        <c:v>1.45</c:v>
                      </c:pt>
                      <c:pt idx="62">
                        <c:v>1.3</c:v>
                      </c:pt>
                      <c:pt idx="63">
                        <c:v>1.25</c:v>
                      </c:pt>
                      <c:pt idx="64">
                        <c:v>1.3</c:v>
                      </c:pt>
                      <c:pt idx="65">
                        <c:v>1.3</c:v>
                      </c:pt>
                      <c:pt idx="66">
                        <c:v>1.3</c:v>
                      </c:pt>
                      <c:pt idx="67">
                        <c:v>1.3</c:v>
                      </c:pt>
                      <c:pt idx="68">
                        <c:v>1.2</c:v>
                      </c:pt>
                      <c:pt idx="69">
                        <c:v>1.1499999999999999</c:v>
                      </c:pt>
                      <c:pt idx="70">
                        <c:v>1.1000000000000001</c:v>
                      </c:pt>
                      <c:pt idx="71">
                        <c:v>1.05</c:v>
                      </c:pt>
                      <c:pt idx="72">
                        <c:v>1.2</c:v>
                      </c:pt>
                      <c:pt idx="73">
                        <c:v>1.1000000000000001</c:v>
                      </c:pt>
                      <c:pt idx="74">
                        <c:v>1.05</c:v>
                      </c:pt>
                      <c:pt idx="75">
                        <c:v>0.95</c:v>
                      </c:pt>
                      <c:pt idx="76">
                        <c:v>1.1000000000000001</c:v>
                      </c:pt>
                      <c:pt idx="77">
                        <c:v>1.1000000000000001</c:v>
                      </c:pt>
                      <c:pt idx="78">
                        <c:v>1.2</c:v>
                      </c:pt>
                      <c:pt idx="79">
                        <c:v>1.1499999999999999</c:v>
                      </c:pt>
                      <c:pt idx="80">
                        <c:v>1.4</c:v>
                      </c:pt>
                      <c:pt idx="81">
                        <c:v>1.45</c:v>
                      </c:pt>
                      <c:pt idx="82">
                        <c:v>1.4</c:v>
                      </c:pt>
                      <c:pt idx="83">
                        <c:v>1.55</c:v>
                      </c:pt>
                      <c:pt idx="84">
                        <c:v>1.55</c:v>
                      </c:pt>
                      <c:pt idx="85">
                        <c:v>1.45</c:v>
                      </c:pt>
                      <c:pt idx="86">
                        <c:v>1.4</c:v>
                      </c:pt>
                      <c:pt idx="87">
                        <c:v>1.45</c:v>
                      </c:pt>
                      <c:pt idx="88">
                        <c:v>1.7</c:v>
                      </c:pt>
                      <c:pt idx="89">
                        <c:v>1.7</c:v>
                      </c:pt>
                      <c:pt idx="90">
                        <c:v>1.6</c:v>
                      </c:pt>
                      <c:pt idx="91">
                        <c:v>1.7</c:v>
                      </c:pt>
                      <c:pt idx="92">
                        <c:v>1.75</c:v>
                      </c:pt>
                      <c:pt idx="93">
                        <c:v>1.7</c:v>
                      </c:pt>
                      <c:pt idx="94">
                        <c:v>2</c:v>
                      </c:pt>
                      <c:pt idx="95">
                        <c:v>2</c:v>
                      </c:pt>
                      <c:pt idx="96">
                        <c:v>2</c:v>
                      </c:pt>
                      <c:pt idx="97">
                        <c:v>1.9</c:v>
                      </c:pt>
                      <c:pt idx="98">
                        <c:v>2</c:v>
                      </c:pt>
                      <c:pt idx="99">
                        <c:v>1.95</c:v>
                      </c:pt>
                      <c:pt idx="100">
                        <c:v>1.8</c:v>
                      </c:pt>
                      <c:pt idx="101">
                        <c:v>1.7</c:v>
                      </c:pt>
                      <c:pt idx="102">
                        <c:v>1.65</c:v>
                      </c:pt>
                      <c:pt idx="103">
                        <c:v>1.6</c:v>
                      </c:pt>
                      <c:pt idx="104">
                        <c:v>1.5</c:v>
                      </c:pt>
                      <c:pt idx="105">
                        <c:v>1.5</c:v>
                      </c:pt>
                      <c:pt idx="106">
                        <c:v>1.5</c:v>
                      </c:pt>
                      <c:pt idx="107">
                        <c:v>1.45</c:v>
                      </c:pt>
                      <c:pt idx="108">
                        <c:v>1.3</c:v>
                      </c:pt>
                      <c:pt idx="109">
                        <c:v>1.35</c:v>
                      </c:pt>
                      <c:pt idx="110">
                        <c:v>1.35</c:v>
                      </c:pt>
                      <c:pt idx="111">
                        <c:v>1.35</c:v>
                      </c:pt>
                      <c:pt idx="112">
                        <c:v>1.55</c:v>
                      </c:pt>
                      <c:pt idx="113">
                        <c:v>1.45</c:v>
                      </c:pt>
                      <c:pt idx="114">
                        <c:v>1.4</c:v>
                      </c:pt>
                      <c:pt idx="115">
                        <c:v>1.4</c:v>
                      </c:pt>
                      <c:pt idx="116">
                        <c:v>1.9</c:v>
                      </c:pt>
                      <c:pt idx="117">
                        <c:v>1.8</c:v>
                      </c:pt>
                      <c:pt idx="118">
                        <c:v>1.8</c:v>
                      </c:pt>
                      <c:pt idx="119">
                        <c:v>1.8</c:v>
                      </c:pt>
                      <c:pt idx="120">
                        <c:v>1.8</c:v>
                      </c:pt>
                      <c:pt idx="121">
                        <c:v>1.75</c:v>
                      </c:pt>
                      <c:pt idx="122">
                        <c:v>1.85</c:v>
                      </c:pt>
                      <c:pt idx="123">
                        <c:v>1.9</c:v>
                      </c:pt>
                      <c:pt idx="124">
                        <c:v>1.85</c:v>
                      </c:pt>
                      <c:pt idx="125">
                        <c:v>1.8</c:v>
                      </c:pt>
                      <c:pt idx="126">
                        <c:v>1.8</c:v>
                      </c:pt>
                      <c:pt idx="127">
                        <c:v>1.9</c:v>
                      </c:pt>
                      <c:pt idx="128">
                        <c:v>2</c:v>
                      </c:pt>
                      <c:pt idx="129">
                        <c:v>2</c:v>
                      </c:pt>
                      <c:pt idx="130">
                        <c:v>1.8</c:v>
                      </c:pt>
                      <c:pt idx="131">
                        <c:v>1.7</c:v>
                      </c:pt>
                      <c:pt idx="132">
                        <c:v>1.6</c:v>
                      </c:pt>
                      <c:pt idx="133">
                        <c:v>1.7</c:v>
                      </c:pt>
                      <c:pt idx="134">
                        <c:v>1.85</c:v>
                      </c:pt>
                      <c:pt idx="135">
                        <c:v>1.8</c:v>
                      </c:pt>
                      <c:pt idx="136">
                        <c:v>1.65</c:v>
                      </c:pt>
                      <c:pt idx="137">
                        <c:v>1.5</c:v>
                      </c:pt>
                      <c:pt idx="138">
                        <c:v>1.4</c:v>
                      </c:pt>
                      <c:pt idx="139">
                        <c:v>1.4</c:v>
                      </c:pt>
                      <c:pt idx="140">
                        <c:v>1.3</c:v>
                      </c:pt>
                      <c:pt idx="141">
                        <c:v>1.2</c:v>
                      </c:pt>
                      <c:pt idx="142">
                        <c:v>1.35</c:v>
                      </c:pt>
                      <c:pt idx="143">
                        <c:v>1.35</c:v>
                      </c:pt>
                      <c:pt idx="144">
                        <c:v>1.4</c:v>
                      </c:pt>
                      <c:pt idx="145">
                        <c:v>1.5</c:v>
                      </c:pt>
                      <c:pt idx="146">
                        <c:v>1.65</c:v>
                      </c:pt>
                      <c:pt idx="147">
                        <c:v>1.6</c:v>
                      </c:pt>
                      <c:pt idx="148">
                        <c:v>1.8</c:v>
                      </c:pt>
                      <c:pt idx="149">
                        <c:v>1.9</c:v>
                      </c:pt>
                      <c:pt idx="150">
                        <c:v>1.8</c:v>
                      </c:pt>
                      <c:pt idx="151">
                        <c:v>2</c:v>
                      </c:pt>
                      <c:pt idx="152">
                        <c:v>2.7</c:v>
                      </c:pt>
                      <c:pt idx="153">
                        <c:v>2.6</c:v>
                      </c:pt>
                      <c:pt idx="154">
                        <c:v>2.5</c:v>
                      </c:pt>
                      <c:pt idx="155">
                        <c:v>2.4</c:v>
                      </c:pt>
                      <c:pt idx="156">
                        <c:v>2.35</c:v>
                      </c:pt>
                      <c:pt idx="157">
                        <c:v>2.2000000000000002</c:v>
                      </c:pt>
                      <c:pt idx="158">
                        <c:v>2.5499999999999998</c:v>
                      </c:pt>
                      <c:pt idx="159">
                        <c:v>2.75</c:v>
                      </c:pt>
                      <c:pt idx="160">
                        <c:v>2.65</c:v>
                      </c:pt>
                      <c:pt idx="161">
                        <c:v>2.4500000000000002</c:v>
                      </c:pt>
                      <c:pt idx="162">
                        <c:v>2</c:v>
                      </c:pt>
                      <c:pt idx="163">
                        <c:v>1.95</c:v>
                      </c:pt>
                      <c:pt idx="164">
                        <c:v>2.15</c:v>
                      </c:pt>
                      <c:pt idx="165">
                        <c:v>2.4</c:v>
                      </c:pt>
                      <c:pt idx="166">
                        <c:v>2.25</c:v>
                      </c:pt>
                      <c:pt idx="167">
                        <c:v>2.15</c:v>
                      </c:pt>
                      <c:pt idx="168">
                        <c:v>2.0499999999999998</c:v>
                      </c:pt>
                      <c:pt idx="169">
                        <c:v>2.1</c:v>
                      </c:pt>
                      <c:pt idx="170">
                        <c:v>2.15</c:v>
                      </c:pt>
                      <c:pt idx="171">
                        <c:v>2.0499999999999998</c:v>
                      </c:pt>
                      <c:pt idx="172">
                        <c:v>2</c:v>
                      </c:pt>
                      <c:pt idx="173">
                        <c:v>2</c:v>
                      </c:pt>
                      <c:pt idx="174">
                        <c:v>2</c:v>
                      </c:pt>
                      <c:pt idx="175">
                        <c:v>2.1</c:v>
                      </c:pt>
                      <c:pt idx="176">
                        <c:v>2.15</c:v>
                      </c:pt>
                      <c:pt idx="177">
                        <c:v>2.2999999999999998</c:v>
                      </c:pt>
                      <c:pt idx="178">
                        <c:v>2.35</c:v>
                      </c:pt>
                      <c:pt idx="179">
                        <c:v>2.9</c:v>
                      </c:pt>
                      <c:pt idx="180">
                        <c:v>2.95</c:v>
                      </c:pt>
                      <c:pt idx="181">
                        <c:v>2.9</c:v>
                      </c:pt>
                      <c:pt idx="182">
                        <c:v>2.85</c:v>
                      </c:pt>
                      <c:pt idx="183">
                        <c:v>2.65</c:v>
                      </c:pt>
                      <c:pt idx="184">
                        <c:v>2.5</c:v>
                      </c:pt>
                      <c:pt idx="185">
                        <c:v>2.4</c:v>
                      </c:pt>
                      <c:pt idx="186">
                        <c:v>2.2000000000000002</c:v>
                      </c:pt>
                      <c:pt idx="187">
                        <c:v>2.1</c:v>
                      </c:pt>
                      <c:pt idx="188">
                        <c:v>2.1</c:v>
                      </c:pt>
                      <c:pt idx="189">
                        <c:v>2</c:v>
                      </c:pt>
                      <c:pt idx="190">
                        <c:v>1.8</c:v>
                      </c:pt>
                      <c:pt idx="191">
                        <c:v>1.8</c:v>
                      </c:pt>
                      <c:pt idx="192">
                        <c:v>1.95</c:v>
                      </c:pt>
                      <c:pt idx="193">
                        <c:v>1.85</c:v>
                      </c:pt>
                      <c:pt idx="194">
                        <c:v>1.5</c:v>
                      </c:pt>
                      <c:pt idx="195">
                        <c:v>1.5</c:v>
                      </c:pt>
                      <c:pt idx="196">
                        <c:v>1.55</c:v>
                      </c:pt>
                      <c:pt idx="197">
                        <c:v>1.5</c:v>
                      </c:pt>
                      <c:pt idx="198">
                        <c:v>1.85</c:v>
                      </c:pt>
                      <c:pt idx="199">
                        <c:v>1.9</c:v>
                      </c:pt>
                      <c:pt idx="200">
                        <c:v>1.95</c:v>
                      </c:pt>
                      <c:pt idx="201">
                        <c:v>1.75</c:v>
                      </c:pt>
                      <c:pt idx="202">
                        <c:v>2.1</c:v>
                      </c:pt>
                      <c:pt idx="203">
                        <c:v>2.1</c:v>
                      </c:pt>
                      <c:pt idx="204">
                        <c:v>2.1</c:v>
                      </c:pt>
                      <c:pt idx="205">
                        <c:v>2.1</c:v>
                      </c:pt>
                      <c:pt idx="206">
                        <c:v>2.2000000000000002</c:v>
                      </c:pt>
                      <c:pt idx="207">
                        <c:v>2.95</c:v>
                      </c:pt>
                      <c:pt idx="208">
                        <c:v>3.1</c:v>
                      </c:pt>
                      <c:pt idx="209">
                        <c:v>2.9</c:v>
                      </c:pt>
                      <c:pt idx="210">
                        <c:v>3.1</c:v>
                      </c:pt>
                      <c:pt idx="211">
                        <c:v>3.7</c:v>
                      </c:pt>
                      <c:pt idx="212">
                        <c:v>3.9</c:v>
                      </c:pt>
                      <c:pt idx="213">
                        <c:v>4.0999999999999996</c:v>
                      </c:pt>
                      <c:pt idx="214">
                        <c:v>4</c:v>
                      </c:pt>
                      <c:pt idx="215">
                        <c:v>3.95</c:v>
                      </c:pt>
                      <c:pt idx="216">
                        <c:v>4.05</c:v>
                      </c:pt>
                      <c:pt idx="217">
                        <c:v>4.0999999999999996</c:v>
                      </c:pt>
                      <c:pt idx="218">
                        <c:v>3.9</c:v>
                      </c:pt>
                      <c:pt idx="219">
                        <c:v>3.7</c:v>
                      </c:pt>
                      <c:pt idx="220">
                        <c:v>4</c:v>
                      </c:pt>
                      <c:pt idx="221">
                        <c:v>4.0999999999999996</c:v>
                      </c:pt>
                      <c:pt idx="222">
                        <c:v>4.1500000000000004</c:v>
                      </c:pt>
                      <c:pt idx="223">
                        <c:v>4</c:v>
                      </c:pt>
                      <c:pt idx="224">
                        <c:v>4</c:v>
                      </c:pt>
                      <c:pt idx="225">
                        <c:v>3.95</c:v>
                      </c:pt>
                      <c:pt idx="226">
                        <c:v>3.9</c:v>
                      </c:pt>
                      <c:pt idx="227">
                        <c:v>3.85</c:v>
                      </c:pt>
                      <c:pt idx="228">
                        <c:v>3.85</c:v>
                      </c:pt>
                      <c:pt idx="229">
                        <c:v>3.9</c:v>
                      </c:pt>
                      <c:pt idx="230">
                        <c:v>4.0999999999999996</c:v>
                      </c:pt>
                      <c:pt idx="231">
                        <c:v>4.25</c:v>
                      </c:pt>
                      <c:pt idx="232">
                        <c:v>4.4000000000000004</c:v>
                      </c:pt>
                      <c:pt idx="233">
                        <c:v>4.4000000000000004</c:v>
                      </c:pt>
                      <c:pt idx="234">
                        <c:v>4.2</c:v>
                      </c:pt>
                      <c:pt idx="235">
                        <c:v>4</c:v>
                      </c:pt>
                      <c:pt idx="236">
                        <c:v>3.85</c:v>
                      </c:pt>
                      <c:pt idx="237">
                        <c:v>3.8</c:v>
                      </c:pt>
                      <c:pt idx="238">
                        <c:v>3.7</c:v>
                      </c:pt>
                      <c:pt idx="239">
                        <c:v>3.6</c:v>
                      </c:pt>
                      <c:pt idx="240">
                        <c:v>3.55</c:v>
                      </c:pt>
                      <c:pt idx="241">
                        <c:v>3.33</c:v>
                      </c:pt>
                      <c:pt idx="242">
                        <c:v>3.12</c:v>
                      </c:pt>
                      <c:pt idx="243">
                        <c:v>2.96</c:v>
                      </c:pt>
                      <c:pt idx="244">
                        <c:v>2.8</c:v>
                      </c:pt>
                      <c:pt idx="245">
                        <c:v>2.8</c:v>
                      </c:pt>
                      <c:pt idx="246">
                        <c:v>2.7</c:v>
                      </c:pt>
                      <c:pt idx="247">
                        <c:v>2.65</c:v>
                      </c:pt>
                      <c:pt idx="248">
                        <c:v>2.75</c:v>
                      </c:pt>
                      <c:pt idx="249">
                        <c:v>2.75</c:v>
                      </c:pt>
                      <c:pt idx="250">
                        <c:v>2.7</c:v>
                      </c:pt>
                      <c:pt idx="251">
                        <c:v>2.75</c:v>
                      </c:pt>
                      <c:pt idx="252">
                        <c:v>3.05</c:v>
                      </c:pt>
                      <c:pt idx="253">
                        <c:v>3.05</c:v>
                      </c:pt>
                      <c:pt idx="254">
                        <c:v>2.9</c:v>
                      </c:pt>
                      <c:pt idx="255">
                        <c:v>3.05</c:v>
                      </c:pt>
                      <c:pt idx="256">
                        <c:v>3.1</c:v>
                      </c:pt>
                      <c:pt idx="257">
                        <c:v>3.25</c:v>
                      </c:pt>
                      <c:pt idx="258">
                        <c:v>3.2</c:v>
                      </c:pt>
                      <c:pt idx="259">
                        <c:v>3.3</c:v>
                      </c:pt>
                      <c:pt idx="260">
                        <c:v>3.45</c:v>
                      </c:pt>
                      <c:pt idx="261">
                        <c:v>3.4</c:v>
                      </c:pt>
                      <c:pt idx="262">
                        <c:v>3.1</c:v>
                      </c:pt>
                      <c:pt idx="263">
                        <c:v>3.1</c:v>
                      </c:pt>
                      <c:pt idx="264">
                        <c:v>3</c:v>
                      </c:pt>
                      <c:pt idx="265">
                        <c:v>3.2</c:v>
                      </c:pt>
                      <c:pt idx="266">
                        <c:v>3.45</c:v>
                      </c:pt>
                      <c:pt idx="267">
                        <c:v>3.3</c:v>
                      </c:pt>
                      <c:pt idx="268">
                        <c:v>3.65</c:v>
                      </c:pt>
                      <c:pt idx="269">
                        <c:v>3.7</c:v>
                      </c:pt>
                      <c:pt idx="270">
                        <c:v>3.2</c:v>
                      </c:pt>
                      <c:pt idx="271">
                        <c:v>2.8</c:v>
                      </c:pt>
                      <c:pt idx="272">
                        <c:v>2.7</c:v>
                      </c:pt>
                      <c:pt idx="273">
                        <c:v>2.9</c:v>
                      </c:pt>
                      <c:pt idx="274">
                        <c:v>2.8</c:v>
                      </c:pt>
                      <c:pt idx="275">
                        <c:v>2.8</c:v>
                      </c:pt>
                      <c:pt idx="276">
                        <c:v>2.5</c:v>
                      </c:pt>
                      <c:pt idx="277">
                        <c:v>2.35</c:v>
                      </c:pt>
                      <c:pt idx="278">
                        <c:v>2.4</c:v>
                      </c:pt>
                      <c:pt idx="279">
                        <c:v>2.85</c:v>
                      </c:pt>
                      <c:pt idx="280">
                        <c:v>3.1</c:v>
                      </c:pt>
                      <c:pt idx="281">
                        <c:v>3.15</c:v>
                      </c:pt>
                      <c:pt idx="282">
                        <c:v>3</c:v>
                      </c:pt>
                      <c:pt idx="283">
                        <c:v>2.9</c:v>
                      </c:pt>
                      <c:pt idx="284">
                        <c:v>2.9</c:v>
                      </c:pt>
                      <c:pt idx="285">
                        <c:v>3.1</c:v>
                      </c:pt>
                      <c:pt idx="286">
                        <c:v>3.45</c:v>
                      </c:pt>
                      <c:pt idx="287">
                        <c:v>3.45</c:v>
                      </c:pt>
                      <c:pt idx="288">
                        <c:v>3</c:v>
                      </c:pt>
                      <c:pt idx="289">
                        <c:v>3</c:v>
                      </c:pt>
                      <c:pt idx="290">
                        <c:v>3</c:v>
                      </c:pt>
                      <c:pt idx="291">
                        <c:v>3.05</c:v>
                      </c:pt>
                      <c:pt idx="292">
                        <c:v>3.05</c:v>
                      </c:pt>
                      <c:pt idx="293">
                        <c:v>3.15</c:v>
                      </c:pt>
                      <c:pt idx="294">
                        <c:v>2.95</c:v>
                      </c:pt>
                      <c:pt idx="295">
                        <c:v>3.25</c:v>
                      </c:pt>
                      <c:pt idx="296">
                        <c:v>3.2</c:v>
                      </c:pt>
                      <c:pt idx="297">
                        <c:v>3.15</c:v>
                      </c:pt>
                      <c:pt idx="298">
                        <c:v>3</c:v>
                      </c:pt>
                      <c:pt idx="299">
                        <c:v>2.8</c:v>
                      </c:pt>
                      <c:pt idx="300">
                        <c:v>2.85</c:v>
                      </c:pt>
                      <c:pt idx="301">
                        <c:v>3</c:v>
                      </c:pt>
                      <c:pt idx="302">
                        <c:v>3.35</c:v>
                      </c:pt>
                      <c:pt idx="303">
                        <c:v>3.5</c:v>
                      </c:pt>
                      <c:pt idx="304">
                        <c:v>3.05</c:v>
                      </c:pt>
                      <c:pt idx="305">
                        <c:v>2.9</c:v>
                      </c:pt>
                      <c:pt idx="306">
                        <c:v>2.9</c:v>
                      </c:pt>
                      <c:pt idx="307">
                        <c:v>3</c:v>
                      </c:pt>
                      <c:pt idx="308">
                        <c:v>3.2</c:v>
                      </c:pt>
                      <c:pt idx="309">
                        <c:v>3.5</c:v>
                      </c:pt>
                      <c:pt idx="310">
                        <c:v>4</c:v>
                      </c:pt>
                      <c:pt idx="311">
                        <c:v>3.9</c:v>
                      </c:pt>
                      <c:pt idx="312">
                        <c:v>3.8</c:v>
                      </c:pt>
                      <c:pt idx="313">
                        <c:v>3.7</c:v>
                      </c:pt>
                      <c:pt idx="314">
                        <c:v>3.45</c:v>
                      </c:pt>
                      <c:pt idx="315">
                        <c:v>3.5</c:v>
                      </c:pt>
                      <c:pt idx="316">
                        <c:v>3.1</c:v>
                      </c:pt>
                      <c:pt idx="317">
                        <c:v>2.9</c:v>
                      </c:pt>
                      <c:pt idx="318">
                        <c:v>3.5</c:v>
                      </c:pt>
                      <c:pt idx="319">
                        <c:v>3.55</c:v>
                      </c:pt>
                      <c:pt idx="320">
                        <c:v>3.15</c:v>
                      </c:pt>
                      <c:pt idx="321">
                        <c:v>2.8</c:v>
                      </c:pt>
                      <c:pt idx="322">
                        <c:v>2.65</c:v>
                      </c:pt>
                      <c:pt idx="323">
                        <c:v>2.65</c:v>
                      </c:pt>
                      <c:pt idx="324">
                        <c:v>2.5</c:v>
                      </c:pt>
                      <c:pt idx="325">
                        <c:v>2.5499999999999998</c:v>
                      </c:pt>
                      <c:pt idx="326">
                        <c:v>2.5</c:v>
                      </c:pt>
                      <c:pt idx="327">
                        <c:v>2.7</c:v>
                      </c:pt>
                      <c:pt idx="328">
                        <c:v>2.6</c:v>
                      </c:pt>
                      <c:pt idx="329">
                        <c:v>2.65</c:v>
                      </c:pt>
                      <c:pt idx="330">
                        <c:v>3.3</c:v>
                      </c:pt>
                      <c:pt idx="331">
                        <c:v>3.6</c:v>
                      </c:pt>
                      <c:pt idx="332">
                        <c:v>3.85</c:v>
                      </c:pt>
                      <c:pt idx="333">
                        <c:v>3.85</c:v>
                      </c:pt>
                      <c:pt idx="334">
                        <c:v>4.2</c:v>
                      </c:pt>
                      <c:pt idx="335">
                        <c:v>4.3</c:v>
                      </c:pt>
                      <c:pt idx="336">
                        <c:v>4.05</c:v>
                      </c:pt>
                      <c:pt idx="337">
                        <c:v>4</c:v>
                      </c:pt>
                      <c:pt idx="338">
                        <c:v>4.3</c:v>
                      </c:pt>
                      <c:pt idx="339">
                        <c:v>4.3</c:v>
                      </c:pt>
                      <c:pt idx="340">
                        <c:v>4.3</c:v>
                      </c:pt>
                      <c:pt idx="341">
                        <c:v>4.3</c:v>
                      </c:pt>
                      <c:pt idx="342">
                        <c:v>4.2</c:v>
                      </c:pt>
                      <c:pt idx="343">
                        <c:v>4.2</c:v>
                      </c:pt>
                      <c:pt idx="344">
                        <c:v>3.9</c:v>
                      </c:pt>
                      <c:pt idx="345">
                        <c:v>3.8</c:v>
                      </c:pt>
                      <c:pt idx="346">
                        <c:v>3.8</c:v>
                      </c:pt>
                      <c:pt idx="347">
                        <c:v>3.7</c:v>
                      </c:pt>
                      <c:pt idx="348">
                        <c:v>3.7</c:v>
                      </c:pt>
                      <c:pt idx="349">
                        <c:v>3.5</c:v>
                      </c:pt>
                      <c:pt idx="350">
                        <c:v>3.3</c:v>
                      </c:pt>
                      <c:pt idx="351">
                        <c:v>3.25</c:v>
                      </c:pt>
                      <c:pt idx="352">
                        <c:v>3.1</c:v>
                      </c:pt>
                      <c:pt idx="353">
                        <c:v>3.1</c:v>
                      </c:pt>
                      <c:pt idx="354">
                        <c:v>3.2</c:v>
                      </c:pt>
                      <c:pt idx="355">
                        <c:v>3.3</c:v>
                      </c:pt>
                      <c:pt idx="356">
                        <c:v>3</c:v>
                      </c:pt>
                      <c:pt idx="357">
                        <c:v>2.8</c:v>
                      </c:pt>
                      <c:pt idx="358">
                        <c:v>2.8</c:v>
                      </c:pt>
                      <c:pt idx="359">
                        <c:v>2.8</c:v>
                      </c:pt>
                      <c:pt idx="360">
                        <c:v>2.6</c:v>
                      </c:pt>
                      <c:pt idx="361">
                        <c:v>2.4</c:v>
                      </c:pt>
                      <c:pt idx="362">
                        <c:v>2.2999999999999998</c:v>
                      </c:pt>
                      <c:pt idx="363">
                        <c:v>2.15</c:v>
                      </c:pt>
                      <c:pt idx="364">
                        <c:v>2.2999999999999998</c:v>
                      </c:pt>
                      <c:pt idx="365">
                        <c:v>2.6</c:v>
                      </c:pt>
                      <c:pt idx="366">
                        <c:v>3.35</c:v>
                      </c:pt>
                      <c:pt idx="367">
                        <c:v>3.2</c:v>
                      </c:pt>
                      <c:pt idx="368">
                        <c:v>2.5499999999999998</c:v>
                      </c:pt>
                      <c:pt idx="369">
                        <c:v>2.35</c:v>
                      </c:pt>
                      <c:pt idx="370">
                        <c:v>2.5</c:v>
                      </c:pt>
                      <c:pt idx="371">
                        <c:v>2.6</c:v>
                      </c:pt>
                      <c:pt idx="372">
                        <c:v>2.9</c:v>
                      </c:pt>
                      <c:pt idx="373">
                        <c:v>2.8</c:v>
                      </c:pt>
                      <c:pt idx="374">
                        <c:v>2.7</c:v>
                      </c:pt>
                      <c:pt idx="375">
                        <c:v>2.6</c:v>
                      </c:pt>
                      <c:pt idx="376">
                        <c:v>2.6</c:v>
                      </c:pt>
                      <c:pt idx="377">
                        <c:v>2.8</c:v>
                      </c:pt>
                      <c:pt idx="378">
                        <c:v>2.95</c:v>
                      </c:pt>
                      <c:pt idx="379">
                        <c:v>3.3</c:v>
                      </c:pt>
                      <c:pt idx="380">
                        <c:v>3.3</c:v>
                      </c:pt>
                      <c:pt idx="381">
                        <c:v>3.4</c:v>
                      </c:pt>
                      <c:pt idx="382">
                        <c:v>3.15</c:v>
                      </c:pt>
                      <c:pt idx="383">
                        <c:v>3</c:v>
                      </c:pt>
                      <c:pt idx="384">
                        <c:v>3.1</c:v>
                      </c:pt>
                      <c:pt idx="385">
                        <c:v>3.3</c:v>
                      </c:pt>
                      <c:pt idx="386">
                        <c:v>3.15</c:v>
                      </c:pt>
                      <c:pt idx="387">
                        <c:v>3.05</c:v>
                      </c:pt>
                      <c:pt idx="388">
                        <c:v>2.8</c:v>
                      </c:pt>
                      <c:pt idx="389">
                        <c:v>2.75</c:v>
                      </c:pt>
                      <c:pt idx="390">
                        <c:v>2.6</c:v>
                      </c:pt>
                      <c:pt idx="391">
                        <c:v>2.5</c:v>
                      </c:pt>
                      <c:pt idx="392">
                        <c:v>2.4500000000000002</c:v>
                      </c:pt>
                      <c:pt idx="393">
                        <c:v>2.75</c:v>
                      </c:pt>
                      <c:pt idx="394">
                        <c:v>2.8</c:v>
                      </c:pt>
                      <c:pt idx="395">
                        <c:v>2.75</c:v>
                      </c:pt>
                      <c:pt idx="396">
                        <c:v>2.75</c:v>
                      </c:pt>
                      <c:pt idx="397">
                        <c:v>2.65</c:v>
                      </c:pt>
                      <c:pt idx="398">
                        <c:v>2.5499999999999998</c:v>
                      </c:pt>
                      <c:pt idx="399">
                        <c:v>2.4</c:v>
                      </c:pt>
                      <c:pt idx="400">
                        <c:v>2.35</c:v>
                      </c:pt>
                      <c:pt idx="401">
                        <c:v>2.2000000000000002</c:v>
                      </c:pt>
                      <c:pt idx="402">
                        <c:v>2</c:v>
                      </c:pt>
                      <c:pt idx="403">
                        <c:v>1.85</c:v>
                      </c:pt>
                      <c:pt idx="404">
                        <c:v>1.85</c:v>
                      </c:pt>
                      <c:pt idx="405">
                        <c:v>1.9</c:v>
                      </c:pt>
                      <c:pt idx="406">
                        <c:v>2</c:v>
                      </c:pt>
                      <c:pt idx="407">
                        <c:v>2</c:v>
                      </c:pt>
                      <c:pt idx="408">
                        <c:v>2.1</c:v>
                      </c:pt>
                      <c:pt idx="409">
                        <c:v>2.2000000000000002</c:v>
                      </c:pt>
                      <c:pt idx="410">
                        <c:v>2.2000000000000002</c:v>
                      </c:pt>
                      <c:pt idx="411">
                        <c:v>2.1</c:v>
                      </c:pt>
                      <c:pt idx="412">
                        <c:v>2</c:v>
                      </c:pt>
                      <c:pt idx="413">
                        <c:v>2.2000000000000002</c:v>
                      </c:pt>
                      <c:pt idx="414">
                        <c:v>2.5</c:v>
                      </c:pt>
                      <c:pt idx="415">
                        <c:v>2.5</c:v>
                      </c:pt>
                      <c:pt idx="416">
                        <c:v>2.5</c:v>
                      </c:pt>
                      <c:pt idx="417">
                        <c:v>2.4500000000000002</c:v>
                      </c:pt>
                      <c:pt idx="418">
                        <c:v>2.2000000000000002</c:v>
                      </c:pt>
                      <c:pt idx="419">
                        <c:v>1.9</c:v>
                      </c:pt>
                      <c:pt idx="420">
                        <c:v>1.85</c:v>
                      </c:pt>
                      <c:pt idx="421">
                        <c:v>1.75</c:v>
                      </c:pt>
                      <c:pt idx="422">
                        <c:v>1.85</c:v>
                      </c:pt>
                      <c:pt idx="423">
                        <c:v>1.85</c:v>
                      </c:pt>
                      <c:pt idx="424">
                        <c:v>2.2000000000000002</c:v>
                      </c:pt>
                      <c:pt idx="425">
                        <c:v>2.2000000000000002</c:v>
                      </c:pt>
                      <c:pt idx="426">
                        <c:v>2.2000000000000002</c:v>
                      </c:pt>
                      <c:pt idx="427">
                        <c:v>2.25</c:v>
                      </c:pt>
                      <c:pt idx="428">
                        <c:v>2.4500000000000002</c:v>
                      </c:pt>
                      <c:pt idx="429">
                        <c:v>2.2999999999999998</c:v>
                      </c:pt>
                      <c:pt idx="430">
                        <c:v>2.4</c:v>
                      </c:pt>
                      <c:pt idx="431">
                        <c:v>2.7</c:v>
                      </c:pt>
                      <c:pt idx="432">
                        <c:v>3.6</c:v>
                      </c:pt>
                      <c:pt idx="433">
                        <c:v>2.8</c:v>
                      </c:pt>
                      <c:pt idx="434">
                        <c:v>3.25</c:v>
                      </c:pt>
                      <c:pt idx="435">
                        <c:v>3</c:v>
                      </c:pt>
                      <c:pt idx="436">
                        <c:v>2.85</c:v>
                      </c:pt>
                      <c:pt idx="437">
                        <c:v>2.6</c:v>
                      </c:pt>
                      <c:pt idx="438">
                        <c:v>2.35</c:v>
                      </c:pt>
                      <c:pt idx="439">
                        <c:v>2.2000000000000002</c:v>
                      </c:pt>
                      <c:pt idx="440">
                        <c:v>2.1</c:v>
                      </c:pt>
                      <c:pt idx="441">
                        <c:v>2.1</c:v>
                      </c:pt>
                      <c:pt idx="442">
                        <c:v>2.1</c:v>
                      </c:pt>
                      <c:pt idx="443">
                        <c:v>2.1</c:v>
                      </c:pt>
                      <c:pt idx="444">
                        <c:v>2.1</c:v>
                      </c:pt>
                      <c:pt idx="445">
                        <c:v>2.1</c:v>
                      </c:pt>
                      <c:pt idx="446">
                        <c:v>2.1</c:v>
                      </c:pt>
                      <c:pt idx="447">
                        <c:v>1.95</c:v>
                      </c:pt>
                      <c:pt idx="448">
                        <c:v>1.85</c:v>
                      </c:pt>
                      <c:pt idx="449">
                        <c:v>1.9</c:v>
                      </c:pt>
                      <c:pt idx="450">
                        <c:v>2</c:v>
                      </c:pt>
                      <c:pt idx="451">
                        <c:v>1.95</c:v>
                      </c:pt>
                      <c:pt idx="452">
                        <c:v>1.95</c:v>
                      </c:pt>
                      <c:pt idx="453">
                        <c:v>2.0499999999999998</c:v>
                      </c:pt>
                      <c:pt idx="454">
                        <c:v>2</c:v>
                      </c:pt>
                      <c:pt idx="455">
                        <c:v>2.15</c:v>
                      </c:pt>
                      <c:pt idx="456">
                        <c:v>2.25</c:v>
                      </c:pt>
                      <c:pt idx="457">
                        <c:v>2.2000000000000002</c:v>
                      </c:pt>
                      <c:pt idx="458">
                        <c:v>2.1</c:v>
                      </c:pt>
                      <c:pt idx="459">
                        <c:v>2.0499999999999998</c:v>
                      </c:pt>
                      <c:pt idx="460">
                        <c:v>2</c:v>
                      </c:pt>
                      <c:pt idx="461">
                        <c:v>2.1</c:v>
                      </c:pt>
                      <c:pt idx="462">
                        <c:v>2.2999999999999998</c:v>
                      </c:pt>
                      <c:pt idx="463">
                        <c:v>2.15</c:v>
                      </c:pt>
                      <c:pt idx="464">
                        <c:v>2.0499999999999998</c:v>
                      </c:pt>
                      <c:pt idx="465">
                        <c:v>1.9</c:v>
                      </c:pt>
                      <c:pt idx="466">
                        <c:v>2.1</c:v>
                      </c:pt>
                      <c:pt idx="467">
                        <c:v>2.5</c:v>
                      </c:pt>
                      <c:pt idx="468">
                        <c:v>2.6</c:v>
                      </c:pt>
                      <c:pt idx="469">
                        <c:v>2.4</c:v>
                      </c:pt>
                      <c:pt idx="470">
                        <c:v>2.2999999999999998</c:v>
                      </c:pt>
                      <c:pt idx="471">
                        <c:v>2.4500000000000002</c:v>
                      </c:pt>
                      <c:pt idx="472">
                        <c:v>2.4500000000000002</c:v>
                      </c:pt>
                      <c:pt idx="473">
                        <c:v>2.5499999999999998</c:v>
                      </c:pt>
                      <c:pt idx="474">
                        <c:v>2.75</c:v>
                      </c:pt>
                      <c:pt idx="475">
                        <c:v>2.6</c:v>
                      </c:pt>
                      <c:pt idx="476">
                        <c:v>2.25</c:v>
                      </c:pt>
                      <c:pt idx="477">
                        <c:v>2.1</c:v>
                      </c:pt>
                      <c:pt idx="478">
                        <c:v>2.1</c:v>
                      </c:pt>
                      <c:pt idx="479">
                        <c:v>2.35</c:v>
                      </c:pt>
                      <c:pt idx="480">
                        <c:v>2.15</c:v>
                      </c:pt>
                      <c:pt idx="481">
                        <c:v>2</c:v>
                      </c:pt>
                      <c:pt idx="482">
                        <c:v>1.9</c:v>
                      </c:pt>
                      <c:pt idx="483">
                        <c:v>1.9</c:v>
                      </c:pt>
                      <c:pt idx="484">
                        <c:v>2.1</c:v>
                      </c:pt>
                      <c:pt idx="485">
                        <c:v>2.0499999999999998</c:v>
                      </c:pt>
                      <c:pt idx="486">
                        <c:v>1.9</c:v>
                      </c:pt>
                      <c:pt idx="487">
                        <c:v>1.85</c:v>
                      </c:pt>
                      <c:pt idx="488">
                        <c:v>1.7</c:v>
                      </c:pt>
                      <c:pt idx="489">
                        <c:v>1.55</c:v>
                      </c:pt>
                      <c:pt idx="490">
                        <c:v>1.55</c:v>
                      </c:pt>
                      <c:pt idx="491">
                        <c:v>1.65</c:v>
                      </c:pt>
                      <c:pt idx="492">
                        <c:v>1.8</c:v>
                      </c:pt>
                      <c:pt idx="493">
                        <c:v>1.5</c:v>
                      </c:pt>
                      <c:pt idx="494">
                        <c:v>1.5</c:v>
                      </c:pt>
                      <c:pt idx="495">
                        <c:v>1.5</c:v>
                      </c:pt>
                      <c:pt idx="496">
                        <c:v>1.45</c:v>
                      </c:pt>
                      <c:pt idx="497">
                        <c:v>1.5</c:v>
                      </c:pt>
                      <c:pt idx="498">
                        <c:v>1.6</c:v>
                      </c:pt>
                      <c:pt idx="499">
                        <c:v>1.8</c:v>
                      </c:pt>
                      <c:pt idx="500">
                        <c:v>1.95</c:v>
                      </c:pt>
                      <c:pt idx="501">
                        <c:v>1.95</c:v>
                      </c:pt>
                      <c:pt idx="502">
                        <c:v>2.4500000000000002</c:v>
                      </c:pt>
                      <c:pt idx="503">
                        <c:v>2.4500000000000002</c:v>
                      </c:pt>
                      <c:pt idx="504">
                        <c:v>2.4500000000000002</c:v>
                      </c:pt>
                      <c:pt idx="505">
                        <c:v>2.5</c:v>
                      </c:pt>
                      <c:pt idx="506">
                        <c:v>2.6</c:v>
                      </c:pt>
                      <c:pt idx="507">
                        <c:v>2.7</c:v>
                      </c:pt>
                      <c:pt idx="508">
                        <c:v>2.8</c:v>
                      </c:pt>
                      <c:pt idx="509">
                        <c:v>2.8</c:v>
                      </c:pt>
                      <c:pt idx="510">
                        <c:v>3.3</c:v>
                      </c:pt>
                      <c:pt idx="511">
                        <c:v>3.2</c:v>
                      </c:pt>
                      <c:pt idx="512">
                        <c:v>2.8</c:v>
                      </c:pt>
                      <c:pt idx="513">
                        <c:v>2.65</c:v>
                      </c:pt>
                      <c:pt idx="514">
                        <c:v>2.65</c:v>
                      </c:pt>
                      <c:pt idx="515">
                        <c:v>2.65</c:v>
                      </c:pt>
                      <c:pt idx="516">
                        <c:v>2.4500000000000002</c:v>
                      </c:pt>
                      <c:pt idx="517">
                        <c:v>2.8</c:v>
                      </c:pt>
                      <c:pt idx="518">
                        <c:v>3.2</c:v>
                      </c:pt>
                      <c:pt idx="519">
                        <c:v>3.28</c:v>
                      </c:pt>
                      <c:pt idx="520">
                        <c:v>3.2</c:v>
                      </c:pt>
                      <c:pt idx="521">
                        <c:v>3.28</c:v>
                      </c:pt>
                      <c:pt idx="522">
                        <c:v>2.82</c:v>
                      </c:pt>
                      <c:pt idx="523">
                        <c:v>2.1</c:v>
                      </c:pt>
                      <c:pt idx="524">
                        <c:v>2.4500000000000002</c:v>
                      </c:pt>
                      <c:pt idx="525">
                        <c:v>2.35</c:v>
                      </c:pt>
                      <c:pt idx="526">
                        <c:v>2.25</c:v>
                      </c:pt>
                      <c:pt idx="527">
                        <c:v>2.15</c:v>
                      </c:pt>
                      <c:pt idx="528">
                        <c:v>2.7</c:v>
                      </c:pt>
                      <c:pt idx="529">
                        <c:v>2.85</c:v>
                      </c:pt>
                      <c:pt idx="530">
                        <c:v>2.9</c:v>
                      </c:pt>
                      <c:pt idx="531">
                        <c:v>2.85</c:v>
                      </c:pt>
                      <c:pt idx="532">
                        <c:v>2.75</c:v>
                      </c:pt>
                      <c:pt idx="533">
                        <c:v>2.7</c:v>
                      </c:pt>
                      <c:pt idx="534">
                        <c:v>2.9</c:v>
                      </c:pt>
                      <c:pt idx="535">
                        <c:v>2.75</c:v>
                      </c:pt>
                      <c:pt idx="536">
                        <c:v>2.72</c:v>
                      </c:pt>
                      <c:pt idx="537">
                        <c:v>2.7</c:v>
                      </c:pt>
                      <c:pt idx="538">
                        <c:v>2.7</c:v>
                      </c:pt>
                      <c:pt idx="539">
                        <c:v>2.7</c:v>
                      </c:pt>
                      <c:pt idx="540">
                        <c:v>2.8</c:v>
                      </c:pt>
                      <c:pt idx="541">
                        <c:v>2.8</c:v>
                      </c:pt>
                      <c:pt idx="542">
                        <c:v>2.75</c:v>
                      </c:pt>
                      <c:pt idx="543">
                        <c:v>2.5499999999999998</c:v>
                      </c:pt>
                      <c:pt idx="544">
                        <c:v>2.7</c:v>
                      </c:pt>
                      <c:pt idx="545">
                        <c:v>3.1</c:v>
                      </c:pt>
                      <c:pt idx="546">
                        <c:v>3.2</c:v>
                      </c:pt>
                      <c:pt idx="547">
                        <c:v>3.25</c:v>
                      </c:pt>
                      <c:pt idx="548">
                        <c:v>3.3</c:v>
                      </c:pt>
                      <c:pt idx="549">
                        <c:v>3.15</c:v>
                      </c:pt>
                      <c:pt idx="550">
                        <c:v>3.3</c:v>
                      </c:pt>
                      <c:pt idx="551">
                        <c:v>3.15</c:v>
                      </c:pt>
                      <c:pt idx="552">
                        <c:v>2.8</c:v>
                      </c:pt>
                      <c:pt idx="553">
                        <c:v>2.75</c:v>
                      </c:pt>
                      <c:pt idx="554">
                        <c:v>2.65</c:v>
                      </c:pt>
                      <c:pt idx="555">
                        <c:v>2.76</c:v>
                      </c:pt>
                      <c:pt idx="556">
                        <c:v>2.9</c:v>
                      </c:pt>
                      <c:pt idx="557">
                        <c:v>2.7</c:v>
                      </c:pt>
                      <c:pt idx="558">
                        <c:v>2.8</c:v>
                      </c:pt>
                      <c:pt idx="559">
                        <c:v>3</c:v>
                      </c:pt>
                      <c:pt idx="560">
                        <c:v>3.7</c:v>
                      </c:pt>
                      <c:pt idx="561">
                        <c:v>3.85</c:v>
                      </c:pt>
                      <c:pt idx="562">
                        <c:v>3.3</c:v>
                      </c:pt>
                      <c:pt idx="563">
                        <c:v>3.25</c:v>
                      </c:pt>
                      <c:pt idx="564">
                        <c:v>3.18</c:v>
                      </c:pt>
                      <c:pt idx="565">
                        <c:v>3.1</c:v>
                      </c:pt>
                      <c:pt idx="566">
                        <c:v>3.1</c:v>
                      </c:pt>
                      <c:pt idx="567">
                        <c:v>3.35</c:v>
                      </c:pt>
                      <c:pt idx="568">
                        <c:v>3.65</c:v>
                      </c:pt>
                      <c:pt idx="569">
                        <c:v>3.55</c:v>
                      </c:pt>
                      <c:pt idx="570">
                        <c:v>3.25</c:v>
                      </c:pt>
                      <c:pt idx="571">
                        <c:v>3.27</c:v>
                      </c:pt>
                      <c:pt idx="572">
                        <c:v>3.28</c:v>
                      </c:pt>
                      <c:pt idx="573">
                        <c:v>3.3</c:v>
                      </c:pt>
                      <c:pt idx="574">
                        <c:v>3.2</c:v>
                      </c:pt>
                      <c:pt idx="575">
                        <c:v>3.2</c:v>
                      </c:pt>
                      <c:pt idx="576">
                        <c:v>3.85</c:v>
                      </c:pt>
                      <c:pt idx="577">
                        <c:v>3.8</c:v>
                      </c:pt>
                      <c:pt idx="578">
                        <c:v>3.5</c:v>
                      </c:pt>
                      <c:pt idx="579">
                        <c:v>3.3</c:v>
                      </c:pt>
                      <c:pt idx="580">
                        <c:v>3.35</c:v>
                      </c:pt>
                      <c:pt idx="581">
                        <c:v>3.45</c:v>
                      </c:pt>
                      <c:pt idx="582">
                        <c:v>3.5</c:v>
                      </c:pt>
                      <c:pt idx="583">
                        <c:v>3.7</c:v>
                      </c:pt>
                      <c:pt idx="584">
                        <c:v>4.1500000000000004</c:v>
                      </c:pt>
                      <c:pt idx="585">
                        <c:v>4.0999999999999996</c:v>
                      </c:pt>
                      <c:pt idx="586">
                        <c:v>3.9</c:v>
                      </c:pt>
                      <c:pt idx="587">
                        <c:v>4</c:v>
                      </c:pt>
                      <c:pt idx="588">
                        <c:v>3.95</c:v>
                      </c:pt>
                      <c:pt idx="589">
                        <c:v>3.7</c:v>
                      </c:pt>
                      <c:pt idx="590">
                        <c:v>3.25</c:v>
                      </c:pt>
                      <c:pt idx="591">
                        <c:v>3.25</c:v>
                      </c:pt>
                      <c:pt idx="592">
                        <c:v>3.6</c:v>
                      </c:pt>
                      <c:pt idx="593">
                        <c:v>3.6</c:v>
                      </c:pt>
                      <c:pt idx="594">
                        <c:v>3.65</c:v>
                      </c:pt>
                      <c:pt idx="595">
                        <c:v>3.65</c:v>
                      </c:pt>
                      <c:pt idx="596">
                        <c:v>4</c:v>
                      </c:pt>
                      <c:pt idx="597">
                        <c:v>4</c:v>
                      </c:pt>
                      <c:pt idx="598">
                        <c:v>3.8</c:v>
                      </c:pt>
                      <c:pt idx="599">
                        <c:v>3.65</c:v>
                      </c:pt>
                      <c:pt idx="600">
                        <c:v>3.5</c:v>
                      </c:pt>
                      <c:pt idx="601">
                        <c:v>3.6</c:v>
                      </c:pt>
                      <c:pt idx="602">
                        <c:v>3.55</c:v>
                      </c:pt>
                      <c:pt idx="603">
                        <c:v>3.5</c:v>
                      </c:pt>
                      <c:pt idx="604">
                        <c:v>3.35</c:v>
                      </c:pt>
                      <c:pt idx="605">
                        <c:v>3.35</c:v>
                      </c:pt>
                      <c:pt idx="606">
                        <c:v>3.55</c:v>
                      </c:pt>
                      <c:pt idx="607">
                        <c:v>3.45</c:v>
                      </c:pt>
                      <c:pt idx="608">
                        <c:v>3.55</c:v>
                      </c:pt>
                      <c:pt idx="609">
                        <c:v>3.6</c:v>
                      </c:pt>
                      <c:pt idx="610">
                        <c:v>3.25</c:v>
                      </c:pt>
                      <c:pt idx="611">
                        <c:v>3.1</c:v>
                      </c:pt>
                      <c:pt idx="612">
                        <c:v>3.4</c:v>
                      </c:pt>
                      <c:pt idx="613">
                        <c:v>3.85</c:v>
                      </c:pt>
                      <c:pt idx="614">
                        <c:v>4.05</c:v>
                      </c:pt>
                      <c:pt idx="615">
                        <c:v>4</c:v>
                      </c:pt>
                      <c:pt idx="616">
                        <c:v>4.1500000000000004</c:v>
                      </c:pt>
                      <c:pt idx="617">
                        <c:v>4.2</c:v>
                      </c:pt>
                      <c:pt idx="618">
                        <c:v>4.3</c:v>
                      </c:pt>
                      <c:pt idx="619">
                        <c:v>4.3</c:v>
                      </c:pt>
                      <c:pt idx="620">
                        <c:v>4.25</c:v>
                      </c:pt>
                      <c:pt idx="621">
                        <c:v>4.25</c:v>
                      </c:pt>
                      <c:pt idx="622">
                        <c:v>4.3</c:v>
                      </c:pt>
                      <c:pt idx="623">
                        <c:v>4.2</c:v>
                      </c:pt>
                      <c:pt idx="624">
                        <c:v>4.05</c:v>
                      </c:pt>
                      <c:pt idx="625">
                        <c:v>3.95</c:v>
                      </c:pt>
                      <c:pt idx="626">
                        <c:v>3.75</c:v>
                      </c:pt>
                      <c:pt idx="627">
                        <c:v>3.7</c:v>
                      </c:pt>
                      <c:pt idx="628">
                        <c:v>3.4</c:v>
                      </c:pt>
                      <c:pt idx="629">
                        <c:v>3.5</c:v>
                      </c:pt>
                      <c:pt idx="630">
                        <c:v>3.6</c:v>
                      </c:pt>
                      <c:pt idx="631">
                        <c:v>3.5</c:v>
                      </c:pt>
                      <c:pt idx="632">
                        <c:v>3.3</c:v>
                      </c:pt>
                      <c:pt idx="633">
                        <c:v>3.45</c:v>
                      </c:pt>
                      <c:pt idx="634">
                        <c:v>3.6</c:v>
                      </c:pt>
                      <c:pt idx="635">
                        <c:v>3.3</c:v>
                      </c:pt>
                      <c:pt idx="636">
                        <c:v>3.45</c:v>
                      </c:pt>
                      <c:pt idx="637">
                        <c:v>3.7</c:v>
                      </c:pt>
                      <c:pt idx="638">
                        <c:v>3.95</c:v>
                      </c:pt>
                      <c:pt idx="639">
                        <c:v>4.0999999999999996</c:v>
                      </c:pt>
                      <c:pt idx="640">
                        <c:v>4.0999999999999996</c:v>
                      </c:pt>
                      <c:pt idx="641">
                        <c:v>3.9</c:v>
                      </c:pt>
                      <c:pt idx="642">
                        <c:v>3.6</c:v>
                      </c:pt>
                      <c:pt idx="643">
                        <c:v>3.6</c:v>
                      </c:pt>
                      <c:pt idx="644">
                        <c:v>3.65</c:v>
                      </c:pt>
                      <c:pt idx="645">
                        <c:v>3.75</c:v>
                      </c:pt>
                      <c:pt idx="646">
                        <c:v>3.85</c:v>
                      </c:pt>
                      <c:pt idx="647">
                        <c:v>3.95</c:v>
                      </c:pt>
                      <c:pt idx="648">
                        <c:v>3.9</c:v>
                      </c:pt>
                      <c:pt idx="649">
                        <c:v>3.6</c:v>
                      </c:pt>
                      <c:pt idx="650">
                        <c:v>3.2</c:v>
                      </c:pt>
                      <c:pt idx="651">
                        <c:v>3.1</c:v>
                      </c:pt>
                      <c:pt idx="652">
                        <c:v>3</c:v>
                      </c:pt>
                      <c:pt idx="653">
                        <c:v>3.1</c:v>
                      </c:pt>
                      <c:pt idx="654">
                        <c:v>2.95</c:v>
                      </c:pt>
                      <c:pt idx="655">
                        <c:v>2.85</c:v>
                      </c:pt>
                      <c:pt idx="656">
                        <c:v>2.75</c:v>
                      </c:pt>
                      <c:pt idx="657">
                        <c:v>3.1</c:v>
                      </c:pt>
                      <c:pt idx="658">
                        <c:v>3.8</c:v>
                      </c:pt>
                      <c:pt idx="659">
                        <c:v>3.3</c:v>
                      </c:pt>
                      <c:pt idx="660">
                        <c:v>3.55</c:v>
                      </c:pt>
                      <c:pt idx="661">
                        <c:v>3.65</c:v>
                      </c:pt>
                      <c:pt idx="662">
                        <c:v>3.55</c:v>
                      </c:pt>
                      <c:pt idx="663">
                        <c:v>3.55</c:v>
                      </c:pt>
                      <c:pt idx="664">
                        <c:v>3.85</c:v>
                      </c:pt>
                      <c:pt idx="665">
                        <c:v>4</c:v>
                      </c:pt>
                      <c:pt idx="666">
                        <c:v>4</c:v>
                      </c:pt>
                      <c:pt idx="667">
                        <c:v>3.8</c:v>
                      </c:pt>
                      <c:pt idx="668">
                        <c:v>3.75</c:v>
                      </c:pt>
                      <c:pt idx="669">
                        <c:v>3.7</c:v>
                      </c:pt>
                      <c:pt idx="670">
                        <c:v>3.6</c:v>
                      </c:pt>
                      <c:pt idx="671">
                        <c:v>3.55</c:v>
                      </c:pt>
                      <c:pt idx="672">
                        <c:v>3.55</c:v>
                      </c:pt>
                      <c:pt idx="673">
                        <c:v>3.6</c:v>
                      </c:pt>
                      <c:pt idx="674">
                        <c:v>4</c:v>
                      </c:pt>
                      <c:pt idx="675">
                        <c:v>4.05</c:v>
                      </c:pt>
                      <c:pt idx="676">
                        <c:v>4.05</c:v>
                      </c:pt>
                      <c:pt idx="677">
                        <c:v>3.95</c:v>
                      </c:pt>
                      <c:pt idx="678">
                        <c:v>3.9</c:v>
                      </c:pt>
                      <c:pt idx="679">
                        <c:v>3.9</c:v>
                      </c:pt>
                      <c:pt idx="680">
                        <c:v>4.2</c:v>
                      </c:pt>
                      <c:pt idx="681">
                        <c:v>4.3</c:v>
                      </c:pt>
                      <c:pt idx="682">
                        <c:v>4.4000000000000004</c:v>
                      </c:pt>
                      <c:pt idx="683">
                        <c:v>4.4000000000000004</c:v>
                      </c:pt>
                      <c:pt idx="684">
                        <c:v>4.5</c:v>
                      </c:pt>
                      <c:pt idx="685">
                        <c:v>4.5</c:v>
                      </c:pt>
                      <c:pt idx="686">
                        <c:v>4.5</c:v>
                      </c:pt>
                      <c:pt idx="687">
                        <c:v>4.3499999999999996</c:v>
                      </c:pt>
                      <c:pt idx="688">
                        <c:v>4.3</c:v>
                      </c:pt>
                      <c:pt idx="689">
                        <c:v>4.0999999999999996</c:v>
                      </c:pt>
                      <c:pt idx="690">
                        <c:v>3.9</c:v>
                      </c:pt>
                      <c:pt idx="691">
                        <c:v>3.8</c:v>
                      </c:pt>
                      <c:pt idx="692">
                        <c:v>3.9</c:v>
                      </c:pt>
                      <c:pt idx="693">
                        <c:v>3.7</c:v>
                      </c:pt>
                      <c:pt idx="694">
                        <c:v>3.5</c:v>
                      </c:pt>
                      <c:pt idx="695">
                        <c:v>3.3</c:v>
                      </c:pt>
                      <c:pt idx="696">
                        <c:v>3.25</c:v>
                      </c:pt>
                      <c:pt idx="697">
                        <c:v>3.3</c:v>
                      </c:pt>
                      <c:pt idx="698">
                        <c:v>3.5</c:v>
                      </c:pt>
                      <c:pt idx="699">
                        <c:v>3.55</c:v>
                      </c:pt>
                      <c:pt idx="700">
                        <c:v>3.55</c:v>
                      </c:pt>
                      <c:pt idx="701">
                        <c:v>3.4</c:v>
                      </c:pt>
                      <c:pt idx="702">
                        <c:v>3.4</c:v>
                      </c:pt>
                      <c:pt idx="703">
                        <c:v>3.35</c:v>
                      </c:pt>
                      <c:pt idx="704">
                        <c:v>3.35</c:v>
                      </c:pt>
                      <c:pt idx="705">
                        <c:v>3.2</c:v>
                      </c:pt>
                      <c:pt idx="706">
                        <c:v>3.2</c:v>
                      </c:pt>
                      <c:pt idx="707">
                        <c:v>3.2</c:v>
                      </c:pt>
                      <c:pt idx="708">
                        <c:v>3.15</c:v>
                      </c:pt>
                      <c:pt idx="709">
                        <c:v>3.1</c:v>
                      </c:pt>
                      <c:pt idx="710">
                        <c:v>2.95</c:v>
                      </c:pt>
                      <c:pt idx="711">
                        <c:v>2.85</c:v>
                      </c:pt>
                      <c:pt idx="712">
                        <c:v>2.8</c:v>
                      </c:pt>
                      <c:pt idx="713">
                        <c:v>2.75</c:v>
                      </c:pt>
                      <c:pt idx="714">
                        <c:v>2.7</c:v>
                      </c:pt>
                      <c:pt idx="715">
                        <c:v>2.5</c:v>
                      </c:pt>
                      <c:pt idx="716">
                        <c:v>2.7</c:v>
                      </c:pt>
                      <c:pt idx="717">
                        <c:v>2.8</c:v>
                      </c:pt>
                      <c:pt idx="718">
                        <c:v>2.8</c:v>
                      </c:pt>
                      <c:pt idx="719">
                        <c:v>2.7</c:v>
                      </c:pt>
                      <c:pt idx="720">
                        <c:v>2.5499999999999998</c:v>
                      </c:pt>
                      <c:pt idx="721">
                        <c:v>2.6</c:v>
                      </c:pt>
                      <c:pt idx="722">
                        <c:v>2.7</c:v>
                      </c:pt>
                      <c:pt idx="723">
                        <c:v>2.75</c:v>
                      </c:pt>
                      <c:pt idx="724">
                        <c:v>2.95</c:v>
                      </c:pt>
                      <c:pt idx="725">
                        <c:v>2.95</c:v>
                      </c:pt>
                      <c:pt idx="726">
                        <c:v>2.6</c:v>
                      </c:pt>
                      <c:pt idx="727">
                        <c:v>2.5499999999999998</c:v>
                      </c:pt>
                      <c:pt idx="728">
                        <c:v>2.65</c:v>
                      </c:pt>
                      <c:pt idx="729">
                        <c:v>2.9</c:v>
                      </c:pt>
                      <c:pt idx="730">
                        <c:v>3.3</c:v>
                      </c:pt>
                      <c:pt idx="731">
                        <c:v>3.4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1278-4808-8539-955BB81314B0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DATOS!$K$2</c15:sqref>
                        </c15:formulaRef>
                      </c:ext>
                    </c:extLst>
                    <c:strCache>
                      <c:ptCount val="1"/>
                      <c:pt idx="0">
                        <c:v>2004</c:v>
                      </c:pt>
                    </c:strCache>
                  </c:strRef>
                </c:tx>
                <c:spPr>
                  <a:ln w="12700">
                    <a:solidFill>
                      <a:srgbClr val="0070C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DATOS!$K$3:$K$734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2.6</c:v>
                      </c:pt>
                      <c:pt idx="1">
                        <c:v>2.5</c:v>
                      </c:pt>
                      <c:pt idx="2">
                        <c:v>2.4</c:v>
                      </c:pt>
                      <c:pt idx="3">
                        <c:v>2.2999999999999998</c:v>
                      </c:pt>
                      <c:pt idx="4">
                        <c:v>2.25</c:v>
                      </c:pt>
                      <c:pt idx="5">
                        <c:v>2.1</c:v>
                      </c:pt>
                      <c:pt idx="6">
                        <c:v>2.1</c:v>
                      </c:pt>
                      <c:pt idx="7">
                        <c:v>2.1</c:v>
                      </c:pt>
                      <c:pt idx="8">
                        <c:v>2.0499999999999998</c:v>
                      </c:pt>
                      <c:pt idx="9">
                        <c:v>2.0499999999999998</c:v>
                      </c:pt>
                      <c:pt idx="10">
                        <c:v>1.9</c:v>
                      </c:pt>
                      <c:pt idx="11">
                        <c:v>2.15</c:v>
                      </c:pt>
                      <c:pt idx="12">
                        <c:v>2.15</c:v>
                      </c:pt>
                      <c:pt idx="13">
                        <c:v>1.95</c:v>
                      </c:pt>
                      <c:pt idx="14">
                        <c:v>2.4500000000000002</c:v>
                      </c:pt>
                      <c:pt idx="15">
                        <c:v>2.65</c:v>
                      </c:pt>
                      <c:pt idx="16">
                        <c:v>2.7</c:v>
                      </c:pt>
                      <c:pt idx="17">
                        <c:v>2.75</c:v>
                      </c:pt>
                      <c:pt idx="18">
                        <c:v>2.65</c:v>
                      </c:pt>
                      <c:pt idx="19">
                        <c:v>2.6</c:v>
                      </c:pt>
                      <c:pt idx="20">
                        <c:v>2.85</c:v>
                      </c:pt>
                      <c:pt idx="21">
                        <c:v>3</c:v>
                      </c:pt>
                      <c:pt idx="22">
                        <c:v>2.9</c:v>
                      </c:pt>
                      <c:pt idx="23">
                        <c:v>3</c:v>
                      </c:pt>
                      <c:pt idx="24">
                        <c:v>2.8</c:v>
                      </c:pt>
                      <c:pt idx="25">
                        <c:v>2.8</c:v>
                      </c:pt>
                      <c:pt idx="26">
                        <c:v>2.65</c:v>
                      </c:pt>
                      <c:pt idx="27">
                        <c:v>2.65</c:v>
                      </c:pt>
                      <c:pt idx="28">
                        <c:v>2.7</c:v>
                      </c:pt>
                      <c:pt idx="29">
                        <c:v>2.7</c:v>
                      </c:pt>
                      <c:pt idx="30">
                        <c:v>2.6</c:v>
                      </c:pt>
                      <c:pt idx="31">
                        <c:v>2.4500000000000002</c:v>
                      </c:pt>
                      <c:pt idx="32">
                        <c:v>2.4</c:v>
                      </c:pt>
                      <c:pt idx="33">
                        <c:v>2.4</c:v>
                      </c:pt>
                      <c:pt idx="34">
                        <c:v>2.2000000000000002</c:v>
                      </c:pt>
                      <c:pt idx="35">
                        <c:v>2.2000000000000002</c:v>
                      </c:pt>
                      <c:pt idx="36">
                        <c:v>2.2000000000000002</c:v>
                      </c:pt>
                      <c:pt idx="37">
                        <c:v>2.2000000000000002</c:v>
                      </c:pt>
                      <c:pt idx="38">
                        <c:v>2.1</c:v>
                      </c:pt>
                      <c:pt idx="39">
                        <c:v>2.15</c:v>
                      </c:pt>
                      <c:pt idx="40">
                        <c:v>2.5</c:v>
                      </c:pt>
                      <c:pt idx="41">
                        <c:v>2.5</c:v>
                      </c:pt>
                      <c:pt idx="42">
                        <c:v>2.2999999999999998</c:v>
                      </c:pt>
                      <c:pt idx="43">
                        <c:v>2.2999999999999998</c:v>
                      </c:pt>
                      <c:pt idx="44">
                        <c:v>2.25</c:v>
                      </c:pt>
                      <c:pt idx="45">
                        <c:v>2.2999999999999998</c:v>
                      </c:pt>
                      <c:pt idx="46">
                        <c:v>2.2999999999999998</c:v>
                      </c:pt>
                      <c:pt idx="47">
                        <c:v>2.2999999999999998</c:v>
                      </c:pt>
                      <c:pt idx="48">
                        <c:v>2.2000000000000002</c:v>
                      </c:pt>
                      <c:pt idx="49">
                        <c:v>2.0499999999999998</c:v>
                      </c:pt>
                      <c:pt idx="50">
                        <c:v>2.0499999999999998</c:v>
                      </c:pt>
                      <c:pt idx="51">
                        <c:v>1.9</c:v>
                      </c:pt>
                      <c:pt idx="52">
                        <c:v>2</c:v>
                      </c:pt>
                      <c:pt idx="53">
                        <c:v>2.0499999999999998</c:v>
                      </c:pt>
                      <c:pt idx="54">
                        <c:v>2.1</c:v>
                      </c:pt>
                      <c:pt idx="55">
                        <c:v>2.1</c:v>
                      </c:pt>
                      <c:pt idx="56">
                        <c:v>2.15</c:v>
                      </c:pt>
                      <c:pt idx="57">
                        <c:v>2.25</c:v>
                      </c:pt>
                      <c:pt idx="58">
                        <c:v>2.0499999999999998</c:v>
                      </c:pt>
                      <c:pt idx="59">
                        <c:v>1.9</c:v>
                      </c:pt>
                      <c:pt idx="60">
                        <c:v>1.85</c:v>
                      </c:pt>
                      <c:pt idx="61">
                        <c:v>1.8</c:v>
                      </c:pt>
                      <c:pt idx="62">
                        <c:v>1.85</c:v>
                      </c:pt>
                      <c:pt idx="63">
                        <c:v>1.85</c:v>
                      </c:pt>
                      <c:pt idx="64">
                        <c:v>1.8</c:v>
                      </c:pt>
                      <c:pt idx="65">
                        <c:v>1.8</c:v>
                      </c:pt>
                      <c:pt idx="66">
                        <c:v>1.75</c:v>
                      </c:pt>
                      <c:pt idx="67">
                        <c:v>1.75</c:v>
                      </c:pt>
                      <c:pt idx="68">
                        <c:v>1.7</c:v>
                      </c:pt>
                      <c:pt idx="69">
                        <c:v>1.65</c:v>
                      </c:pt>
                      <c:pt idx="70">
                        <c:v>1.65</c:v>
                      </c:pt>
                      <c:pt idx="71">
                        <c:v>1.7</c:v>
                      </c:pt>
                      <c:pt idx="72">
                        <c:v>1.7</c:v>
                      </c:pt>
                      <c:pt idx="73">
                        <c:v>1.7</c:v>
                      </c:pt>
                      <c:pt idx="74">
                        <c:v>1.7</c:v>
                      </c:pt>
                      <c:pt idx="75">
                        <c:v>1.65</c:v>
                      </c:pt>
                      <c:pt idx="76">
                        <c:v>1.7</c:v>
                      </c:pt>
                      <c:pt idx="77">
                        <c:v>1.65</c:v>
                      </c:pt>
                      <c:pt idx="78">
                        <c:v>1.9</c:v>
                      </c:pt>
                      <c:pt idx="79">
                        <c:v>1.8</c:v>
                      </c:pt>
                      <c:pt idx="80">
                        <c:v>1.7</c:v>
                      </c:pt>
                      <c:pt idx="81">
                        <c:v>1.65</c:v>
                      </c:pt>
                      <c:pt idx="82">
                        <c:v>1.7</c:v>
                      </c:pt>
                      <c:pt idx="83">
                        <c:v>1.65</c:v>
                      </c:pt>
                      <c:pt idx="84">
                        <c:v>1.65</c:v>
                      </c:pt>
                      <c:pt idx="85">
                        <c:v>1.7</c:v>
                      </c:pt>
                      <c:pt idx="86">
                        <c:v>2</c:v>
                      </c:pt>
                      <c:pt idx="87">
                        <c:v>1.85</c:v>
                      </c:pt>
                      <c:pt idx="88">
                        <c:v>1.75</c:v>
                      </c:pt>
                      <c:pt idx="89">
                        <c:v>1.7</c:v>
                      </c:pt>
                      <c:pt idx="90">
                        <c:v>1.9</c:v>
                      </c:pt>
                      <c:pt idx="91">
                        <c:v>1.9</c:v>
                      </c:pt>
                      <c:pt idx="92">
                        <c:v>1.85</c:v>
                      </c:pt>
                      <c:pt idx="93">
                        <c:v>1.75</c:v>
                      </c:pt>
                      <c:pt idx="94">
                        <c:v>1.75</c:v>
                      </c:pt>
                      <c:pt idx="95">
                        <c:v>1.75</c:v>
                      </c:pt>
                      <c:pt idx="96">
                        <c:v>1.7</c:v>
                      </c:pt>
                      <c:pt idx="97">
                        <c:v>1.7</c:v>
                      </c:pt>
                      <c:pt idx="98">
                        <c:v>1.7</c:v>
                      </c:pt>
                      <c:pt idx="99">
                        <c:v>1.7</c:v>
                      </c:pt>
                      <c:pt idx="100">
                        <c:v>1.7</c:v>
                      </c:pt>
                      <c:pt idx="101">
                        <c:v>1.65</c:v>
                      </c:pt>
                      <c:pt idx="102">
                        <c:v>1.9</c:v>
                      </c:pt>
                      <c:pt idx="103">
                        <c:v>2.1</c:v>
                      </c:pt>
                      <c:pt idx="104">
                        <c:v>2.0499999999999998</c:v>
                      </c:pt>
                      <c:pt idx="105">
                        <c:v>2.0499999999999998</c:v>
                      </c:pt>
                      <c:pt idx="106">
                        <c:v>2</c:v>
                      </c:pt>
                      <c:pt idx="107">
                        <c:v>2.1</c:v>
                      </c:pt>
                      <c:pt idx="108">
                        <c:v>2.15</c:v>
                      </c:pt>
                      <c:pt idx="109">
                        <c:v>2.1</c:v>
                      </c:pt>
                      <c:pt idx="110">
                        <c:v>2.4</c:v>
                      </c:pt>
                      <c:pt idx="111">
                        <c:v>2.6</c:v>
                      </c:pt>
                      <c:pt idx="112">
                        <c:v>2.5</c:v>
                      </c:pt>
                      <c:pt idx="113">
                        <c:v>2.5499999999999998</c:v>
                      </c:pt>
                      <c:pt idx="114">
                        <c:v>2.35</c:v>
                      </c:pt>
                      <c:pt idx="115">
                        <c:v>2.2000000000000002</c:v>
                      </c:pt>
                      <c:pt idx="116">
                        <c:v>2.6</c:v>
                      </c:pt>
                      <c:pt idx="117">
                        <c:v>2.95</c:v>
                      </c:pt>
                      <c:pt idx="118">
                        <c:v>2.6</c:v>
                      </c:pt>
                      <c:pt idx="119">
                        <c:v>2.35</c:v>
                      </c:pt>
                      <c:pt idx="120">
                        <c:v>2.35</c:v>
                      </c:pt>
                      <c:pt idx="121">
                        <c:v>2.4500000000000002</c:v>
                      </c:pt>
                      <c:pt idx="122">
                        <c:v>2.2999999999999998</c:v>
                      </c:pt>
                      <c:pt idx="123">
                        <c:v>2.2000000000000002</c:v>
                      </c:pt>
                      <c:pt idx="124">
                        <c:v>2.2999999999999998</c:v>
                      </c:pt>
                      <c:pt idx="125">
                        <c:v>2.25</c:v>
                      </c:pt>
                      <c:pt idx="126">
                        <c:v>2.25</c:v>
                      </c:pt>
                      <c:pt idx="127">
                        <c:v>2.2000000000000002</c:v>
                      </c:pt>
                      <c:pt idx="128">
                        <c:v>2.15</c:v>
                      </c:pt>
                      <c:pt idx="129">
                        <c:v>2.0499999999999998</c:v>
                      </c:pt>
                      <c:pt idx="130">
                        <c:v>2</c:v>
                      </c:pt>
                      <c:pt idx="131">
                        <c:v>2.0499999999999998</c:v>
                      </c:pt>
                      <c:pt idx="132">
                        <c:v>2.25</c:v>
                      </c:pt>
                      <c:pt idx="133">
                        <c:v>2.4</c:v>
                      </c:pt>
                      <c:pt idx="134">
                        <c:v>2.4</c:v>
                      </c:pt>
                      <c:pt idx="135">
                        <c:v>2.4</c:v>
                      </c:pt>
                      <c:pt idx="136">
                        <c:v>2.5</c:v>
                      </c:pt>
                      <c:pt idx="137">
                        <c:v>2.35</c:v>
                      </c:pt>
                      <c:pt idx="138">
                        <c:v>2.2000000000000002</c:v>
                      </c:pt>
                      <c:pt idx="139">
                        <c:v>2.15</c:v>
                      </c:pt>
                      <c:pt idx="140">
                        <c:v>2.1</c:v>
                      </c:pt>
                      <c:pt idx="141">
                        <c:v>2</c:v>
                      </c:pt>
                      <c:pt idx="142">
                        <c:v>2</c:v>
                      </c:pt>
                      <c:pt idx="143">
                        <c:v>1.95</c:v>
                      </c:pt>
                      <c:pt idx="144">
                        <c:v>1.9</c:v>
                      </c:pt>
                      <c:pt idx="145">
                        <c:v>1.8</c:v>
                      </c:pt>
                      <c:pt idx="146">
                        <c:v>1.7</c:v>
                      </c:pt>
                      <c:pt idx="147">
                        <c:v>1.7</c:v>
                      </c:pt>
                      <c:pt idx="148">
                        <c:v>1.7</c:v>
                      </c:pt>
                      <c:pt idx="149">
                        <c:v>1.73</c:v>
                      </c:pt>
                      <c:pt idx="150">
                        <c:v>1.76</c:v>
                      </c:pt>
                      <c:pt idx="151">
                        <c:v>1.8</c:v>
                      </c:pt>
                      <c:pt idx="152">
                        <c:v>1.75</c:v>
                      </c:pt>
                      <c:pt idx="153">
                        <c:v>1.85</c:v>
                      </c:pt>
                      <c:pt idx="154">
                        <c:v>1.75</c:v>
                      </c:pt>
                      <c:pt idx="155">
                        <c:v>1.75</c:v>
                      </c:pt>
                      <c:pt idx="156">
                        <c:v>1.7</c:v>
                      </c:pt>
                      <c:pt idx="157">
                        <c:v>1.7</c:v>
                      </c:pt>
                      <c:pt idx="158">
                        <c:v>1.65</c:v>
                      </c:pt>
                      <c:pt idx="159">
                        <c:v>1.7</c:v>
                      </c:pt>
                      <c:pt idx="160">
                        <c:v>1.65</c:v>
                      </c:pt>
                      <c:pt idx="161">
                        <c:v>1.65</c:v>
                      </c:pt>
                      <c:pt idx="162">
                        <c:v>1.7</c:v>
                      </c:pt>
                      <c:pt idx="163">
                        <c:v>1.75</c:v>
                      </c:pt>
                      <c:pt idx="164">
                        <c:v>1.95</c:v>
                      </c:pt>
                      <c:pt idx="165">
                        <c:v>1.7</c:v>
                      </c:pt>
                      <c:pt idx="166">
                        <c:v>1.65</c:v>
                      </c:pt>
                      <c:pt idx="167">
                        <c:v>1.75</c:v>
                      </c:pt>
                      <c:pt idx="168">
                        <c:v>1.7</c:v>
                      </c:pt>
                      <c:pt idx="169">
                        <c:v>1.7</c:v>
                      </c:pt>
                      <c:pt idx="170">
                        <c:v>1.95</c:v>
                      </c:pt>
                      <c:pt idx="171">
                        <c:v>1.95</c:v>
                      </c:pt>
                      <c:pt idx="172">
                        <c:v>2.1</c:v>
                      </c:pt>
                      <c:pt idx="173">
                        <c:v>2.2000000000000002</c:v>
                      </c:pt>
                      <c:pt idx="174">
                        <c:v>2.35</c:v>
                      </c:pt>
                      <c:pt idx="175">
                        <c:v>2.6</c:v>
                      </c:pt>
                      <c:pt idx="176">
                        <c:v>2.9</c:v>
                      </c:pt>
                      <c:pt idx="177">
                        <c:v>2.9</c:v>
                      </c:pt>
                      <c:pt idx="178">
                        <c:v>2.5499999999999998</c:v>
                      </c:pt>
                      <c:pt idx="179">
                        <c:v>2.5</c:v>
                      </c:pt>
                      <c:pt idx="180">
                        <c:v>2.2999999999999998</c:v>
                      </c:pt>
                      <c:pt idx="181">
                        <c:v>2.2000000000000002</c:v>
                      </c:pt>
                      <c:pt idx="182">
                        <c:v>2.15</c:v>
                      </c:pt>
                      <c:pt idx="183">
                        <c:v>2.15</c:v>
                      </c:pt>
                      <c:pt idx="184">
                        <c:v>2</c:v>
                      </c:pt>
                      <c:pt idx="185">
                        <c:v>2</c:v>
                      </c:pt>
                      <c:pt idx="186">
                        <c:v>2.15</c:v>
                      </c:pt>
                      <c:pt idx="187">
                        <c:v>2.15</c:v>
                      </c:pt>
                      <c:pt idx="188">
                        <c:v>2.2999999999999998</c:v>
                      </c:pt>
                      <c:pt idx="189">
                        <c:v>2.15</c:v>
                      </c:pt>
                      <c:pt idx="190">
                        <c:v>2.2999999999999998</c:v>
                      </c:pt>
                      <c:pt idx="191">
                        <c:v>2.2999999999999998</c:v>
                      </c:pt>
                      <c:pt idx="192">
                        <c:v>2.2999999999999998</c:v>
                      </c:pt>
                      <c:pt idx="193">
                        <c:v>2.4</c:v>
                      </c:pt>
                      <c:pt idx="194">
                        <c:v>2.4500000000000002</c:v>
                      </c:pt>
                      <c:pt idx="195">
                        <c:v>2.2999999999999998</c:v>
                      </c:pt>
                      <c:pt idx="196">
                        <c:v>2.1</c:v>
                      </c:pt>
                      <c:pt idx="197">
                        <c:v>2.0499999999999998</c:v>
                      </c:pt>
                      <c:pt idx="198">
                        <c:v>2.15</c:v>
                      </c:pt>
                      <c:pt idx="199">
                        <c:v>2.1</c:v>
                      </c:pt>
                      <c:pt idx="200">
                        <c:v>2</c:v>
                      </c:pt>
                      <c:pt idx="201">
                        <c:v>2.2000000000000002</c:v>
                      </c:pt>
                      <c:pt idx="202">
                        <c:v>2.2000000000000002</c:v>
                      </c:pt>
                      <c:pt idx="203">
                        <c:v>2.25</c:v>
                      </c:pt>
                      <c:pt idx="204">
                        <c:v>2.85</c:v>
                      </c:pt>
                      <c:pt idx="205">
                        <c:v>2.8</c:v>
                      </c:pt>
                      <c:pt idx="206">
                        <c:v>2.65</c:v>
                      </c:pt>
                      <c:pt idx="207">
                        <c:v>2.5499999999999998</c:v>
                      </c:pt>
                      <c:pt idx="208">
                        <c:v>2.5</c:v>
                      </c:pt>
                      <c:pt idx="209">
                        <c:v>2.35</c:v>
                      </c:pt>
                      <c:pt idx="210">
                        <c:v>2.7</c:v>
                      </c:pt>
                      <c:pt idx="211">
                        <c:v>2.8</c:v>
                      </c:pt>
                      <c:pt idx="212">
                        <c:v>3.35</c:v>
                      </c:pt>
                      <c:pt idx="213">
                        <c:v>3.6</c:v>
                      </c:pt>
                      <c:pt idx="214">
                        <c:v>3.5</c:v>
                      </c:pt>
                      <c:pt idx="215">
                        <c:v>3.35</c:v>
                      </c:pt>
                      <c:pt idx="216">
                        <c:v>3.4</c:v>
                      </c:pt>
                      <c:pt idx="217">
                        <c:v>3.4</c:v>
                      </c:pt>
                      <c:pt idx="218">
                        <c:v>3.4</c:v>
                      </c:pt>
                      <c:pt idx="219">
                        <c:v>3.65</c:v>
                      </c:pt>
                      <c:pt idx="220">
                        <c:v>3.55</c:v>
                      </c:pt>
                      <c:pt idx="221">
                        <c:v>3.35</c:v>
                      </c:pt>
                      <c:pt idx="222">
                        <c:v>3.2</c:v>
                      </c:pt>
                      <c:pt idx="223">
                        <c:v>3.15</c:v>
                      </c:pt>
                      <c:pt idx="224">
                        <c:v>3.2</c:v>
                      </c:pt>
                      <c:pt idx="225">
                        <c:v>3.15</c:v>
                      </c:pt>
                      <c:pt idx="226">
                        <c:v>3.1</c:v>
                      </c:pt>
                      <c:pt idx="227">
                        <c:v>3.4</c:v>
                      </c:pt>
                      <c:pt idx="228">
                        <c:v>4.0999999999999996</c:v>
                      </c:pt>
                      <c:pt idx="229">
                        <c:v>4.2</c:v>
                      </c:pt>
                      <c:pt idx="230">
                        <c:v>4.1500000000000004</c:v>
                      </c:pt>
                      <c:pt idx="231">
                        <c:v>3.95</c:v>
                      </c:pt>
                      <c:pt idx="232">
                        <c:v>3.95</c:v>
                      </c:pt>
                      <c:pt idx="233">
                        <c:v>4</c:v>
                      </c:pt>
                      <c:pt idx="234">
                        <c:v>3.95</c:v>
                      </c:pt>
                      <c:pt idx="235">
                        <c:v>3.8</c:v>
                      </c:pt>
                      <c:pt idx="236">
                        <c:v>3.7</c:v>
                      </c:pt>
                      <c:pt idx="237">
                        <c:v>3.75</c:v>
                      </c:pt>
                      <c:pt idx="238">
                        <c:v>3.8</c:v>
                      </c:pt>
                      <c:pt idx="239">
                        <c:v>3.8</c:v>
                      </c:pt>
                      <c:pt idx="240">
                        <c:v>3.75</c:v>
                      </c:pt>
                      <c:pt idx="241">
                        <c:v>3.65</c:v>
                      </c:pt>
                      <c:pt idx="242">
                        <c:v>3.55</c:v>
                      </c:pt>
                      <c:pt idx="243">
                        <c:v>3.6</c:v>
                      </c:pt>
                      <c:pt idx="244">
                        <c:v>3.65</c:v>
                      </c:pt>
                      <c:pt idx="245">
                        <c:v>3.5</c:v>
                      </c:pt>
                      <c:pt idx="246">
                        <c:v>3.2</c:v>
                      </c:pt>
                      <c:pt idx="247">
                        <c:v>3.15</c:v>
                      </c:pt>
                      <c:pt idx="248">
                        <c:v>3.4</c:v>
                      </c:pt>
                      <c:pt idx="249">
                        <c:v>3.55</c:v>
                      </c:pt>
                      <c:pt idx="250">
                        <c:v>3.75</c:v>
                      </c:pt>
                      <c:pt idx="251">
                        <c:v>3.8</c:v>
                      </c:pt>
                      <c:pt idx="252">
                        <c:v>3.9</c:v>
                      </c:pt>
                      <c:pt idx="253">
                        <c:v>4</c:v>
                      </c:pt>
                      <c:pt idx="254">
                        <c:v>4.0999999999999996</c:v>
                      </c:pt>
                      <c:pt idx="255">
                        <c:v>4.1500000000000004</c:v>
                      </c:pt>
                      <c:pt idx="256">
                        <c:v>4</c:v>
                      </c:pt>
                      <c:pt idx="257">
                        <c:v>4</c:v>
                      </c:pt>
                      <c:pt idx="258">
                        <c:v>4</c:v>
                      </c:pt>
                      <c:pt idx="259">
                        <c:v>3.95</c:v>
                      </c:pt>
                      <c:pt idx="260">
                        <c:v>3.6</c:v>
                      </c:pt>
                      <c:pt idx="261">
                        <c:v>3.3</c:v>
                      </c:pt>
                      <c:pt idx="262">
                        <c:v>3.2</c:v>
                      </c:pt>
                      <c:pt idx="263">
                        <c:v>3.1</c:v>
                      </c:pt>
                      <c:pt idx="264">
                        <c:v>3.05</c:v>
                      </c:pt>
                      <c:pt idx="265">
                        <c:v>3.05</c:v>
                      </c:pt>
                      <c:pt idx="266">
                        <c:v>3.1</c:v>
                      </c:pt>
                      <c:pt idx="267">
                        <c:v>3.3</c:v>
                      </c:pt>
                      <c:pt idx="268">
                        <c:v>3.45</c:v>
                      </c:pt>
                      <c:pt idx="269">
                        <c:v>3.2</c:v>
                      </c:pt>
                      <c:pt idx="270">
                        <c:v>3</c:v>
                      </c:pt>
                      <c:pt idx="271">
                        <c:v>2.9</c:v>
                      </c:pt>
                      <c:pt idx="272">
                        <c:v>2.9</c:v>
                      </c:pt>
                      <c:pt idx="273">
                        <c:v>2.95</c:v>
                      </c:pt>
                      <c:pt idx="274">
                        <c:v>2.8</c:v>
                      </c:pt>
                      <c:pt idx="275">
                        <c:v>2.9</c:v>
                      </c:pt>
                      <c:pt idx="276">
                        <c:v>3.3</c:v>
                      </c:pt>
                      <c:pt idx="277">
                        <c:v>3.75</c:v>
                      </c:pt>
                      <c:pt idx="278">
                        <c:v>3.85</c:v>
                      </c:pt>
                      <c:pt idx="279">
                        <c:v>3.85</c:v>
                      </c:pt>
                      <c:pt idx="280">
                        <c:v>4.1500000000000004</c:v>
                      </c:pt>
                      <c:pt idx="281">
                        <c:v>4.3</c:v>
                      </c:pt>
                      <c:pt idx="282">
                        <c:v>4.4000000000000004</c:v>
                      </c:pt>
                      <c:pt idx="283">
                        <c:v>4.4000000000000004</c:v>
                      </c:pt>
                      <c:pt idx="284">
                        <c:v>4.45</c:v>
                      </c:pt>
                      <c:pt idx="285">
                        <c:v>4.5</c:v>
                      </c:pt>
                      <c:pt idx="286">
                        <c:v>4.5</c:v>
                      </c:pt>
                      <c:pt idx="287">
                        <c:v>4.55</c:v>
                      </c:pt>
                      <c:pt idx="288">
                        <c:v>4.5999999999999996</c:v>
                      </c:pt>
                      <c:pt idx="289">
                        <c:v>4.55</c:v>
                      </c:pt>
                      <c:pt idx="290">
                        <c:v>4.55</c:v>
                      </c:pt>
                      <c:pt idx="291">
                        <c:v>4.55</c:v>
                      </c:pt>
                      <c:pt idx="292">
                        <c:v>4.5</c:v>
                      </c:pt>
                      <c:pt idx="293">
                        <c:v>4.45</c:v>
                      </c:pt>
                      <c:pt idx="294">
                        <c:v>4.1500000000000004</c:v>
                      </c:pt>
                      <c:pt idx="295">
                        <c:v>4.0999999999999996</c:v>
                      </c:pt>
                      <c:pt idx="296">
                        <c:v>4.05</c:v>
                      </c:pt>
                      <c:pt idx="297">
                        <c:v>4.05</c:v>
                      </c:pt>
                      <c:pt idx="298">
                        <c:v>3.9</c:v>
                      </c:pt>
                      <c:pt idx="299">
                        <c:v>3.8</c:v>
                      </c:pt>
                      <c:pt idx="300">
                        <c:v>3.8</c:v>
                      </c:pt>
                      <c:pt idx="301">
                        <c:v>3.8</c:v>
                      </c:pt>
                      <c:pt idx="302">
                        <c:v>4.05</c:v>
                      </c:pt>
                      <c:pt idx="303">
                        <c:v>4</c:v>
                      </c:pt>
                      <c:pt idx="304">
                        <c:v>3.9</c:v>
                      </c:pt>
                      <c:pt idx="305">
                        <c:v>3.75</c:v>
                      </c:pt>
                      <c:pt idx="306">
                        <c:v>3.5</c:v>
                      </c:pt>
                      <c:pt idx="307">
                        <c:v>3.45</c:v>
                      </c:pt>
                      <c:pt idx="308">
                        <c:v>3.4</c:v>
                      </c:pt>
                      <c:pt idx="309">
                        <c:v>3.5</c:v>
                      </c:pt>
                      <c:pt idx="310">
                        <c:v>3.15</c:v>
                      </c:pt>
                      <c:pt idx="311">
                        <c:v>3</c:v>
                      </c:pt>
                      <c:pt idx="312">
                        <c:v>3</c:v>
                      </c:pt>
                      <c:pt idx="313">
                        <c:v>3.25</c:v>
                      </c:pt>
                      <c:pt idx="314">
                        <c:v>3.55</c:v>
                      </c:pt>
                      <c:pt idx="315">
                        <c:v>3.5</c:v>
                      </c:pt>
                      <c:pt idx="316">
                        <c:v>3.7</c:v>
                      </c:pt>
                      <c:pt idx="317">
                        <c:v>3.65</c:v>
                      </c:pt>
                      <c:pt idx="318">
                        <c:v>3.55</c:v>
                      </c:pt>
                      <c:pt idx="319">
                        <c:v>3.57</c:v>
                      </c:pt>
                      <c:pt idx="320">
                        <c:v>3.6</c:v>
                      </c:pt>
                      <c:pt idx="321">
                        <c:v>3.5</c:v>
                      </c:pt>
                      <c:pt idx="322">
                        <c:v>3.4</c:v>
                      </c:pt>
                      <c:pt idx="323">
                        <c:v>3.3</c:v>
                      </c:pt>
                      <c:pt idx="324">
                        <c:v>3.15</c:v>
                      </c:pt>
                      <c:pt idx="325">
                        <c:v>3.05</c:v>
                      </c:pt>
                      <c:pt idx="326">
                        <c:v>2.95</c:v>
                      </c:pt>
                      <c:pt idx="327">
                        <c:v>2.95</c:v>
                      </c:pt>
                      <c:pt idx="328">
                        <c:v>2.8</c:v>
                      </c:pt>
                      <c:pt idx="329">
                        <c:v>2.7</c:v>
                      </c:pt>
                      <c:pt idx="330">
                        <c:v>2.6</c:v>
                      </c:pt>
                      <c:pt idx="331">
                        <c:v>2.5499999999999998</c:v>
                      </c:pt>
                      <c:pt idx="332">
                        <c:v>2.5</c:v>
                      </c:pt>
                      <c:pt idx="333">
                        <c:v>2.4</c:v>
                      </c:pt>
                      <c:pt idx="334">
                        <c:v>2.35</c:v>
                      </c:pt>
                      <c:pt idx="335">
                        <c:v>2.35</c:v>
                      </c:pt>
                      <c:pt idx="336">
                        <c:v>2.4</c:v>
                      </c:pt>
                      <c:pt idx="337">
                        <c:v>2.42</c:v>
                      </c:pt>
                      <c:pt idx="338">
                        <c:v>2.4500000000000002</c:v>
                      </c:pt>
                      <c:pt idx="339">
                        <c:v>2.4500000000000002</c:v>
                      </c:pt>
                      <c:pt idx="340">
                        <c:v>2.4</c:v>
                      </c:pt>
                      <c:pt idx="341">
                        <c:v>2.35</c:v>
                      </c:pt>
                      <c:pt idx="342">
                        <c:v>2.4500000000000002</c:v>
                      </c:pt>
                      <c:pt idx="343">
                        <c:v>2.4</c:v>
                      </c:pt>
                      <c:pt idx="344">
                        <c:v>2.4</c:v>
                      </c:pt>
                      <c:pt idx="345">
                        <c:v>2.4</c:v>
                      </c:pt>
                      <c:pt idx="346">
                        <c:v>2.2999999999999998</c:v>
                      </c:pt>
                      <c:pt idx="347">
                        <c:v>2.5</c:v>
                      </c:pt>
                      <c:pt idx="348">
                        <c:v>2.5</c:v>
                      </c:pt>
                      <c:pt idx="349">
                        <c:v>2.35</c:v>
                      </c:pt>
                      <c:pt idx="350">
                        <c:v>2.5</c:v>
                      </c:pt>
                      <c:pt idx="351">
                        <c:v>2.5499999999999998</c:v>
                      </c:pt>
                      <c:pt idx="352">
                        <c:v>2.4500000000000002</c:v>
                      </c:pt>
                      <c:pt idx="353">
                        <c:v>2.2999999999999998</c:v>
                      </c:pt>
                      <c:pt idx="354">
                        <c:v>2.1</c:v>
                      </c:pt>
                      <c:pt idx="355">
                        <c:v>2.0499999999999998</c:v>
                      </c:pt>
                      <c:pt idx="356">
                        <c:v>2.1</c:v>
                      </c:pt>
                      <c:pt idx="357">
                        <c:v>2.15</c:v>
                      </c:pt>
                      <c:pt idx="358">
                        <c:v>2.4500000000000002</c:v>
                      </c:pt>
                      <c:pt idx="359">
                        <c:v>2.5</c:v>
                      </c:pt>
                      <c:pt idx="360">
                        <c:v>2.2999999999999998</c:v>
                      </c:pt>
                      <c:pt idx="361">
                        <c:v>2.2000000000000002</c:v>
                      </c:pt>
                      <c:pt idx="362">
                        <c:v>2.25</c:v>
                      </c:pt>
                      <c:pt idx="363">
                        <c:v>2.1</c:v>
                      </c:pt>
                      <c:pt idx="364">
                        <c:v>2</c:v>
                      </c:pt>
                      <c:pt idx="365">
                        <c:v>2</c:v>
                      </c:pt>
                      <c:pt idx="366">
                        <c:v>2.1</c:v>
                      </c:pt>
                      <c:pt idx="367">
                        <c:v>2.2000000000000002</c:v>
                      </c:pt>
                      <c:pt idx="368">
                        <c:v>2.2999999999999998</c:v>
                      </c:pt>
                      <c:pt idx="369">
                        <c:v>2.1</c:v>
                      </c:pt>
                      <c:pt idx="370">
                        <c:v>2</c:v>
                      </c:pt>
                      <c:pt idx="371">
                        <c:v>2</c:v>
                      </c:pt>
                      <c:pt idx="372">
                        <c:v>2.25</c:v>
                      </c:pt>
                      <c:pt idx="373">
                        <c:v>2.4500000000000002</c:v>
                      </c:pt>
                      <c:pt idx="374">
                        <c:v>2.5</c:v>
                      </c:pt>
                      <c:pt idx="375">
                        <c:v>2.25</c:v>
                      </c:pt>
                      <c:pt idx="376">
                        <c:v>2.2000000000000002</c:v>
                      </c:pt>
                      <c:pt idx="377">
                        <c:v>2.25</c:v>
                      </c:pt>
                      <c:pt idx="378">
                        <c:v>2.2999999999999998</c:v>
                      </c:pt>
                      <c:pt idx="379">
                        <c:v>2.5</c:v>
                      </c:pt>
                      <c:pt idx="380">
                        <c:v>2.5499999999999998</c:v>
                      </c:pt>
                      <c:pt idx="381">
                        <c:v>2.5499999999999998</c:v>
                      </c:pt>
                      <c:pt idx="382">
                        <c:v>2.6</c:v>
                      </c:pt>
                      <c:pt idx="383">
                        <c:v>2.7</c:v>
                      </c:pt>
                      <c:pt idx="384">
                        <c:v>2.5</c:v>
                      </c:pt>
                      <c:pt idx="385">
                        <c:v>2.4</c:v>
                      </c:pt>
                      <c:pt idx="386">
                        <c:v>2.5</c:v>
                      </c:pt>
                      <c:pt idx="387">
                        <c:v>2.6</c:v>
                      </c:pt>
                      <c:pt idx="388">
                        <c:v>2.7</c:v>
                      </c:pt>
                      <c:pt idx="389">
                        <c:v>2.7</c:v>
                      </c:pt>
                      <c:pt idx="390">
                        <c:v>3</c:v>
                      </c:pt>
                      <c:pt idx="391">
                        <c:v>3.1</c:v>
                      </c:pt>
                      <c:pt idx="392">
                        <c:v>2.8</c:v>
                      </c:pt>
                      <c:pt idx="393">
                        <c:v>2.65</c:v>
                      </c:pt>
                      <c:pt idx="394">
                        <c:v>2.7</c:v>
                      </c:pt>
                      <c:pt idx="395">
                        <c:v>2.8</c:v>
                      </c:pt>
                      <c:pt idx="396">
                        <c:v>2.9</c:v>
                      </c:pt>
                      <c:pt idx="397">
                        <c:v>3.05</c:v>
                      </c:pt>
                      <c:pt idx="398">
                        <c:v>2.9</c:v>
                      </c:pt>
                      <c:pt idx="399">
                        <c:v>2.7</c:v>
                      </c:pt>
                      <c:pt idx="400">
                        <c:v>2.6</c:v>
                      </c:pt>
                      <c:pt idx="401">
                        <c:v>2.5499999999999998</c:v>
                      </c:pt>
                      <c:pt idx="402">
                        <c:v>2.7</c:v>
                      </c:pt>
                      <c:pt idx="403">
                        <c:v>2.85</c:v>
                      </c:pt>
                      <c:pt idx="404">
                        <c:v>2.8</c:v>
                      </c:pt>
                      <c:pt idx="405">
                        <c:v>2.7</c:v>
                      </c:pt>
                      <c:pt idx="406">
                        <c:v>2.7</c:v>
                      </c:pt>
                      <c:pt idx="407">
                        <c:v>3.1</c:v>
                      </c:pt>
                      <c:pt idx="408">
                        <c:v>3.05</c:v>
                      </c:pt>
                      <c:pt idx="409">
                        <c:v>3.1</c:v>
                      </c:pt>
                      <c:pt idx="410">
                        <c:v>2.9</c:v>
                      </c:pt>
                      <c:pt idx="411">
                        <c:v>2.8</c:v>
                      </c:pt>
                      <c:pt idx="412">
                        <c:v>2.6</c:v>
                      </c:pt>
                      <c:pt idx="413">
                        <c:v>2.5</c:v>
                      </c:pt>
                      <c:pt idx="414">
                        <c:v>2.6</c:v>
                      </c:pt>
                      <c:pt idx="415">
                        <c:v>2.6</c:v>
                      </c:pt>
                      <c:pt idx="416">
                        <c:v>2.6</c:v>
                      </c:pt>
                      <c:pt idx="417">
                        <c:v>2.6</c:v>
                      </c:pt>
                      <c:pt idx="418">
                        <c:v>2.6</c:v>
                      </c:pt>
                      <c:pt idx="419">
                        <c:v>2.5499999999999998</c:v>
                      </c:pt>
                      <c:pt idx="420">
                        <c:v>2.5499999999999998</c:v>
                      </c:pt>
                      <c:pt idx="421">
                        <c:v>2.5</c:v>
                      </c:pt>
                      <c:pt idx="422">
                        <c:v>2.35</c:v>
                      </c:pt>
                      <c:pt idx="423">
                        <c:v>2.35</c:v>
                      </c:pt>
                      <c:pt idx="424">
                        <c:v>2.5</c:v>
                      </c:pt>
                      <c:pt idx="425">
                        <c:v>2.5499999999999998</c:v>
                      </c:pt>
                      <c:pt idx="426">
                        <c:v>2.65</c:v>
                      </c:pt>
                      <c:pt idx="427">
                        <c:v>2.65</c:v>
                      </c:pt>
                      <c:pt idx="428">
                        <c:v>2.6</c:v>
                      </c:pt>
                      <c:pt idx="429">
                        <c:v>2.65</c:v>
                      </c:pt>
                      <c:pt idx="430">
                        <c:v>2.5499999999999998</c:v>
                      </c:pt>
                      <c:pt idx="431">
                        <c:v>2.5</c:v>
                      </c:pt>
                      <c:pt idx="432">
                        <c:v>2.5</c:v>
                      </c:pt>
                      <c:pt idx="433">
                        <c:v>2.4500000000000002</c:v>
                      </c:pt>
                      <c:pt idx="434">
                        <c:v>2.5</c:v>
                      </c:pt>
                      <c:pt idx="435">
                        <c:v>2.1</c:v>
                      </c:pt>
                      <c:pt idx="436">
                        <c:v>2.25</c:v>
                      </c:pt>
                      <c:pt idx="437">
                        <c:v>2.6</c:v>
                      </c:pt>
                      <c:pt idx="438">
                        <c:v>2.5499999999999998</c:v>
                      </c:pt>
                      <c:pt idx="439">
                        <c:v>2.35</c:v>
                      </c:pt>
                      <c:pt idx="440">
                        <c:v>2.5</c:v>
                      </c:pt>
                      <c:pt idx="441">
                        <c:v>2.4500000000000002</c:v>
                      </c:pt>
                      <c:pt idx="442">
                        <c:v>2.4</c:v>
                      </c:pt>
                      <c:pt idx="443">
                        <c:v>2.35</c:v>
                      </c:pt>
                      <c:pt idx="444">
                        <c:v>2.2999999999999998</c:v>
                      </c:pt>
                      <c:pt idx="445">
                        <c:v>2.4</c:v>
                      </c:pt>
                      <c:pt idx="446">
                        <c:v>2.35</c:v>
                      </c:pt>
                      <c:pt idx="447">
                        <c:v>2.35</c:v>
                      </c:pt>
                      <c:pt idx="448">
                        <c:v>2.4</c:v>
                      </c:pt>
                      <c:pt idx="449">
                        <c:v>2.35</c:v>
                      </c:pt>
                      <c:pt idx="450">
                        <c:v>2.0499999999999998</c:v>
                      </c:pt>
                      <c:pt idx="451">
                        <c:v>1.95</c:v>
                      </c:pt>
                      <c:pt idx="452">
                        <c:v>1.85</c:v>
                      </c:pt>
                      <c:pt idx="453">
                        <c:v>1.7</c:v>
                      </c:pt>
                      <c:pt idx="454">
                        <c:v>2.1</c:v>
                      </c:pt>
                      <c:pt idx="455">
                        <c:v>2.1</c:v>
                      </c:pt>
                      <c:pt idx="456">
                        <c:v>2.15</c:v>
                      </c:pt>
                      <c:pt idx="457">
                        <c:v>2.15</c:v>
                      </c:pt>
                      <c:pt idx="458">
                        <c:v>2.2999999999999998</c:v>
                      </c:pt>
                      <c:pt idx="459">
                        <c:v>2.2999999999999998</c:v>
                      </c:pt>
                      <c:pt idx="460">
                        <c:v>2.0499999999999998</c:v>
                      </c:pt>
                      <c:pt idx="461">
                        <c:v>2.1</c:v>
                      </c:pt>
                      <c:pt idx="462">
                        <c:v>2.2999999999999998</c:v>
                      </c:pt>
                      <c:pt idx="463">
                        <c:v>2.25</c:v>
                      </c:pt>
                      <c:pt idx="464">
                        <c:v>2.15</c:v>
                      </c:pt>
                      <c:pt idx="465">
                        <c:v>2.0499999999999998</c:v>
                      </c:pt>
                      <c:pt idx="466">
                        <c:v>2.1</c:v>
                      </c:pt>
                      <c:pt idx="467">
                        <c:v>2</c:v>
                      </c:pt>
                      <c:pt idx="468">
                        <c:v>2.2999999999999998</c:v>
                      </c:pt>
                      <c:pt idx="469">
                        <c:v>2.35</c:v>
                      </c:pt>
                      <c:pt idx="470">
                        <c:v>2.25</c:v>
                      </c:pt>
                      <c:pt idx="471">
                        <c:v>2</c:v>
                      </c:pt>
                      <c:pt idx="472">
                        <c:v>2.15</c:v>
                      </c:pt>
                      <c:pt idx="473">
                        <c:v>2</c:v>
                      </c:pt>
                      <c:pt idx="474">
                        <c:v>2.2999999999999998</c:v>
                      </c:pt>
                      <c:pt idx="475">
                        <c:v>2.2999999999999998</c:v>
                      </c:pt>
                      <c:pt idx="476">
                        <c:v>2.2000000000000002</c:v>
                      </c:pt>
                      <c:pt idx="477">
                        <c:v>2.2999999999999998</c:v>
                      </c:pt>
                      <c:pt idx="478">
                        <c:v>2.4500000000000002</c:v>
                      </c:pt>
                      <c:pt idx="479">
                        <c:v>2.6</c:v>
                      </c:pt>
                      <c:pt idx="480">
                        <c:v>2.65</c:v>
                      </c:pt>
                      <c:pt idx="481">
                        <c:v>2.75</c:v>
                      </c:pt>
                      <c:pt idx="482">
                        <c:v>2.6</c:v>
                      </c:pt>
                      <c:pt idx="483">
                        <c:v>2.5</c:v>
                      </c:pt>
                      <c:pt idx="484">
                        <c:v>2.4</c:v>
                      </c:pt>
                      <c:pt idx="485">
                        <c:v>2.4</c:v>
                      </c:pt>
                      <c:pt idx="486">
                        <c:v>2.5</c:v>
                      </c:pt>
                      <c:pt idx="487">
                        <c:v>2.5499999999999998</c:v>
                      </c:pt>
                      <c:pt idx="488">
                        <c:v>2.65</c:v>
                      </c:pt>
                      <c:pt idx="489">
                        <c:v>2.65</c:v>
                      </c:pt>
                      <c:pt idx="490">
                        <c:v>2.65</c:v>
                      </c:pt>
                      <c:pt idx="491">
                        <c:v>2.2000000000000002</c:v>
                      </c:pt>
                      <c:pt idx="492">
                        <c:v>2.35</c:v>
                      </c:pt>
                      <c:pt idx="493">
                        <c:v>2.2000000000000002</c:v>
                      </c:pt>
                      <c:pt idx="494">
                        <c:v>1.95</c:v>
                      </c:pt>
                      <c:pt idx="495">
                        <c:v>1.95</c:v>
                      </c:pt>
                      <c:pt idx="496">
                        <c:v>2</c:v>
                      </c:pt>
                      <c:pt idx="497">
                        <c:v>2.15</c:v>
                      </c:pt>
                      <c:pt idx="498">
                        <c:v>2.7</c:v>
                      </c:pt>
                      <c:pt idx="499">
                        <c:v>3.05</c:v>
                      </c:pt>
                      <c:pt idx="500">
                        <c:v>2.95</c:v>
                      </c:pt>
                      <c:pt idx="501">
                        <c:v>2.7</c:v>
                      </c:pt>
                      <c:pt idx="502">
                        <c:v>2.4</c:v>
                      </c:pt>
                      <c:pt idx="503">
                        <c:v>2.4500000000000002</c:v>
                      </c:pt>
                      <c:pt idx="504">
                        <c:v>3.05</c:v>
                      </c:pt>
                      <c:pt idx="505">
                        <c:v>3.15</c:v>
                      </c:pt>
                      <c:pt idx="506">
                        <c:v>3.6</c:v>
                      </c:pt>
                      <c:pt idx="507">
                        <c:v>3.5</c:v>
                      </c:pt>
                      <c:pt idx="508">
                        <c:v>3.4</c:v>
                      </c:pt>
                      <c:pt idx="509">
                        <c:v>3.45</c:v>
                      </c:pt>
                      <c:pt idx="510">
                        <c:v>3.9</c:v>
                      </c:pt>
                      <c:pt idx="511">
                        <c:v>3.8</c:v>
                      </c:pt>
                      <c:pt idx="512">
                        <c:v>3.6</c:v>
                      </c:pt>
                      <c:pt idx="513">
                        <c:v>3.4</c:v>
                      </c:pt>
                      <c:pt idx="514">
                        <c:v>3.5</c:v>
                      </c:pt>
                      <c:pt idx="515">
                        <c:v>3.7</c:v>
                      </c:pt>
                      <c:pt idx="516">
                        <c:v>3.6</c:v>
                      </c:pt>
                      <c:pt idx="517">
                        <c:v>3.3</c:v>
                      </c:pt>
                      <c:pt idx="518">
                        <c:v>3.2</c:v>
                      </c:pt>
                      <c:pt idx="519">
                        <c:v>3.25</c:v>
                      </c:pt>
                      <c:pt idx="520">
                        <c:v>3.05</c:v>
                      </c:pt>
                      <c:pt idx="521">
                        <c:v>3.25</c:v>
                      </c:pt>
                      <c:pt idx="522">
                        <c:v>3.4</c:v>
                      </c:pt>
                      <c:pt idx="523">
                        <c:v>3.3</c:v>
                      </c:pt>
                      <c:pt idx="524">
                        <c:v>2.9</c:v>
                      </c:pt>
                      <c:pt idx="525">
                        <c:v>2.8</c:v>
                      </c:pt>
                      <c:pt idx="526">
                        <c:v>3.1</c:v>
                      </c:pt>
                      <c:pt idx="527">
                        <c:v>3.45</c:v>
                      </c:pt>
                      <c:pt idx="528">
                        <c:v>3.45</c:v>
                      </c:pt>
                      <c:pt idx="529">
                        <c:v>3.4</c:v>
                      </c:pt>
                      <c:pt idx="530">
                        <c:v>3.1</c:v>
                      </c:pt>
                      <c:pt idx="531">
                        <c:v>2.95</c:v>
                      </c:pt>
                      <c:pt idx="532">
                        <c:v>2.8</c:v>
                      </c:pt>
                      <c:pt idx="533">
                        <c:v>2.7</c:v>
                      </c:pt>
                      <c:pt idx="534">
                        <c:v>2.7</c:v>
                      </c:pt>
                      <c:pt idx="535">
                        <c:v>2.7</c:v>
                      </c:pt>
                      <c:pt idx="536">
                        <c:v>2.95</c:v>
                      </c:pt>
                      <c:pt idx="537">
                        <c:v>3.2</c:v>
                      </c:pt>
                      <c:pt idx="538">
                        <c:v>2.95</c:v>
                      </c:pt>
                      <c:pt idx="539">
                        <c:v>2.8</c:v>
                      </c:pt>
                      <c:pt idx="540">
                        <c:v>2.8</c:v>
                      </c:pt>
                      <c:pt idx="541">
                        <c:v>2.9</c:v>
                      </c:pt>
                      <c:pt idx="542">
                        <c:v>3.35</c:v>
                      </c:pt>
                      <c:pt idx="543">
                        <c:v>3.5</c:v>
                      </c:pt>
                      <c:pt idx="544">
                        <c:v>3.35</c:v>
                      </c:pt>
                      <c:pt idx="545">
                        <c:v>3.15</c:v>
                      </c:pt>
                      <c:pt idx="546">
                        <c:v>3.3</c:v>
                      </c:pt>
                      <c:pt idx="547">
                        <c:v>3.35</c:v>
                      </c:pt>
                      <c:pt idx="548">
                        <c:v>3.5</c:v>
                      </c:pt>
                      <c:pt idx="549">
                        <c:v>3.5</c:v>
                      </c:pt>
                      <c:pt idx="550">
                        <c:v>3.65</c:v>
                      </c:pt>
                      <c:pt idx="551">
                        <c:v>3.6</c:v>
                      </c:pt>
                      <c:pt idx="552">
                        <c:v>3.15</c:v>
                      </c:pt>
                      <c:pt idx="553">
                        <c:v>2.95</c:v>
                      </c:pt>
                      <c:pt idx="554">
                        <c:v>2.95</c:v>
                      </c:pt>
                      <c:pt idx="555">
                        <c:v>3.1</c:v>
                      </c:pt>
                      <c:pt idx="556">
                        <c:v>3.45</c:v>
                      </c:pt>
                      <c:pt idx="557">
                        <c:v>3.1</c:v>
                      </c:pt>
                      <c:pt idx="558">
                        <c:v>3</c:v>
                      </c:pt>
                      <c:pt idx="559">
                        <c:v>3</c:v>
                      </c:pt>
                      <c:pt idx="560">
                        <c:v>3.5</c:v>
                      </c:pt>
                      <c:pt idx="561">
                        <c:v>3.6</c:v>
                      </c:pt>
                      <c:pt idx="562">
                        <c:v>3.6</c:v>
                      </c:pt>
                      <c:pt idx="563">
                        <c:v>3.75</c:v>
                      </c:pt>
                      <c:pt idx="564">
                        <c:v>4</c:v>
                      </c:pt>
                      <c:pt idx="565">
                        <c:v>3.85</c:v>
                      </c:pt>
                      <c:pt idx="566">
                        <c:v>3.5</c:v>
                      </c:pt>
                      <c:pt idx="567">
                        <c:v>3.35</c:v>
                      </c:pt>
                      <c:pt idx="568">
                        <c:v>3.2</c:v>
                      </c:pt>
                      <c:pt idx="569">
                        <c:v>3.1</c:v>
                      </c:pt>
                      <c:pt idx="570">
                        <c:v>3.1</c:v>
                      </c:pt>
                      <c:pt idx="571">
                        <c:v>3.1</c:v>
                      </c:pt>
                      <c:pt idx="572">
                        <c:v>3.2</c:v>
                      </c:pt>
                      <c:pt idx="573">
                        <c:v>3.2</c:v>
                      </c:pt>
                      <c:pt idx="574">
                        <c:v>3.15</c:v>
                      </c:pt>
                      <c:pt idx="575">
                        <c:v>3</c:v>
                      </c:pt>
                      <c:pt idx="576">
                        <c:v>3.3</c:v>
                      </c:pt>
                      <c:pt idx="577">
                        <c:v>3.4</c:v>
                      </c:pt>
                      <c:pt idx="578">
                        <c:v>2.9</c:v>
                      </c:pt>
                      <c:pt idx="579">
                        <c:v>2.8</c:v>
                      </c:pt>
                      <c:pt idx="580">
                        <c:v>2.85</c:v>
                      </c:pt>
                      <c:pt idx="581">
                        <c:v>2.9</c:v>
                      </c:pt>
                      <c:pt idx="582">
                        <c:v>3.2</c:v>
                      </c:pt>
                      <c:pt idx="583">
                        <c:v>3.2</c:v>
                      </c:pt>
                      <c:pt idx="584">
                        <c:v>3.2</c:v>
                      </c:pt>
                      <c:pt idx="585">
                        <c:v>3.1</c:v>
                      </c:pt>
                      <c:pt idx="586">
                        <c:v>2.95</c:v>
                      </c:pt>
                      <c:pt idx="587">
                        <c:v>3.1</c:v>
                      </c:pt>
                      <c:pt idx="588">
                        <c:v>3.65</c:v>
                      </c:pt>
                      <c:pt idx="589">
                        <c:v>3.7</c:v>
                      </c:pt>
                      <c:pt idx="590">
                        <c:v>4.0999999999999996</c:v>
                      </c:pt>
                      <c:pt idx="591">
                        <c:v>4.2</c:v>
                      </c:pt>
                      <c:pt idx="592">
                        <c:v>4.1500000000000004</c:v>
                      </c:pt>
                      <c:pt idx="593">
                        <c:v>4.2</c:v>
                      </c:pt>
                      <c:pt idx="594">
                        <c:v>4.2</c:v>
                      </c:pt>
                      <c:pt idx="595">
                        <c:v>4.4000000000000004</c:v>
                      </c:pt>
                      <c:pt idx="596">
                        <c:v>4.3499999999999996</c:v>
                      </c:pt>
                      <c:pt idx="597">
                        <c:v>4.4000000000000004</c:v>
                      </c:pt>
                      <c:pt idx="598">
                        <c:v>4.3499999999999996</c:v>
                      </c:pt>
                      <c:pt idx="599">
                        <c:v>4.4000000000000004</c:v>
                      </c:pt>
                      <c:pt idx="600">
                        <c:v>4.4000000000000004</c:v>
                      </c:pt>
                      <c:pt idx="601">
                        <c:v>4.4000000000000004</c:v>
                      </c:pt>
                      <c:pt idx="602">
                        <c:v>4.4000000000000004</c:v>
                      </c:pt>
                      <c:pt idx="603">
                        <c:v>4.45</c:v>
                      </c:pt>
                      <c:pt idx="604">
                        <c:v>4.45</c:v>
                      </c:pt>
                      <c:pt idx="605">
                        <c:v>4.5</c:v>
                      </c:pt>
                      <c:pt idx="606">
                        <c:v>4.55</c:v>
                      </c:pt>
                      <c:pt idx="607">
                        <c:v>4.55</c:v>
                      </c:pt>
                      <c:pt idx="608">
                        <c:v>4.5</c:v>
                      </c:pt>
                      <c:pt idx="609">
                        <c:v>4.45</c:v>
                      </c:pt>
                      <c:pt idx="610">
                        <c:v>4.4000000000000004</c:v>
                      </c:pt>
                      <c:pt idx="611">
                        <c:v>4.4000000000000004</c:v>
                      </c:pt>
                      <c:pt idx="612">
                        <c:v>4.4000000000000004</c:v>
                      </c:pt>
                      <c:pt idx="613">
                        <c:v>4.45</c:v>
                      </c:pt>
                      <c:pt idx="614">
                        <c:v>4.45</c:v>
                      </c:pt>
                      <c:pt idx="615">
                        <c:v>4.4000000000000004</c:v>
                      </c:pt>
                      <c:pt idx="616">
                        <c:v>4.2</c:v>
                      </c:pt>
                      <c:pt idx="617">
                        <c:v>4.1500000000000004</c:v>
                      </c:pt>
                      <c:pt idx="618">
                        <c:v>3.9</c:v>
                      </c:pt>
                      <c:pt idx="619">
                        <c:v>4.05</c:v>
                      </c:pt>
                      <c:pt idx="620">
                        <c:v>4.2</c:v>
                      </c:pt>
                      <c:pt idx="621">
                        <c:v>4.1500000000000004</c:v>
                      </c:pt>
                      <c:pt idx="622">
                        <c:v>4.2</c:v>
                      </c:pt>
                      <c:pt idx="623">
                        <c:v>4.25</c:v>
                      </c:pt>
                      <c:pt idx="624">
                        <c:v>4.3</c:v>
                      </c:pt>
                      <c:pt idx="625">
                        <c:v>4.3</c:v>
                      </c:pt>
                      <c:pt idx="626">
                        <c:v>4.4000000000000004</c:v>
                      </c:pt>
                      <c:pt idx="627">
                        <c:v>4.4000000000000004</c:v>
                      </c:pt>
                      <c:pt idx="628">
                        <c:v>4.5</c:v>
                      </c:pt>
                      <c:pt idx="629">
                        <c:v>4.55</c:v>
                      </c:pt>
                      <c:pt idx="630">
                        <c:v>4.5999999999999996</c:v>
                      </c:pt>
                      <c:pt idx="631">
                        <c:v>4.5999999999999996</c:v>
                      </c:pt>
                      <c:pt idx="632">
                        <c:v>4.5999999999999996</c:v>
                      </c:pt>
                      <c:pt idx="633">
                        <c:v>4.55</c:v>
                      </c:pt>
                      <c:pt idx="634">
                        <c:v>4.45</c:v>
                      </c:pt>
                      <c:pt idx="635">
                        <c:v>4.4000000000000004</c:v>
                      </c:pt>
                      <c:pt idx="636">
                        <c:v>4.25</c:v>
                      </c:pt>
                      <c:pt idx="637">
                        <c:v>4.0999999999999996</c:v>
                      </c:pt>
                      <c:pt idx="638">
                        <c:v>4.0999999999999996</c:v>
                      </c:pt>
                      <c:pt idx="639">
                        <c:v>4.17</c:v>
                      </c:pt>
                      <c:pt idx="640">
                        <c:v>4.2</c:v>
                      </c:pt>
                      <c:pt idx="641">
                        <c:v>4.0999999999999996</c:v>
                      </c:pt>
                      <c:pt idx="642">
                        <c:v>4.0999999999999996</c:v>
                      </c:pt>
                      <c:pt idx="643">
                        <c:v>4.1500000000000004</c:v>
                      </c:pt>
                      <c:pt idx="644">
                        <c:v>4.3</c:v>
                      </c:pt>
                      <c:pt idx="645">
                        <c:v>4.3</c:v>
                      </c:pt>
                      <c:pt idx="646">
                        <c:v>4.25</c:v>
                      </c:pt>
                      <c:pt idx="647">
                        <c:v>4.3</c:v>
                      </c:pt>
                      <c:pt idx="648">
                        <c:v>4.3499999999999996</c:v>
                      </c:pt>
                      <c:pt idx="649">
                        <c:v>4.4000000000000004</c:v>
                      </c:pt>
                      <c:pt idx="650">
                        <c:v>4.4000000000000004</c:v>
                      </c:pt>
                      <c:pt idx="651">
                        <c:v>4.4000000000000004</c:v>
                      </c:pt>
                      <c:pt idx="652">
                        <c:v>4.45</c:v>
                      </c:pt>
                      <c:pt idx="653">
                        <c:v>4.45</c:v>
                      </c:pt>
                      <c:pt idx="654">
                        <c:v>4.45</c:v>
                      </c:pt>
                      <c:pt idx="655">
                        <c:v>4.3499999999999996</c:v>
                      </c:pt>
                      <c:pt idx="656">
                        <c:v>4.3</c:v>
                      </c:pt>
                      <c:pt idx="657">
                        <c:v>4.25</c:v>
                      </c:pt>
                      <c:pt idx="658">
                        <c:v>4.0999999999999996</c:v>
                      </c:pt>
                      <c:pt idx="659">
                        <c:v>4.0999999999999996</c:v>
                      </c:pt>
                      <c:pt idx="660">
                        <c:v>4</c:v>
                      </c:pt>
                      <c:pt idx="661">
                        <c:v>3.9</c:v>
                      </c:pt>
                      <c:pt idx="662">
                        <c:v>4.0999999999999996</c:v>
                      </c:pt>
                      <c:pt idx="663">
                        <c:v>4.2</c:v>
                      </c:pt>
                      <c:pt idx="664">
                        <c:v>4.05</c:v>
                      </c:pt>
                      <c:pt idx="665">
                        <c:v>3.9</c:v>
                      </c:pt>
                      <c:pt idx="666">
                        <c:v>3.8</c:v>
                      </c:pt>
                      <c:pt idx="667">
                        <c:v>3.65</c:v>
                      </c:pt>
                      <c:pt idx="668">
                        <c:v>3.6</c:v>
                      </c:pt>
                      <c:pt idx="669">
                        <c:v>3.6</c:v>
                      </c:pt>
                      <c:pt idx="670">
                        <c:v>3.55</c:v>
                      </c:pt>
                      <c:pt idx="671">
                        <c:v>3.3</c:v>
                      </c:pt>
                      <c:pt idx="672">
                        <c:v>3.55</c:v>
                      </c:pt>
                      <c:pt idx="673">
                        <c:v>3.6</c:v>
                      </c:pt>
                      <c:pt idx="674">
                        <c:v>3.5</c:v>
                      </c:pt>
                      <c:pt idx="675">
                        <c:v>3.6</c:v>
                      </c:pt>
                      <c:pt idx="676">
                        <c:v>3.65</c:v>
                      </c:pt>
                      <c:pt idx="677">
                        <c:v>3.6</c:v>
                      </c:pt>
                      <c:pt idx="678">
                        <c:v>3.65</c:v>
                      </c:pt>
                      <c:pt idx="679">
                        <c:v>3.7</c:v>
                      </c:pt>
                      <c:pt idx="680">
                        <c:v>3.5</c:v>
                      </c:pt>
                      <c:pt idx="681">
                        <c:v>3.35</c:v>
                      </c:pt>
                      <c:pt idx="682">
                        <c:v>3.45</c:v>
                      </c:pt>
                      <c:pt idx="683">
                        <c:v>3.6</c:v>
                      </c:pt>
                      <c:pt idx="684">
                        <c:v>3.5</c:v>
                      </c:pt>
                      <c:pt idx="685">
                        <c:v>3.55</c:v>
                      </c:pt>
                      <c:pt idx="686">
                        <c:v>3.65</c:v>
                      </c:pt>
                      <c:pt idx="687">
                        <c:v>3.6</c:v>
                      </c:pt>
                      <c:pt idx="688">
                        <c:v>3.2</c:v>
                      </c:pt>
                      <c:pt idx="689">
                        <c:v>3.2</c:v>
                      </c:pt>
                      <c:pt idx="690">
                        <c:v>3.3</c:v>
                      </c:pt>
                      <c:pt idx="691">
                        <c:v>3.2</c:v>
                      </c:pt>
                      <c:pt idx="692">
                        <c:v>3.3</c:v>
                      </c:pt>
                      <c:pt idx="693">
                        <c:v>3.2</c:v>
                      </c:pt>
                      <c:pt idx="694">
                        <c:v>3.3</c:v>
                      </c:pt>
                      <c:pt idx="695">
                        <c:v>3.7</c:v>
                      </c:pt>
                      <c:pt idx="696">
                        <c:v>3.45</c:v>
                      </c:pt>
                      <c:pt idx="697">
                        <c:v>3.3</c:v>
                      </c:pt>
                      <c:pt idx="698">
                        <c:v>3</c:v>
                      </c:pt>
                      <c:pt idx="699">
                        <c:v>3</c:v>
                      </c:pt>
                      <c:pt idx="700">
                        <c:v>3.2</c:v>
                      </c:pt>
                      <c:pt idx="701">
                        <c:v>3.55</c:v>
                      </c:pt>
                      <c:pt idx="702">
                        <c:v>3.75</c:v>
                      </c:pt>
                      <c:pt idx="703">
                        <c:v>3.8</c:v>
                      </c:pt>
                      <c:pt idx="704">
                        <c:v>3.7</c:v>
                      </c:pt>
                      <c:pt idx="705">
                        <c:v>3.6</c:v>
                      </c:pt>
                      <c:pt idx="706">
                        <c:v>3.2</c:v>
                      </c:pt>
                      <c:pt idx="707">
                        <c:v>3.3</c:v>
                      </c:pt>
                      <c:pt idx="708">
                        <c:v>3.3</c:v>
                      </c:pt>
                      <c:pt idx="709">
                        <c:v>3.2</c:v>
                      </c:pt>
                      <c:pt idx="710">
                        <c:v>3</c:v>
                      </c:pt>
                      <c:pt idx="711">
                        <c:v>2.95</c:v>
                      </c:pt>
                      <c:pt idx="712">
                        <c:v>3</c:v>
                      </c:pt>
                      <c:pt idx="713">
                        <c:v>3.1</c:v>
                      </c:pt>
                      <c:pt idx="714">
                        <c:v>2.8</c:v>
                      </c:pt>
                      <c:pt idx="715">
                        <c:v>2.65</c:v>
                      </c:pt>
                      <c:pt idx="716">
                        <c:v>2.75</c:v>
                      </c:pt>
                      <c:pt idx="717">
                        <c:v>2.65</c:v>
                      </c:pt>
                      <c:pt idx="718">
                        <c:v>2.5</c:v>
                      </c:pt>
                      <c:pt idx="719">
                        <c:v>2.5</c:v>
                      </c:pt>
                      <c:pt idx="720">
                        <c:v>2.6</c:v>
                      </c:pt>
                      <c:pt idx="721">
                        <c:v>2.6</c:v>
                      </c:pt>
                      <c:pt idx="722">
                        <c:v>2.6</c:v>
                      </c:pt>
                      <c:pt idx="723">
                        <c:v>2.65</c:v>
                      </c:pt>
                      <c:pt idx="724">
                        <c:v>2.75</c:v>
                      </c:pt>
                      <c:pt idx="725">
                        <c:v>2.7</c:v>
                      </c:pt>
                      <c:pt idx="726">
                        <c:v>2.35</c:v>
                      </c:pt>
                      <c:pt idx="727">
                        <c:v>2.2999999999999998</c:v>
                      </c:pt>
                      <c:pt idx="728">
                        <c:v>2.2000000000000002</c:v>
                      </c:pt>
                      <c:pt idx="729">
                        <c:v>2.2000000000000002</c:v>
                      </c:pt>
                      <c:pt idx="730">
                        <c:v>2.0499999999999998</c:v>
                      </c:pt>
                      <c:pt idx="731">
                        <c:v>2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1278-4808-8539-955BB81314B0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DATOS!$L$2</c15:sqref>
                        </c15:formulaRef>
                      </c:ext>
                    </c:extLst>
                    <c:strCache>
                      <c:ptCount val="1"/>
                      <c:pt idx="0">
                        <c:v>2005</c:v>
                      </c:pt>
                    </c:strCache>
                  </c:strRef>
                </c:tx>
                <c:spPr>
                  <a:ln w="1270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DATOS!$L$3:$L$734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1.9</c:v>
                      </c:pt>
                      <c:pt idx="1">
                        <c:v>1.9</c:v>
                      </c:pt>
                      <c:pt idx="2">
                        <c:v>2</c:v>
                      </c:pt>
                      <c:pt idx="3">
                        <c:v>1.9</c:v>
                      </c:pt>
                      <c:pt idx="4">
                        <c:v>1.9</c:v>
                      </c:pt>
                      <c:pt idx="5">
                        <c:v>2</c:v>
                      </c:pt>
                      <c:pt idx="6">
                        <c:v>1.85</c:v>
                      </c:pt>
                      <c:pt idx="7">
                        <c:v>2</c:v>
                      </c:pt>
                      <c:pt idx="8">
                        <c:v>2.0499999999999998</c:v>
                      </c:pt>
                      <c:pt idx="9">
                        <c:v>1.95</c:v>
                      </c:pt>
                      <c:pt idx="10">
                        <c:v>2.1</c:v>
                      </c:pt>
                      <c:pt idx="11">
                        <c:v>2.2000000000000002</c:v>
                      </c:pt>
                      <c:pt idx="12">
                        <c:v>2.2000000000000002</c:v>
                      </c:pt>
                      <c:pt idx="13">
                        <c:v>2.2000000000000002</c:v>
                      </c:pt>
                      <c:pt idx="14">
                        <c:v>2.6</c:v>
                      </c:pt>
                      <c:pt idx="15">
                        <c:v>2.7</c:v>
                      </c:pt>
                      <c:pt idx="16">
                        <c:v>2.7</c:v>
                      </c:pt>
                      <c:pt idx="17">
                        <c:v>2.6</c:v>
                      </c:pt>
                      <c:pt idx="18">
                        <c:v>2.5</c:v>
                      </c:pt>
                      <c:pt idx="19">
                        <c:v>2.65</c:v>
                      </c:pt>
                      <c:pt idx="20">
                        <c:v>2.6</c:v>
                      </c:pt>
                      <c:pt idx="21">
                        <c:v>2.5</c:v>
                      </c:pt>
                      <c:pt idx="22">
                        <c:v>2.5</c:v>
                      </c:pt>
                      <c:pt idx="23">
                        <c:v>2.65</c:v>
                      </c:pt>
                      <c:pt idx="24">
                        <c:v>2.8</c:v>
                      </c:pt>
                      <c:pt idx="25">
                        <c:v>2.5499999999999998</c:v>
                      </c:pt>
                      <c:pt idx="26">
                        <c:v>2.5</c:v>
                      </c:pt>
                      <c:pt idx="27">
                        <c:v>2.4</c:v>
                      </c:pt>
                      <c:pt idx="28">
                        <c:v>2.7</c:v>
                      </c:pt>
                      <c:pt idx="29">
                        <c:v>2.85</c:v>
                      </c:pt>
                      <c:pt idx="30">
                        <c:v>3.55</c:v>
                      </c:pt>
                      <c:pt idx="31">
                        <c:v>3.3</c:v>
                      </c:pt>
                      <c:pt idx="32">
                        <c:v>3.3</c:v>
                      </c:pt>
                      <c:pt idx="33">
                        <c:v>3.3</c:v>
                      </c:pt>
                      <c:pt idx="34">
                        <c:v>3.35</c:v>
                      </c:pt>
                      <c:pt idx="35">
                        <c:v>3.5</c:v>
                      </c:pt>
                      <c:pt idx="36">
                        <c:v>3.25</c:v>
                      </c:pt>
                      <c:pt idx="37">
                        <c:v>3</c:v>
                      </c:pt>
                      <c:pt idx="38">
                        <c:v>2.75</c:v>
                      </c:pt>
                      <c:pt idx="39">
                        <c:v>2.6</c:v>
                      </c:pt>
                      <c:pt idx="40">
                        <c:v>2.5</c:v>
                      </c:pt>
                      <c:pt idx="41">
                        <c:v>2.4</c:v>
                      </c:pt>
                      <c:pt idx="42">
                        <c:v>2.2999999999999998</c:v>
                      </c:pt>
                      <c:pt idx="43">
                        <c:v>2.2999999999999998</c:v>
                      </c:pt>
                      <c:pt idx="44">
                        <c:v>2.1</c:v>
                      </c:pt>
                      <c:pt idx="45">
                        <c:v>2.1</c:v>
                      </c:pt>
                      <c:pt idx="46">
                        <c:v>2.2000000000000002</c:v>
                      </c:pt>
                      <c:pt idx="47">
                        <c:v>2</c:v>
                      </c:pt>
                      <c:pt idx="48">
                        <c:v>1.9</c:v>
                      </c:pt>
                      <c:pt idx="49">
                        <c:v>2</c:v>
                      </c:pt>
                      <c:pt idx="50">
                        <c:v>2.1</c:v>
                      </c:pt>
                      <c:pt idx="51">
                        <c:v>1.95</c:v>
                      </c:pt>
                      <c:pt idx="52">
                        <c:v>2</c:v>
                      </c:pt>
                      <c:pt idx="53">
                        <c:v>1.9</c:v>
                      </c:pt>
                      <c:pt idx="54">
                        <c:v>2.15</c:v>
                      </c:pt>
                      <c:pt idx="55">
                        <c:v>2.0699999999999998</c:v>
                      </c:pt>
                      <c:pt idx="56">
                        <c:v>1.98</c:v>
                      </c:pt>
                      <c:pt idx="57">
                        <c:v>1.9</c:v>
                      </c:pt>
                      <c:pt idx="58">
                        <c:v>1.8</c:v>
                      </c:pt>
                      <c:pt idx="59">
                        <c:v>1.8</c:v>
                      </c:pt>
                      <c:pt idx="60">
                        <c:v>2.1</c:v>
                      </c:pt>
                      <c:pt idx="61">
                        <c:v>2.2000000000000002</c:v>
                      </c:pt>
                      <c:pt idx="62">
                        <c:v>2.25</c:v>
                      </c:pt>
                      <c:pt idx="63">
                        <c:v>2.2000000000000002</c:v>
                      </c:pt>
                      <c:pt idx="64">
                        <c:v>2.25</c:v>
                      </c:pt>
                      <c:pt idx="65">
                        <c:v>2.35</c:v>
                      </c:pt>
                      <c:pt idx="66">
                        <c:v>2.4500000000000002</c:v>
                      </c:pt>
                      <c:pt idx="67">
                        <c:v>2.2000000000000002</c:v>
                      </c:pt>
                      <c:pt idx="68">
                        <c:v>2.2000000000000002</c:v>
                      </c:pt>
                      <c:pt idx="69">
                        <c:v>2.2999999999999998</c:v>
                      </c:pt>
                      <c:pt idx="70">
                        <c:v>2.2999999999999998</c:v>
                      </c:pt>
                      <c:pt idx="71">
                        <c:v>2.2000000000000002</c:v>
                      </c:pt>
                      <c:pt idx="72">
                        <c:v>2.2000000000000002</c:v>
                      </c:pt>
                      <c:pt idx="73">
                        <c:v>2.1</c:v>
                      </c:pt>
                      <c:pt idx="74">
                        <c:v>2.15</c:v>
                      </c:pt>
                      <c:pt idx="75">
                        <c:v>2</c:v>
                      </c:pt>
                      <c:pt idx="76">
                        <c:v>2.0499999999999998</c:v>
                      </c:pt>
                      <c:pt idx="77">
                        <c:v>2.1</c:v>
                      </c:pt>
                      <c:pt idx="78">
                        <c:v>2.2000000000000002</c:v>
                      </c:pt>
                      <c:pt idx="79">
                        <c:v>2.65</c:v>
                      </c:pt>
                      <c:pt idx="80">
                        <c:v>3.1</c:v>
                      </c:pt>
                      <c:pt idx="81">
                        <c:v>3.1</c:v>
                      </c:pt>
                      <c:pt idx="82">
                        <c:v>3</c:v>
                      </c:pt>
                      <c:pt idx="83">
                        <c:v>3.1</c:v>
                      </c:pt>
                      <c:pt idx="84">
                        <c:v>3.65</c:v>
                      </c:pt>
                      <c:pt idx="85">
                        <c:v>3.9</c:v>
                      </c:pt>
                      <c:pt idx="86">
                        <c:v>3.95</c:v>
                      </c:pt>
                      <c:pt idx="87">
                        <c:v>3.95</c:v>
                      </c:pt>
                      <c:pt idx="88">
                        <c:v>4.25</c:v>
                      </c:pt>
                      <c:pt idx="89">
                        <c:v>4.1500000000000004</c:v>
                      </c:pt>
                      <c:pt idx="90">
                        <c:v>3.95</c:v>
                      </c:pt>
                      <c:pt idx="91">
                        <c:v>4</c:v>
                      </c:pt>
                      <c:pt idx="92">
                        <c:v>4.05</c:v>
                      </c:pt>
                      <c:pt idx="93">
                        <c:v>3.95</c:v>
                      </c:pt>
                      <c:pt idx="94">
                        <c:v>3.8</c:v>
                      </c:pt>
                      <c:pt idx="95">
                        <c:v>3.65</c:v>
                      </c:pt>
                      <c:pt idx="96">
                        <c:v>3.35</c:v>
                      </c:pt>
                      <c:pt idx="97">
                        <c:v>3.25</c:v>
                      </c:pt>
                      <c:pt idx="98">
                        <c:v>3.05</c:v>
                      </c:pt>
                      <c:pt idx="99">
                        <c:v>2.95</c:v>
                      </c:pt>
                      <c:pt idx="100">
                        <c:v>2.95</c:v>
                      </c:pt>
                      <c:pt idx="101">
                        <c:v>2.85</c:v>
                      </c:pt>
                      <c:pt idx="102">
                        <c:v>2.5499999999999998</c:v>
                      </c:pt>
                      <c:pt idx="103">
                        <c:v>2.5</c:v>
                      </c:pt>
                      <c:pt idx="104">
                        <c:v>2.4</c:v>
                      </c:pt>
                      <c:pt idx="105">
                        <c:v>2.35</c:v>
                      </c:pt>
                      <c:pt idx="106">
                        <c:v>2.35</c:v>
                      </c:pt>
                      <c:pt idx="107">
                        <c:v>2.4500000000000002</c:v>
                      </c:pt>
                      <c:pt idx="108">
                        <c:v>2.35</c:v>
                      </c:pt>
                      <c:pt idx="109">
                        <c:v>2.25</c:v>
                      </c:pt>
                      <c:pt idx="110">
                        <c:v>2.15</c:v>
                      </c:pt>
                      <c:pt idx="111">
                        <c:v>2.1</c:v>
                      </c:pt>
                      <c:pt idx="112">
                        <c:v>2</c:v>
                      </c:pt>
                      <c:pt idx="113">
                        <c:v>2.1</c:v>
                      </c:pt>
                      <c:pt idx="114">
                        <c:v>2.15</c:v>
                      </c:pt>
                      <c:pt idx="115">
                        <c:v>2.2000000000000002</c:v>
                      </c:pt>
                      <c:pt idx="116">
                        <c:v>2.2000000000000002</c:v>
                      </c:pt>
                      <c:pt idx="117">
                        <c:v>2.1</c:v>
                      </c:pt>
                      <c:pt idx="118">
                        <c:v>2.04</c:v>
                      </c:pt>
                      <c:pt idx="119">
                        <c:v>2.0699999999999998</c:v>
                      </c:pt>
                      <c:pt idx="120">
                        <c:v>2</c:v>
                      </c:pt>
                      <c:pt idx="121">
                        <c:v>1.95</c:v>
                      </c:pt>
                      <c:pt idx="122">
                        <c:v>1.9</c:v>
                      </c:pt>
                      <c:pt idx="123">
                        <c:v>1.95</c:v>
                      </c:pt>
                      <c:pt idx="124">
                        <c:v>2.5499999999999998</c:v>
                      </c:pt>
                      <c:pt idx="125">
                        <c:v>2.5</c:v>
                      </c:pt>
                      <c:pt idx="126">
                        <c:v>2.25</c:v>
                      </c:pt>
                      <c:pt idx="127">
                        <c:v>2.25</c:v>
                      </c:pt>
                      <c:pt idx="128">
                        <c:v>2.2999999999999998</c:v>
                      </c:pt>
                      <c:pt idx="129">
                        <c:v>2.5</c:v>
                      </c:pt>
                      <c:pt idx="130">
                        <c:v>3</c:v>
                      </c:pt>
                      <c:pt idx="131">
                        <c:v>3.1</c:v>
                      </c:pt>
                      <c:pt idx="132">
                        <c:v>3.15</c:v>
                      </c:pt>
                      <c:pt idx="133">
                        <c:v>3.1</c:v>
                      </c:pt>
                      <c:pt idx="134">
                        <c:v>2.9</c:v>
                      </c:pt>
                      <c:pt idx="135">
                        <c:v>2.75</c:v>
                      </c:pt>
                      <c:pt idx="136">
                        <c:v>2.7</c:v>
                      </c:pt>
                      <c:pt idx="137">
                        <c:v>2.7</c:v>
                      </c:pt>
                      <c:pt idx="138">
                        <c:v>2.7</c:v>
                      </c:pt>
                      <c:pt idx="139">
                        <c:v>3</c:v>
                      </c:pt>
                      <c:pt idx="140">
                        <c:v>2.9</c:v>
                      </c:pt>
                      <c:pt idx="141">
                        <c:v>2.6</c:v>
                      </c:pt>
                      <c:pt idx="142">
                        <c:v>2.5499999999999998</c:v>
                      </c:pt>
                      <c:pt idx="143">
                        <c:v>2.4</c:v>
                      </c:pt>
                      <c:pt idx="144">
                        <c:v>2.4</c:v>
                      </c:pt>
                      <c:pt idx="145">
                        <c:v>2.4</c:v>
                      </c:pt>
                      <c:pt idx="146">
                        <c:v>2.4</c:v>
                      </c:pt>
                      <c:pt idx="147">
                        <c:v>2.35</c:v>
                      </c:pt>
                      <c:pt idx="148">
                        <c:v>2.2999999999999998</c:v>
                      </c:pt>
                      <c:pt idx="149">
                        <c:v>2.25</c:v>
                      </c:pt>
                      <c:pt idx="150">
                        <c:v>2.2999999999999998</c:v>
                      </c:pt>
                      <c:pt idx="151">
                        <c:v>2.2000000000000002</c:v>
                      </c:pt>
                      <c:pt idx="152">
                        <c:v>2.25</c:v>
                      </c:pt>
                      <c:pt idx="153">
                        <c:v>2.35</c:v>
                      </c:pt>
                      <c:pt idx="154">
                        <c:v>2.4500000000000002</c:v>
                      </c:pt>
                      <c:pt idx="155">
                        <c:v>2.4</c:v>
                      </c:pt>
                      <c:pt idx="156">
                        <c:v>2.7</c:v>
                      </c:pt>
                      <c:pt idx="157">
                        <c:v>2.9</c:v>
                      </c:pt>
                      <c:pt idx="158">
                        <c:v>2.9</c:v>
                      </c:pt>
                      <c:pt idx="159">
                        <c:v>2.9</c:v>
                      </c:pt>
                      <c:pt idx="160">
                        <c:v>3.2</c:v>
                      </c:pt>
                      <c:pt idx="161">
                        <c:v>3.1</c:v>
                      </c:pt>
                      <c:pt idx="162">
                        <c:v>2.7</c:v>
                      </c:pt>
                      <c:pt idx="163">
                        <c:v>2.8</c:v>
                      </c:pt>
                      <c:pt idx="164">
                        <c:v>2.25</c:v>
                      </c:pt>
                      <c:pt idx="165">
                        <c:v>2.2000000000000002</c:v>
                      </c:pt>
                      <c:pt idx="166">
                        <c:v>2.25</c:v>
                      </c:pt>
                      <c:pt idx="167">
                        <c:v>2.2000000000000002</c:v>
                      </c:pt>
                      <c:pt idx="168">
                        <c:v>2.1</c:v>
                      </c:pt>
                      <c:pt idx="169">
                        <c:v>2.15</c:v>
                      </c:pt>
                      <c:pt idx="170">
                        <c:v>2.0499999999999998</c:v>
                      </c:pt>
                      <c:pt idx="171">
                        <c:v>2</c:v>
                      </c:pt>
                      <c:pt idx="172">
                        <c:v>2</c:v>
                      </c:pt>
                      <c:pt idx="173">
                        <c:v>1.85</c:v>
                      </c:pt>
                      <c:pt idx="174">
                        <c:v>2.2000000000000002</c:v>
                      </c:pt>
                      <c:pt idx="175">
                        <c:v>2.2999999999999998</c:v>
                      </c:pt>
                      <c:pt idx="176">
                        <c:v>2.4</c:v>
                      </c:pt>
                      <c:pt idx="177">
                        <c:v>2.4</c:v>
                      </c:pt>
                      <c:pt idx="178">
                        <c:v>2.5</c:v>
                      </c:pt>
                      <c:pt idx="179">
                        <c:v>2.6</c:v>
                      </c:pt>
                      <c:pt idx="180">
                        <c:v>2.7</c:v>
                      </c:pt>
                      <c:pt idx="181">
                        <c:v>2.8</c:v>
                      </c:pt>
                      <c:pt idx="182">
                        <c:v>3.1</c:v>
                      </c:pt>
                      <c:pt idx="183">
                        <c:v>3.05</c:v>
                      </c:pt>
                      <c:pt idx="184">
                        <c:v>3</c:v>
                      </c:pt>
                      <c:pt idx="185">
                        <c:v>3</c:v>
                      </c:pt>
                      <c:pt idx="186">
                        <c:v>3</c:v>
                      </c:pt>
                      <c:pt idx="187">
                        <c:v>3.1</c:v>
                      </c:pt>
                      <c:pt idx="188">
                        <c:v>3.4</c:v>
                      </c:pt>
                      <c:pt idx="189">
                        <c:v>3.4</c:v>
                      </c:pt>
                      <c:pt idx="190">
                        <c:v>2.9</c:v>
                      </c:pt>
                      <c:pt idx="191">
                        <c:v>2.65</c:v>
                      </c:pt>
                      <c:pt idx="192">
                        <c:v>2.7</c:v>
                      </c:pt>
                      <c:pt idx="193">
                        <c:v>2.6</c:v>
                      </c:pt>
                      <c:pt idx="194">
                        <c:v>2.5</c:v>
                      </c:pt>
                      <c:pt idx="195">
                        <c:v>2.65</c:v>
                      </c:pt>
                      <c:pt idx="196">
                        <c:v>2.7</c:v>
                      </c:pt>
                      <c:pt idx="197">
                        <c:v>2.5</c:v>
                      </c:pt>
                      <c:pt idx="198">
                        <c:v>2.4500000000000002</c:v>
                      </c:pt>
                      <c:pt idx="199">
                        <c:v>2.9</c:v>
                      </c:pt>
                      <c:pt idx="200">
                        <c:v>3</c:v>
                      </c:pt>
                      <c:pt idx="201">
                        <c:v>2.95</c:v>
                      </c:pt>
                      <c:pt idx="202">
                        <c:v>3.15</c:v>
                      </c:pt>
                      <c:pt idx="203">
                        <c:v>3.05</c:v>
                      </c:pt>
                      <c:pt idx="204">
                        <c:v>3.2</c:v>
                      </c:pt>
                      <c:pt idx="205">
                        <c:v>3.1</c:v>
                      </c:pt>
                      <c:pt idx="206">
                        <c:v>3.4</c:v>
                      </c:pt>
                      <c:pt idx="207">
                        <c:v>3.3</c:v>
                      </c:pt>
                      <c:pt idx="208">
                        <c:v>3.35</c:v>
                      </c:pt>
                      <c:pt idx="209">
                        <c:v>3.15</c:v>
                      </c:pt>
                      <c:pt idx="210">
                        <c:v>3</c:v>
                      </c:pt>
                      <c:pt idx="211">
                        <c:v>3.2</c:v>
                      </c:pt>
                      <c:pt idx="212">
                        <c:v>3.2</c:v>
                      </c:pt>
                      <c:pt idx="213">
                        <c:v>2.9</c:v>
                      </c:pt>
                      <c:pt idx="214">
                        <c:v>2.85</c:v>
                      </c:pt>
                      <c:pt idx="215">
                        <c:v>2.8</c:v>
                      </c:pt>
                      <c:pt idx="216">
                        <c:v>2.7</c:v>
                      </c:pt>
                      <c:pt idx="217">
                        <c:v>2.95</c:v>
                      </c:pt>
                      <c:pt idx="218">
                        <c:v>2.95</c:v>
                      </c:pt>
                      <c:pt idx="219">
                        <c:v>3</c:v>
                      </c:pt>
                      <c:pt idx="220">
                        <c:v>3</c:v>
                      </c:pt>
                      <c:pt idx="221">
                        <c:v>2.95</c:v>
                      </c:pt>
                      <c:pt idx="222">
                        <c:v>3.2</c:v>
                      </c:pt>
                      <c:pt idx="223">
                        <c:v>3.4</c:v>
                      </c:pt>
                      <c:pt idx="224">
                        <c:v>3.2</c:v>
                      </c:pt>
                      <c:pt idx="225">
                        <c:v>2.9</c:v>
                      </c:pt>
                      <c:pt idx="226">
                        <c:v>3.3</c:v>
                      </c:pt>
                      <c:pt idx="227">
                        <c:v>3.4</c:v>
                      </c:pt>
                      <c:pt idx="228">
                        <c:v>3.15</c:v>
                      </c:pt>
                      <c:pt idx="229">
                        <c:v>3.2</c:v>
                      </c:pt>
                      <c:pt idx="230">
                        <c:v>3.4</c:v>
                      </c:pt>
                      <c:pt idx="231">
                        <c:v>3.95</c:v>
                      </c:pt>
                      <c:pt idx="232">
                        <c:v>3.8</c:v>
                      </c:pt>
                      <c:pt idx="233">
                        <c:v>3.45</c:v>
                      </c:pt>
                      <c:pt idx="234">
                        <c:v>3.4</c:v>
                      </c:pt>
                      <c:pt idx="235">
                        <c:v>3.3</c:v>
                      </c:pt>
                      <c:pt idx="236">
                        <c:v>2.85</c:v>
                      </c:pt>
                      <c:pt idx="237">
                        <c:v>2.8</c:v>
                      </c:pt>
                      <c:pt idx="238">
                        <c:v>3</c:v>
                      </c:pt>
                      <c:pt idx="239">
                        <c:v>3.2</c:v>
                      </c:pt>
                      <c:pt idx="240">
                        <c:v>3.5</c:v>
                      </c:pt>
                      <c:pt idx="241">
                        <c:v>3.5</c:v>
                      </c:pt>
                      <c:pt idx="242">
                        <c:v>3.3</c:v>
                      </c:pt>
                      <c:pt idx="243">
                        <c:v>3.2</c:v>
                      </c:pt>
                      <c:pt idx="244">
                        <c:v>3.3</c:v>
                      </c:pt>
                      <c:pt idx="245">
                        <c:v>3.3</c:v>
                      </c:pt>
                      <c:pt idx="246">
                        <c:v>3.3</c:v>
                      </c:pt>
                      <c:pt idx="247">
                        <c:v>3.4</c:v>
                      </c:pt>
                      <c:pt idx="248">
                        <c:v>3.6</c:v>
                      </c:pt>
                      <c:pt idx="249">
                        <c:v>3.65</c:v>
                      </c:pt>
                      <c:pt idx="250">
                        <c:v>3.8</c:v>
                      </c:pt>
                      <c:pt idx="251">
                        <c:v>3.85</c:v>
                      </c:pt>
                      <c:pt idx="252">
                        <c:v>3.9</c:v>
                      </c:pt>
                      <c:pt idx="253">
                        <c:v>3.95</c:v>
                      </c:pt>
                      <c:pt idx="254">
                        <c:v>4.1500000000000004</c:v>
                      </c:pt>
                      <c:pt idx="255">
                        <c:v>4.2</c:v>
                      </c:pt>
                      <c:pt idx="256">
                        <c:v>4.0999999999999996</c:v>
                      </c:pt>
                      <c:pt idx="257">
                        <c:v>4</c:v>
                      </c:pt>
                      <c:pt idx="258">
                        <c:v>4.0999999999999996</c:v>
                      </c:pt>
                      <c:pt idx="259">
                        <c:v>4.05</c:v>
                      </c:pt>
                      <c:pt idx="260">
                        <c:v>3.95</c:v>
                      </c:pt>
                      <c:pt idx="261">
                        <c:v>4</c:v>
                      </c:pt>
                      <c:pt idx="262">
                        <c:v>4.05</c:v>
                      </c:pt>
                      <c:pt idx="263">
                        <c:v>4</c:v>
                      </c:pt>
                      <c:pt idx="264">
                        <c:v>3.85</c:v>
                      </c:pt>
                      <c:pt idx="265">
                        <c:v>3.6</c:v>
                      </c:pt>
                      <c:pt idx="266">
                        <c:v>3.15</c:v>
                      </c:pt>
                      <c:pt idx="267">
                        <c:v>3.75</c:v>
                      </c:pt>
                      <c:pt idx="268">
                        <c:v>3.1</c:v>
                      </c:pt>
                      <c:pt idx="269">
                        <c:v>3</c:v>
                      </c:pt>
                      <c:pt idx="270">
                        <c:v>3.5</c:v>
                      </c:pt>
                      <c:pt idx="271">
                        <c:v>4</c:v>
                      </c:pt>
                      <c:pt idx="272">
                        <c:v>4.1500000000000004</c:v>
                      </c:pt>
                      <c:pt idx="273">
                        <c:v>3.95</c:v>
                      </c:pt>
                      <c:pt idx="274">
                        <c:v>4</c:v>
                      </c:pt>
                      <c:pt idx="275">
                        <c:v>4.1500000000000004</c:v>
                      </c:pt>
                      <c:pt idx="276">
                        <c:v>4.2</c:v>
                      </c:pt>
                      <c:pt idx="277">
                        <c:v>4.0999999999999996</c:v>
                      </c:pt>
                      <c:pt idx="278">
                        <c:v>4.3499999999999996</c:v>
                      </c:pt>
                      <c:pt idx="279">
                        <c:v>4.4000000000000004</c:v>
                      </c:pt>
                      <c:pt idx="280">
                        <c:v>4.5</c:v>
                      </c:pt>
                      <c:pt idx="281">
                        <c:v>4.55</c:v>
                      </c:pt>
                      <c:pt idx="282">
                        <c:v>4.6500000000000004</c:v>
                      </c:pt>
                      <c:pt idx="283">
                        <c:v>4.55</c:v>
                      </c:pt>
                      <c:pt idx="284">
                        <c:v>4.4800000000000004</c:v>
                      </c:pt>
                      <c:pt idx="285">
                        <c:v>4.4000000000000004</c:v>
                      </c:pt>
                      <c:pt idx="286">
                        <c:v>4.25</c:v>
                      </c:pt>
                      <c:pt idx="287">
                        <c:v>4.2</c:v>
                      </c:pt>
                      <c:pt idx="288">
                        <c:v>4.2</c:v>
                      </c:pt>
                      <c:pt idx="289">
                        <c:v>4.25</c:v>
                      </c:pt>
                      <c:pt idx="290">
                        <c:v>4.25</c:v>
                      </c:pt>
                      <c:pt idx="291">
                        <c:v>4.2</c:v>
                      </c:pt>
                      <c:pt idx="292">
                        <c:v>4.2</c:v>
                      </c:pt>
                      <c:pt idx="293">
                        <c:v>4.0999999999999996</c:v>
                      </c:pt>
                      <c:pt idx="294">
                        <c:v>3.8</c:v>
                      </c:pt>
                      <c:pt idx="295">
                        <c:v>3.6</c:v>
                      </c:pt>
                      <c:pt idx="296">
                        <c:v>3.65</c:v>
                      </c:pt>
                      <c:pt idx="297">
                        <c:v>3.6</c:v>
                      </c:pt>
                      <c:pt idx="298">
                        <c:v>3.3</c:v>
                      </c:pt>
                      <c:pt idx="299">
                        <c:v>3.2</c:v>
                      </c:pt>
                      <c:pt idx="300">
                        <c:v>3.1</c:v>
                      </c:pt>
                      <c:pt idx="301">
                        <c:v>3.15</c:v>
                      </c:pt>
                      <c:pt idx="302">
                        <c:v>3.3</c:v>
                      </c:pt>
                      <c:pt idx="303">
                        <c:v>3.2</c:v>
                      </c:pt>
                      <c:pt idx="304">
                        <c:v>3.4</c:v>
                      </c:pt>
                      <c:pt idx="305">
                        <c:v>3.3</c:v>
                      </c:pt>
                      <c:pt idx="306">
                        <c:v>3.1</c:v>
                      </c:pt>
                      <c:pt idx="307">
                        <c:v>3.05</c:v>
                      </c:pt>
                      <c:pt idx="308">
                        <c:v>3</c:v>
                      </c:pt>
                      <c:pt idx="309">
                        <c:v>3.15</c:v>
                      </c:pt>
                      <c:pt idx="310">
                        <c:v>3.4</c:v>
                      </c:pt>
                      <c:pt idx="311">
                        <c:v>3.45</c:v>
                      </c:pt>
                      <c:pt idx="312">
                        <c:v>3.4</c:v>
                      </c:pt>
                      <c:pt idx="313">
                        <c:v>3.5</c:v>
                      </c:pt>
                      <c:pt idx="314">
                        <c:v>3.4</c:v>
                      </c:pt>
                      <c:pt idx="315">
                        <c:v>3.8</c:v>
                      </c:pt>
                      <c:pt idx="316">
                        <c:v>4</c:v>
                      </c:pt>
                      <c:pt idx="317">
                        <c:v>3.95</c:v>
                      </c:pt>
                      <c:pt idx="318">
                        <c:v>4.05</c:v>
                      </c:pt>
                      <c:pt idx="319">
                        <c:v>4.0999999999999996</c:v>
                      </c:pt>
                      <c:pt idx="320">
                        <c:v>4.05</c:v>
                      </c:pt>
                      <c:pt idx="321">
                        <c:v>3.85</c:v>
                      </c:pt>
                      <c:pt idx="322">
                        <c:v>3.7</c:v>
                      </c:pt>
                      <c:pt idx="323">
                        <c:v>3.7</c:v>
                      </c:pt>
                      <c:pt idx="324">
                        <c:v>3.7</c:v>
                      </c:pt>
                      <c:pt idx="325">
                        <c:v>3.6</c:v>
                      </c:pt>
                      <c:pt idx="326">
                        <c:v>3.65</c:v>
                      </c:pt>
                      <c:pt idx="327">
                        <c:v>3.9</c:v>
                      </c:pt>
                      <c:pt idx="328">
                        <c:v>3.75</c:v>
                      </c:pt>
                      <c:pt idx="329">
                        <c:v>3.6</c:v>
                      </c:pt>
                      <c:pt idx="330">
                        <c:v>3.5</c:v>
                      </c:pt>
                      <c:pt idx="331">
                        <c:v>3.45</c:v>
                      </c:pt>
                      <c:pt idx="332">
                        <c:v>3.1</c:v>
                      </c:pt>
                      <c:pt idx="333">
                        <c:v>3.15</c:v>
                      </c:pt>
                      <c:pt idx="334">
                        <c:v>3.25</c:v>
                      </c:pt>
                      <c:pt idx="335">
                        <c:v>3.35</c:v>
                      </c:pt>
                      <c:pt idx="336">
                        <c:v>3.1</c:v>
                      </c:pt>
                      <c:pt idx="337">
                        <c:v>2.9</c:v>
                      </c:pt>
                      <c:pt idx="338">
                        <c:v>2.85</c:v>
                      </c:pt>
                      <c:pt idx="339">
                        <c:v>2.85</c:v>
                      </c:pt>
                      <c:pt idx="340">
                        <c:v>2.65</c:v>
                      </c:pt>
                      <c:pt idx="341">
                        <c:v>2.65</c:v>
                      </c:pt>
                      <c:pt idx="342">
                        <c:v>2.65</c:v>
                      </c:pt>
                      <c:pt idx="343">
                        <c:v>2.6</c:v>
                      </c:pt>
                      <c:pt idx="344">
                        <c:v>2.4</c:v>
                      </c:pt>
                      <c:pt idx="345">
                        <c:v>2.4</c:v>
                      </c:pt>
                      <c:pt idx="346">
                        <c:v>2.4</c:v>
                      </c:pt>
                      <c:pt idx="347">
                        <c:v>2.5</c:v>
                      </c:pt>
                      <c:pt idx="348">
                        <c:v>2.7</c:v>
                      </c:pt>
                      <c:pt idx="349">
                        <c:v>2.8</c:v>
                      </c:pt>
                      <c:pt idx="350">
                        <c:v>2.75</c:v>
                      </c:pt>
                      <c:pt idx="351">
                        <c:v>2.65</c:v>
                      </c:pt>
                      <c:pt idx="352">
                        <c:v>2.4</c:v>
                      </c:pt>
                      <c:pt idx="353">
                        <c:v>2.35</c:v>
                      </c:pt>
                      <c:pt idx="354">
                        <c:v>2.35</c:v>
                      </c:pt>
                      <c:pt idx="355">
                        <c:v>2.5</c:v>
                      </c:pt>
                      <c:pt idx="356">
                        <c:v>2.2999999999999998</c:v>
                      </c:pt>
                      <c:pt idx="357">
                        <c:v>2.2000000000000002</c:v>
                      </c:pt>
                      <c:pt idx="358">
                        <c:v>2.15</c:v>
                      </c:pt>
                      <c:pt idx="359">
                        <c:v>2.0499999999999998</c:v>
                      </c:pt>
                      <c:pt idx="360">
                        <c:v>2.35</c:v>
                      </c:pt>
                      <c:pt idx="361">
                        <c:v>2.65</c:v>
                      </c:pt>
                      <c:pt idx="362">
                        <c:v>2.5</c:v>
                      </c:pt>
                      <c:pt idx="363">
                        <c:v>2.65</c:v>
                      </c:pt>
                      <c:pt idx="364">
                        <c:v>2.5</c:v>
                      </c:pt>
                      <c:pt idx="365">
                        <c:v>2.5</c:v>
                      </c:pt>
                      <c:pt idx="366">
                        <c:v>2.4</c:v>
                      </c:pt>
                      <c:pt idx="367">
                        <c:v>2.2999999999999998</c:v>
                      </c:pt>
                      <c:pt idx="368">
                        <c:v>2.7</c:v>
                      </c:pt>
                      <c:pt idx="369">
                        <c:v>2.75</c:v>
                      </c:pt>
                      <c:pt idx="370">
                        <c:v>2.5499999999999998</c:v>
                      </c:pt>
                      <c:pt idx="371">
                        <c:v>2.5</c:v>
                      </c:pt>
                      <c:pt idx="372">
                        <c:v>2.65</c:v>
                      </c:pt>
                      <c:pt idx="373">
                        <c:v>2.75</c:v>
                      </c:pt>
                      <c:pt idx="374">
                        <c:v>2.75</c:v>
                      </c:pt>
                      <c:pt idx="375">
                        <c:v>2.9</c:v>
                      </c:pt>
                      <c:pt idx="376">
                        <c:v>2.8</c:v>
                      </c:pt>
                      <c:pt idx="377">
                        <c:v>2.9</c:v>
                      </c:pt>
                      <c:pt idx="378">
                        <c:v>3.1</c:v>
                      </c:pt>
                      <c:pt idx="379">
                        <c:v>3</c:v>
                      </c:pt>
                      <c:pt idx="380">
                        <c:v>2.85</c:v>
                      </c:pt>
                      <c:pt idx="381">
                        <c:v>2.65</c:v>
                      </c:pt>
                      <c:pt idx="382">
                        <c:v>2.7</c:v>
                      </c:pt>
                      <c:pt idx="383">
                        <c:v>2.7</c:v>
                      </c:pt>
                      <c:pt idx="384">
                        <c:v>2.4500000000000002</c:v>
                      </c:pt>
                      <c:pt idx="385">
                        <c:v>2.35</c:v>
                      </c:pt>
                      <c:pt idx="386">
                        <c:v>2.35</c:v>
                      </c:pt>
                      <c:pt idx="387">
                        <c:v>2.25</c:v>
                      </c:pt>
                      <c:pt idx="388">
                        <c:v>2</c:v>
                      </c:pt>
                      <c:pt idx="389">
                        <c:v>2.0499999999999998</c:v>
                      </c:pt>
                      <c:pt idx="390">
                        <c:v>2.2000000000000002</c:v>
                      </c:pt>
                      <c:pt idx="391">
                        <c:v>2.1</c:v>
                      </c:pt>
                      <c:pt idx="392">
                        <c:v>2</c:v>
                      </c:pt>
                      <c:pt idx="393">
                        <c:v>1.95</c:v>
                      </c:pt>
                      <c:pt idx="394">
                        <c:v>2.1</c:v>
                      </c:pt>
                      <c:pt idx="395">
                        <c:v>2.4500000000000002</c:v>
                      </c:pt>
                      <c:pt idx="396">
                        <c:v>2.6</c:v>
                      </c:pt>
                      <c:pt idx="397">
                        <c:v>2.6</c:v>
                      </c:pt>
                      <c:pt idx="398">
                        <c:v>2.9</c:v>
                      </c:pt>
                      <c:pt idx="399">
                        <c:v>3</c:v>
                      </c:pt>
                      <c:pt idx="400">
                        <c:v>2.9</c:v>
                      </c:pt>
                      <c:pt idx="401">
                        <c:v>2.75</c:v>
                      </c:pt>
                      <c:pt idx="402">
                        <c:v>2.7</c:v>
                      </c:pt>
                      <c:pt idx="403">
                        <c:v>2.65</c:v>
                      </c:pt>
                      <c:pt idx="404">
                        <c:v>2.5</c:v>
                      </c:pt>
                      <c:pt idx="405">
                        <c:v>2.35</c:v>
                      </c:pt>
                      <c:pt idx="406">
                        <c:v>2.2000000000000002</c:v>
                      </c:pt>
                      <c:pt idx="407">
                        <c:v>2</c:v>
                      </c:pt>
                      <c:pt idx="408">
                        <c:v>2.2000000000000002</c:v>
                      </c:pt>
                      <c:pt idx="409">
                        <c:v>2</c:v>
                      </c:pt>
                      <c:pt idx="410">
                        <c:v>2.1</c:v>
                      </c:pt>
                      <c:pt idx="411">
                        <c:v>2</c:v>
                      </c:pt>
                      <c:pt idx="412">
                        <c:v>2</c:v>
                      </c:pt>
                      <c:pt idx="413">
                        <c:v>1.9</c:v>
                      </c:pt>
                      <c:pt idx="414">
                        <c:v>2.1</c:v>
                      </c:pt>
                      <c:pt idx="415">
                        <c:v>2.15</c:v>
                      </c:pt>
                      <c:pt idx="416">
                        <c:v>2.2999999999999998</c:v>
                      </c:pt>
                      <c:pt idx="417">
                        <c:v>2.25</c:v>
                      </c:pt>
                      <c:pt idx="418">
                        <c:v>1.95</c:v>
                      </c:pt>
                      <c:pt idx="419">
                        <c:v>1.85</c:v>
                      </c:pt>
                      <c:pt idx="420">
                        <c:v>1.85</c:v>
                      </c:pt>
                      <c:pt idx="421">
                        <c:v>1.8</c:v>
                      </c:pt>
                      <c:pt idx="422">
                        <c:v>1.75</c:v>
                      </c:pt>
                      <c:pt idx="423">
                        <c:v>1.7</c:v>
                      </c:pt>
                      <c:pt idx="424">
                        <c:v>1.7</c:v>
                      </c:pt>
                      <c:pt idx="425">
                        <c:v>1.7</c:v>
                      </c:pt>
                      <c:pt idx="426">
                        <c:v>1.8</c:v>
                      </c:pt>
                      <c:pt idx="427">
                        <c:v>2.1</c:v>
                      </c:pt>
                      <c:pt idx="428">
                        <c:v>2.1</c:v>
                      </c:pt>
                      <c:pt idx="429">
                        <c:v>1.95</c:v>
                      </c:pt>
                      <c:pt idx="430">
                        <c:v>2.1</c:v>
                      </c:pt>
                      <c:pt idx="431">
                        <c:v>2.25</c:v>
                      </c:pt>
                      <c:pt idx="432">
                        <c:v>2.2000000000000002</c:v>
                      </c:pt>
                      <c:pt idx="433">
                        <c:v>2.0499999999999998</c:v>
                      </c:pt>
                      <c:pt idx="434">
                        <c:v>2.0499999999999998</c:v>
                      </c:pt>
                      <c:pt idx="435">
                        <c:v>2</c:v>
                      </c:pt>
                      <c:pt idx="436">
                        <c:v>2.1</c:v>
                      </c:pt>
                      <c:pt idx="437">
                        <c:v>2</c:v>
                      </c:pt>
                      <c:pt idx="438">
                        <c:v>1.95</c:v>
                      </c:pt>
                      <c:pt idx="439">
                        <c:v>1.95</c:v>
                      </c:pt>
                      <c:pt idx="440">
                        <c:v>2.0499999999999998</c:v>
                      </c:pt>
                      <c:pt idx="441">
                        <c:v>2.2000000000000002</c:v>
                      </c:pt>
                      <c:pt idx="442">
                        <c:v>2.2000000000000002</c:v>
                      </c:pt>
                      <c:pt idx="443">
                        <c:v>2.2999999999999998</c:v>
                      </c:pt>
                      <c:pt idx="444">
                        <c:v>2.25</c:v>
                      </c:pt>
                      <c:pt idx="445">
                        <c:v>2.1</c:v>
                      </c:pt>
                      <c:pt idx="446">
                        <c:v>1.95</c:v>
                      </c:pt>
                      <c:pt idx="447">
                        <c:v>2</c:v>
                      </c:pt>
                      <c:pt idx="448">
                        <c:v>2.1</c:v>
                      </c:pt>
                      <c:pt idx="449">
                        <c:v>2</c:v>
                      </c:pt>
                      <c:pt idx="450">
                        <c:v>1.95</c:v>
                      </c:pt>
                      <c:pt idx="451">
                        <c:v>1.95</c:v>
                      </c:pt>
                      <c:pt idx="452">
                        <c:v>1.9</c:v>
                      </c:pt>
                      <c:pt idx="453">
                        <c:v>1.85</c:v>
                      </c:pt>
                      <c:pt idx="454">
                        <c:v>2.25</c:v>
                      </c:pt>
                      <c:pt idx="455">
                        <c:v>2.2999999999999998</c:v>
                      </c:pt>
                      <c:pt idx="456">
                        <c:v>2.25</c:v>
                      </c:pt>
                      <c:pt idx="457">
                        <c:v>2.2999999999999998</c:v>
                      </c:pt>
                      <c:pt idx="458">
                        <c:v>2.35</c:v>
                      </c:pt>
                      <c:pt idx="459">
                        <c:v>2.25</c:v>
                      </c:pt>
                      <c:pt idx="460">
                        <c:v>2.2000000000000002</c:v>
                      </c:pt>
                      <c:pt idx="461">
                        <c:v>1.9</c:v>
                      </c:pt>
                      <c:pt idx="462">
                        <c:v>1.95</c:v>
                      </c:pt>
                      <c:pt idx="463">
                        <c:v>1.9</c:v>
                      </c:pt>
                      <c:pt idx="464">
                        <c:v>1.85</c:v>
                      </c:pt>
                      <c:pt idx="465">
                        <c:v>1.9</c:v>
                      </c:pt>
                      <c:pt idx="466">
                        <c:v>1.9</c:v>
                      </c:pt>
                      <c:pt idx="467">
                        <c:v>1.9</c:v>
                      </c:pt>
                      <c:pt idx="468">
                        <c:v>1.85</c:v>
                      </c:pt>
                      <c:pt idx="469">
                        <c:v>1.8</c:v>
                      </c:pt>
                      <c:pt idx="470">
                        <c:v>1.85</c:v>
                      </c:pt>
                      <c:pt idx="471">
                        <c:v>2</c:v>
                      </c:pt>
                      <c:pt idx="472">
                        <c:v>2.25</c:v>
                      </c:pt>
                      <c:pt idx="473">
                        <c:v>2.2999999999999998</c:v>
                      </c:pt>
                      <c:pt idx="474">
                        <c:v>2.35</c:v>
                      </c:pt>
                      <c:pt idx="475">
                        <c:v>2.5</c:v>
                      </c:pt>
                      <c:pt idx="476">
                        <c:v>2.4</c:v>
                      </c:pt>
                      <c:pt idx="477">
                        <c:v>2.35</c:v>
                      </c:pt>
                      <c:pt idx="478">
                        <c:v>2.15</c:v>
                      </c:pt>
                      <c:pt idx="479">
                        <c:v>2.0499999999999998</c:v>
                      </c:pt>
                      <c:pt idx="480">
                        <c:v>2.15</c:v>
                      </c:pt>
                      <c:pt idx="481">
                        <c:v>2.2000000000000002</c:v>
                      </c:pt>
                      <c:pt idx="482">
                        <c:v>2.2000000000000002</c:v>
                      </c:pt>
                      <c:pt idx="483">
                        <c:v>2.35</c:v>
                      </c:pt>
                      <c:pt idx="484">
                        <c:v>2.2999999999999998</c:v>
                      </c:pt>
                      <c:pt idx="485">
                        <c:v>2</c:v>
                      </c:pt>
                      <c:pt idx="486">
                        <c:v>1.8</c:v>
                      </c:pt>
                      <c:pt idx="487">
                        <c:v>1.9</c:v>
                      </c:pt>
                      <c:pt idx="488">
                        <c:v>2.2999999999999998</c:v>
                      </c:pt>
                      <c:pt idx="489">
                        <c:v>2.1</c:v>
                      </c:pt>
                      <c:pt idx="490">
                        <c:v>1.8</c:v>
                      </c:pt>
                      <c:pt idx="491">
                        <c:v>1.85</c:v>
                      </c:pt>
                      <c:pt idx="492">
                        <c:v>2.4</c:v>
                      </c:pt>
                      <c:pt idx="493">
                        <c:v>2.5</c:v>
                      </c:pt>
                      <c:pt idx="494">
                        <c:v>2.35</c:v>
                      </c:pt>
                      <c:pt idx="495">
                        <c:v>2.2000000000000002</c:v>
                      </c:pt>
                      <c:pt idx="496">
                        <c:v>2.15</c:v>
                      </c:pt>
                      <c:pt idx="497">
                        <c:v>2</c:v>
                      </c:pt>
                      <c:pt idx="498">
                        <c:v>1.9</c:v>
                      </c:pt>
                      <c:pt idx="499">
                        <c:v>1.95</c:v>
                      </c:pt>
                      <c:pt idx="500">
                        <c:v>2.0499999999999998</c:v>
                      </c:pt>
                      <c:pt idx="501">
                        <c:v>2.1</c:v>
                      </c:pt>
                      <c:pt idx="502">
                        <c:v>2.1</c:v>
                      </c:pt>
                      <c:pt idx="503">
                        <c:v>2.4</c:v>
                      </c:pt>
                      <c:pt idx="504">
                        <c:v>1.95</c:v>
                      </c:pt>
                      <c:pt idx="505">
                        <c:v>1.8</c:v>
                      </c:pt>
                      <c:pt idx="506">
                        <c:v>1.85</c:v>
                      </c:pt>
                      <c:pt idx="507">
                        <c:v>2</c:v>
                      </c:pt>
                      <c:pt idx="508">
                        <c:v>2</c:v>
                      </c:pt>
                      <c:pt idx="509">
                        <c:v>2.0499999999999998</c:v>
                      </c:pt>
                      <c:pt idx="510">
                        <c:v>2.2000000000000002</c:v>
                      </c:pt>
                      <c:pt idx="511">
                        <c:v>2</c:v>
                      </c:pt>
                      <c:pt idx="512">
                        <c:v>1.95</c:v>
                      </c:pt>
                      <c:pt idx="513">
                        <c:v>1.7</c:v>
                      </c:pt>
                      <c:pt idx="514">
                        <c:v>1.6</c:v>
                      </c:pt>
                      <c:pt idx="515">
                        <c:v>1.65</c:v>
                      </c:pt>
                      <c:pt idx="516">
                        <c:v>1.55</c:v>
                      </c:pt>
                      <c:pt idx="517">
                        <c:v>1.65</c:v>
                      </c:pt>
                      <c:pt idx="518">
                        <c:v>1.85</c:v>
                      </c:pt>
                      <c:pt idx="519">
                        <c:v>2</c:v>
                      </c:pt>
                      <c:pt idx="520">
                        <c:v>2.1</c:v>
                      </c:pt>
                      <c:pt idx="521">
                        <c:v>1.9</c:v>
                      </c:pt>
                      <c:pt idx="522">
                        <c:v>1.8</c:v>
                      </c:pt>
                      <c:pt idx="523">
                        <c:v>1.7</c:v>
                      </c:pt>
                      <c:pt idx="524">
                        <c:v>1.8</c:v>
                      </c:pt>
                      <c:pt idx="525">
                        <c:v>1.7</c:v>
                      </c:pt>
                      <c:pt idx="526">
                        <c:v>1.75</c:v>
                      </c:pt>
                      <c:pt idx="527">
                        <c:v>1.7</c:v>
                      </c:pt>
                      <c:pt idx="528">
                        <c:v>1.8</c:v>
                      </c:pt>
                      <c:pt idx="529">
                        <c:v>1.8</c:v>
                      </c:pt>
                      <c:pt idx="530">
                        <c:v>1.9</c:v>
                      </c:pt>
                      <c:pt idx="531">
                        <c:v>1.8</c:v>
                      </c:pt>
                      <c:pt idx="532">
                        <c:v>1.6</c:v>
                      </c:pt>
                      <c:pt idx="533">
                        <c:v>1.6</c:v>
                      </c:pt>
                      <c:pt idx="534">
                        <c:v>2</c:v>
                      </c:pt>
                      <c:pt idx="535">
                        <c:v>2.2000000000000002</c:v>
                      </c:pt>
                      <c:pt idx="536">
                        <c:v>2.35</c:v>
                      </c:pt>
                      <c:pt idx="537">
                        <c:v>2.35</c:v>
                      </c:pt>
                      <c:pt idx="538">
                        <c:v>2.0499999999999998</c:v>
                      </c:pt>
                      <c:pt idx="539">
                        <c:v>2.2000000000000002</c:v>
                      </c:pt>
                      <c:pt idx="540">
                        <c:v>2.4</c:v>
                      </c:pt>
                      <c:pt idx="541">
                        <c:v>2.65</c:v>
                      </c:pt>
                      <c:pt idx="542">
                        <c:v>3.1</c:v>
                      </c:pt>
                      <c:pt idx="543">
                        <c:v>3</c:v>
                      </c:pt>
                      <c:pt idx="544">
                        <c:v>2.9</c:v>
                      </c:pt>
                      <c:pt idx="545">
                        <c:v>2.85</c:v>
                      </c:pt>
                      <c:pt idx="546">
                        <c:v>2.78</c:v>
                      </c:pt>
                      <c:pt idx="547">
                        <c:v>2.69</c:v>
                      </c:pt>
                      <c:pt idx="548">
                        <c:v>2.6</c:v>
                      </c:pt>
                      <c:pt idx="549">
                        <c:v>2.7</c:v>
                      </c:pt>
                      <c:pt idx="550">
                        <c:v>2.95</c:v>
                      </c:pt>
                      <c:pt idx="551">
                        <c:v>2.95</c:v>
                      </c:pt>
                      <c:pt idx="552">
                        <c:v>2.9</c:v>
                      </c:pt>
                      <c:pt idx="553">
                        <c:v>2.85</c:v>
                      </c:pt>
                      <c:pt idx="554">
                        <c:v>2.7</c:v>
                      </c:pt>
                      <c:pt idx="555">
                        <c:v>2.85</c:v>
                      </c:pt>
                      <c:pt idx="556">
                        <c:v>3.55</c:v>
                      </c:pt>
                      <c:pt idx="557">
                        <c:v>3.45</c:v>
                      </c:pt>
                      <c:pt idx="558">
                        <c:v>3.2</c:v>
                      </c:pt>
                      <c:pt idx="559">
                        <c:v>2.95</c:v>
                      </c:pt>
                      <c:pt idx="560">
                        <c:v>3.05</c:v>
                      </c:pt>
                      <c:pt idx="561">
                        <c:v>3.1</c:v>
                      </c:pt>
                      <c:pt idx="562">
                        <c:v>3</c:v>
                      </c:pt>
                      <c:pt idx="563">
                        <c:v>3.05</c:v>
                      </c:pt>
                      <c:pt idx="564">
                        <c:v>2.85</c:v>
                      </c:pt>
                      <c:pt idx="565">
                        <c:v>2.9</c:v>
                      </c:pt>
                      <c:pt idx="566">
                        <c:v>3.1</c:v>
                      </c:pt>
                      <c:pt idx="567">
                        <c:v>3.1</c:v>
                      </c:pt>
                      <c:pt idx="568">
                        <c:v>3.1</c:v>
                      </c:pt>
                      <c:pt idx="569">
                        <c:v>3.2</c:v>
                      </c:pt>
                      <c:pt idx="570">
                        <c:v>3.3</c:v>
                      </c:pt>
                      <c:pt idx="571">
                        <c:v>3.1</c:v>
                      </c:pt>
                      <c:pt idx="572">
                        <c:v>3.05</c:v>
                      </c:pt>
                      <c:pt idx="573">
                        <c:v>2.85</c:v>
                      </c:pt>
                      <c:pt idx="574">
                        <c:v>2.8</c:v>
                      </c:pt>
                      <c:pt idx="575">
                        <c:v>2.95</c:v>
                      </c:pt>
                      <c:pt idx="576">
                        <c:v>3.2</c:v>
                      </c:pt>
                      <c:pt idx="577">
                        <c:v>3.3</c:v>
                      </c:pt>
                      <c:pt idx="578">
                        <c:v>3.65</c:v>
                      </c:pt>
                      <c:pt idx="579">
                        <c:v>3.4</c:v>
                      </c:pt>
                      <c:pt idx="580">
                        <c:v>3.1</c:v>
                      </c:pt>
                      <c:pt idx="581">
                        <c:v>3</c:v>
                      </c:pt>
                      <c:pt idx="582">
                        <c:v>3</c:v>
                      </c:pt>
                      <c:pt idx="583">
                        <c:v>3.35</c:v>
                      </c:pt>
                      <c:pt idx="584">
                        <c:v>3.45</c:v>
                      </c:pt>
                      <c:pt idx="585">
                        <c:v>3.3</c:v>
                      </c:pt>
                      <c:pt idx="586">
                        <c:v>3.15</c:v>
                      </c:pt>
                      <c:pt idx="587">
                        <c:v>3</c:v>
                      </c:pt>
                      <c:pt idx="588">
                        <c:v>3.5</c:v>
                      </c:pt>
                      <c:pt idx="589">
                        <c:v>3.65</c:v>
                      </c:pt>
                      <c:pt idx="590">
                        <c:v>3.55</c:v>
                      </c:pt>
                      <c:pt idx="591">
                        <c:v>3.6</c:v>
                      </c:pt>
                      <c:pt idx="592">
                        <c:v>3.7</c:v>
                      </c:pt>
                      <c:pt idx="593">
                        <c:v>3.75</c:v>
                      </c:pt>
                      <c:pt idx="594">
                        <c:v>3.85</c:v>
                      </c:pt>
                      <c:pt idx="595">
                        <c:v>3.9</c:v>
                      </c:pt>
                      <c:pt idx="596">
                        <c:v>4.0999999999999996</c:v>
                      </c:pt>
                      <c:pt idx="597">
                        <c:v>4.0999999999999996</c:v>
                      </c:pt>
                      <c:pt idx="598">
                        <c:v>4.3</c:v>
                      </c:pt>
                      <c:pt idx="599">
                        <c:v>4.4000000000000004</c:v>
                      </c:pt>
                      <c:pt idx="600">
                        <c:v>4.4000000000000004</c:v>
                      </c:pt>
                      <c:pt idx="601">
                        <c:v>4.3499999999999996</c:v>
                      </c:pt>
                      <c:pt idx="602">
                        <c:v>4.2</c:v>
                      </c:pt>
                      <c:pt idx="603">
                        <c:v>4.2</c:v>
                      </c:pt>
                      <c:pt idx="604">
                        <c:v>4.3</c:v>
                      </c:pt>
                      <c:pt idx="605">
                        <c:v>4.3</c:v>
                      </c:pt>
                      <c:pt idx="606">
                        <c:v>4.4000000000000004</c:v>
                      </c:pt>
                      <c:pt idx="607">
                        <c:v>4.4000000000000004</c:v>
                      </c:pt>
                      <c:pt idx="608">
                        <c:v>4.4000000000000004</c:v>
                      </c:pt>
                      <c:pt idx="609">
                        <c:v>4.4000000000000004</c:v>
                      </c:pt>
                      <c:pt idx="610">
                        <c:v>4.5</c:v>
                      </c:pt>
                      <c:pt idx="611">
                        <c:v>4.45</c:v>
                      </c:pt>
                      <c:pt idx="612">
                        <c:v>4.45</c:v>
                      </c:pt>
                      <c:pt idx="613">
                        <c:v>4.5</c:v>
                      </c:pt>
                      <c:pt idx="614">
                        <c:v>4.5</c:v>
                      </c:pt>
                      <c:pt idx="615">
                        <c:v>4.45</c:v>
                      </c:pt>
                      <c:pt idx="616">
                        <c:v>4.2</c:v>
                      </c:pt>
                      <c:pt idx="617">
                        <c:v>4.0999999999999996</c:v>
                      </c:pt>
                      <c:pt idx="618">
                        <c:v>4.25</c:v>
                      </c:pt>
                      <c:pt idx="619">
                        <c:v>4.2</c:v>
                      </c:pt>
                      <c:pt idx="620">
                        <c:v>3.95</c:v>
                      </c:pt>
                      <c:pt idx="621">
                        <c:v>3.9</c:v>
                      </c:pt>
                      <c:pt idx="622">
                        <c:v>3.7</c:v>
                      </c:pt>
                      <c:pt idx="623">
                        <c:v>3.6</c:v>
                      </c:pt>
                      <c:pt idx="624">
                        <c:v>3.7</c:v>
                      </c:pt>
                      <c:pt idx="625">
                        <c:v>3.75</c:v>
                      </c:pt>
                      <c:pt idx="626">
                        <c:v>3.55</c:v>
                      </c:pt>
                      <c:pt idx="627">
                        <c:v>3.6</c:v>
                      </c:pt>
                      <c:pt idx="628">
                        <c:v>3.95</c:v>
                      </c:pt>
                      <c:pt idx="629">
                        <c:v>4</c:v>
                      </c:pt>
                      <c:pt idx="630">
                        <c:v>3.95</c:v>
                      </c:pt>
                      <c:pt idx="631">
                        <c:v>3.95</c:v>
                      </c:pt>
                      <c:pt idx="632">
                        <c:v>4.05</c:v>
                      </c:pt>
                      <c:pt idx="633">
                        <c:v>4.1500000000000004</c:v>
                      </c:pt>
                      <c:pt idx="634">
                        <c:v>4.1500000000000004</c:v>
                      </c:pt>
                      <c:pt idx="635">
                        <c:v>4.25</c:v>
                      </c:pt>
                      <c:pt idx="636">
                        <c:v>4.3499999999999996</c:v>
                      </c:pt>
                      <c:pt idx="637">
                        <c:v>4.4000000000000004</c:v>
                      </c:pt>
                      <c:pt idx="638">
                        <c:v>4.5</c:v>
                      </c:pt>
                      <c:pt idx="639">
                        <c:v>4.45</c:v>
                      </c:pt>
                      <c:pt idx="640">
                        <c:v>4.5</c:v>
                      </c:pt>
                      <c:pt idx="641">
                        <c:v>4.55</c:v>
                      </c:pt>
                      <c:pt idx="642">
                        <c:v>4.5999999999999996</c:v>
                      </c:pt>
                      <c:pt idx="643">
                        <c:v>4.5999999999999996</c:v>
                      </c:pt>
                      <c:pt idx="644">
                        <c:v>4.5999999999999996</c:v>
                      </c:pt>
                      <c:pt idx="645">
                        <c:v>4.5999999999999996</c:v>
                      </c:pt>
                      <c:pt idx="646">
                        <c:v>4.45</c:v>
                      </c:pt>
                      <c:pt idx="647">
                        <c:v>4.4000000000000004</c:v>
                      </c:pt>
                      <c:pt idx="648">
                        <c:v>4.1500000000000004</c:v>
                      </c:pt>
                      <c:pt idx="649">
                        <c:v>4.05</c:v>
                      </c:pt>
                      <c:pt idx="650">
                        <c:v>3.95</c:v>
                      </c:pt>
                      <c:pt idx="651">
                        <c:v>3.85</c:v>
                      </c:pt>
                      <c:pt idx="652">
                        <c:v>4</c:v>
                      </c:pt>
                      <c:pt idx="653">
                        <c:v>3.9</c:v>
                      </c:pt>
                      <c:pt idx="654">
                        <c:v>3.95</c:v>
                      </c:pt>
                      <c:pt idx="655">
                        <c:v>4.1500000000000004</c:v>
                      </c:pt>
                      <c:pt idx="656">
                        <c:v>4.1500000000000004</c:v>
                      </c:pt>
                      <c:pt idx="657">
                        <c:v>4.2</c:v>
                      </c:pt>
                      <c:pt idx="658">
                        <c:v>4.25</c:v>
                      </c:pt>
                      <c:pt idx="659">
                        <c:v>4.2</c:v>
                      </c:pt>
                      <c:pt idx="660">
                        <c:v>3.95</c:v>
                      </c:pt>
                      <c:pt idx="661">
                        <c:v>3.8</c:v>
                      </c:pt>
                      <c:pt idx="662">
                        <c:v>3.7</c:v>
                      </c:pt>
                      <c:pt idx="663">
                        <c:v>3.6</c:v>
                      </c:pt>
                      <c:pt idx="664">
                        <c:v>3.45</c:v>
                      </c:pt>
                      <c:pt idx="665">
                        <c:v>3.4</c:v>
                      </c:pt>
                      <c:pt idx="666">
                        <c:v>3.2</c:v>
                      </c:pt>
                      <c:pt idx="667">
                        <c:v>3.2</c:v>
                      </c:pt>
                      <c:pt idx="668">
                        <c:v>3.05</c:v>
                      </c:pt>
                      <c:pt idx="669">
                        <c:v>3</c:v>
                      </c:pt>
                      <c:pt idx="670">
                        <c:v>2.9</c:v>
                      </c:pt>
                      <c:pt idx="671">
                        <c:v>2.8</c:v>
                      </c:pt>
                      <c:pt idx="672">
                        <c:v>2.7</c:v>
                      </c:pt>
                      <c:pt idx="673">
                        <c:v>2.75</c:v>
                      </c:pt>
                      <c:pt idx="674">
                        <c:v>2.7</c:v>
                      </c:pt>
                      <c:pt idx="675">
                        <c:v>2.75</c:v>
                      </c:pt>
                      <c:pt idx="676">
                        <c:v>2.8</c:v>
                      </c:pt>
                      <c:pt idx="677">
                        <c:v>2.5499999999999998</c:v>
                      </c:pt>
                      <c:pt idx="678">
                        <c:v>2.4</c:v>
                      </c:pt>
                      <c:pt idx="679">
                        <c:v>2.5</c:v>
                      </c:pt>
                      <c:pt idx="680">
                        <c:v>3.1</c:v>
                      </c:pt>
                      <c:pt idx="681">
                        <c:v>3.2</c:v>
                      </c:pt>
                      <c:pt idx="682">
                        <c:v>3.35</c:v>
                      </c:pt>
                      <c:pt idx="683">
                        <c:v>3.33</c:v>
                      </c:pt>
                      <c:pt idx="684">
                        <c:v>3.3</c:v>
                      </c:pt>
                      <c:pt idx="685">
                        <c:v>3.2</c:v>
                      </c:pt>
                      <c:pt idx="686">
                        <c:v>3.1</c:v>
                      </c:pt>
                      <c:pt idx="687">
                        <c:v>3.3</c:v>
                      </c:pt>
                      <c:pt idx="688">
                        <c:v>3.2</c:v>
                      </c:pt>
                      <c:pt idx="689">
                        <c:v>3.2</c:v>
                      </c:pt>
                      <c:pt idx="690">
                        <c:v>2.9</c:v>
                      </c:pt>
                      <c:pt idx="691">
                        <c:v>2.9</c:v>
                      </c:pt>
                      <c:pt idx="692">
                        <c:v>2.95</c:v>
                      </c:pt>
                      <c:pt idx="693">
                        <c:v>2.95</c:v>
                      </c:pt>
                      <c:pt idx="694">
                        <c:v>2.95</c:v>
                      </c:pt>
                      <c:pt idx="695">
                        <c:v>3.5</c:v>
                      </c:pt>
                      <c:pt idx="696">
                        <c:v>3.65</c:v>
                      </c:pt>
                      <c:pt idx="697">
                        <c:v>3.4</c:v>
                      </c:pt>
                      <c:pt idx="698">
                        <c:v>3.45</c:v>
                      </c:pt>
                      <c:pt idx="699">
                        <c:v>3.55</c:v>
                      </c:pt>
                      <c:pt idx="700">
                        <c:v>3.6</c:v>
                      </c:pt>
                      <c:pt idx="701">
                        <c:v>3.65</c:v>
                      </c:pt>
                      <c:pt idx="702">
                        <c:v>3.65</c:v>
                      </c:pt>
                      <c:pt idx="703">
                        <c:v>3.65</c:v>
                      </c:pt>
                      <c:pt idx="704">
                        <c:v>3.5</c:v>
                      </c:pt>
                      <c:pt idx="705">
                        <c:v>3.35</c:v>
                      </c:pt>
                      <c:pt idx="706">
                        <c:v>3.2</c:v>
                      </c:pt>
                      <c:pt idx="707">
                        <c:v>3.2</c:v>
                      </c:pt>
                      <c:pt idx="708">
                        <c:v>3.3</c:v>
                      </c:pt>
                      <c:pt idx="709">
                        <c:v>3.65</c:v>
                      </c:pt>
                      <c:pt idx="710">
                        <c:v>3.7</c:v>
                      </c:pt>
                      <c:pt idx="711">
                        <c:v>3.6</c:v>
                      </c:pt>
                      <c:pt idx="712">
                        <c:v>3.4</c:v>
                      </c:pt>
                      <c:pt idx="713">
                        <c:v>3.45</c:v>
                      </c:pt>
                      <c:pt idx="714">
                        <c:v>3.8</c:v>
                      </c:pt>
                      <c:pt idx="715">
                        <c:v>3.8</c:v>
                      </c:pt>
                      <c:pt idx="716">
                        <c:v>3.75</c:v>
                      </c:pt>
                      <c:pt idx="717">
                        <c:v>3.6</c:v>
                      </c:pt>
                      <c:pt idx="718">
                        <c:v>3.7</c:v>
                      </c:pt>
                      <c:pt idx="719">
                        <c:v>3.85</c:v>
                      </c:pt>
                      <c:pt idx="720">
                        <c:v>4.1500000000000004</c:v>
                      </c:pt>
                      <c:pt idx="721">
                        <c:v>4.1500000000000004</c:v>
                      </c:pt>
                      <c:pt idx="722">
                        <c:v>4.25</c:v>
                      </c:pt>
                      <c:pt idx="723">
                        <c:v>4.0999999999999996</c:v>
                      </c:pt>
                      <c:pt idx="724">
                        <c:v>3.8</c:v>
                      </c:pt>
                      <c:pt idx="725">
                        <c:v>3.75</c:v>
                      </c:pt>
                      <c:pt idx="726">
                        <c:v>3.2</c:v>
                      </c:pt>
                      <c:pt idx="727">
                        <c:v>3.1</c:v>
                      </c:pt>
                      <c:pt idx="728">
                        <c:v>3</c:v>
                      </c:pt>
                      <c:pt idx="729">
                        <c:v>3.05</c:v>
                      </c:pt>
                      <c:pt idx="730">
                        <c:v>3</c:v>
                      </c:pt>
                      <c:pt idx="731">
                        <c:v>3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1278-4808-8539-955BB81314B0}"/>
                  </c:ext>
                </c:extLst>
              </c15:ser>
            </c15:filteredLineSeries>
            <c15:filteredLineSeries>
              <c15:ser>
                <c:idx val="5"/>
                <c:order val="6"/>
                <c:tx>
                  <c:v>2006</c:v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DATOS!$M$3:$M$734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2.9</c:v>
                      </c:pt>
                      <c:pt idx="1">
                        <c:v>2.85</c:v>
                      </c:pt>
                      <c:pt idx="2">
                        <c:v>2.7</c:v>
                      </c:pt>
                      <c:pt idx="3">
                        <c:v>2.5499999999999998</c:v>
                      </c:pt>
                      <c:pt idx="4">
                        <c:v>2.5</c:v>
                      </c:pt>
                      <c:pt idx="5">
                        <c:v>2.6</c:v>
                      </c:pt>
                      <c:pt idx="6">
                        <c:v>2.4</c:v>
                      </c:pt>
                      <c:pt idx="7">
                        <c:v>2.4500000000000002</c:v>
                      </c:pt>
                      <c:pt idx="8">
                        <c:v>2.4500000000000002</c:v>
                      </c:pt>
                      <c:pt idx="9">
                        <c:v>2.75</c:v>
                      </c:pt>
                      <c:pt idx="10">
                        <c:v>2.7</c:v>
                      </c:pt>
                      <c:pt idx="11">
                        <c:v>2.9</c:v>
                      </c:pt>
                      <c:pt idx="12">
                        <c:v>3</c:v>
                      </c:pt>
                      <c:pt idx="13">
                        <c:v>2.95</c:v>
                      </c:pt>
                      <c:pt idx="14">
                        <c:v>3.1</c:v>
                      </c:pt>
                      <c:pt idx="15">
                        <c:v>3.1</c:v>
                      </c:pt>
                      <c:pt idx="16">
                        <c:v>3.05</c:v>
                      </c:pt>
                      <c:pt idx="17">
                        <c:v>3.15</c:v>
                      </c:pt>
                      <c:pt idx="18">
                        <c:v>3.2</c:v>
                      </c:pt>
                      <c:pt idx="19">
                        <c:v>3.2</c:v>
                      </c:pt>
                      <c:pt idx="20">
                        <c:v>3.1</c:v>
                      </c:pt>
                      <c:pt idx="21">
                        <c:v>3.1</c:v>
                      </c:pt>
                      <c:pt idx="22">
                        <c:v>3.1</c:v>
                      </c:pt>
                      <c:pt idx="23">
                        <c:v>3.1</c:v>
                      </c:pt>
                      <c:pt idx="24">
                        <c:v>3</c:v>
                      </c:pt>
                      <c:pt idx="25">
                        <c:v>2.95</c:v>
                      </c:pt>
                      <c:pt idx="26">
                        <c:v>2.9</c:v>
                      </c:pt>
                      <c:pt idx="27">
                        <c:v>2.9</c:v>
                      </c:pt>
                      <c:pt idx="28">
                        <c:v>3.05</c:v>
                      </c:pt>
                      <c:pt idx="29">
                        <c:v>3.1</c:v>
                      </c:pt>
                      <c:pt idx="30">
                        <c:v>2.95</c:v>
                      </c:pt>
                      <c:pt idx="31">
                        <c:v>3.05</c:v>
                      </c:pt>
                      <c:pt idx="32">
                        <c:v>3</c:v>
                      </c:pt>
                      <c:pt idx="33">
                        <c:v>2.95</c:v>
                      </c:pt>
                      <c:pt idx="34">
                        <c:v>2.95</c:v>
                      </c:pt>
                      <c:pt idx="35">
                        <c:v>2.85</c:v>
                      </c:pt>
                      <c:pt idx="36">
                        <c:v>2.95</c:v>
                      </c:pt>
                      <c:pt idx="37">
                        <c:v>2.95</c:v>
                      </c:pt>
                      <c:pt idx="38">
                        <c:v>3</c:v>
                      </c:pt>
                      <c:pt idx="39">
                        <c:v>2.9</c:v>
                      </c:pt>
                      <c:pt idx="40">
                        <c:v>2.6</c:v>
                      </c:pt>
                      <c:pt idx="41">
                        <c:v>2.5499999999999998</c:v>
                      </c:pt>
                      <c:pt idx="42">
                        <c:v>2.35</c:v>
                      </c:pt>
                      <c:pt idx="43">
                        <c:v>2.4</c:v>
                      </c:pt>
                      <c:pt idx="44">
                        <c:v>2.4</c:v>
                      </c:pt>
                      <c:pt idx="45">
                        <c:v>2.4500000000000002</c:v>
                      </c:pt>
                      <c:pt idx="46">
                        <c:v>2.5</c:v>
                      </c:pt>
                      <c:pt idx="47">
                        <c:v>2.5</c:v>
                      </c:pt>
                      <c:pt idx="48">
                        <c:v>2.5</c:v>
                      </c:pt>
                      <c:pt idx="49">
                        <c:v>2.65</c:v>
                      </c:pt>
                      <c:pt idx="50">
                        <c:v>2.5</c:v>
                      </c:pt>
                      <c:pt idx="51">
                        <c:v>2.2999999999999998</c:v>
                      </c:pt>
                      <c:pt idx="52">
                        <c:v>2.1</c:v>
                      </c:pt>
                      <c:pt idx="53">
                        <c:v>1.95</c:v>
                      </c:pt>
                      <c:pt idx="54">
                        <c:v>2</c:v>
                      </c:pt>
                      <c:pt idx="55">
                        <c:v>2.1</c:v>
                      </c:pt>
                      <c:pt idx="56">
                        <c:v>2.1</c:v>
                      </c:pt>
                      <c:pt idx="57">
                        <c:v>2.0499999999999998</c:v>
                      </c:pt>
                      <c:pt idx="58">
                        <c:v>2</c:v>
                      </c:pt>
                      <c:pt idx="59">
                        <c:v>2.7</c:v>
                      </c:pt>
                      <c:pt idx="60">
                        <c:v>2.6</c:v>
                      </c:pt>
                      <c:pt idx="61">
                        <c:v>2.5499999999999998</c:v>
                      </c:pt>
                      <c:pt idx="62">
                        <c:v>2.4</c:v>
                      </c:pt>
                      <c:pt idx="63">
                        <c:v>2.4500000000000002</c:v>
                      </c:pt>
                      <c:pt idx="64">
                        <c:v>2.5</c:v>
                      </c:pt>
                      <c:pt idx="65">
                        <c:v>2.6</c:v>
                      </c:pt>
                      <c:pt idx="66">
                        <c:v>2.8</c:v>
                      </c:pt>
                      <c:pt idx="67">
                        <c:v>3</c:v>
                      </c:pt>
                      <c:pt idx="68">
                        <c:v>3</c:v>
                      </c:pt>
                      <c:pt idx="69">
                        <c:v>3.3</c:v>
                      </c:pt>
                      <c:pt idx="70">
                        <c:v>3.45</c:v>
                      </c:pt>
                      <c:pt idx="71">
                        <c:v>3.65</c:v>
                      </c:pt>
                      <c:pt idx="72">
                        <c:v>3.5</c:v>
                      </c:pt>
                      <c:pt idx="73">
                        <c:v>3.45</c:v>
                      </c:pt>
                      <c:pt idx="74">
                        <c:v>3.25</c:v>
                      </c:pt>
                      <c:pt idx="75">
                        <c:v>3.25</c:v>
                      </c:pt>
                      <c:pt idx="76">
                        <c:v>3.05</c:v>
                      </c:pt>
                      <c:pt idx="77">
                        <c:v>3.1</c:v>
                      </c:pt>
                      <c:pt idx="78">
                        <c:v>2.85</c:v>
                      </c:pt>
                      <c:pt idx="79">
                        <c:v>2.8</c:v>
                      </c:pt>
                      <c:pt idx="80">
                        <c:v>2.7</c:v>
                      </c:pt>
                      <c:pt idx="81">
                        <c:v>2.6</c:v>
                      </c:pt>
                      <c:pt idx="82">
                        <c:v>2.2999999999999998</c:v>
                      </c:pt>
                      <c:pt idx="83">
                        <c:v>2.25</c:v>
                      </c:pt>
                      <c:pt idx="84">
                        <c:v>2.35</c:v>
                      </c:pt>
                      <c:pt idx="85">
                        <c:v>2.25</c:v>
                      </c:pt>
                      <c:pt idx="86">
                        <c:v>2.4</c:v>
                      </c:pt>
                      <c:pt idx="87">
                        <c:v>2.35</c:v>
                      </c:pt>
                      <c:pt idx="88">
                        <c:v>2.2999999999999998</c:v>
                      </c:pt>
                      <c:pt idx="89">
                        <c:v>2.25</c:v>
                      </c:pt>
                      <c:pt idx="90">
                        <c:v>2.5499999999999998</c:v>
                      </c:pt>
                      <c:pt idx="91">
                        <c:v>2.6</c:v>
                      </c:pt>
                      <c:pt idx="92">
                        <c:v>2.4500000000000002</c:v>
                      </c:pt>
                      <c:pt idx="93">
                        <c:v>2.4300000000000002</c:v>
                      </c:pt>
                      <c:pt idx="94">
                        <c:v>2.41</c:v>
                      </c:pt>
                      <c:pt idx="95">
                        <c:v>2.4</c:v>
                      </c:pt>
                      <c:pt idx="96">
                        <c:v>2.2000000000000002</c:v>
                      </c:pt>
                      <c:pt idx="97">
                        <c:v>2.2000000000000002</c:v>
                      </c:pt>
                      <c:pt idx="98">
                        <c:v>2.25</c:v>
                      </c:pt>
                      <c:pt idx="99">
                        <c:v>2.4</c:v>
                      </c:pt>
                      <c:pt idx="100">
                        <c:v>2.1</c:v>
                      </c:pt>
                      <c:pt idx="101">
                        <c:v>2.0499999999999998</c:v>
                      </c:pt>
                      <c:pt idx="102">
                        <c:v>1.95</c:v>
                      </c:pt>
                      <c:pt idx="103">
                        <c:v>1.95</c:v>
                      </c:pt>
                      <c:pt idx="104">
                        <c:v>2.0499999999999998</c:v>
                      </c:pt>
                      <c:pt idx="105">
                        <c:v>2.0499999999999998</c:v>
                      </c:pt>
                      <c:pt idx="106">
                        <c:v>2</c:v>
                      </c:pt>
                      <c:pt idx="107">
                        <c:v>1.9</c:v>
                      </c:pt>
                      <c:pt idx="108">
                        <c:v>2.0499999999999998</c:v>
                      </c:pt>
                      <c:pt idx="109">
                        <c:v>2.2000000000000002</c:v>
                      </c:pt>
                      <c:pt idx="110">
                        <c:v>2.0499999999999998</c:v>
                      </c:pt>
                      <c:pt idx="111">
                        <c:v>2</c:v>
                      </c:pt>
                      <c:pt idx="112">
                        <c:v>1.85</c:v>
                      </c:pt>
                      <c:pt idx="113">
                        <c:v>1.8</c:v>
                      </c:pt>
                      <c:pt idx="114">
                        <c:v>2.2999999999999998</c:v>
                      </c:pt>
                      <c:pt idx="115">
                        <c:v>2.1</c:v>
                      </c:pt>
                      <c:pt idx="116">
                        <c:v>2.0499999999999998</c:v>
                      </c:pt>
                      <c:pt idx="117">
                        <c:v>2.4</c:v>
                      </c:pt>
                      <c:pt idx="118">
                        <c:v>2.42</c:v>
                      </c:pt>
                      <c:pt idx="119">
                        <c:v>2.4300000000000002</c:v>
                      </c:pt>
                      <c:pt idx="120">
                        <c:v>2.4500000000000002</c:v>
                      </c:pt>
                      <c:pt idx="121">
                        <c:v>2.2999999999999998</c:v>
                      </c:pt>
                      <c:pt idx="122">
                        <c:v>2.0499999999999998</c:v>
                      </c:pt>
                      <c:pt idx="123">
                        <c:v>1.95</c:v>
                      </c:pt>
                      <c:pt idx="124">
                        <c:v>1.85</c:v>
                      </c:pt>
                      <c:pt idx="125">
                        <c:v>1.8</c:v>
                      </c:pt>
                      <c:pt idx="126">
                        <c:v>2</c:v>
                      </c:pt>
                      <c:pt idx="127">
                        <c:v>2.1</c:v>
                      </c:pt>
                      <c:pt idx="128">
                        <c:v>2</c:v>
                      </c:pt>
                      <c:pt idx="129">
                        <c:v>2</c:v>
                      </c:pt>
                      <c:pt idx="130">
                        <c:v>2.1</c:v>
                      </c:pt>
                      <c:pt idx="131">
                        <c:v>1.85</c:v>
                      </c:pt>
                      <c:pt idx="132">
                        <c:v>2.2000000000000002</c:v>
                      </c:pt>
                      <c:pt idx="133">
                        <c:v>2.5</c:v>
                      </c:pt>
                      <c:pt idx="134">
                        <c:v>3.3</c:v>
                      </c:pt>
                      <c:pt idx="135">
                        <c:v>3.15</c:v>
                      </c:pt>
                      <c:pt idx="136">
                        <c:v>3.1</c:v>
                      </c:pt>
                      <c:pt idx="137">
                        <c:v>3.1</c:v>
                      </c:pt>
                      <c:pt idx="138">
                        <c:v>3.1</c:v>
                      </c:pt>
                      <c:pt idx="139">
                        <c:v>3.4</c:v>
                      </c:pt>
                      <c:pt idx="140">
                        <c:v>3.45</c:v>
                      </c:pt>
                      <c:pt idx="141">
                        <c:v>3.3</c:v>
                      </c:pt>
                      <c:pt idx="142">
                        <c:v>3</c:v>
                      </c:pt>
                      <c:pt idx="143">
                        <c:v>3.1</c:v>
                      </c:pt>
                      <c:pt idx="144">
                        <c:v>3.35</c:v>
                      </c:pt>
                      <c:pt idx="145">
                        <c:v>3.3</c:v>
                      </c:pt>
                      <c:pt idx="146">
                        <c:v>3.4</c:v>
                      </c:pt>
                      <c:pt idx="147">
                        <c:v>3.3</c:v>
                      </c:pt>
                      <c:pt idx="148">
                        <c:v>2.7</c:v>
                      </c:pt>
                      <c:pt idx="149">
                        <c:v>2.6</c:v>
                      </c:pt>
                      <c:pt idx="150">
                        <c:v>2.95</c:v>
                      </c:pt>
                      <c:pt idx="151">
                        <c:v>3.1</c:v>
                      </c:pt>
                      <c:pt idx="152">
                        <c:v>3.05</c:v>
                      </c:pt>
                      <c:pt idx="153">
                        <c:v>3.1</c:v>
                      </c:pt>
                      <c:pt idx="154">
                        <c:v>3.5</c:v>
                      </c:pt>
                      <c:pt idx="155">
                        <c:v>3.6</c:v>
                      </c:pt>
                      <c:pt idx="156">
                        <c:v>3.4</c:v>
                      </c:pt>
                      <c:pt idx="157">
                        <c:v>3.25</c:v>
                      </c:pt>
                      <c:pt idx="158">
                        <c:v>3.3</c:v>
                      </c:pt>
                      <c:pt idx="159">
                        <c:v>3.3</c:v>
                      </c:pt>
                      <c:pt idx="160">
                        <c:v>3.4</c:v>
                      </c:pt>
                      <c:pt idx="161">
                        <c:v>3.6</c:v>
                      </c:pt>
                      <c:pt idx="162">
                        <c:v>3.6</c:v>
                      </c:pt>
                      <c:pt idx="163">
                        <c:v>3.55</c:v>
                      </c:pt>
                      <c:pt idx="164">
                        <c:v>3.75</c:v>
                      </c:pt>
                      <c:pt idx="165">
                        <c:v>3.8</c:v>
                      </c:pt>
                      <c:pt idx="166">
                        <c:v>4</c:v>
                      </c:pt>
                      <c:pt idx="167">
                        <c:v>3.85</c:v>
                      </c:pt>
                      <c:pt idx="168">
                        <c:v>3.7</c:v>
                      </c:pt>
                      <c:pt idx="169">
                        <c:v>3.8</c:v>
                      </c:pt>
                      <c:pt idx="170">
                        <c:v>3.8</c:v>
                      </c:pt>
                      <c:pt idx="171">
                        <c:v>4.05</c:v>
                      </c:pt>
                      <c:pt idx="172">
                        <c:v>4.1500000000000004</c:v>
                      </c:pt>
                      <c:pt idx="173">
                        <c:v>4.0999999999999996</c:v>
                      </c:pt>
                      <c:pt idx="174">
                        <c:v>3.9</c:v>
                      </c:pt>
                      <c:pt idx="175">
                        <c:v>3.85</c:v>
                      </c:pt>
                      <c:pt idx="176">
                        <c:v>3.95</c:v>
                      </c:pt>
                      <c:pt idx="177">
                        <c:v>3.9</c:v>
                      </c:pt>
                      <c:pt idx="178">
                        <c:v>3.5</c:v>
                      </c:pt>
                      <c:pt idx="179">
                        <c:v>3.4</c:v>
                      </c:pt>
                      <c:pt idx="180">
                        <c:v>3.45</c:v>
                      </c:pt>
                      <c:pt idx="181">
                        <c:v>3.5</c:v>
                      </c:pt>
                      <c:pt idx="182">
                        <c:v>3.6</c:v>
                      </c:pt>
                      <c:pt idx="183">
                        <c:v>3.7</c:v>
                      </c:pt>
                      <c:pt idx="184">
                        <c:v>3.6</c:v>
                      </c:pt>
                      <c:pt idx="185">
                        <c:v>3.6</c:v>
                      </c:pt>
                      <c:pt idx="186">
                        <c:v>3.75</c:v>
                      </c:pt>
                      <c:pt idx="187">
                        <c:v>3.8</c:v>
                      </c:pt>
                      <c:pt idx="188">
                        <c:v>3.7</c:v>
                      </c:pt>
                      <c:pt idx="189">
                        <c:v>3.6</c:v>
                      </c:pt>
                      <c:pt idx="190">
                        <c:v>3.85</c:v>
                      </c:pt>
                      <c:pt idx="191">
                        <c:v>4</c:v>
                      </c:pt>
                      <c:pt idx="192">
                        <c:v>4.0999999999999996</c:v>
                      </c:pt>
                      <c:pt idx="193">
                        <c:v>4.05</c:v>
                      </c:pt>
                      <c:pt idx="194">
                        <c:v>4</c:v>
                      </c:pt>
                      <c:pt idx="195">
                        <c:v>3.95</c:v>
                      </c:pt>
                      <c:pt idx="196">
                        <c:v>4.05</c:v>
                      </c:pt>
                      <c:pt idx="197">
                        <c:v>4.0999999999999996</c:v>
                      </c:pt>
                      <c:pt idx="198">
                        <c:v>4.2</c:v>
                      </c:pt>
                      <c:pt idx="199">
                        <c:v>4.05</c:v>
                      </c:pt>
                      <c:pt idx="200">
                        <c:v>4.05</c:v>
                      </c:pt>
                      <c:pt idx="201">
                        <c:v>4.0999999999999996</c:v>
                      </c:pt>
                      <c:pt idx="202">
                        <c:v>4</c:v>
                      </c:pt>
                      <c:pt idx="203">
                        <c:v>3.8</c:v>
                      </c:pt>
                      <c:pt idx="204">
                        <c:v>3.8</c:v>
                      </c:pt>
                      <c:pt idx="205">
                        <c:v>3.9</c:v>
                      </c:pt>
                      <c:pt idx="206">
                        <c:v>4</c:v>
                      </c:pt>
                      <c:pt idx="207">
                        <c:v>4.0999999999999996</c:v>
                      </c:pt>
                      <c:pt idx="208">
                        <c:v>4.3</c:v>
                      </c:pt>
                      <c:pt idx="209">
                        <c:v>4.3499999999999996</c:v>
                      </c:pt>
                      <c:pt idx="210">
                        <c:v>4.5</c:v>
                      </c:pt>
                      <c:pt idx="211">
                        <c:v>4.5</c:v>
                      </c:pt>
                      <c:pt idx="212">
                        <c:v>4.55</c:v>
                      </c:pt>
                      <c:pt idx="213">
                        <c:v>4.5999999999999996</c:v>
                      </c:pt>
                      <c:pt idx="214">
                        <c:v>4.5999999999999996</c:v>
                      </c:pt>
                      <c:pt idx="215">
                        <c:v>4.5999999999999996</c:v>
                      </c:pt>
                      <c:pt idx="216">
                        <c:v>4.5999999999999996</c:v>
                      </c:pt>
                      <c:pt idx="217">
                        <c:v>4.5</c:v>
                      </c:pt>
                      <c:pt idx="218">
                        <c:v>4.1500000000000004</c:v>
                      </c:pt>
                      <c:pt idx="219">
                        <c:v>4.0999999999999996</c:v>
                      </c:pt>
                      <c:pt idx="220">
                        <c:v>4.3</c:v>
                      </c:pt>
                      <c:pt idx="221">
                        <c:v>4.25</c:v>
                      </c:pt>
                      <c:pt idx="222">
                        <c:v>4</c:v>
                      </c:pt>
                      <c:pt idx="223">
                        <c:v>3.9</c:v>
                      </c:pt>
                      <c:pt idx="224">
                        <c:v>4.0999999999999996</c:v>
                      </c:pt>
                      <c:pt idx="225">
                        <c:v>4</c:v>
                      </c:pt>
                      <c:pt idx="226">
                        <c:v>3.95</c:v>
                      </c:pt>
                      <c:pt idx="227">
                        <c:v>3.95</c:v>
                      </c:pt>
                      <c:pt idx="228">
                        <c:v>3.75</c:v>
                      </c:pt>
                      <c:pt idx="229">
                        <c:v>3.6</c:v>
                      </c:pt>
                      <c:pt idx="230">
                        <c:v>3.4</c:v>
                      </c:pt>
                      <c:pt idx="231">
                        <c:v>3.25</c:v>
                      </c:pt>
                      <c:pt idx="232">
                        <c:v>3.65</c:v>
                      </c:pt>
                      <c:pt idx="233">
                        <c:v>3.75</c:v>
                      </c:pt>
                      <c:pt idx="234">
                        <c:v>4.05</c:v>
                      </c:pt>
                      <c:pt idx="235">
                        <c:v>4.1500000000000004</c:v>
                      </c:pt>
                      <c:pt idx="236">
                        <c:v>4.0999999999999996</c:v>
                      </c:pt>
                      <c:pt idx="237">
                        <c:v>4.05</c:v>
                      </c:pt>
                      <c:pt idx="238">
                        <c:v>4.2</c:v>
                      </c:pt>
                      <c:pt idx="239">
                        <c:v>4.2</c:v>
                      </c:pt>
                      <c:pt idx="240">
                        <c:v>4.2</c:v>
                      </c:pt>
                      <c:pt idx="241">
                        <c:v>4.2</c:v>
                      </c:pt>
                      <c:pt idx="242">
                        <c:v>4.3</c:v>
                      </c:pt>
                      <c:pt idx="243">
                        <c:v>4.3</c:v>
                      </c:pt>
                      <c:pt idx="244">
                        <c:v>4.3</c:v>
                      </c:pt>
                      <c:pt idx="245">
                        <c:v>4.3499999999999996</c:v>
                      </c:pt>
                      <c:pt idx="246">
                        <c:v>4.4000000000000004</c:v>
                      </c:pt>
                      <c:pt idx="247">
                        <c:v>4.4000000000000004</c:v>
                      </c:pt>
                      <c:pt idx="248">
                        <c:v>4.3499999999999996</c:v>
                      </c:pt>
                      <c:pt idx="249">
                        <c:v>4.3</c:v>
                      </c:pt>
                      <c:pt idx="250">
                        <c:v>4.3</c:v>
                      </c:pt>
                      <c:pt idx="251">
                        <c:v>4.3</c:v>
                      </c:pt>
                      <c:pt idx="252">
                        <c:v>4.4000000000000004</c:v>
                      </c:pt>
                      <c:pt idx="253">
                        <c:v>4.45</c:v>
                      </c:pt>
                      <c:pt idx="254">
                        <c:v>4.5</c:v>
                      </c:pt>
                      <c:pt idx="255">
                        <c:v>4.5</c:v>
                      </c:pt>
                      <c:pt idx="256">
                        <c:v>4.5</c:v>
                      </c:pt>
                      <c:pt idx="257">
                        <c:v>4.5999999999999996</c:v>
                      </c:pt>
                      <c:pt idx="258">
                        <c:v>4.75</c:v>
                      </c:pt>
                      <c:pt idx="259">
                        <c:v>4.6500000000000004</c:v>
                      </c:pt>
                      <c:pt idx="260">
                        <c:v>4.8</c:v>
                      </c:pt>
                      <c:pt idx="261">
                        <c:v>4.8</c:v>
                      </c:pt>
                      <c:pt idx="262">
                        <c:v>4.9000000000000004</c:v>
                      </c:pt>
                      <c:pt idx="263">
                        <c:v>5</c:v>
                      </c:pt>
                      <c:pt idx="264">
                        <c:v>5.0999999999999996</c:v>
                      </c:pt>
                      <c:pt idx="265">
                        <c:v>5</c:v>
                      </c:pt>
                      <c:pt idx="266">
                        <c:v>5</c:v>
                      </c:pt>
                      <c:pt idx="267">
                        <c:v>5</c:v>
                      </c:pt>
                      <c:pt idx="268">
                        <c:v>5</c:v>
                      </c:pt>
                      <c:pt idx="269">
                        <c:v>5</c:v>
                      </c:pt>
                      <c:pt idx="270">
                        <c:v>4.95</c:v>
                      </c:pt>
                      <c:pt idx="271">
                        <c:v>4.75</c:v>
                      </c:pt>
                      <c:pt idx="272">
                        <c:v>4.5</c:v>
                      </c:pt>
                      <c:pt idx="273">
                        <c:v>4.25</c:v>
                      </c:pt>
                      <c:pt idx="274">
                        <c:v>4.0999999999999996</c:v>
                      </c:pt>
                      <c:pt idx="275">
                        <c:v>4.05</c:v>
                      </c:pt>
                      <c:pt idx="276">
                        <c:v>4</c:v>
                      </c:pt>
                      <c:pt idx="277">
                        <c:v>3.87</c:v>
                      </c:pt>
                      <c:pt idx="278">
                        <c:v>3.76</c:v>
                      </c:pt>
                      <c:pt idx="279">
                        <c:v>3.65</c:v>
                      </c:pt>
                      <c:pt idx="280">
                        <c:v>4</c:v>
                      </c:pt>
                      <c:pt idx="281">
                        <c:v>4.05</c:v>
                      </c:pt>
                      <c:pt idx="282">
                        <c:v>4</c:v>
                      </c:pt>
                      <c:pt idx="283">
                        <c:v>3.9</c:v>
                      </c:pt>
                      <c:pt idx="284">
                        <c:v>3.8</c:v>
                      </c:pt>
                      <c:pt idx="285">
                        <c:v>3.65</c:v>
                      </c:pt>
                      <c:pt idx="286">
                        <c:v>3.5</c:v>
                      </c:pt>
                      <c:pt idx="287">
                        <c:v>3.3</c:v>
                      </c:pt>
                      <c:pt idx="288">
                        <c:v>3.25</c:v>
                      </c:pt>
                      <c:pt idx="289">
                        <c:v>3.2</c:v>
                      </c:pt>
                      <c:pt idx="290">
                        <c:v>3.05</c:v>
                      </c:pt>
                      <c:pt idx="291">
                        <c:v>3</c:v>
                      </c:pt>
                      <c:pt idx="292">
                        <c:v>2.8</c:v>
                      </c:pt>
                      <c:pt idx="293">
                        <c:v>2.7</c:v>
                      </c:pt>
                      <c:pt idx="294">
                        <c:v>2.6</c:v>
                      </c:pt>
                      <c:pt idx="295">
                        <c:v>2.6</c:v>
                      </c:pt>
                      <c:pt idx="296">
                        <c:v>2.8</c:v>
                      </c:pt>
                      <c:pt idx="297">
                        <c:v>2.9</c:v>
                      </c:pt>
                      <c:pt idx="298">
                        <c:v>2.75</c:v>
                      </c:pt>
                      <c:pt idx="299">
                        <c:v>2.75</c:v>
                      </c:pt>
                      <c:pt idx="300">
                        <c:v>2.85</c:v>
                      </c:pt>
                      <c:pt idx="301">
                        <c:v>2.8</c:v>
                      </c:pt>
                      <c:pt idx="302">
                        <c:v>2.65</c:v>
                      </c:pt>
                      <c:pt idx="303">
                        <c:v>2.6</c:v>
                      </c:pt>
                      <c:pt idx="304">
                        <c:v>2.6</c:v>
                      </c:pt>
                      <c:pt idx="305">
                        <c:v>2.8</c:v>
                      </c:pt>
                      <c:pt idx="306">
                        <c:v>2.95</c:v>
                      </c:pt>
                      <c:pt idx="307">
                        <c:v>3</c:v>
                      </c:pt>
                      <c:pt idx="308">
                        <c:v>3.55</c:v>
                      </c:pt>
                      <c:pt idx="309">
                        <c:v>3.55</c:v>
                      </c:pt>
                      <c:pt idx="310">
                        <c:v>3.6</c:v>
                      </c:pt>
                      <c:pt idx="311">
                        <c:v>3.7</c:v>
                      </c:pt>
                      <c:pt idx="312">
                        <c:v>3.55</c:v>
                      </c:pt>
                      <c:pt idx="313">
                        <c:v>3.65</c:v>
                      </c:pt>
                      <c:pt idx="314">
                        <c:v>4</c:v>
                      </c:pt>
                      <c:pt idx="315">
                        <c:v>4.05</c:v>
                      </c:pt>
                      <c:pt idx="316">
                        <c:v>3.9</c:v>
                      </c:pt>
                      <c:pt idx="317">
                        <c:v>3.95</c:v>
                      </c:pt>
                      <c:pt idx="318">
                        <c:v>3.85</c:v>
                      </c:pt>
                      <c:pt idx="319">
                        <c:v>4.05</c:v>
                      </c:pt>
                      <c:pt idx="320">
                        <c:v>4.2</c:v>
                      </c:pt>
                      <c:pt idx="321">
                        <c:v>4.2</c:v>
                      </c:pt>
                      <c:pt idx="322">
                        <c:v>4</c:v>
                      </c:pt>
                      <c:pt idx="323">
                        <c:v>4.1500000000000004</c:v>
                      </c:pt>
                      <c:pt idx="324">
                        <c:v>4.3</c:v>
                      </c:pt>
                      <c:pt idx="325">
                        <c:v>4.3</c:v>
                      </c:pt>
                      <c:pt idx="326">
                        <c:v>4.0999999999999996</c:v>
                      </c:pt>
                      <c:pt idx="327">
                        <c:v>4.05</c:v>
                      </c:pt>
                      <c:pt idx="328">
                        <c:v>4.0999999999999996</c:v>
                      </c:pt>
                      <c:pt idx="329">
                        <c:v>4.05</c:v>
                      </c:pt>
                      <c:pt idx="330">
                        <c:v>3.95</c:v>
                      </c:pt>
                      <c:pt idx="331">
                        <c:v>4</c:v>
                      </c:pt>
                      <c:pt idx="332">
                        <c:v>4</c:v>
                      </c:pt>
                      <c:pt idx="333">
                        <c:v>3.8</c:v>
                      </c:pt>
                      <c:pt idx="334">
                        <c:v>3.65</c:v>
                      </c:pt>
                      <c:pt idx="335">
                        <c:v>3.6</c:v>
                      </c:pt>
                      <c:pt idx="336">
                        <c:v>3.6</c:v>
                      </c:pt>
                      <c:pt idx="337">
                        <c:v>3.55</c:v>
                      </c:pt>
                      <c:pt idx="338">
                        <c:v>3.65</c:v>
                      </c:pt>
                      <c:pt idx="339">
                        <c:v>3.6</c:v>
                      </c:pt>
                      <c:pt idx="340">
                        <c:v>3.2</c:v>
                      </c:pt>
                      <c:pt idx="341">
                        <c:v>3.1</c:v>
                      </c:pt>
                      <c:pt idx="342">
                        <c:v>3.2</c:v>
                      </c:pt>
                      <c:pt idx="343">
                        <c:v>3.1</c:v>
                      </c:pt>
                      <c:pt idx="344">
                        <c:v>3</c:v>
                      </c:pt>
                      <c:pt idx="345">
                        <c:v>3.05</c:v>
                      </c:pt>
                      <c:pt idx="346">
                        <c:v>3</c:v>
                      </c:pt>
                      <c:pt idx="347">
                        <c:v>2.95</c:v>
                      </c:pt>
                      <c:pt idx="348">
                        <c:v>2.8</c:v>
                      </c:pt>
                      <c:pt idx="349">
                        <c:v>2.75</c:v>
                      </c:pt>
                      <c:pt idx="350">
                        <c:v>3</c:v>
                      </c:pt>
                      <c:pt idx="351">
                        <c:v>3</c:v>
                      </c:pt>
                      <c:pt idx="352">
                        <c:v>3</c:v>
                      </c:pt>
                      <c:pt idx="353">
                        <c:v>2.95</c:v>
                      </c:pt>
                      <c:pt idx="354">
                        <c:v>2.9</c:v>
                      </c:pt>
                      <c:pt idx="355">
                        <c:v>2.95</c:v>
                      </c:pt>
                      <c:pt idx="356">
                        <c:v>2.9</c:v>
                      </c:pt>
                      <c:pt idx="357">
                        <c:v>2.9</c:v>
                      </c:pt>
                      <c:pt idx="358">
                        <c:v>2.8</c:v>
                      </c:pt>
                      <c:pt idx="359">
                        <c:v>2.85</c:v>
                      </c:pt>
                      <c:pt idx="360">
                        <c:v>2.75</c:v>
                      </c:pt>
                      <c:pt idx="361">
                        <c:v>2.6</c:v>
                      </c:pt>
                      <c:pt idx="362">
                        <c:v>2.4500000000000002</c:v>
                      </c:pt>
                      <c:pt idx="363">
                        <c:v>2.4500000000000002</c:v>
                      </c:pt>
                      <c:pt idx="364">
                        <c:v>2.5</c:v>
                      </c:pt>
                      <c:pt idx="365">
                        <c:v>2.4500000000000002</c:v>
                      </c:pt>
                      <c:pt idx="366">
                        <c:v>2.4</c:v>
                      </c:pt>
                      <c:pt idx="367">
                        <c:v>2.35</c:v>
                      </c:pt>
                      <c:pt idx="368">
                        <c:v>2.1</c:v>
                      </c:pt>
                      <c:pt idx="369">
                        <c:v>2.1</c:v>
                      </c:pt>
                      <c:pt idx="370">
                        <c:v>2.15</c:v>
                      </c:pt>
                      <c:pt idx="371">
                        <c:v>2.2000000000000002</c:v>
                      </c:pt>
                      <c:pt idx="372">
                        <c:v>2.2000000000000002</c:v>
                      </c:pt>
                      <c:pt idx="373">
                        <c:v>2.2999999999999998</c:v>
                      </c:pt>
                      <c:pt idx="374">
                        <c:v>2.4</c:v>
                      </c:pt>
                      <c:pt idx="375">
                        <c:v>2.4</c:v>
                      </c:pt>
                      <c:pt idx="376">
                        <c:v>2.6</c:v>
                      </c:pt>
                      <c:pt idx="377">
                        <c:v>2.75</c:v>
                      </c:pt>
                      <c:pt idx="378">
                        <c:v>2.85</c:v>
                      </c:pt>
                      <c:pt idx="379">
                        <c:v>2.75</c:v>
                      </c:pt>
                      <c:pt idx="380">
                        <c:v>2.75</c:v>
                      </c:pt>
                      <c:pt idx="381">
                        <c:v>2.65</c:v>
                      </c:pt>
                      <c:pt idx="382">
                        <c:v>2.4500000000000002</c:v>
                      </c:pt>
                      <c:pt idx="383">
                        <c:v>2.2999999999999998</c:v>
                      </c:pt>
                      <c:pt idx="384">
                        <c:v>2.35</c:v>
                      </c:pt>
                      <c:pt idx="385">
                        <c:v>2.2999999999999998</c:v>
                      </c:pt>
                      <c:pt idx="386">
                        <c:v>2.2999999999999998</c:v>
                      </c:pt>
                      <c:pt idx="387">
                        <c:v>2.15</c:v>
                      </c:pt>
                      <c:pt idx="388">
                        <c:v>2</c:v>
                      </c:pt>
                      <c:pt idx="389">
                        <c:v>2</c:v>
                      </c:pt>
                      <c:pt idx="390">
                        <c:v>2</c:v>
                      </c:pt>
                      <c:pt idx="391">
                        <c:v>2.1</c:v>
                      </c:pt>
                      <c:pt idx="392">
                        <c:v>2</c:v>
                      </c:pt>
                      <c:pt idx="393">
                        <c:v>2.0499999999999998</c:v>
                      </c:pt>
                      <c:pt idx="394">
                        <c:v>2.2999999999999998</c:v>
                      </c:pt>
                      <c:pt idx="395">
                        <c:v>2.4500000000000002</c:v>
                      </c:pt>
                      <c:pt idx="396">
                        <c:v>2.35</c:v>
                      </c:pt>
                      <c:pt idx="397">
                        <c:v>2.2000000000000002</c:v>
                      </c:pt>
                      <c:pt idx="398">
                        <c:v>2.0499999999999998</c:v>
                      </c:pt>
                      <c:pt idx="399">
                        <c:v>2</c:v>
                      </c:pt>
                      <c:pt idx="400">
                        <c:v>2.1</c:v>
                      </c:pt>
                      <c:pt idx="401">
                        <c:v>2.2999999999999998</c:v>
                      </c:pt>
                      <c:pt idx="402">
                        <c:v>2.35</c:v>
                      </c:pt>
                      <c:pt idx="403">
                        <c:v>2.4</c:v>
                      </c:pt>
                      <c:pt idx="404">
                        <c:v>2.1</c:v>
                      </c:pt>
                      <c:pt idx="405">
                        <c:v>2.0499999999999998</c:v>
                      </c:pt>
                      <c:pt idx="406">
                        <c:v>2.1</c:v>
                      </c:pt>
                      <c:pt idx="407">
                        <c:v>2.15</c:v>
                      </c:pt>
                      <c:pt idx="408">
                        <c:v>2.2000000000000002</c:v>
                      </c:pt>
                      <c:pt idx="409">
                        <c:v>2.2000000000000002</c:v>
                      </c:pt>
                      <c:pt idx="410">
                        <c:v>2.0499999999999998</c:v>
                      </c:pt>
                      <c:pt idx="411">
                        <c:v>1.9</c:v>
                      </c:pt>
                      <c:pt idx="412">
                        <c:v>1.85</c:v>
                      </c:pt>
                      <c:pt idx="413">
                        <c:v>1.85</c:v>
                      </c:pt>
                      <c:pt idx="414">
                        <c:v>2</c:v>
                      </c:pt>
                      <c:pt idx="415">
                        <c:v>2.1</c:v>
                      </c:pt>
                      <c:pt idx="416">
                        <c:v>2.2000000000000002</c:v>
                      </c:pt>
                      <c:pt idx="417">
                        <c:v>2.2999999999999998</c:v>
                      </c:pt>
                      <c:pt idx="418">
                        <c:v>2.7</c:v>
                      </c:pt>
                      <c:pt idx="419">
                        <c:v>2.75</c:v>
                      </c:pt>
                      <c:pt idx="420">
                        <c:v>2.65</c:v>
                      </c:pt>
                      <c:pt idx="421">
                        <c:v>2.65</c:v>
                      </c:pt>
                      <c:pt idx="422">
                        <c:v>2.65</c:v>
                      </c:pt>
                      <c:pt idx="423">
                        <c:v>2.5</c:v>
                      </c:pt>
                      <c:pt idx="424">
                        <c:v>2.15</c:v>
                      </c:pt>
                      <c:pt idx="425">
                        <c:v>2.2000000000000002</c:v>
                      </c:pt>
                      <c:pt idx="426">
                        <c:v>2.6</c:v>
                      </c:pt>
                      <c:pt idx="427">
                        <c:v>2.4</c:v>
                      </c:pt>
                      <c:pt idx="428">
                        <c:v>2.1</c:v>
                      </c:pt>
                      <c:pt idx="429">
                        <c:v>1.8</c:v>
                      </c:pt>
                      <c:pt idx="430">
                        <c:v>1.9</c:v>
                      </c:pt>
                      <c:pt idx="431">
                        <c:v>1.9</c:v>
                      </c:pt>
                      <c:pt idx="432">
                        <c:v>1.8</c:v>
                      </c:pt>
                      <c:pt idx="433">
                        <c:v>1.8</c:v>
                      </c:pt>
                      <c:pt idx="434">
                        <c:v>1.8</c:v>
                      </c:pt>
                      <c:pt idx="435">
                        <c:v>1.8</c:v>
                      </c:pt>
                      <c:pt idx="436">
                        <c:v>2</c:v>
                      </c:pt>
                      <c:pt idx="437">
                        <c:v>2</c:v>
                      </c:pt>
                      <c:pt idx="438">
                        <c:v>1.85</c:v>
                      </c:pt>
                      <c:pt idx="439">
                        <c:v>1.8</c:v>
                      </c:pt>
                      <c:pt idx="440">
                        <c:v>1.9</c:v>
                      </c:pt>
                      <c:pt idx="441">
                        <c:v>1.85</c:v>
                      </c:pt>
                      <c:pt idx="442">
                        <c:v>1.85</c:v>
                      </c:pt>
                      <c:pt idx="443">
                        <c:v>1.85</c:v>
                      </c:pt>
                      <c:pt idx="444">
                        <c:v>1.9</c:v>
                      </c:pt>
                      <c:pt idx="445">
                        <c:v>1.9</c:v>
                      </c:pt>
                      <c:pt idx="446">
                        <c:v>1.8</c:v>
                      </c:pt>
                      <c:pt idx="447">
                        <c:v>1.65</c:v>
                      </c:pt>
                      <c:pt idx="448">
                        <c:v>1.95</c:v>
                      </c:pt>
                      <c:pt idx="449">
                        <c:v>2.1</c:v>
                      </c:pt>
                      <c:pt idx="450">
                        <c:v>1.95</c:v>
                      </c:pt>
                      <c:pt idx="451">
                        <c:v>1.95</c:v>
                      </c:pt>
                      <c:pt idx="452">
                        <c:v>1.85</c:v>
                      </c:pt>
                      <c:pt idx="453">
                        <c:v>1.65</c:v>
                      </c:pt>
                      <c:pt idx="454">
                        <c:v>1.55</c:v>
                      </c:pt>
                      <c:pt idx="455">
                        <c:v>1.45</c:v>
                      </c:pt>
                      <c:pt idx="456">
                        <c:v>1.45</c:v>
                      </c:pt>
                      <c:pt idx="457">
                        <c:v>1.65</c:v>
                      </c:pt>
                      <c:pt idx="458">
                        <c:v>1.7</c:v>
                      </c:pt>
                      <c:pt idx="459">
                        <c:v>1.8</c:v>
                      </c:pt>
                      <c:pt idx="460">
                        <c:v>1.9</c:v>
                      </c:pt>
                      <c:pt idx="461">
                        <c:v>2</c:v>
                      </c:pt>
                      <c:pt idx="462">
                        <c:v>2.35</c:v>
                      </c:pt>
                      <c:pt idx="463">
                        <c:v>2.6</c:v>
                      </c:pt>
                      <c:pt idx="464">
                        <c:v>2.4500000000000002</c:v>
                      </c:pt>
                      <c:pt idx="465">
                        <c:v>2.2000000000000002</c:v>
                      </c:pt>
                      <c:pt idx="466">
                        <c:v>2</c:v>
                      </c:pt>
                      <c:pt idx="467">
                        <c:v>1.85</c:v>
                      </c:pt>
                      <c:pt idx="468">
                        <c:v>1.9</c:v>
                      </c:pt>
                      <c:pt idx="469">
                        <c:v>1.85</c:v>
                      </c:pt>
                      <c:pt idx="470">
                        <c:v>1.8</c:v>
                      </c:pt>
                      <c:pt idx="471">
                        <c:v>1.8</c:v>
                      </c:pt>
                      <c:pt idx="472">
                        <c:v>1.85</c:v>
                      </c:pt>
                      <c:pt idx="473">
                        <c:v>1.9</c:v>
                      </c:pt>
                      <c:pt idx="474">
                        <c:v>2.7</c:v>
                      </c:pt>
                      <c:pt idx="475">
                        <c:v>2.85</c:v>
                      </c:pt>
                      <c:pt idx="476">
                        <c:v>2.75</c:v>
                      </c:pt>
                      <c:pt idx="477">
                        <c:v>2.8</c:v>
                      </c:pt>
                      <c:pt idx="478">
                        <c:v>3.2</c:v>
                      </c:pt>
                      <c:pt idx="479">
                        <c:v>3.4</c:v>
                      </c:pt>
                      <c:pt idx="480">
                        <c:v>3.3</c:v>
                      </c:pt>
                      <c:pt idx="481">
                        <c:v>3.25</c:v>
                      </c:pt>
                      <c:pt idx="482">
                        <c:v>2.85</c:v>
                      </c:pt>
                      <c:pt idx="483">
                        <c:v>2.75</c:v>
                      </c:pt>
                      <c:pt idx="484">
                        <c:v>2.4500000000000002</c:v>
                      </c:pt>
                      <c:pt idx="485">
                        <c:v>2.35</c:v>
                      </c:pt>
                      <c:pt idx="486">
                        <c:v>2.5499999999999998</c:v>
                      </c:pt>
                      <c:pt idx="487">
                        <c:v>2.5499999999999998</c:v>
                      </c:pt>
                      <c:pt idx="488">
                        <c:v>2.4</c:v>
                      </c:pt>
                      <c:pt idx="489">
                        <c:v>2.2999999999999998</c:v>
                      </c:pt>
                      <c:pt idx="490">
                        <c:v>2.2000000000000002</c:v>
                      </c:pt>
                      <c:pt idx="491">
                        <c:v>2.1800000000000002</c:v>
                      </c:pt>
                      <c:pt idx="492">
                        <c:v>2.23</c:v>
                      </c:pt>
                      <c:pt idx="493">
                        <c:v>2.4</c:v>
                      </c:pt>
                      <c:pt idx="494">
                        <c:v>2.25</c:v>
                      </c:pt>
                      <c:pt idx="495">
                        <c:v>2.35</c:v>
                      </c:pt>
                      <c:pt idx="496">
                        <c:v>2.6</c:v>
                      </c:pt>
                      <c:pt idx="497">
                        <c:v>2.65</c:v>
                      </c:pt>
                      <c:pt idx="498">
                        <c:v>2.14</c:v>
                      </c:pt>
                      <c:pt idx="499">
                        <c:v>2.2999999999999998</c:v>
                      </c:pt>
                      <c:pt idx="500">
                        <c:v>2.5499999999999998</c:v>
                      </c:pt>
                      <c:pt idx="501">
                        <c:v>2.5</c:v>
                      </c:pt>
                      <c:pt idx="502">
                        <c:v>2.7</c:v>
                      </c:pt>
                      <c:pt idx="503">
                        <c:v>2.75</c:v>
                      </c:pt>
                      <c:pt idx="504">
                        <c:v>2.7</c:v>
                      </c:pt>
                      <c:pt idx="505">
                        <c:v>3</c:v>
                      </c:pt>
                      <c:pt idx="506">
                        <c:v>2.9</c:v>
                      </c:pt>
                      <c:pt idx="507">
                        <c:v>2.8</c:v>
                      </c:pt>
                      <c:pt idx="508">
                        <c:v>2.7</c:v>
                      </c:pt>
                      <c:pt idx="509">
                        <c:v>2.65</c:v>
                      </c:pt>
                      <c:pt idx="510">
                        <c:v>2.65</c:v>
                      </c:pt>
                      <c:pt idx="511">
                        <c:v>2.9</c:v>
                      </c:pt>
                      <c:pt idx="512">
                        <c:v>2.85</c:v>
                      </c:pt>
                      <c:pt idx="513">
                        <c:v>2.6</c:v>
                      </c:pt>
                      <c:pt idx="514">
                        <c:v>2.75</c:v>
                      </c:pt>
                      <c:pt idx="515">
                        <c:v>2.95</c:v>
                      </c:pt>
                      <c:pt idx="516">
                        <c:v>3</c:v>
                      </c:pt>
                      <c:pt idx="517">
                        <c:v>2.85</c:v>
                      </c:pt>
                      <c:pt idx="518">
                        <c:v>2.75</c:v>
                      </c:pt>
                      <c:pt idx="519">
                        <c:v>2.7</c:v>
                      </c:pt>
                      <c:pt idx="520">
                        <c:v>2.9</c:v>
                      </c:pt>
                      <c:pt idx="521">
                        <c:v>3</c:v>
                      </c:pt>
                      <c:pt idx="522">
                        <c:v>2.5</c:v>
                      </c:pt>
                      <c:pt idx="523">
                        <c:v>2.2999999999999998</c:v>
                      </c:pt>
                      <c:pt idx="524">
                        <c:v>2.4</c:v>
                      </c:pt>
                      <c:pt idx="525">
                        <c:v>2.6</c:v>
                      </c:pt>
                      <c:pt idx="526">
                        <c:v>2.5</c:v>
                      </c:pt>
                      <c:pt idx="527">
                        <c:v>2.4</c:v>
                      </c:pt>
                      <c:pt idx="528">
                        <c:v>2.25</c:v>
                      </c:pt>
                      <c:pt idx="529">
                        <c:v>2.5</c:v>
                      </c:pt>
                      <c:pt idx="530">
                        <c:v>2.7</c:v>
                      </c:pt>
                      <c:pt idx="531">
                        <c:v>2.75</c:v>
                      </c:pt>
                      <c:pt idx="532">
                        <c:v>2.6</c:v>
                      </c:pt>
                      <c:pt idx="533">
                        <c:v>2.58</c:v>
                      </c:pt>
                      <c:pt idx="534">
                        <c:v>2.56</c:v>
                      </c:pt>
                      <c:pt idx="535">
                        <c:v>2.54</c:v>
                      </c:pt>
                      <c:pt idx="536">
                        <c:v>2.52</c:v>
                      </c:pt>
                      <c:pt idx="537">
                        <c:v>2.5</c:v>
                      </c:pt>
                      <c:pt idx="538">
                        <c:v>2.48</c:v>
                      </c:pt>
                      <c:pt idx="539">
                        <c:v>2.46</c:v>
                      </c:pt>
                      <c:pt idx="540">
                        <c:v>2.44</c:v>
                      </c:pt>
                      <c:pt idx="541">
                        <c:v>2.42</c:v>
                      </c:pt>
                      <c:pt idx="542">
                        <c:v>2.4</c:v>
                      </c:pt>
                      <c:pt idx="543">
                        <c:v>2.38</c:v>
                      </c:pt>
                      <c:pt idx="544">
                        <c:v>2.36</c:v>
                      </c:pt>
                      <c:pt idx="545">
                        <c:v>2.34</c:v>
                      </c:pt>
                      <c:pt idx="546">
                        <c:v>2.3199999999999998</c:v>
                      </c:pt>
                      <c:pt idx="547">
                        <c:v>2.31</c:v>
                      </c:pt>
                      <c:pt idx="548">
                        <c:v>2.2999999999999998</c:v>
                      </c:pt>
                      <c:pt idx="549">
                        <c:v>2.2000000000000002</c:v>
                      </c:pt>
                      <c:pt idx="550">
                        <c:v>2.1</c:v>
                      </c:pt>
                      <c:pt idx="551">
                        <c:v>2.35</c:v>
                      </c:pt>
                      <c:pt idx="552">
                        <c:v>2.2999999999999998</c:v>
                      </c:pt>
                      <c:pt idx="553">
                        <c:v>2.5</c:v>
                      </c:pt>
                      <c:pt idx="554">
                        <c:v>2.4</c:v>
                      </c:pt>
                      <c:pt idx="555">
                        <c:v>2.5499999999999998</c:v>
                      </c:pt>
                      <c:pt idx="556">
                        <c:v>2.7</c:v>
                      </c:pt>
                      <c:pt idx="557">
                        <c:v>2.6</c:v>
                      </c:pt>
                      <c:pt idx="558">
                        <c:v>2.5</c:v>
                      </c:pt>
                      <c:pt idx="559">
                        <c:v>2.5</c:v>
                      </c:pt>
                      <c:pt idx="560">
                        <c:v>2.15</c:v>
                      </c:pt>
                      <c:pt idx="561">
                        <c:v>1.95</c:v>
                      </c:pt>
                      <c:pt idx="562">
                        <c:v>1.9</c:v>
                      </c:pt>
                      <c:pt idx="563">
                        <c:v>1.85</c:v>
                      </c:pt>
                      <c:pt idx="564">
                        <c:v>2</c:v>
                      </c:pt>
                      <c:pt idx="565">
                        <c:v>1.9</c:v>
                      </c:pt>
                      <c:pt idx="566">
                        <c:v>1.8</c:v>
                      </c:pt>
                      <c:pt idx="567">
                        <c:v>1.9</c:v>
                      </c:pt>
                      <c:pt idx="568">
                        <c:v>2.1</c:v>
                      </c:pt>
                      <c:pt idx="569">
                        <c:v>2.35</c:v>
                      </c:pt>
                      <c:pt idx="570">
                        <c:v>2.6</c:v>
                      </c:pt>
                      <c:pt idx="571">
                        <c:v>2.6</c:v>
                      </c:pt>
                      <c:pt idx="572">
                        <c:v>2.4</c:v>
                      </c:pt>
                      <c:pt idx="573">
                        <c:v>2.99</c:v>
                      </c:pt>
                      <c:pt idx="574">
                        <c:v>3.3</c:v>
                      </c:pt>
                      <c:pt idx="575">
                        <c:v>3.45</c:v>
                      </c:pt>
                      <c:pt idx="576">
                        <c:v>3.65</c:v>
                      </c:pt>
                      <c:pt idx="577">
                        <c:v>3.45</c:v>
                      </c:pt>
                      <c:pt idx="578">
                        <c:v>3.3</c:v>
                      </c:pt>
                      <c:pt idx="579">
                        <c:v>3.45</c:v>
                      </c:pt>
                      <c:pt idx="580">
                        <c:v>3.9</c:v>
                      </c:pt>
                      <c:pt idx="581">
                        <c:v>4.3</c:v>
                      </c:pt>
                      <c:pt idx="582">
                        <c:v>4.3</c:v>
                      </c:pt>
                      <c:pt idx="583">
                        <c:v>4.2</c:v>
                      </c:pt>
                      <c:pt idx="584">
                        <c:v>3.8</c:v>
                      </c:pt>
                      <c:pt idx="585">
                        <c:v>3.6</c:v>
                      </c:pt>
                      <c:pt idx="586">
                        <c:v>3.5</c:v>
                      </c:pt>
                      <c:pt idx="587">
                        <c:v>3.45</c:v>
                      </c:pt>
                      <c:pt idx="588">
                        <c:v>3.5</c:v>
                      </c:pt>
                      <c:pt idx="589">
                        <c:v>3.45</c:v>
                      </c:pt>
                      <c:pt idx="590">
                        <c:v>3.6</c:v>
                      </c:pt>
                      <c:pt idx="591">
                        <c:v>3.5</c:v>
                      </c:pt>
                      <c:pt idx="592">
                        <c:v>3.35</c:v>
                      </c:pt>
                      <c:pt idx="593">
                        <c:v>3.45</c:v>
                      </c:pt>
                      <c:pt idx="594">
                        <c:v>3.65</c:v>
                      </c:pt>
                      <c:pt idx="595">
                        <c:v>3.7</c:v>
                      </c:pt>
                      <c:pt idx="596">
                        <c:v>3.35</c:v>
                      </c:pt>
                      <c:pt idx="597">
                        <c:v>3.45</c:v>
                      </c:pt>
                      <c:pt idx="598">
                        <c:v>3.25</c:v>
                      </c:pt>
                      <c:pt idx="599">
                        <c:v>3.3</c:v>
                      </c:pt>
                      <c:pt idx="600">
                        <c:v>3.3</c:v>
                      </c:pt>
                      <c:pt idx="601">
                        <c:v>3.45</c:v>
                      </c:pt>
                      <c:pt idx="602">
                        <c:v>3.45</c:v>
                      </c:pt>
                      <c:pt idx="603">
                        <c:v>3.25</c:v>
                      </c:pt>
                      <c:pt idx="604">
                        <c:v>3.5</c:v>
                      </c:pt>
                      <c:pt idx="605">
                        <c:v>3.6</c:v>
                      </c:pt>
                      <c:pt idx="606">
                        <c:v>3.75</c:v>
                      </c:pt>
                      <c:pt idx="607">
                        <c:v>3.75</c:v>
                      </c:pt>
                      <c:pt idx="608">
                        <c:v>3.85</c:v>
                      </c:pt>
                      <c:pt idx="609">
                        <c:v>3.95</c:v>
                      </c:pt>
                      <c:pt idx="610">
                        <c:v>4.0999999999999996</c:v>
                      </c:pt>
                      <c:pt idx="611">
                        <c:v>4.05</c:v>
                      </c:pt>
                      <c:pt idx="612">
                        <c:v>4.3</c:v>
                      </c:pt>
                      <c:pt idx="613">
                        <c:v>4.2</c:v>
                      </c:pt>
                      <c:pt idx="614">
                        <c:v>3.8</c:v>
                      </c:pt>
                      <c:pt idx="615">
                        <c:v>3.52</c:v>
                      </c:pt>
                      <c:pt idx="616">
                        <c:v>3.35</c:v>
                      </c:pt>
                      <c:pt idx="617">
                        <c:v>3.3</c:v>
                      </c:pt>
                      <c:pt idx="618">
                        <c:v>3.15</c:v>
                      </c:pt>
                      <c:pt idx="619">
                        <c:v>3.2</c:v>
                      </c:pt>
                      <c:pt idx="620">
                        <c:v>3.15</c:v>
                      </c:pt>
                      <c:pt idx="621">
                        <c:v>3.2</c:v>
                      </c:pt>
                      <c:pt idx="622">
                        <c:v>3.4</c:v>
                      </c:pt>
                      <c:pt idx="623">
                        <c:v>3.4</c:v>
                      </c:pt>
                      <c:pt idx="624">
                        <c:v>3.5</c:v>
                      </c:pt>
                      <c:pt idx="625">
                        <c:v>3.55</c:v>
                      </c:pt>
                      <c:pt idx="626">
                        <c:v>3.6</c:v>
                      </c:pt>
                      <c:pt idx="627">
                        <c:v>3.8</c:v>
                      </c:pt>
                      <c:pt idx="628">
                        <c:v>3.85</c:v>
                      </c:pt>
                      <c:pt idx="629">
                        <c:v>3.8</c:v>
                      </c:pt>
                      <c:pt idx="630">
                        <c:v>3.85</c:v>
                      </c:pt>
                      <c:pt idx="631">
                        <c:v>3.95</c:v>
                      </c:pt>
                      <c:pt idx="632">
                        <c:v>4.05</c:v>
                      </c:pt>
                      <c:pt idx="633">
                        <c:v>4.0999999999999996</c:v>
                      </c:pt>
                      <c:pt idx="634">
                        <c:v>4.2</c:v>
                      </c:pt>
                      <c:pt idx="635">
                        <c:v>4.0999999999999996</c:v>
                      </c:pt>
                      <c:pt idx="636">
                        <c:v>4.05</c:v>
                      </c:pt>
                      <c:pt idx="637">
                        <c:v>4.1500000000000004</c:v>
                      </c:pt>
                      <c:pt idx="638">
                        <c:v>4.3</c:v>
                      </c:pt>
                      <c:pt idx="639">
                        <c:v>4.3</c:v>
                      </c:pt>
                      <c:pt idx="640">
                        <c:v>4.25</c:v>
                      </c:pt>
                      <c:pt idx="641">
                        <c:v>4.3</c:v>
                      </c:pt>
                      <c:pt idx="642">
                        <c:v>4.45</c:v>
                      </c:pt>
                      <c:pt idx="643">
                        <c:v>4.5</c:v>
                      </c:pt>
                      <c:pt idx="644">
                        <c:v>4.5999999999999996</c:v>
                      </c:pt>
                      <c:pt idx="645">
                        <c:v>4.5999999999999996</c:v>
                      </c:pt>
                      <c:pt idx="646">
                        <c:v>4.6500000000000004</c:v>
                      </c:pt>
                      <c:pt idx="647">
                        <c:v>4.5999999999999996</c:v>
                      </c:pt>
                      <c:pt idx="648">
                        <c:v>4.5999999999999996</c:v>
                      </c:pt>
                      <c:pt idx="649">
                        <c:v>4.5</c:v>
                      </c:pt>
                      <c:pt idx="650">
                        <c:v>4.55</c:v>
                      </c:pt>
                      <c:pt idx="651">
                        <c:v>4.55</c:v>
                      </c:pt>
                      <c:pt idx="652">
                        <c:v>4.5999999999999996</c:v>
                      </c:pt>
                      <c:pt idx="653">
                        <c:v>4.5999999999999996</c:v>
                      </c:pt>
                      <c:pt idx="654">
                        <c:v>4.3</c:v>
                      </c:pt>
                      <c:pt idx="655">
                        <c:v>4.28</c:v>
                      </c:pt>
                      <c:pt idx="656">
                        <c:v>4.25</c:v>
                      </c:pt>
                      <c:pt idx="657">
                        <c:v>4.2</c:v>
                      </c:pt>
                      <c:pt idx="658">
                        <c:v>4.25</c:v>
                      </c:pt>
                      <c:pt idx="659">
                        <c:v>4.25</c:v>
                      </c:pt>
                      <c:pt idx="660">
                        <c:v>4.2</c:v>
                      </c:pt>
                      <c:pt idx="661">
                        <c:v>4.1500000000000004</c:v>
                      </c:pt>
                      <c:pt idx="662">
                        <c:v>4.0999999999999996</c:v>
                      </c:pt>
                      <c:pt idx="663">
                        <c:v>4.2</c:v>
                      </c:pt>
                      <c:pt idx="664">
                        <c:v>4.0999999999999996</c:v>
                      </c:pt>
                      <c:pt idx="665">
                        <c:v>3.85</c:v>
                      </c:pt>
                      <c:pt idx="666">
                        <c:v>4.05</c:v>
                      </c:pt>
                      <c:pt idx="667">
                        <c:v>4</c:v>
                      </c:pt>
                      <c:pt idx="668">
                        <c:v>4</c:v>
                      </c:pt>
                      <c:pt idx="669">
                        <c:v>3.95</c:v>
                      </c:pt>
                      <c:pt idx="670">
                        <c:v>3.9</c:v>
                      </c:pt>
                      <c:pt idx="671">
                        <c:v>3.75</c:v>
                      </c:pt>
                      <c:pt idx="672">
                        <c:v>3.55</c:v>
                      </c:pt>
                      <c:pt idx="673">
                        <c:v>3.45</c:v>
                      </c:pt>
                      <c:pt idx="674">
                        <c:v>3.4</c:v>
                      </c:pt>
                      <c:pt idx="675">
                        <c:v>3.4</c:v>
                      </c:pt>
                      <c:pt idx="676">
                        <c:v>3.35</c:v>
                      </c:pt>
                      <c:pt idx="677">
                        <c:v>3.3</c:v>
                      </c:pt>
                      <c:pt idx="678">
                        <c:v>3.5</c:v>
                      </c:pt>
                      <c:pt idx="679">
                        <c:v>3.35</c:v>
                      </c:pt>
                      <c:pt idx="680">
                        <c:v>3.4</c:v>
                      </c:pt>
                      <c:pt idx="681">
                        <c:v>3.35</c:v>
                      </c:pt>
                      <c:pt idx="682">
                        <c:v>3.5</c:v>
                      </c:pt>
                      <c:pt idx="683">
                        <c:v>3.5</c:v>
                      </c:pt>
                      <c:pt idx="684">
                        <c:v>3.6</c:v>
                      </c:pt>
                      <c:pt idx="685">
                        <c:v>3.6</c:v>
                      </c:pt>
                      <c:pt idx="686">
                        <c:v>3.7</c:v>
                      </c:pt>
                      <c:pt idx="687">
                        <c:v>3.75</c:v>
                      </c:pt>
                      <c:pt idx="688">
                        <c:v>4.1500000000000004</c:v>
                      </c:pt>
                      <c:pt idx="689">
                        <c:v>4.1500000000000004</c:v>
                      </c:pt>
                      <c:pt idx="690">
                        <c:v>3.9</c:v>
                      </c:pt>
                      <c:pt idx="691">
                        <c:v>3.9</c:v>
                      </c:pt>
                      <c:pt idx="692">
                        <c:v>3.8</c:v>
                      </c:pt>
                      <c:pt idx="693">
                        <c:v>3.9</c:v>
                      </c:pt>
                      <c:pt idx="694">
                        <c:v>4.3</c:v>
                      </c:pt>
                      <c:pt idx="695">
                        <c:v>4.3499999999999996</c:v>
                      </c:pt>
                      <c:pt idx="696">
                        <c:v>4.45</c:v>
                      </c:pt>
                      <c:pt idx="697">
                        <c:v>4.5</c:v>
                      </c:pt>
                      <c:pt idx="698">
                        <c:v>4.3499999999999996</c:v>
                      </c:pt>
                      <c:pt idx="699">
                        <c:v>4.2</c:v>
                      </c:pt>
                      <c:pt idx="700">
                        <c:v>3.9</c:v>
                      </c:pt>
                      <c:pt idx="701">
                        <c:v>3.75</c:v>
                      </c:pt>
                      <c:pt idx="702">
                        <c:v>3.6</c:v>
                      </c:pt>
                      <c:pt idx="703">
                        <c:v>3.6</c:v>
                      </c:pt>
                      <c:pt idx="704">
                        <c:v>3.55</c:v>
                      </c:pt>
                      <c:pt idx="705">
                        <c:v>3.6</c:v>
                      </c:pt>
                      <c:pt idx="706">
                        <c:v>3.25</c:v>
                      </c:pt>
                      <c:pt idx="707">
                        <c:v>3.45</c:v>
                      </c:pt>
                      <c:pt idx="708">
                        <c:v>3.6</c:v>
                      </c:pt>
                      <c:pt idx="709">
                        <c:v>3.5</c:v>
                      </c:pt>
                      <c:pt idx="710">
                        <c:v>3.4</c:v>
                      </c:pt>
                      <c:pt idx="711">
                        <c:v>3.6</c:v>
                      </c:pt>
                      <c:pt idx="712">
                        <c:v>3.5</c:v>
                      </c:pt>
                      <c:pt idx="713">
                        <c:v>3.6</c:v>
                      </c:pt>
                      <c:pt idx="714">
                        <c:v>3.7</c:v>
                      </c:pt>
                      <c:pt idx="715">
                        <c:v>3.6</c:v>
                      </c:pt>
                      <c:pt idx="716">
                        <c:v>3.6</c:v>
                      </c:pt>
                      <c:pt idx="717">
                        <c:v>3.3</c:v>
                      </c:pt>
                      <c:pt idx="718">
                        <c:v>3.1</c:v>
                      </c:pt>
                      <c:pt idx="719">
                        <c:v>3</c:v>
                      </c:pt>
                      <c:pt idx="720">
                        <c:v>2.9</c:v>
                      </c:pt>
                      <c:pt idx="721">
                        <c:v>3</c:v>
                      </c:pt>
                      <c:pt idx="722">
                        <c:v>2.9</c:v>
                      </c:pt>
                      <c:pt idx="723">
                        <c:v>3</c:v>
                      </c:pt>
                      <c:pt idx="724">
                        <c:v>3.3</c:v>
                      </c:pt>
                      <c:pt idx="725">
                        <c:v>3.5</c:v>
                      </c:pt>
                      <c:pt idx="726">
                        <c:v>3.4</c:v>
                      </c:pt>
                      <c:pt idx="727">
                        <c:v>3.35</c:v>
                      </c:pt>
                      <c:pt idx="728">
                        <c:v>3</c:v>
                      </c:pt>
                      <c:pt idx="729">
                        <c:v>3</c:v>
                      </c:pt>
                      <c:pt idx="730">
                        <c:v>2.8</c:v>
                      </c:pt>
                      <c:pt idx="731">
                        <c:v>2.7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1278-4808-8539-955BB81314B0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v>2007</c:v>
                </c:tx>
                <c:spPr>
                  <a:ln w="12700">
                    <a:solidFill>
                      <a:srgbClr val="92D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DATOS!$N$3:$N$734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2.6</c:v>
                      </c:pt>
                      <c:pt idx="1">
                        <c:v>2.5499999999999998</c:v>
                      </c:pt>
                      <c:pt idx="2">
                        <c:v>2.4</c:v>
                      </c:pt>
                      <c:pt idx="3">
                        <c:v>2.2999999999999998</c:v>
                      </c:pt>
                      <c:pt idx="4">
                        <c:v>2.25</c:v>
                      </c:pt>
                      <c:pt idx="5">
                        <c:v>2.4</c:v>
                      </c:pt>
                      <c:pt idx="6">
                        <c:v>2.2999999999999998</c:v>
                      </c:pt>
                      <c:pt idx="7">
                        <c:v>2.2000000000000002</c:v>
                      </c:pt>
                      <c:pt idx="8">
                        <c:v>2.15</c:v>
                      </c:pt>
                      <c:pt idx="9">
                        <c:v>2.15</c:v>
                      </c:pt>
                      <c:pt idx="10">
                        <c:v>2</c:v>
                      </c:pt>
                      <c:pt idx="11">
                        <c:v>2</c:v>
                      </c:pt>
                      <c:pt idx="12">
                        <c:v>2.0499999999999998</c:v>
                      </c:pt>
                      <c:pt idx="13">
                        <c:v>2.1</c:v>
                      </c:pt>
                      <c:pt idx="14">
                        <c:v>2.15</c:v>
                      </c:pt>
                      <c:pt idx="15">
                        <c:v>2.1</c:v>
                      </c:pt>
                      <c:pt idx="16">
                        <c:v>2.2000000000000002</c:v>
                      </c:pt>
                      <c:pt idx="17">
                        <c:v>2.2999999999999998</c:v>
                      </c:pt>
                      <c:pt idx="18">
                        <c:v>2.2999999999999998</c:v>
                      </c:pt>
                      <c:pt idx="19">
                        <c:v>2.2799999999999998</c:v>
                      </c:pt>
                      <c:pt idx="20">
                        <c:v>2.5</c:v>
                      </c:pt>
                      <c:pt idx="21">
                        <c:v>2.4</c:v>
                      </c:pt>
                      <c:pt idx="22">
                        <c:v>2.4500000000000002</c:v>
                      </c:pt>
                      <c:pt idx="23">
                        <c:v>2.4</c:v>
                      </c:pt>
                      <c:pt idx="24">
                        <c:v>2.35</c:v>
                      </c:pt>
                      <c:pt idx="25">
                        <c:v>2.4</c:v>
                      </c:pt>
                      <c:pt idx="26">
                        <c:v>2.35</c:v>
                      </c:pt>
                      <c:pt idx="27">
                        <c:v>2.35</c:v>
                      </c:pt>
                      <c:pt idx="28">
                        <c:v>2.25</c:v>
                      </c:pt>
                      <c:pt idx="29">
                        <c:v>2.35</c:v>
                      </c:pt>
                      <c:pt idx="30">
                        <c:v>2.2999999999999998</c:v>
                      </c:pt>
                      <c:pt idx="31">
                        <c:v>2.25</c:v>
                      </c:pt>
                      <c:pt idx="32">
                        <c:v>2.25</c:v>
                      </c:pt>
                      <c:pt idx="33">
                        <c:v>2.2999999999999998</c:v>
                      </c:pt>
                      <c:pt idx="34">
                        <c:v>2.35</c:v>
                      </c:pt>
                      <c:pt idx="35">
                        <c:v>2.4</c:v>
                      </c:pt>
                      <c:pt idx="36">
                        <c:v>2.4500000000000002</c:v>
                      </c:pt>
                      <c:pt idx="37">
                        <c:v>2.4500000000000002</c:v>
                      </c:pt>
                      <c:pt idx="38">
                        <c:v>2.2000000000000002</c:v>
                      </c:pt>
                      <c:pt idx="39">
                        <c:v>2.25</c:v>
                      </c:pt>
                      <c:pt idx="40">
                        <c:v>2.2999999999999998</c:v>
                      </c:pt>
                      <c:pt idx="41">
                        <c:v>2.35</c:v>
                      </c:pt>
                      <c:pt idx="42">
                        <c:v>2.2000000000000002</c:v>
                      </c:pt>
                      <c:pt idx="43">
                        <c:v>2.5</c:v>
                      </c:pt>
                      <c:pt idx="44">
                        <c:v>2.5</c:v>
                      </c:pt>
                      <c:pt idx="45">
                        <c:v>2.5</c:v>
                      </c:pt>
                      <c:pt idx="46">
                        <c:v>2.2000000000000002</c:v>
                      </c:pt>
                      <c:pt idx="47">
                        <c:v>2.4</c:v>
                      </c:pt>
                      <c:pt idx="48">
                        <c:v>2.4</c:v>
                      </c:pt>
                      <c:pt idx="49">
                        <c:v>2.2999999999999998</c:v>
                      </c:pt>
                      <c:pt idx="50">
                        <c:v>2.1</c:v>
                      </c:pt>
                      <c:pt idx="51">
                        <c:v>2.1</c:v>
                      </c:pt>
                      <c:pt idx="52">
                        <c:v>2.7</c:v>
                      </c:pt>
                      <c:pt idx="53">
                        <c:v>2.7</c:v>
                      </c:pt>
                      <c:pt idx="54">
                        <c:v>2.75</c:v>
                      </c:pt>
                      <c:pt idx="55">
                        <c:v>2.8</c:v>
                      </c:pt>
                      <c:pt idx="56">
                        <c:v>2.6</c:v>
                      </c:pt>
                      <c:pt idx="57">
                        <c:v>2.6</c:v>
                      </c:pt>
                      <c:pt idx="58">
                        <c:v>2.4500000000000002</c:v>
                      </c:pt>
                      <c:pt idx="59">
                        <c:v>2.35</c:v>
                      </c:pt>
                      <c:pt idx="60">
                        <c:v>2.2999999999999998</c:v>
                      </c:pt>
                      <c:pt idx="61">
                        <c:v>2.2999999999999998</c:v>
                      </c:pt>
                      <c:pt idx="62">
                        <c:v>2.15</c:v>
                      </c:pt>
                      <c:pt idx="63">
                        <c:v>2.15</c:v>
                      </c:pt>
                      <c:pt idx="64">
                        <c:v>2.1</c:v>
                      </c:pt>
                      <c:pt idx="65">
                        <c:v>2</c:v>
                      </c:pt>
                      <c:pt idx="66">
                        <c:v>1.8</c:v>
                      </c:pt>
                      <c:pt idx="67">
                        <c:v>1.9</c:v>
                      </c:pt>
                      <c:pt idx="68">
                        <c:v>2.1</c:v>
                      </c:pt>
                      <c:pt idx="69">
                        <c:v>2.0499999999999998</c:v>
                      </c:pt>
                      <c:pt idx="70">
                        <c:v>1.85</c:v>
                      </c:pt>
                      <c:pt idx="71">
                        <c:v>1.8</c:v>
                      </c:pt>
                      <c:pt idx="72">
                        <c:v>1.7</c:v>
                      </c:pt>
                      <c:pt idx="73">
                        <c:v>1.7</c:v>
                      </c:pt>
                      <c:pt idx="74">
                        <c:v>1.65</c:v>
                      </c:pt>
                      <c:pt idx="75">
                        <c:v>1.65</c:v>
                      </c:pt>
                      <c:pt idx="76">
                        <c:v>1.7</c:v>
                      </c:pt>
                      <c:pt idx="77">
                        <c:v>1.65</c:v>
                      </c:pt>
                      <c:pt idx="78">
                        <c:v>1.6</c:v>
                      </c:pt>
                      <c:pt idx="79">
                        <c:v>1.7</c:v>
                      </c:pt>
                      <c:pt idx="80">
                        <c:v>1.7</c:v>
                      </c:pt>
                      <c:pt idx="81">
                        <c:v>1.7</c:v>
                      </c:pt>
                      <c:pt idx="82">
                        <c:v>1.6</c:v>
                      </c:pt>
                      <c:pt idx="83">
                        <c:v>1.65</c:v>
                      </c:pt>
                      <c:pt idx="84">
                        <c:v>1.6</c:v>
                      </c:pt>
                      <c:pt idx="85">
                        <c:v>1.65</c:v>
                      </c:pt>
                      <c:pt idx="86">
                        <c:v>1.7</c:v>
                      </c:pt>
                      <c:pt idx="87">
                        <c:v>1.65</c:v>
                      </c:pt>
                      <c:pt idx="88">
                        <c:v>1.6</c:v>
                      </c:pt>
                      <c:pt idx="89">
                        <c:v>1.65</c:v>
                      </c:pt>
                      <c:pt idx="90">
                        <c:v>1.75</c:v>
                      </c:pt>
                      <c:pt idx="91">
                        <c:v>1.75</c:v>
                      </c:pt>
                      <c:pt idx="92">
                        <c:v>1.9</c:v>
                      </c:pt>
                      <c:pt idx="93">
                        <c:v>1.9</c:v>
                      </c:pt>
                      <c:pt idx="94">
                        <c:v>1.8</c:v>
                      </c:pt>
                      <c:pt idx="95">
                        <c:v>1.7</c:v>
                      </c:pt>
                      <c:pt idx="96">
                        <c:v>1.65</c:v>
                      </c:pt>
                      <c:pt idx="97">
                        <c:v>1.75</c:v>
                      </c:pt>
                      <c:pt idx="98">
                        <c:v>1.75</c:v>
                      </c:pt>
                      <c:pt idx="99">
                        <c:v>1.6</c:v>
                      </c:pt>
                      <c:pt idx="100">
                        <c:v>1.55</c:v>
                      </c:pt>
                      <c:pt idx="101">
                        <c:v>1.5</c:v>
                      </c:pt>
                      <c:pt idx="102">
                        <c:v>1.45</c:v>
                      </c:pt>
                      <c:pt idx="103">
                        <c:v>1.4</c:v>
                      </c:pt>
                      <c:pt idx="104">
                        <c:v>1.45</c:v>
                      </c:pt>
                      <c:pt idx="105">
                        <c:v>1.4</c:v>
                      </c:pt>
                      <c:pt idx="106">
                        <c:v>1.4</c:v>
                      </c:pt>
                      <c:pt idx="107">
                        <c:v>1.35</c:v>
                      </c:pt>
                      <c:pt idx="108">
                        <c:v>1.4</c:v>
                      </c:pt>
                      <c:pt idx="109">
                        <c:v>1.4</c:v>
                      </c:pt>
                      <c:pt idx="110">
                        <c:v>1.35</c:v>
                      </c:pt>
                      <c:pt idx="111">
                        <c:v>1.3</c:v>
                      </c:pt>
                      <c:pt idx="112">
                        <c:v>1.3</c:v>
                      </c:pt>
                      <c:pt idx="113">
                        <c:v>1.25</c:v>
                      </c:pt>
                      <c:pt idx="114">
                        <c:v>1.2</c:v>
                      </c:pt>
                      <c:pt idx="115">
                        <c:v>1.2</c:v>
                      </c:pt>
                      <c:pt idx="116">
                        <c:v>1.25</c:v>
                      </c:pt>
                      <c:pt idx="117">
                        <c:v>1.2</c:v>
                      </c:pt>
                      <c:pt idx="118">
                        <c:v>1.18</c:v>
                      </c:pt>
                      <c:pt idx="119">
                        <c:v>1.1599999999999999</c:v>
                      </c:pt>
                      <c:pt idx="120">
                        <c:v>1.1599999999999999</c:v>
                      </c:pt>
                      <c:pt idx="121">
                        <c:v>1.1499999999999999</c:v>
                      </c:pt>
                      <c:pt idx="122">
                        <c:v>1.1499999999999999</c:v>
                      </c:pt>
                      <c:pt idx="123">
                        <c:v>1.1499999999999999</c:v>
                      </c:pt>
                      <c:pt idx="124">
                        <c:v>1.1499999999999999</c:v>
                      </c:pt>
                      <c:pt idx="125">
                        <c:v>1.2</c:v>
                      </c:pt>
                      <c:pt idx="126">
                        <c:v>1.2</c:v>
                      </c:pt>
                      <c:pt idx="127">
                        <c:v>1.2</c:v>
                      </c:pt>
                      <c:pt idx="128">
                        <c:v>1.2</c:v>
                      </c:pt>
                      <c:pt idx="129">
                        <c:v>1.2</c:v>
                      </c:pt>
                      <c:pt idx="130">
                        <c:v>1.1000000000000001</c:v>
                      </c:pt>
                      <c:pt idx="131">
                        <c:v>1.1499999999999999</c:v>
                      </c:pt>
                      <c:pt idx="132">
                        <c:v>1.25</c:v>
                      </c:pt>
                      <c:pt idx="133">
                        <c:v>1.35</c:v>
                      </c:pt>
                      <c:pt idx="134">
                        <c:v>1.4</c:v>
                      </c:pt>
                      <c:pt idx="135">
                        <c:v>1.45</c:v>
                      </c:pt>
                      <c:pt idx="136">
                        <c:v>1.5</c:v>
                      </c:pt>
                      <c:pt idx="137">
                        <c:v>1.7</c:v>
                      </c:pt>
                      <c:pt idx="138">
                        <c:v>1.65</c:v>
                      </c:pt>
                      <c:pt idx="139">
                        <c:v>1.7</c:v>
                      </c:pt>
                      <c:pt idx="140">
                        <c:v>1.75</c:v>
                      </c:pt>
                      <c:pt idx="141">
                        <c:v>1.85</c:v>
                      </c:pt>
                      <c:pt idx="142">
                        <c:v>1.85</c:v>
                      </c:pt>
                      <c:pt idx="143">
                        <c:v>1.8</c:v>
                      </c:pt>
                      <c:pt idx="144">
                        <c:v>1.7</c:v>
                      </c:pt>
                      <c:pt idx="145">
                        <c:v>1.6</c:v>
                      </c:pt>
                      <c:pt idx="146">
                        <c:v>1.6</c:v>
                      </c:pt>
                      <c:pt idx="147">
                        <c:v>1.6</c:v>
                      </c:pt>
                      <c:pt idx="148">
                        <c:v>1.7</c:v>
                      </c:pt>
                      <c:pt idx="149">
                        <c:v>1.7</c:v>
                      </c:pt>
                      <c:pt idx="150">
                        <c:v>1.8</c:v>
                      </c:pt>
                      <c:pt idx="151">
                        <c:v>1.7</c:v>
                      </c:pt>
                      <c:pt idx="152">
                        <c:v>1.7</c:v>
                      </c:pt>
                      <c:pt idx="153">
                        <c:v>1.7</c:v>
                      </c:pt>
                      <c:pt idx="154">
                        <c:v>1.7</c:v>
                      </c:pt>
                      <c:pt idx="155">
                        <c:v>1.75</c:v>
                      </c:pt>
                      <c:pt idx="156">
                        <c:v>2.1</c:v>
                      </c:pt>
                      <c:pt idx="157">
                        <c:v>2.1</c:v>
                      </c:pt>
                      <c:pt idx="158">
                        <c:v>2.0499999999999998</c:v>
                      </c:pt>
                      <c:pt idx="159">
                        <c:v>2.2999999999999998</c:v>
                      </c:pt>
                      <c:pt idx="160">
                        <c:v>2.35</c:v>
                      </c:pt>
                      <c:pt idx="161">
                        <c:v>2.25</c:v>
                      </c:pt>
                      <c:pt idx="162">
                        <c:v>1.95</c:v>
                      </c:pt>
                      <c:pt idx="163">
                        <c:v>2</c:v>
                      </c:pt>
                      <c:pt idx="164">
                        <c:v>2.35</c:v>
                      </c:pt>
                      <c:pt idx="165">
                        <c:v>2.4</c:v>
                      </c:pt>
                      <c:pt idx="166">
                        <c:v>2.2000000000000002</c:v>
                      </c:pt>
                      <c:pt idx="167">
                        <c:v>2.2999999999999998</c:v>
                      </c:pt>
                      <c:pt idx="168">
                        <c:v>2.25</c:v>
                      </c:pt>
                      <c:pt idx="169">
                        <c:v>2.35</c:v>
                      </c:pt>
                      <c:pt idx="170">
                        <c:v>2.5499999999999998</c:v>
                      </c:pt>
                      <c:pt idx="171">
                        <c:v>2.65</c:v>
                      </c:pt>
                      <c:pt idx="172">
                        <c:v>2.7</c:v>
                      </c:pt>
                      <c:pt idx="173">
                        <c:v>2.7</c:v>
                      </c:pt>
                      <c:pt idx="174">
                        <c:v>3</c:v>
                      </c:pt>
                      <c:pt idx="175">
                        <c:v>3.05</c:v>
                      </c:pt>
                      <c:pt idx="176">
                        <c:v>3.1</c:v>
                      </c:pt>
                      <c:pt idx="177">
                        <c:v>3</c:v>
                      </c:pt>
                      <c:pt idx="178">
                        <c:v>3.05</c:v>
                      </c:pt>
                      <c:pt idx="179">
                        <c:v>2.9</c:v>
                      </c:pt>
                      <c:pt idx="180">
                        <c:v>2.9</c:v>
                      </c:pt>
                      <c:pt idx="181">
                        <c:v>3.15</c:v>
                      </c:pt>
                      <c:pt idx="182">
                        <c:v>3.3</c:v>
                      </c:pt>
                      <c:pt idx="183">
                        <c:v>3.25</c:v>
                      </c:pt>
                      <c:pt idx="184">
                        <c:v>3.5</c:v>
                      </c:pt>
                      <c:pt idx="185">
                        <c:v>3.65</c:v>
                      </c:pt>
                      <c:pt idx="186">
                        <c:v>3.45</c:v>
                      </c:pt>
                      <c:pt idx="187">
                        <c:v>3.45</c:v>
                      </c:pt>
                      <c:pt idx="188">
                        <c:v>3</c:v>
                      </c:pt>
                      <c:pt idx="189">
                        <c:v>3.05</c:v>
                      </c:pt>
                      <c:pt idx="190">
                        <c:v>3</c:v>
                      </c:pt>
                      <c:pt idx="191">
                        <c:v>3.05</c:v>
                      </c:pt>
                      <c:pt idx="192">
                        <c:v>3.15</c:v>
                      </c:pt>
                      <c:pt idx="193">
                        <c:v>3.2</c:v>
                      </c:pt>
                      <c:pt idx="194">
                        <c:v>3.35</c:v>
                      </c:pt>
                      <c:pt idx="195">
                        <c:v>3.37</c:v>
                      </c:pt>
                      <c:pt idx="196">
                        <c:v>3.6</c:v>
                      </c:pt>
                      <c:pt idx="197">
                        <c:v>3.75</c:v>
                      </c:pt>
                      <c:pt idx="198">
                        <c:v>3.9</c:v>
                      </c:pt>
                      <c:pt idx="199">
                        <c:v>3.9</c:v>
                      </c:pt>
                      <c:pt idx="200">
                        <c:v>3.9</c:v>
                      </c:pt>
                      <c:pt idx="201">
                        <c:v>4</c:v>
                      </c:pt>
                      <c:pt idx="202">
                        <c:v>4</c:v>
                      </c:pt>
                      <c:pt idx="203">
                        <c:v>3.85</c:v>
                      </c:pt>
                      <c:pt idx="204">
                        <c:v>3.45</c:v>
                      </c:pt>
                      <c:pt idx="205">
                        <c:v>3.4</c:v>
                      </c:pt>
                      <c:pt idx="206">
                        <c:v>3.6</c:v>
                      </c:pt>
                      <c:pt idx="207">
                        <c:v>3.4</c:v>
                      </c:pt>
                      <c:pt idx="208">
                        <c:v>3.35</c:v>
                      </c:pt>
                      <c:pt idx="209">
                        <c:v>3.25</c:v>
                      </c:pt>
                      <c:pt idx="210">
                        <c:v>3.2</c:v>
                      </c:pt>
                      <c:pt idx="211">
                        <c:v>3.1</c:v>
                      </c:pt>
                      <c:pt idx="212">
                        <c:v>3.05</c:v>
                      </c:pt>
                      <c:pt idx="213">
                        <c:v>3</c:v>
                      </c:pt>
                      <c:pt idx="214">
                        <c:v>3</c:v>
                      </c:pt>
                      <c:pt idx="215">
                        <c:v>2.95</c:v>
                      </c:pt>
                      <c:pt idx="216">
                        <c:v>3.15</c:v>
                      </c:pt>
                      <c:pt idx="217">
                        <c:v>3.1</c:v>
                      </c:pt>
                      <c:pt idx="218">
                        <c:v>3</c:v>
                      </c:pt>
                      <c:pt idx="219">
                        <c:v>3.1</c:v>
                      </c:pt>
                      <c:pt idx="220">
                        <c:v>3.4</c:v>
                      </c:pt>
                      <c:pt idx="221">
                        <c:v>3.55</c:v>
                      </c:pt>
                      <c:pt idx="222">
                        <c:v>3.5</c:v>
                      </c:pt>
                      <c:pt idx="223">
                        <c:v>3.55</c:v>
                      </c:pt>
                      <c:pt idx="224">
                        <c:v>3.95</c:v>
                      </c:pt>
                      <c:pt idx="225">
                        <c:v>4.0999999999999996</c:v>
                      </c:pt>
                      <c:pt idx="226">
                        <c:v>4.12</c:v>
                      </c:pt>
                      <c:pt idx="227">
                        <c:v>4.1500000000000004</c:v>
                      </c:pt>
                      <c:pt idx="228">
                        <c:v>4.3499999999999996</c:v>
                      </c:pt>
                      <c:pt idx="229">
                        <c:v>4.4000000000000004</c:v>
                      </c:pt>
                      <c:pt idx="230">
                        <c:v>4.5</c:v>
                      </c:pt>
                      <c:pt idx="231">
                        <c:v>4.45</c:v>
                      </c:pt>
                      <c:pt idx="232">
                        <c:v>4.5</c:v>
                      </c:pt>
                      <c:pt idx="233">
                        <c:v>4.45</c:v>
                      </c:pt>
                      <c:pt idx="234">
                        <c:v>4.4000000000000004</c:v>
                      </c:pt>
                      <c:pt idx="235">
                        <c:v>4.45</c:v>
                      </c:pt>
                      <c:pt idx="236">
                        <c:v>4.5</c:v>
                      </c:pt>
                      <c:pt idx="237">
                        <c:v>4.5</c:v>
                      </c:pt>
                      <c:pt idx="238">
                        <c:v>4.5999999999999996</c:v>
                      </c:pt>
                      <c:pt idx="239">
                        <c:v>4.5999999999999996</c:v>
                      </c:pt>
                      <c:pt idx="240">
                        <c:v>4.6500000000000004</c:v>
                      </c:pt>
                      <c:pt idx="241">
                        <c:v>4.7</c:v>
                      </c:pt>
                      <c:pt idx="242">
                        <c:v>4.75</c:v>
                      </c:pt>
                      <c:pt idx="243">
                        <c:v>4.7</c:v>
                      </c:pt>
                      <c:pt idx="244">
                        <c:v>4.8</c:v>
                      </c:pt>
                      <c:pt idx="245">
                        <c:v>4.8</c:v>
                      </c:pt>
                      <c:pt idx="246">
                        <c:v>4.8</c:v>
                      </c:pt>
                      <c:pt idx="247">
                        <c:v>4.8</c:v>
                      </c:pt>
                      <c:pt idx="248">
                        <c:v>4.8</c:v>
                      </c:pt>
                      <c:pt idx="249">
                        <c:v>4.75</c:v>
                      </c:pt>
                      <c:pt idx="250">
                        <c:v>4.25</c:v>
                      </c:pt>
                      <c:pt idx="251">
                        <c:v>3.6</c:v>
                      </c:pt>
                      <c:pt idx="252">
                        <c:v>3.5</c:v>
                      </c:pt>
                      <c:pt idx="253">
                        <c:v>4.4000000000000004</c:v>
                      </c:pt>
                      <c:pt idx="254">
                        <c:v>4.3</c:v>
                      </c:pt>
                      <c:pt idx="255">
                        <c:v>4.2</c:v>
                      </c:pt>
                      <c:pt idx="256">
                        <c:v>4.0999999999999996</c:v>
                      </c:pt>
                      <c:pt idx="257">
                        <c:v>4</c:v>
                      </c:pt>
                      <c:pt idx="258">
                        <c:v>4.3</c:v>
                      </c:pt>
                      <c:pt idx="259">
                        <c:v>4.4000000000000004</c:v>
                      </c:pt>
                      <c:pt idx="260">
                        <c:v>4.4000000000000004</c:v>
                      </c:pt>
                      <c:pt idx="261">
                        <c:v>4.45</c:v>
                      </c:pt>
                      <c:pt idx="262">
                        <c:v>4.5</c:v>
                      </c:pt>
                      <c:pt idx="263">
                        <c:v>4.5</c:v>
                      </c:pt>
                      <c:pt idx="264">
                        <c:v>4.5</c:v>
                      </c:pt>
                      <c:pt idx="265">
                        <c:v>4.1500000000000004</c:v>
                      </c:pt>
                      <c:pt idx="266">
                        <c:v>3.9</c:v>
                      </c:pt>
                      <c:pt idx="267">
                        <c:v>4.1500000000000004</c:v>
                      </c:pt>
                      <c:pt idx="268">
                        <c:v>3.95</c:v>
                      </c:pt>
                      <c:pt idx="269">
                        <c:v>3.85</c:v>
                      </c:pt>
                      <c:pt idx="270">
                        <c:v>3.75</c:v>
                      </c:pt>
                      <c:pt idx="271">
                        <c:v>3.75</c:v>
                      </c:pt>
                      <c:pt idx="272">
                        <c:v>3.7</c:v>
                      </c:pt>
                      <c:pt idx="273">
                        <c:v>3.6</c:v>
                      </c:pt>
                      <c:pt idx="274">
                        <c:v>3.6</c:v>
                      </c:pt>
                      <c:pt idx="275">
                        <c:v>3.65</c:v>
                      </c:pt>
                      <c:pt idx="276">
                        <c:v>3.65</c:v>
                      </c:pt>
                      <c:pt idx="277">
                        <c:v>3.5</c:v>
                      </c:pt>
                      <c:pt idx="278">
                        <c:v>3.65</c:v>
                      </c:pt>
                      <c:pt idx="279">
                        <c:v>3.55</c:v>
                      </c:pt>
                      <c:pt idx="280">
                        <c:v>3.75</c:v>
                      </c:pt>
                      <c:pt idx="281">
                        <c:v>3.85</c:v>
                      </c:pt>
                      <c:pt idx="282">
                        <c:v>4</c:v>
                      </c:pt>
                      <c:pt idx="283">
                        <c:v>4</c:v>
                      </c:pt>
                      <c:pt idx="284">
                        <c:v>4.05</c:v>
                      </c:pt>
                      <c:pt idx="285">
                        <c:v>4.0999999999999996</c:v>
                      </c:pt>
                      <c:pt idx="286">
                        <c:v>4.5</c:v>
                      </c:pt>
                      <c:pt idx="287">
                        <c:v>4.0999999999999996</c:v>
                      </c:pt>
                      <c:pt idx="288">
                        <c:v>4.3499999999999996</c:v>
                      </c:pt>
                      <c:pt idx="289">
                        <c:v>4.4000000000000004</c:v>
                      </c:pt>
                      <c:pt idx="290">
                        <c:v>4.3499999999999996</c:v>
                      </c:pt>
                      <c:pt idx="291">
                        <c:v>4.3499999999999996</c:v>
                      </c:pt>
                      <c:pt idx="292">
                        <c:v>4.0999999999999996</c:v>
                      </c:pt>
                      <c:pt idx="293">
                        <c:v>4</c:v>
                      </c:pt>
                      <c:pt idx="294">
                        <c:v>4.05</c:v>
                      </c:pt>
                      <c:pt idx="295">
                        <c:v>4.0999999999999996</c:v>
                      </c:pt>
                      <c:pt idx="296">
                        <c:v>4.2</c:v>
                      </c:pt>
                      <c:pt idx="297">
                        <c:v>4.3</c:v>
                      </c:pt>
                      <c:pt idx="298">
                        <c:v>4.25</c:v>
                      </c:pt>
                      <c:pt idx="299">
                        <c:v>4.25</c:v>
                      </c:pt>
                      <c:pt idx="300">
                        <c:v>4.2</c:v>
                      </c:pt>
                      <c:pt idx="301">
                        <c:v>4.25</c:v>
                      </c:pt>
                      <c:pt idx="302">
                        <c:v>4.3</c:v>
                      </c:pt>
                      <c:pt idx="303">
                        <c:v>4.3499999999999996</c:v>
                      </c:pt>
                      <c:pt idx="304">
                        <c:v>4.3</c:v>
                      </c:pt>
                      <c:pt idx="305">
                        <c:v>4.3</c:v>
                      </c:pt>
                      <c:pt idx="306">
                        <c:v>4.25</c:v>
                      </c:pt>
                      <c:pt idx="307">
                        <c:v>4.2</c:v>
                      </c:pt>
                      <c:pt idx="308">
                        <c:v>4.2</c:v>
                      </c:pt>
                      <c:pt idx="309">
                        <c:v>4.2</c:v>
                      </c:pt>
                      <c:pt idx="310">
                        <c:v>4.1500000000000004</c:v>
                      </c:pt>
                      <c:pt idx="311">
                        <c:v>4.1500000000000004</c:v>
                      </c:pt>
                      <c:pt idx="312">
                        <c:v>4.0999999999999996</c:v>
                      </c:pt>
                      <c:pt idx="313">
                        <c:v>4.05</c:v>
                      </c:pt>
                      <c:pt idx="314">
                        <c:v>4</c:v>
                      </c:pt>
                      <c:pt idx="315">
                        <c:v>4.05</c:v>
                      </c:pt>
                      <c:pt idx="316">
                        <c:v>4.2</c:v>
                      </c:pt>
                      <c:pt idx="317">
                        <c:v>4.2</c:v>
                      </c:pt>
                      <c:pt idx="318">
                        <c:v>4</c:v>
                      </c:pt>
                      <c:pt idx="319">
                        <c:v>3.8</c:v>
                      </c:pt>
                      <c:pt idx="320">
                        <c:v>3.7</c:v>
                      </c:pt>
                      <c:pt idx="321">
                        <c:v>3.7</c:v>
                      </c:pt>
                      <c:pt idx="322">
                        <c:v>3.6</c:v>
                      </c:pt>
                      <c:pt idx="323">
                        <c:v>3.7</c:v>
                      </c:pt>
                      <c:pt idx="324">
                        <c:v>3.9</c:v>
                      </c:pt>
                      <c:pt idx="325">
                        <c:v>3.9</c:v>
                      </c:pt>
                      <c:pt idx="326">
                        <c:v>3.55</c:v>
                      </c:pt>
                      <c:pt idx="327">
                        <c:v>3.4</c:v>
                      </c:pt>
                      <c:pt idx="328">
                        <c:v>3.3</c:v>
                      </c:pt>
                      <c:pt idx="329">
                        <c:v>2.2999999999999998</c:v>
                      </c:pt>
                      <c:pt idx="330">
                        <c:v>3.25</c:v>
                      </c:pt>
                      <c:pt idx="331">
                        <c:v>3.2</c:v>
                      </c:pt>
                      <c:pt idx="332">
                        <c:v>3.2</c:v>
                      </c:pt>
                      <c:pt idx="333">
                        <c:v>3.2</c:v>
                      </c:pt>
                      <c:pt idx="334">
                        <c:v>3.2</c:v>
                      </c:pt>
                      <c:pt idx="335">
                        <c:v>3.1</c:v>
                      </c:pt>
                      <c:pt idx="336">
                        <c:v>2.95</c:v>
                      </c:pt>
                      <c:pt idx="337">
                        <c:v>2.9</c:v>
                      </c:pt>
                      <c:pt idx="338">
                        <c:v>2.75</c:v>
                      </c:pt>
                      <c:pt idx="339">
                        <c:v>2.8</c:v>
                      </c:pt>
                      <c:pt idx="340">
                        <c:v>2.95</c:v>
                      </c:pt>
                      <c:pt idx="341">
                        <c:v>2.9</c:v>
                      </c:pt>
                      <c:pt idx="342">
                        <c:v>3.1</c:v>
                      </c:pt>
                      <c:pt idx="343">
                        <c:v>3</c:v>
                      </c:pt>
                      <c:pt idx="344">
                        <c:v>3.05</c:v>
                      </c:pt>
                      <c:pt idx="345">
                        <c:v>3</c:v>
                      </c:pt>
                      <c:pt idx="346">
                        <c:v>2.8</c:v>
                      </c:pt>
                      <c:pt idx="347">
                        <c:v>2.8</c:v>
                      </c:pt>
                      <c:pt idx="348">
                        <c:v>2.65</c:v>
                      </c:pt>
                      <c:pt idx="349">
                        <c:v>2.6</c:v>
                      </c:pt>
                      <c:pt idx="350">
                        <c:v>2.65</c:v>
                      </c:pt>
                      <c:pt idx="351">
                        <c:v>2.65</c:v>
                      </c:pt>
                      <c:pt idx="352">
                        <c:v>2.5499999999999998</c:v>
                      </c:pt>
                      <c:pt idx="353">
                        <c:v>2.5499999999999998</c:v>
                      </c:pt>
                      <c:pt idx="354">
                        <c:v>2.5499999999999998</c:v>
                      </c:pt>
                      <c:pt idx="355">
                        <c:v>2.5499999999999998</c:v>
                      </c:pt>
                      <c:pt idx="356">
                        <c:v>2.5499999999999998</c:v>
                      </c:pt>
                      <c:pt idx="357">
                        <c:v>2.7</c:v>
                      </c:pt>
                      <c:pt idx="358">
                        <c:v>2.75</c:v>
                      </c:pt>
                      <c:pt idx="359">
                        <c:v>2.75</c:v>
                      </c:pt>
                      <c:pt idx="360">
                        <c:v>2.8</c:v>
                      </c:pt>
                      <c:pt idx="361">
                        <c:v>2.9</c:v>
                      </c:pt>
                      <c:pt idx="362">
                        <c:v>3</c:v>
                      </c:pt>
                      <c:pt idx="363">
                        <c:v>3</c:v>
                      </c:pt>
                      <c:pt idx="364">
                        <c:v>3.1</c:v>
                      </c:pt>
                      <c:pt idx="365">
                        <c:v>3.15</c:v>
                      </c:pt>
                      <c:pt idx="366">
                        <c:v>3.1</c:v>
                      </c:pt>
                      <c:pt idx="367">
                        <c:v>3.1</c:v>
                      </c:pt>
                      <c:pt idx="368">
                        <c:v>3.05</c:v>
                      </c:pt>
                      <c:pt idx="369">
                        <c:v>3</c:v>
                      </c:pt>
                      <c:pt idx="370">
                        <c:v>2.8</c:v>
                      </c:pt>
                      <c:pt idx="371">
                        <c:v>2.7</c:v>
                      </c:pt>
                      <c:pt idx="372">
                        <c:v>2.5499999999999998</c:v>
                      </c:pt>
                      <c:pt idx="373">
                        <c:v>2.4500000000000002</c:v>
                      </c:pt>
                      <c:pt idx="374">
                        <c:v>2.4</c:v>
                      </c:pt>
                      <c:pt idx="375">
                        <c:v>2.4</c:v>
                      </c:pt>
                      <c:pt idx="376">
                        <c:v>2.2999999999999998</c:v>
                      </c:pt>
                      <c:pt idx="377">
                        <c:v>2.2999999999999998</c:v>
                      </c:pt>
                      <c:pt idx="378">
                        <c:v>2.2000000000000002</c:v>
                      </c:pt>
                      <c:pt idx="379">
                        <c:v>2.15</c:v>
                      </c:pt>
                      <c:pt idx="380">
                        <c:v>2.1</c:v>
                      </c:pt>
                      <c:pt idx="381">
                        <c:v>2.0499999999999998</c:v>
                      </c:pt>
                      <c:pt idx="382">
                        <c:v>2</c:v>
                      </c:pt>
                      <c:pt idx="383">
                        <c:v>2</c:v>
                      </c:pt>
                      <c:pt idx="384">
                        <c:v>2.25</c:v>
                      </c:pt>
                      <c:pt idx="385">
                        <c:v>2.4</c:v>
                      </c:pt>
                      <c:pt idx="386">
                        <c:v>2.2000000000000002</c:v>
                      </c:pt>
                      <c:pt idx="387">
                        <c:v>2</c:v>
                      </c:pt>
                      <c:pt idx="388">
                        <c:v>2.1</c:v>
                      </c:pt>
                      <c:pt idx="389">
                        <c:v>2.2000000000000002</c:v>
                      </c:pt>
                      <c:pt idx="390">
                        <c:v>2.15</c:v>
                      </c:pt>
                      <c:pt idx="391">
                        <c:v>2.1</c:v>
                      </c:pt>
                      <c:pt idx="392">
                        <c:v>2.2000000000000002</c:v>
                      </c:pt>
                      <c:pt idx="393">
                        <c:v>2.2000000000000002</c:v>
                      </c:pt>
                      <c:pt idx="394">
                        <c:v>2.35</c:v>
                      </c:pt>
                      <c:pt idx="395">
                        <c:v>2.35</c:v>
                      </c:pt>
                      <c:pt idx="396">
                        <c:v>2.4</c:v>
                      </c:pt>
                      <c:pt idx="397">
                        <c:v>2.4</c:v>
                      </c:pt>
                      <c:pt idx="398">
                        <c:v>2.4</c:v>
                      </c:pt>
                      <c:pt idx="399">
                        <c:v>2.6</c:v>
                      </c:pt>
                      <c:pt idx="400">
                        <c:v>2.4500000000000002</c:v>
                      </c:pt>
                      <c:pt idx="401">
                        <c:v>2.5</c:v>
                      </c:pt>
                      <c:pt idx="402">
                        <c:v>2.6</c:v>
                      </c:pt>
                      <c:pt idx="403">
                        <c:v>2.7</c:v>
                      </c:pt>
                      <c:pt idx="404">
                        <c:v>2.65</c:v>
                      </c:pt>
                      <c:pt idx="405">
                        <c:v>2.65</c:v>
                      </c:pt>
                      <c:pt idx="406">
                        <c:v>2.7</c:v>
                      </c:pt>
                      <c:pt idx="407">
                        <c:v>2.85</c:v>
                      </c:pt>
                      <c:pt idx="408">
                        <c:v>3.1</c:v>
                      </c:pt>
                      <c:pt idx="409">
                        <c:v>3</c:v>
                      </c:pt>
                      <c:pt idx="410">
                        <c:v>2.8</c:v>
                      </c:pt>
                      <c:pt idx="411">
                        <c:v>2.85</c:v>
                      </c:pt>
                      <c:pt idx="412">
                        <c:v>3.15</c:v>
                      </c:pt>
                      <c:pt idx="413">
                        <c:v>3.2</c:v>
                      </c:pt>
                      <c:pt idx="414">
                        <c:v>3.35</c:v>
                      </c:pt>
                      <c:pt idx="415">
                        <c:v>3.3</c:v>
                      </c:pt>
                      <c:pt idx="416">
                        <c:v>3.25</c:v>
                      </c:pt>
                      <c:pt idx="417">
                        <c:v>3.25</c:v>
                      </c:pt>
                      <c:pt idx="418">
                        <c:v>3.05</c:v>
                      </c:pt>
                      <c:pt idx="419">
                        <c:v>2.8</c:v>
                      </c:pt>
                      <c:pt idx="420">
                        <c:v>2.9</c:v>
                      </c:pt>
                      <c:pt idx="421">
                        <c:v>2.85</c:v>
                      </c:pt>
                      <c:pt idx="422">
                        <c:v>2.9</c:v>
                      </c:pt>
                      <c:pt idx="423">
                        <c:v>2.85</c:v>
                      </c:pt>
                      <c:pt idx="424">
                        <c:v>2.8</c:v>
                      </c:pt>
                      <c:pt idx="425">
                        <c:v>2.7</c:v>
                      </c:pt>
                      <c:pt idx="426">
                        <c:v>2.6</c:v>
                      </c:pt>
                      <c:pt idx="427">
                        <c:v>2.5</c:v>
                      </c:pt>
                      <c:pt idx="428">
                        <c:v>2.35</c:v>
                      </c:pt>
                      <c:pt idx="429">
                        <c:v>2.25</c:v>
                      </c:pt>
                      <c:pt idx="430">
                        <c:v>2.15</c:v>
                      </c:pt>
                      <c:pt idx="431">
                        <c:v>2.15</c:v>
                      </c:pt>
                      <c:pt idx="432">
                        <c:v>2.1</c:v>
                      </c:pt>
                      <c:pt idx="433">
                        <c:v>2.1</c:v>
                      </c:pt>
                      <c:pt idx="434">
                        <c:v>2.2999999999999998</c:v>
                      </c:pt>
                      <c:pt idx="435">
                        <c:v>2.2999999999999998</c:v>
                      </c:pt>
                      <c:pt idx="436">
                        <c:v>2.35</c:v>
                      </c:pt>
                      <c:pt idx="437">
                        <c:v>2.35</c:v>
                      </c:pt>
                      <c:pt idx="438">
                        <c:v>2.2999999999999998</c:v>
                      </c:pt>
                      <c:pt idx="439">
                        <c:v>2.2999999999999998</c:v>
                      </c:pt>
                      <c:pt idx="440">
                        <c:v>2</c:v>
                      </c:pt>
                      <c:pt idx="441">
                        <c:v>2</c:v>
                      </c:pt>
                      <c:pt idx="442">
                        <c:v>2.35</c:v>
                      </c:pt>
                      <c:pt idx="443">
                        <c:v>2.4</c:v>
                      </c:pt>
                      <c:pt idx="444">
                        <c:v>2.65</c:v>
                      </c:pt>
                      <c:pt idx="445">
                        <c:v>2.75</c:v>
                      </c:pt>
                      <c:pt idx="446">
                        <c:v>2.65</c:v>
                      </c:pt>
                      <c:pt idx="447">
                        <c:v>2.6</c:v>
                      </c:pt>
                      <c:pt idx="448">
                        <c:v>2.5</c:v>
                      </c:pt>
                      <c:pt idx="449">
                        <c:v>2.4</c:v>
                      </c:pt>
                      <c:pt idx="450">
                        <c:v>2.5499999999999998</c:v>
                      </c:pt>
                      <c:pt idx="451">
                        <c:v>2.5</c:v>
                      </c:pt>
                      <c:pt idx="452">
                        <c:v>2.4</c:v>
                      </c:pt>
                      <c:pt idx="453">
                        <c:v>2.1</c:v>
                      </c:pt>
                      <c:pt idx="454">
                        <c:v>2.15</c:v>
                      </c:pt>
                      <c:pt idx="455">
                        <c:v>2.2000000000000002</c:v>
                      </c:pt>
                      <c:pt idx="456">
                        <c:v>2.25</c:v>
                      </c:pt>
                      <c:pt idx="457">
                        <c:v>2.4</c:v>
                      </c:pt>
                      <c:pt idx="458">
                        <c:v>2.35</c:v>
                      </c:pt>
                      <c:pt idx="459">
                        <c:v>2.35</c:v>
                      </c:pt>
                      <c:pt idx="460">
                        <c:v>3</c:v>
                      </c:pt>
                      <c:pt idx="461">
                        <c:v>2.9</c:v>
                      </c:pt>
                      <c:pt idx="462">
                        <c:v>2.8</c:v>
                      </c:pt>
                      <c:pt idx="463">
                        <c:v>2.7</c:v>
                      </c:pt>
                      <c:pt idx="464">
                        <c:v>3.1</c:v>
                      </c:pt>
                      <c:pt idx="465">
                        <c:v>3.25</c:v>
                      </c:pt>
                      <c:pt idx="466">
                        <c:v>3.4</c:v>
                      </c:pt>
                      <c:pt idx="467">
                        <c:v>3.45</c:v>
                      </c:pt>
                      <c:pt idx="468">
                        <c:v>3.4</c:v>
                      </c:pt>
                      <c:pt idx="469">
                        <c:v>3.3</c:v>
                      </c:pt>
                      <c:pt idx="470">
                        <c:v>2.95</c:v>
                      </c:pt>
                      <c:pt idx="471">
                        <c:v>2.9</c:v>
                      </c:pt>
                      <c:pt idx="472">
                        <c:v>2.65</c:v>
                      </c:pt>
                      <c:pt idx="473">
                        <c:v>2.6</c:v>
                      </c:pt>
                      <c:pt idx="474">
                        <c:v>2.5499999999999998</c:v>
                      </c:pt>
                      <c:pt idx="475">
                        <c:v>2.8</c:v>
                      </c:pt>
                      <c:pt idx="476">
                        <c:v>3.15</c:v>
                      </c:pt>
                      <c:pt idx="477">
                        <c:v>3.2</c:v>
                      </c:pt>
                      <c:pt idx="478">
                        <c:v>3.5</c:v>
                      </c:pt>
                      <c:pt idx="479">
                        <c:v>3.6</c:v>
                      </c:pt>
                      <c:pt idx="480">
                        <c:v>3.35</c:v>
                      </c:pt>
                      <c:pt idx="481">
                        <c:v>3.3</c:v>
                      </c:pt>
                      <c:pt idx="482">
                        <c:v>3.4</c:v>
                      </c:pt>
                      <c:pt idx="483">
                        <c:v>3.4</c:v>
                      </c:pt>
                      <c:pt idx="484">
                        <c:v>3.35</c:v>
                      </c:pt>
                      <c:pt idx="485">
                        <c:v>3.3</c:v>
                      </c:pt>
                      <c:pt idx="486">
                        <c:v>3.4</c:v>
                      </c:pt>
                      <c:pt idx="487">
                        <c:v>3.7</c:v>
                      </c:pt>
                      <c:pt idx="488">
                        <c:v>3.4</c:v>
                      </c:pt>
                      <c:pt idx="489">
                        <c:v>3.2</c:v>
                      </c:pt>
                      <c:pt idx="490">
                        <c:v>3.2</c:v>
                      </c:pt>
                      <c:pt idx="491">
                        <c:v>3.4</c:v>
                      </c:pt>
                      <c:pt idx="492">
                        <c:v>3.65</c:v>
                      </c:pt>
                      <c:pt idx="493">
                        <c:v>3.45</c:v>
                      </c:pt>
                      <c:pt idx="494">
                        <c:v>3.3</c:v>
                      </c:pt>
                      <c:pt idx="495">
                        <c:v>3.1</c:v>
                      </c:pt>
                      <c:pt idx="496">
                        <c:v>3</c:v>
                      </c:pt>
                      <c:pt idx="497">
                        <c:v>3.05</c:v>
                      </c:pt>
                      <c:pt idx="498">
                        <c:v>2.8</c:v>
                      </c:pt>
                      <c:pt idx="499">
                        <c:v>2.8</c:v>
                      </c:pt>
                      <c:pt idx="500">
                        <c:v>2.8</c:v>
                      </c:pt>
                      <c:pt idx="501">
                        <c:v>2.8</c:v>
                      </c:pt>
                      <c:pt idx="502">
                        <c:v>2.75</c:v>
                      </c:pt>
                      <c:pt idx="503">
                        <c:v>2.8</c:v>
                      </c:pt>
                      <c:pt idx="504">
                        <c:v>2.95</c:v>
                      </c:pt>
                      <c:pt idx="505">
                        <c:v>2.9</c:v>
                      </c:pt>
                      <c:pt idx="506">
                        <c:v>2.8</c:v>
                      </c:pt>
                      <c:pt idx="507">
                        <c:v>2.8</c:v>
                      </c:pt>
                      <c:pt idx="508">
                        <c:v>2.6</c:v>
                      </c:pt>
                      <c:pt idx="509">
                        <c:v>2.4500000000000002</c:v>
                      </c:pt>
                      <c:pt idx="510">
                        <c:v>2.4500000000000002</c:v>
                      </c:pt>
                      <c:pt idx="511">
                        <c:v>2.4</c:v>
                      </c:pt>
                      <c:pt idx="512">
                        <c:v>2.4500000000000002</c:v>
                      </c:pt>
                      <c:pt idx="513">
                        <c:v>2.5</c:v>
                      </c:pt>
                      <c:pt idx="514">
                        <c:v>2.7</c:v>
                      </c:pt>
                      <c:pt idx="515">
                        <c:v>2.6</c:v>
                      </c:pt>
                      <c:pt idx="516">
                        <c:v>2.4</c:v>
                      </c:pt>
                      <c:pt idx="517">
                        <c:v>2.4500000000000002</c:v>
                      </c:pt>
                      <c:pt idx="518">
                        <c:v>2.7</c:v>
                      </c:pt>
                      <c:pt idx="519">
                        <c:v>2.9</c:v>
                      </c:pt>
                      <c:pt idx="520">
                        <c:v>3.1</c:v>
                      </c:pt>
                      <c:pt idx="521">
                        <c:v>3</c:v>
                      </c:pt>
                      <c:pt idx="522">
                        <c:v>2.9</c:v>
                      </c:pt>
                      <c:pt idx="523">
                        <c:v>2.85</c:v>
                      </c:pt>
                      <c:pt idx="524">
                        <c:v>2.85</c:v>
                      </c:pt>
                      <c:pt idx="525">
                        <c:v>2.65</c:v>
                      </c:pt>
                      <c:pt idx="526">
                        <c:v>2.9</c:v>
                      </c:pt>
                      <c:pt idx="527">
                        <c:v>2.9</c:v>
                      </c:pt>
                      <c:pt idx="528">
                        <c:v>2.9</c:v>
                      </c:pt>
                      <c:pt idx="529">
                        <c:v>2.95</c:v>
                      </c:pt>
                      <c:pt idx="530">
                        <c:v>2.95</c:v>
                      </c:pt>
                      <c:pt idx="531">
                        <c:v>2.95</c:v>
                      </c:pt>
                      <c:pt idx="532">
                        <c:v>2.75</c:v>
                      </c:pt>
                      <c:pt idx="533">
                        <c:v>2.85</c:v>
                      </c:pt>
                      <c:pt idx="534">
                        <c:v>2.9</c:v>
                      </c:pt>
                      <c:pt idx="535">
                        <c:v>2.95</c:v>
                      </c:pt>
                      <c:pt idx="536">
                        <c:v>2.95</c:v>
                      </c:pt>
                      <c:pt idx="537">
                        <c:v>2.9</c:v>
                      </c:pt>
                      <c:pt idx="538">
                        <c:v>2.65</c:v>
                      </c:pt>
                      <c:pt idx="539">
                        <c:v>2.65</c:v>
                      </c:pt>
                      <c:pt idx="540">
                        <c:v>2.75</c:v>
                      </c:pt>
                      <c:pt idx="541">
                        <c:v>3.1</c:v>
                      </c:pt>
                      <c:pt idx="542">
                        <c:v>3.45</c:v>
                      </c:pt>
                      <c:pt idx="543">
                        <c:v>3.25</c:v>
                      </c:pt>
                      <c:pt idx="544">
                        <c:v>3</c:v>
                      </c:pt>
                      <c:pt idx="545">
                        <c:v>2.8</c:v>
                      </c:pt>
                      <c:pt idx="546">
                        <c:v>2.85</c:v>
                      </c:pt>
                      <c:pt idx="547">
                        <c:v>2.6</c:v>
                      </c:pt>
                      <c:pt idx="548">
                        <c:v>2.6</c:v>
                      </c:pt>
                      <c:pt idx="549">
                        <c:v>2.6</c:v>
                      </c:pt>
                      <c:pt idx="550">
                        <c:v>2.6</c:v>
                      </c:pt>
                      <c:pt idx="551">
                        <c:v>2.75</c:v>
                      </c:pt>
                      <c:pt idx="552">
                        <c:v>3.2</c:v>
                      </c:pt>
                      <c:pt idx="553">
                        <c:v>3.1</c:v>
                      </c:pt>
                      <c:pt idx="554">
                        <c:v>3</c:v>
                      </c:pt>
                      <c:pt idx="555">
                        <c:v>2.9</c:v>
                      </c:pt>
                      <c:pt idx="556">
                        <c:v>2.9</c:v>
                      </c:pt>
                      <c:pt idx="557">
                        <c:v>3</c:v>
                      </c:pt>
                      <c:pt idx="558">
                        <c:v>3</c:v>
                      </c:pt>
                      <c:pt idx="559">
                        <c:v>3.3</c:v>
                      </c:pt>
                      <c:pt idx="560">
                        <c:v>3.45</c:v>
                      </c:pt>
                      <c:pt idx="561">
                        <c:v>3.4</c:v>
                      </c:pt>
                      <c:pt idx="562">
                        <c:v>3.2</c:v>
                      </c:pt>
                      <c:pt idx="563">
                        <c:v>3</c:v>
                      </c:pt>
                      <c:pt idx="564">
                        <c:v>3.35</c:v>
                      </c:pt>
                      <c:pt idx="565">
                        <c:v>3.3</c:v>
                      </c:pt>
                      <c:pt idx="566">
                        <c:v>3.3</c:v>
                      </c:pt>
                      <c:pt idx="567">
                        <c:v>3.35</c:v>
                      </c:pt>
                      <c:pt idx="568">
                        <c:v>3.65</c:v>
                      </c:pt>
                      <c:pt idx="569">
                        <c:v>3.75</c:v>
                      </c:pt>
                      <c:pt idx="570">
                        <c:v>3.7</c:v>
                      </c:pt>
                      <c:pt idx="571">
                        <c:v>3.4</c:v>
                      </c:pt>
                      <c:pt idx="572">
                        <c:v>3.55</c:v>
                      </c:pt>
                      <c:pt idx="573">
                        <c:v>3.8</c:v>
                      </c:pt>
                      <c:pt idx="574">
                        <c:v>4</c:v>
                      </c:pt>
                      <c:pt idx="575">
                        <c:v>4.0999999999999996</c:v>
                      </c:pt>
                      <c:pt idx="576">
                        <c:v>4.05</c:v>
                      </c:pt>
                      <c:pt idx="577">
                        <c:v>3.9</c:v>
                      </c:pt>
                      <c:pt idx="578">
                        <c:v>3.6</c:v>
                      </c:pt>
                      <c:pt idx="579">
                        <c:v>3.6</c:v>
                      </c:pt>
                      <c:pt idx="580">
                        <c:v>3.7</c:v>
                      </c:pt>
                      <c:pt idx="581">
                        <c:v>3.7</c:v>
                      </c:pt>
                      <c:pt idx="582">
                        <c:v>3.75</c:v>
                      </c:pt>
                      <c:pt idx="583">
                        <c:v>3.75</c:v>
                      </c:pt>
                      <c:pt idx="584">
                        <c:v>3.8</c:v>
                      </c:pt>
                      <c:pt idx="585">
                        <c:v>3.8</c:v>
                      </c:pt>
                      <c:pt idx="586">
                        <c:v>4.05</c:v>
                      </c:pt>
                      <c:pt idx="587">
                        <c:v>4.0999999999999996</c:v>
                      </c:pt>
                      <c:pt idx="588">
                        <c:v>4.2</c:v>
                      </c:pt>
                      <c:pt idx="589">
                        <c:v>4.0999999999999996</c:v>
                      </c:pt>
                      <c:pt idx="590">
                        <c:v>4.0999999999999996</c:v>
                      </c:pt>
                      <c:pt idx="591">
                        <c:v>4.1500000000000004</c:v>
                      </c:pt>
                      <c:pt idx="592">
                        <c:v>4.3499999999999996</c:v>
                      </c:pt>
                      <c:pt idx="593">
                        <c:v>4.3499999999999996</c:v>
                      </c:pt>
                      <c:pt idx="594">
                        <c:v>4.3499999999999996</c:v>
                      </c:pt>
                      <c:pt idx="595">
                        <c:v>4.3499999999999996</c:v>
                      </c:pt>
                      <c:pt idx="596">
                        <c:v>4.3499999999999996</c:v>
                      </c:pt>
                      <c:pt idx="597">
                        <c:v>4.25</c:v>
                      </c:pt>
                      <c:pt idx="598">
                        <c:v>4.3499999999999996</c:v>
                      </c:pt>
                      <c:pt idx="599">
                        <c:v>4.3499999999999996</c:v>
                      </c:pt>
                      <c:pt idx="600">
                        <c:v>4.1500000000000004</c:v>
                      </c:pt>
                      <c:pt idx="601">
                        <c:v>3.95</c:v>
                      </c:pt>
                      <c:pt idx="602">
                        <c:v>4.0999999999999996</c:v>
                      </c:pt>
                      <c:pt idx="603">
                        <c:v>4.1500000000000004</c:v>
                      </c:pt>
                      <c:pt idx="604">
                        <c:v>4.4000000000000004</c:v>
                      </c:pt>
                      <c:pt idx="605">
                        <c:v>4.3</c:v>
                      </c:pt>
                      <c:pt idx="606">
                        <c:v>4.2</c:v>
                      </c:pt>
                      <c:pt idx="607">
                        <c:v>4.3</c:v>
                      </c:pt>
                      <c:pt idx="608">
                        <c:v>4.45</c:v>
                      </c:pt>
                      <c:pt idx="609">
                        <c:v>4.5999999999999996</c:v>
                      </c:pt>
                      <c:pt idx="610">
                        <c:v>4.55</c:v>
                      </c:pt>
                      <c:pt idx="611">
                        <c:v>4.5999999999999996</c:v>
                      </c:pt>
                      <c:pt idx="612">
                        <c:v>4.6500000000000004</c:v>
                      </c:pt>
                      <c:pt idx="613">
                        <c:v>4.7</c:v>
                      </c:pt>
                      <c:pt idx="614">
                        <c:v>4.7</c:v>
                      </c:pt>
                      <c:pt idx="615">
                        <c:v>4.7</c:v>
                      </c:pt>
                      <c:pt idx="616">
                        <c:v>4.7</c:v>
                      </c:pt>
                      <c:pt idx="617">
                        <c:v>4.5999999999999996</c:v>
                      </c:pt>
                      <c:pt idx="618">
                        <c:v>4.5</c:v>
                      </c:pt>
                      <c:pt idx="619">
                        <c:v>4.5</c:v>
                      </c:pt>
                      <c:pt idx="620">
                        <c:v>4.55</c:v>
                      </c:pt>
                      <c:pt idx="621">
                        <c:v>4.5</c:v>
                      </c:pt>
                      <c:pt idx="622">
                        <c:v>4.3499999999999996</c:v>
                      </c:pt>
                      <c:pt idx="623">
                        <c:v>4.3</c:v>
                      </c:pt>
                      <c:pt idx="624">
                        <c:v>4.25</c:v>
                      </c:pt>
                      <c:pt idx="625">
                        <c:v>4.3</c:v>
                      </c:pt>
                      <c:pt idx="626">
                        <c:v>4.2</c:v>
                      </c:pt>
                      <c:pt idx="627">
                        <c:v>4.38</c:v>
                      </c:pt>
                      <c:pt idx="628">
                        <c:v>4.4000000000000004</c:v>
                      </c:pt>
                      <c:pt idx="629">
                        <c:v>4.4000000000000004</c:v>
                      </c:pt>
                      <c:pt idx="630">
                        <c:v>4.45</c:v>
                      </c:pt>
                      <c:pt idx="631">
                        <c:v>4.45</c:v>
                      </c:pt>
                      <c:pt idx="632">
                        <c:v>4.55</c:v>
                      </c:pt>
                      <c:pt idx="633">
                        <c:v>4.55</c:v>
                      </c:pt>
                      <c:pt idx="634">
                        <c:v>4.55</c:v>
                      </c:pt>
                      <c:pt idx="635">
                        <c:v>4.55</c:v>
                      </c:pt>
                      <c:pt idx="636">
                        <c:v>4.5999999999999996</c:v>
                      </c:pt>
                      <c:pt idx="637">
                        <c:v>4.5999999999999996</c:v>
                      </c:pt>
                      <c:pt idx="638">
                        <c:v>4.5</c:v>
                      </c:pt>
                      <c:pt idx="639">
                        <c:v>4.5</c:v>
                      </c:pt>
                      <c:pt idx="640">
                        <c:v>4.45</c:v>
                      </c:pt>
                      <c:pt idx="641">
                        <c:v>4.4000000000000004</c:v>
                      </c:pt>
                      <c:pt idx="642">
                        <c:v>4.4000000000000004</c:v>
                      </c:pt>
                      <c:pt idx="643">
                        <c:v>4.3</c:v>
                      </c:pt>
                      <c:pt idx="644">
                        <c:v>4.1500000000000004</c:v>
                      </c:pt>
                      <c:pt idx="645">
                        <c:v>4.1500000000000004</c:v>
                      </c:pt>
                      <c:pt idx="646">
                        <c:v>4.2</c:v>
                      </c:pt>
                      <c:pt idx="647">
                        <c:v>4.05</c:v>
                      </c:pt>
                      <c:pt idx="648">
                        <c:v>3.85</c:v>
                      </c:pt>
                      <c:pt idx="649">
                        <c:v>3.65</c:v>
                      </c:pt>
                      <c:pt idx="650">
                        <c:v>3.65</c:v>
                      </c:pt>
                      <c:pt idx="651">
                        <c:v>3.45</c:v>
                      </c:pt>
                      <c:pt idx="652">
                        <c:v>3.35</c:v>
                      </c:pt>
                      <c:pt idx="653">
                        <c:v>3.1</c:v>
                      </c:pt>
                      <c:pt idx="654">
                        <c:v>2.9</c:v>
                      </c:pt>
                      <c:pt idx="655">
                        <c:v>3</c:v>
                      </c:pt>
                      <c:pt idx="656">
                        <c:v>3.25</c:v>
                      </c:pt>
                      <c:pt idx="657">
                        <c:v>3.32</c:v>
                      </c:pt>
                      <c:pt idx="658">
                        <c:v>3.03</c:v>
                      </c:pt>
                      <c:pt idx="659">
                        <c:v>3.13</c:v>
                      </c:pt>
                      <c:pt idx="660">
                        <c:v>3.16</c:v>
                      </c:pt>
                      <c:pt idx="661">
                        <c:v>3.1</c:v>
                      </c:pt>
                      <c:pt idx="662">
                        <c:v>3.1</c:v>
                      </c:pt>
                      <c:pt idx="663">
                        <c:v>3.3</c:v>
                      </c:pt>
                      <c:pt idx="664">
                        <c:v>3.25</c:v>
                      </c:pt>
                      <c:pt idx="665">
                        <c:v>3.2</c:v>
                      </c:pt>
                      <c:pt idx="666">
                        <c:v>3.3</c:v>
                      </c:pt>
                      <c:pt idx="667">
                        <c:v>3.3</c:v>
                      </c:pt>
                      <c:pt idx="668">
                        <c:v>3.15</c:v>
                      </c:pt>
                      <c:pt idx="669">
                        <c:v>3.1</c:v>
                      </c:pt>
                      <c:pt idx="670">
                        <c:v>3.5</c:v>
                      </c:pt>
                      <c:pt idx="671">
                        <c:v>3.3</c:v>
                      </c:pt>
                      <c:pt idx="672">
                        <c:v>3</c:v>
                      </c:pt>
                      <c:pt idx="673">
                        <c:v>3</c:v>
                      </c:pt>
                      <c:pt idx="674">
                        <c:v>3.59</c:v>
                      </c:pt>
                      <c:pt idx="675">
                        <c:v>3.45</c:v>
                      </c:pt>
                      <c:pt idx="676">
                        <c:v>2.8</c:v>
                      </c:pt>
                      <c:pt idx="677">
                        <c:v>2.75</c:v>
                      </c:pt>
                      <c:pt idx="678">
                        <c:v>2.4500000000000002</c:v>
                      </c:pt>
                      <c:pt idx="679">
                        <c:v>2.4500000000000002</c:v>
                      </c:pt>
                      <c:pt idx="680">
                        <c:v>2.9</c:v>
                      </c:pt>
                      <c:pt idx="681">
                        <c:v>3</c:v>
                      </c:pt>
                      <c:pt idx="682">
                        <c:v>2.7</c:v>
                      </c:pt>
                      <c:pt idx="683">
                        <c:v>2.6</c:v>
                      </c:pt>
                      <c:pt idx="684">
                        <c:v>2.6</c:v>
                      </c:pt>
                      <c:pt idx="685">
                        <c:v>2.7</c:v>
                      </c:pt>
                      <c:pt idx="686">
                        <c:v>2.4</c:v>
                      </c:pt>
                      <c:pt idx="687">
                        <c:v>2.2999999999999998</c:v>
                      </c:pt>
                      <c:pt idx="688">
                        <c:v>2.25</c:v>
                      </c:pt>
                      <c:pt idx="689">
                        <c:v>2.2000000000000002</c:v>
                      </c:pt>
                      <c:pt idx="690">
                        <c:v>2.2000000000000002</c:v>
                      </c:pt>
                      <c:pt idx="691">
                        <c:v>2.0499999999999998</c:v>
                      </c:pt>
                      <c:pt idx="692">
                        <c:v>2</c:v>
                      </c:pt>
                      <c:pt idx="693">
                        <c:v>2.1</c:v>
                      </c:pt>
                      <c:pt idx="694">
                        <c:v>2.65</c:v>
                      </c:pt>
                      <c:pt idx="695">
                        <c:v>2.8</c:v>
                      </c:pt>
                      <c:pt idx="696">
                        <c:v>2.7</c:v>
                      </c:pt>
                      <c:pt idx="697">
                        <c:v>2.65</c:v>
                      </c:pt>
                      <c:pt idx="698">
                        <c:v>2.5499999999999998</c:v>
                      </c:pt>
                      <c:pt idx="699">
                        <c:v>2.5499999999999998</c:v>
                      </c:pt>
                      <c:pt idx="700">
                        <c:v>2.5499999999999998</c:v>
                      </c:pt>
                      <c:pt idx="701">
                        <c:v>2.75</c:v>
                      </c:pt>
                      <c:pt idx="702">
                        <c:v>3.25</c:v>
                      </c:pt>
                      <c:pt idx="703">
                        <c:v>3.25</c:v>
                      </c:pt>
                      <c:pt idx="704">
                        <c:v>3.3</c:v>
                      </c:pt>
                      <c:pt idx="705">
                        <c:v>3.15</c:v>
                      </c:pt>
                      <c:pt idx="706">
                        <c:v>3.3</c:v>
                      </c:pt>
                      <c:pt idx="707">
                        <c:v>3.3</c:v>
                      </c:pt>
                      <c:pt idx="708">
                        <c:v>3.4</c:v>
                      </c:pt>
                      <c:pt idx="709">
                        <c:v>3.55</c:v>
                      </c:pt>
                      <c:pt idx="710">
                        <c:v>3.6</c:v>
                      </c:pt>
                      <c:pt idx="711">
                        <c:v>3.6</c:v>
                      </c:pt>
                      <c:pt idx="712">
                        <c:v>3.7</c:v>
                      </c:pt>
                      <c:pt idx="713">
                        <c:v>3.75</c:v>
                      </c:pt>
                      <c:pt idx="714">
                        <c:v>3.7</c:v>
                      </c:pt>
                      <c:pt idx="715">
                        <c:v>3.6</c:v>
                      </c:pt>
                      <c:pt idx="716">
                        <c:v>3.35</c:v>
                      </c:pt>
                      <c:pt idx="717">
                        <c:v>3.35</c:v>
                      </c:pt>
                      <c:pt idx="718">
                        <c:v>3.35</c:v>
                      </c:pt>
                      <c:pt idx="719">
                        <c:v>3.35</c:v>
                      </c:pt>
                      <c:pt idx="720">
                        <c:v>3.4</c:v>
                      </c:pt>
                      <c:pt idx="721">
                        <c:v>3.4</c:v>
                      </c:pt>
                      <c:pt idx="722">
                        <c:v>3.45</c:v>
                      </c:pt>
                      <c:pt idx="723">
                        <c:v>3.6</c:v>
                      </c:pt>
                      <c:pt idx="724">
                        <c:v>3.95</c:v>
                      </c:pt>
                      <c:pt idx="725">
                        <c:v>3.9</c:v>
                      </c:pt>
                      <c:pt idx="726">
                        <c:v>3.75</c:v>
                      </c:pt>
                      <c:pt idx="727">
                        <c:v>3.68</c:v>
                      </c:pt>
                      <c:pt idx="728">
                        <c:v>3.6</c:v>
                      </c:pt>
                      <c:pt idx="729">
                        <c:v>3.7</c:v>
                      </c:pt>
                      <c:pt idx="730">
                        <c:v>3.65</c:v>
                      </c:pt>
                      <c:pt idx="731">
                        <c:v>3.5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1278-4808-8539-955BB81314B0}"/>
                  </c:ext>
                </c:extLst>
              </c15:ser>
            </c15:filteredLineSeries>
            <c15:filteredLineSeries>
              <c15:ser>
                <c:idx val="7"/>
                <c:order val="8"/>
                <c:tx>
                  <c:v>2008</c:v>
                </c:tx>
                <c:spPr>
                  <a:ln w="12700">
                    <a:solidFill>
                      <a:srgbClr val="FFFF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DATOS!$O$3:$O$734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3.2</c:v>
                      </c:pt>
                      <c:pt idx="1">
                        <c:v>3.15</c:v>
                      </c:pt>
                      <c:pt idx="2">
                        <c:v>3.15</c:v>
                      </c:pt>
                      <c:pt idx="3">
                        <c:v>3</c:v>
                      </c:pt>
                      <c:pt idx="4">
                        <c:v>2.8</c:v>
                      </c:pt>
                      <c:pt idx="5">
                        <c:v>2.9</c:v>
                      </c:pt>
                      <c:pt idx="6">
                        <c:v>2.95</c:v>
                      </c:pt>
                      <c:pt idx="7">
                        <c:v>3</c:v>
                      </c:pt>
                      <c:pt idx="8">
                        <c:v>2.9</c:v>
                      </c:pt>
                      <c:pt idx="9">
                        <c:v>2.75</c:v>
                      </c:pt>
                      <c:pt idx="10">
                        <c:v>2.6</c:v>
                      </c:pt>
                      <c:pt idx="11">
                        <c:v>2.5499999999999998</c:v>
                      </c:pt>
                      <c:pt idx="12">
                        <c:v>2.4500000000000002</c:v>
                      </c:pt>
                      <c:pt idx="13">
                        <c:v>2.4</c:v>
                      </c:pt>
                      <c:pt idx="14">
                        <c:v>2.4</c:v>
                      </c:pt>
                      <c:pt idx="15">
                        <c:v>2.4500000000000002</c:v>
                      </c:pt>
                      <c:pt idx="16">
                        <c:v>2.6</c:v>
                      </c:pt>
                      <c:pt idx="17">
                        <c:v>2.75</c:v>
                      </c:pt>
                      <c:pt idx="18">
                        <c:v>2.7</c:v>
                      </c:pt>
                      <c:pt idx="19">
                        <c:v>2.7</c:v>
                      </c:pt>
                      <c:pt idx="20">
                        <c:v>3</c:v>
                      </c:pt>
                      <c:pt idx="21">
                        <c:v>3.05</c:v>
                      </c:pt>
                      <c:pt idx="22">
                        <c:v>3.3</c:v>
                      </c:pt>
                      <c:pt idx="23">
                        <c:v>3.35</c:v>
                      </c:pt>
                      <c:pt idx="24">
                        <c:v>2.85</c:v>
                      </c:pt>
                      <c:pt idx="25">
                        <c:v>2.7</c:v>
                      </c:pt>
                      <c:pt idx="26">
                        <c:v>2.6</c:v>
                      </c:pt>
                      <c:pt idx="27">
                        <c:v>2.6</c:v>
                      </c:pt>
                      <c:pt idx="28">
                        <c:v>2.5</c:v>
                      </c:pt>
                      <c:pt idx="29">
                        <c:v>2.4500000000000002</c:v>
                      </c:pt>
                      <c:pt idx="30">
                        <c:v>2.4</c:v>
                      </c:pt>
                      <c:pt idx="31">
                        <c:v>2.4</c:v>
                      </c:pt>
                      <c:pt idx="32">
                        <c:v>2.85</c:v>
                      </c:pt>
                      <c:pt idx="33">
                        <c:v>3</c:v>
                      </c:pt>
                      <c:pt idx="34">
                        <c:v>3</c:v>
                      </c:pt>
                      <c:pt idx="35">
                        <c:v>2.8</c:v>
                      </c:pt>
                      <c:pt idx="36">
                        <c:v>3.05</c:v>
                      </c:pt>
                      <c:pt idx="37">
                        <c:v>3.15</c:v>
                      </c:pt>
                      <c:pt idx="38">
                        <c:v>3</c:v>
                      </c:pt>
                      <c:pt idx="39">
                        <c:v>2.9</c:v>
                      </c:pt>
                      <c:pt idx="40">
                        <c:v>2.5</c:v>
                      </c:pt>
                      <c:pt idx="41">
                        <c:v>2.4</c:v>
                      </c:pt>
                      <c:pt idx="42">
                        <c:v>2.35</c:v>
                      </c:pt>
                      <c:pt idx="43">
                        <c:v>2.34</c:v>
                      </c:pt>
                      <c:pt idx="44">
                        <c:v>2.33</c:v>
                      </c:pt>
                      <c:pt idx="45">
                        <c:v>2.3199999999999998</c:v>
                      </c:pt>
                      <c:pt idx="46">
                        <c:v>2.31</c:v>
                      </c:pt>
                      <c:pt idx="47">
                        <c:v>2.2999999999999998</c:v>
                      </c:pt>
                      <c:pt idx="48">
                        <c:v>2.35</c:v>
                      </c:pt>
                      <c:pt idx="49">
                        <c:v>2.38</c:v>
                      </c:pt>
                      <c:pt idx="50">
                        <c:v>2.4</c:v>
                      </c:pt>
                      <c:pt idx="51">
                        <c:v>2.4500000000000002</c:v>
                      </c:pt>
                      <c:pt idx="52">
                        <c:v>2.5</c:v>
                      </c:pt>
                      <c:pt idx="53">
                        <c:v>2.4500000000000002</c:v>
                      </c:pt>
                      <c:pt idx="54">
                        <c:v>2.4500000000000002</c:v>
                      </c:pt>
                      <c:pt idx="55">
                        <c:v>2.5499999999999998</c:v>
                      </c:pt>
                      <c:pt idx="56">
                        <c:v>2.8</c:v>
                      </c:pt>
                      <c:pt idx="57">
                        <c:v>2.75</c:v>
                      </c:pt>
                      <c:pt idx="58">
                        <c:v>2.35</c:v>
                      </c:pt>
                      <c:pt idx="59">
                        <c:v>2.2999999999999998</c:v>
                      </c:pt>
                      <c:pt idx="60">
                        <c:v>2.2000000000000002</c:v>
                      </c:pt>
                      <c:pt idx="61">
                        <c:v>2.1</c:v>
                      </c:pt>
                      <c:pt idx="62">
                        <c:v>2</c:v>
                      </c:pt>
                      <c:pt idx="63">
                        <c:v>2.1</c:v>
                      </c:pt>
                      <c:pt idx="64">
                        <c:v>2.15</c:v>
                      </c:pt>
                      <c:pt idx="65">
                        <c:v>2.4</c:v>
                      </c:pt>
                      <c:pt idx="66">
                        <c:v>2.25</c:v>
                      </c:pt>
                      <c:pt idx="67">
                        <c:v>2</c:v>
                      </c:pt>
                      <c:pt idx="68">
                        <c:v>1.95</c:v>
                      </c:pt>
                      <c:pt idx="69">
                        <c:v>1.9</c:v>
                      </c:pt>
                      <c:pt idx="70">
                        <c:v>2</c:v>
                      </c:pt>
                      <c:pt idx="71">
                        <c:v>2.0499999999999998</c:v>
                      </c:pt>
                      <c:pt idx="72">
                        <c:v>1.9</c:v>
                      </c:pt>
                      <c:pt idx="73">
                        <c:v>1.8</c:v>
                      </c:pt>
                      <c:pt idx="74">
                        <c:v>1.8</c:v>
                      </c:pt>
                      <c:pt idx="75">
                        <c:v>1.8</c:v>
                      </c:pt>
                      <c:pt idx="76">
                        <c:v>1.8</c:v>
                      </c:pt>
                      <c:pt idx="77">
                        <c:v>1.7</c:v>
                      </c:pt>
                      <c:pt idx="78">
                        <c:v>2.15</c:v>
                      </c:pt>
                      <c:pt idx="79">
                        <c:v>2.2000000000000002</c:v>
                      </c:pt>
                      <c:pt idx="80">
                        <c:v>2.2000000000000002</c:v>
                      </c:pt>
                      <c:pt idx="81">
                        <c:v>2</c:v>
                      </c:pt>
                      <c:pt idx="82">
                        <c:v>1.9</c:v>
                      </c:pt>
                      <c:pt idx="83">
                        <c:v>1.9</c:v>
                      </c:pt>
                      <c:pt idx="84">
                        <c:v>2.5</c:v>
                      </c:pt>
                      <c:pt idx="85">
                        <c:v>2.4</c:v>
                      </c:pt>
                      <c:pt idx="86">
                        <c:v>2.2000000000000002</c:v>
                      </c:pt>
                      <c:pt idx="87">
                        <c:v>2</c:v>
                      </c:pt>
                      <c:pt idx="88">
                        <c:v>2.1</c:v>
                      </c:pt>
                      <c:pt idx="89">
                        <c:v>2.25</c:v>
                      </c:pt>
                      <c:pt idx="90">
                        <c:v>2.1</c:v>
                      </c:pt>
                      <c:pt idx="91">
                        <c:v>2.25</c:v>
                      </c:pt>
                      <c:pt idx="92">
                        <c:v>2.4</c:v>
                      </c:pt>
                      <c:pt idx="93">
                        <c:v>2.4500000000000002</c:v>
                      </c:pt>
                      <c:pt idx="94">
                        <c:v>2.5</c:v>
                      </c:pt>
                      <c:pt idx="95">
                        <c:v>2.8</c:v>
                      </c:pt>
                      <c:pt idx="96">
                        <c:v>2.7</c:v>
                      </c:pt>
                      <c:pt idx="97">
                        <c:v>2.4500000000000002</c:v>
                      </c:pt>
                      <c:pt idx="98">
                        <c:v>2.5</c:v>
                      </c:pt>
                      <c:pt idx="99">
                        <c:v>2.6</c:v>
                      </c:pt>
                      <c:pt idx="100">
                        <c:v>2.95</c:v>
                      </c:pt>
                      <c:pt idx="101">
                        <c:v>3.1</c:v>
                      </c:pt>
                      <c:pt idx="102">
                        <c:v>3.2</c:v>
                      </c:pt>
                      <c:pt idx="103">
                        <c:v>3.15</c:v>
                      </c:pt>
                      <c:pt idx="104">
                        <c:v>3.25</c:v>
                      </c:pt>
                      <c:pt idx="105">
                        <c:v>3.35</c:v>
                      </c:pt>
                      <c:pt idx="106">
                        <c:v>3.75</c:v>
                      </c:pt>
                      <c:pt idx="107">
                        <c:v>3.7</c:v>
                      </c:pt>
                      <c:pt idx="108">
                        <c:v>3.6</c:v>
                      </c:pt>
                      <c:pt idx="109">
                        <c:v>3.6</c:v>
                      </c:pt>
                      <c:pt idx="110">
                        <c:v>3.35</c:v>
                      </c:pt>
                      <c:pt idx="111">
                        <c:v>3.2</c:v>
                      </c:pt>
                      <c:pt idx="112">
                        <c:v>3.35</c:v>
                      </c:pt>
                      <c:pt idx="113">
                        <c:v>3.45</c:v>
                      </c:pt>
                      <c:pt idx="114">
                        <c:v>3.25</c:v>
                      </c:pt>
                      <c:pt idx="115">
                        <c:v>3.2</c:v>
                      </c:pt>
                      <c:pt idx="116">
                        <c:v>3</c:v>
                      </c:pt>
                      <c:pt idx="117">
                        <c:v>2.9</c:v>
                      </c:pt>
                      <c:pt idx="118">
                        <c:v>2.8</c:v>
                      </c:pt>
                      <c:pt idx="119">
                        <c:v>2.95</c:v>
                      </c:pt>
                      <c:pt idx="120">
                        <c:v>3.05</c:v>
                      </c:pt>
                      <c:pt idx="121">
                        <c:v>3.05</c:v>
                      </c:pt>
                      <c:pt idx="122">
                        <c:v>2.9</c:v>
                      </c:pt>
                      <c:pt idx="123">
                        <c:v>2.9</c:v>
                      </c:pt>
                      <c:pt idx="124">
                        <c:v>2.85</c:v>
                      </c:pt>
                      <c:pt idx="125">
                        <c:v>2.75</c:v>
                      </c:pt>
                      <c:pt idx="126">
                        <c:v>2.6</c:v>
                      </c:pt>
                      <c:pt idx="127">
                        <c:v>2.65</c:v>
                      </c:pt>
                      <c:pt idx="128">
                        <c:v>2.7</c:v>
                      </c:pt>
                      <c:pt idx="129">
                        <c:v>2.7</c:v>
                      </c:pt>
                      <c:pt idx="130">
                        <c:v>3</c:v>
                      </c:pt>
                      <c:pt idx="131">
                        <c:v>3.25</c:v>
                      </c:pt>
                      <c:pt idx="132">
                        <c:v>3.2</c:v>
                      </c:pt>
                      <c:pt idx="133">
                        <c:v>3.2</c:v>
                      </c:pt>
                      <c:pt idx="134">
                        <c:v>3</c:v>
                      </c:pt>
                      <c:pt idx="135">
                        <c:v>2.95</c:v>
                      </c:pt>
                      <c:pt idx="136">
                        <c:v>2.85</c:v>
                      </c:pt>
                      <c:pt idx="137">
                        <c:v>2.85</c:v>
                      </c:pt>
                      <c:pt idx="138">
                        <c:v>2.9</c:v>
                      </c:pt>
                      <c:pt idx="139">
                        <c:v>2.95</c:v>
                      </c:pt>
                      <c:pt idx="140">
                        <c:v>2.85</c:v>
                      </c:pt>
                      <c:pt idx="141">
                        <c:v>2.9</c:v>
                      </c:pt>
                      <c:pt idx="142">
                        <c:v>3.4</c:v>
                      </c:pt>
                      <c:pt idx="143">
                        <c:v>3.3</c:v>
                      </c:pt>
                      <c:pt idx="144">
                        <c:v>3.05</c:v>
                      </c:pt>
                      <c:pt idx="145">
                        <c:v>3</c:v>
                      </c:pt>
                      <c:pt idx="146">
                        <c:v>3.2</c:v>
                      </c:pt>
                      <c:pt idx="147">
                        <c:v>3.5</c:v>
                      </c:pt>
                      <c:pt idx="148">
                        <c:v>3.9</c:v>
                      </c:pt>
                      <c:pt idx="149">
                        <c:v>3.9</c:v>
                      </c:pt>
                      <c:pt idx="150">
                        <c:v>3.85</c:v>
                      </c:pt>
                      <c:pt idx="151">
                        <c:v>3.8</c:v>
                      </c:pt>
                      <c:pt idx="152">
                        <c:v>3.7</c:v>
                      </c:pt>
                      <c:pt idx="153">
                        <c:v>3.7</c:v>
                      </c:pt>
                      <c:pt idx="154">
                        <c:v>3.75</c:v>
                      </c:pt>
                      <c:pt idx="155">
                        <c:v>3.8</c:v>
                      </c:pt>
                      <c:pt idx="156">
                        <c:v>3.5</c:v>
                      </c:pt>
                      <c:pt idx="157">
                        <c:v>3.35</c:v>
                      </c:pt>
                      <c:pt idx="158">
                        <c:v>3.3</c:v>
                      </c:pt>
                      <c:pt idx="159">
                        <c:v>3.3</c:v>
                      </c:pt>
                      <c:pt idx="160">
                        <c:v>3</c:v>
                      </c:pt>
                      <c:pt idx="161">
                        <c:v>2.95</c:v>
                      </c:pt>
                      <c:pt idx="162">
                        <c:v>3.2</c:v>
                      </c:pt>
                      <c:pt idx="163">
                        <c:v>3.35</c:v>
                      </c:pt>
                      <c:pt idx="164">
                        <c:v>3.05</c:v>
                      </c:pt>
                      <c:pt idx="165">
                        <c:v>2.9</c:v>
                      </c:pt>
                      <c:pt idx="166">
                        <c:v>2.8</c:v>
                      </c:pt>
                      <c:pt idx="167">
                        <c:v>2.9</c:v>
                      </c:pt>
                      <c:pt idx="168">
                        <c:v>3.4</c:v>
                      </c:pt>
                      <c:pt idx="169">
                        <c:v>3.35</c:v>
                      </c:pt>
                      <c:pt idx="170">
                        <c:v>3.2</c:v>
                      </c:pt>
                      <c:pt idx="171">
                        <c:v>3.25</c:v>
                      </c:pt>
                      <c:pt idx="172">
                        <c:v>3.05</c:v>
                      </c:pt>
                      <c:pt idx="173">
                        <c:v>3.1</c:v>
                      </c:pt>
                      <c:pt idx="174">
                        <c:v>3.1</c:v>
                      </c:pt>
                      <c:pt idx="175">
                        <c:v>3.05</c:v>
                      </c:pt>
                      <c:pt idx="176">
                        <c:v>3.05</c:v>
                      </c:pt>
                      <c:pt idx="177">
                        <c:v>3.1</c:v>
                      </c:pt>
                      <c:pt idx="178">
                        <c:v>2.85</c:v>
                      </c:pt>
                      <c:pt idx="179">
                        <c:v>2.9</c:v>
                      </c:pt>
                      <c:pt idx="180">
                        <c:v>3</c:v>
                      </c:pt>
                      <c:pt idx="181">
                        <c:v>3.1</c:v>
                      </c:pt>
                      <c:pt idx="182">
                        <c:v>3.5</c:v>
                      </c:pt>
                      <c:pt idx="183">
                        <c:v>3.6</c:v>
                      </c:pt>
                      <c:pt idx="184">
                        <c:v>3.8</c:v>
                      </c:pt>
                      <c:pt idx="185">
                        <c:v>3.7</c:v>
                      </c:pt>
                      <c:pt idx="186">
                        <c:v>3.3</c:v>
                      </c:pt>
                      <c:pt idx="187">
                        <c:v>3.4</c:v>
                      </c:pt>
                      <c:pt idx="188">
                        <c:v>3.9</c:v>
                      </c:pt>
                      <c:pt idx="189">
                        <c:v>3.8</c:v>
                      </c:pt>
                      <c:pt idx="190">
                        <c:v>3.7</c:v>
                      </c:pt>
                      <c:pt idx="191">
                        <c:v>3.45</c:v>
                      </c:pt>
                      <c:pt idx="192">
                        <c:v>3.35</c:v>
                      </c:pt>
                      <c:pt idx="193">
                        <c:v>3.2</c:v>
                      </c:pt>
                      <c:pt idx="194">
                        <c:v>3.1</c:v>
                      </c:pt>
                      <c:pt idx="195">
                        <c:v>2.95</c:v>
                      </c:pt>
                      <c:pt idx="196">
                        <c:v>3.2</c:v>
                      </c:pt>
                      <c:pt idx="197">
                        <c:v>3.8</c:v>
                      </c:pt>
                      <c:pt idx="198">
                        <c:v>3.4</c:v>
                      </c:pt>
                      <c:pt idx="199">
                        <c:v>3.3</c:v>
                      </c:pt>
                      <c:pt idx="200">
                        <c:v>3.55</c:v>
                      </c:pt>
                      <c:pt idx="201">
                        <c:v>3.75</c:v>
                      </c:pt>
                      <c:pt idx="202">
                        <c:v>3.8</c:v>
                      </c:pt>
                      <c:pt idx="203">
                        <c:v>3.7</c:v>
                      </c:pt>
                      <c:pt idx="204">
                        <c:v>3.9</c:v>
                      </c:pt>
                      <c:pt idx="205">
                        <c:v>4</c:v>
                      </c:pt>
                      <c:pt idx="206">
                        <c:v>4.05</c:v>
                      </c:pt>
                      <c:pt idx="207">
                        <c:v>4.0999999999999996</c:v>
                      </c:pt>
                      <c:pt idx="208">
                        <c:v>4.2</c:v>
                      </c:pt>
                      <c:pt idx="209">
                        <c:v>4.0999999999999996</c:v>
                      </c:pt>
                      <c:pt idx="210">
                        <c:v>4</c:v>
                      </c:pt>
                      <c:pt idx="211">
                        <c:v>3.95</c:v>
                      </c:pt>
                      <c:pt idx="212">
                        <c:v>4.1500000000000004</c:v>
                      </c:pt>
                      <c:pt idx="213">
                        <c:v>4.2</c:v>
                      </c:pt>
                      <c:pt idx="214">
                        <c:v>4.0999999999999996</c:v>
                      </c:pt>
                      <c:pt idx="215">
                        <c:v>3.85</c:v>
                      </c:pt>
                      <c:pt idx="216">
                        <c:v>3.75</c:v>
                      </c:pt>
                      <c:pt idx="217">
                        <c:v>3.65</c:v>
                      </c:pt>
                      <c:pt idx="218">
                        <c:v>3.7</c:v>
                      </c:pt>
                      <c:pt idx="219">
                        <c:v>3.5</c:v>
                      </c:pt>
                      <c:pt idx="220">
                        <c:v>3.35</c:v>
                      </c:pt>
                      <c:pt idx="221">
                        <c:v>3.3</c:v>
                      </c:pt>
                      <c:pt idx="222">
                        <c:v>3.5</c:v>
                      </c:pt>
                      <c:pt idx="223">
                        <c:v>3.5</c:v>
                      </c:pt>
                      <c:pt idx="224">
                        <c:v>3.25</c:v>
                      </c:pt>
                      <c:pt idx="225">
                        <c:v>3.2</c:v>
                      </c:pt>
                      <c:pt idx="226">
                        <c:v>3.15</c:v>
                      </c:pt>
                      <c:pt idx="227">
                        <c:v>3.1</c:v>
                      </c:pt>
                      <c:pt idx="228">
                        <c:v>3.25</c:v>
                      </c:pt>
                      <c:pt idx="229">
                        <c:v>3.35</c:v>
                      </c:pt>
                      <c:pt idx="230">
                        <c:v>3.7</c:v>
                      </c:pt>
                      <c:pt idx="231">
                        <c:v>3.6</c:v>
                      </c:pt>
                      <c:pt idx="232">
                        <c:v>3.75</c:v>
                      </c:pt>
                      <c:pt idx="233">
                        <c:v>3.75</c:v>
                      </c:pt>
                      <c:pt idx="234">
                        <c:v>3.65</c:v>
                      </c:pt>
                      <c:pt idx="235">
                        <c:v>3.6</c:v>
                      </c:pt>
                      <c:pt idx="236">
                        <c:v>3.95</c:v>
                      </c:pt>
                      <c:pt idx="237">
                        <c:v>3.95</c:v>
                      </c:pt>
                      <c:pt idx="238">
                        <c:v>4</c:v>
                      </c:pt>
                      <c:pt idx="239">
                        <c:v>4.05</c:v>
                      </c:pt>
                      <c:pt idx="240">
                        <c:v>4.1500000000000004</c:v>
                      </c:pt>
                      <c:pt idx="241">
                        <c:v>4.25</c:v>
                      </c:pt>
                      <c:pt idx="242">
                        <c:v>4.2</c:v>
                      </c:pt>
                      <c:pt idx="243">
                        <c:v>4.1500000000000004</c:v>
                      </c:pt>
                      <c:pt idx="244">
                        <c:v>3.95</c:v>
                      </c:pt>
                      <c:pt idx="245">
                        <c:v>3.85</c:v>
                      </c:pt>
                      <c:pt idx="246">
                        <c:v>3.7</c:v>
                      </c:pt>
                      <c:pt idx="247">
                        <c:v>3.75</c:v>
                      </c:pt>
                      <c:pt idx="248">
                        <c:v>4.3</c:v>
                      </c:pt>
                      <c:pt idx="249">
                        <c:v>4.3</c:v>
                      </c:pt>
                      <c:pt idx="250">
                        <c:v>4.5</c:v>
                      </c:pt>
                      <c:pt idx="251">
                        <c:v>4.45</c:v>
                      </c:pt>
                      <c:pt idx="252">
                        <c:v>4.4000000000000004</c:v>
                      </c:pt>
                      <c:pt idx="253">
                        <c:v>4.3</c:v>
                      </c:pt>
                      <c:pt idx="254">
                        <c:v>4.3499999999999996</c:v>
                      </c:pt>
                      <c:pt idx="255">
                        <c:v>4.3</c:v>
                      </c:pt>
                      <c:pt idx="256">
                        <c:v>4.2</c:v>
                      </c:pt>
                      <c:pt idx="257">
                        <c:v>4.1500000000000004</c:v>
                      </c:pt>
                      <c:pt idx="258">
                        <c:v>4.0999999999999996</c:v>
                      </c:pt>
                      <c:pt idx="259">
                        <c:v>3.9</c:v>
                      </c:pt>
                      <c:pt idx="260">
                        <c:v>3.6</c:v>
                      </c:pt>
                      <c:pt idx="261">
                        <c:v>3.45</c:v>
                      </c:pt>
                      <c:pt idx="262">
                        <c:v>3.25</c:v>
                      </c:pt>
                      <c:pt idx="263">
                        <c:v>3.15</c:v>
                      </c:pt>
                      <c:pt idx="264">
                        <c:v>3.05</c:v>
                      </c:pt>
                      <c:pt idx="265">
                        <c:v>3.1</c:v>
                      </c:pt>
                      <c:pt idx="266">
                        <c:v>3.35</c:v>
                      </c:pt>
                      <c:pt idx="267">
                        <c:v>3.2</c:v>
                      </c:pt>
                      <c:pt idx="268">
                        <c:v>3.05</c:v>
                      </c:pt>
                      <c:pt idx="269">
                        <c:v>2.9</c:v>
                      </c:pt>
                      <c:pt idx="270">
                        <c:v>2.9</c:v>
                      </c:pt>
                      <c:pt idx="271">
                        <c:v>2.8</c:v>
                      </c:pt>
                      <c:pt idx="272">
                        <c:v>2.8</c:v>
                      </c:pt>
                      <c:pt idx="273">
                        <c:v>2.9</c:v>
                      </c:pt>
                      <c:pt idx="274">
                        <c:v>2.95</c:v>
                      </c:pt>
                      <c:pt idx="275">
                        <c:v>3.1</c:v>
                      </c:pt>
                      <c:pt idx="276">
                        <c:v>3.5</c:v>
                      </c:pt>
                      <c:pt idx="277">
                        <c:v>3.4</c:v>
                      </c:pt>
                      <c:pt idx="278">
                        <c:v>3.45</c:v>
                      </c:pt>
                      <c:pt idx="279">
                        <c:v>3.5</c:v>
                      </c:pt>
                      <c:pt idx="280">
                        <c:v>3.6</c:v>
                      </c:pt>
                      <c:pt idx="281">
                        <c:v>3.6</c:v>
                      </c:pt>
                      <c:pt idx="282">
                        <c:v>4.2</c:v>
                      </c:pt>
                      <c:pt idx="283">
                        <c:v>4.0999999999999996</c:v>
                      </c:pt>
                      <c:pt idx="284">
                        <c:v>3.9</c:v>
                      </c:pt>
                      <c:pt idx="285">
                        <c:v>3.8</c:v>
                      </c:pt>
                      <c:pt idx="286">
                        <c:v>4.0999999999999996</c:v>
                      </c:pt>
                      <c:pt idx="287">
                        <c:v>4.2</c:v>
                      </c:pt>
                      <c:pt idx="288">
                        <c:v>4.45</c:v>
                      </c:pt>
                      <c:pt idx="289">
                        <c:v>4.55</c:v>
                      </c:pt>
                      <c:pt idx="290">
                        <c:v>4.5999999999999996</c:v>
                      </c:pt>
                      <c:pt idx="291">
                        <c:v>4.5999999999999996</c:v>
                      </c:pt>
                      <c:pt idx="292">
                        <c:v>4.5</c:v>
                      </c:pt>
                      <c:pt idx="293">
                        <c:v>4.55</c:v>
                      </c:pt>
                      <c:pt idx="294">
                        <c:v>4.5999999999999996</c:v>
                      </c:pt>
                      <c:pt idx="295">
                        <c:v>4.7</c:v>
                      </c:pt>
                      <c:pt idx="296">
                        <c:v>4.75</c:v>
                      </c:pt>
                      <c:pt idx="297">
                        <c:v>4.8</c:v>
                      </c:pt>
                      <c:pt idx="298">
                        <c:v>4.9000000000000004</c:v>
                      </c:pt>
                      <c:pt idx="299">
                        <c:v>5</c:v>
                      </c:pt>
                      <c:pt idx="300">
                        <c:v>5</c:v>
                      </c:pt>
                      <c:pt idx="301">
                        <c:v>5.05</c:v>
                      </c:pt>
                      <c:pt idx="302">
                        <c:v>5.0999999999999996</c:v>
                      </c:pt>
                      <c:pt idx="303">
                        <c:v>5.15</c:v>
                      </c:pt>
                      <c:pt idx="304">
                        <c:v>5.2</c:v>
                      </c:pt>
                      <c:pt idx="305">
                        <c:v>5.2</c:v>
                      </c:pt>
                      <c:pt idx="306">
                        <c:v>5.2</c:v>
                      </c:pt>
                      <c:pt idx="307">
                        <c:v>5.05</c:v>
                      </c:pt>
                      <c:pt idx="308">
                        <c:v>4.95</c:v>
                      </c:pt>
                      <c:pt idx="309">
                        <c:v>4.75</c:v>
                      </c:pt>
                      <c:pt idx="310">
                        <c:v>4.5999999999999996</c:v>
                      </c:pt>
                      <c:pt idx="311">
                        <c:v>4.5</c:v>
                      </c:pt>
                      <c:pt idx="312">
                        <c:v>4.2</c:v>
                      </c:pt>
                      <c:pt idx="313">
                        <c:v>4.0999999999999996</c:v>
                      </c:pt>
                      <c:pt idx="314">
                        <c:v>4.3</c:v>
                      </c:pt>
                      <c:pt idx="315">
                        <c:v>4.2</c:v>
                      </c:pt>
                      <c:pt idx="316">
                        <c:v>4.0999999999999996</c:v>
                      </c:pt>
                      <c:pt idx="317">
                        <c:v>4</c:v>
                      </c:pt>
                      <c:pt idx="318">
                        <c:v>4.05</c:v>
                      </c:pt>
                      <c:pt idx="319">
                        <c:v>4.0999999999999996</c:v>
                      </c:pt>
                      <c:pt idx="320">
                        <c:v>4.3</c:v>
                      </c:pt>
                      <c:pt idx="321">
                        <c:v>4.2</c:v>
                      </c:pt>
                      <c:pt idx="322">
                        <c:v>4</c:v>
                      </c:pt>
                      <c:pt idx="323">
                        <c:v>4</c:v>
                      </c:pt>
                      <c:pt idx="324">
                        <c:v>4</c:v>
                      </c:pt>
                      <c:pt idx="325">
                        <c:v>3.9</c:v>
                      </c:pt>
                      <c:pt idx="326">
                        <c:v>3.8</c:v>
                      </c:pt>
                      <c:pt idx="327">
                        <c:v>3.75</c:v>
                      </c:pt>
                      <c:pt idx="328">
                        <c:v>3.7</c:v>
                      </c:pt>
                      <c:pt idx="329">
                        <c:v>3.75</c:v>
                      </c:pt>
                      <c:pt idx="330">
                        <c:v>3.7</c:v>
                      </c:pt>
                      <c:pt idx="331">
                        <c:v>3.7</c:v>
                      </c:pt>
                      <c:pt idx="332">
                        <c:v>3.55</c:v>
                      </c:pt>
                      <c:pt idx="333">
                        <c:v>3.45</c:v>
                      </c:pt>
                      <c:pt idx="334">
                        <c:v>3.2</c:v>
                      </c:pt>
                      <c:pt idx="335">
                        <c:v>3.1</c:v>
                      </c:pt>
                      <c:pt idx="336">
                        <c:v>3.3</c:v>
                      </c:pt>
                      <c:pt idx="337">
                        <c:v>3.35</c:v>
                      </c:pt>
                      <c:pt idx="338">
                        <c:v>3.1</c:v>
                      </c:pt>
                      <c:pt idx="339">
                        <c:v>3</c:v>
                      </c:pt>
                      <c:pt idx="340">
                        <c:v>3</c:v>
                      </c:pt>
                      <c:pt idx="341">
                        <c:v>3.05</c:v>
                      </c:pt>
                      <c:pt idx="342">
                        <c:v>3.05</c:v>
                      </c:pt>
                      <c:pt idx="343">
                        <c:v>3</c:v>
                      </c:pt>
                      <c:pt idx="344">
                        <c:v>3</c:v>
                      </c:pt>
                      <c:pt idx="345">
                        <c:v>3.2</c:v>
                      </c:pt>
                      <c:pt idx="346">
                        <c:v>3.4</c:v>
                      </c:pt>
                      <c:pt idx="347">
                        <c:v>3.5</c:v>
                      </c:pt>
                      <c:pt idx="348">
                        <c:v>3.65</c:v>
                      </c:pt>
                      <c:pt idx="349">
                        <c:v>3.6</c:v>
                      </c:pt>
                      <c:pt idx="350">
                        <c:v>3.6</c:v>
                      </c:pt>
                      <c:pt idx="351">
                        <c:v>3.75</c:v>
                      </c:pt>
                      <c:pt idx="352">
                        <c:v>3.7</c:v>
                      </c:pt>
                      <c:pt idx="353">
                        <c:v>3.8</c:v>
                      </c:pt>
                      <c:pt idx="354">
                        <c:v>3.85</c:v>
                      </c:pt>
                      <c:pt idx="355">
                        <c:v>3.8</c:v>
                      </c:pt>
                      <c:pt idx="356">
                        <c:v>3.55</c:v>
                      </c:pt>
                      <c:pt idx="357">
                        <c:v>3.45</c:v>
                      </c:pt>
                      <c:pt idx="358">
                        <c:v>3.5</c:v>
                      </c:pt>
                      <c:pt idx="359">
                        <c:v>3.55</c:v>
                      </c:pt>
                      <c:pt idx="360">
                        <c:v>3.3</c:v>
                      </c:pt>
                      <c:pt idx="361">
                        <c:v>3.3</c:v>
                      </c:pt>
                      <c:pt idx="362">
                        <c:v>3.3</c:v>
                      </c:pt>
                      <c:pt idx="363">
                        <c:v>3.15</c:v>
                      </c:pt>
                      <c:pt idx="364">
                        <c:v>3.15</c:v>
                      </c:pt>
                      <c:pt idx="365">
                        <c:v>3.1</c:v>
                      </c:pt>
                      <c:pt idx="366">
                        <c:v>3.25</c:v>
                      </c:pt>
                      <c:pt idx="367">
                        <c:v>3.25</c:v>
                      </c:pt>
                      <c:pt idx="368">
                        <c:v>3.25</c:v>
                      </c:pt>
                      <c:pt idx="369">
                        <c:v>3.15</c:v>
                      </c:pt>
                      <c:pt idx="370">
                        <c:v>3</c:v>
                      </c:pt>
                      <c:pt idx="371">
                        <c:v>3.1</c:v>
                      </c:pt>
                      <c:pt idx="372">
                        <c:v>3.45</c:v>
                      </c:pt>
                      <c:pt idx="373">
                        <c:v>3.6</c:v>
                      </c:pt>
                      <c:pt idx="374">
                        <c:v>3.45</c:v>
                      </c:pt>
                      <c:pt idx="375">
                        <c:v>3.57</c:v>
                      </c:pt>
                      <c:pt idx="376">
                        <c:v>3.5</c:v>
                      </c:pt>
                      <c:pt idx="377">
                        <c:v>3.5</c:v>
                      </c:pt>
                      <c:pt idx="378">
                        <c:v>3.3</c:v>
                      </c:pt>
                      <c:pt idx="379">
                        <c:v>3.3</c:v>
                      </c:pt>
                      <c:pt idx="380">
                        <c:v>3.6</c:v>
                      </c:pt>
                      <c:pt idx="381">
                        <c:v>3.6</c:v>
                      </c:pt>
                      <c:pt idx="382">
                        <c:v>3.45</c:v>
                      </c:pt>
                      <c:pt idx="383">
                        <c:v>3.55</c:v>
                      </c:pt>
                      <c:pt idx="384">
                        <c:v>3.55</c:v>
                      </c:pt>
                      <c:pt idx="385">
                        <c:v>3.5</c:v>
                      </c:pt>
                      <c:pt idx="386">
                        <c:v>3.5</c:v>
                      </c:pt>
                      <c:pt idx="387">
                        <c:v>3.5</c:v>
                      </c:pt>
                      <c:pt idx="388">
                        <c:v>3.3</c:v>
                      </c:pt>
                      <c:pt idx="389">
                        <c:v>3.25</c:v>
                      </c:pt>
                      <c:pt idx="390">
                        <c:v>3.45</c:v>
                      </c:pt>
                      <c:pt idx="391">
                        <c:v>3.45</c:v>
                      </c:pt>
                      <c:pt idx="392">
                        <c:v>3.5</c:v>
                      </c:pt>
                      <c:pt idx="393">
                        <c:v>3.75</c:v>
                      </c:pt>
                      <c:pt idx="394">
                        <c:v>3.9</c:v>
                      </c:pt>
                      <c:pt idx="395">
                        <c:v>4</c:v>
                      </c:pt>
                      <c:pt idx="396">
                        <c:v>4.25</c:v>
                      </c:pt>
                      <c:pt idx="397">
                        <c:v>4.25</c:v>
                      </c:pt>
                      <c:pt idx="398">
                        <c:v>4.4000000000000004</c:v>
                      </c:pt>
                      <c:pt idx="399">
                        <c:v>4.3</c:v>
                      </c:pt>
                      <c:pt idx="400">
                        <c:v>3.95</c:v>
                      </c:pt>
                      <c:pt idx="401">
                        <c:v>4</c:v>
                      </c:pt>
                      <c:pt idx="402">
                        <c:v>4.05</c:v>
                      </c:pt>
                      <c:pt idx="403">
                        <c:v>3.9</c:v>
                      </c:pt>
                      <c:pt idx="404">
                        <c:v>3.75</c:v>
                      </c:pt>
                      <c:pt idx="405">
                        <c:v>3.7</c:v>
                      </c:pt>
                      <c:pt idx="406">
                        <c:v>3.8</c:v>
                      </c:pt>
                      <c:pt idx="407">
                        <c:v>4.8</c:v>
                      </c:pt>
                      <c:pt idx="408">
                        <c:v>3.25</c:v>
                      </c:pt>
                      <c:pt idx="409">
                        <c:v>3.2</c:v>
                      </c:pt>
                      <c:pt idx="410">
                        <c:v>3.05</c:v>
                      </c:pt>
                      <c:pt idx="411">
                        <c:v>3.1</c:v>
                      </c:pt>
                      <c:pt idx="412">
                        <c:v>3.1</c:v>
                      </c:pt>
                      <c:pt idx="413">
                        <c:v>3</c:v>
                      </c:pt>
                      <c:pt idx="414">
                        <c:v>3.1</c:v>
                      </c:pt>
                      <c:pt idx="415">
                        <c:v>3.1</c:v>
                      </c:pt>
                      <c:pt idx="416">
                        <c:v>3.15</c:v>
                      </c:pt>
                      <c:pt idx="417">
                        <c:v>3.1</c:v>
                      </c:pt>
                      <c:pt idx="418">
                        <c:v>2.9</c:v>
                      </c:pt>
                      <c:pt idx="419">
                        <c:v>2.85</c:v>
                      </c:pt>
                      <c:pt idx="420">
                        <c:v>3.3</c:v>
                      </c:pt>
                      <c:pt idx="421">
                        <c:v>3.1</c:v>
                      </c:pt>
                      <c:pt idx="422">
                        <c:v>3</c:v>
                      </c:pt>
                      <c:pt idx="423">
                        <c:v>3</c:v>
                      </c:pt>
                      <c:pt idx="424">
                        <c:v>3.15</c:v>
                      </c:pt>
                      <c:pt idx="425">
                        <c:v>3.3</c:v>
                      </c:pt>
                      <c:pt idx="426">
                        <c:v>3.6</c:v>
                      </c:pt>
                      <c:pt idx="427">
                        <c:v>3.8</c:v>
                      </c:pt>
                      <c:pt idx="428">
                        <c:v>3.45</c:v>
                      </c:pt>
                      <c:pt idx="429">
                        <c:v>3.4</c:v>
                      </c:pt>
                      <c:pt idx="430">
                        <c:v>3.9</c:v>
                      </c:pt>
                      <c:pt idx="431">
                        <c:v>3.95</c:v>
                      </c:pt>
                      <c:pt idx="432">
                        <c:v>3.7</c:v>
                      </c:pt>
                      <c:pt idx="433">
                        <c:v>3.7</c:v>
                      </c:pt>
                      <c:pt idx="434">
                        <c:v>3.4</c:v>
                      </c:pt>
                      <c:pt idx="435">
                        <c:v>3.7</c:v>
                      </c:pt>
                      <c:pt idx="436">
                        <c:v>4</c:v>
                      </c:pt>
                      <c:pt idx="437">
                        <c:v>3.8</c:v>
                      </c:pt>
                      <c:pt idx="438">
                        <c:v>3.4</c:v>
                      </c:pt>
                      <c:pt idx="439">
                        <c:v>3.4</c:v>
                      </c:pt>
                      <c:pt idx="440">
                        <c:v>3.25</c:v>
                      </c:pt>
                      <c:pt idx="441">
                        <c:v>3.2</c:v>
                      </c:pt>
                      <c:pt idx="442">
                        <c:v>3</c:v>
                      </c:pt>
                      <c:pt idx="443">
                        <c:v>2.9</c:v>
                      </c:pt>
                      <c:pt idx="444">
                        <c:v>2.9</c:v>
                      </c:pt>
                      <c:pt idx="445">
                        <c:v>2.8</c:v>
                      </c:pt>
                      <c:pt idx="446">
                        <c:v>2.8</c:v>
                      </c:pt>
                      <c:pt idx="447">
                        <c:v>2.6</c:v>
                      </c:pt>
                      <c:pt idx="448">
                        <c:v>3.1</c:v>
                      </c:pt>
                      <c:pt idx="449">
                        <c:v>3.2</c:v>
                      </c:pt>
                      <c:pt idx="450">
                        <c:v>2.85</c:v>
                      </c:pt>
                      <c:pt idx="451">
                        <c:v>2.8</c:v>
                      </c:pt>
                      <c:pt idx="452">
                        <c:v>2.6</c:v>
                      </c:pt>
                      <c:pt idx="453">
                        <c:v>2.7</c:v>
                      </c:pt>
                      <c:pt idx="454">
                        <c:v>3.15</c:v>
                      </c:pt>
                      <c:pt idx="455">
                        <c:v>3.25</c:v>
                      </c:pt>
                      <c:pt idx="456">
                        <c:v>3.2</c:v>
                      </c:pt>
                      <c:pt idx="457">
                        <c:v>3.15</c:v>
                      </c:pt>
                      <c:pt idx="458">
                        <c:v>3.75</c:v>
                      </c:pt>
                      <c:pt idx="459">
                        <c:v>3.8</c:v>
                      </c:pt>
                      <c:pt idx="460">
                        <c:v>3.65</c:v>
                      </c:pt>
                      <c:pt idx="461">
                        <c:v>3.6</c:v>
                      </c:pt>
                      <c:pt idx="462">
                        <c:v>3.5</c:v>
                      </c:pt>
                      <c:pt idx="463">
                        <c:v>3.5</c:v>
                      </c:pt>
                      <c:pt idx="464">
                        <c:v>4.0999999999999996</c:v>
                      </c:pt>
                      <c:pt idx="465">
                        <c:v>4</c:v>
                      </c:pt>
                      <c:pt idx="466">
                        <c:v>3.4</c:v>
                      </c:pt>
                      <c:pt idx="467">
                        <c:v>3.25</c:v>
                      </c:pt>
                      <c:pt idx="468">
                        <c:v>3.35</c:v>
                      </c:pt>
                      <c:pt idx="469">
                        <c:v>3.45</c:v>
                      </c:pt>
                      <c:pt idx="470">
                        <c:v>3.6</c:v>
                      </c:pt>
                      <c:pt idx="471">
                        <c:v>3.8</c:v>
                      </c:pt>
                      <c:pt idx="472">
                        <c:v>4.2</c:v>
                      </c:pt>
                      <c:pt idx="473">
                        <c:v>4.2</c:v>
                      </c:pt>
                      <c:pt idx="474">
                        <c:v>4.3499999999999996</c:v>
                      </c:pt>
                      <c:pt idx="475">
                        <c:v>4.3499999999999996</c:v>
                      </c:pt>
                      <c:pt idx="476">
                        <c:v>4.45</c:v>
                      </c:pt>
                      <c:pt idx="477">
                        <c:v>4.5</c:v>
                      </c:pt>
                      <c:pt idx="478">
                        <c:v>4.5</c:v>
                      </c:pt>
                      <c:pt idx="479">
                        <c:v>4.4000000000000004</c:v>
                      </c:pt>
                      <c:pt idx="480">
                        <c:v>4.25</c:v>
                      </c:pt>
                      <c:pt idx="481">
                        <c:v>4.1500000000000004</c:v>
                      </c:pt>
                      <c:pt idx="482">
                        <c:v>4.45</c:v>
                      </c:pt>
                      <c:pt idx="483">
                        <c:v>4.5</c:v>
                      </c:pt>
                      <c:pt idx="484">
                        <c:v>4.45</c:v>
                      </c:pt>
                      <c:pt idx="485">
                        <c:v>4.3</c:v>
                      </c:pt>
                      <c:pt idx="486">
                        <c:v>4.45</c:v>
                      </c:pt>
                      <c:pt idx="487">
                        <c:v>4.45</c:v>
                      </c:pt>
                      <c:pt idx="488">
                        <c:v>4.25</c:v>
                      </c:pt>
                      <c:pt idx="489">
                        <c:v>4.2</c:v>
                      </c:pt>
                      <c:pt idx="490">
                        <c:v>4.0999999999999996</c:v>
                      </c:pt>
                      <c:pt idx="491">
                        <c:v>4.0999999999999996</c:v>
                      </c:pt>
                      <c:pt idx="492">
                        <c:v>4.2</c:v>
                      </c:pt>
                      <c:pt idx="493">
                        <c:v>4.2</c:v>
                      </c:pt>
                      <c:pt idx="494">
                        <c:v>4.4000000000000004</c:v>
                      </c:pt>
                      <c:pt idx="495">
                        <c:v>4.3499999999999996</c:v>
                      </c:pt>
                      <c:pt idx="496">
                        <c:v>4.25</c:v>
                      </c:pt>
                      <c:pt idx="497">
                        <c:v>3.95</c:v>
                      </c:pt>
                      <c:pt idx="498">
                        <c:v>3.7</c:v>
                      </c:pt>
                      <c:pt idx="499">
                        <c:v>3.7</c:v>
                      </c:pt>
                      <c:pt idx="500">
                        <c:v>3.6</c:v>
                      </c:pt>
                      <c:pt idx="501">
                        <c:v>3.6</c:v>
                      </c:pt>
                      <c:pt idx="502">
                        <c:v>3.75</c:v>
                      </c:pt>
                      <c:pt idx="503">
                        <c:v>3.7</c:v>
                      </c:pt>
                      <c:pt idx="504">
                        <c:v>3.3</c:v>
                      </c:pt>
                      <c:pt idx="505">
                        <c:v>3.3</c:v>
                      </c:pt>
                      <c:pt idx="506">
                        <c:v>3.35</c:v>
                      </c:pt>
                      <c:pt idx="507">
                        <c:v>3.2</c:v>
                      </c:pt>
                      <c:pt idx="508">
                        <c:v>3.1</c:v>
                      </c:pt>
                      <c:pt idx="509">
                        <c:v>3</c:v>
                      </c:pt>
                      <c:pt idx="510">
                        <c:v>2.75</c:v>
                      </c:pt>
                      <c:pt idx="511">
                        <c:v>2.7</c:v>
                      </c:pt>
                      <c:pt idx="512">
                        <c:v>2.65</c:v>
                      </c:pt>
                      <c:pt idx="513">
                        <c:v>2.65</c:v>
                      </c:pt>
                      <c:pt idx="514">
                        <c:v>2.7</c:v>
                      </c:pt>
                      <c:pt idx="515">
                        <c:v>2.5</c:v>
                      </c:pt>
                      <c:pt idx="516">
                        <c:v>2.6</c:v>
                      </c:pt>
                      <c:pt idx="517">
                        <c:v>2.65</c:v>
                      </c:pt>
                      <c:pt idx="518">
                        <c:v>2.7</c:v>
                      </c:pt>
                      <c:pt idx="519">
                        <c:v>2.7</c:v>
                      </c:pt>
                      <c:pt idx="520">
                        <c:v>2.5499999999999998</c:v>
                      </c:pt>
                      <c:pt idx="521">
                        <c:v>2.5</c:v>
                      </c:pt>
                      <c:pt idx="522">
                        <c:v>2.4</c:v>
                      </c:pt>
                      <c:pt idx="523">
                        <c:v>2.2999999999999998</c:v>
                      </c:pt>
                      <c:pt idx="524">
                        <c:v>2.5</c:v>
                      </c:pt>
                      <c:pt idx="525">
                        <c:v>2.8</c:v>
                      </c:pt>
                      <c:pt idx="526">
                        <c:v>3.25</c:v>
                      </c:pt>
                      <c:pt idx="527">
                        <c:v>3.2</c:v>
                      </c:pt>
                      <c:pt idx="528">
                        <c:v>3.2</c:v>
                      </c:pt>
                      <c:pt idx="529">
                        <c:v>3.2</c:v>
                      </c:pt>
                      <c:pt idx="530">
                        <c:v>3.35</c:v>
                      </c:pt>
                      <c:pt idx="531">
                        <c:v>3.4</c:v>
                      </c:pt>
                      <c:pt idx="532">
                        <c:v>3.05</c:v>
                      </c:pt>
                      <c:pt idx="533">
                        <c:v>3.07</c:v>
                      </c:pt>
                      <c:pt idx="534">
                        <c:v>2.8</c:v>
                      </c:pt>
                      <c:pt idx="535">
                        <c:v>2.8</c:v>
                      </c:pt>
                      <c:pt idx="536">
                        <c:v>2.8</c:v>
                      </c:pt>
                      <c:pt idx="537">
                        <c:v>2.75</c:v>
                      </c:pt>
                      <c:pt idx="538">
                        <c:v>2.65</c:v>
                      </c:pt>
                      <c:pt idx="539">
                        <c:v>2.7</c:v>
                      </c:pt>
                      <c:pt idx="540">
                        <c:v>2.7</c:v>
                      </c:pt>
                      <c:pt idx="541">
                        <c:v>2.65</c:v>
                      </c:pt>
                      <c:pt idx="542">
                        <c:v>3.25</c:v>
                      </c:pt>
                      <c:pt idx="543">
                        <c:v>3.35</c:v>
                      </c:pt>
                      <c:pt idx="544">
                        <c:v>3.2</c:v>
                      </c:pt>
                      <c:pt idx="545">
                        <c:v>3.15</c:v>
                      </c:pt>
                      <c:pt idx="546">
                        <c:v>3</c:v>
                      </c:pt>
                      <c:pt idx="547">
                        <c:v>3</c:v>
                      </c:pt>
                      <c:pt idx="548">
                        <c:v>2.8</c:v>
                      </c:pt>
                      <c:pt idx="549">
                        <c:v>2.9</c:v>
                      </c:pt>
                      <c:pt idx="550">
                        <c:v>3.4</c:v>
                      </c:pt>
                      <c:pt idx="551">
                        <c:v>3.35</c:v>
                      </c:pt>
                      <c:pt idx="552">
                        <c:v>3.3</c:v>
                      </c:pt>
                      <c:pt idx="553">
                        <c:v>3.32</c:v>
                      </c:pt>
                      <c:pt idx="554">
                        <c:v>3.35</c:v>
                      </c:pt>
                      <c:pt idx="555">
                        <c:v>3.4</c:v>
                      </c:pt>
                      <c:pt idx="556">
                        <c:v>3.35</c:v>
                      </c:pt>
                      <c:pt idx="557">
                        <c:v>3.3</c:v>
                      </c:pt>
                      <c:pt idx="558">
                        <c:v>2.95</c:v>
                      </c:pt>
                      <c:pt idx="559">
                        <c:v>3</c:v>
                      </c:pt>
                      <c:pt idx="560">
                        <c:v>3.4</c:v>
                      </c:pt>
                      <c:pt idx="561">
                        <c:v>3.4</c:v>
                      </c:pt>
                      <c:pt idx="562">
                        <c:v>3.55</c:v>
                      </c:pt>
                      <c:pt idx="563">
                        <c:v>3.75</c:v>
                      </c:pt>
                      <c:pt idx="564">
                        <c:v>3.7</c:v>
                      </c:pt>
                      <c:pt idx="565">
                        <c:v>3.5</c:v>
                      </c:pt>
                      <c:pt idx="566">
                        <c:v>3.55</c:v>
                      </c:pt>
                      <c:pt idx="567">
                        <c:v>3.8</c:v>
                      </c:pt>
                      <c:pt idx="568">
                        <c:v>4.2</c:v>
                      </c:pt>
                      <c:pt idx="569">
                        <c:v>4.2</c:v>
                      </c:pt>
                      <c:pt idx="570">
                        <c:v>3.8</c:v>
                      </c:pt>
                      <c:pt idx="571">
                        <c:v>3.7</c:v>
                      </c:pt>
                      <c:pt idx="572">
                        <c:v>4.0999999999999996</c:v>
                      </c:pt>
                      <c:pt idx="573">
                        <c:v>4.05</c:v>
                      </c:pt>
                      <c:pt idx="574">
                        <c:v>4.1500000000000004</c:v>
                      </c:pt>
                      <c:pt idx="575">
                        <c:v>4.2</c:v>
                      </c:pt>
                      <c:pt idx="576">
                        <c:v>4.55</c:v>
                      </c:pt>
                      <c:pt idx="577">
                        <c:v>4.5999999999999996</c:v>
                      </c:pt>
                      <c:pt idx="578">
                        <c:v>4.55</c:v>
                      </c:pt>
                      <c:pt idx="579">
                        <c:v>4.5</c:v>
                      </c:pt>
                      <c:pt idx="580">
                        <c:v>4.6500000000000004</c:v>
                      </c:pt>
                      <c:pt idx="581">
                        <c:v>4.68</c:v>
                      </c:pt>
                      <c:pt idx="582">
                        <c:v>4.7</c:v>
                      </c:pt>
                      <c:pt idx="583">
                        <c:v>4.7</c:v>
                      </c:pt>
                      <c:pt idx="584">
                        <c:v>4.72</c:v>
                      </c:pt>
                      <c:pt idx="585">
                        <c:v>4.75</c:v>
                      </c:pt>
                      <c:pt idx="586">
                        <c:v>4.8</c:v>
                      </c:pt>
                      <c:pt idx="587">
                        <c:v>4.8</c:v>
                      </c:pt>
                      <c:pt idx="588">
                        <c:v>4.6500000000000004</c:v>
                      </c:pt>
                      <c:pt idx="589">
                        <c:v>4.5999999999999996</c:v>
                      </c:pt>
                      <c:pt idx="590">
                        <c:v>4.55</c:v>
                      </c:pt>
                      <c:pt idx="591">
                        <c:v>4.45</c:v>
                      </c:pt>
                      <c:pt idx="592">
                        <c:v>4.4000000000000004</c:v>
                      </c:pt>
                      <c:pt idx="593">
                        <c:v>4.3</c:v>
                      </c:pt>
                      <c:pt idx="594">
                        <c:v>4.1500000000000004</c:v>
                      </c:pt>
                      <c:pt idx="595">
                        <c:v>4</c:v>
                      </c:pt>
                      <c:pt idx="596">
                        <c:v>4.0999999999999996</c:v>
                      </c:pt>
                      <c:pt idx="597">
                        <c:v>4.05</c:v>
                      </c:pt>
                      <c:pt idx="598">
                        <c:v>4</c:v>
                      </c:pt>
                      <c:pt idx="599">
                        <c:v>3.95</c:v>
                      </c:pt>
                      <c:pt idx="600">
                        <c:v>3.6</c:v>
                      </c:pt>
                      <c:pt idx="601">
                        <c:v>3.55</c:v>
                      </c:pt>
                      <c:pt idx="602">
                        <c:v>3.5</c:v>
                      </c:pt>
                      <c:pt idx="603">
                        <c:v>3.7</c:v>
                      </c:pt>
                      <c:pt idx="604">
                        <c:v>4.0999999999999996</c:v>
                      </c:pt>
                      <c:pt idx="605">
                        <c:v>4.0999999999999996</c:v>
                      </c:pt>
                      <c:pt idx="606">
                        <c:v>4.05</c:v>
                      </c:pt>
                      <c:pt idx="607">
                        <c:v>4</c:v>
                      </c:pt>
                      <c:pt idx="608">
                        <c:v>3.9</c:v>
                      </c:pt>
                      <c:pt idx="609">
                        <c:v>3.9</c:v>
                      </c:pt>
                      <c:pt idx="610">
                        <c:v>4.0999999999999996</c:v>
                      </c:pt>
                      <c:pt idx="611">
                        <c:v>4.2</c:v>
                      </c:pt>
                      <c:pt idx="612">
                        <c:v>4.4000000000000004</c:v>
                      </c:pt>
                      <c:pt idx="613">
                        <c:v>4.4000000000000004</c:v>
                      </c:pt>
                      <c:pt idx="614">
                        <c:v>4.1500000000000004</c:v>
                      </c:pt>
                      <c:pt idx="615">
                        <c:v>4.25</c:v>
                      </c:pt>
                      <c:pt idx="616">
                        <c:v>4.45</c:v>
                      </c:pt>
                      <c:pt idx="617">
                        <c:v>4.5</c:v>
                      </c:pt>
                      <c:pt idx="618">
                        <c:v>4.7</c:v>
                      </c:pt>
                      <c:pt idx="619">
                        <c:v>4.7</c:v>
                      </c:pt>
                      <c:pt idx="620">
                        <c:v>4.55</c:v>
                      </c:pt>
                      <c:pt idx="621">
                        <c:v>4.5999999999999996</c:v>
                      </c:pt>
                      <c:pt idx="622">
                        <c:v>4.75</c:v>
                      </c:pt>
                      <c:pt idx="623">
                        <c:v>4.7</c:v>
                      </c:pt>
                      <c:pt idx="624">
                        <c:v>4.5999999999999996</c:v>
                      </c:pt>
                      <c:pt idx="625">
                        <c:v>4.5</c:v>
                      </c:pt>
                      <c:pt idx="626">
                        <c:v>4.4000000000000004</c:v>
                      </c:pt>
                      <c:pt idx="627">
                        <c:v>4.45</c:v>
                      </c:pt>
                      <c:pt idx="628">
                        <c:v>4.4000000000000004</c:v>
                      </c:pt>
                      <c:pt idx="629">
                        <c:v>4.3</c:v>
                      </c:pt>
                      <c:pt idx="630">
                        <c:v>4.1500000000000004</c:v>
                      </c:pt>
                      <c:pt idx="631">
                        <c:v>4.0999999999999996</c:v>
                      </c:pt>
                      <c:pt idx="632">
                        <c:v>3.95</c:v>
                      </c:pt>
                      <c:pt idx="633">
                        <c:v>3.8</c:v>
                      </c:pt>
                      <c:pt idx="634">
                        <c:v>3.9</c:v>
                      </c:pt>
                      <c:pt idx="635">
                        <c:v>3.9</c:v>
                      </c:pt>
                      <c:pt idx="636">
                        <c:v>4</c:v>
                      </c:pt>
                      <c:pt idx="637">
                        <c:v>3.9</c:v>
                      </c:pt>
                      <c:pt idx="638">
                        <c:v>4.0999999999999996</c:v>
                      </c:pt>
                      <c:pt idx="639">
                        <c:v>4.1500000000000004</c:v>
                      </c:pt>
                      <c:pt idx="640">
                        <c:v>4.2</c:v>
                      </c:pt>
                      <c:pt idx="641">
                        <c:v>4.4000000000000004</c:v>
                      </c:pt>
                      <c:pt idx="642">
                        <c:v>4.75</c:v>
                      </c:pt>
                      <c:pt idx="643">
                        <c:v>4.8</c:v>
                      </c:pt>
                      <c:pt idx="644">
                        <c:v>4.8499999999999996</c:v>
                      </c:pt>
                      <c:pt idx="645">
                        <c:v>4.9000000000000004</c:v>
                      </c:pt>
                      <c:pt idx="646">
                        <c:v>4.9000000000000004</c:v>
                      </c:pt>
                      <c:pt idx="647">
                        <c:v>4.92</c:v>
                      </c:pt>
                      <c:pt idx="648">
                        <c:v>4.95</c:v>
                      </c:pt>
                      <c:pt idx="649">
                        <c:v>4.9800000000000004</c:v>
                      </c:pt>
                      <c:pt idx="650">
                        <c:v>5</c:v>
                      </c:pt>
                      <c:pt idx="651">
                        <c:v>5</c:v>
                      </c:pt>
                      <c:pt idx="652">
                        <c:v>5</c:v>
                      </c:pt>
                      <c:pt idx="653">
                        <c:v>5</c:v>
                      </c:pt>
                      <c:pt idx="654">
                        <c:v>5</c:v>
                      </c:pt>
                      <c:pt idx="655">
                        <c:v>4.9800000000000004</c:v>
                      </c:pt>
                      <c:pt idx="656">
                        <c:v>4.95</c:v>
                      </c:pt>
                      <c:pt idx="657">
                        <c:v>4.9000000000000004</c:v>
                      </c:pt>
                      <c:pt idx="658">
                        <c:v>5</c:v>
                      </c:pt>
                      <c:pt idx="659">
                        <c:v>5.05</c:v>
                      </c:pt>
                      <c:pt idx="660">
                        <c:v>5.0999999999999996</c:v>
                      </c:pt>
                      <c:pt idx="661">
                        <c:v>5.0999999999999996</c:v>
                      </c:pt>
                      <c:pt idx="662">
                        <c:v>5.0999999999999996</c:v>
                      </c:pt>
                      <c:pt idx="663">
                        <c:v>5.25</c:v>
                      </c:pt>
                      <c:pt idx="664">
                        <c:v>5.35</c:v>
                      </c:pt>
                      <c:pt idx="665">
                        <c:v>5.4</c:v>
                      </c:pt>
                      <c:pt idx="666">
                        <c:v>5.42</c:v>
                      </c:pt>
                      <c:pt idx="667">
                        <c:v>5.45</c:v>
                      </c:pt>
                      <c:pt idx="668">
                        <c:v>5.5</c:v>
                      </c:pt>
                      <c:pt idx="669">
                        <c:v>5.5</c:v>
                      </c:pt>
                      <c:pt idx="670">
                        <c:v>5.45</c:v>
                      </c:pt>
                      <c:pt idx="671">
                        <c:v>5.4</c:v>
                      </c:pt>
                      <c:pt idx="672">
                        <c:v>5.35</c:v>
                      </c:pt>
                      <c:pt idx="673">
                        <c:v>5.3</c:v>
                      </c:pt>
                      <c:pt idx="674">
                        <c:v>5.25</c:v>
                      </c:pt>
                      <c:pt idx="675">
                        <c:v>5.2</c:v>
                      </c:pt>
                      <c:pt idx="676">
                        <c:v>5.05</c:v>
                      </c:pt>
                      <c:pt idx="677">
                        <c:v>5</c:v>
                      </c:pt>
                      <c:pt idx="678">
                        <c:v>4.95</c:v>
                      </c:pt>
                      <c:pt idx="679">
                        <c:v>4.95</c:v>
                      </c:pt>
                      <c:pt idx="680">
                        <c:v>4.95</c:v>
                      </c:pt>
                      <c:pt idx="681">
                        <c:v>4.95</c:v>
                      </c:pt>
                      <c:pt idx="682">
                        <c:v>5</c:v>
                      </c:pt>
                      <c:pt idx="683">
                        <c:v>4.95</c:v>
                      </c:pt>
                      <c:pt idx="684">
                        <c:v>4.9000000000000004</c:v>
                      </c:pt>
                      <c:pt idx="685">
                        <c:v>4.9000000000000004</c:v>
                      </c:pt>
                      <c:pt idx="686">
                        <c:v>4.75</c:v>
                      </c:pt>
                      <c:pt idx="687">
                        <c:v>4.7</c:v>
                      </c:pt>
                      <c:pt idx="688">
                        <c:v>4.5</c:v>
                      </c:pt>
                      <c:pt idx="689">
                        <c:v>4.4000000000000004</c:v>
                      </c:pt>
                      <c:pt idx="690">
                        <c:v>4.0999999999999996</c:v>
                      </c:pt>
                      <c:pt idx="691">
                        <c:v>3.9</c:v>
                      </c:pt>
                      <c:pt idx="692">
                        <c:v>3.7</c:v>
                      </c:pt>
                      <c:pt idx="693">
                        <c:v>3.7</c:v>
                      </c:pt>
                      <c:pt idx="694">
                        <c:v>3.8</c:v>
                      </c:pt>
                      <c:pt idx="695">
                        <c:v>3.8</c:v>
                      </c:pt>
                      <c:pt idx="696">
                        <c:v>3.9</c:v>
                      </c:pt>
                      <c:pt idx="697">
                        <c:v>3.9</c:v>
                      </c:pt>
                      <c:pt idx="698">
                        <c:v>3.65</c:v>
                      </c:pt>
                      <c:pt idx="699">
                        <c:v>3.6</c:v>
                      </c:pt>
                      <c:pt idx="700">
                        <c:v>3.55</c:v>
                      </c:pt>
                      <c:pt idx="701">
                        <c:v>3.5</c:v>
                      </c:pt>
                      <c:pt idx="702">
                        <c:v>3.4</c:v>
                      </c:pt>
                      <c:pt idx="703">
                        <c:v>3.4</c:v>
                      </c:pt>
                      <c:pt idx="704">
                        <c:v>3.2</c:v>
                      </c:pt>
                      <c:pt idx="705">
                        <c:v>3.25</c:v>
                      </c:pt>
                      <c:pt idx="706">
                        <c:v>3.2</c:v>
                      </c:pt>
                      <c:pt idx="707">
                        <c:v>3.15</c:v>
                      </c:pt>
                      <c:pt idx="708">
                        <c:v>3</c:v>
                      </c:pt>
                      <c:pt idx="709">
                        <c:v>3</c:v>
                      </c:pt>
                      <c:pt idx="710">
                        <c:v>2.95</c:v>
                      </c:pt>
                      <c:pt idx="711">
                        <c:v>2.97</c:v>
                      </c:pt>
                      <c:pt idx="712">
                        <c:v>2.9</c:v>
                      </c:pt>
                      <c:pt idx="713">
                        <c:v>2.95</c:v>
                      </c:pt>
                      <c:pt idx="714">
                        <c:v>2.95</c:v>
                      </c:pt>
                      <c:pt idx="715">
                        <c:v>3</c:v>
                      </c:pt>
                      <c:pt idx="716">
                        <c:v>3</c:v>
                      </c:pt>
                      <c:pt idx="717">
                        <c:v>3</c:v>
                      </c:pt>
                      <c:pt idx="718">
                        <c:v>3</c:v>
                      </c:pt>
                      <c:pt idx="719">
                        <c:v>3</c:v>
                      </c:pt>
                      <c:pt idx="720">
                        <c:v>2.9</c:v>
                      </c:pt>
                      <c:pt idx="721">
                        <c:v>2.9</c:v>
                      </c:pt>
                      <c:pt idx="722">
                        <c:v>2.8</c:v>
                      </c:pt>
                      <c:pt idx="723">
                        <c:v>2.7</c:v>
                      </c:pt>
                      <c:pt idx="724">
                        <c:v>2.5499999999999998</c:v>
                      </c:pt>
                      <c:pt idx="725">
                        <c:v>2.5499999999999998</c:v>
                      </c:pt>
                      <c:pt idx="726">
                        <c:v>2.6</c:v>
                      </c:pt>
                      <c:pt idx="727">
                        <c:v>2.7</c:v>
                      </c:pt>
                      <c:pt idx="728">
                        <c:v>2.4500000000000002</c:v>
                      </c:pt>
                      <c:pt idx="729">
                        <c:v>2.5</c:v>
                      </c:pt>
                      <c:pt idx="730">
                        <c:v>2.5</c:v>
                      </c:pt>
                      <c:pt idx="731">
                        <c:v>2.5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1278-4808-8539-955BB81314B0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v>2009</c:v>
                </c:tx>
                <c:spPr>
                  <a:ln w="12700">
                    <a:solidFill>
                      <a:srgbClr val="FFC000"/>
                    </a:solidFill>
                    <a:prstDash val="solid"/>
                  </a:ln>
                </c:spPr>
                <c:marker>
                  <c:symbol val="dash"/>
                  <c:size val="5"/>
                  <c:spPr>
                    <a:noFill/>
                    <a:ln w="9525">
                      <a:noFill/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DATOS!$P$3:$P$734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2.5</c:v>
                      </c:pt>
                      <c:pt idx="1">
                        <c:v>2.5</c:v>
                      </c:pt>
                      <c:pt idx="2">
                        <c:v>2.4</c:v>
                      </c:pt>
                      <c:pt idx="3">
                        <c:v>2.4500000000000002</c:v>
                      </c:pt>
                      <c:pt idx="4">
                        <c:v>2.4</c:v>
                      </c:pt>
                      <c:pt idx="5">
                        <c:v>2.35</c:v>
                      </c:pt>
                      <c:pt idx="6">
                        <c:v>2.4500000000000002</c:v>
                      </c:pt>
                      <c:pt idx="7">
                        <c:v>2.4500000000000002</c:v>
                      </c:pt>
                      <c:pt idx="8">
                        <c:v>2.6</c:v>
                      </c:pt>
                      <c:pt idx="9">
                        <c:v>2.6</c:v>
                      </c:pt>
                      <c:pt idx="10">
                        <c:v>2.4</c:v>
                      </c:pt>
                      <c:pt idx="11">
                        <c:v>2.5499999999999998</c:v>
                      </c:pt>
                      <c:pt idx="12">
                        <c:v>2.6</c:v>
                      </c:pt>
                      <c:pt idx="13">
                        <c:v>2.6</c:v>
                      </c:pt>
                      <c:pt idx="14">
                        <c:v>2.75</c:v>
                      </c:pt>
                      <c:pt idx="15">
                        <c:v>2.8</c:v>
                      </c:pt>
                      <c:pt idx="16">
                        <c:v>2.9</c:v>
                      </c:pt>
                      <c:pt idx="17">
                        <c:v>2.9</c:v>
                      </c:pt>
                      <c:pt idx="18">
                        <c:v>2.8</c:v>
                      </c:pt>
                      <c:pt idx="19">
                        <c:v>2.8</c:v>
                      </c:pt>
                      <c:pt idx="20">
                        <c:v>2.65</c:v>
                      </c:pt>
                      <c:pt idx="21">
                        <c:v>2.65</c:v>
                      </c:pt>
                      <c:pt idx="22">
                        <c:v>2.7</c:v>
                      </c:pt>
                      <c:pt idx="23">
                        <c:v>2.7</c:v>
                      </c:pt>
                      <c:pt idx="24">
                        <c:v>2.6</c:v>
                      </c:pt>
                      <c:pt idx="25">
                        <c:v>2.7</c:v>
                      </c:pt>
                      <c:pt idx="26">
                        <c:v>2.6</c:v>
                      </c:pt>
                      <c:pt idx="27">
                        <c:v>2.6</c:v>
                      </c:pt>
                      <c:pt idx="28">
                        <c:v>3.1</c:v>
                      </c:pt>
                      <c:pt idx="29">
                        <c:v>3.25</c:v>
                      </c:pt>
                      <c:pt idx="30">
                        <c:v>3</c:v>
                      </c:pt>
                      <c:pt idx="31">
                        <c:v>2.95</c:v>
                      </c:pt>
                      <c:pt idx="32">
                        <c:v>2.8</c:v>
                      </c:pt>
                      <c:pt idx="33">
                        <c:v>2.95</c:v>
                      </c:pt>
                      <c:pt idx="34">
                        <c:v>3</c:v>
                      </c:pt>
                      <c:pt idx="35">
                        <c:v>3.35</c:v>
                      </c:pt>
                      <c:pt idx="36">
                        <c:v>3.25</c:v>
                      </c:pt>
                      <c:pt idx="37">
                        <c:v>3.2</c:v>
                      </c:pt>
                      <c:pt idx="38">
                        <c:v>3.1</c:v>
                      </c:pt>
                      <c:pt idx="39">
                        <c:v>3.45</c:v>
                      </c:pt>
                      <c:pt idx="40">
                        <c:v>3.75</c:v>
                      </c:pt>
                      <c:pt idx="41">
                        <c:v>3.45</c:v>
                      </c:pt>
                      <c:pt idx="42">
                        <c:v>3.35</c:v>
                      </c:pt>
                      <c:pt idx="43">
                        <c:v>3.5</c:v>
                      </c:pt>
                      <c:pt idx="44">
                        <c:v>3.7</c:v>
                      </c:pt>
                      <c:pt idx="45">
                        <c:v>3.8</c:v>
                      </c:pt>
                      <c:pt idx="46">
                        <c:v>3.55</c:v>
                      </c:pt>
                      <c:pt idx="47">
                        <c:v>3.5</c:v>
                      </c:pt>
                      <c:pt idx="48">
                        <c:v>3.8</c:v>
                      </c:pt>
                      <c:pt idx="49">
                        <c:v>3.8</c:v>
                      </c:pt>
                      <c:pt idx="50">
                        <c:v>3.85</c:v>
                      </c:pt>
                      <c:pt idx="51">
                        <c:v>3.5</c:v>
                      </c:pt>
                      <c:pt idx="52">
                        <c:v>3.45</c:v>
                      </c:pt>
                      <c:pt idx="53">
                        <c:v>3.4</c:v>
                      </c:pt>
                      <c:pt idx="54">
                        <c:v>3.3</c:v>
                      </c:pt>
                      <c:pt idx="55">
                        <c:v>3.3</c:v>
                      </c:pt>
                      <c:pt idx="56">
                        <c:v>3.1</c:v>
                      </c:pt>
                      <c:pt idx="57">
                        <c:v>3</c:v>
                      </c:pt>
                      <c:pt idx="58">
                        <c:v>2.95</c:v>
                      </c:pt>
                      <c:pt idx="59">
                        <c:v>3</c:v>
                      </c:pt>
                      <c:pt idx="60">
                        <c:v>3.2</c:v>
                      </c:pt>
                      <c:pt idx="61">
                        <c:v>3.3</c:v>
                      </c:pt>
                      <c:pt idx="62">
                        <c:v>3.1</c:v>
                      </c:pt>
                      <c:pt idx="63">
                        <c:v>3.15</c:v>
                      </c:pt>
                      <c:pt idx="64">
                        <c:v>3.1</c:v>
                      </c:pt>
                      <c:pt idx="65">
                        <c:v>2.9</c:v>
                      </c:pt>
                      <c:pt idx="66">
                        <c:v>2.95</c:v>
                      </c:pt>
                      <c:pt idx="67">
                        <c:v>3.15</c:v>
                      </c:pt>
                      <c:pt idx="68">
                        <c:v>3.1</c:v>
                      </c:pt>
                      <c:pt idx="69">
                        <c:v>2.9</c:v>
                      </c:pt>
                      <c:pt idx="70">
                        <c:v>2.85</c:v>
                      </c:pt>
                      <c:pt idx="71">
                        <c:v>2.9</c:v>
                      </c:pt>
                      <c:pt idx="72">
                        <c:v>3</c:v>
                      </c:pt>
                      <c:pt idx="73">
                        <c:v>3</c:v>
                      </c:pt>
                      <c:pt idx="74">
                        <c:v>3.1</c:v>
                      </c:pt>
                      <c:pt idx="75">
                        <c:v>3.25</c:v>
                      </c:pt>
                      <c:pt idx="76">
                        <c:v>3</c:v>
                      </c:pt>
                      <c:pt idx="77">
                        <c:v>3</c:v>
                      </c:pt>
                      <c:pt idx="78">
                        <c:v>3.05</c:v>
                      </c:pt>
                      <c:pt idx="79">
                        <c:v>3</c:v>
                      </c:pt>
                      <c:pt idx="80">
                        <c:v>3</c:v>
                      </c:pt>
                      <c:pt idx="81">
                        <c:v>3</c:v>
                      </c:pt>
                      <c:pt idx="82">
                        <c:v>3</c:v>
                      </c:pt>
                      <c:pt idx="83">
                        <c:v>2.9</c:v>
                      </c:pt>
                      <c:pt idx="84">
                        <c:v>3.1</c:v>
                      </c:pt>
                      <c:pt idx="85">
                        <c:v>2.9</c:v>
                      </c:pt>
                      <c:pt idx="86">
                        <c:v>3.1</c:v>
                      </c:pt>
                      <c:pt idx="87">
                        <c:v>3.25</c:v>
                      </c:pt>
                      <c:pt idx="88">
                        <c:v>3.2</c:v>
                      </c:pt>
                      <c:pt idx="89">
                        <c:v>3.15</c:v>
                      </c:pt>
                      <c:pt idx="90">
                        <c:v>3.1</c:v>
                      </c:pt>
                      <c:pt idx="91">
                        <c:v>3.2</c:v>
                      </c:pt>
                      <c:pt idx="92">
                        <c:v>3.2</c:v>
                      </c:pt>
                      <c:pt idx="93">
                        <c:v>3.15</c:v>
                      </c:pt>
                      <c:pt idx="94">
                        <c:v>3.1</c:v>
                      </c:pt>
                      <c:pt idx="95">
                        <c:v>3.2</c:v>
                      </c:pt>
                      <c:pt idx="96">
                        <c:v>3.05</c:v>
                      </c:pt>
                      <c:pt idx="97">
                        <c:v>3.05</c:v>
                      </c:pt>
                      <c:pt idx="98">
                        <c:v>3.05</c:v>
                      </c:pt>
                      <c:pt idx="99">
                        <c:v>3.05</c:v>
                      </c:pt>
                      <c:pt idx="100">
                        <c:v>3.05</c:v>
                      </c:pt>
                      <c:pt idx="101">
                        <c:v>3.05</c:v>
                      </c:pt>
                      <c:pt idx="102">
                        <c:v>3.45</c:v>
                      </c:pt>
                      <c:pt idx="103">
                        <c:v>3.35</c:v>
                      </c:pt>
                      <c:pt idx="104">
                        <c:v>3.5</c:v>
                      </c:pt>
                      <c:pt idx="105">
                        <c:v>3.3</c:v>
                      </c:pt>
                      <c:pt idx="106">
                        <c:v>3.15</c:v>
                      </c:pt>
                      <c:pt idx="107">
                        <c:v>3.15</c:v>
                      </c:pt>
                      <c:pt idx="108">
                        <c:v>3.2</c:v>
                      </c:pt>
                      <c:pt idx="109">
                        <c:v>3.15</c:v>
                      </c:pt>
                      <c:pt idx="110">
                        <c:v>3.2</c:v>
                      </c:pt>
                      <c:pt idx="111">
                        <c:v>3.2</c:v>
                      </c:pt>
                      <c:pt idx="112">
                        <c:v>3.05</c:v>
                      </c:pt>
                      <c:pt idx="113">
                        <c:v>3.15</c:v>
                      </c:pt>
                      <c:pt idx="114">
                        <c:v>3.3</c:v>
                      </c:pt>
                      <c:pt idx="115">
                        <c:v>3.2</c:v>
                      </c:pt>
                      <c:pt idx="116">
                        <c:v>3</c:v>
                      </c:pt>
                      <c:pt idx="117">
                        <c:v>3</c:v>
                      </c:pt>
                      <c:pt idx="118">
                        <c:v>3</c:v>
                      </c:pt>
                      <c:pt idx="119">
                        <c:v>3</c:v>
                      </c:pt>
                      <c:pt idx="120">
                        <c:v>3.15</c:v>
                      </c:pt>
                      <c:pt idx="121">
                        <c:v>3.5</c:v>
                      </c:pt>
                      <c:pt idx="122">
                        <c:v>3.65</c:v>
                      </c:pt>
                      <c:pt idx="123">
                        <c:v>3.55</c:v>
                      </c:pt>
                      <c:pt idx="124">
                        <c:v>3.65</c:v>
                      </c:pt>
                      <c:pt idx="125">
                        <c:v>3.6</c:v>
                      </c:pt>
                      <c:pt idx="126">
                        <c:v>3.65</c:v>
                      </c:pt>
                      <c:pt idx="127">
                        <c:v>3.6</c:v>
                      </c:pt>
                      <c:pt idx="128">
                        <c:v>3.8</c:v>
                      </c:pt>
                      <c:pt idx="129">
                        <c:v>3.7</c:v>
                      </c:pt>
                      <c:pt idx="130">
                        <c:v>3.55</c:v>
                      </c:pt>
                      <c:pt idx="131">
                        <c:v>3.6</c:v>
                      </c:pt>
                      <c:pt idx="132">
                        <c:v>3.4</c:v>
                      </c:pt>
                      <c:pt idx="133">
                        <c:v>3.4</c:v>
                      </c:pt>
                      <c:pt idx="134">
                        <c:v>3.3</c:v>
                      </c:pt>
                      <c:pt idx="135">
                        <c:v>3.15</c:v>
                      </c:pt>
                      <c:pt idx="136">
                        <c:v>3.15</c:v>
                      </c:pt>
                      <c:pt idx="137">
                        <c:v>3.3</c:v>
                      </c:pt>
                      <c:pt idx="138">
                        <c:v>3.3</c:v>
                      </c:pt>
                      <c:pt idx="139">
                        <c:v>3.3</c:v>
                      </c:pt>
                      <c:pt idx="140">
                        <c:v>3.05</c:v>
                      </c:pt>
                      <c:pt idx="141">
                        <c:v>3</c:v>
                      </c:pt>
                      <c:pt idx="142">
                        <c:v>3.05</c:v>
                      </c:pt>
                      <c:pt idx="143">
                        <c:v>3.1</c:v>
                      </c:pt>
                      <c:pt idx="144">
                        <c:v>3.1</c:v>
                      </c:pt>
                      <c:pt idx="145">
                        <c:v>3</c:v>
                      </c:pt>
                      <c:pt idx="146">
                        <c:v>3.1</c:v>
                      </c:pt>
                      <c:pt idx="147">
                        <c:v>2.85</c:v>
                      </c:pt>
                      <c:pt idx="148">
                        <c:v>3</c:v>
                      </c:pt>
                      <c:pt idx="149">
                        <c:v>3</c:v>
                      </c:pt>
                      <c:pt idx="150">
                        <c:v>3.35</c:v>
                      </c:pt>
                      <c:pt idx="151">
                        <c:v>3.55</c:v>
                      </c:pt>
                      <c:pt idx="152">
                        <c:v>3.5</c:v>
                      </c:pt>
                      <c:pt idx="153">
                        <c:v>3.8</c:v>
                      </c:pt>
                      <c:pt idx="154">
                        <c:v>3.6</c:v>
                      </c:pt>
                      <c:pt idx="155">
                        <c:v>3.8</c:v>
                      </c:pt>
                      <c:pt idx="156">
                        <c:v>3.7</c:v>
                      </c:pt>
                      <c:pt idx="157">
                        <c:v>4.45</c:v>
                      </c:pt>
                      <c:pt idx="158">
                        <c:v>4.2</c:v>
                      </c:pt>
                      <c:pt idx="159">
                        <c:v>4.3</c:v>
                      </c:pt>
                      <c:pt idx="160">
                        <c:v>4.25</c:v>
                      </c:pt>
                      <c:pt idx="161">
                        <c:v>4.4000000000000004</c:v>
                      </c:pt>
                      <c:pt idx="162">
                        <c:v>4.5999999999999996</c:v>
                      </c:pt>
                      <c:pt idx="163">
                        <c:v>4.5999999999999996</c:v>
                      </c:pt>
                      <c:pt idx="164">
                        <c:v>4.55</c:v>
                      </c:pt>
                      <c:pt idx="165">
                        <c:v>4.03</c:v>
                      </c:pt>
                      <c:pt idx="166">
                        <c:v>3.97</c:v>
                      </c:pt>
                      <c:pt idx="167">
                        <c:v>4.5999999999999996</c:v>
                      </c:pt>
                      <c:pt idx="168">
                        <c:v>4.4000000000000004</c:v>
                      </c:pt>
                      <c:pt idx="169">
                        <c:v>4.3499999999999996</c:v>
                      </c:pt>
                      <c:pt idx="170">
                        <c:v>4.3499999999999996</c:v>
                      </c:pt>
                      <c:pt idx="171">
                        <c:v>4.3499999999999996</c:v>
                      </c:pt>
                      <c:pt idx="172">
                        <c:v>4.25</c:v>
                      </c:pt>
                      <c:pt idx="173">
                        <c:v>4.3499999999999996</c:v>
                      </c:pt>
                      <c:pt idx="174">
                        <c:v>4.4000000000000004</c:v>
                      </c:pt>
                      <c:pt idx="175">
                        <c:v>4.3499999999999996</c:v>
                      </c:pt>
                      <c:pt idx="176">
                        <c:v>4.3499999999999996</c:v>
                      </c:pt>
                      <c:pt idx="177">
                        <c:v>4.25</c:v>
                      </c:pt>
                      <c:pt idx="178">
                        <c:v>4.3</c:v>
                      </c:pt>
                      <c:pt idx="179">
                        <c:v>4.3</c:v>
                      </c:pt>
                      <c:pt idx="180">
                        <c:v>4.0999999999999996</c:v>
                      </c:pt>
                      <c:pt idx="181">
                        <c:v>4.3</c:v>
                      </c:pt>
                      <c:pt idx="182">
                        <c:v>4.3499999999999996</c:v>
                      </c:pt>
                      <c:pt idx="183">
                        <c:v>4.3499999999999996</c:v>
                      </c:pt>
                      <c:pt idx="184">
                        <c:v>4.4000000000000004</c:v>
                      </c:pt>
                      <c:pt idx="185">
                        <c:v>4.3499999999999996</c:v>
                      </c:pt>
                      <c:pt idx="186">
                        <c:v>4.3</c:v>
                      </c:pt>
                      <c:pt idx="187">
                        <c:v>4.3</c:v>
                      </c:pt>
                      <c:pt idx="188">
                        <c:v>4.5999999999999996</c:v>
                      </c:pt>
                      <c:pt idx="189">
                        <c:v>4.55</c:v>
                      </c:pt>
                      <c:pt idx="190">
                        <c:v>4.3</c:v>
                      </c:pt>
                      <c:pt idx="191">
                        <c:v>4</c:v>
                      </c:pt>
                      <c:pt idx="192">
                        <c:v>3.9</c:v>
                      </c:pt>
                      <c:pt idx="193">
                        <c:v>3.8</c:v>
                      </c:pt>
                      <c:pt idx="194">
                        <c:v>3.6</c:v>
                      </c:pt>
                      <c:pt idx="195">
                        <c:v>3.5</c:v>
                      </c:pt>
                      <c:pt idx="196">
                        <c:v>3.7</c:v>
                      </c:pt>
                      <c:pt idx="197">
                        <c:v>3.56</c:v>
                      </c:pt>
                      <c:pt idx="198">
                        <c:v>3.85</c:v>
                      </c:pt>
                      <c:pt idx="199">
                        <c:v>4.75</c:v>
                      </c:pt>
                      <c:pt idx="200">
                        <c:v>4</c:v>
                      </c:pt>
                      <c:pt idx="201">
                        <c:v>4.0999999999999996</c:v>
                      </c:pt>
                      <c:pt idx="202">
                        <c:v>4.05</c:v>
                      </c:pt>
                      <c:pt idx="203">
                        <c:v>4</c:v>
                      </c:pt>
                      <c:pt idx="204">
                        <c:v>4.2</c:v>
                      </c:pt>
                      <c:pt idx="205">
                        <c:v>4.1500000000000004</c:v>
                      </c:pt>
                      <c:pt idx="206">
                        <c:v>4</c:v>
                      </c:pt>
                      <c:pt idx="207">
                        <c:v>3.85</c:v>
                      </c:pt>
                      <c:pt idx="208">
                        <c:v>3.73</c:v>
                      </c:pt>
                      <c:pt idx="209">
                        <c:v>4</c:v>
                      </c:pt>
                      <c:pt idx="210">
                        <c:v>4</c:v>
                      </c:pt>
                      <c:pt idx="211">
                        <c:v>3.75</c:v>
                      </c:pt>
                      <c:pt idx="212">
                        <c:v>3.6</c:v>
                      </c:pt>
                      <c:pt idx="213">
                        <c:v>2.5</c:v>
                      </c:pt>
                      <c:pt idx="214">
                        <c:v>3.6</c:v>
                      </c:pt>
                      <c:pt idx="215">
                        <c:v>3.5</c:v>
                      </c:pt>
                      <c:pt idx="216">
                        <c:v>3.25</c:v>
                      </c:pt>
                      <c:pt idx="217">
                        <c:v>3.23</c:v>
                      </c:pt>
                      <c:pt idx="218">
                        <c:v>3.21</c:v>
                      </c:pt>
                      <c:pt idx="219">
                        <c:v>3.2</c:v>
                      </c:pt>
                      <c:pt idx="220">
                        <c:v>2.95</c:v>
                      </c:pt>
                      <c:pt idx="221">
                        <c:v>3</c:v>
                      </c:pt>
                      <c:pt idx="222">
                        <c:v>3.1</c:v>
                      </c:pt>
                      <c:pt idx="223">
                        <c:v>3</c:v>
                      </c:pt>
                      <c:pt idx="224">
                        <c:v>2.9</c:v>
                      </c:pt>
                      <c:pt idx="225">
                        <c:v>2.95</c:v>
                      </c:pt>
                      <c:pt idx="226">
                        <c:v>3.4</c:v>
                      </c:pt>
                      <c:pt idx="227">
                        <c:v>3.4</c:v>
                      </c:pt>
                      <c:pt idx="228">
                        <c:v>3.65</c:v>
                      </c:pt>
                      <c:pt idx="229">
                        <c:v>3.65</c:v>
                      </c:pt>
                      <c:pt idx="230">
                        <c:v>3.35</c:v>
                      </c:pt>
                      <c:pt idx="231">
                        <c:v>3.25</c:v>
                      </c:pt>
                      <c:pt idx="232">
                        <c:v>3.2</c:v>
                      </c:pt>
                      <c:pt idx="233">
                        <c:v>3.15</c:v>
                      </c:pt>
                      <c:pt idx="234">
                        <c:v>3</c:v>
                      </c:pt>
                      <c:pt idx="235">
                        <c:v>2.9</c:v>
                      </c:pt>
                      <c:pt idx="236">
                        <c:v>2.9</c:v>
                      </c:pt>
                      <c:pt idx="237">
                        <c:v>3</c:v>
                      </c:pt>
                      <c:pt idx="238">
                        <c:v>3</c:v>
                      </c:pt>
                      <c:pt idx="239">
                        <c:v>3.5</c:v>
                      </c:pt>
                      <c:pt idx="240">
                        <c:v>3.85</c:v>
                      </c:pt>
                      <c:pt idx="241">
                        <c:v>4.1500000000000004</c:v>
                      </c:pt>
                      <c:pt idx="242">
                        <c:v>3.95</c:v>
                      </c:pt>
                      <c:pt idx="243">
                        <c:v>3.8</c:v>
                      </c:pt>
                      <c:pt idx="244">
                        <c:v>3.85</c:v>
                      </c:pt>
                      <c:pt idx="245">
                        <c:v>3.9</c:v>
                      </c:pt>
                      <c:pt idx="246">
                        <c:v>4</c:v>
                      </c:pt>
                      <c:pt idx="247">
                        <c:v>4.1500000000000004</c:v>
                      </c:pt>
                      <c:pt idx="248">
                        <c:v>4.55</c:v>
                      </c:pt>
                      <c:pt idx="249">
                        <c:v>4.5999999999999996</c:v>
                      </c:pt>
                      <c:pt idx="250">
                        <c:v>4.3499999999999996</c:v>
                      </c:pt>
                      <c:pt idx="251">
                        <c:v>4.2</c:v>
                      </c:pt>
                      <c:pt idx="252">
                        <c:v>4.1500000000000004</c:v>
                      </c:pt>
                      <c:pt idx="253">
                        <c:v>4.2</c:v>
                      </c:pt>
                      <c:pt idx="254">
                        <c:v>4.1500000000000004</c:v>
                      </c:pt>
                      <c:pt idx="255">
                        <c:v>4.1500000000000004</c:v>
                      </c:pt>
                      <c:pt idx="256">
                        <c:v>4.3</c:v>
                      </c:pt>
                      <c:pt idx="257">
                        <c:v>4.2</c:v>
                      </c:pt>
                      <c:pt idx="258">
                        <c:v>4.3</c:v>
                      </c:pt>
                      <c:pt idx="259">
                        <c:v>4.2</c:v>
                      </c:pt>
                      <c:pt idx="260">
                        <c:v>3.75</c:v>
                      </c:pt>
                      <c:pt idx="261">
                        <c:v>3.7</c:v>
                      </c:pt>
                      <c:pt idx="262">
                        <c:v>3.7</c:v>
                      </c:pt>
                      <c:pt idx="263">
                        <c:v>3.6</c:v>
                      </c:pt>
                      <c:pt idx="264">
                        <c:v>3.65</c:v>
                      </c:pt>
                      <c:pt idx="265">
                        <c:v>3.65</c:v>
                      </c:pt>
                      <c:pt idx="266">
                        <c:v>3.7</c:v>
                      </c:pt>
                      <c:pt idx="267">
                        <c:v>3.7</c:v>
                      </c:pt>
                      <c:pt idx="268">
                        <c:v>3.55</c:v>
                      </c:pt>
                      <c:pt idx="269">
                        <c:v>3.5</c:v>
                      </c:pt>
                      <c:pt idx="270">
                        <c:v>3.45</c:v>
                      </c:pt>
                      <c:pt idx="271">
                        <c:v>3.4</c:v>
                      </c:pt>
                      <c:pt idx="272">
                        <c:v>3.5</c:v>
                      </c:pt>
                      <c:pt idx="273">
                        <c:v>3.3</c:v>
                      </c:pt>
                      <c:pt idx="274">
                        <c:v>3.95</c:v>
                      </c:pt>
                      <c:pt idx="275">
                        <c:v>4</c:v>
                      </c:pt>
                      <c:pt idx="276">
                        <c:v>3.8</c:v>
                      </c:pt>
                      <c:pt idx="277">
                        <c:v>3.7</c:v>
                      </c:pt>
                      <c:pt idx="278">
                        <c:v>3.55</c:v>
                      </c:pt>
                      <c:pt idx="279">
                        <c:v>3.45</c:v>
                      </c:pt>
                      <c:pt idx="280">
                        <c:v>3.25</c:v>
                      </c:pt>
                      <c:pt idx="281">
                        <c:v>3.2</c:v>
                      </c:pt>
                      <c:pt idx="282">
                        <c:v>3.45</c:v>
                      </c:pt>
                      <c:pt idx="283">
                        <c:v>3.3</c:v>
                      </c:pt>
                      <c:pt idx="284">
                        <c:v>3.1</c:v>
                      </c:pt>
                      <c:pt idx="285">
                        <c:v>2.95</c:v>
                      </c:pt>
                      <c:pt idx="286">
                        <c:v>2.7</c:v>
                      </c:pt>
                      <c:pt idx="287">
                        <c:v>2.8</c:v>
                      </c:pt>
                      <c:pt idx="288">
                        <c:v>2.65</c:v>
                      </c:pt>
                      <c:pt idx="289">
                        <c:v>2.9</c:v>
                      </c:pt>
                      <c:pt idx="290">
                        <c:v>2.85</c:v>
                      </c:pt>
                      <c:pt idx="291">
                        <c:v>3.1</c:v>
                      </c:pt>
                      <c:pt idx="292">
                        <c:v>2.7</c:v>
                      </c:pt>
                      <c:pt idx="293">
                        <c:v>2.5</c:v>
                      </c:pt>
                      <c:pt idx="294">
                        <c:v>2.5499999999999998</c:v>
                      </c:pt>
                      <c:pt idx="295">
                        <c:v>2.5499999999999998</c:v>
                      </c:pt>
                      <c:pt idx="296">
                        <c:v>2.5499999999999998</c:v>
                      </c:pt>
                      <c:pt idx="297">
                        <c:v>2.65</c:v>
                      </c:pt>
                      <c:pt idx="298">
                        <c:v>2.65</c:v>
                      </c:pt>
                      <c:pt idx="299">
                        <c:v>2.6</c:v>
                      </c:pt>
                      <c:pt idx="300">
                        <c:v>2.5499999999999998</c:v>
                      </c:pt>
                      <c:pt idx="301">
                        <c:v>2.5</c:v>
                      </c:pt>
                      <c:pt idx="302">
                        <c:v>2.6</c:v>
                      </c:pt>
                      <c:pt idx="303">
                        <c:v>2.8</c:v>
                      </c:pt>
                      <c:pt idx="304">
                        <c:v>2.65</c:v>
                      </c:pt>
                      <c:pt idx="305">
                        <c:v>2.5</c:v>
                      </c:pt>
                      <c:pt idx="306">
                        <c:v>2.2999999999999998</c:v>
                      </c:pt>
                      <c:pt idx="307">
                        <c:v>2.2000000000000002</c:v>
                      </c:pt>
                      <c:pt idx="308">
                        <c:v>2.1</c:v>
                      </c:pt>
                      <c:pt idx="309">
                        <c:v>2.0499999999999998</c:v>
                      </c:pt>
                      <c:pt idx="310">
                        <c:v>2.1</c:v>
                      </c:pt>
                      <c:pt idx="311">
                        <c:v>2.1</c:v>
                      </c:pt>
                      <c:pt idx="312">
                        <c:v>2.4</c:v>
                      </c:pt>
                      <c:pt idx="313">
                        <c:v>2.6</c:v>
                      </c:pt>
                      <c:pt idx="314">
                        <c:v>2.65</c:v>
                      </c:pt>
                      <c:pt idx="315">
                        <c:v>2.65</c:v>
                      </c:pt>
                      <c:pt idx="316">
                        <c:v>2.5</c:v>
                      </c:pt>
                      <c:pt idx="317">
                        <c:v>2.75</c:v>
                      </c:pt>
                      <c:pt idx="318">
                        <c:v>2.7</c:v>
                      </c:pt>
                      <c:pt idx="319">
                        <c:v>2.7</c:v>
                      </c:pt>
                      <c:pt idx="320">
                        <c:v>2.85</c:v>
                      </c:pt>
                      <c:pt idx="321">
                        <c:v>3.05</c:v>
                      </c:pt>
                      <c:pt idx="322">
                        <c:v>3.65</c:v>
                      </c:pt>
                      <c:pt idx="323">
                        <c:v>3.9</c:v>
                      </c:pt>
                      <c:pt idx="324">
                        <c:v>3.65</c:v>
                      </c:pt>
                      <c:pt idx="325">
                        <c:v>3.5</c:v>
                      </c:pt>
                      <c:pt idx="326">
                        <c:v>3.45</c:v>
                      </c:pt>
                      <c:pt idx="327">
                        <c:v>3.45</c:v>
                      </c:pt>
                      <c:pt idx="328">
                        <c:v>3.7</c:v>
                      </c:pt>
                      <c:pt idx="329">
                        <c:v>3.5</c:v>
                      </c:pt>
                      <c:pt idx="330">
                        <c:v>3.8</c:v>
                      </c:pt>
                      <c:pt idx="331">
                        <c:v>3.3</c:v>
                      </c:pt>
                      <c:pt idx="332">
                        <c:v>3.25</c:v>
                      </c:pt>
                      <c:pt idx="333">
                        <c:v>3.2</c:v>
                      </c:pt>
                      <c:pt idx="334">
                        <c:v>3.2</c:v>
                      </c:pt>
                      <c:pt idx="335">
                        <c:v>3.25</c:v>
                      </c:pt>
                      <c:pt idx="336">
                        <c:v>3.45</c:v>
                      </c:pt>
                      <c:pt idx="337">
                        <c:v>3.3</c:v>
                      </c:pt>
                      <c:pt idx="338">
                        <c:v>3.05</c:v>
                      </c:pt>
                      <c:pt idx="339">
                        <c:v>3</c:v>
                      </c:pt>
                      <c:pt idx="340">
                        <c:v>2.9</c:v>
                      </c:pt>
                      <c:pt idx="341">
                        <c:v>2.8</c:v>
                      </c:pt>
                      <c:pt idx="342">
                        <c:v>2.95</c:v>
                      </c:pt>
                      <c:pt idx="343">
                        <c:v>3.25</c:v>
                      </c:pt>
                      <c:pt idx="344">
                        <c:v>3.6</c:v>
                      </c:pt>
                      <c:pt idx="345">
                        <c:v>3.2</c:v>
                      </c:pt>
                      <c:pt idx="346">
                        <c:v>3.5</c:v>
                      </c:pt>
                      <c:pt idx="347">
                        <c:v>3.65</c:v>
                      </c:pt>
                      <c:pt idx="348">
                        <c:v>3.35</c:v>
                      </c:pt>
                      <c:pt idx="349">
                        <c:v>3.1</c:v>
                      </c:pt>
                      <c:pt idx="350">
                        <c:v>3.25</c:v>
                      </c:pt>
                      <c:pt idx="351">
                        <c:v>3.35</c:v>
                      </c:pt>
                      <c:pt idx="352">
                        <c:v>3.55</c:v>
                      </c:pt>
                      <c:pt idx="353">
                        <c:v>3.55</c:v>
                      </c:pt>
                      <c:pt idx="354">
                        <c:v>3.2</c:v>
                      </c:pt>
                      <c:pt idx="355">
                        <c:v>3.1</c:v>
                      </c:pt>
                      <c:pt idx="356">
                        <c:v>3.75</c:v>
                      </c:pt>
                      <c:pt idx="357">
                        <c:v>2.8</c:v>
                      </c:pt>
                      <c:pt idx="358">
                        <c:v>2.7</c:v>
                      </c:pt>
                      <c:pt idx="359">
                        <c:v>2.6</c:v>
                      </c:pt>
                      <c:pt idx="360">
                        <c:v>2.5499999999999998</c:v>
                      </c:pt>
                      <c:pt idx="361">
                        <c:v>2.6</c:v>
                      </c:pt>
                      <c:pt idx="362">
                        <c:v>2.75</c:v>
                      </c:pt>
                      <c:pt idx="363">
                        <c:v>2.9</c:v>
                      </c:pt>
                      <c:pt idx="364">
                        <c:v>2.6</c:v>
                      </c:pt>
                      <c:pt idx="365">
                        <c:v>2.5499999999999998</c:v>
                      </c:pt>
                      <c:pt idx="366">
                        <c:v>3</c:v>
                      </c:pt>
                      <c:pt idx="367">
                        <c:v>3</c:v>
                      </c:pt>
                      <c:pt idx="368">
                        <c:v>2.6</c:v>
                      </c:pt>
                      <c:pt idx="369">
                        <c:v>2.6</c:v>
                      </c:pt>
                      <c:pt idx="370">
                        <c:v>2.75</c:v>
                      </c:pt>
                      <c:pt idx="371">
                        <c:v>2.6</c:v>
                      </c:pt>
                      <c:pt idx="372">
                        <c:v>2.4</c:v>
                      </c:pt>
                      <c:pt idx="373">
                        <c:v>2.4</c:v>
                      </c:pt>
                      <c:pt idx="374">
                        <c:v>2.4</c:v>
                      </c:pt>
                      <c:pt idx="375">
                        <c:v>2.4500000000000002</c:v>
                      </c:pt>
                      <c:pt idx="376">
                        <c:v>2.4500000000000002</c:v>
                      </c:pt>
                      <c:pt idx="377">
                        <c:v>2.2999999999999998</c:v>
                      </c:pt>
                      <c:pt idx="378">
                        <c:v>2.2000000000000002</c:v>
                      </c:pt>
                      <c:pt idx="379">
                        <c:v>2.15</c:v>
                      </c:pt>
                      <c:pt idx="380">
                        <c:v>2.48</c:v>
                      </c:pt>
                      <c:pt idx="381">
                        <c:v>2.5</c:v>
                      </c:pt>
                      <c:pt idx="382">
                        <c:v>2.5499999999999998</c:v>
                      </c:pt>
                      <c:pt idx="383">
                        <c:v>2.8</c:v>
                      </c:pt>
                      <c:pt idx="384">
                        <c:v>3</c:v>
                      </c:pt>
                      <c:pt idx="385">
                        <c:v>2.95</c:v>
                      </c:pt>
                      <c:pt idx="386">
                        <c:v>2.5</c:v>
                      </c:pt>
                      <c:pt idx="387">
                        <c:v>2.35</c:v>
                      </c:pt>
                      <c:pt idx="388">
                        <c:v>2.4500000000000002</c:v>
                      </c:pt>
                      <c:pt idx="389">
                        <c:v>2.4500000000000002</c:v>
                      </c:pt>
                      <c:pt idx="390">
                        <c:v>2.4</c:v>
                      </c:pt>
                      <c:pt idx="391">
                        <c:v>2.5</c:v>
                      </c:pt>
                      <c:pt idx="392">
                        <c:v>2.5</c:v>
                      </c:pt>
                      <c:pt idx="393">
                        <c:v>2.5</c:v>
                      </c:pt>
                      <c:pt idx="394">
                        <c:v>2.2000000000000002</c:v>
                      </c:pt>
                      <c:pt idx="395">
                        <c:v>2.2000000000000002</c:v>
                      </c:pt>
                      <c:pt idx="396">
                        <c:v>2.1</c:v>
                      </c:pt>
                      <c:pt idx="397">
                        <c:v>2.1</c:v>
                      </c:pt>
                      <c:pt idx="398">
                        <c:v>1.9</c:v>
                      </c:pt>
                      <c:pt idx="399">
                        <c:v>2</c:v>
                      </c:pt>
                      <c:pt idx="400">
                        <c:v>2.1</c:v>
                      </c:pt>
                      <c:pt idx="401">
                        <c:v>2.15</c:v>
                      </c:pt>
                      <c:pt idx="402">
                        <c:v>2.1</c:v>
                      </c:pt>
                      <c:pt idx="403">
                        <c:v>2.1</c:v>
                      </c:pt>
                      <c:pt idx="404">
                        <c:v>2.6</c:v>
                      </c:pt>
                      <c:pt idx="405">
                        <c:v>2.65</c:v>
                      </c:pt>
                      <c:pt idx="406">
                        <c:v>2.35</c:v>
                      </c:pt>
                      <c:pt idx="407">
                        <c:v>2.2999999999999998</c:v>
                      </c:pt>
                      <c:pt idx="408">
                        <c:v>2.4500000000000002</c:v>
                      </c:pt>
                      <c:pt idx="409">
                        <c:v>2.5499999999999998</c:v>
                      </c:pt>
                      <c:pt idx="410">
                        <c:v>2.4</c:v>
                      </c:pt>
                      <c:pt idx="411">
                        <c:v>2.35</c:v>
                      </c:pt>
                      <c:pt idx="412">
                        <c:v>2.4</c:v>
                      </c:pt>
                      <c:pt idx="413">
                        <c:v>2.35</c:v>
                      </c:pt>
                      <c:pt idx="414">
                        <c:v>2.4</c:v>
                      </c:pt>
                      <c:pt idx="415">
                        <c:v>2.2999999999999998</c:v>
                      </c:pt>
                      <c:pt idx="416">
                        <c:v>2.1</c:v>
                      </c:pt>
                      <c:pt idx="417">
                        <c:v>2</c:v>
                      </c:pt>
                      <c:pt idx="418">
                        <c:v>2.2000000000000002</c:v>
                      </c:pt>
                      <c:pt idx="419">
                        <c:v>2.25</c:v>
                      </c:pt>
                      <c:pt idx="420">
                        <c:v>1.95</c:v>
                      </c:pt>
                      <c:pt idx="421">
                        <c:v>1.8</c:v>
                      </c:pt>
                      <c:pt idx="422">
                        <c:v>1.75</c:v>
                      </c:pt>
                      <c:pt idx="423">
                        <c:v>1.7</c:v>
                      </c:pt>
                      <c:pt idx="424">
                        <c:v>1.75</c:v>
                      </c:pt>
                      <c:pt idx="425">
                        <c:v>1.8</c:v>
                      </c:pt>
                      <c:pt idx="426">
                        <c:v>2.0499999999999998</c:v>
                      </c:pt>
                      <c:pt idx="427">
                        <c:v>2.1</c:v>
                      </c:pt>
                      <c:pt idx="428">
                        <c:v>2.0499999999999998</c:v>
                      </c:pt>
                      <c:pt idx="429">
                        <c:v>1.9</c:v>
                      </c:pt>
                      <c:pt idx="430">
                        <c:v>2</c:v>
                      </c:pt>
                      <c:pt idx="431">
                        <c:v>2</c:v>
                      </c:pt>
                      <c:pt idx="432">
                        <c:v>2.2000000000000002</c:v>
                      </c:pt>
                      <c:pt idx="433">
                        <c:v>1.8</c:v>
                      </c:pt>
                      <c:pt idx="434">
                        <c:v>1.8</c:v>
                      </c:pt>
                      <c:pt idx="435">
                        <c:v>1.65</c:v>
                      </c:pt>
                      <c:pt idx="436">
                        <c:v>1.85</c:v>
                      </c:pt>
                      <c:pt idx="437">
                        <c:v>2</c:v>
                      </c:pt>
                      <c:pt idx="438">
                        <c:v>2.2999999999999998</c:v>
                      </c:pt>
                      <c:pt idx="439">
                        <c:v>2.2799999999999998</c:v>
                      </c:pt>
                      <c:pt idx="440">
                        <c:v>2.2599999999999998</c:v>
                      </c:pt>
                      <c:pt idx="441">
                        <c:v>2.25</c:v>
                      </c:pt>
                      <c:pt idx="442">
                        <c:v>2.4500000000000002</c:v>
                      </c:pt>
                      <c:pt idx="443">
                        <c:v>2.25</c:v>
                      </c:pt>
                      <c:pt idx="444">
                        <c:v>2</c:v>
                      </c:pt>
                      <c:pt idx="445">
                        <c:v>1.95</c:v>
                      </c:pt>
                      <c:pt idx="446">
                        <c:v>1.9</c:v>
                      </c:pt>
                      <c:pt idx="447">
                        <c:v>1.95</c:v>
                      </c:pt>
                      <c:pt idx="448">
                        <c:v>2.35</c:v>
                      </c:pt>
                      <c:pt idx="449">
                        <c:v>2.2999999999999998</c:v>
                      </c:pt>
                      <c:pt idx="450">
                        <c:v>2.2999999999999998</c:v>
                      </c:pt>
                      <c:pt idx="451">
                        <c:v>2.2999999999999998</c:v>
                      </c:pt>
                      <c:pt idx="452">
                        <c:v>2.5499999999999998</c:v>
                      </c:pt>
                      <c:pt idx="453">
                        <c:v>2.6</c:v>
                      </c:pt>
                      <c:pt idx="454">
                        <c:v>2.6</c:v>
                      </c:pt>
                      <c:pt idx="455">
                        <c:v>2.4500000000000002</c:v>
                      </c:pt>
                      <c:pt idx="456">
                        <c:v>2.25</c:v>
                      </c:pt>
                      <c:pt idx="457">
                        <c:v>2.15</c:v>
                      </c:pt>
                      <c:pt idx="458">
                        <c:v>2.2999999999999998</c:v>
                      </c:pt>
                      <c:pt idx="459">
                        <c:v>2.6</c:v>
                      </c:pt>
                      <c:pt idx="460">
                        <c:v>2.8</c:v>
                      </c:pt>
                      <c:pt idx="461">
                        <c:v>2.75</c:v>
                      </c:pt>
                      <c:pt idx="462">
                        <c:v>2.5</c:v>
                      </c:pt>
                      <c:pt idx="463">
                        <c:v>2.4500000000000002</c:v>
                      </c:pt>
                      <c:pt idx="464">
                        <c:v>3</c:v>
                      </c:pt>
                      <c:pt idx="465">
                        <c:v>3.15</c:v>
                      </c:pt>
                      <c:pt idx="466">
                        <c:v>3.1</c:v>
                      </c:pt>
                      <c:pt idx="467">
                        <c:v>3.05</c:v>
                      </c:pt>
                      <c:pt idx="468">
                        <c:v>3.1</c:v>
                      </c:pt>
                      <c:pt idx="469">
                        <c:v>3</c:v>
                      </c:pt>
                      <c:pt idx="470">
                        <c:v>3</c:v>
                      </c:pt>
                      <c:pt idx="471">
                        <c:v>3</c:v>
                      </c:pt>
                      <c:pt idx="472">
                        <c:v>2.95</c:v>
                      </c:pt>
                      <c:pt idx="473">
                        <c:v>2.8</c:v>
                      </c:pt>
                      <c:pt idx="474">
                        <c:v>2.8</c:v>
                      </c:pt>
                      <c:pt idx="475">
                        <c:v>2.8</c:v>
                      </c:pt>
                      <c:pt idx="476">
                        <c:v>2.8</c:v>
                      </c:pt>
                      <c:pt idx="477">
                        <c:v>2.85</c:v>
                      </c:pt>
                      <c:pt idx="478">
                        <c:v>2.65</c:v>
                      </c:pt>
                      <c:pt idx="479">
                        <c:v>2.4500000000000002</c:v>
                      </c:pt>
                      <c:pt idx="480">
                        <c:v>2.25</c:v>
                      </c:pt>
                      <c:pt idx="481">
                        <c:v>2.25</c:v>
                      </c:pt>
                      <c:pt idx="482">
                        <c:v>2.35</c:v>
                      </c:pt>
                      <c:pt idx="483">
                        <c:v>2.48</c:v>
                      </c:pt>
                      <c:pt idx="484">
                        <c:v>2.6</c:v>
                      </c:pt>
                      <c:pt idx="485">
                        <c:v>3.24</c:v>
                      </c:pt>
                      <c:pt idx="486">
                        <c:v>3</c:v>
                      </c:pt>
                      <c:pt idx="487">
                        <c:v>2.5499999999999998</c:v>
                      </c:pt>
                      <c:pt idx="488">
                        <c:v>2.2999999999999998</c:v>
                      </c:pt>
                      <c:pt idx="489">
                        <c:v>2.25</c:v>
                      </c:pt>
                      <c:pt idx="490">
                        <c:v>2.2000000000000002</c:v>
                      </c:pt>
                      <c:pt idx="491">
                        <c:v>2.15</c:v>
                      </c:pt>
                      <c:pt idx="492">
                        <c:v>2.2000000000000002</c:v>
                      </c:pt>
                      <c:pt idx="493">
                        <c:v>2.25</c:v>
                      </c:pt>
                      <c:pt idx="494">
                        <c:v>2.4</c:v>
                      </c:pt>
                      <c:pt idx="495">
                        <c:v>2.4</c:v>
                      </c:pt>
                      <c:pt idx="496">
                        <c:v>2.1</c:v>
                      </c:pt>
                      <c:pt idx="497">
                        <c:v>2</c:v>
                      </c:pt>
                      <c:pt idx="498">
                        <c:v>1.85</c:v>
                      </c:pt>
                      <c:pt idx="499">
                        <c:v>1.8</c:v>
                      </c:pt>
                      <c:pt idx="500">
                        <c:v>1.7</c:v>
                      </c:pt>
                      <c:pt idx="501">
                        <c:v>1.8</c:v>
                      </c:pt>
                      <c:pt idx="502">
                        <c:v>1.65</c:v>
                      </c:pt>
                      <c:pt idx="503">
                        <c:v>1.85</c:v>
                      </c:pt>
                      <c:pt idx="504">
                        <c:v>1.85</c:v>
                      </c:pt>
                      <c:pt idx="505">
                        <c:v>2.1</c:v>
                      </c:pt>
                      <c:pt idx="506">
                        <c:v>2.1</c:v>
                      </c:pt>
                      <c:pt idx="507">
                        <c:v>2.2999999999999998</c:v>
                      </c:pt>
                      <c:pt idx="508">
                        <c:v>2.2999999999999998</c:v>
                      </c:pt>
                      <c:pt idx="509">
                        <c:v>2.25</c:v>
                      </c:pt>
                      <c:pt idx="510">
                        <c:v>2.0499999999999998</c:v>
                      </c:pt>
                      <c:pt idx="511">
                        <c:v>2.1</c:v>
                      </c:pt>
                      <c:pt idx="512">
                        <c:v>1.95</c:v>
                      </c:pt>
                      <c:pt idx="513">
                        <c:v>1.8</c:v>
                      </c:pt>
                      <c:pt idx="514">
                        <c:v>1.8</c:v>
                      </c:pt>
                      <c:pt idx="515">
                        <c:v>1.9</c:v>
                      </c:pt>
                      <c:pt idx="516">
                        <c:v>2.4</c:v>
                      </c:pt>
                      <c:pt idx="517">
                        <c:v>2.5</c:v>
                      </c:pt>
                      <c:pt idx="518">
                        <c:v>2.4</c:v>
                      </c:pt>
                      <c:pt idx="519">
                        <c:v>2.5499999999999998</c:v>
                      </c:pt>
                      <c:pt idx="520">
                        <c:v>2.5</c:v>
                      </c:pt>
                      <c:pt idx="521">
                        <c:v>2.5</c:v>
                      </c:pt>
                      <c:pt idx="522">
                        <c:v>2.5</c:v>
                      </c:pt>
                      <c:pt idx="523">
                        <c:v>2.6</c:v>
                      </c:pt>
                      <c:pt idx="524">
                        <c:v>2.4</c:v>
                      </c:pt>
                      <c:pt idx="525">
                        <c:v>2.4500000000000002</c:v>
                      </c:pt>
                      <c:pt idx="526">
                        <c:v>2.8</c:v>
                      </c:pt>
                      <c:pt idx="527">
                        <c:v>2.85</c:v>
                      </c:pt>
                      <c:pt idx="528">
                        <c:v>2.65</c:v>
                      </c:pt>
                      <c:pt idx="529">
                        <c:v>2.6</c:v>
                      </c:pt>
                      <c:pt idx="530">
                        <c:v>2.8</c:v>
                      </c:pt>
                      <c:pt idx="531">
                        <c:v>2.85</c:v>
                      </c:pt>
                      <c:pt idx="532">
                        <c:v>2.5</c:v>
                      </c:pt>
                      <c:pt idx="533">
                        <c:v>2.4</c:v>
                      </c:pt>
                      <c:pt idx="534">
                        <c:v>2.2000000000000002</c:v>
                      </c:pt>
                      <c:pt idx="535">
                        <c:v>2.1</c:v>
                      </c:pt>
                      <c:pt idx="536">
                        <c:v>2.0499999999999998</c:v>
                      </c:pt>
                      <c:pt idx="537">
                        <c:v>2.1</c:v>
                      </c:pt>
                      <c:pt idx="538">
                        <c:v>2.0499999999999998</c:v>
                      </c:pt>
                      <c:pt idx="539">
                        <c:v>2</c:v>
                      </c:pt>
                      <c:pt idx="540">
                        <c:v>1.95</c:v>
                      </c:pt>
                      <c:pt idx="541">
                        <c:v>1.9</c:v>
                      </c:pt>
                      <c:pt idx="542">
                        <c:v>1.8</c:v>
                      </c:pt>
                      <c:pt idx="543">
                        <c:v>1.8</c:v>
                      </c:pt>
                      <c:pt idx="544">
                        <c:v>1.9</c:v>
                      </c:pt>
                      <c:pt idx="545">
                        <c:v>1.85</c:v>
                      </c:pt>
                      <c:pt idx="546">
                        <c:v>1.85</c:v>
                      </c:pt>
                      <c:pt idx="547">
                        <c:v>1.85</c:v>
                      </c:pt>
                      <c:pt idx="548">
                        <c:v>1.8</c:v>
                      </c:pt>
                      <c:pt idx="549">
                        <c:v>1.7</c:v>
                      </c:pt>
                      <c:pt idx="550">
                        <c:v>1.75</c:v>
                      </c:pt>
                      <c:pt idx="551">
                        <c:v>1.8</c:v>
                      </c:pt>
                      <c:pt idx="552">
                        <c:v>2.4</c:v>
                      </c:pt>
                      <c:pt idx="553">
                        <c:v>2.4</c:v>
                      </c:pt>
                      <c:pt idx="554">
                        <c:v>2.1</c:v>
                      </c:pt>
                      <c:pt idx="555">
                        <c:v>2</c:v>
                      </c:pt>
                      <c:pt idx="556">
                        <c:v>1.9</c:v>
                      </c:pt>
                      <c:pt idx="557">
                        <c:v>1.75</c:v>
                      </c:pt>
                      <c:pt idx="558">
                        <c:v>1.7</c:v>
                      </c:pt>
                      <c:pt idx="559">
                        <c:v>1.75</c:v>
                      </c:pt>
                      <c:pt idx="560">
                        <c:v>2</c:v>
                      </c:pt>
                      <c:pt idx="561">
                        <c:v>2.15</c:v>
                      </c:pt>
                      <c:pt idx="562">
                        <c:v>2.2000000000000002</c:v>
                      </c:pt>
                      <c:pt idx="563">
                        <c:v>2.1</c:v>
                      </c:pt>
                      <c:pt idx="564">
                        <c:v>1.95</c:v>
                      </c:pt>
                      <c:pt idx="565">
                        <c:v>1.8</c:v>
                      </c:pt>
                      <c:pt idx="566">
                        <c:v>1.8</c:v>
                      </c:pt>
                      <c:pt idx="567">
                        <c:v>1.8</c:v>
                      </c:pt>
                      <c:pt idx="568">
                        <c:v>1.8</c:v>
                      </c:pt>
                      <c:pt idx="569">
                        <c:v>2</c:v>
                      </c:pt>
                      <c:pt idx="570">
                        <c:v>2.5499999999999998</c:v>
                      </c:pt>
                      <c:pt idx="571">
                        <c:v>2.6</c:v>
                      </c:pt>
                      <c:pt idx="572">
                        <c:v>2.35</c:v>
                      </c:pt>
                      <c:pt idx="573">
                        <c:v>2.2999999999999998</c:v>
                      </c:pt>
                      <c:pt idx="574">
                        <c:v>2.65</c:v>
                      </c:pt>
                      <c:pt idx="575">
                        <c:v>2.65</c:v>
                      </c:pt>
                      <c:pt idx="576">
                        <c:v>3.3</c:v>
                      </c:pt>
                      <c:pt idx="577">
                        <c:v>3.15</c:v>
                      </c:pt>
                      <c:pt idx="578">
                        <c:v>3.05</c:v>
                      </c:pt>
                      <c:pt idx="579">
                        <c:v>2.9</c:v>
                      </c:pt>
                      <c:pt idx="580">
                        <c:v>2.8</c:v>
                      </c:pt>
                      <c:pt idx="581">
                        <c:v>2.9</c:v>
                      </c:pt>
                      <c:pt idx="582">
                        <c:v>3</c:v>
                      </c:pt>
                      <c:pt idx="583">
                        <c:v>2.65</c:v>
                      </c:pt>
                      <c:pt idx="584">
                        <c:v>2.9</c:v>
                      </c:pt>
                      <c:pt idx="585">
                        <c:v>2.9</c:v>
                      </c:pt>
                      <c:pt idx="586">
                        <c:v>3.1</c:v>
                      </c:pt>
                      <c:pt idx="587">
                        <c:v>3.05</c:v>
                      </c:pt>
                      <c:pt idx="588">
                        <c:v>3</c:v>
                      </c:pt>
                      <c:pt idx="589">
                        <c:v>2.9</c:v>
                      </c:pt>
                      <c:pt idx="590">
                        <c:v>3.1</c:v>
                      </c:pt>
                      <c:pt idx="591">
                        <c:v>2.8</c:v>
                      </c:pt>
                      <c:pt idx="592">
                        <c:v>2.5</c:v>
                      </c:pt>
                      <c:pt idx="593">
                        <c:v>2.4</c:v>
                      </c:pt>
                      <c:pt idx="594">
                        <c:v>2.4</c:v>
                      </c:pt>
                      <c:pt idx="595">
                        <c:v>2.75</c:v>
                      </c:pt>
                      <c:pt idx="596">
                        <c:v>3.3</c:v>
                      </c:pt>
                      <c:pt idx="597">
                        <c:v>3.3</c:v>
                      </c:pt>
                      <c:pt idx="598">
                        <c:v>3</c:v>
                      </c:pt>
                      <c:pt idx="599">
                        <c:v>2.95</c:v>
                      </c:pt>
                      <c:pt idx="600">
                        <c:v>2.8</c:v>
                      </c:pt>
                      <c:pt idx="601">
                        <c:v>2.9</c:v>
                      </c:pt>
                      <c:pt idx="602">
                        <c:v>3</c:v>
                      </c:pt>
                      <c:pt idx="603">
                        <c:v>2.8</c:v>
                      </c:pt>
                      <c:pt idx="604">
                        <c:v>2.75</c:v>
                      </c:pt>
                      <c:pt idx="605">
                        <c:v>3</c:v>
                      </c:pt>
                      <c:pt idx="606">
                        <c:v>3.1</c:v>
                      </c:pt>
                      <c:pt idx="607">
                        <c:v>3.1</c:v>
                      </c:pt>
                      <c:pt idx="608">
                        <c:v>3.1</c:v>
                      </c:pt>
                      <c:pt idx="609">
                        <c:v>3.45</c:v>
                      </c:pt>
                      <c:pt idx="610">
                        <c:v>3.2</c:v>
                      </c:pt>
                      <c:pt idx="611">
                        <c:v>3.35</c:v>
                      </c:pt>
                      <c:pt idx="612">
                        <c:v>3.15</c:v>
                      </c:pt>
                      <c:pt idx="613">
                        <c:v>2.85</c:v>
                      </c:pt>
                      <c:pt idx="614">
                        <c:v>2.95</c:v>
                      </c:pt>
                      <c:pt idx="615">
                        <c:v>3</c:v>
                      </c:pt>
                      <c:pt idx="616">
                        <c:v>3.15</c:v>
                      </c:pt>
                      <c:pt idx="617">
                        <c:v>3.25</c:v>
                      </c:pt>
                      <c:pt idx="618">
                        <c:v>3.15</c:v>
                      </c:pt>
                      <c:pt idx="619">
                        <c:v>3.4</c:v>
                      </c:pt>
                      <c:pt idx="620">
                        <c:v>3.7</c:v>
                      </c:pt>
                      <c:pt idx="621">
                        <c:v>3.5</c:v>
                      </c:pt>
                      <c:pt idx="622">
                        <c:v>4</c:v>
                      </c:pt>
                      <c:pt idx="623">
                        <c:v>3.95</c:v>
                      </c:pt>
                      <c:pt idx="624">
                        <c:v>3.5</c:v>
                      </c:pt>
                      <c:pt idx="625">
                        <c:v>3.4</c:v>
                      </c:pt>
                      <c:pt idx="626">
                        <c:v>3.7</c:v>
                      </c:pt>
                      <c:pt idx="627">
                        <c:v>3.65</c:v>
                      </c:pt>
                      <c:pt idx="628">
                        <c:v>3.15</c:v>
                      </c:pt>
                      <c:pt idx="629">
                        <c:v>2.95</c:v>
                      </c:pt>
                      <c:pt idx="630">
                        <c:v>3.3</c:v>
                      </c:pt>
                      <c:pt idx="631">
                        <c:v>3.3</c:v>
                      </c:pt>
                      <c:pt idx="632">
                        <c:v>3.3</c:v>
                      </c:pt>
                      <c:pt idx="633">
                        <c:v>3.4</c:v>
                      </c:pt>
                      <c:pt idx="634">
                        <c:v>3.35</c:v>
                      </c:pt>
                      <c:pt idx="635">
                        <c:v>3.95</c:v>
                      </c:pt>
                      <c:pt idx="636">
                        <c:v>3.85</c:v>
                      </c:pt>
                      <c:pt idx="637">
                        <c:v>3.75</c:v>
                      </c:pt>
                      <c:pt idx="638">
                        <c:v>3.15</c:v>
                      </c:pt>
                      <c:pt idx="639">
                        <c:v>2.8</c:v>
                      </c:pt>
                      <c:pt idx="640">
                        <c:v>2.8</c:v>
                      </c:pt>
                      <c:pt idx="641">
                        <c:v>2.9</c:v>
                      </c:pt>
                      <c:pt idx="642">
                        <c:v>3.1</c:v>
                      </c:pt>
                      <c:pt idx="643">
                        <c:v>2.95</c:v>
                      </c:pt>
                      <c:pt idx="644">
                        <c:v>2.85</c:v>
                      </c:pt>
                      <c:pt idx="645">
                        <c:v>2.6</c:v>
                      </c:pt>
                      <c:pt idx="646">
                        <c:v>2.65</c:v>
                      </c:pt>
                      <c:pt idx="647">
                        <c:v>2.85</c:v>
                      </c:pt>
                      <c:pt idx="648">
                        <c:v>2.85</c:v>
                      </c:pt>
                      <c:pt idx="649">
                        <c:v>2.75</c:v>
                      </c:pt>
                      <c:pt idx="650">
                        <c:v>2.7</c:v>
                      </c:pt>
                      <c:pt idx="651">
                        <c:v>2.6</c:v>
                      </c:pt>
                      <c:pt idx="652">
                        <c:v>2.5</c:v>
                      </c:pt>
                      <c:pt idx="653">
                        <c:v>2.4</c:v>
                      </c:pt>
                      <c:pt idx="654">
                        <c:v>2.5499999999999998</c:v>
                      </c:pt>
                      <c:pt idx="655">
                        <c:v>2.6</c:v>
                      </c:pt>
                      <c:pt idx="656">
                        <c:v>2.35</c:v>
                      </c:pt>
                      <c:pt idx="657">
                        <c:v>2.2999999999999998</c:v>
                      </c:pt>
                      <c:pt idx="658">
                        <c:v>2.2000000000000002</c:v>
                      </c:pt>
                      <c:pt idx="659">
                        <c:v>2.2999999999999998</c:v>
                      </c:pt>
                      <c:pt idx="660">
                        <c:v>2.2000000000000002</c:v>
                      </c:pt>
                      <c:pt idx="661">
                        <c:v>2.15</c:v>
                      </c:pt>
                      <c:pt idx="662">
                        <c:v>2.4</c:v>
                      </c:pt>
                      <c:pt idx="663">
                        <c:v>2.4500000000000002</c:v>
                      </c:pt>
                      <c:pt idx="664">
                        <c:v>2.5</c:v>
                      </c:pt>
                      <c:pt idx="665">
                        <c:v>2.4500000000000002</c:v>
                      </c:pt>
                      <c:pt idx="666">
                        <c:v>2.8</c:v>
                      </c:pt>
                      <c:pt idx="667">
                        <c:v>2.7</c:v>
                      </c:pt>
                      <c:pt idx="668">
                        <c:v>2.65</c:v>
                      </c:pt>
                      <c:pt idx="669">
                        <c:v>2.5</c:v>
                      </c:pt>
                      <c:pt idx="670">
                        <c:v>2.7</c:v>
                      </c:pt>
                      <c:pt idx="671">
                        <c:v>2.4500000000000002</c:v>
                      </c:pt>
                      <c:pt idx="672">
                        <c:v>2.4500000000000002</c:v>
                      </c:pt>
                      <c:pt idx="673">
                        <c:v>2.4</c:v>
                      </c:pt>
                      <c:pt idx="674">
                        <c:v>2.4</c:v>
                      </c:pt>
                      <c:pt idx="675">
                        <c:v>2.0499999999999998</c:v>
                      </c:pt>
                      <c:pt idx="676">
                        <c:v>2.1</c:v>
                      </c:pt>
                      <c:pt idx="677">
                        <c:v>2.1</c:v>
                      </c:pt>
                      <c:pt idx="678">
                        <c:v>2.1</c:v>
                      </c:pt>
                      <c:pt idx="679">
                        <c:v>2.1</c:v>
                      </c:pt>
                      <c:pt idx="680">
                        <c:v>2.4</c:v>
                      </c:pt>
                      <c:pt idx="681">
                        <c:v>2.35</c:v>
                      </c:pt>
                      <c:pt idx="682">
                        <c:v>2.4</c:v>
                      </c:pt>
                      <c:pt idx="683">
                        <c:v>2.2999999999999998</c:v>
                      </c:pt>
                      <c:pt idx="684">
                        <c:v>1.85</c:v>
                      </c:pt>
                      <c:pt idx="685">
                        <c:v>1.75</c:v>
                      </c:pt>
                      <c:pt idx="686">
                        <c:v>1.7</c:v>
                      </c:pt>
                      <c:pt idx="687">
                        <c:v>1.75</c:v>
                      </c:pt>
                      <c:pt idx="688">
                        <c:v>1.75</c:v>
                      </c:pt>
                      <c:pt idx="689">
                        <c:v>1.7</c:v>
                      </c:pt>
                      <c:pt idx="690">
                        <c:v>1.8</c:v>
                      </c:pt>
                      <c:pt idx="691">
                        <c:v>1.9</c:v>
                      </c:pt>
                      <c:pt idx="692">
                        <c:v>1.8</c:v>
                      </c:pt>
                      <c:pt idx="693">
                        <c:v>1.8</c:v>
                      </c:pt>
                      <c:pt idx="694">
                        <c:v>1.75</c:v>
                      </c:pt>
                      <c:pt idx="695">
                        <c:v>1.75</c:v>
                      </c:pt>
                      <c:pt idx="696">
                        <c:v>1.65</c:v>
                      </c:pt>
                      <c:pt idx="697">
                        <c:v>1.6</c:v>
                      </c:pt>
                      <c:pt idx="698">
                        <c:v>1.85</c:v>
                      </c:pt>
                      <c:pt idx="699">
                        <c:v>1.7</c:v>
                      </c:pt>
                      <c:pt idx="700">
                        <c:v>1.45</c:v>
                      </c:pt>
                      <c:pt idx="701">
                        <c:v>1.45</c:v>
                      </c:pt>
                      <c:pt idx="702">
                        <c:v>1.55</c:v>
                      </c:pt>
                      <c:pt idx="703">
                        <c:v>1.45</c:v>
                      </c:pt>
                      <c:pt idx="704">
                        <c:v>1.5</c:v>
                      </c:pt>
                      <c:pt idx="705">
                        <c:v>1.6</c:v>
                      </c:pt>
                      <c:pt idx="706">
                        <c:v>2</c:v>
                      </c:pt>
                      <c:pt idx="707">
                        <c:v>2.15</c:v>
                      </c:pt>
                      <c:pt idx="708">
                        <c:v>2.5</c:v>
                      </c:pt>
                      <c:pt idx="709">
                        <c:v>2.4</c:v>
                      </c:pt>
                      <c:pt idx="710">
                        <c:v>2.2000000000000002</c:v>
                      </c:pt>
                      <c:pt idx="711">
                        <c:v>2.4</c:v>
                      </c:pt>
                      <c:pt idx="712">
                        <c:v>2.6</c:v>
                      </c:pt>
                      <c:pt idx="713">
                        <c:v>2.4</c:v>
                      </c:pt>
                      <c:pt idx="714">
                        <c:v>2.4</c:v>
                      </c:pt>
                      <c:pt idx="715">
                        <c:v>2.6</c:v>
                      </c:pt>
                      <c:pt idx="716">
                        <c:v>2.65</c:v>
                      </c:pt>
                      <c:pt idx="717">
                        <c:v>2.6</c:v>
                      </c:pt>
                      <c:pt idx="718">
                        <c:v>2.4500000000000002</c:v>
                      </c:pt>
                      <c:pt idx="719">
                        <c:v>2.4</c:v>
                      </c:pt>
                      <c:pt idx="720">
                        <c:v>2.4</c:v>
                      </c:pt>
                      <c:pt idx="721">
                        <c:v>2.4500000000000002</c:v>
                      </c:pt>
                      <c:pt idx="722">
                        <c:v>2.5</c:v>
                      </c:pt>
                      <c:pt idx="723">
                        <c:v>2.9</c:v>
                      </c:pt>
                      <c:pt idx="724">
                        <c:v>2.5</c:v>
                      </c:pt>
                      <c:pt idx="725">
                        <c:v>2.9</c:v>
                      </c:pt>
                      <c:pt idx="726">
                        <c:v>2.6</c:v>
                      </c:pt>
                      <c:pt idx="727">
                        <c:v>2.4</c:v>
                      </c:pt>
                      <c:pt idx="728">
                        <c:v>2.2999999999999998</c:v>
                      </c:pt>
                      <c:pt idx="729">
                        <c:v>2.1800000000000002</c:v>
                      </c:pt>
                      <c:pt idx="730">
                        <c:v>3.65</c:v>
                      </c:pt>
                      <c:pt idx="731">
                        <c:v>3.5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1278-4808-8539-955BB81314B0}"/>
                  </c:ext>
                </c:extLst>
              </c15:ser>
            </c15:filteredLineSeries>
          </c:ext>
        </c:extLst>
      </c:lineChart>
      <c:dateAx>
        <c:axId val="796100648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/>
                  <a:t>NIVEL (mts)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48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796101040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796101040"/>
        <c:scaling>
          <c:orientation val="minMax"/>
          <c:max val="5.5"/>
          <c:min val="0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796100648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E-2"/>
          <c:y val="0.86699360445967266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chemeClr val="tx2">
                    <a:lumMod val="75000"/>
                  </a:schemeClr>
                </a:solidFill>
              </a:rPr>
              <a:t>IDEAM - Oficina del Servicio de Pronósticos y Alertas</a:t>
            </a:r>
          </a:p>
          <a:p>
            <a:pPr algn="ctr" rtl="0">
              <a:defRPr lang="es-CO" sz="1400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rgbClr val="FF0000"/>
                </a:solidFill>
              </a:rPr>
              <a:t>EL BANCO - RIO MAGDALENA</a:t>
            </a:r>
            <a:r>
              <a:rPr lang="en-US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0" i="1">
                <a:solidFill>
                  <a:schemeClr val="tx2">
                    <a:lumMod val="75000"/>
                  </a:schemeClr>
                </a:solidFill>
              </a:rPr>
              <a:t>(Municipio de EL BANCO - Magdalena) </a:t>
            </a:r>
          </a:p>
        </c:rich>
      </c:tx>
      <c:layout>
        <c:manualLayout>
          <c:xMode val="edge"/>
          <c:yMode val="edge"/>
          <c:x val="0.17836748633879784"/>
          <c:y val="8.7411944568706584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396E-2"/>
          <c:y val="0.10555286275396587"/>
          <c:w val="0.92424908925318772"/>
          <c:h val="0.70457617870152356"/>
        </c:manualLayout>
      </c:layout>
      <c:lineChart>
        <c:grouping val="standard"/>
        <c:varyColors val="0"/>
        <c:ser>
          <c:idx val="13"/>
          <c:order val="1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DATOS!$AB$3:$AB$734</c:f>
              <c:numCache>
                <c:formatCode>0.00</c:formatCode>
                <c:ptCount val="732"/>
                <c:pt idx="0">
                  <c:v>5.68</c:v>
                </c:pt>
                <c:pt idx="1">
                  <c:v>5.62</c:v>
                </c:pt>
                <c:pt idx="2">
                  <c:v>5.53</c:v>
                </c:pt>
                <c:pt idx="3">
                  <c:v>5.48</c:v>
                </c:pt>
                <c:pt idx="4">
                  <c:v>5.38</c:v>
                </c:pt>
                <c:pt idx="5">
                  <c:v>5.28</c:v>
                </c:pt>
                <c:pt idx="6">
                  <c:v>5.12</c:v>
                </c:pt>
                <c:pt idx="7">
                  <c:v>5.0199999999999996</c:v>
                </c:pt>
                <c:pt idx="8">
                  <c:v>4.9000000000000004</c:v>
                </c:pt>
                <c:pt idx="9">
                  <c:v>4.8</c:v>
                </c:pt>
                <c:pt idx="10">
                  <c:v>4.72</c:v>
                </c:pt>
                <c:pt idx="11">
                  <c:v>4.6500000000000004</c:v>
                </c:pt>
                <c:pt idx="12">
                  <c:v>4.5999999999999996</c:v>
                </c:pt>
                <c:pt idx="13">
                  <c:v>4.5599999999999996</c:v>
                </c:pt>
                <c:pt idx="14">
                  <c:v>4.54</c:v>
                </c:pt>
                <c:pt idx="15">
                  <c:v>4.53</c:v>
                </c:pt>
                <c:pt idx="16">
                  <c:v>4.5199999999999996</c:v>
                </c:pt>
                <c:pt idx="17">
                  <c:v>4.49</c:v>
                </c:pt>
                <c:pt idx="18">
                  <c:v>4.47</c:v>
                </c:pt>
                <c:pt idx="19">
                  <c:v>4.46</c:v>
                </c:pt>
                <c:pt idx="20">
                  <c:v>4.43</c:v>
                </c:pt>
                <c:pt idx="21">
                  <c:v>4.3899999999999997</c:v>
                </c:pt>
                <c:pt idx="22">
                  <c:v>4.34</c:v>
                </c:pt>
                <c:pt idx="23">
                  <c:v>4.3099999999999996</c:v>
                </c:pt>
                <c:pt idx="24">
                  <c:v>4.28</c:v>
                </c:pt>
                <c:pt idx="25">
                  <c:v>4.25</c:v>
                </c:pt>
                <c:pt idx="26">
                  <c:v>4.24</c:v>
                </c:pt>
                <c:pt idx="27">
                  <c:v>4.2300000000000004</c:v>
                </c:pt>
                <c:pt idx="28">
                  <c:v>4.2300000000000004</c:v>
                </c:pt>
                <c:pt idx="29">
                  <c:v>4.2</c:v>
                </c:pt>
                <c:pt idx="30">
                  <c:v>4.1900000000000004</c:v>
                </c:pt>
                <c:pt idx="31">
                  <c:v>4.18</c:v>
                </c:pt>
                <c:pt idx="32">
                  <c:v>4.18</c:v>
                </c:pt>
                <c:pt idx="33">
                  <c:v>4.1399999999999997</c:v>
                </c:pt>
                <c:pt idx="34">
                  <c:v>4.04</c:v>
                </c:pt>
                <c:pt idx="35">
                  <c:v>3.97</c:v>
                </c:pt>
                <c:pt idx="36">
                  <c:v>3.91</c:v>
                </c:pt>
                <c:pt idx="37">
                  <c:v>3.91</c:v>
                </c:pt>
                <c:pt idx="38">
                  <c:v>3.9</c:v>
                </c:pt>
                <c:pt idx="39">
                  <c:v>3.88</c:v>
                </c:pt>
                <c:pt idx="40">
                  <c:v>3.84</c:v>
                </c:pt>
                <c:pt idx="41">
                  <c:v>3.85</c:v>
                </c:pt>
                <c:pt idx="42">
                  <c:v>3.9</c:v>
                </c:pt>
                <c:pt idx="43">
                  <c:v>3.92</c:v>
                </c:pt>
                <c:pt idx="44">
                  <c:v>3.89</c:v>
                </c:pt>
                <c:pt idx="45">
                  <c:v>3.84</c:v>
                </c:pt>
                <c:pt idx="46">
                  <c:v>3.84</c:v>
                </c:pt>
                <c:pt idx="47">
                  <c:v>3.89</c:v>
                </c:pt>
                <c:pt idx="48">
                  <c:v>3.86</c:v>
                </c:pt>
                <c:pt idx="49">
                  <c:v>3.81</c:v>
                </c:pt>
                <c:pt idx="50">
                  <c:v>3.76</c:v>
                </c:pt>
                <c:pt idx="51">
                  <c:v>3.78</c:v>
                </c:pt>
                <c:pt idx="52">
                  <c:v>3.87</c:v>
                </c:pt>
                <c:pt idx="53">
                  <c:v>3.9</c:v>
                </c:pt>
                <c:pt idx="54">
                  <c:v>3.86</c:v>
                </c:pt>
                <c:pt idx="55">
                  <c:v>3.81</c:v>
                </c:pt>
                <c:pt idx="56">
                  <c:v>3.8</c:v>
                </c:pt>
                <c:pt idx="57">
                  <c:v>3.82</c:v>
                </c:pt>
                <c:pt idx="58">
                  <c:v>3.84</c:v>
                </c:pt>
                <c:pt idx="59">
                  <c:v>3.9</c:v>
                </c:pt>
                <c:pt idx="60">
                  <c:v>3.9</c:v>
                </c:pt>
                <c:pt idx="61">
                  <c:v>3.9</c:v>
                </c:pt>
                <c:pt idx="62">
                  <c:v>3.91</c:v>
                </c:pt>
                <c:pt idx="63">
                  <c:v>3.98</c:v>
                </c:pt>
                <c:pt idx="64">
                  <c:v>4.05</c:v>
                </c:pt>
                <c:pt idx="65">
                  <c:v>4.08</c:v>
                </c:pt>
                <c:pt idx="66">
                  <c:v>4.08</c:v>
                </c:pt>
                <c:pt idx="67">
                  <c:v>4.05</c:v>
                </c:pt>
                <c:pt idx="68">
                  <c:v>4.07</c:v>
                </c:pt>
                <c:pt idx="69">
                  <c:v>3.88</c:v>
                </c:pt>
                <c:pt idx="70">
                  <c:v>3.84</c:v>
                </c:pt>
                <c:pt idx="71">
                  <c:v>3.76</c:v>
                </c:pt>
                <c:pt idx="72">
                  <c:v>3.69</c:v>
                </c:pt>
                <c:pt idx="73">
                  <c:v>3.66</c:v>
                </c:pt>
                <c:pt idx="74">
                  <c:v>3.64</c:v>
                </c:pt>
                <c:pt idx="75">
                  <c:v>3.62</c:v>
                </c:pt>
                <c:pt idx="76">
                  <c:v>3.6</c:v>
                </c:pt>
                <c:pt idx="77">
                  <c:v>3.56</c:v>
                </c:pt>
                <c:pt idx="78">
                  <c:v>3.5</c:v>
                </c:pt>
                <c:pt idx="79">
                  <c:v>3.61</c:v>
                </c:pt>
                <c:pt idx="80">
                  <c:v>3.72</c:v>
                </c:pt>
                <c:pt idx="81">
                  <c:v>3.75</c:v>
                </c:pt>
                <c:pt idx="82">
                  <c:v>3.74</c:v>
                </c:pt>
                <c:pt idx="83">
                  <c:v>3.63</c:v>
                </c:pt>
                <c:pt idx="84">
                  <c:v>3.6</c:v>
                </c:pt>
                <c:pt idx="85">
                  <c:v>3.59</c:v>
                </c:pt>
                <c:pt idx="86">
                  <c:v>3.7</c:v>
                </c:pt>
                <c:pt idx="87">
                  <c:v>3.75</c:v>
                </c:pt>
                <c:pt idx="88">
                  <c:v>3.78</c:v>
                </c:pt>
                <c:pt idx="89">
                  <c:v>3.72</c:v>
                </c:pt>
                <c:pt idx="90">
                  <c:v>3.74</c:v>
                </c:pt>
                <c:pt idx="91">
                  <c:v>3.79</c:v>
                </c:pt>
                <c:pt idx="92">
                  <c:v>3.82</c:v>
                </c:pt>
                <c:pt idx="93">
                  <c:v>3.83</c:v>
                </c:pt>
                <c:pt idx="94">
                  <c:v>3.82</c:v>
                </c:pt>
                <c:pt idx="95">
                  <c:v>3.79</c:v>
                </c:pt>
                <c:pt idx="96">
                  <c:v>3.76</c:v>
                </c:pt>
                <c:pt idx="97">
                  <c:v>3.75</c:v>
                </c:pt>
                <c:pt idx="98">
                  <c:v>3.76</c:v>
                </c:pt>
                <c:pt idx="99">
                  <c:v>3.78</c:v>
                </c:pt>
                <c:pt idx="100">
                  <c:v>3.8</c:v>
                </c:pt>
                <c:pt idx="101">
                  <c:v>3.85</c:v>
                </c:pt>
                <c:pt idx="102">
                  <c:v>3.84</c:v>
                </c:pt>
                <c:pt idx="103">
                  <c:v>3.73</c:v>
                </c:pt>
                <c:pt idx="104">
                  <c:v>3.63</c:v>
                </c:pt>
                <c:pt idx="105">
                  <c:v>3.67</c:v>
                </c:pt>
                <c:pt idx="106">
                  <c:v>3.7</c:v>
                </c:pt>
                <c:pt idx="107">
                  <c:v>3.77</c:v>
                </c:pt>
                <c:pt idx="108">
                  <c:v>3.85</c:v>
                </c:pt>
                <c:pt idx="109">
                  <c:v>3.85</c:v>
                </c:pt>
                <c:pt idx="110">
                  <c:v>3.83</c:v>
                </c:pt>
                <c:pt idx="111">
                  <c:v>3.78</c:v>
                </c:pt>
                <c:pt idx="112">
                  <c:v>3.73</c:v>
                </c:pt>
                <c:pt idx="113">
                  <c:v>3.8</c:v>
                </c:pt>
                <c:pt idx="114">
                  <c:v>3.95</c:v>
                </c:pt>
                <c:pt idx="115">
                  <c:v>4.12</c:v>
                </c:pt>
                <c:pt idx="116">
                  <c:v>4.25</c:v>
                </c:pt>
                <c:pt idx="117">
                  <c:v>4.45</c:v>
                </c:pt>
                <c:pt idx="118">
                  <c:v>4.51</c:v>
                </c:pt>
                <c:pt idx="119">
                  <c:v>4.5599999999999996</c:v>
                </c:pt>
                <c:pt idx="120">
                  <c:v>4.62</c:v>
                </c:pt>
                <c:pt idx="121">
                  <c:v>4.5999999999999996</c:v>
                </c:pt>
                <c:pt idx="122">
                  <c:v>4.58</c:v>
                </c:pt>
                <c:pt idx="123">
                  <c:v>4.5</c:v>
                </c:pt>
                <c:pt idx="124">
                  <c:v>4.4000000000000004</c:v>
                </c:pt>
                <c:pt idx="125">
                  <c:v>4.2300000000000004</c:v>
                </c:pt>
                <c:pt idx="126">
                  <c:v>4.1500000000000004</c:v>
                </c:pt>
                <c:pt idx="127">
                  <c:v>4.1399999999999997</c:v>
                </c:pt>
                <c:pt idx="128">
                  <c:v>4.22</c:v>
                </c:pt>
                <c:pt idx="129">
                  <c:v>4.3</c:v>
                </c:pt>
                <c:pt idx="130">
                  <c:v>4.3899999999999997</c:v>
                </c:pt>
                <c:pt idx="131">
                  <c:v>4.3899999999999997</c:v>
                </c:pt>
                <c:pt idx="132">
                  <c:v>4.5199999999999996</c:v>
                </c:pt>
                <c:pt idx="133">
                  <c:v>4.5199999999999996</c:v>
                </c:pt>
                <c:pt idx="134">
                  <c:v>4.53</c:v>
                </c:pt>
                <c:pt idx="135">
                  <c:v>4.4400000000000004</c:v>
                </c:pt>
                <c:pt idx="136">
                  <c:v>4.3600000000000003</c:v>
                </c:pt>
                <c:pt idx="137">
                  <c:v>4.3899999999999997</c:v>
                </c:pt>
                <c:pt idx="138">
                  <c:v>4.5</c:v>
                </c:pt>
                <c:pt idx="139">
                  <c:v>4.66</c:v>
                </c:pt>
                <c:pt idx="140">
                  <c:v>4.7699999999999996</c:v>
                </c:pt>
                <c:pt idx="141">
                  <c:v>4.75</c:v>
                </c:pt>
                <c:pt idx="142">
                  <c:v>4.7300000000000004</c:v>
                </c:pt>
                <c:pt idx="143">
                  <c:v>4.72</c:v>
                </c:pt>
                <c:pt idx="144">
                  <c:v>4.79</c:v>
                </c:pt>
                <c:pt idx="145">
                  <c:v>4.91</c:v>
                </c:pt>
                <c:pt idx="146">
                  <c:v>4.97</c:v>
                </c:pt>
                <c:pt idx="147">
                  <c:v>4.99</c:v>
                </c:pt>
                <c:pt idx="148">
                  <c:v>5.05</c:v>
                </c:pt>
                <c:pt idx="149">
                  <c:v>5</c:v>
                </c:pt>
                <c:pt idx="150">
                  <c:v>4.91</c:v>
                </c:pt>
                <c:pt idx="151">
                  <c:v>4.8899999999999997</c:v>
                </c:pt>
                <c:pt idx="152">
                  <c:v>4.8499999999999996</c:v>
                </c:pt>
                <c:pt idx="153">
                  <c:v>4.83</c:v>
                </c:pt>
                <c:pt idx="154">
                  <c:v>4.82</c:v>
                </c:pt>
                <c:pt idx="155">
                  <c:v>4.8099999999999996</c:v>
                </c:pt>
                <c:pt idx="156">
                  <c:v>4.8099999999999996</c:v>
                </c:pt>
                <c:pt idx="157">
                  <c:v>4.82</c:v>
                </c:pt>
                <c:pt idx="158">
                  <c:v>4.8099999999999996</c:v>
                </c:pt>
                <c:pt idx="159">
                  <c:v>4.8899999999999997</c:v>
                </c:pt>
                <c:pt idx="160">
                  <c:v>5</c:v>
                </c:pt>
                <c:pt idx="161">
                  <c:v>5.19</c:v>
                </c:pt>
                <c:pt idx="162">
                  <c:v>5.3</c:v>
                </c:pt>
                <c:pt idx="163">
                  <c:v>5.39</c:v>
                </c:pt>
                <c:pt idx="164">
                  <c:v>5.38</c:v>
                </c:pt>
                <c:pt idx="165">
                  <c:v>5.3</c:v>
                </c:pt>
                <c:pt idx="166">
                  <c:v>5.14</c:v>
                </c:pt>
                <c:pt idx="167">
                  <c:v>5.07</c:v>
                </c:pt>
                <c:pt idx="168">
                  <c:v>5.01</c:v>
                </c:pt>
                <c:pt idx="169">
                  <c:v>4.9400000000000004</c:v>
                </c:pt>
                <c:pt idx="170">
                  <c:v>4.9000000000000004</c:v>
                </c:pt>
                <c:pt idx="171">
                  <c:v>4.82</c:v>
                </c:pt>
                <c:pt idx="172">
                  <c:v>4.75</c:v>
                </c:pt>
                <c:pt idx="173">
                  <c:v>4.7</c:v>
                </c:pt>
                <c:pt idx="174">
                  <c:v>4.62</c:v>
                </c:pt>
                <c:pt idx="175">
                  <c:v>4.58</c:v>
                </c:pt>
                <c:pt idx="176">
                  <c:v>4.5999999999999996</c:v>
                </c:pt>
                <c:pt idx="177">
                  <c:v>4.68</c:v>
                </c:pt>
                <c:pt idx="178">
                  <c:v>4.68</c:v>
                </c:pt>
                <c:pt idx="179">
                  <c:v>4.75</c:v>
                </c:pt>
                <c:pt idx="180">
                  <c:v>4.7699999999999996</c:v>
                </c:pt>
                <c:pt idx="181">
                  <c:v>4.75</c:v>
                </c:pt>
                <c:pt idx="182">
                  <c:v>4.7300000000000004</c:v>
                </c:pt>
                <c:pt idx="183">
                  <c:v>4.7699999999999996</c:v>
                </c:pt>
                <c:pt idx="184">
                  <c:v>4.84</c:v>
                </c:pt>
                <c:pt idx="185">
                  <c:v>4.9000000000000004</c:v>
                </c:pt>
                <c:pt idx="186">
                  <c:v>4.96</c:v>
                </c:pt>
                <c:pt idx="187">
                  <c:v>4.92</c:v>
                </c:pt>
                <c:pt idx="188">
                  <c:v>4.87</c:v>
                </c:pt>
                <c:pt idx="189">
                  <c:v>4.8099999999999996</c:v>
                </c:pt>
                <c:pt idx="190">
                  <c:v>4.8</c:v>
                </c:pt>
                <c:pt idx="191">
                  <c:v>4.87</c:v>
                </c:pt>
                <c:pt idx="192">
                  <c:v>4.95</c:v>
                </c:pt>
                <c:pt idx="193">
                  <c:v>4.95</c:v>
                </c:pt>
                <c:pt idx="194">
                  <c:v>5</c:v>
                </c:pt>
                <c:pt idx="195">
                  <c:v>5</c:v>
                </c:pt>
                <c:pt idx="196">
                  <c:v>5.01</c:v>
                </c:pt>
                <c:pt idx="197">
                  <c:v>5.09</c:v>
                </c:pt>
                <c:pt idx="198">
                  <c:v>5.15</c:v>
                </c:pt>
                <c:pt idx="199">
                  <c:v>5.24</c:v>
                </c:pt>
                <c:pt idx="200">
                  <c:v>5.38</c:v>
                </c:pt>
                <c:pt idx="201">
                  <c:v>5.44</c:v>
                </c:pt>
                <c:pt idx="202">
                  <c:v>5.51</c:v>
                </c:pt>
                <c:pt idx="203">
                  <c:v>5.57</c:v>
                </c:pt>
                <c:pt idx="204">
                  <c:v>5.68</c:v>
                </c:pt>
                <c:pt idx="205">
                  <c:v>5.83</c:v>
                </c:pt>
                <c:pt idx="206">
                  <c:v>5.84</c:v>
                </c:pt>
                <c:pt idx="207">
                  <c:v>5.92</c:v>
                </c:pt>
                <c:pt idx="208">
                  <c:v>6</c:v>
                </c:pt>
                <c:pt idx="209">
                  <c:v>6.08</c:v>
                </c:pt>
                <c:pt idx="210">
                  <c:v>6.1</c:v>
                </c:pt>
                <c:pt idx="211">
                  <c:v>6.15</c:v>
                </c:pt>
                <c:pt idx="212">
                  <c:v>6.19</c:v>
                </c:pt>
                <c:pt idx="213">
                  <c:v>6.25</c:v>
                </c:pt>
                <c:pt idx="214">
                  <c:v>6.28</c:v>
                </c:pt>
                <c:pt idx="215">
                  <c:v>6.31</c:v>
                </c:pt>
                <c:pt idx="216">
                  <c:v>6.35</c:v>
                </c:pt>
                <c:pt idx="217">
                  <c:v>6.4</c:v>
                </c:pt>
                <c:pt idx="218">
                  <c:v>6.44</c:v>
                </c:pt>
                <c:pt idx="219">
                  <c:v>6.49</c:v>
                </c:pt>
                <c:pt idx="220">
                  <c:v>6.49</c:v>
                </c:pt>
                <c:pt idx="221">
                  <c:v>6.47</c:v>
                </c:pt>
                <c:pt idx="222">
                  <c:v>6.46</c:v>
                </c:pt>
                <c:pt idx="223">
                  <c:v>6.41</c:v>
                </c:pt>
                <c:pt idx="224">
                  <c:v>6.38</c:v>
                </c:pt>
                <c:pt idx="225">
                  <c:v>6.38</c:v>
                </c:pt>
                <c:pt idx="226">
                  <c:v>6.38</c:v>
                </c:pt>
                <c:pt idx="227">
                  <c:v>6.38</c:v>
                </c:pt>
                <c:pt idx="228">
                  <c:v>6.38</c:v>
                </c:pt>
                <c:pt idx="229">
                  <c:v>6.4</c:v>
                </c:pt>
                <c:pt idx="230">
                  <c:v>6.43</c:v>
                </c:pt>
                <c:pt idx="231">
                  <c:v>6.38</c:v>
                </c:pt>
                <c:pt idx="232">
                  <c:v>6.3</c:v>
                </c:pt>
                <c:pt idx="233">
                  <c:v>6.22</c:v>
                </c:pt>
                <c:pt idx="234">
                  <c:v>6.18</c:v>
                </c:pt>
                <c:pt idx="235">
                  <c:v>6.17</c:v>
                </c:pt>
                <c:pt idx="236">
                  <c:v>6.17</c:v>
                </c:pt>
                <c:pt idx="237">
                  <c:v>6.18</c:v>
                </c:pt>
                <c:pt idx="238">
                  <c:v>6.2</c:v>
                </c:pt>
                <c:pt idx="239">
                  <c:v>6.22</c:v>
                </c:pt>
                <c:pt idx="240">
                  <c:v>6.21</c:v>
                </c:pt>
                <c:pt idx="241">
                  <c:v>6.27</c:v>
                </c:pt>
                <c:pt idx="242">
                  <c:v>6.32</c:v>
                </c:pt>
                <c:pt idx="243">
                  <c:v>6.35</c:v>
                </c:pt>
                <c:pt idx="244">
                  <c:v>6.38</c:v>
                </c:pt>
                <c:pt idx="245">
                  <c:v>6.41</c:v>
                </c:pt>
                <c:pt idx="246">
                  <c:v>6.46</c:v>
                </c:pt>
                <c:pt idx="247">
                  <c:v>6.5</c:v>
                </c:pt>
                <c:pt idx="248">
                  <c:v>6.56</c:v>
                </c:pt>
                <c:pt idx="249">
                  <c:v>6.59</c:v>
                </c:pt>
                <c:pt idx="250">
                  <c:v>6.7</c:v>
                </c:pt>
                <c:pt idx="251">
                  <c:v>6.74</c:v>
                </c:pt>
                <c:pt idx="252">
                  <c:v>6.79</c:v>
                </c:pt>
                <c:pt idx="253">
                  <c:v>6.84</c:v>
                </c:pt>
                <c:pt idx="254">
                  <c:v>6.9</c:v>
                </c:pt>
                <c:pt idx="255">
                  <c:v>6.92</c:v>
                </c:pt>
                <c:pt idx="256">
                  <c:v>6.99</c:v>
                </c:pt>
                <c:pt idx="257">
                  <c:v>7.05</c:v>
                </c:pt>
                <c:pt idx="258">
                  <c:v>7.13</c:v>
                </c:pt>
                <c:pt idx="259">
                  <c:v>7.14</c:v>
                </c:pt>
                <c:pt idx="260">
                  <c:v>7.19</c:v>
                </c:pt>
                <c:pt idx="261">
                  <c:v>7.23</c:v>
                </c:pt>
                <c:pt idx="262">
                  <c:v>7.26</c:v>
                </c:pt>
                <c:pt idx="263">
                  <c:v>7.28</c:v>
                </c:pt>
                <c:pt idx="264">
                  <c:v>7.28</c:v>
                </c:pt>
                <c:pt idx="265">
                  <c:v>7.32</c:v>
                </c:pt>
                <c:pt idx="266">
                  <c:v>7.3</c:v>
                </c:pt>
                <c:pt idx="267">
                  <c:v>7.3</c:v>
                </c:pt>
                <c:pt idx="268">
                  <c:v>7.28</c:v>
                </c:pt>
                <c:pt idx="269">
                  <c:v>7.3</c:v>
                </c:pt>
                <c:pt idx="270">
                  <c:v>7.3</c:v>
                </c:pt>
                <c:pt idx="271">
                  <c:v>7.3</c:v>
                </c:pt>
                <c:pt idx="272">
                  <c:v>7.25</c:v>
                </c:pt>
                <c:pt idx="273">
                  <c:v>7.22</c:v>
                </c:pt>
                <c:pt idx="274">
                  <c:v>7.2</c:v>
                </c:pt>
                <c:pt idx="275">
                  <c:v>7.19</c:v>
                </c:pt>
                <c:pt idx="276">
                  <c:v>7.17</c:v>
                </c:pt>
                <c:pt idx="277">
                  <c:v>7.18</c:v>
                </c:pt>
                <c:pt idx="278">
                  <c:v>7.16</c:v>
                </c:pt>
                <c:pt idx="279">
                  <c:v>7.16</c:v>
                </c:pt>
                <c:pt idx="280">
                  <c:v>7.18</c:v>
                </c:pt>
                <c:pt idx="281">
                  <c:v>7.19</c:v>
                </c:pt>
                <c:pt idx="282">
                  <c:v>7.18</c:v>
                </c:pt>
                <c:pt idx="283">
                  <c:v>7.18</c:v>
                </c:pt>
                <c:pt idx="284">
                  <c:v>7.19</c:v>
                </c:pt>
                <c:pt idx="285">
                  <c:v>7.21</c:v>
                </c:pt>
                <c:pt idx="286">
                  <c:v>7.25</c:v>
                </c:pt>
                <c:pt idx="287">
                  <c:v>7.27</c:v>
                </c:pt>
                <c:pt idx="288">
                  <c:v>7.29</c:v>
                </c:pt>
                <c:pt idx="289">
                  <c:v>7.32</c:v>
                </c:pt>
                <c:pt idx="290">
                  <c:v>7.38</c:v>
                </c:pt>
                <c:pt idx="291">
                  <c:v>7.41</c:v>
                </c:pt>
                <c:pt idx="292">
                  <c:v>7.44</c:v>
                </c:pt>
                <c:pt idx="293">
                  <c:v>7.46</c:v>
                </c:pt>
                <c:pt idx="294">
                  <c:v>7.56</c:v>
                </c:pt>
                <c:pt idx="295">
                  <c:v>7.61</c:v>
                </c:pt>
                <c:pt idx="296">
                  <c:v>7.66</c:v>
                </c:pt>
                <c:pt idx="297">
                  <c:v>7.69</c:v>
                </c:pt>
                <c:pt idx="298">
                  <c:v>7.74</c:v>
                </c:pt>
                <c:pt idx="299">
                  <c:v>7.79</c:v>
                </c:pt>
                <c:pt idx="300">
                  <c:v>7.83</c:v>
                </c:pt>
                <c:pt idx="301">
                  <c:v>7.84</c:v>
                </c:pt>
                <c:pt idx="302">
                  <c:v>7.85</c:v>
                </c:pt>
                <c:pt idx="303">
                  <c:v>7.86</c:v>
                </c:pt>
                <c:pt idx="304">
                  <c:v>7.91</c:v>
                </c:pt>
                <c:pt idx="305">
                  <c:v>7.93</c:v>
                </c:pt>
                <c:pt idx="306">
                  <c:v>7.94</c:v>
                </c:pt>
                <c:pt idx="307">
                  <c:v>7.97</c:v>
                </c:pt>
                <c:pt idx="308">
                  <c:v>8.01</c:v>
                </c:pt>
                <c:pt idx="309">
                  <c:v>8.01</c:v>
                </c:pt>
                <c:pt idx="310">
                  <c:v>8.01</c:v>
                </c:pt>
                <c:pt idx="311">
                  <c:v>8.0299999999999994</c:v>
                </c:pt>
                <c:pt idx="312">
                  <c:v>8.06</c:v>
                </c:pt>
                <c:pt idx="313">
                  <c:v>8.0500000000000007</c:v>
                </c:pt>
                <c:pt idx="314">
                  <c:v>8.0399999999999991</c:v>
                </c:pt>
                <c:pt idx="315">
                  <c:v>8.0399999999999991</c:v>
                </c:pt>
                <c:pt idx="316">
                  <c:v>8.06</c:v>
                </c:pt>
                <c:pt idx="317">
                  <c:v>8.07</c:v>
                </c:pt>
                <c:pt idx="318">
                  <c:v>8.08</c:v>
                </c:pt>
                <c:pt idx="319">
                  <c:v>8.1</c:v>
                </c:pt>
                <c:pt idx="320">
                  <c:v>8.11</c:v>
                </c:pt>
                <c:pt idx="321">
                  <c:v>8.1</c:v>
                </c:pt>
                <c:pt idx="322">
                  <c:v>8.11</c:v>
                </c:pt>
                <c:pt idx="323">
                  <c:v>8.08</c:v>
                </c:pt>
                <c:pt idx="324">
                  <c:v>8.07</c:v>
                </c:pt>
                <c:pt idx="325">
                  <c:v>8.06</c:v>
                </c:pt>
                <c:pt idx="326">
                  <c:v>8.0500000000000007</c:v>
                </c:pt>
                <c:pt idx="327">
                  <c:v>8.0399999999999991</c:v>
                </c:pt>
                <c:pt idx="328">
                  <c:v>8.0399999999999991</c:v>
                </c:pt>
                <c:pt idx="329">
                  <c:v>8.0399999999999991</c:v>
                </c:pt>
                <c:pt idx="330">
                  <c:v>8.06</c:v>
                </c:pt>
                <c:pt idx="331">
                  <c:v>8.0399999999999991</c:v>
                </c:pt>
                <c:pt idx="332">
                  <c:v>8.02</c:v>
                </c:pt>
                <c:pt idx="333">
                  <c:v>8</c:v>
                </c:pt>
                <c:pt idx="334">
                  <c:v>8</c:v>
                </c:pt>
                <c:pt idx="335">
                  <c:v>8</c:v>
                </c:pt>
                <c:pt idx="336">
                  <c:v>8</c:v>
                </c:pt>
                <c:pt idx="337">
                  <c:v>8</c:v>
                </c:pt>
                <c:pt idx="338">
                  <c:v>8</c:v>
                </c:pt>
                <c:pt idx="339">
                  <c:v>8</c:v>
                </c:pt>
                <c:pt idx="340">
                  <c:v>8.01</c:v>
                </c:pt>
                <c:pt idx="341">
                  <c:v>8.0299999999999994</c:v>
                </c:pt>
                <c:pt idx="342">
                  <c:v>8.0500000000000007</c:v>
                </c:pt>
                <c:pt idx="343">
                  <c:v>8.07</c:v>
                </c:pt>
                <c:pt idx="344">
                  <c:v>8.07</c:v>
                </c:pt>
                <c:pt idx="345">
                  <c:v>8.09</c:v>
                </c:pt>
                <c:pt idx="346">
                  <c:v>8.1199999999999992</c:v>
                </c:pt>
                <c:pt idx="347">
                  <c:v>8.1199999999999992</c:v>
                </c:pt>
                <c:pt idx="348">
                  <c:v>8.14</c:v>
                </c:pt>
                <c:pt idx="349">
                  <c:v>8.18</c:v>
                </c:pt>
                <c:pt idx="350">
                  <c:v>8.18</c:v>
                </c:pt>
                <c:pt idx="351">
                  <c:v>8.18</c:v>
                </c:pt>
                <c:pt idx="352">
                  <c:v>8.1999999999999993</c:v>
                </c:pt>
                <c:pt idx="353">
                  <c:v>8.1999999999999993</c:v>
                </c:pt>
                <c:pt idx="354">
                  <c:v>8.2100000000000009</c:v>
                </c:pt>
                <c:pt idx="355">
                  <c:v>8.2200000000000006</c:v>
                </c:pt>
                <c:pt idx="356">
                  <c:v>8.24</c:v>
                </c:pt>
                <c:pt idx="357">
                  <c:v>8.2799999999999994</c:v>
                </c:pt>
                <c:pt idx="358">
                  <c:v>8.2899999999999991</c:v>
                </c:pt>
                <c:pt idx="359">
                  <c:v>8.3000000000000007</c:v>
                </c:pt>
                <c:pt idx="360">
                  <c:v>8.3000000000000007</c:v>
                </c:pt>
                <c:pt idx="361">
                  <c:v>8.2799999999999994</c:v>
                </c:pt>
                <c:pt idx="362">
                  <c:v>8.26</c:v>
                </c:pt>
                <c:pt idx="363">
                  <c:v>8.26</c:v>
                </c:pt>
                <c:pt idx="364">
                  <c:v>8.26</c:v>
                </c:pt>
                <c:pt idx="365">
                  <c:v>8.24</c:v>
                </c:pt>
                <c:pt idx="366">
                  <c:v>8.23</c:v>
                </c:pt>
                <c:pt idx="367">
                  <c:v>8.23</c:v>
                </c:pt>
                <c:pt idx="368">
                  <c:v>8.23</c:v>
                </c:pt>
                <c:pt idx="369">
                  <c:v>8.2200000000000006</c:v>
                </c:pt>
                <c:pt idx="370">
                  <c:v>8.17</c:v>
                </c:pt>
                <c:pt idx="371">
                  <c:v>8.16</c:v>
                </c:pt>
                <c:pt idx="372">
                  <c:v>8.15</c:v>
                </c:pt>
                <c:pt idx="373">
                  <c:v>8.15</c:v>
                </c:pt>
                <c:pt idx="374">
                  <c:v>8.15</c:v>
                </c:pt>
                <c:pt idx="375">
                  <c:v>8.17</c:v>
                </c:pt>
                <c:pt idx="376">
                  <c:v>8.19</c:v>
                </c:pt>
                <c:pt idx="377">
                  <c:v>8.2200000000000006</c:v>
                </c:pt>
                <c:pt idx="378">
                  <c:v>8.23</c:v>
                </c:pt>
                <c:pt idx="379">
                  <c:v>8.25</c:v>
                </c:pt>
                <c:pt idx="380">
                  <c:v>8.25</c:v>
                </c:pt>
                <c:pt idx="381">
                  <c:v>8.26</c:v>
                </c:pt>
                <c:pt idx="382">
                  <c:v>8.26</c:v>
                </c:pt>
                <c:pt idx="383">
                  <c:v>8.2799999999999994</c:v>
                </c:pt>
                <c:pt idx="384">
                  <c:v>8.2799999999999994</c:v>
                </c:pt>
                <c:pt idx="385">
                  <c:v>8.2799999999999994</c:v>
                </c:pt>
                <c:pt idx="386">
                  <c:v>8.2899999999999991</c:v>
                </c:pt>
                <c:pt idx="387">
                  <c:v>8.31</c:v>
                </c:pt>
                <c:pt idx="388">
                  <c:v>8.32</c:v>
                </c:pt>
                <c:pt idx="389">
                  <c:v>8.32</c:v>
                </c:pt>
                <c:pt idx="390">
                  <c:v>8.33</c:v>
                </c:pt>
                <c:pt idx="391">
                  <c:v>8.4</c:v>
                </c:pt>
                <c:pt idx="392">
                  <c:v>8.43</c:v>
                </c:pt>
                <c:pt idx="393">
                  <c:v>8.44</c:v>
                </c:pt>
                <c:pt idx="394">
                  <c:v>8.4600000000000009</c:v>
                </c:pt>
                <c:pt idx="395">
                  <c:v>8.48</c:v>
                </c:pt>
                <c:pt idx="396">
                  <c:v>8.48</c:v>
                </c:pt>
                <c:pt idx="397">
                  <c:v>8.49</c:v>
                </c:pt>
                <c:pt idx="398">
                  <c:v>8.4700000000000006</c:v>
                </c:pt>
                <c:pt idx="399">
                  <c:v>8.4499999999999993</c:v>
                </c:pt>
                <c:pt idx="400">
                  <c:v>8.4700000000000006</c:v>
                </c:pt>
                <c:pt idx="401">
                  <c:v>8.5</c:v>
                </c:pt>
                <c:pt idx="402">
                  <c:v>8.51</c:v>
                </c:pt>
                <c:pt idx="403">
                  <c:v>8.5399999999999991</c:v>
                </c:pt>
                <c:pt idx="404">
                  <c:v>8.58</c:v>
                </c:pt>
                <c:pt idx="405">
                  <c:v>8.6</c:v>
                </c:pt>
                <c:pt idx="406">
                  <c:v>8.6199999999999992</c:v>
                </c:pt>
                <c:pt idx="407">
                  <c:v>8.64</c:v>
                </c:pt>
                <c:pt idx="408">
                  <c:v>8.68</c:v>
                </c:pt>
                <c:pt idx="409">
                  <c:v>8.68</c:v>
                </c:pt>
                <c:pt idx="410">
                  <c:v>8.68</c:v>
                </c:pt>
                <c:pt idx="411">
                  <c:v>8.73</c:v>
                </c:pt>
                <c:pt idx="412">
                  <c:v>8.76</c:v>
                </c:pt>
                <c:pt idx="413">
                  <c:v>8.7799999999999994</c:v>
                </c:pt>
                <c:pt idx="414">
                  <c:v>8.8000000000000007</c:v>
                </c:pt>
                <c:pt idx="415">
                  <c:v>8.82</c:v>
                </c:pt>
                <c:pt idx="416">
                  <c:v>8.84</c:v>
                </c:pt>
                <c:pt idx="417">
                  <c:v>8.84</c:v>
                </c:pt>
                <c:pt idx="418">
                  <c:v>8.84</c:v>
                </c:pt>
                <c:pt idx="419">
                  <c:v>8.84</c:v>
                </c:pt>
                <c:pt idx="420">
                  <c:v>8.8800000000000008</c:v>
                </c:pt>
                <c:pt idx="421">
                  <c:v>8.8800000000000008</c:v>
                </c:pt>
                <c:pt idx="422">
                  <c:v>8.89</c:v>
                </c:pt>
                <c:pt idx="423">
                  <c:v>8.9</c:v>
                </c:pt>
                <c:pt idx="424">
                  <c:v>8.9</c:v>
                </c:pt>
                <c:pt idx="425">
                  <c:v>8.9</c:v>
                </c:pt>
                <c:pt idx="426">
                  <c:v>8.89</c:v>
                </c:pt>
                <c:pt idx="427">
                  <c:v>8.8699999999999992</c:v>
                </c:pt>
                <c:pt idx="428">
                  <c:v>8.85</c:v>
                </c:pt>
                <c:pt idx="429">
                  <c:v>8.85</c:v>
                </c:pt>
                <c:pt idx="430">
                  <c:v>8.84</c:v>
                </c:pt>
                <c:pt idx="431">
                  <c:v>8.84</c:v>
                </c:pt>
                <c:pt idx="432">
                  <c:v>8.86</c:v>
                </c:pt>
                <c:pt idx="433">
                  <c:v>8.85</c:v>
                </c:pt>
                <c:pt idx="434">
                  <c:v>8.84</c:v>
                </c:pt>
                <c:pt idx="435">
                  <c:v>8.83</c:v>
                </c:pt>
                <c:pt idx="436">
                  <c:v>8.82</c:v>
                </c:pt>
                <c:pt idx="437">
                  <c:v>8.82</c:v>
                </c:pt>
                <c:pt idx="438">
                  <c:v>8.81</c:v>
                </c:pt>
                <c:pt idx="439">
                  <c:v>8.81</c:v>
                </c:pt>
                <c:pt idx="440">
                  <c:v>8.81</c:v>
                </c:pt>
                <c:pt idx="441">
                  <c:v>8.8000000000000007</c:v>
                </c:pt>
                <c:pt idx="442">
                  <c:v>8.7799999999999994</c:v>
                </c:pt>
                <c:pt idx="443">
                  <c:v>8.75</c:v>
                </c:pt>
                <c:pt idx="444">
                  <c:v>8.6999999999999993</c:v>
                </c:pt>
                <c:pt idx="445">
                  <c:v>8.6999999999999993</c:v>
                </c:pt>
                <c:pt idx="446">
                  <c:v>8.7200000000000006</c:v>
                </c:pt>
                <c:pt idx="447">
                  <c:v>8.68</c:v>
                </c:pt>
                <c:pt idx="448">
                  <c:v>8.67</c:v>
                </c:pt>
                <c:pt idx="449">
                  <c:v>8.66</c:v>
                </c:pt>
                <c:pt idx="450">
                  <c:v>8.65</c:v>
                </c:pt>
                <c:pt idx="451">
                  <c:v>8.6300000000000008</c:v>
                </c:pt>
                <c:pt idx="452">
                  <c:v>8.59</c:v>
                </c:pt>
                <c:pt idx="453">
                  <c:v>8.5500000000000007</c:v>
                </c:pt>
                <c:pt idx="454">
                  <c:v>8.52</c:v>
                </c:pt>
                <c:pt idx="455">
                  <c:v>8.5</c:v>
                </c:pt>
                <c:pt idx="456">
                  <c:v>8.4600000000000009</c:v>
                </c:pt>
                <c:pt idx="457">
                  <c:v>8.43</c:v>
                </c:pt>
                <c:pt idx="458">
                  <c:v>8.41</c:v>
                </c:pt>
                <c:pt idx="459">
                  <c:v>8.35</c:v>
                </c:pt>
                <c:pt idx="460">
                  <c:v>8.27</c:v>
                </c:pt>
                <c:pt idx="461">
                  <c:v>8.2200000000000006</c:v>
                </c:pt>
                <c:pt idx="462">
                  <c:v>8.19</c:v>
                </c:pt>
                <c:pt idx="463">
                  <c:v>8.18</c:v>
                </c:pt>
                <c:pt idx="464">
                  <c:v>8.17</c:v>
                </c:pt>
                <c:pt idx="465">
                  <c:v>8.1999999999999993</c:v>
                </c:pt>
                <c:pt idx="466">
                  <c:v>8.2200000000000006</c:v>
                </c:pt>
                <c:pt idx="467">
                  <c:v>8.1999999999999993</c:v>
                </c:pt>
                <c:pt idx="468">
                  <c:v>8.19</c:v>
                </c:pt>
                <c:pt idx="469">
                  <c:v>8.19</c:v>
                </c:pt>
                <c:pt idx="470">
                  <c:v>8.19</c:v>
                </c:pt>
                <c:pt idx="471">
                  <c:v>8.15</c:v>
                </c:pt>
                <c:pt idx="472">
                  <c:v>8.07</c:v>
                </c:pt>
                <c:pt idx="473">
                  <c:v>8.0399999999999991</c:v>
                </c:pt>
                <c:pt idx="474">
                  <c:v>7.98</c:v>
                </c:pt>
                <c:pt idx="475">
                  <c:v>7.98</c:v>
                </c:pt>
                <c:pt idx="476">
                  <c:v>7.96</c:v>
                </c:pt>
                <c:pt idx="477">
                  <c:v>7.98</c:v>
                </c:pt>
                <c:pt idx="478">
                  <c:v>7.99</c:v>
                </c:pt>
                <c:pt idx="479">
                  <c:v>8</c:v>
                </c:pt>
                <c:pt idx="480">
                  <c:v>8.01</c:v>
                </c:pt>
                <c:pt idx="481">
                  <c:v>8.0299999999999994</c:v>
                </c:pt>
                <c:pt idx="482">
                  <c:v>8.0399999999999991</c:v>
                </c:pt>
                <c:pt idx="483">
                  <c:v>8.06</c:v>
                </c:pt>
                <c:pt idx="484">
                  <c:v>8.07</c:v>
                </c:pt>
                <c:pt idx="485">
                  <c:v>8.1</c:v>
                </c:pt>
                <c:pt idx="486">
                  <c:v>8.14</c:v>
                </c:pt>
                <c:pt idx="487">
                  <c:v>8.17</c:v>
                </c:pt>
                <c:pt idx="488">
                  <c:v>8.1999999999999993</c:v>
                </c:pt>
                <c:pt idx="489">
                  <c:v>8.1999999999999993</c:v>
                </c:pt>
                <c:pt idx="490">
                  <c:v>8.23</c:v>
                </c:pt>
                <c:pt idx="491">
                  <c:v>8.23</c:v>
                </c:pt>
                <c:pt idx="492">
                  <c:v>8.26</c:v>
                </c:pt>
                <c:pt idx="493">
                  <c:v>8.2799999999999994</c:v>
                </c:pt>
                <c:pt idx="494">
                  <c:v>8.3000000000000007</c:v>
                </c:pt>
                <c:pt idx="495">
                  <c:v>8.32</c:v>
                </c:pt>
                <c:pt idx="496">
                  <c:v>8.35</c:v>
                </c:pt>
                <c:pt idx="497">
                  <c:v>8.3800000000000008</c:v>
                </c:pt>
                <c:pt idx="498">
                  <c:v>8.4</c:v>
                </c:pt>
                <c:pt idx="499">
                  <c:v>8.4499999999999993</c:v>
                </c:pt>
                <c:pt idx="500">
                  <c:v>8.48</c:v>
                </c:pt>
                <c:pt idx="501">
                  <c:v>8.48</c:v>
                </c:pt>
                <c:pt idx="502">
                  <c:v>8.51</c:v>
                </c:pt>
                <c:pt idx="503">
                  <c:v>8.51</c:v>
                </c:pt>
                <c:pt idx="504">
                  <c:v>8.51</c:v>
                </c:pt>
                <c:pt idx="505">
                  <c:v>8.5299999999999994</c:v>
                </c:pt>
                <c:pt idx="506">
                  <c:v>8.5500000000000007</c:v>
                </c:pt>
                <c:pt idx="507">
                  <c:v>8.56</c:v>
                </c:pt>
                <c:pt idx="508">
                  <c:v>8.57</c:v>
                </c:pt>
                <c:pt idx="509">
                  <c:v>8.58</c:v>
                </c:pt>
                <c:pt idx="510">
                  <c:v>8.6</c:v>
                </c:pt>
                <c:pt idx="511">
                  <c:v>8.61</c:v>
                </c:pt>
                <c:pt idx="512">
                  <c:v>8.64</c:v>
                </c:pt>
                <c:pt idx="513">
                  <c:v>8.65</c:v>
                </c:pt>
                <c:pt idx="514">
                  <c:v>8.69</c:v>
                </c:pt>
                <c:pt idx="515">
                  <c:v>8.6999999999999993</c:v>
                </c:pt>
                <c:pt idx="516">
                  <c:v>8.7200000000000006</c:v>
                </c:pt>
                <c:pt idx="517">
                  <c:v>8.7200000000000006</c:v>
                </c:pt>
                <c:pt idx="518">
                  <c:v>8.74</c:v>
                </c:pt>
                <c:pt idx="519">
                  <c:v>8.74</c:v>
                </c:pt>
                <c:pt idx="520">
                  <c:v>8.75</c:v>
                </c:pt>
                <c:pt idx="521">
                  <c:v>8.7799999999999994</c:v>
                </c:pt>
                <c:pt idx="522">
                  <c:v>8.82</c:v>
                </c:pt>
                <c:pt idx="523">
                  <c:v>8.84</c:v>
                </c:pt>
                <c:pt idx="524">
                  <c:v>8.84</c:v>
                </c:pt>
                <c:pt idx="525">
                  <c:v>8.85</c:v>
                </c:pt>
                <c:pt idx="526">
                  <c:v>8.86</c:v>
                </c:pt>
                <c:pt idx="527">
                  <c:v>8.8800000000000008</c:v>
                </c:pt>
                <c:pt idx="528">
                  <c:v>8.8800000000000008</c:v>
                </c:pt>
                <c:pt idx="529">
                  <c:v>8.8800000000000008</c:v>
                </c:pt>
                <c:pt idx="530">
                  <c:v>8.8800000000000008</c:v>
                </c:pt>
                <c:pt idx="531">
                  <c:v>8.8699999999999992</c:v>
                </c:pt>
                <c:pt idx="532">
                  <c:v>8.8800000000000008</c:v>
                </c:pt>
                <c:pt idx="533">
                  <c:v>8.8800000000000008</c:v>
                </c:pt>
                <c:pt idx="534">
                  <c:v>8.8800000000000008</c:v>
                </c:pt>
                <c:pt idx="535">
                  <c:v>8.8800000000000008</c:v>
                </c:pt>
                <c:pt idx="536">
                  <c:v>8.92</c:v>
                </c:pt>
                <c:pt idx="537">
                  <c:v>8.93</c:v>
                </c:pt>
                <c:pt idx="538">
                  <c:v>8.93</c:v>
                </c:pt>
                <c:pt idx="539">
                  <c:v>8.9499999999999993</c:v>
                </c:pt>
                <c:pt idx="540">
                  <c:v>9.01</c:v>
                </c:pt>
                <c:pt idx="541">
                  <c:v>9.01</c:v>
                </c:pt>
                <c:pt idx="542">
                  <c:v>9.01</c:v>
                </c:pt>
                <c:pt idx="543">
                  <c:v>9.01</c:v>
                </c:pt>
                <c:pt idx="544">
                  <c:v>9.01</c:v>
                </c:pt>
                <c:pt idx="545">
                  <c:v>9.02</c:v>
                </c:pt>
                <c:pt idx="546">
                  <c:v>9.0399999999999991</c:v>
                </c:pt>
                <c:pt idx="547">
                  <c:v>9.06</c:v>
                </c:pt>
                <c:pt idx="548">
                  <c:v>9.07</c:v>
                </c:pt>
                <c:pt idx="549">
                  <c:v>9.08</c:v>
                </c:pt>
                <c:pt idx="550">
                  <c:v>9.09</c:v>
                </c:pt>
                <c:pt idx="551">
                  <c:v>9.09</c:v>
                </c:pt>
                <c:pt idx="552">
                  <c:v>9.1199999999999992</c:v>
                </c:pt>
                <c:pt idx="553">
                  <c:v>9.1199999999999992</c:v>
                </c:pt>
                <c:pt idx="554">
                  <c:v>9.15</c:v>
                </c:pt>
                <c:pt idx="555">
                  <c:v>9.15</c:v>
                </c:pt>
                <c:pt idx="556">
                  <c:v>9.16</c:v>
                </c:pt>
                <c:pt idx="557">
                  <c:v>9.16</c:v>
                </c:pt>
                <c:pt idx="558">
                  <c:v>9.16</c:v>
                </c:pt>
                <c:pt idx="559">
                  <c:v>9.17</c:v>
                </c:pt>
                <c:pt idx="560">
                  <c:v>9.15</c:v>
                </c:pt>
                <c:pt idx="561">
                  <c:v>9.15</c:v>
                </c:pt>
                <c:pt idx="562">
                  <c:v>9.15</c:v>
                </c:pt>
                <c:pt idx="563">
                  <c:v>9.15</c:v>
                </c:pt>
                <c:pt idx="564">
                  <c:v>9.15</c:v>
                </c:pt>
                <c:pt idx="565">
                  <c:v>9.15</c:v>
                </c:pt>
                <c:pt idx="566">
                  <c:v>9.14</c:v>
                </c:pt>
                <c:pt idx="567">
                  <c:v>9.14</c:v>
                </c:pt>
                <c:pt idx="568">
                  <c:v>9.14</c:v>
                </c:pt>
                <c:pt idx="569">
                  <c:v>9.15</c:v>
                </c:pt>
                <c:pt idx="570">
                  <c:v>9.15</c:v>
                </c:pt>
                <c:pt idx="571">
                  <c:v>9.15</c:v>
                </c:pt>
                <c:pt idx="572">
                  <c:v>9.17</c:v>
                </c:pt>
                <c:pt idx="573">
                  <c:v>9.15</c:v>
                </c:pt>
                <c:pt idx="574">
                  <c:v>9.15</c:v>
                </c:pt>
                <c:pt idx="575">
                  <c:v>9.16</c:v>
                </c:pt>
                <c:pt idx="576">
                  <c:v>9.18</c:v>
                </c:pt>
                <c:pt idx="577">
                  <c:v>9.17</c:v>
                </c:pt>
                <c:pt idx="578">
                  <c:v>9.17</c:v>
                </c:pt>
                <c:pt idx="579">
                  <c:v>9.16</c:v>
                </c:pt>
                <c:pt idx="580">
                  <c:v>9.14</c:v>
                </c:pt>
                <c:pt idx="581">
                  <c:v>9.11</c:v>
                </c:pt>
                <c:pt idx="582">
                  <c:v>9.11</c:v>
                </c:pt>
                <c:pt idx="583">
                  <c:v>9.1</c:v>
                </c:pt>
                <c:pt idx="584">
                  <c:v>9.09</c:v>
                </c:pt>
                <c:pt idx="585">
                  <c:v>9.08</c:v>
                </c:pt>
                <c:pt idx="586">
                  <c:v>9.08</c:v>
                </c:pt>
                <c:pt idx="587">
                  <c:v>9.08</c:v>
                </c:pt>
                <c:pt idx="588">
                  <c:v>9.08</c:v>
                </c:pt>
                <c:pt idx="589">
                  <c:v>9.06</c:v>
                </c:pt>
                <c:pt idx="590">
                  <c:v>9.0399999999999991</c:v>
                </c:pt>
                <c:pt idx="591">
                  <c:v>9.0399999999999991</c:v>
                </c:pt>
                <c:pt idx="592">
                  <c:v>9.0399999999999991</c:v>
                </c:pt>
                <c:pt idx="593">
                  <c:v>9.0399999999999991</c:v>
                </c:pt>
                <c:pt idx="594">
                  <c:v>9.0500000000000007</c:v>
                </c:pt>
                <c:pt idx="595">
                  <c:v>9.0399999999999991</c:v>
                </c:pt>
                <c:pt idx="596">
                  <c:v>9.02</c:v>
                </c:pt>
                <c:pt idx="597">
                  <c:v>8.98</c:v>
                </c:pt>
                <c:pt idx="598">
                  <c:v>8.9600000000000009</c:v>
                </c:pt>
                <c:pt idx="599">
                  <c:v>8.9600000000000009</c:v>
                </c:pt>
                <c:pt idx="600">
                  <c:v>8.9499999999999993</c:v>
                </c:pt>
                <c:pt idx="601">
                  <c:v>8.9499999999999993</c:v>
                </c:pt>
                <c:pt idx="602">
                  <c:v>8.94</c:v>
                </c:pt>
                <c:pt idx="603">
                  <c:v>8.91</c:v>
                </c:pt>
                <c:pt idx="604">
                  <c:v>8.89</c:v>
                </c:pt>
                <c:pt idx="605">
                  <c:v>8.85</c:v>
                </c:pt>
                <c:pt idx="606">
                  <c:v>8.8800000000000008</c:v>
                </c:pt>
                <c:pt idx="607">
                  <c:v>8.8800000000000008</c:v>
                </c:pt>
                <c:pt idx="608">
                  <c:v>8.86</c:v>
                </c:pt>
                <c:pt idx="609">
                  <c:v>8.84</c:v>
                </c:pt>
                <c:pt idx="610">
                  <c:v>8.84</c:v>
                </c:pt>
                <c:pt idx="611">
                  <c:v>8.84</c:v>
                </c:pt>
                <c:pt idx="612">
                  <c:v>8.86</c:v>
                </c:pt>
                <c:pt idx="613">
                  <c:v>8.86</c:v>
                </c:pt>
                <c:pt idx="614">
                  <c:v>8.8699999999999992</c:v>
                </c:pt>
                <c:pt idx="615">
                  <c:v>8.8699999999999992</c:v>
                </c:pt>
                <c:pt idx="616">
                  <c:v>8.8699999999999992</c:v>
                </c:pt>
                <c:pt idx="617">
                  <c:v>8.8699999999999992</c:v>
                </c:pt>
                <c:pt idx="618">
                  <c:v>8.8800000000000008</c:v>
                </c:pt>
                <c:pt idx="619">
                  <c:v>8.8800000000000008</c:v>
                </c:pt>
                <c:pt idx="620">
                  <c:v>8.8800000000000008</c:v>
                </c:pt>
                <c:pt idx="621">
                  <c:v>8.8800000000000008</c:v>
                </c:pt>
                <c:pt idx="622">
                  <c:v>8.89</c:v>
                </c:pt>
                <c:pt idx="623">
                  <c:v>8.9</c:v>
                </c:pt>
                <c:pt idx="624">
                  <c:v>8.93</c:v>
                </c:pt>
                <c:pt idx="625">
                  <c:v>8.94</c:v>
                </c:pt>
                <c:pt idx="626">
                  <c:v>8.9700000000000006</c:v>
                </c:pt>
                <c:pt idx="627">
                  <c:v>9</c:v>
                </c:pt>
                <c:pt idx="628">
                  <c:v>9.0399999999999991</c:v>
                </c:pt>
                <c:pt idx="629">
                  <c:v>9.07</c:v>
                </c:pt>
                <c:pt idx="630">
                  <c:v>9.09</c:v>
                </c:pt>
                <c:pt idx="631">
                  <c:v>9.09</c:v>
                </c:pt>
                <c:pt idx="632">
                  <c:v>9.1</c:v>
                </c:pt>
                <c:pt idx="633">
                  <c:v>9.14</c:v>
                </c:pt>
                <c:pt idx="634">
                  <c:v>9.15</c:v>
                </c:pt>
                <c:pt idx="635">
                  <c:v>9.18</c:v>
                </c:pt>
                <c:pt idx="636">
                  <c:v>9.18</c:v>
                </c:pt>
                <c:pt idx="637">
                  <c:v>9.1999999999999993</c:v>
                </c:pt>
                <c:pt idx="638">
                  <c:v>9.25</c:v>
                </c:pt>
                <c:pt idx="639">
                  <c:v>9.3000000000000007</c:v>
                </c:pt>
                <c:pt idx="640">
                  <c:v>9.32</c:v>
                </c:pt>
                <c:pt idx="641">
                  <c:v>9.35</c:v>
                </c:pt>
                <c:pt idx="642">
                  <c:v>9.3800000000000008</c:v>
                </c:pt>
                <c:pt idx="643">
                  <c:v>9.4</c:v>
                </c:pt>
                <c:pt idx="644">
                  <c:v>9.44</c:v>
                </c:pt>
                <c:pt idx="645">
                  <c:v>9.4700000000000006</c:v>
                </c:pt>
                <c:pt idx="646">
                  <c:v>9.5</c:v>
                </c:pt>
                <c:pt idx="647">
                  <c:v>9.51</c:v>
                </c:pt>
                <c:pt idx="648">
                  <c:v>9.5299999999999994</c:v>
                </c:pt>
                <c:pt idx="649">
                  <c:v>9.5299999999999994</c:v>
                </c:pt>
                <c:pt idx="650">
                  <c:v>9.5299999999999994</c:v>
                </c:pt>
                <c:pt idx="651">
                  <c:v>9.5500000000000007</c:v>
                </c:pt>
                <c:pt idx="652">
                  <c:v>9.56</c:v>
                </c:pt>
                <c:pt idx="653">
                  <c:v>9.56</c:v>
                </c:pt>
                <c:pt idx="654">
                  <c:v>9.57</c:v>
                </c:pt>
                <c:pt idx="655">
                  <c:v>9.57</c:v>
                </c:pt>
                <c:pt idx="656">
                  <c:v>9.56</c:v>
                </c:pt>
                <c:pt idx="657">
                  <c:v>9.56</c:v>
                </c:pt>
                <c:pt idx="658">
                  <c:v>9.5500000000000007</c:v>
                </c:pt>
                <c:pt idx="659">
                  <c:v>9.52</c:v>
                </c:pt>
                <c:pt idx="660">
                  <c:v>9.52</c:v>
                </c:pt>
                <c:pt idx="661">
                  <c:v>9.5</c:v>
                </c:pt>
                <c:pt idx="662">
                  <c:v>9.49</c:v>
                </c:pt>
                <c:pt idx="663">
                  <c:v>9.4700000000000006</c:v>
                </c:pt>
                <c:pt idx="664">
                  <c:v>9.4700000000000006</c:v>
                </c:pt>
                <c:pt idx="665">
                  <c:v>9.4600000000000009</c:v>
                </c:pt>
                <c:pt idx="666">
                  <c:v>9.4600000000000009</c:v>
                </c:pt>
                <c:pt idx="667">
                  <c:v>9.4499999999999993</c:v>
                </c:pt>
                <c:pt idx="668">
                  <c:v>9.42</c:v>
                </c:pt>
                <c:pt idx="669">
                  <c:v>9.4</c:v>
                </c:pt>
                <c:pt idx="670">
                  <c:v>9.39</c:v>
                </c:pt>
                <c:pt idx="671">
                  <c:v>9.3699999999999992</c:v>
                </c:pt>
                <c:pt idx="672">
                  <c:v>9.34</c:v>
                </c:pt>
                <c:pt idx="673">
                  <c:v>9.34</c:v>
                </c:pt>
                <c:pt idx="674">
                  <c:v>9.35</c:v>
                </c:pt>
                <c:pt idx="675">
                  <c:v>9.35</c:v>
                </c:pt>
                <c:pt idx="676">
                  <c:v>9.3699999999999992</c:v>
                </c:pt>
                <c:pt idx="677">
                  <c:v>9.3699999999999992</c:v>
                </c:pt>
                <c:pt idx="678">
                  <c:v>9.3699999999999992</c:v>
                </c:pt>
                <c:pt idx="679">
                  <c:v>9.34</c:v>
                </c:pt>
                <c:pt idx="680">
                  <c:v>9.34</c:v>
                </c:pt>
                <c:pt idx="681">
                  <c:v>9.33</c:v>
                </c:pt>
                <c:pt idx="682">
                  <c:v>9.33</c:v>
                </c:pt>
                <c:pt idx="683">
                  <c:v>9.32</c:v>
                </c:pt>
                <c:pt idx="684">
                  <c:v>9.36</c:v>
                </c:pt>
                <c:pt idx="685">
                  <c:v>9.33</c:v>
                </c:pt>
                <c:pt idx="686">
                  <c:v>9.33</c:v>
                </c:pt>
                <c:pt idx="687">
                  <c:v>9.3699999999999992</c:v>
                </c:pt>
                <c:pt idx="688">
                  <c:v>9.39</c:v>
                </c:pt>
                <c:pt idx="689">
                  <c:v>9.41</c:v>
                </c:pt>
                <c:pt idx="690">
                  <c:v>9.43</c:v>
                </c:pt>
                <c:pt idx="691">
                  <c:v>9.44</c:v>
                </c:pt>
                <c:pt idx="692">
                  <c:v>9.43</c:v>
                </c:pt>
                <c:pt idx="693">
                  <c:v>9.42</c:v>
                </c:pt>
                <c:pt idx="694">
                  <c:v>9.41</c:v>
                </c:pt>
                <c:pt idx="695">
                  <c:v>9.4</c:v>
                </c:pt>
                <c:pt idx="696">
                  <c:v>9.4</c:v>
                </c:pt>
                <c:pt idx="697">
                  <c:v>9.4</c:v>
                </c:pt>
                <c:pt idx="698">
                  <c:v>9.4</c:v>
                </c:pt>
                <c:pt idx="699">
                  <c:v>9.4</c:v>
                </c:pt>
                <c:pt idx="700">
                  <c:v>9.4</c:v>
                </c:pt>
                <c:pt idx="701">
                  <c:v>9.36</c:v>
                </c:pt>
                <c:pt idx="702">
                  <c:v>9.34</c:v>
                </c:pt>
                <c:pt idx="703">
                  <c:v>9.32</c:v>
                </c:pt>
                <c:pt idx="704">
                  <c:v>9.3000000000000007</c:v>
                </c:pt>
                <c:pt idx="705">
                  <c:v>9.25</c:v>
                </c:pt>
                <c:pt idx="706">
                  <c:v>9.23</c:v>
                </c:pt>
                <c:pt idx="707">
                  <c:v>9.2200000000000006</c:v>
                </c:pt>
                <c:pt idx="708">
                  <c:v>9.1999999999999993</c:v>
                </c:pt>
                <c:pt idx="709">
                  <c:v>9.19</c:v>
                </c:pt>
                <c:pt idx="710">
                  <c:v>9.16</c:v>
                </c:pt>
                <c:pt idx="711">
                  <c:v>9.1300000000000008</c:v>
                </c:pt>
                <c:pt idx="712">
                  <c:v>9.11</c:v>
                </c:pt>
                <c:pt idx="713">
                  <c:v>9.08</c:v>
                </c:pt>
                <c:pt idx="714">
                  <c:v>9.0299999999999994</c:v>
                </c:pt>
                <c:pt idx="715">
                  <c:v>9.0299999999999994</c:v>
                </c:pt>
                <c:pt idx="716">
                  <c:v>9</c:v>
                </c:pt>
                <c:pt idx="717">
                  <c:v>8.98</c:v>
                </c:pt>
                <c:pt idx="718">
                  <c:v>8.98</c:v>
                </c:pt>
                <c:pt idx="719">
                  <c:v>8.9499999999999993</c:v>
                </c:pt>
                <c:pt idx="720">
                  <c:v>8.91</c:v>
                </c:pt>
                <c:pt idx="721">
                  <c:v>8.8699999999999992</c:v>
                </c:pt>
                <c:pt idx="722">
                  <c:v>8.84</c:v>
                </c:pt>
                <c:pt idx="723">
                  <c:v>8.81</c:v>
                </c:pt>
                <c:pt idx="724">
                  <c:v>8.7899999999999991</c:v>
                </c:pt>
                <c:pt idx="725">
                  <c:v>8.76</c:v>
                </c:pt>
                <c:pt idx="726">
                  <c:v>8.75</c:v>
                </c:pt>
                <c:pt idx="727">
                  <c:v>8.7100000000000009</c:v>
                </c:pt>
                <c:pt idx="728">
                  <c:v>8.69</c:v>
                </c:pt>
                <c:pt idx="729">
                  <c:v>8.6300000000000008</c:v>
                </c:pt>
                <c:pt idx="730">
                  <c:v>8.57</c:v>
                </c:pt>
                <c:pt idx="731">
                  <c:v>8.5399999999999991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5770-4C99-9C7C-D999E558CF85}"/>
            </c:ext>
          </c:extLst>
        </c:ser>
        <c:ser>
          <c:idx val="11"/>
          <c:order val="1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DATOS!$AC$3:$AC$734</c:f>
              <c:numCache>
                <c:formatCode>0.00</c:formatCode>
                <c:ptCount val="732"/>
                <c:pt idx="0">
                  <c:v>8.51</c:v>
                </c:pt>
                <c:pt idx="1">
                  <c:v>8.4499999999999993</c:v>
                </c:pt>
                <c:pt idx="2">
                  <c:v>8.43</c:v>
                </c:pt>
                <c:pt idx="3">
                  <c:v>8.35</c:v>
                </c:pt>
                <c:pt idx="4">
                  <c:v>8.31</c:v>
                </c:pt>
                <c:pt idx="5">
                  <c:v>8.23</c:v>
                </c:pt>
                <c:pt idx="6">
                  <c:v>8.17</c:v>
                </c:pt>
                <c:pt idx="7">
                  <c:v>8.1</c:v>
                </c:pt>
                <c:pt idx="8">
                  <c:v>8.06</c:v>
                </c:pt>
                <c:pt idx="9">
                  <c:v>8.0399999999999991</c:v>
                </c:pt>
                <c:pt idx="10">
                  <c:v>7.97</c:v>
                </c:pt>
                <c:pt idx="11">
                  <c:v>7.94</c:v>
                </c:pt>
                <c:pt idx="12">
                  <c:v>7.84</c:v>
                </c:pt>
                <c:pt idx="13">
                  <c:v>7.85</c:v>
                </c:pt>
                <c:pt idx="14">
                  <c:v>7.83</c:v>
                </c:pt>
                <c:pt idx="15">
                  <c:v>7.8</c:v>
                </c:pt>
                <c:pt idx="16">
                  <c:v>7.76</c:v>
                </c:pt>
                <c:pt idx="17">
                  <c:v>7.77</c:v>
                </c:pt>
                <c:pt idx="18">
                  <c:v>7.76</c:v>
                </c:pt>
                <c:pt idx="19">
                  <c:v>7.74</c:v>
                </c:pt>
                <c:pt idx="20">
                  <c:v>7.72</c:v>
                </c:pt>
                <c:pt idx="21">
                  <c:v>7.68</c:v>
                </c:pt>
                <c:pt idx="22">
                  <c:v>7.65</c:v>
                </c:pt>
                <c:pt idx="23">
                  <c:v>7.58</c:v>
                </c:pt>
                <c:pt idx="24">
                  <c:v>7.54</c:v>
                </c:pt>
                <c:pt idx="25">
                  <c:v>7.5</c:v>
                </c:pt>
                <c:pt idx="26">
                  <c:v>7.44</c:v>
                </c:pt>
                <c:pt idx="27">
                  <c:v>7.39</c:v>
                </c:pt>
                <c:pt idx="28">
                  <c:v>7.36</c:v>
                </c:pt>
                <c:pt idx="29">
                  <c:v>7.35</c:v>
                </c:pt>
                <c:pt idx="30">
                  <c:v>7.32</c:v>
                </c:pt>
                <c:pt idx="31">
                  <c:v>7.21</c:v>
                </c:pt>
                <c:pt idx="32">
                  <c:v>7.17</c:v>
                </c:pt>
                <c:pt idx="33">
                  <c:v>7.14</c:v>
                </c:pt>
                <c:pt idx="34">
                  <c:v>7.13</c:v>
                </c:pt>
                <c:pt idx="35">
                  <c:v>7.1</c:v>
                </c:pt>
                <c:pt idx="36">
                  <c:v>7.09</c:v>
                </c:pt>
                <c:pt idx="37">
                  <c:v>7.05</c:v>
                </c:pt>
                <c:pt idx="38">
                  <c:v>7.02</c:v>
                </c:pt>
                <c:pt idx="39">
                  <c:v>7</c:v>
                </c:pt>
                <c:pt idx="40">
                  <c:v>6.99</c:v>
                </c:pt>
                <c:pt idx="41">
                  <c:v>6.92</c:v>
                </c:pt>
                <c:pt idx="42">
                  <c:v>6.84</c:v>
                </c:pt>
                <c:pt idx="43">
                  <c:v>6.73</c:v>
                </c:pt>
                <c:pt idx="44">
                  <c:v>6.68</c:v>
                </c:pt>
                <c:pt idx="45">
                  <c:v>6.61</c:v>
                </c:pt>
                <c:pt idx="46">
                  <c:v>6.56</c:v>
                </c:pt>
                <c:pt idx="47">
                  <c:v>6.51</c:v>
                </c:pt>
                <c:pt idx="48">
                  <c:v>6.45</c:v>
                </c:pt>
                <c:pt idx="49">
                  <c:v>6.4</c:v>
                </c:pt>
                <c:pt idx="50">
                  <c:v>6.33</c:v>
                </c:pt>
                <c:pt idx="51">
                  <c:v>6.28</c:v>
                </c:pt>
                <c:pt idx="52">
                  <c:v>6.23</c:v>
                </c:pt>
                <c:pt idx="53">
                  <c:v>6.19</c:v>
                </c:pt>
                <c:pt idx="54">
                  <c:v>6.15</c:v>
                </c:pt>
                <c:pt idx="55">
                  <c:v>6.12</c:v>
                </c:pt>
                <c:pt idx="56">
                  <c:v>6.06</c:v>
                </c:pt>
                <c:pt idx="57">
                  <c:v>6.08</c:v>
                </c:pt>
                <c:pt idx="58">
                  <c:v>6.15</c:v>
                </c:pt>
                <c:pt idx="59">
                  <c:v>6.18</c:v>
                </c:pt>
                <c:pt idx="60">
                  <c:v>6.11</c:v>
                </c:pt>
                <c:pt idx="61">
                  <c:v>6.09</c:v>
                </c:pt>
                <c:pt idx="62">
                  <c:v>5.96</c:v>
                </c:pt>
                <c:pt idx="63">
                  <c:v>5.92</c:v>
                </c:pt>
                <c:pt idx="64">
                  <c:v>5.9</c:v>
                </c:pt>
                <c:pt idx="65">
                  <c:v>5.87</c:v>
                </c:pt>
                <c:pt idx="66">
                  <c:v>5.8</c:v>
                </c:pt>
                <c:pt idx="67">
                  <c:v>5.79</c:v>
                </c:pt>
                <c:pt idx="68">
                  <c:v>5.77</c:v>
                </c:pt>
                <c:pt idx="69">
                  <c:v>5.71</c:v>
                </c:pt>
                <c:pt idx="70">
                  <c:v>5.64</c:v>
                </c:pt>
                <c:pt idx="71">
                  <c:v>5.6</c:v>
                </c:pt>
                <c:pt idx="72">
                  <c:v>5.58</c:v>
                </c:pt>
                <c:pt idx="73">
                  <c:v>5.55</c:v>
                </c:pt>
                <c:pt idx="74">
                  <c:v>5.5</c:v>
                </c:pt>
                <c:pt idx="75">
                  <c:v>5.52</c:v>
                </c:pt>
                <c:pt idx="76">
                  <c:v>5.5</c:v>
                </c:pt>
                <c:pt idx="77">
                  <c:v>5.49</c:v>
                </c:pt>
                <c:pt idx="78">
                  <c:v>5.46</c:v>
                </c:pt>
                <c:pt idx="79">
                  <c:v>5.43</c:v>
                </c:pt>
                <c:pt idx="80">
                  <c:v>5.4</c:v>
                </c:pt>
                <c:pt idx="81">
                  <c:v>5.49</c:v>
                </c:pt>
                <c:pt idx="82">
                  <c:v>5.6</c:v>
                </c:pt>
                <c:pt idx="83">
                  <c:v>5.65</c:v>
                </c:pt>
                <c:pt idx="84">
                  <c:v>5.66</c:v>
                </c:pt>
                <c:pt idx="85">
                  <c:v>5.66</c:v>
                </c:pt>
                <c:pt idx="86">
                  <c:v>5.67</c:v>
                </c:pt>
                <c:pt idx="87">
                  <c:v>5.69</c:v>
                </c:pt>
                <c:pt idx="88">
                  <c:v>5.7</c:v>
                </c:pt>
                <c:pt idx="89">
                  <c:v>5.74</c:v>
                </c:pt>
                <c:pt idx="90">
                  <c:v>5.78</c:v>
                </c:pt>
                <c:pt idx="91">
                  <c:v>5.8</c:v>
                </c:pt>
                <c:pt idx="92">
                  <c:v>5.83</c:v>
                </c:pt>
                <c:pt idx="93">
                  <c:v>5.89</c:v>
                </c:pt>
                <c:pt idx="94">
                  <c:v>5.96</c:v>
                </c:pt>
                <c:pt idx="95">
                  <c:v>5.96</c:v>
                </c:pt>
                <c:pt idx="96">
                  <c:v>5.95</c:v>
                </c:pt>
                <c:pt idx="97">
                  <c:v>5.98</c:v>
                </c:pt>
                <c:pt idx="98">
                  <c:v>6.03</c:v>
                </c:pt>
                <c:pt idx="99">
                  <c:v>6.1</c:v>
                </c:pt>
                <c:pt idx="100">
                  <c:v>6.19</c:v>
                </c:pt>
                <c:pt idx="101">
                  <c:v>6.19</c:v>
                </c:pt>
                <c:pt idx="102">
                  <c:v>6.2</c:v>
                </c:pt>
                <c:pt idx="103">
                  <c:v>6.18</c:v>
                </c:pt>
                <c:pt idx="104">
                  <c:v>6.17</c:v>
                </c:pt>
                <c:pt idx="105">
                  <c:v>6.12</c:v>
                </c:pt>
                <c:pt idx="106">
                  <c:v>6.07</c:v>
                </c:pt>
                <c:pt idx="107">
                  <c:v>6.03</c:v>
                </c:pt>
                <c:pt idx="108">
                  <c:v>6</c:v>
                </c:pt>
                <c:pt idx="109">
                  <c:v>5.99</c:v>
                </c:pt>
                <c:pt idx="110">
                  <c:v>5.97</c:v>
                </c:pt>
                <c:pt idx="111">
                  <c:v>5.9</c:v>
                </c:pt>
                <c:pt idx="112">
                  <c:v>5.86</c:v>
                </c:pt>
                <c:pt idx="113">
                  <c:v>5.86</c:v>
                </c:pt>
                <c:pt idx="114">
                  <c:v>5.89</c:v>
                </c:pt>
                <c:pt idx="115">
                  <c:v>5.89</c:v>
                </c:pt>
                <c:pt idx="116">
                  <c:v>5.89</c:v>
                </c:pt>
                <c:pt idx="117">
                  <c:v>5.87</c:v>
                </c:pt>
                <c:pt idx="118">
                  <c:v>5.86</c:v>
                </c:pt>
                <c:pt idx="119">
                  <c:v>5.86</c:v>
                </c:pt>
                <c:pt idx="120">
                  <c:v>5.85</c:v>
                </c:pt>
                <c:pt idx="121">
                  <c:v>5.9</c:v>
                </c:pt>
                <c:pt idx="122">
                  <c:v>5.94</c:v>
                </c:pt>
                <c:pt idx="123">
                  <c:v>5.95</c:v>
                </c:pt>
                <c:pt idx="124">
                  <c:v>6</c:v>
                </c:pt>
                <c:pt idx="125">
                  <c:v>6.06</c:v>
                </c:pt>
                <c:pt idx="126">
                  <c:v>6.22</c:v>
                </c:pt>
                <c:pt idx="127">
                  <c:v>6.34</c:v>
                </c:pt>
                <c:pt idx="128">
                  <c:v>6.46</c:v>
                </c:pt>
                <c:pt idx="129">
                  <c:v>6.55</c:v>
                </c:pt>
                <c:pt idx="130">
                  <c:v>6.63</c:v>
                </c:pt>
                <c:pt idx="131">
                  <c:v>6.65</c:v>
                </c:pt>
                <c:pt idx="132">
                  <c:v>6.68</c:v>
                </c:pt>
                <c:pt idx="133">
                  <c:v>6.67</c:v>
                </c:pt>
                <c:pt idx="134">
                  <c:v>6.65</c:v>
                </c:pt>
                <c:pt idx="135">
                  <c:v>6.66</c:v>
                </c:pt>
                <c:pt idx="136">
                  <c:v>6.69</c:v>
                </c:pt>
                <c:pt idx="137">
                  <c:v>6.7</c:v>
                </c:pt>
                <c:pt idx="138">
                  <c:v>6.76</c:v>
                </c:pt>
                <c:pt idx="139">
                  <c:v>6.76</c:v>
                </c:pt>
                <c:pt idx="140">
                  <c:v>6.78</c:v>
                </c:pt>
                <c:pt idx="141">
                  <c:v>6.8</c:v>
                </c:pt>
                <c:pt idx="142">
                  <c:v>6.86</c:v>
                </c:pt>
                <c:pt idx="143">
                  <c:v>6.9</c:v>
                </c:pt>
                <c:pt idx="144">
                  <c:v>6.94</c:v>
                </c:pt>
                <c:pt idx="145">
                  <c:v>6.98</c:v>
                </c:pt>
                <c:pt idx="146">
                  <c:v>6.99</c:v>
                </c:pt>
                <c:pt idx="147">
                  <c:v>6.99</c:v>
                </c:pt>
                <c:pt idx="148">
                  <c:v>7</c:v>
                </c:pt>
                <c:pt idx="149">
                  <c:v>6.99</c:v>
                </c:pt>
                <c:pt idx="150">
                  <c:v>6.96</c:v>
                </c:pt>
                <c:pt idx="151">
                  <c:v>6.9</c:v>
                </c:pt>
                <c:pt idx="152">
                  <c:v>6.88</c:v>
                </c:pt>
                <c:pt idx="153">
                  <c:v>6.88</c:v>
                </c:pt>
                <c:pt idx="154">
                  <c:v>6.82</c:v>
                </c:pt>
                <c:pt idx="155">
                  <c:v>6.8</c:v>
                </c:pt>
                <c:pt idx="156">
                  <c:v>6.77</c:v>
                </c:pt>
                <c:pt idx="157">
                  <c:v>6.74</c:v>
                </c:pt>
                <c:pt idx="158">
                  <c:v>6.68</c:v>
                </c:pt>
                <c:pt idx="159">
                  <c:v>6.64</c:v>
                </c:pt>
                <c:pt idx="160">
                  <c:v>6.58</c:v>
                </c:pt>
                <c:pt idx="161">
                  <c:v>6.6</c:v>
                </c:pt>
                <c:pt idx="162">
                  <c:v>6.67</c:v>
                </c:pt>
                <c:pt idx="163">
                  <c:v>6.71</c:v>
                </c:pt>
                <c:pt idx="164">
                  <c:v>6.76</c:v>
                </c:pt>
                <c:pt idx="165">
                  <c:v>6.78</c:v>
                </c:pt>
                <c:pt idx="166">
                  <c:v>6.8</c:v>
                </c:pt>
                <c:pt idx="167">
                  <c:v>6.84</c:v>
                </c:pt>
                <c:pt idx="168">
                  <c:v>6.86</c:v>
                </c:pt>
                <c:pt idx="169">
                  <c:v>6.86</c:v>
                </c:pt>
                <c:pt idx="170">
                  <c:v>6.9</c:v>
                </c:pt>
                <c:pt idx="171">
                  <c:v>6.91</c:v>
                </c:pt>
                <c:pt idx="172">
                  <c:v>6.94</c:v>
                </c:pt>
                <c:pt idx="173">
                  <c:v>6.96</c:v>
                </c:pt>
                <c:pt idx="174">
                  <c:v>7</c:v>
                </c:pt>
                <c:pt idx="175">
                  <c:v>7.04</c:v>
                </c:pt>
                <c:pt idx="176">
                  <c:v>7.07</c:v>
                </c:pt>
                <c:pt idx="177">
                  <c:v>7.1</c:v>
                </c:pt>
                <c:pt idx="178">
                  <c:v>7.13</c:v>
                </c:pt>
                <c:pt idx="179">
                  <c:v>7.13</c:v>
                </c:pt>
                <c:pt idx="180">
                  <c:v>7.13</c:v>
                </c:pt>
                <c:pt idx="181">
                  <c:v>7.13</c:v>
                </c:pt>
                <c:pt idx="182">
                  <c:v>7.17</c:v>
                </c:pt>
                <c:pt idx="183">
                  <c:v>7.16</c:v>
                </c:pt>
                <c:pt idx="184">
                  <c:v>7.16</c:v>
                </c:pt>
                <c:pt idx="185">
                  <c:v>7.15</c:v>
                </c:pt>
                <c:pt idx="186">
                  <c:v>7.15</c:v>
                </c:pt>
                <c:pt idx="187">
                  <c:v>7.15</c:v>
                </c:pt>
                <c:pt idx="188">
                  <c:v>7.15</c:v>
                </c:pt>
                <c:pt idx="189">
                  <c:v>7.15</c:v>
                </c:pt>
                <c:pt idx="190">
                  <c:v>7.16</c:v>
                </c:pt>
                <c:pt idx="191">
                  <c:v>7.19</c:v>
                </c:pt>
                <c:pt idx="192">
                  <c:v>7.19</c:v>
                </c:pt>
                <c:pt idx="193">
                  <c:v>7.16</c:v>
                </c:pt>
                <c:pt idx="194">
                  <c:v>7.14</c:v>
                </c:pt>
                <c:pt idx="195">
                  <c:v>7.17</c:v>
                </c:pt>
                <c:pt idx="196">
                  <c:v>7.2</c:v>
                </c:pt>
                <c:pt idx="197">
                  <c:v>7.24</c:v>
                </c:pt>
                <c:pt idx="198">
                  <c:v>7.26</c:v>
                </c:pt>
                <c:pt idx="199">
                  <c:v>7.27</c:v>
                </c:pt>
                <c:pt idx="200">
                  <c:v>7.28</c:v>
                </c:pt>
                <c:pt idx="201">
                  <c:v>7.3</c:v>
                </c:pt>
                <c:pt idx="202">
                  <c:v>7.34</c:v>
                </c:pt>
                <c:pt idx="203">
                  <c:v>7.38</c:v>
                </c:pt>
                <c:pt idx="204">
                  <c:v>7.4</c:v>
                </c:pt>
                <c:pt idx="205">
                  <c:v>7.45</c:v>
                </c:pt>
                <c:pt idx="206">
                  <c:v>7.48</c:v>
                </c:pt>
                <c:pt idx="207">
                  <c:v>7.5</c:v>
                </c:pt>
                <c:pt idx="208">
                  <c:v>7.54</c:v>
                </c:pt>
                <c:pt idx="209">
                  <c:v>7.58</c:v>
                </c:pt>
                <c:pt idx="210">
                  <c:v>7.6</c:v>
                </c:pt>
                <c:pt idx="211">
                  <c:v>7.68</c:v>
                </c:pt>
                <c:pt idx="212">
                  <c:v>7.74</c:v>
                </c:pt>
                <c:pt idx="213">
                  <c:v>7.78</c:v>
                </c:pt>
                <c:pt idx="214">
                  <c:v>7.8</c:v>
                </c:pt>
                <c:pt idx="215">
                  <c:v>7.85</c:v>
                </c:pt>
                <c:pt idx="216">
                  <c:v>7.88</c:v>
                </c:pt>
                <c:pt idx="217">
                  <c:v>7.92</c:v>
                </c:pt>
                <c:pt idx="218">
                  <c:v>7.98</c:v>
                </c:pt>
                <c:pt idx="219">
                  <c:v>8.0399999999999991</c:v>
                </c:pt>
                <c:pt idx="220">
                  <c:v>8.1</c:v>
                </c:pt>
                <c:pt idx="221">
                  <c:v>8.16</c:v>
                </c:pt>
                <c:pt idx="222">
                  <c:v>8.1999999999999993</c:v>
                </c:pt>
                <c:pt idx="223">
                  <c:v>8.1999999999999993</c:v>
                </c:pt>
                <c:pt idx="224">
                  <c:v>8.32</c:v>
                </c:pt>
                <c:pt idx="225">
                  <c:v>8.35</c:v>
                </c:pt>
                <c:pt idx="226">
                  <c:v>8.42</c:v>
                </c:pt>
                <c:pt idx="227">
                  <c:v>8.44</c:v>
                </c:pt>
                <c:pt idx="228">
                  <c:v>8.5</c:v>
                </c:pt>
                <c:pt idx="229">
                  <c:v>8.5399999999999991</c:v>
                </c:pt>
                <c:pt idx="230">
                  <c:v>8.57</c:v>
                </c:pt>
                <c:pt idx="231">
                  <c:v>8.6300000000000008</c:v>
                </c:pt>
                <c:pt idx="232">
                  <c:v>8.68</c:v>
                </c:pt>
                <c:pt idx="233">
                  <c:v>8.7200000000000006</c:v>
                </c:pt>
                <c:pt idx="234">
                  <c:v>8.77</c:v>
                </c:pt>
                <c:pt idx="235">
                  <c:v>8.7899999999999991</c:v>
                </c:pt>
                <c:pt idx="236">
                  <c:v>8.83</c:v>
                </c:pt>
                <c:pt idx="237">
                  <c:v>8.89</c:v>
                </c:pt>
                <c:pt idx="238">
                  <c:v>8.9</c:v>
                </c:pt>
                <c:pt idx="239">
                  <c:v>9</c:v>
                </c:pt>
                <c:pt idx="240">
                  <c:v>9.06</c:v>
                </c:pt>
                <c:pt idx="241">
                  <c:v>9.09</c:v>
                </c:pt>
                <c:pt idx="242">
                  <c:v>9.19</c:v>
                </c:pt>
                <c:pt idx="243">
                  <c:v>9.24</c:v>
                </c:pt>
                <c:pt idx="244">
                  <c:v>9.3000000000000007</c:v>
                </c:pt>
                <c:pt idx="245">
                  <c:v>9.34</c:v>
                </c:pt>
                <c:pt idx="246">
                  <c:v>9.3699999999999992</c:v>
                </c:pt>
                <c:pt idx="247">
                  <c:v>9.4499999999999993</c:v>
                </c:pt>
                <c:pt idx="248">
                  <c:v>9.4700000000000006</c:v>
                </c:pt>
                <c:pt idx="249">
                  <c:v>9.5</c:v>
                </c:pt>
                <c:pt idx="250">
                  <c:v>9.52</c:v>
                </c:pt>
                <c:pt idx="251">
                  <c:v>9.51</c:v>
                </c:pt>
                <c:pt idx="252">
                  <c:v>9.5</c:v>
                </c:pt>
                <c:pt idx="253">
                  <c:v>9.5</c:v>
                </c:pt>
                <c:pt idx="254">
                  <c:v>9.49</c:v>
                </c:pt>
                <c:pt idx="255">
                  <c:v>9.49</c:v>
                </c:pt>
                <c:pt idx="256">
                  <c:v>9.4600000000000009</c:v>
                </c:pt>
                <c:pt idx="257">
                  <c:v>9.44</c:v>
                </c:pt>
                <c:pt idx="258">
                  <c:v>9.4</c:v>
                </c:pt>
                <c:pt idx="259">
                  <c:v>9.39</c:v>
                </c:pt>
                <c:pt idx="260">
                  <c:v>9.3699999999999992</c:v>
                </c:pt>
                <c:pt idx="261">
                  <c:v>9.34</c:v>
                </c:pt>
                <c:pt idx="262">
                  <c:v>9.32</c:v>
                </c:pt>
                <c:pt idx="263">
                  <c:v>9.2799999999999994</c:v>
                </c:pt>
                <c:pt idx="264">
                  <c:v>9.1999999999999993</c:v>
                </c:pt>
                <c:pt idx="265">
                  <c:v>9.14</c:v>
                </c:pt>
                <c:pt idx="266">
                  <c:v>9.09</c:v>
                </c:pt>
                <c:pt idx="267">
                  <c:v>9.0399999999999991</c:v>
                </c:pt>
                <c:pt idx="268">
                  <c:v>9</c:v>
                </c:pt>
                <c:pt idx="269">
                  <c:v>8.9600000000000009</c:v>
                </c:pt>
                <c:pt idx="270">
                  <c:v>8.92</c:v>
                </c:pt>
                <c:pt idx="271">
                  <c:v>8.8699999999999992</c:v>
                </c:pt>
                <c:pt idx="272">
                  <c:v>8.8699999999999992</c:v>
                </c:pt>
                <c:pt idx="273">
                  <c:v>8.84</c:v>
                </c:pt>
                <c:pt idx="274">
                  <c:v>8.82</c:v>
                </c:pt>
                <c:pt idx="275">
                  <c:v>8.82</c:v>
                </c:pt>
                <c:pt idx="276">
                  <c:v>8.7899999999999991</c:v>
                </c:pt>
                <c:pt idx="277">
                  <c:v>8.74</c:v>
                </c:pt>
                <c:pt idx="278">
                  <c:v>8.74</c:v>
                </c:pt>
                <c:pt idx="279">
                  <c:v>8.74</c:v>
                </c:pt>
                <c:pt idx="280">
                  <c:v>8.74</c:v>
                </c:pt>
                <c:pt idx="281">
                  <c:v>8.76</c:v>
                </c:pt>
                <c:pt idx="282">
                  <c:v>8.74</c:v>
                </c:pt>
                <c:pt idx="283">
                  <c:v>8.7899999999999991</c:v>
                </c:pt>
                <c:pt idx="284">
                  <c:v>8.8000000000000007</c:v>
                </c:pt>
                <c:pt idx="285">
                  <c:v>8.82</c:v>
                </c:pt>
                <c:pt idx="286">
                  <c:v>8.84</c:v>
                </c:pt>
                <c:pt idx="287">
                  <c:v>8.86</c:v>
                </c:pt>
                <c:pt idx="288">
                  <c:v>8.89</c:v>
                </c:pt>
                <c:pt idx="289">
                  <c:v>8.9</c:v>
                </c:pt>
                <c:pt idx="290">
                  <c:v>8.92</c:v>
                </c:pt>
                <c:pt idx="291">
                  <c:v>8.92</c:v>
                </c:pt>
                <c:pt idx="292">
                  <c:v>8.92</c:v>
                </c:pt>
                <c:pt idx="293">
                  <c:v>8.92</c:v>
                </c:pt>
                <c:pt idx="294">
                  <c:v>8.94</c:v>
                </c:pt>
                <c:pt idx="295">
                  <c:v>8.94</c:v>
                </c:pt>
                <c:pt idx="296">
                  <c:v>8.92</c:v>
                </c:pt>
                <c:pt idx="297">
                  <c:v>8.92</c:v>
                </c:pt>
                <c:pt idx="298">
                  <c:v>8.93</c:v>
                </c:pt>
                <c:pt idx="299">
                  <c:v>8.93</c:v>
                </c:pt>
                <c:pt idx="300">
                  <c:v>8.93</c:v>
                </c:pt>
                <c:pt idx="301">
                  <c:v>8.91</c:v>
                </c:pt>
                <c:pt idx="302">
                  <c:v>8.9</c:v>
                </c:pt>
                <c:pt idx="303">
                  <c:v>8.8800000000000008</c:v>
                </c:pt>
                <c:pt idx="304">
                  <c:v>8.8800000000000008</c:v>
                </c:pt>
                <c:pt idx="305">
                  <c:v>8.85</c:v>
                </c:pt>
                <c:pt idx="306">
                  <c:v>8.83</c:v>
                </c:pt>
                <c:pt idx="307">
                  <c:v>8.82</c:v>
                </c:pt>
                <c:pt idx="308">
                  <c:v>8.82</c:v>
                </c:pt>
                <c:pt idx="309">
                  <c:v>8.7899999999999991</c:v>
                </c:pt>
                <c:pt idx="310">
                  <c:v>8.76</c:v>
                </c:pt>
                <c:pt idx="311">
                  <c:v>8.75</c:v>
                </c:pt>
                <c:pt idx="312">
                  <c:v>8.74</c:v>
                </c:pt>
                <c:pt idx="313">
                  <c:v>8.74</c:v>
                </c:pt>
                <c:pt idx="314">
                  <c:v>8.7100000000000009</c:v>
                </c:pt>
                <c:pt idx="315">
                  <c:v>8.7100000000000009</c:v>
                </c:pt>
                <c:pt idx="316">
                  <c:v>8.6999999999999993</c:v>
                </c:pt>
                <c:pt idx="317">
                  <c:v>8.6999999999999993</c:v>
                </c:pt>
                <c:pt idx="318">
                  <c:v>8.6999999999999993</c:v>
                </c:pt>
                <c:pt idx="319">
                  <c:v>8.7100000000000009</c:v>
                </c:pt>
                <c:pt idx="320">
                  <c:v>8.7200000000000006</c:v>
                </c:pt>
                <c:pt idx="321">
                  <c:v>8.7100000000000009</c:v>
                </c:pt>
                <c:pt idx="322">
                  <c:v>8.6999999999999993</c:v>
                </c:pt>
                <c:pt idx="323">
                  <c:v>8.6999999999999993</c:v>
                </c:pt>
                <c:pt idx="324">
                  <c:v>8.69</c:v>
                </c:pt>
                <c:pt idx="325">
                  <c:v>8.68</c:v>
                </c:pt>
                <c:pt idx="326">
                  <c:v>8.67</c:v>
                </c:pt>
                <c:pt idx="327">
                  <c:v>8.65</c:v>
                </c:pt>
                <c:pt idx="328">
                  <c:v>8.6199999999999992</c:v>
                </c:pt>
                <c:pt idx="329">
                  <c:v>8.58</c:v>
                </c:pt>
                <c:pt idx="330">
                  <c:v>8.5500000000000007</c:v>
                </c:pt>
                <c:pt idx="331">
                  <c:v>8.51</c:v>
                </c:pt>
                <c:pt idx="332">
                  <c:v>8.48</c:v>
                </c:pt>
                <c:pt idx="333">
                  <c:v>8.4499999999999993</c:v>
                </c:pt>
                <c:pt idx="334">
                  <c:v>8.43</c:v>
                </c:pt>
                <c:pt idx="335">
                  <c:v>8.35</c:v>
                </c:pt>
                <c:pt idx="336">
                  <c:v>8.32</c:v>
                </c:pt>
                <c:pt idx="337">
                  <c:v>8.25</c:v>
                </c:pt>
                <c:pt idx="338">
                  <c:v>8.1999999999999993</c:v>
                </c:pt>
                <c:pt idx="339">
                  <c:v>8.16</c:v>
                </c:pt>
                <c:pt idx="340">
                  <c:v>8.1</c:v>
                </c:pt>
                <c:pt idx="341">
                  <c:v>8.0399999999999991</c:v>
                </c:pt>
                <c:pt idx="342">
                  <c:v>8.06</c:v>
                </c:pt>
                <c:pt idx="343">
                  <c:v>8.01</c:v>
                </c:pt>
                <c:pt idx="344">
                  <c:v>7.98</c:v>
                </c:pt>
                <c:pt idx="345">
                  <c:v>7.94</c:v>
                </c:pt>
                <c:pt idx="346">
                  <c:v>7.9</c:v>
                </c:pt>
                <c:pt idx="347">
                  <c:v>7.87</c:v>
                </c:pt>
                <c:pt idx="348">
                  <c:v>7.85</c:v>
                </c:pt>
                <c:pt idx="349">
                  <c:v>7.82</c:v>
                </c:pt>
                <c:pt idx="350">
                  <c:v>7.78</c:v>
                </c:pt>
                <c:pt idx="351">
                  <c:v>7.78</c:v>
                </c:pt>
                <c:pt idx="352">
                  <c:v>7.78</c:v>
                </c:pt>
                <c:pt idx="353">
                  <c:v>7.76</c:v>
                </c:pt>
                <c:pt idx="354">
                  <c:v>7.75</c:v>
                </c:pt>
                <c:pt idx="355">
                  <c:v>7.75</c:v>
                </c:pt>
                <c:pt idx="356">
                  <c:v>7.74</c:v>
                </c:pt>
                <c:pt idx="357">
                  <c:v>7.73</c:v>
                </c:pt>
                <c:pt idx="358">
                  <c:v>7.72</c:v>
                </c:pt>
                <c:pt idx="359">
                  <c:v>7.7</c:v>
                </c:pt>
                <c:pt idx="360">
                  <c:v>7.68</c:v>
                </c:pt>
                <c:pt idx="361">
                  <c:v>7.66</c:v>
                </c:pt>
                <c:pt idx="362">
                  <c:v>7.64</c:v>
                </c:pt>
                <c:pt idx="363">
                  <c:v>7.61</c:v>
                </c:pt>
                <c:pt idx="364">
                  <c:v>7.58</c:v>
                </c:pt>
                <c:pt idx="365">
                  <c:v>7.6</c:v>
                </c:pt>
                <c:pt idx="366">
                  <c:v>7.62</c:v>
                </c:pt>
                <c:pt idx="367">
                  <c:v>7.62</c:v>
                </c:pt>
                <c:pt idx="368">
                  <c:v>7.62</c:v>
                </c:pt>
                <c:pt idx="369">
                  <c:v>7.62</c:v>
                </c:pt>
                <c:pt idx="370">
                  <c:v>7.61</c:v>
                </c:pt>
                <c:pt idx="371">
                  <c:v>7.61</c:v>
                </c:pt>
                <c:pt idx="372">
                  <c:v>7.6</c:v>
                </c:pt>
                <c:pt idx="373">
                  <c:v>7.6</c:v>
                </c:pt>
                <c:pt idx="374">
                  <c:v>7.59</c:v>
                </c:pt>
                <c:pt idx="375">
                  <c:v>7.59</c:v>
                </c:pt>
                <c:pt idx="376">
                  <c:v>7.58</c:v>
                </c:pt>
                <c:pt idx="377">
                  <c:v>7.54</c:v>
                </c:pt>
                <c:pt idx="378">
                  <c:v>7.52</c:v>
                </c:pt>
                <c:pt idx="379">
                  <c:v>7.49</c:v>
                </c:pt>
                <c:pt idx="380">
                  <c:v>7.47</c:v>
                </c:pt>
                <c:pt idx="381">
                  <c:v>7.44</c:v>
                </c:pt>
                <c:pt idx="382">
                  <c:v>7.4</c:v>
                </c:pt>
                <c:pt idx="383">
                  <c:v>7.39</c:v>
                </c:pt>
                <c:pt idx="384">
                  <c:v>7.34</c:v>
                </c:pt>
                <c:pt idx="385">
                  <c:v>7.31</c:v>
                </c:pt>
                <c:pt idx="386">
                  <c:v>7.32</c:v>
                </c:pt>
                <c:pt idx="387">
                  <c:v>7.29</c:v>
                </c:pt>
                <c:pt idx="388">
                  <c:v>7.28</c:v>
                </c:pt>
                <c:pt idx="389">
                  <c:v>7.3</c:v>
                </c:pt>
                <c:pt idx="390">
                  <c:v>7.32</c:v>
                </c:pt>
                <c:pt idx="391">
                  <c:v>7.31</c:v>
                </c:pt>
                <c:pt idx="392">
                  <c:v>7.32</c:v>
                </c:pt>
                <c:pt idx="393">
                  <c:v>7.32</c:v>
                </c:pt>
                <c:pt idx="394">
                  <c:v>7.34</c:v>
                </c:pt>
                <c:pt idx="395">
                  <c:v>7.34</c:v>
                </c:pt>
                <c:pt idx="396">
                  <c:v>7.35</c:v>
                </c:pt>
                <c:pt idx="397">
                  <c:v>7.35</c:v>
                </c:pt>
                <c:pt idx="398">
                  <c:v>7.39</c:v>
                </c:pt>
                <c:pt idx="399">
                  <c:v>7.39</c:v>
                </c:pt>
                <c:pt idx="400">
                  <c:v>7.39</c:v>
                </c:pt>
                <c:pt idx="401">
                  <c:v>7.39</c:v>
                </c:pt>
                <c:pt idx="402">
                  <c:v>7.39</c:v>
                </c:pt>
                <c:pt idx="403">
                  <c:v>7.39</c:v>
                </c:pt>
                <c:pt idx="404">
                  <c:v>7.4</c:v>
                </c:pt>
                <c:pt idx="405">
                  <c:v>7.4</c:v>
                </c:pt>
                <c:pt idx="406">
                  <c:v>7.4</c:v>
                </c:pt>
                <c:pt idx="407">
                  <c:v>7.38</c:v>
                </c:pt>
                <c:pt idx="408">
                  <c:v>7.36</c:v>
                </c:pt>
                <c:pt idx="409">
                  <c:v>7.33</c:v>
                </c:pt>
                <c:pt idx="410">
                  <c:v>7.3</c:v>
                </c:pt>
                <c:pt idx="411">
                  <c:v>7.26</c:v>
                </c:pt>
                <c:pt idx="412">
                  <c:v>7.24</c:v>
                </c:pt>
                <c:pt idx="413">
                  <c:v>7.2</c:v>
                </c:pt>
                <c:pt idx="414">
                  <c:v>7.16</c:v>
                </c:pt>
                <c:pt idx="415">
                  <c:v>7.12</c:v>
                </c:pt>
                <c:pt idx="416">
                  <c:v>7.08</c:v>
                </c:pt>
                <c:pt idx="417">
                  <c:v>7.02</c:v>
                </c:pt>
                <c:pt idx="418">
                  <c:v>6.97</c:v>
                </c:pt>
                <c:pt idx="419">
                  <c:v>6.96</c:v>
                </c:pt>
                <c:pt idx="420">
                  <c:v>6.96</c:v>
                </c:pt>
                <c:pt idx="421">
                  <c:v>6.95</c:v>
                </c:pt>
                <c:pt idx="422">
                  <c:v>6.94</c:v>
                </c:pt>
                <c:pt idx="423">
                  <c:v>6.99</c:v>
                </c:pt>
                <c:pt idx="424">
                  <c:v>7.08</c:v>
                </c:pt>
                <c:pt idx="425">
                  <c:v>7.12</c:v>
                </c:pt>
                <c:pt idx="426">
                  <c:v>7.17</c:v>
                </c:pt>
                <c:pt idx="427">
                  <c:v>7.19</c:v>
                </c:pt>
                <c:pt idx="428">
                  <c:v>7.21</c:v>
                </c:pt>
                <c:pt idx="429">
                  <c:v>7.18</c:v>
                </c:pt>
                <c:pt idx="430">
                  <c:v>7.16</c:v>
                </c:pt>
                <c:pt idx="431">
                  <c:v>7.16</c:v>
                </c:pt>
                <c:pt idx="432">
                  <c:v>7.16</c:v>
                </c:pt>
                <c:pt idx="433">
                  <c:v>7.18</c:v>
                </c:pt>
                <c:pt idx="434">
                  <c:v>7.2</c:v>
                </c:pt>
                <c:pt idx="435">
                  <c:v>7.2</c:v>
                </c:pt>
                <c:pt idx="436">
                  <c:v>7.2</c:v>
                </c:pt>
                <c:pt idx="437">
                  <c:v>7.2</c:v>
                </c:pt>
                <c:pt idx="438">
                  <c:v>7.19</c:v>
                </c:pt>
                <c:pt idx="439">
                  <c:v>7.19</c:v>
                </c:pt>
                <c:pt idx="440">
                  <c:v>7.19</c:v>
                </c:pt>
                <c:pt idx="441">
                  <c:v>7.17</c:v>
                </c:pt>
                <c:pt idx="442">
                  <c:v>7.15</c:v>
                </c:pt>
                <c:pt idx="443">
                  <c:v>7.12</c:v>
                </c:pt>
                <c:pt idx="444">
                  <c:v>7.08</c:v>
                </c:pt>
                <c:pt idx="445">
                  <c:v>7.04</c:v>
                </c:pt>
                <c:pt idx="446">
                  <c:v>7</c:v>
                </c:pt>
                <c:pt idx="447">
                  <c:v>6.96</c:v>
                </c:pt>
                <c:pt idx="448">
                  <c:v>6.9</c:v>
                </c:pt>
                <c:pt idx="449">
                  <c:v>6.88</c:v>
                </c:pt>
                <c:pt idx="450">
                  <c:v>6.84</c:v>
                </c:pt>
                <c:pt idx="451">
                  <c:v>6.8</c:v>
                </c:pt>
                <c:pt idx="452">
                  <c:v>6.74</c:v>
                </c:pt>
                <c:pt idx="453">
                  <c:v>6.72</c:v>
                </c:pt>
                <c:pt idx="454">
                  <c:v>6.7</c:v>
                </c:pt>
                <c:pt idx="455">
                  <c:v>6.7</c:v>
                </c:pt>
                <c:pt idx="456">
                  <c:v>6.68</c:v>
                </c:pt>
                <c:pt idx="457">
                  <c:v>6.65</c:v>
                </c:pt>
                <c:pt idx="458">
                  <c:v>6.6</c:v>
                </c:pt>
                <c:pt idx="459">
                  <c:v>6.6</c:v>
                </c:pt>
                <c:pt idx="460">
                  <c:v>6.62</c:v>
                </c:pt>
                <c:pt idx="461">
                  <c:v>6.62</c:v>
                </c:pt>
                <c:pt idx="462">
                  <c:v>6.62</c:v>
                </c:pt>
                <c:pt idx="463">
                  <c:v>6.64</c:v>
                </c:pt>
                <c:pt idx="464">
                  <c:v>6.64</c:v>
                </c:pt>
                <c:pt idx="465">
                  <c:v>6.72</c:v>
                </c:pt>
                <c:pt idx="466">
                  <c:v>6.8</c:v>
                </c:pt>
                <c:pt idx="467">
                  <c:v>6.85</c:v>
                </c:pt>
                <c:pt idx="468">
                  <c:v>6.92</c:v>
                </c:pt>
                <c:pt idx="469">
                  <c:v>6.93</c:v>
                </c:pt>
                <c:pt idx="470">
                  <c:v>6.96</c:v>
                </c:pt>
                <c:pt idx="471">
                  <c:v>6.96</c:v>
                </c:pt>
                <c:pt idx="472">
                  <c:v>6.96</c:v>
                </c:pt>
                <c:pt idx="473">
                  <c:v>7</c:v>
                </c:pt>
                <c:pt idx="474">
                  <c:v>7.02</c:v>
                </c:pt>
                <c:pt idx="475">
                  <c:v>7.04</c:v>
                </c:pt>
                <c:pt idx="476">
                  <c:v>7.06</c:v>
                </c:pt>
                <c:pt idx="477">
                  <c:v>7.07</c:v>
                </c:pt>
                <c:pt idx="478">
                  <c:v>7.08</c:v>
                </c:pt>
                <c:pt idx="479">
                  <c:v>7.08</c:v>
                </c:pt>
                <c:pt idx="480">
                  <c:v>7.1</c:v>
                </c:pt>
                <c:pt idx="481">
                  <c:v>7.1</c:v>
                </c:pt>
                <c:pt idx="482">
                  <c:v>7.11</c:v>
                </c:pt>
                <c:pt idx="483">
                  <c:v>7.1</c:v>
                </c:pt>
                <c:pt idx="484">
                  <c:v>7.09</c:v>
                </c:pt>
                <c:pt idx="485">
                  <c:v>7.08</c:v>
                </c:pt>
                <c:pt idx="486">
                  <c:v>7.08</c:v>
                </c:pt>
                <c:pt idx="487">
                  <c:v>7.08</c:v>
                </c:pt>
                <c:pt idx="488">
                  <c:v>7.07</c:v>
                </c:pt>
                <c:pt idx="489">
                  <c:v>7.04</c:v>
                </c:pt>
                <c:pt idx="490">
                  <c:v>7</c:v>
                </c:pt>
                <c:pt idx="491">
                  <c:v>6.99</c:v>
                </c:pt>
                <c:pt idx="492">
                  <c:v>6.98</c:v>
                </c:pt>
                <c:pt idx="493">
                  <c:v>6.89</c:v>
                </c:pt>
                <c:pt idx="494">
                  <c:v>6.82</c:v>
                </c:pt>
                <c:pt idx="495">
                  <c:v>6.76</c:v>
                </c:pt>
                <c:pt idx="496">
                  <c:v>6.72</c:v>
                </c:pt>
                <c:pt idx="497">
                  <c:v>6.67</c:v>
                </c:pt>
                <c:pt idx="498">
                  <c:v>6.62</c:v>
                </c:pt>
                <c:pt idx="499">
                  <c:v>6.56</c:v>
                </c:pt>
                <c:pt idx="500">
                  <c:v>6.51</c:v>
                </c:pt>
                <c:pt idx="501">
                  <c:v>6.43</c:v>
                </c:pt>
                <c:pt idx="502">
                  <c:v>6.34</c:v>
                </c:pt>
                <c:pt idx="503">
                  <c:v>6.28</c:v>
                </c:pt>
                <c:pt idx="504">
                  <c:v>6.34</c:v>
                </c:pt>
                <c:pt idx="505">
                  <c:v>6.4</c:v>
                </c:pt>
                <c:pt idx="506">
                  <c:v>6.42</c:v>
                </c:pt>
                <c:pt idx="507">
                  <c:v>6.48</c:v>
                </c:pt>
                <c:pt idx="508">
                  <c:v>6.5</c:v>
                </c:pt>
                <c:pt idx="509">
                  <c:v>6.57</c:v>
                </c:pt>
                <c:pt idx="510">
                  <c:v>6.68</c:v>
                </c:pt>
                <c:pt idx="511">
                  <c:v>6.65</c:v>
                </c:pt>
                <c:pt idx="512">
                  <c:v>6.62</c:v>
                </c:pt>
                <c:pt idx="513">
                  <c:v>6.66</c:v>
                </c:pt>
                <c:pt idx="514">
                  <c:v>6.57</c:v>
                </c:pt>
                <c:pt idx="515">
                  <c:v>6.55</c:v>
                </c:pt>
                <c:pt idx="516">
                  <c:v>6.53</c:v>
                </c:pt>
                <c:pt idx="517">
                  <c:v>6.49</c:v>
                </c:pt>
                <c:pt idx="518">
                  <c:v>6.46</c:v>
                </c:pt>
                <c:pt idx="519">
                  <c:v>6.43</c:v>
                </c:pt>
                <c:pt idx="520">
                  <c:v>6.4</c:v>
                </c:pt>
                <c:pt idx="521">
                  <c:v>6.42</c:v>
                </c:pt>
                <c:pt idx="522">
                  <c:v>6.44</c:v>
                </c:pt>
                <c:pt idx="523">
                  <c:v>6.44</c:v>
                </c:pt>
                <c:pt idx="524">
                  <c:v>6.45</c:v>
                </c:pt>
                <c:pt idx="525">
                  <c:v>6.48</c:v>
                </c:pt>
                <c:pt idx="526">
                  <c:v>6.54</c:v>
                </c:pt>
                <c:pt idx="527">
                  <c:v>6.59</c:v>
                </c:pt>
                <c:pt idx="528">
                  <c:v>6.63</c:v>
                </c:pt>
                <c:pt idx="529">
                  <c:v>6.65</c:v>
                </c:pt>
                <c:pt idx="530">
                  <c:v>6.69</c:v>
                </c:pt>
                <c:pt idx="531">
                  <c:v>6.68</c:v>
                </c:pt>
                <c:pt idx="532">
                  <c:v>6.66</c:v>
                </c:pt>
                <c:pt idx="533">
                  <c:v>6.65</c:v>
                </c:pt>
                <c:pt idx="534">
                  <c:v>6.63</c:v>
                </c:pt>
                <c:pt idx="535">
                  <c:v>6.61</c:v>
                </c:pt>
                <c:pt idx="536">
                  <c:v>6.6</c:v>
                </c:pt>
                <c:pt idx="537">
                  <c:v>6.6</c:v>
                </c:pt>
                <c:pt idx="538">
                  <c:v>6.61</c:v>
                </c:pt>
                <c:pt idx="539">
                  <c:v>6.63</c:v>
                </c:pt>
                <c:pt idx="540">
                  <c:v>6.64</c:v>
                </c:pt>
                <c:pt idx="541">
                  <c:v>6.62</c:v>
                </c:pt>
                <c:pt idx="542">
                  <c:v>6.6</c:v>
                </c:pt>
                <c:pt idx="543">
                  <c:v>6.56</c:v>
                </c:pt>
                <c:pt idx="544">
                  <c:v>6.52</c:v>
                </c:pt>
                <c:pt idx="545">
                  <c:v>6.5</c:v>
                </c:pt>
                <c:pt idx="546">
                  <c:v>6.48</c:v>
                </c:pt>
                <c:pt idx="547">
                  <c:v>6.48</c:v>
                </c:pt>
                <c:pt idx="548">
                  <c:v>6.48</c:v>
                </c:pt>
                <c:pt idx="549">
                  <c:v>6.46</c:v>
                </c:pt>
                <c:pt idx="550">
                  <c:v>6.45</c:v>
                </c:pt>
                <c:pt idx="551">
                  <c:v>6.45</c:v>
                </c:pt>
                <c:pt idx="552">
                  <c:v>6.45</c:v>
                </c:pt>
                <c:pt idx="553">
                  <c:v>6.48</c:v>
                </c:pt>
                <c:pt idx="554">
                  <c:v>6.5</c:v>
                </c:pt>
                <c:pt idx="555">
                  <c:v>6.48</c:v>
                </c:pt>
                <c:pt idx="556">
                  <c:v>6.58</c:v>
                </c:pt>
                <c:pt idx="557">
                  <c:v>6.6</c:v>
                </c:pt>
                <c:pt idx="558">
                  <c:v>6.66</c:v>
                </c:pt>
                <c:pt idx="559">
                  <c:v>6.66</c:v>
                </c:pt>
                <c:pt idx="560">
                  <c:v>6.66</c:v>
                </c:pt>
                <c:pt idx="561">
                  <c:v>6.7</c:v>
                </c:pt>
                <c:pt idx="562">
                  <c:v>6.72</c:v>
                </c:pt>
                <c:pt idx="563">
                  <c:v>6.74</c:v>
                </c:pt>
                <c:pt idx="564">
                  <c:v>6.76</c:v>
                </c:pt>
                <c:pt idx="565">
                  <c:v>6.78</c:v>
                </c:pt>
                <c:pt idx="566">
                  <c:v>6.8</c:v>
                </c:pt>
                <c:pt idx="567">
                  <c:v>6.83</c:v>
                </c:pt>
                <c:pt idx="568">
                  <c:v>6.86</c:v>
                </c:pt>
                <c:pt idx="569">
                  <c:v>6.89</c:v>
                </c:pt>
                <c:pt idx="570">
                  <c:v>6.91</c:v>
                </c:pt>
                <c:pt idx="571">
                  <c:v>7</c:v>
                </c:pt>
                <c:pt idx="572">
                  <c:v>7.07</c:v>
                </c:pt>
                <c:pt idx="573">
                  <c:v>7.13</c:v>
                </c:pt>
                <c:pt idx="574">
                  <c:v>7.23</c:v>
                </c:pt>
                <c:pt idx="575">
                  <c:v>7.28</c:v>
                </c:pt>
                <c:pt idx="576">
                  <c:v>7.35</c:v>
                </c:pt>
                <c:pt idx="577">
                  <c:v>7.43</c:v>
                </c:pt>
                <c:pt idx="578">
                  <c:v>7.55</c:v>
                </c:pt>
                <c:pt idx="579">
                  <c:v>7.57</c:v>
                </c:pt>
                <c:pt idx="580">
                  <c:v>7.7</c:v>
                </c:pt>
                <c:pt idx="581">
                  <c:v>7.74</c:v>
                </c:pt>
                <c:pt idx="582">
                  <c:v>7.84</c:v>
                </c:pt>
                <c:pt idx="583">
                  <c:v>7.88</c:v>
                </c:pt>
                <c:pt idx="584">
                  <c:v>7.93</c:v>
                </c:pt>
                <c:pt idx="585">
                  <c:v>7.96</c:v>
                </c:pt>
                <c:pt idx="586">
                  <c:v>7.98</c:v>
                </c:pt>
                <c:pt idx="587">
                  <c:v>8.0299999999999994</c:v>
                </c:pt>
                <c:pt idx="588">
                  <c:v>8.1</c:v>
                </c:pt>
                <c:pt idx="589">
                  <c:v>8.14</c:v>
                </c:pt>
                <c:pt idx="590">
                  <c:v>8.17</c:v>
                </c:pt>
                <c:pt idx="591">
                  <c:v>8.19</c:v>
                </c:pt>
                <c:pt idx="592">
                  <c:v>8.2100000000000009</c:v>
                </c:pt>
                <c:pt idx="593">
                  <c:v>8.2100000000000009</c:v>
                </c:pt>
                <c:pt idx="594">
                  <c:v>8.26</c:v>
                </c:pt>
                <c:pt idx="595">
                  <c:v>8.2799999999999994</c:v>
                </c:pt>
                <c:pt idx="596">
                  <c:v>8.32</c:v>
                </c:pt>
                <c:pt idx="597">
                  <c:v>8.32</c:v>
                </c:pt>
                <c:pt idx="598">
                  <c:v>8.32</c:v>
                </c:pt>
                <c:pt idx="599">
                  <c:v>8.32</c:v>
                </c:pt>
                <c:pt idx="600">
                  <c:v>8.32</c:v>
                </c:pt>
                <c:pt idx="601">
                  <c:v>8.32</c:v>
                </c:pt>
                <c:pt idx="602">
                  <c:v>8.34</c:v>
                </c:pt>
                <c:pt idx="603">
                  <c:v>8.34</c:v>
                </c:pt>
                <c:pt idx="604">
                  <c:v>8.36</c:v>
                </c:pt>
                <c:pt idx="605">
                  <c:v>8.34</c:v>
                </c:pt>
                <c:pt idx="606">
                  <c:v>8.32</c:v>
                </c:pt>
                <c:pt idx="607">
                  <c:v>8.32</c:v>
                </c:pt>
                <c:pt idx="608">
                  <c:v>8.34</c:v>
                </c:pt>
                <c:pt idx="609">
                  <c:v>8.34</c:v>
                </c:pt>
                <c:pt idx="610">
                  <c:v>8.34</c:v>
                </c:pt>
                <c:pt idx="611">
                  <c:v>8.34</c:v>
                </c:pt>
                <c:pt idx="612">
                  <c:v>8.34</c:v>
                </c:pt>
                <c:pt idx="613">
                  <c:v>8.32</c:v>
                </c:pt>
                <c:pt idx="614">
                  <c:v>8.31</c:v>
                </c:pt>
                <c:pt idx="615">
                  <c:v>8.3000000000000007</c:v>
                </c:pt>
                <c:pt idx="616">
                  <c:v>8.2799999999999994</c:v>
                </c:pt>
                <c:pt idx="617">
                  <c:v>8.24</c:v>
                </c:pt>
                <c:pt idx="618">
                  <c:v>8.2200000000000006</c:v>
                </c:pt>
                <c:pt idx="619">
                  <c:v>8.2200000000000006</c:v>
                </c:pt>
                <c:pt idx="620">
                  <c:v>8.19</c:v>
                </c:pt>
                <c:pt idx="621">
                  <c:v>8.17</c:v>
                </c:pt>
                <c:pt idx="622">
                  <c:v>8.15</c:v>
                </c:pt>
                <c:pt idx="623">
                  <c:v>8.1300000000000008</c:v>
                </c:pt>
                <c:pt idx="624">
                  <c:v>8.1199999999999992</c:v>
                </c:pt>
                <c:pt idx="625">
                  <c:v>8.1</c:v>
                </c:pt>
                <c:pt idx="626">
                  <c:v>8.07</c:v>
                </c:pt>
                <c:pt idx="627">
                  <c:v>8.08</c:v>
                </c:pt>
                <c:pt idx="628">
                  <c:v>8.1</c:v>
                </c:pt>
                <c:pt idx="629">
                  <c:v>8.1</c:v>
                </c:pt>
                <c:pt idx="630">
                  <c:v>8.11</c:v>
                </c:pt>
                <c:pt idx="631">
                  <c:v>8.11</c:v>
                </c:pt>
                <c:pt idx="632">
                  <c:v>8.1199999999999992</c:v>
                </c:pt>
                <c:pt idx="633">
                  <c:v>8.1199999999999992</c:v>
                </c:pt>
                <c:pt idx="634">
                  <c:v>8.1300000000000008</c:v>
                </c:pt>
                <c:pt idx="635">
                  <c:v>8.14</c:v>
                </c:pt>
                <c:pt idx="636">
                  <c:v>8.15</c:v>
                </c:pt>
                <c:pt idx="637">
                  <c:v>8.16</c:v>
                </c:pt>
                <c:pt idx="638">
                  <c:v>8.17</c:v>
                </c:pt>
                <c:pt idx="639">
                  <c:v>8.23</c:v>
                </c:pt>
                <c:pt idx="640">
                  <c:v>8.24</c:v>
                </c:pt>
                <c:pt idx="641">
                  <c:v>8.25</c:v>
                </c:pt>
                <c:pt idx="642">
                  <c:v>8.26</c:v>
                </c:pt>
                <c:pt idx="643">
                  <c:v>8.3000000000000007</c:v>
                </c:pt>
                <c:pt idx="644">
                  <c:v>8.33</c:v>
                </c:pt>
                <c:pt idx="645">
                  <c:v>8.39</c:v>
                </c:pt>
                <c:pt idx="646">
                  <c:v>8.44</c:v>
                </c:pt>
                <c:pt idx="647">
                  <c:v>8.48</c:v>
                </c:pt>
                <c:pt idx="648">
                  <c:v>8.51</c:v>
                </c:pt>
                <c:pt idx="649">
                  <c:v>8.5299999999999994</c:v>
                </c:pt>
                <c:pt idx="650">
                  <c:v>8.56</c:v>
                </c:pt>
                <c:pt idx="651">
                  <c:v>8.58</c:v>
                </c:pt>
                <c:pt idx="652">
                  <c:v>8.6</c:v>
                </c:pt>
                <c:pt idx="653">
                  <c:v>8.6</c:v>
                </c:pt>
                <c:pt idx="654">
                  <c:v>8.6</c:v>
                </c:pt>
                <c:pt idx="655">
                  <c:v>8.6199999999999992</c:v>
                </c:pt>
                <c:pt idx="656">
                  <c:v>8.64</c:v>
                </c:pt>
                <c:pt idx="657">
                  <c:v>8.66</c:v>
                </c:pt>
                <c:pt idx="658">
                  <c:v>8.68</c:v>
                </c:pt>
                <c:pt idx="659">
                  <c:v>8.73</c:v>
                </c:pt>
                <c:pt idx="660">
                  <c:v>8.7799999999999994</c:v>
                </c:pt>
                <c:pt idx="661">
                  <c:v>8.82</c:v>
                </c:pt>
                <c:pt idx="662">
                  <c:v>8.84</c:v>
                </c:pt>
                <c:pt idx="663">
                  <c:v>8.8699999999999992</c:v>
                </c:pt>
                <c:pt idx="664">
                  <c:v>8.92</c:v>
                </c:pt>
                <c:pt idx="665">
                  <c:v>8.93</c:v>
                </c:pt>
                <c:pt idx="666">
                  <c:v>8.94</c:v>
                </c:pt>
                <c:pt idx="667">
                  <c:v>9.01</c:v>
                </c:pt>
                <c:pt idx="668">
                  <c:v>9.02</c:v>
                </c:pt>
                <c:pt idx="669">
                  <c:v>9.02</c:v>
                </c:pt>
                <c:pt idx="670">
                  <c:v>9.0399999999999991</c:v>
                </c:pt>
                <c:pt idx="671">
                  <c:v>9.0399999999999991</c:v>
                </c:pt>
                <c:pt idx="672">
                  <c:v>9.0500000000000007</c:v>
                </c:pt>
                <c:pt idx="673">
                  <c:v>9.07</c:v>
                </c:pt>
                <c:pt idx="674">
                  <c:v>9.0500000000000007</c:v>
                </c:pt>
                <c:pt idx="675">
                  <c:v>9.0500000000000007</c:v>
                </c:pt>
                <c:pt idx="676">
                  <c:v>9.06</c:v>
                </c:pt>
                <c:pt idx="677">
                  <c:v>9.07</c:v>
                </c:pt>
                <c:pt idx="678">
                  <c:v>9.07</c:v>
                </c:pt>
                <c:pt idx="679">
                  <c:v>9.08</c:v>
                </c:pt>
                <c:pt idx="680">
                  <c:v>9.08</c:v>
                </c:pt>
                <c:pt idx="681">
                  <c:v>9.1</c:v>
                </c:pt>
                <c:pt idx="682">
                  <c:v>9.1300000000000008</c:v>
                </c:pt>
                <c:pt idx="683">
                  <c:v>9.1300000000000008</c:v>
                </c:pt>
                <c:pt idx="684">
                  <c:v>9.1999999999999993</c:v>
                </c:pt>
                <c:pt idx="685">
                  <c:v>9.1999999999999993</c:v>
                </c:pt>
                <c:pt idx="686">
                  <c:v>9.1999999999999993</c:v>
                </c:pt>
                <c:pt idx="687">
                  <c:v>9.1999999999999993</c:v>
                </c:pt>
                <c:pt idx="688">
                  <c:v>9.1999999999999993</c:v>
                </c:pt>
                <c:pt idx="689">
                  <c:v>9.1999999999999993</c:v>
                </c:pt>
                <c:pt idx="690">
                  <c:v>9.1999999999999993</c:v>
                </c:pt>
                <c:pt idx="691">
                  <c:v>9.2100000000000009</c:v>
                </c:pt>
                <c:pt idx="692">
                  <c:v>9.2200000000000006</c:v>
                </c:pt>
                <c:pt idx="693">
                  <c:v>9.24</c:v>
                </c:pt>
                <c:pt idx="694">
                  <c:v>9.3000000000000007</c:v>
                </c:pt>
                <c:pt idx="695">
                  <c:v>9.3000000000000007</c:v>
                </c:pt>
                <c:pt idx="696">
                  <c:v>9.3000000000000007</c:v>
                </c:pt>
                <c:pt idx="697">
                  <c:v>9.3000000000000007</c:v>
                </c:pt>
                <c:pt idx="698">
                  <c:v>9.2799999999999994</c:v>
                </c:pt>
                <c:pt idx="699">
                  <c:v>9.25</c:v>
                </c:pt>
                <c:pt idx="700">
                  <c:v>9.25</c:v>
                </c:pt>
                <c:pt idx="701">
                  <c:v>9.25</c:v>
                </c:pt>
                <c:pt idx="702">
                  <c:v>9.26</c:v>
                </c:pt>
                <c:pt idx="703">
                  <c:v>9.26</c:v>
                </c:pt>
                <c:pt idx="704">
                  <c:v>9.26</c:v>
                </c:pt>
                <c:pt idx="705">
                  <c:v>9.26</c:v>
                </c:pt>
                <c:pt idx="706">
                  <c:v>9.26</c:v>
                </c:pt>
                <c:pt idx="707">
                  <c:v>9.26</c:v>
                </c:pt>
                <c:pt idx="708">
                  <c:v>9.2799999999999994</c:v>
                </c:pt>
                <c:pt idx="709">
                  <c:v>9.2799999999999994</c:v>
                </c:pt>
                <c:pt idx="710">
                  <c:v>9.2799999999999994</c:v>
                </c:pt>
                <c:pt idx="711">
                  <c:v>9.2799999999999994</c:v>
                </c:pt>
                <c:pt idx="712">
                  <c:v>9.3000000000000007</c:v>
                </c:pt>
                <c:pt idx="713">
                  <c:v>9.27</c:v>
                </c:pt>
                <c:pt idx="714">
                  <c:v>9.3000000000000007</c:v>
                </c:pt>
                <c:pt idx="715">
                  <c:v>9.31</c:v>
                </c:pt>
                <c:pt idx="716">
                  <c:v>9.31</c:v>
                </c:pt>
                <c:pt idx="717">
                  <c:v>9.3000000000000007</c:v>
                </c:pt>
                <c:pt idx="718">
                  <c:v>9.39</c:v>
                </c:pt>
                <c:pt idx="719">
                  <c:v>9.27</c:v>
                </c:pt>
                <c:pt idx="720">
                  <c:v>9.25</c:v>
                </c:pt>
                <c:pt idx="721">
                  <c:v>9.24</c:v>
                </c:pt>
                <c:pt idx="722">
                  <c:v>9.24</c:v>
                </c:pt>
                <c:pt idx="723">
                  <c:v>9.2100000000000009</c:v>
                </c:pt>
                <c:pt idx="724">
                  <c:v>9.19</c:v>
                </c:pt>
                <c:pt idx="725">
                  <c:v>9.16</c:v>
                </c:pt>
                <c:pt idx="726">
                  <c:v>9.11</c:v>
                </c:pt>
                <c:pt idx="727">
                  <c:v>9.09</c:v>
                </c:pt>
                <c:pt idx="728">
                  <c:v>9.02</c:v>
                </c:pt>
                <c:pt idx="729">
                  <c:v>8.9700000000000006</c:v>
                </c:pt>
                <c:pt idx="730">
                  <c:v>8.9700000000000006</c:v>
                </c:pt>
                <c:pt idx="731">
                  <c:v>8.92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770-4C99-9C7C-D999E558CF85}"/>
            </c:ext>
          </c:extLst>
        </c:ser>
        <c:ser>
          <c:idx val="14"/>
          <c:order val="1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DATOS!$AD$3:$AD$734</c:f>
              <c:numCache>
                <c:formatCode>0.00</c:formatCode>
                <c:ptCount val="732"/>
                <c:pt idx="0">
                  <c:v>8.8000000000000007</c:v>
                </c:pt>
                <c:pt idx="1">
                  <c:v>8.6999999999999993</c:v>
                </c:pt>
                <c:pt idx="2">
                  <c:v>8.64</c:v>
                </c:pt>
                <c:pt idx="3">
                  <c:v>8.5399999999999991</c:v>
                </c:pt>
                <c:pt idx="4">
                  <c:v>8.49</c:v>
                </c:pt>
                <c:pt idx="5">
                  <c:v>8.42</c:v>
                </c:pt>
                <c:pt idx="6">
                  <c:v>8.33</c:v>
                </c:pt>
                <c:pt idx="7">
                  <c:v>8.3000000000000007</c:v>
                </c:pt>
                <c:pt idx="8">
                  <c:v>8.2799999999999994</c:v>
                </c:pt>
                <c:pt idx="9">
                  <c:v>8.1</c:v>
                </c:pt>
                <c:pt idx="10">
                  <c:v>8</c:v>
                </c:pt>
                <c:pt idx="11">
                  <c:v>7.97</c:v>
                </c:pt>
                <c:pt idx="12">
                  <c:v>7.9</c:v>
                </c:pt>
                <c:pt idx="13">
                  <c:v>7.82</c:v>
                </c:pt>
                <c:pt idx="14">
                  <c:v>7.78</c:v>
                </c:pt>
                <c:pt idx="15">
                  <c:v>7.74</c:v>
                </c:pt>
                <c:pt idx="16">
                  <c:v>7.7</c:v>
                </c:pt>
                <c:pt idx="17">
                  <c:v>7.65</c:v>
                </c:pt>
                <c:pt idx="18">
                  <c:v>7.6</c:v>
                </c:pt>
                <c:pt idx="19">
                  <c:v>7.55</c:v>
                </c:pt>
                <c:pt idx="20">
                  <c:v>7.5</c:v>
                </c:pt>
                <c:pt idx="21">
                  <c:v>7.48</c:v>
                </c:pt>
                <c:pt idx="22">
                  <c:v>7.46</c:v>
                </c:pt>
                <c:pt idx="23">
                  <c:v>7.41</c:v>
                </c:pt>
                <c:pt idx="24">
                  <c:v>7.35</c:v>
                </c:pt>
                <c:pt idx="25">
                  <c:v>7.3</c:v>
                </c:pt>
                <c:pt idx="26">
                  <c:v>7.24</c:v>
                </c:pt>
                <c:pt idx="27">
                  <c:v>7.2</c:v>
                </c:pt>
                <c:pt idx="28">
                  <c:v>7.16</c:v>
                </c:pt>
                <c:pt idx="29">
                  <c:v>7.12</c:v>
                </c:pt>
                <c:pt idx="30">
                  <c:v>7.08</c:v>
                </c:pt>
                <c:pt idx="31">
                  <c:v>7.08</c:v>
                </c:pt>
                <c:pt idx="32">
                  <c:v>6.95</c:v>
                </c:pt>
                <c:pt idx="33">
                  <c:v>6.91</c:v>
                </c:pt>
                <c:pt idx="34">
                  <c:v>6.91</c:v>
                </c:pt>
                <c:pt idx="35">
                  <c:v>6.88</c:v>
                </c:pt>
                <c:pt idx="36">
                  <c:v>6.87</c:v>
                </c:pt>
                <c:pt idx="37">
                  <c:v>6.8</c:v>
                </c:pt>
                <c:pt idx="38">
                  <c:v>6.78</c:v>
                </c:pt>
                <c:pt idx="39">
                  <c:v>6.76</c:v>
                </c:pt>
                <c:pt idx="40">
                  <c:v>6.76</c:v>
                </c:pt>
                <c:pt idx="41">
                  <c:v>6.71</c:v>
                </c:pt>
                <c:pt idx="42">
                  <c:v>6.69</c:v>
                </c:pt>
                <c:pt idx="43">
                  <c:v>6.64</c:v>
                </c:pt>
                <c:pt idx="44">
                  <c:v>6.63</c:v>
                </c:pt>
                <c:pt idx="45">
                  <c:v>6.63</c:v>
                </c:pt>
                <c:pt idx="46">
                  <c:v>6.61</c:v>
                </c:pt>
                <c:pt idx="47">
                  <c:v>6.59</c:v>
                </c:pt>
                <c:pt idx="48">
                  <c:v>6.58</c:v>
                </c:pt>
                <c:pt idx="49">
                  <c:v>6.56</c:v>
                </c:pt>
                <c:pt idx="50">
                  <c:v>6.55</c:v>
                </c:pt>
                <c:pt idx="51">
                  <c:v>6.55</c:v>
                </c:pt>
                <c:pt idx="52">
                  <c:v>6.58</c:v>
                </c:pt>
                <c:pt idx="53">
                  <c:v>6.61</c:v>
                </c:pt>
                <c:pt idx="54">
                  <c:v>6.61</c:v>
                </c:pt>
                <c:pt idx="55">
                  <c:v>6.6</c:v>
                </c:pt>
                <c:pt idx="56">
                  <c:v>6.57</c:v>
                </c:pt>
                <c:pt idx="57">
                  <c:v>6.54</c:v>
                </c:pt>
                <c:pt idx="58">
                  <c:v>6.51</c:v>
                </c:pt>
                <c:pt idx="59">
                  <c:v>6.46</c:v>
                </c:pt>
                <c:pt idx="60">
                  <c:v>6.44</c:v>
                </c:pt>
                <c:pt idx="61">
                  <c:v>6.44</c:v>
                </c:pt>
                <c:pt idx="62">
                  <c:v>6.43</c:v>
                </c:pt>
                <c:pt idx="63">
                  <c:v>6.43</c:v>
                </c:pt>
                <c:pt idx="64">
                  <c:v>6.43</c:v>
                </c:pt>
                <c:pt idx="65">
                  <c:v>6.43</c:v>
                </c:pt>
                <c:pt idx="66">
                  <c:v>6.45</c:v>
                </c:pt>
                <c:pt idx="67">
                  <c:v>6.42</c:v>
                </c:pt>
                <c:pt idx="68">
                  <c:v>6.4</c:v>
                </c:pt>
                <c:pt idx="69">
                  <c:v>6.35</c:v>
                </c:pt>
                <c:pt idx="70">
                  <c:v>6.32</c:v>
                </c:pt>
                <c:pt idx="71">
                  <c:v>6.3</c:v>
                </c:pt>
                <c:pt idx="72">
                  <c:v>6.26</c:v>
                </c:pt>
                <c:pt idx="73">
                  <c:v>6.23</c:v>
                </c:pt>
                <c:pt idx="74">
                  <c:v>6.2</c:v>
                </c:pt>
                <c:pt idx="75">
                  <c:v>6.19</c:v>
                </c:pt>
                <c:pt idx="76">
                  <c:v>6.19</c:v>
                </c:pt>
                <c:pt idx="77">
                  <c:v>6.19</c:v>
                </c:pt>
                <c:pt idx="78">
                  <c:v>6.21</c:v>
                </c:pt>
                <c:pt idx="79">
                  <c:v>6.21</c:v>
                </c:pt>
                <c:pt idx="80">
                  <c:v>6.22</c:v>
                </c:pt>
                <c:pt idx="81">
                  <c:v>6.24</c:v>
                </c:pt>
                <c:pt idx="82">
                  <c:v>6.3</c:v>
                </c:pt>
                <c:pt idx="83">
                  <c:v>6.27</c:v>
                </c:pt>
                <c:pt idx="84">
                  <c:v>6.28</c:v>
                </c:pt>
                <c:pt idx="85">
                  <c:v>6.25</c:v>
                </c:pt>
                <c:pt idx="86">
                  <c:v>6.24</c:v>
                </c:pt>
                <c:pt idx="87">
                  <c:v>6.23</c:v>
                </c:pt>
                <c:pt idx="88">
                  <c:v>6.24</c:v>
                </c:pt>
                <c:pt idx="89">
                  <c:v>6.22</c:v>
                </c:pt>
                <c:pt idx="90">
                  <c:v>6.22</c:v>
                </c:pt>
                <c:pt idx="91">
                  <c:v>6.22</c:v>
                </c:pt>
                <c:pt idx="92">
                  <c:v>6.19</c:v>
                </c:pt>
                <c:pt idx="93">
                  <c:v>6.19</c:v>
                </c:pt>
                <c:pt idx="94">
                  <c:v>6.17</c:v>
                </c:pt>
                <c:pt idx="95">
                  <c:v>6.08</c:v>
                </c:pt>
                <c:pt idx="96">
                  <c:v>6.02</c:v>
                </c:pt>
                <c:pt idx="97">
                  <c:v>5.96</c:v>
                </c:pt>
                <c:pt idx="98">
                  <c:v>5.93</c:v>
                </c:pt>
                <c:pt idx="99">
                  <c:v>5.9</c:v>
                </c:pt>
                <c:pt idx="100">
                  <c:v>5.88</c:v>
                </c:pt>
                <c:pt idx="101">
                  <c:v>5.84</c:v>
                </c:pt>
                <c:pt idx="102">
                  <c:v>5.76</c:v>
                </c:pt>
                <c:pt idx="103">
                  <c:v>5.72</c:v>
                </c:pt>
                <c:pt idx="104">
                  <c:v>5.67</c:v>
                </c:pt>
                <c:pt idx="105">
                  <c:v>5.67</c:v>
                </c:pt>
                <c:pt idx="106">
                  <c:v>5.64</c:v>
                </c:pt>
                <c:pt idx="107">
                  <c:v>5.59</c:v>
                </c:pt>
                <c:pt idx="108">
                  <c:v>5.53</c:v>
                </c:pt>
                <c:pt idx="109">
                  <c:v>5.53</c:v>
                </c:pt>
                <c:pt idx="110">
                  <c:v>5.5</c:v>
                </c:pt>
                <c:pt idx="111">
                  <c:v>5.47</c:v>
                </c:pt>
                <c:pt idx="112">
                  <c:v>5.45</c:v>
                </c:pt>
                <c:pt idx="113">
                  <c:v>5.38</c:v>
                </c:pt>
                <c:pt idx="114">
                  <c:v>5.3</c:v>
                </c:pt>
                <c:pt idx="115">
                  <c:v>5.28</c:v>
                </c:pt>
                <c:pt idx="116">
                  <c:v>5.27</c:v>
                </c:pt>
                <c:pt idx="117">
                  <c:v>5.25</c:v>
                </c:pt>
                <c:pt idx="118">
                  <c:v>5.25</c:v>
                </c:pt>
                <c:pt idx="119">
                  <c:v>5.25</c:v>
                </c:pt>
                <c:pt idx="120">
                  <c:v>5.25</c:v>
                </c:pt>
                <c:pt idx="121">
                  <c:v>5.14</c:v>
                </c:pt>
                <c:pt idx="122">
                  <c:v>5.0999999999999996</c:v>
                </c:pt>
                <c:pt idx="123">
                  <c:v>5.0999999999999996</c:v>
                </c:pt>
                <c:pt idx="124">
                  <c:v>5.12</c:v>
                </c:pt>
                <c:pt idx="125">
                  <c:v>5.16</c:v>
                </c:pt>
                <c:pt idx="126">
                  <c:v>5.15</c:v>
                </c:pt>
                <c:pt idx="127">
                  <c:v>5.14</c:v>
                </c:pt>
                <c:pt idx="128">
                  <c:v>5.08</c:v>
                </c:pt>
                <c:pt idx="129">
                  <c:v>5.04</c:v>
                </c:pt>
                <c:pt idx="130">
                  <c:v>5.0199999999999996</c:v>
                </c:pt>
                <c:pt idx="131">
                  <c:v>5.0199999999999996</c:v>
                </c:pt>
                <c:pt idx="132">
                  <c:v>5.07</c:v>
                </c:pt>
                <c:pt idx="133">
                  <c:v>5.0599999999999996</c:v>
                </c:pt>
                <c:pt idx="134">
                  <c:v>5.1100000000000003</c:v>
                </c:pt>
                <c:pt idx="135">
                  <c:v>5.22</c:v>
                </c:pt>
                <c:pt idx="136">
                  <c:v>5.24</c:v>
                </c:pt>
                <c:pt idx="137">
                  <c:v>5.27</c:v>
                </c:pt>
                <c:pt idx="138">
                  <c:v>5.26</c:v>
                </c:pt>
                <c:pt idx="139">
                  <c:v>5.25</c:v>
                </c:pt>
                <c:pt idx="140">
                  <c:v>5.24</c:v>
                </c:pt>
                <c:pt idx="141">
                  <c:v>5.23</c:v>
                </c:pt>
                <c:pt idx="142">
                  <c:v>5.25</c:v>
                </c:pt>
                <c:pt idx="143">
                  <c:v>5.27</c:v>
                </c:pt>
                <c:pt idx="144">
                  <c:v>5.31</c:v>
                </c:pt>
                <c:pt idx="145">
                  <c:v>5.32</c:v>
                </c:pt>
                <c:pt idx="146">
                  <c:v>5.29</c:v>
                </c:pt>
                <c:pt idx="147">
                  <c:v>5.28</c:v>
                </c:pt>
                <c:pt idx="148">
                  <c:v>5.27</c:v>
                </c:pt>
                <c:pt idx="149">
                  <c:v>5.25</c:v>
                </c:pt>
                <c:pt idx="150">
                  <c:v>5.2</c:v>
                </c:pt>
                <c:pt idx="151">
                  <c:v>5.24</c:v>
                </c:pt>
                <c:pt idx="152">
                  <c:v>5.32</c:v>
                </c:pt>
                <c:pt idx="153">
                  <c:v>5.3</c:v>
                </c:pt>
                <c:pt idx="154">
                  <c:v>5.26</c:v>
                </c:pt>
                <c:pt idx="155">
                  <c:v>5.26</c:v>
                </c:pt>
                <c:pt idx="156">
                  <c:v>5.24</c:v>
                </c:pt>
                <c:pt idx="157">
                  <c:v>5.27</c:v>
                </c:pt>
                <c:pt idx="158">
                  <c:v>5.35</c:v>
                </c:pt>
                <c:pt idx="159">
                  <c:v>5.43</c:v>
                </c:pt>
                <c:pt idx="160">
                  <c:v>5.45</c:v>
                </c:pt>
                <c:pt idx="161">
                  <c:v>5.41</c:v>
                </c:pt>
                <c:pt idx="162">
                  <c:v>5.44</c:v>
                </c:pt>
                <c:pt idx="163">
                  <c:v>5.5</c:v>
                </c:pt>
                <c:pt idx="164">
                  <c:v>5.52</c:v>
                </c:pt>
                <c:pt idx="165">
                  <c:v>5.56</c:v>
                </c:pt>
                <c:pt idx="166">
                  <c:v>5.61</c:v>
                </c:pt>
                <c:pt idx="167">
                  <c:v>5.76</c:v>
                </c:pt>
                <c:pt idx="168">
                  <c:v>5.8</c:v>
                </c:pt>
                <c:pt idx="169">
                  <c:v>5.9</c:v>
                </c:pt>
                <c:pt idx="170">
                  <c:v>5.9</c:v>
                </c:pt>
                <c:pt idx="171">
                  <c:v>5.9</c:v>
                </c:pt>
                <c:pt idx="172">
                  <c:v>5.9</c:v>
                </c:pt>
                <c:pt idx="173">
                  <c:v>5.92</c:v>
                </c:pt>
                <c:pt idx="174">
                  <c:v>5.94</c:v>
                </c:pt>
                <c:pt idx="175">
                  <c:v>5.98</c:v>
                </c:pt>
                <c:pt idx="176">
                  <c:v>6.04</c:v>
                </c:pt>
                <c:pt idx="177">
                  <c:v>6.16</c:v>
                </c:pt>
                <c:pt idx="178">
                  <c:v>6.17</c:v>
                </c:pt>
                <c:pt idx="179">
                  <c:v>6.13</c:v>
                </c:pt>
                <c:pt idx="180">
                  <c:v>6.09</c:v>
                </c:pt>
                <c:pt idx="181">
                  <c:v>6.1</c:v>
                </c:pt>
                <c:pt idx="182">
                  <c:v>6.12</c:v>
                </c:pt>
                <c:pt idx="183">
                  <c:v>6.15</c:v>
                </c:pt>
                <c:pt idx="184">
                  <c:v>6.16</c:v>
                </c:pt>
                <c:pt idx="185">
                  <c:v>6.15</c:v>
                </c:pt>
                <c:pt idx="186">
                  <c:v>6.15</c:v>
                </c:pt>
                <c:pt idx="187">
                  <c:v>6.15</c:v>
                </c:pt>
                <c:pt idx="188">
                  <c:v>6.14</c:v>
                </c:pt>
                <c:pt idx="189">
                  <c:v>6.17</c:v>
                </c:pt>
                <c:pt idx="190">
                  <c:v>6.18</c:v>
                </c:pt>
                <c:pt idx="191">
                  <c:v>6.18</c:v>
                </c:pt>
                <c:pt idx="192">
                  <c:v>6.2</c:v>
                </c:pt>
                <c:pt idx="193">
                  <c:v>6.23</c:v>
                </c:pt>
                <c:pt idx="194">
                  <c:v>6.3</c:v>
                </c:pt>
                <c:pt idx="195">
                  <c:v>6.33</c:v>
                </c:pt>
                <c:pt idx="196">
                  <c:v>6.33</c:v>
                </c:pt>
                <c:pt idx="197">
                  <c:v>6.33</c:v>
                </c:pt>
                <c:pt idx="198">
                  <c:v>6.35</c:v>
                </c:pt>
                <c:pt idx="199">
                  <c:v>6.41</c:v>
                </c:pt>
                <c:pt idx="200">
                  <c:v>6.48</c:v>
                </c:pt>
                <c:pt idx="201">
                  <c:v>6.56</c:v>
                </c:pt>
                <c:pt idx="202">
                  <c:v>6.63</c:v>
                </c:pt>
                <c:pt idx="203">
                  <c:v>6.69</c:v>
                </c:pt>
                <c:pt idx="204">
                  <c:v>6.7</c:v>
                </c:pt>
                <c:pt idx="205">
                  <c:v>6.74</c:v>
                </c:pt>
                <c:pt idx="206">
                  <c:v>6.75</c:v>
                </c:pt>
                <c:pt idx="207">
                  <c:v>6.79</c:v>
                </c:pt>
                <c:pt idx="208">
                  <c:v>6.83</c:v>
                </c:pt>
                <c:pt idx="209">
                  <c:v>6.89</c:v>
                </c:pt>
                <c:pt idx="210">
                  <c:v>6.97</c:v>
                </c:pt>
                <c:pt idx="211">
                  <c:v>7.03</c:v>
                </c:pt>
                <c:pt idx="212">
                  <c:v>7.09</c:v>
                </c:pt>
                <c:pt idx="213">
                  <c:v>7.14</c:v>
                </c:pt>
                <c:pt idx="214">
                  <c:v>7.15</c:v>
                </c:pt>
                <c:pt idx="215">
                  <c:v>7.17</c:v>
                </c:pt>
                <c:pt idx="216">
                  <c:v>7.18</c:v>
                </c:pt>
                <c:pt idx="217">
                  <c:v>7.2</c:v>
                </c:pt>
                <c:pt idx="218">
                  <c:v>7.23</c:v>
                </c:pt>
                <c:pt idx="219">
                  <c:v>7.25</c:v>
                </c:pt>
                <c:pt idx="220">
                  <c:v>7.28</c:v>
                </c:pt>
                <c:pt idx="221">
                  <c:v>7.28</c:v>
                </c:pt>
                <c:pt idx="222">
                  <c:v>7.32</c:v>
                </c:pt>
                <c:pt idx="223">
                  <c:v>7.32</c:v>
                </c:pt>
                <c:pt idx="224">
                  <c:v>7.35</c:v>
                </c:pt>
                <c:pt idx="225">
                  <c:v>7.37</c:v>
                </c:pt>
                <c:pt idx="226">
                  <c:v>7.4</c:v>
                </c:pt>
                <c:pt idx="227">
                  <c:v>7.47</c:v>
                </c:pt>
                <c:pt idx="228">
                  <c:v>7.47</c:v>
                </c:pt>
                <c:pt idx="229">
                  <c:v>7.55</c:v>
                </c:pt>
                <c:pt idx="230">
                  <c:v>7.55</c:v>
                </c:pt>
                <c:pt idx="231">
                  <c:v>7.58</c:v>
                </c:pt>
                <c:pt idx="232">
                  <c:v>7.61</c:v>
                </c:pt>
                <c:pt idx="233">
                  <c:v>7.61</c:v>
                </c:pt>
                <c:pt idx="234">
                  <c:v>7.68</c:v>
                </c:pt>
                <c:pt idx="235">
                  <c:v>7.7</c:v>
                </c:pt>
                <c:pt idx="236">
                  <c:v>7.74</c:v>
                </c:pt>
                <c:pt idx="237">
                  <c:v>7.74</c:v>
                </c:pt>
                <c:pt idx="238">
                  <c:v>7.78</c:v>
                </c:pt>
                <c:pt idx="239">
                  <c:v>7.8</c:v>
                </c:pt>
                <c:pt idx="240">
                  <c:v>7.84</c:v>
                </c:pt>
                <c:pt idx="241">
                  <c:v>7.9</c:v>
                </c:pt>
                <c:pt idx="242">
                  <c:v>7.94</c:v>
                </c:pt>
                <c:pt idx="243">
                  <c:v>7.95</c:v>
                </c:pt>
                <c:pt idx="244">
                  <c:v>7.96</c:v>
                </c:pt>
                <c:pt idx="245">
                  <c:v>7.96</c:v>
                </c:pt>
                <c:pt idx="246">
                  <c:v>7.96</c:v>
                </c:pt>
                <c:pt idx="247">
                  <c:v>7.98</c:v>
                </c:pt>
                <c:pt idx="248">
                  <c:v>7.98</c:v>
                </c:pt>
                <c:pt idx="249">
                  <c:v>8.02</c:v>
                </c:pt>
                <c:pt idx="250">
                  <c:v>8.02</c:v>
                </c:pt>
                <c:pt idx="251">
                  <c:v>8.1199999999999992</c:v>
                </c:pt>
                <c:pt idx="252">
                  <c:v>8.16</c:v>
                </c:pt>
                <c:pt idx="253">
                  <c:v>8.18</c:v>
                </c:pt>
                <c:pt idx="254">
                  <c:v>8.1999999999999993</c:v>
                </c:pt>
                <c:pt idx="255">
                  <c:v>8.1999999999999993</c:v>
                </c:pt>
                <c:pt idx="256">
                  <c:v>8.2200000000000006</c:v>
                </c:pt>
                <c:pt idx="257">
                  <c:v>8.2200000000000006</c:v>
                </c:pt>
                <c:pt idx="258">
                  <c:v>8.2200000000000006</c:v>
                </c:pt>
                <c:pt idx="259">
                  <c:v>8.2200000000000006</c:v>
                </c:pt>
                <c:pt idx="260">
                  <c:v>8.24</c:v>
                </c:pt>
                <c:pt idx="261">
                  <c:v>8.25</c:v>
                </c:pt>
                <c:pt idx="262">
                  <c:v>8.27</c:v>
                </c:pt>
                <c:pt idx="263">
                  <c:v>8.27</c:v>
                </c:pt>
                <c:pt idx="264">
                  <c:v>8.26</c:v>
                </c:pt>
                <c:pt idx="265">
                  <c:v>8.26</c:v>
                </c:pt>
                <c:pt idx="266">
                  <c:v>8.2799999999999994</c:v>
                </c:pt>
                <c:pt idx="267">
                  <c:v>8.2799999999999994</c:v>
                </c:pt>
                <c:pt idx="268">
                  <c:v>8.3000000000000007</c:v>
                </c:pt>
                <c:pt idx="269">
                  <c:v>8.3000000000000007</c:v>
                </c:pt>
                <c:pt idx="270">
                  <c:v>8.31</c:v>
                </c:pt>
                <c:pt idx="271">
                  <c:v>8.32</c:v>
                </c:pt>
                <c:pt idx="272">
                  <c:v>8.32</c:v>
                </c:pt>
                <c:pt idx="273">
                  <c:v>8.3000000000000007</c:v>
                </c:pt>
                <c:pt idx="274">
                  <c:v>8.3000000000000007</c:v>
                </c:pt>
                <c:pt idx="275">
                  <c:v>8.2799999999999994</c:v>
                </c:pt>
                <c:pt idx="276">
                  <c:v>8.2799999999999994</c:v>
                </c:pt>
                <c:pt idx="277">
                  <c:v>8.2799999999999994</c:v>
                </c:pt>
                <c:pt idx="278">
                  <c:v>8.26</c:v>
                </c:pt>
                <c:pt idx="279">
                  <c:v>8.23</c:v>
                </c:pt>
                <c:pt idx="280">
                  <c:v>8.2200000000000006</c:v>
                </c:pt>
                <c:pt idx="281">
                  <c:v>8.2100000000000009</c:v>
                </c:pt>
                <c:pt idx="282">
                  <c:v>8.19</c:v>
                </c:pt>
                <c:pt idx="283">
                  <c:v>8.18</c:v>
                </c:pt>
                <c:pt idx="284">
                  <c:v>8.17</c:v>
                </c:pt>
                <c:pt idx="285">
                  <c:v>8.16</c:v>
                </c:pt>
                <c:pt idx="286">
                  <c:v>8.16</c:v>
                </c:pt>
                <c:pt idx="287">
                  <c:v>8.14</c:v>
                </c:pt>
                <c:pt idx="288">
                  <c:v>8.1199999999999992</c:v>
                </c:pt>
                <c:pt idx="289">
                  <c:v>8.1199999999999992</c:v>
                </c:pt>
                <c:pt idx="290">
                  <c:v>8.1199999999999992</c:v>
                </c:pt>
                <c:pt idx="291">
                  <c:v>8.1199999999999992</c:v>
                </c:pt>
                <c:pt idx="292">
                  <c:v>8.1199999999999992</c:v>
                </c:pt>
                <c:pt idx="293">
                  <c:v>8.1</c:v>
                </c:pt>
                <c:pt idx="294">
                  <c:v>8.07</c:v>
                </c:pt>
                <c:pt idx="295">
                  <c:v>8.0299999999999994</c:v>
                </c:pt>
                <c:pt idx="296">
                  <c:v>7.99</c:v>
                </c:pt>
                <c:pt idx="297">
                  <c:v>7.94</c:v>
                </c:pt>
                <c:pt idx="298">
                  <c:v>7.93</c:v>
                </c:pt>
                <c:pt idx="299">
                  <c:v>7.91</c:v>
                </c:pt>
                <c:pt idx="300">
                  <c:v>7.83</c:v>
                </c:pt>
                <c:pt idx="301">
                  <c:v>7.78</c:v>
                </c:pt>
                <c:pt idx="302">
                  <c:v>7.73</c:v>
                </c:pt>
                <c:pt idx="303">
                  <c:v>7.67</c:v>
                </c:pt>
                <c:pt idx="304">
                  <c:v>7.61</c:v>
                </c:pt>
                <c:pt idx="305">
                  <c:v>7.51</c:v>
                </c:pt>
                <c:pt idx="306">
                  <c:v>7.44</c:v>
                </c:pt>
                <c:pt idx="307">
                  <c:v>7.35</c:v>
                </c:pt>
                <c:pt idx="308">
                  <c:v>7.3</c:v>
                </c:pt>
                <c:pt idx="309">
                  <c:v>7.25</c:v>
                </c:pt>
                <c:pt idx="310">
                  <c:v>7.2</c:v>
                </c:pt>
                <c:pt idx="311">
                  <c:v>7.15</c:v>
                </c:pt>
                <c:pt idx="312">
                  <c:v>7.09</c:v>
                </c:pt>
                <c:pt idx="313">
                  <c:v>7.07</c:v>
                </c:pt>
                <c:pt idx="314">
                  <c:v>7.04</c:v>
                </c:pt>
                <c:pt idx="315">
                  <c:v>7.01</c:v>
                </c:pt>
                <c:pt idx="316">
                  <c:v>6.98</c:v>
                </c:pt>
                <c:pt idx="317">
                  <c:v>6.98</c:v>
                </c:pt>
                <c:pt idx="318">
                  <c:v>6.96</c:v>
                </c:pt>
                <c:pt idx="319">
                  <c:v>6.87</c:v>
                </c:pt>
                <c:pt idx="320">
                  <c:v>6.75</c:v>
                </c:pt>
                <c:pt idx="321">
                  <c:v>6.72</c:v>
                </c:pt>
                <c:pt idx="322">
                  <c:v>6.67</c:v>
                </c:pt>
                <c:pt idx="323">
                  <c:v>6.64</c:v>
                </c:pt>
                <c:pt idx="324">
                  <c:v>6.59</c:v>
                </c:pt>
                <c:pt idx="325">
                  <c:v>6.55</c:v>
                </c:pt>
                <c:pt idx="326">
                  <c:v>6.5</c:v>
                </c:pt>
                <c:pt idx="327">
                  <c:v>6.42</c:v>
                </c:pt>
                <c:pt idx="328">
                  <c:v>6.36</c:v>
                </c:pt>
                <c:pt idx="329">
                  <c:v>6.36</c:v>
                </c:pt>
                <c:pt idx="330">
                  <c:v>6.38</c:v>
                </c:pt>
                <c:pt idx="331">
                  <c:v>6.26</c:v>
                </c:pt>
                <c:pt idx="332">
                  <c:v>6.32</c:v>
                </c:pt>
                <c:pt idx="333">
                  <c:v>6.34</c:v>
                </c:pt>
                <c:pt idx="334">
                  <c:v>6.38</c:v>
                </c:pt>
                <c:pt idx="335">
                  <c:v>6.4</c:v>
                </c:pt>
                <c:pt idx="336">
                  <c:v>6.44</c:v>
                </c:pt>
                <c:pt idx="337">
                  <c:v>6.5</c:v>
                </c:pt>
                <c:pt idx="338">
                  <c:v>6.59</c:v>
                </c:pt>
                <c:pt idx="339">
                  <c:v>6.71</c:v>
                </c:pt>
                <c:pt idx="340">
                  <c:v>6.76</c:v>
                </c:pt>
                <c:pt idx="341">
                  <c:v>6.76</c:v>
                </c:pt>
                <c:pt idx="342">
                  <c:v>6.78</c:v>
                </c:pt>
                <c:pt idx="343">
                  <c:v>6.63</c:v>
                </c:pt>
                <c:pt idx="344">
                  <c:v>6.61</c:v>
                </c:pt>
                <c:pt idx="345">
                  <c:v>6.56</c:v>
                </c:pt>
                <c:pt idx="346">
                  <c:v>6.59</c:v>
                </c:pt>
                <c:pt idx="347">
                  <c:v>6.47</c:v>
                </c:pt>
                <c:pt idx="348">
                  <c:v>6.45</c:v>
                </c:pt>
                <c:pt idx="349">
                  <c:v>6.45</c:v>
                </c:pt>
                <c:pt idx="350">
                  <c:v>6.46</c:v>
                </c:pt>
                <c:pt idx="351">
                  <c:v>6.44</c:v>
                </c:pt>
                <c:pt idx="352">
                  <c:v>6.42</c:v>
                </c:pt>
                <c:pt idx="353">
                  <c:v>6.38</c:v>
                </c:pt>
                <c:pt idx="354">
                  <c:v>6.3</c:v>
                </c:pt>
                <c:pt idx="355">
                  <c:v>6.3</c:v>
                </c:pt>
                <c:pt idx="356">
                  <c:v>6.3</c:v>
                </c:pt>
                <c:pt idx="357">
                  <c:v>6.27</c:v>
                </c:pt>
                <c:pt idx="358">
                  <c:v>6.22</c:v>
                </c:pt>
                <c:pt idx="359">
                  <c:v>6.18</c:v>
                </c:pt>
                <c:pt idx="360">
                  <c:v>6.12</c:v>
                </c:pt>
                <c:pt idx="361">
                  <c:v>6.1</c:v>
                </c:pt>
                <c:pt idx="362">
                  <c:v>6.07</c:v>
                </c:pt>
                <c:pt idx="363">
                  <c:v>6.01</c:v>
                </c:pt>
                <c:pt idx="364">
                  <c:v>5.98</c:v>
                </c:pt>
                <c:pt idx="365">
                  <c:v>5.94</c:v>
                </c:pt>
                <c:pt idx="366">
                  <c:v>5.92</c:v>
                </c:pt>
                <c:pt idx="367">
                  <c:v>5.92</c:v>
                </c:pt>
                <c:pt idx="368">
                  <c:v>5.91</c:v>
                </c:pt>
                <c:pt idx="369">
                  <c:v>5.98</c:v>
                </c:pt>
                <c:pt idx="370">
                  <c:v>6.01</c:v>
                </c:pt>
                <c:pt idx="371">
                  <c:v>6</c:v>
                </c:pt>
                <c:pt idx="372">
                  <c:v>5.91</c:v>
                </c:pt>
                <c:pt idx="373">
                  <c:v>5.95</c:v>
                </c:pt>
                <c:pt idx="374">
                  <c:v>6.07</c:v>
                </c:pt>
                <c:pt idx="375">
                  <c:v>6.14</c:v>
                </c:pt>
                <c:pt idx="376">
                  <c:v>6.18</c:v>
                </c:pt>
                <c:pt idx="377">
                  <c:v>6.19</c:v>
                </c:pt>
                <c:pt idx="378">
                  <c:v>6.2</c:v>
                </c:pt>
                <c:pt idx="379">
                  <c:v>6.2</c:v>
                </c:pt>
                <c:pt idx="380">
                  <c:v>6.23</c:v>
                </c:pt>
                <c:pt idx="381">
                  <c:v>6.15</c:v>
                </c:pt>
                <c:pt idx="382">
                  <c:v>6.11</c:v>
                </c:pt>
                <c:pt idx="383">
                  <c:v>6.07</c:v>
                </c:pt>
                <c:pt idx="384">
                  <c:v>5.97</c:v>
                </c:pt>
                <c:pt idx="385">
                  <c:v>5.87</c:v>
                </c:pt>
                <c:pt idx="386">
                  <c:v>5.79</c:v>
                </c:pt>
                <c:pt idx="387">
                  <c:v>5.76</c:v>
                </c:pt>
                <c:pt idx="388">
                  <c:v>5.75</c:v>
                </c:pt>
                <c:pt idx="389">
                  <c:v>5.75</c:v>
                </c:pt>
                <c:pt idx="390">
                  <c:v>5.74</c:v>
                </c:pt>
                <c:pt idx="391">
                  <c:v>5.84</c:v>
                </c:pt>
                <c:pt idx="392">
                  <c:v>5.94</c:v>
                </c:pt>
                <c:pt idx="393">
                  <c:v>5.97</c:v>
                </c:pt>
                <c:pt idx="394">
                  <c:v>5.97</c:v>
                </c:pt>
                <c:pt idx="395">
                  <c:v>5.97</c:v>
                </c:pt>
                <c:pt idx="396">
                  <c:v>5.97</c:v>
                </c:pt>
                <c:pt idx="397">
                  <c:v>6.01</c:v>
                </c:pt>
                <c:pt idx="398">
                  <c:v>6.03</c:v>
                </c:pt>
                <c:pt idx="399">
                  <c:v>5.99</c:v>
                </c:pt>
                <c:pt idx="400">
                  <c:v>5.96</c:v>
                </c:pt>
                <c:pt idx="401">
                  <c:v>5.95</c:v>
                </c:pt>
                <c:pt idx="402">
                  <c:v>5.93</c:v>
                </c:pt>
                <c:pt idx="403">
                  <c:v>5.93</c:v>
                </c:pt>
                <c:pt idx="404">
                  <c:v>5.9</c:v>
                </c:pt>
                <c:pt idx="405">
                  <c:v>5.86</c:v>
                </c:pt>
                <c:pt idx="406">
                  <c:v>5.82</c:v>
                </c:pt>
                <c:pt idx="407">
                  <c:v>5.74</c:v>
                </c:pt>
                <c:pt idx="408">
                  <c:v>5.63</c:v>
                </c:pt>
                <c:pt idx="409">
                  <c:v>5.55</c:v>
                </c:pt>
                <c:pt idx="410">
                  <c:v>5.5</c:v>
                </c:pt>
                <c:pt idx="411">
                  <c:v>5.48</c:v>
                </c:pt>
                <c:pt idx="412">
                  <c:v>5.44</c:v>
                </c:pt>
                <c:pt idx="413">
                  <c:v>5.41</c:v>
                </c:pt>
                <c:pt idx="414">
                  <c:v>5.33</c:v>
                </c:pt>
                <c:pt idx="415">
                  <c:v>5.3</c:v>
                </c:pt>
                <c:pt idx="416">
                  <c:v>5.23</c:v>
                </c:pt>
                <c:pt idx="417">
                  <c:v>5.26</c:v>
                </c:pt>
                <c:pt idx="418">
                  <c:v>5.28</c:v>
                </c:pt>
                <c:pt idx="419">
                  <c:v>5.29</c:v>
                </c:pt>
                <c:pt idx="420">
                  <c:v>5.3</c:v>
                </c:pt>
                <c:pt idx="421">
                  <c:v>5.25</c:v>
                </c:pt>
                <c:pt idx="422">
                  <c:v>5.25</c:v>
                </c:pt>
                <c:pt idx="423">
                  <c:v>5.24</c:v>
                </c:pt>
                <c:pt idx="424">
                  <c:v>5.26</c:v>
                </c:pt>
                <c:pt idx="425">
                  <c:v>5.26</c:v>
                </c:pt>
                <c:pt idx="426">
                  <c:v>5.28</c:v>
                </c:pt>
                <c:pt idx="427">
                  <c:v>5.34</c:v>
                </c:pt>
                <c:pt idx="428">
                  <c:v>5.4</c:v>
                </c:pt>
                <c:pt idx="429">
                  <c:v>5.45</c:v>
                </c:pt>
                <c:pt idx="430">
                  <c:v>5.5</c:v>
                </c:pt>
                <c:pt idx="431">
                  <c:v>5.5</c:v>
                </c:pt>
                <c:pt idx="432">
                  <c:v>5.5</c:v>
                </c:pt>
                <c:pt idx="433">
                  <c:v>5.54</c:v>
                </c:pt>
                <c:pt idx="434">
                  <c:v>5.66</c:v>
                </c:pt>
                <c:pt idx="435">
                  <c:v>5.69</c:v>
                </c:pt>
                <c:pt idx="436">
                  <c:v>5.72</c:v>
                </c:pt>
                <c:pt idx="437">
                  <c:v>5.75</c:v>
                </c:pt>
                <c:pt idx="438">
                  <c:v>5.76</c:v>
                </c:pt>
                <c:pt idx="439">
                  <c:v>5.76</c:v>
                </c:pt>
                <c:pt idx="440">
                  <c:v>5.76</c:v>
                </c:pt>
                <c:pt idx="441">
                  <c:v>5.8</c:v>
                </c:pt>
                <c:pt idx="442">
                  <c:v>5.87</c:v>
                </c:pt>
                <c:pt idx="443">
                  <c:v>5.88</c:v>
                </c:pt>
                <c:pt idx="444">
                  <c:v>5.88</c:v>
                </c:pt>
                <c:pt idx="445">
                  <c:v>5.84</c:v>
                </c:pt>
                <c:pt idx="446">
                  <c:v>5.79</c:v>
                </c:pt>
                <c:pt idx="447">
                  <c:v>5.74</c:v>
                </c:pt>
                <c:pt idx="448">
                  <c:v>5.69</c:v>
                </c:pt>
                <c:pt idx="449">
                  <c:v>5.6</c:v>
                </c:pt>
                <c:pt idx="450">
                  <c:v>5.56</c:v>
                </c:pt>
                <c:pt idx="451">
                  <c:v>5.56</c:v>
                </c:pt>
                <c:pt idx="452">
                  <c:v>5.55</c:v>
                </c:pt>
                <c:pt idx="453">
                  <c:v>5.56</c:v>
                </c:pt>
                <c:pt idx="454">
                  <c:v>5.56</c:v>
                </c:pt>
                <c:pt idx="455">
                  <c:v>5.64</c:v>
                </c:pt>
                <c:pt idx="456">
                  <c:v>5.72</c:v>
                </c:pt>
                <c:pt idx="457">
                  <c:v>5.79</c:v>
                </c:pt>
                <c:pt idx="458">
                  <c:v>5.85</c:v>
                </c:pt>
                <c:pt idx="459">
                  <c:v>5.8</c:v>
                </c:pt>
                <c:pt idx="460">
                  <c:v>5.79</c:v>
                </c:pt>
                <c:pt idx="461">
                  <c:v>5.75</c:v>
                </c:pt>
                <c:pt idx="462">
                  <c:v>5.73</c:v>
                </c:pt>
                <c:pt idx="463">
                  <c:v>5.75</c:v>
                </c:pt>
                <c:pt idx="464">
                  <c:v>5.76</c:v>
                </c:pt>
                <c:pt idx="465">
                  <c:v>5.78</c:v>
                </c:pt>
                <c:pt idx="466">
                  <c:v>5.8</c:v>
                </c:pt>
                <c:pt idx="467">
                  <c:v>5.8</c:v>
                </c:pt>
                <c:pt idx="468">
                  <c:v>5.75</c:v>
                </c:pt>
                <c:pt idx="469">
                  <c:v>5.75</c:v>
                </c:pt>
                <c:pt idx="470">
                  <c:v>5.74</c:v>
                </c:pt>
                <c:pt idx="471">
                  <c:v>5.78</c:v>
                </c:pt>
                <c:pt idx="472">
                  <c:v>5.8</c:v>
                </c:pt>
                <c:pt idx="473">
                  <c:v>5.84</c:v>
                </c:pt>
                <c:pt idx="474">
                  <c:v>5.86</c:v>
                </c:pt>
                <c:pt idx="475">
                  <c:v>5.93</c:v>
                </c:pt>
                <c:pt idx="476">
                  <c:v>5.97</c:v>
                </c:pt>
                <c:pt idx="477">
                  <c:v>6.02</c:v>
                </c:pt>
                <c:pt idx="478">
                  <c:v>6.09</c:v>
                </c:pt>
                <c:pt idx="479">
                  <c:v>6.15</c:v>
                </c:pt>
                <c:pt idx="480">
                  <c:v>6.14</c:v>
                </c:pt>
                <c:pt idx="481">
                  <c:v>6.11</c:v>
                </c:pt>
                <c:pt idx="482">
                  <c:v>6.11</c:v>
                </c:pt>
                <c:pt idx="483">
                  <c:v>6.1</c:v>
                </c:pt>
                <c:pt idx="484">
                  <c:v>6.09</c:v>
                </c:pt>
                <c:pt idx="485">
                  <c:v>6</c:v>
                </c:pt>
                <c:pt idx="486">
                  <c:v>5.94</c:v>
                </c:pt>
                <c:pt idx="487">
                  <c:v>5.87</c:v>
                </c:pt>
                <c:pt idx="488">
                  <c:v>5.8</c:v>
                </c:pt>
                <c:pt idx="489">
                  <c:v>5.76</c:v>
                </c:pt>
                <c:pt idx="490">
                  <c:v>5.73</c:v>
                </c:pt>
                <c:pt idx="491">
                  <c:v>5.69</c:v>
                </c:pt>
                <c:pt idx="492">
                  <c:v>5.6</c:v>
                </c:pt>
                <c:pt idx="493">
                  <c:v>5.6</c:v>
                </c:pt>
                <c:pt idx="494">
                  <c:v>5.59</c:v>
                </c:pt>
                <c:pt idx="495">
                  <c:v>5.61</c:v>
                </c:pt>
                <c:pt idx="496">
                  <c:v>5.66</c:v>
                </c:pt>
                <c:pt idx="497">
                  <c:v>5.7</c:v>
                </c:pt>
                <c:pt idx="498">
                  <c:v>5.72</c:v>
                </c:pt>
                <c:pt idx="499">
                  <c:v>5.72</c:v>
                </c:pt>
                <c:pt idx="500">
                  <c:v>5.69</c:v>
                </c:pt>
                <c:pt idx="501">
                  <c:v>5.64</c:v>
                </c:pt>
                <c:pt idx="502">
                  <c:v>5.63</c:v>
                </c:pt>
                <c:pt idx="503">
                  <c:v>5.63</c:v>
                </c:pt>
                <c:pt idx="504">
                  <c:v>5.63</c:v>
                </c:pt>
                <c:pt idx="505">
                  <c:v>5.63</c:v>
                </c:pt>
                <c:pt idx="506">
                  <c:v>5.64</c:v>
                </c:pt>
                <c:pt idx="507">
                  <c:v>5.64</c:v>
                </c:pt>
                <c:pt idx="508">
                  <c:v>5.57</c:v>
                </c:pt>
                <c:pt idx="509">
                  <c:v>5.47</c:v>
                </c:pt>
                <c:pt idx="510">
                  <c:v>5.47</c:v>
                </c:pt>
                <c:pt idx="511">
                  <c:v>5.32</c:v>
                </c:pt>
                <c:pt idx="512">
                  <c:v>5.31</c:v>
                </c:pt>
                <c:pt idx="513">
                  <c:v>5.35</c:v>
                </c:pt>
                <c:pt idx="514">
                  <c:v>5.38</c:v>
                </c:pt>
                <c:pt idx="515">
                  <c:v>5.37</c:v>
                </c:pt>
                <c:pt idx="516">
                  <c:v>5.36</c:v>
                </c:pt>
                <c:pt idx="517">
                  <c:v>5.32</c:v>
                </c:pt>
                <c:pt idx="518">
                  <c:v>5.3</c:v>
                </c:pt>
                <c:pt idx="519">
                  <c:v>5.23</c:v>
                </c:pt>
                <c:pt idx="520">
                  <c:v>5.16</c:v>
                </c:pt>
                <c:pt idx="521">
                  <c:v>5.0999999999999996</c:v>
                </c:pt>
                <c:pt idx="522">
                  <c:v>5.05</c:v>
                </c:pt>
                <c:pt idx="523">
                  <c:v>5.03</c:v>
                </c:pt>
                <c:pt idx="524">
                  <c:v>5</c:v>
                </c:pt>
                <c:pt idx="525">
                  <c:v>4.9800000000000004</c:v>
                </c:pt>
                <c:pt idx="526">
                  <c:v>4.93</c:v>
                </c:pt>
                <c:pt idx="527">
                  <c:v>4.92</c:v>
                </c:pt>
                <c:pt idx="528">
                  <c:v>4.9400000000000004</c:v>
                </c:pt>
                <c:pt idx="529">
                  <c:v>5</c:v>
                </c:pt>
                <c:pt idx="530">
                  <c:v>5.03</c:v>
                </c:pt>
                <c:pt idx="531">
                  <c:v>5.1100000000000003</c:v>
                </c:pt>
                <c:pt idx="532">
                  <c:v>5.2</c:v>
                </c:pt>
                <c:pt idx="533">
                  <c:v>5.26</c:v>
                </c:pt>
                <c:pt idx="534">
                  <c:v>5.33</c:v>
                </c:pt>
                <c:pt idx="535">
                  <c:v>5.38</c:v>
                </c:pt>
                <c:pt idx="536">
                  <c:v>5.43</c:v>
                </c:pt>
                <c:pt idx="537">
                  <c:v>5.47</c:v>
                </c:pt>
                <c:pt idx="538">
                  <c:v>5.48</c:v>
                </c:pt>
                <c:pt idx="539">
                  <c:v>5.48</c:v>
                </c:pt>
                <c:pt idx="540">
                  <c:v>5.54</c:v>
                </c:pt>
                <c:pt idx="541">
                  <c:v>5.56</c:v>
                </c:pt>
                <c:pt idx="542">
                  <c:v>5.57</c:v>
                </c:pt>
                <c:pt idx="543">
                  <c:v>5.53</c:v>
                </c:pt>
                <c:pt idx="544">
                  <c:v>5.52</c:v>
                </c:pt>
                <c:pt idx="545">
                  <c:v>5.51</c:v>
                </c:pt>
                <c:pt idx="546">
                  <c:v>5.5</c:v>
                </c:pt>
                <c:pt idx="547">
                  <c:v>5.51</c:v>
                </c:pt>
                <c:pt idx="548">
                  <c:v>5.53</c:v>
                </c:pt>
                <c:pt idx="549">
                  <c:v>5.52</c:v>
                </c:pt>
                <c:pt idx="550">
                  <c:v>5.45</c:v>
                </c:pt>
                <c:pt idx="551">
                  <c:v>5.35</c:v>
                </c:pt>
                <c:pt idx="552">
                  <c:v>5.26</c:v>
                </c:pt>
                <c:pt idx="553">
                  <c:v>5.25</c:v>
                </c:pt>
                <c:pt idx="554">
                  <c:v>5.28</c:v>
                </c:pt>
                <c:pt idx="555">
                  <c:v>5.3</c:v>
                </c:pt>
                <c:pt idx="556">
                  <c:v>5.41</c:v>
                </c:pt>
                <c:pt idx="557">
                  <c:v>5.44</c:v>
                </c:pt>
                <c:pt idx="558">
                  <c:v>5.43</c:v>
                </c:pt>
                <c:pt idx="559">
                  <c:v>5.43</c:v>
                </c:pt>
                <c:pt idx="560">
                  <c:v>5.47</c:v>
                </c:pt>
                <c:pt idx="561">
                  <c:v>5.6</c:v>
                </c:pt>
                <c:pt idx="562">
                  <c:v>5.7</c:v>
                </c:pt>
                <c:pt idx="563">
                  <c:v>5.74</c:v>
                </c:pt>
                <c:pt idx="564">
                  <c:v>5.77</c:v>
                </c:pt>
                <c:pt idx="565">
                  <c:v>5.81</c:v>
                </c:pt>
                <c:pt idx="566">
                  <c:v>5.87</c:v>
                </c:pt>
                <c:pt idx="567">
                  <c:v>5.9</c:v>
                </c:pt>
                <c:pt idx="568">
                  <c:v>5.94</c:v>
                </c:pt>
                <c:pt idx="569">
                  <c:v>5.93</c:v>
                </c:pt>
                <c:pt idx="570">
                  <c:v>5.92</c:v>
                </c:pt>
                <c:pt idx="571">
                  <c:v>5.96</c:v>
                </c:pt>
                <c:pt idx="572">
                  <c:v>5.99</c:v>
                </c:pt>
                <c:pt idx="573">
                  <c:v>5.96</c:v>
                </c:pt>
                <c:pt idx="574">
                  <c:v>5.96</c:v>
                </c:pt>
                <c:pt idx="575">
                  <c:v>5.94</c:v>
                </c:pt>
                <c:pt idx="576">
                  <c:v>5.96</c:v>
                </c:pt>
                <c:pt idx="577">
                  <c:v>6.04</c:v>
                </c:pt>
                <c:pt idx="578">
                  <c:v>6.13</c:v>
                </c:pt>
                <c:pt idx="579">
                  <c:v>6.13</c:v>
                </c:pt>
                <c:pt idx="580">
                  <c:v>6.13</c:v>
                </c:pt>
                <c:pt idx="581">
                  <c:v>6.19</c:v>
                </c:pt>
                <c:pt idx="582">
                  <c:v>6.26</c:v>
                </c:pt>
                <c:pt idx="583">
                  <c:v>6.3</c:v>
                </c:pt>
                <c:pt idx="584">
                  <c:v>6.35</c:v>
                </c:pt>
                <c:pt idx="585">
                  <c:v>6.39</c:v>
                </c:pt>
                <c:pt idx="586">
                  <c:v>6.41</c:v>
                </c:pt>
                <c:pt idx="587">
                  <c:v>6.46</c:v>
                </c:pt>
                <c:pt idx="588">
                  <c:v>6.51</c:v>
                </c:pt>
                <c:pt idx="589">
                  <c:v>6.56</c:v>
                </c:pt>
                <c:pt idx="590">
                  <c:v>6.58</c:v>
                </c:pt>
                <c:pt idx="591">
                  <c:v>6.65</c:v>
                </c:pt>
                <c:pt idx="592">
                  <c:v>6.74</c:v>
                </c:pt>
                <c:pt idx="593">
                  <c:v>6.82</c:v>
                </c:pt>
                <c:pt idx="594">
                  <c:v>6.91</c:v>
                </c:pt>
                <c:pt idx="595">
                  <c:v>6.94</c:v>
                </c:pt>
                <c:pt idx="596">
                  <c:v>6.96</c:v>
                </c:pt>
                <c:pt idx="597">
                  <c:v>6.98</c:v>
                </c:pt>
                <c:pt idx="598">
                  <c:v>7.02</c:v>
                </c:pt>
                <c:pt idx="599">
                  <c:v>7.04</c:v>
                </c:pt>
                <c:pt idx="600">
                  <c:v>7.08</c:v>
                </c:pt>
                <c:pt idx="601">
                  <c:v>7.14</c:v>
                </c:pt>
                <c:pt idx="602">
                  <c:v>7.15</c:v>
                </c:pt>
                <c:pt idx="603">
                  <c:v>7.18</c:v>
                </c:pt>
                <c:pt idx="604">
                  <c:v>7.21</c:v>
                </c:pt>
                <c:pt idx="605">
                  <c:v>7.19</c:v>
                </c:pt>
                <c:pt idx="606">
                  <c:v>7.17</c:v>
                </c:pt>
                <c:pt idx="607">
                  <c:v>7.08</c:v>
                </c:pt>
                <c:pt idx="608">
                  <c:v>7.06</c:v>
                </c:pt>
                <c:pt idx="609">
                  <c:v>7.05</c:v>
                </c:pt>
                <c:pt idx="610">
                  <c:v>7.04</c:v>
                </c:pt>
                <c:pt idx="611">
                  <c:v>7.07</c:v>
                </c:pt>
                <c:pt idx="612">
                  <c:v>7.12</c:v>
                </c:pt>
                <c:pt idx="613">
                  <c:v>7.17</c:v>
                </c:pt>
                <c:pt idx="614">
                  <c:v>7.19</c:v>
                </c:pt>
                <c:pt idx="615">
                  <c:v>7.16</c:v>
                </c:pt>
                <c:pt idx="616">
                  <c:v>7.12</c:v>
                </c:pt>
                <c:pt idx="617">
                  <c:v>7.09</c:v>
                </c:pt>
                <c:pt idx="618">
                  <c:v>7.04</c:v>
                </c:pt>
                <c:pt idx="619">
                  <c:v>7.03</c:v>
                </c:pt>
                <c:pt idx="620">
                  <c:v>7.05</c:v>
                </c:pt>
                <c:pt idx="621">
                  <c:v>7.06</c:v>
                </c:pt>
                <c:pt idx="622">
                  <c:v>7.02</c:v>
                </c:pt>
                <c:pt idx="623">
                  <c:v>7.02</c:v>
                </c:pt>
                <c:pt idx="624">
                  <c:v>7</c:v>
                </c:pt>
                <c:pt idx="625">
                  <c:v>6.98</c:v>
                </c:pt>
                <c:pt idx="626">
                  <c:v>6.96</c:v>
                </c:pt>
                <c:pt idx="627">
                  <c:v>6.82</c:v>
                </c:pt>
                <c:pt idx="628">
                  <c:v>6.75</c:v>
                </c:pt>
                <c:pt idx="629">
                  <c:v>6.7</c:v>
                </c:pt>
                <c:pt idx="630">
                  <c:v>6.65</c:v>
                </c:pt>
                <c:pt idx="631">
                  <c:v>6.56</c:v>
                </c:pt>
                <c:pt idx="632">
                  <c:v>6.56</c:v>
                </c:pt>
                <c:pt idx="633">
                  <c:v>6.51</c:v>
                </c:pt>
                <c:pt idx="634">
                  <c:v>6.54</c:v>
                </c:pt>
                <c:pt idx="635">
                  <c:v>6.59</c:v>
                </c:pt>
                <c:pt idx="636">
                  <c:v>6.62</c:v>
                </c:pt>
                <c:pt idx="637">
                  <c:v>6.67</c:v>
                </c:pt>
                <c:pt idx="638">
                  <c:v>6.67</c:v>
                </c:pt>
                <c:pt idx="639">
                  <c:v>6.6</c:v>
                </c:pt>
                <c:pt idx="640">
                  <c:v>6.57</c:v>
                </c:pt>
                <c:pt idx="641">
                  <c:v>6.58</c:v>
                </c:pt>
                <c:pt idx="642">
                  <c:v>6.57</c:v>
                </c:pt>
                <c:pt idx="643">
                  <c:v>6.69</c:v>
                </c:pt>
                <c:pt idx="644">
                  <c:v>6.91</c:v>
                </c:pt>
                <c:pt idx="645">
                  <c:v>7.04</c:v>
                </c:pt>
                <c:pt idx="646">
                  <c:v>7.09</c:v>
                </c:pt>
                <c:pt idx="647">
                  <c:v>7.12</c:v>
                </c:pt>
                <c:pt idx="648">
                  <c:v>7.19</c:v>
                </c:pt>
                <c:pt idx="649">
                  <c:v>7.23</c:v>
                </c:pt>
                <c:pt idx="650">
                  <c:v>7.25</c:v>
                </c:pt>
                <c:pt idx="651">
                  <c:v>7.25</c:v>
                </c:pt>
                <c:pt idx="652">
                  <c:v>7.25</c:v>
                </c:pt>
                <c:pt idx="653">
                  <c:v>7.25</c:v>
                </c:pt>
                <c:pt idx="654">
                  <c:v>7.25</c:v>
                </c:pt>
                <c:pt idx="655">
                  <c:v>7.28</c:v>
                </c:pt>
                <c:pt idx="656">
                  <c:v>7.28</c:v>
                </c:pt>
                <c:pt idx="657">
                  <c:v>7.28</c:v>
                </c:pt>
                <c:pt idx="658">
                  <c:v>7.27</c:v>
                </c:pt>
                <c:pt idx="659">
                  <c:v>7.26</c:v>
                </c:pt>
                <c:pt idx="660">
                  <c:v>7.16</c:v>
                </c:pt>
                <c:pt idx="661">
                  <c:v>7.17</c:v>
                </c:pt>
                <c:pt idx="662">
                  <c:v>7.09</c:v>
                </c:pt>
                <c:pt idx="663">
                  <c:v>7.04</c:v>
                </c:pt>
                <c:pt idx="664">
                  <c:v>7</c:v>
                </c:pt>
                <c:pt idx="665">
                  <c:v>6.94</c:v>
                </c:pt>
                <c:pt idx="666">
                  <c:v>6.89</c:v>
                </c:pt>
                <c:pt idx="667">
                  <c:v>6.88</c:v>
                </c:pt>
                <c:pt idx="668">
                  <c:v>6.91</c:v>
                </c:pt>
                <c:pt idx="669">
                  <c:v>6.93</c:v>
                </c:pt>
                <c:pt idx="670">
                  <c:v>6.95</c:v>
                </c:pt>
                <c:pt idx="671">
                  <c:v>6.93</c:v>
                </c:pt>
                <c:pt idx="672">
                  <c:v>6.88</c:v>
                </c:pt>
                <c:pt idx="673">
                  <c:v>6.87</c:v>
                </c:pt>
                <c:pt idx="674">
                  <c:v>6.89</c:v>
                </c:pt>
                <c:pt idx="675">
                  <c:v>6.87</c:v>
                </c:pt>
                <c:pt idx="676">
                  <c:v>6.85</c:v>
                </c:pt>
                <c:pt idx="677">
                  <c:v>6.76</c:v>
                </c:pt>
                <c:pt idx="678">
                  <c:v>6.67</c:v>
                </c:pt>
                <c:pt idx="679">
                  <c:v>6.65</c:v>
                </c:pt>
                <c:pt idx="680">
                  <c:v>6.61</c:v>
                </c:pt>
                <c:pt idx="681">
                  <c:v>6.51</c:v>
                </c:pt>
                <c:pt idx="682">
                  <c:v>6.48</c:v>
                </c:pt>
                <c:pt idx="683">
                  <c:v>6.47</c:v>
                </c:pt>
                <c:pt idx="684">
                  <c:v>6.44</c:v>
                </c:pt>
                <c:pt idx="685">
                  <c:v>6.43</c:v>
                </c:pt>
                <c:pt idx="686">
                  <c:v>6.41</c:v>
                </c:pt>
                <c:pt idx="687">
                  <c:v>6.34</c:v>
                </c:pt>
                <c:pt idx="688">
                  <c:v>6.26</c:v>
                </c:pt>
                <c:pt idx="689">
                  <c:v>6.16</c:v>
                </c:pt>
                <c:pt idx="690">
                  <c:v>6.12</c:v>
                </c:pt>
                <c:pt idx="691">
                  <c:v>6</c:v>
                </c:pt>
                <c:pt idx="692">
                  <c:v>6</c:v>
                </c:pt>
                <c:pt idx="693">
                  <c:v>5.94</c:v>
                </c:pt>
                <c:pt idx="694">
                  <c:v>5.93</c:v>
                </c:pt>
                <c:pt idx="695">
                  <c:v>5.93</c:v>
                </c:pt>
                <c:pt idx="696">
                  <c:v>5.92</c:v>
                </c:pt>
                <c:pt idx="697">
                  <c:v>5.92</c:v>
                </c:pt>
                <c:pt idx="698">
                  <c:v>5.94</c:v>
                </c:pt>
                <c:pt idx="699">
                  <c:v>5.97</c:v>
                </c:pt>
                <c:pt idx="700">
                  <c:v>5.98</c:v>
                </c:pt>
                <c:pt idx="701">
                  <c:v>5.98</c:v>
                </c:pt>
                <c:pt idx="702">
                  <c:v>6.01</c:v>
                </c:pt>
                <c:pt idx="703">
                  <c:v>6.01</c:v>
                </c:pt>
                <c:pt idx="704">
                  <c:v>6.07</c:v>
                </c:pt>
                <c:pt idx="705">
                  <c:v>6.03</c:v>
                </c:pt>
                <c:pt idx="706">
                  <c:v>5.98</c:v>
                </c:pt>
                <c:pt idx="707">
                  <c:v>5.94</c:v>
                </c:pt>
                <c:pt idx="708">
                  <c:v>5.86</c:v>
                </c:pt>
                <c:pt idx="709">
                  <c:v>5.8</c:v>
                </c:pt>
                <c:pt idx="710">
                  <c:v>5.76</c:v>
                </c:pt>
                <c:pt idx="711">
                  <c:v>5.76</c:v>
                </c:pt>
                <c:pt idx="712">
                  <c:v>5.76</c:v>
                </c:pt>
                <c:pt idx="713">
                  <c:v>5.8</c:v>
                </c:pt>
                <c:pt idx="714">
                  <c:v>5.83</c:v>
                </c:pt>
                <c:pt idx="715">
                  <c:v>5.82</c:v>
                </c:pt>
                <c:pt idx="716">
                  <c:v>5.8</c:v>
                </c:pt>
                <c:pt idx="717">
                  <c:v>5.8</c:v>
                </c:pt>
                <c:pt idx="718">
                  <c:v>5.8</c:v>
                </c:pt>
                <c:pt idx="719">
                  <c:v>5.74</c:v>
                </c:pt>
                <c:pt idx="720">
                  <c:v>5.72</c:v>
                </c:pt>
                <c:pt idx="721">
                  <c:v>5.68</c:v>
                </c:pt>
                <c:pt idx="722">
                  <c:v>5.62</c:v>
                </c:pt>
                <c:pt idx="723">
                  <c:v>5.68</c:v>
                </c:pt>
                <c:pt idx="724">
                  <c:v>5.72</c:v>
                </c:pt>
                <c:pt idx="725">
                  <c:v>5.78</c:v>
                </c:pt>
                <c:pt idx="726">
                  <c:v>5.79</c:v>
                </c:pt>
                <c:pt idx="727">
                  <c:v>5.7</c:v>
                </c:pt>
                <c:pt idx="728">
                  <c:v>5.63</c:v>
                </c:pt>
                <c:pt idx="729">
                  <c:v>5.59</c:v>
                </c:pt>
                <c:pt idx="730">
                  <c:v>5.56</c:v>
                </c:pt>
                <c:pt idx="731">
                  <c:v>5.51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5770-4C99-9C7C-D999E558CF85}"/>
            </c:ext>
          </c:extLst>
        </c:ser>
        <c:ser>
          <c:idx val="15"/>
          <c:order val="1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DATOS!$AE$3:$AE$734</c:f>
              <c:numCache>
                <c:formatCode>0.00</c:formatCode>
                <c:ptCount val="732"/>
                <c:pt idx="0">
                  <c:v>5.48</c:v>
                </c:pt>
                <c:pt idx="1">
                  <c:v>5.42</c:v>
                </c:pt>
                <c:pt idx="2">
                  <c:v>5.39</c:v>
                </c:pt>
                <c:pt idx="3">
                  <c:v>5.36</c:v>
                </c:pt>
                <c:pt idx="4">
                  <c:v>5.34</c:v>
                </c:pt>
                <c:pt idx="5">
                  <c:v>5.31</c:v>
                </c:pt>
                <c:pt idx="6">
                  <c:v>5.29</c:v>
                </c:pt>
                <c:pt idx="7">
                  <c:v>5.29</c:v>
                </c:pt>
                <c:pt idx="8">
                  <c:v>5.3</c:v>
                </c:pt>
                <c:pt idx="9">
                  <c:v>5.28</c:v>
                </c:pt>
                <c:pt idx="10">
                  <c:v>5.26</c:v>
                </c:pt>
                <c:pt idx="11">
                  <c:v>5.25</c:v>
                </c:pt>
                <c:pt idx="12">
                  <c:v>5.08</c:v>
                </c:pt>
                <c:pt idx="13">
                  <c:v>4.9800000000000004</c:v>
                </c:pt>
                <c:pt idx="14">
                  <c:v>4.8899999999999997</c:v>
                </c:pt>
                <c:pt idx="15">
                  <c:v>4.84</c:v>
                </c:pt>
                <c:pt idx="16">
                  <c:v>4.7300000000000004</c:v>
                </c:pt>
                <c:pt idx="17">
                  <c:v>4.68</c:v>
                </c:pt>
                <c:pt idx="18">
                  <c:v>4.54</c:v>
                </c:pt>
                <c:pt idx="19">
                  <c:v>4.47</c:v>
                </c:pt>
                <c:pt idx="20">
                  <c:v>4.4400000000000004</c:v>
                </c:pt>
                <c:pt idx="21">
                  <c:v>4.43</c:v>
                </c:pt>
                <c:pt idx="22">
                  <c:v>4.38</c:v>
                </c:pt>
                <c:pt idx="23">
                  <c:v>4.34</c:v>
                </c:pt>
                <c:pt idx="24">
                  <c:v>4.26</c:v>
                </c:pt>
                <c:pt idx="25">
                  <c:v>4.26</c:v>
                </c:pt>
                <c:pt idx="26">
                  <c:v>4.25</c:v>
                </c:pt>
                <c:pt idx="27">
                  <c:v>4.33</c:v>
                </c:pt>
                <c:pt idx="28">
                  <c:v>4.34</c:v>
                </c:pt>
                <c:pt idx="29">
                  <c:v>4.29</c:v>
                </c:pt>
                <c:pt idx="30">
                  <c:v>4.2</c:v>
                </c:pt>
                <c:pt idx="31">
                  <c:v>4.18</c:v>
                </c:pt>
                <c:pt idx="32">
                  <c:v>4.12</c:v>
                </c:pt>
                <c:pt idx="33">
                  <c:v>4.12</c:v>
                </c:pt>
                <c:pt idx="34">
                  <c:v>4.0999999999999996</c:v>
                </c:pt>
                <c:pt idx="35">
                  <c:v>4.05</c:v>
                </c:pt>
                <c:pt idx="36">
                  <c:v>4</c:v>
                </c:pt>
                <c:pt idx="37">
                  <c:v>4.0599999999999996</c:v>
                </c:pt>
                <c:pt idx="38">
                  <c:v>4.09</c:v>
                </c:pt>
                <c:pt idx="39">
                  <c:v>4.16</c:v>
                </c:pt>
                <c:pt idx="40">
                  <c:v>4.17</c:v>
                </c:pt>
                <c:pt idx="41">
                  <c:v>4.1500000000000004</c:v>
                </c:pt>
                <c:pt idx="42">
                  <c:v>4.12</c:v>
                </c:pt>
                <c:pt idx="43">
                  <c:v>4.12</c:v>
                </c:pt>
                <c:pt idx="44">
                  <c:v>4.1100000000000003</c:v>
                </c:pt>
                <c:pt idx="45">
                  <c:v>4.1500000000000004</c:v>
                </c:pt>
                <c:pt idx="46">
                  <c:v>4.17</c:v>
                </c:pt>
                <c:pt idx="47">
                  <c:v>4.1900000000000004</c:v>
                </c:pt>
                <c:pt idx="48">
                  <c:v>4.21</c:v>
                </c:pt>
                <c:pt idx="49">
                  <c:v>4.18</c:v>
                </c:pt>
                <c:pt idx="50">
                  <c:v>4.1399999999999997</c:v>
                </c:pt>
                <c:pt idx="51">
                  <c:v>4.1500000000000004</c:v>
                </c:pt>
                <c:pt idx="52">
                  <c:v>4.16</c:v>
                </c:pt>
                <c:pt idx="53">
                  <c:v>4.1900000000000004</c:v>
                </c:pt>
                <c:pt idx="54">
                  <c:v>4.24</c:v>
                </c:pt>
                <c:pt idx="55">
                  <c:v>4.29</c:v>
                </c:pt>
                <c:pt idx="56">
                  <c:v>4.3</c:v>
                </c:pt>
                <c:pt idx="57">
                  <c:v>4.25</c:v>
                </c:pt>
                <c:pt idx="58">
                  <c:v>4.24</c:v>
                </c:pt>
                <c:pt idx="59">
                  <c:v>4.25</c:v>
                </c:pt>
                <c:pt idx="60">
                  <c:v>4.2699999999999996</c:v>
                </c:pt>
                <c:pt idx="61">
                  <c:v>4.28</c:v>
                </c:pt>
                <c:pt idx="62">
                  <c:v>4.2699999999999996</c:v>
                </c:pt>
                <c:pt idx="63">
                  <c:v>4.28</c:v>
                </c:pt>
                <c:pt idx="64">
                  <c:v>4.25</c:v>
                </c:pt>
                <c:pt idx="65">
                  <c:v>4.17</c:v>
                </c:pt>
                <c:pt idx="66">
                  <c:v>4.07</c:v>
                </c:pt>
                <c:pt idx="67">
                  <c:v>4.07</c:v>
                </c:pt>
                <c:pt idx="68">
                  <c:v>4.09</c:v>
                </c:pt>
                <c:pt idx="69">
                  <c:v>4.24</c:v>
                </c:pt>
                <c:pt idx="70">
                  <c:v>4.33</c:v>
                </c:pt>
                <c:pt idx="71">
                  <c:v>4.3600000000000003</c:v>
                </c:pt>
                <c:pt idx="72">
                  <c:v>4.38</c:v>
                </c:pt>
                <c:pt idx="73">
                  <c:v>4.3099999999999996</c:v>
                </c:pt>
                <c:pt idx="74">
                  <c:v>4.26</c:v>
                </c:pt>
                <c:pt idx="75">
                  <c:v>4.29</c:v>
                </c:pt>
                <c:pt idx="76">
                  <c:v>4.34</c:v>
                </c:pt>
                <c:pt idx="77">
                  <c:v>4.42</c:v>
                </c:pt>
                <c:pt idx="78">
                  <c:v>4.57</c:v>
                </c:pt>
                <c:pt idx="79">
                  <c:v>4.72</c:v>
                </c:pt>
                <c:pt idx="80">
                  <c:v>4.82</c:v>
                </c:pt>
                <c:pt idx="81">
                  <c:v>4.84</c:v>
                </c:pt>
                <c:pt idx="82">
                  <c:v>4.88</c:v>
                </c:pt>
                <c:pt idx="83">
                  <c:v>4.91</c:v>
                </c:pt>
                <c:pt idx="84">
                  <c:v>5.04</c:v>
                </c:pt>
                <c:pt idx="85">
                  <c:v>5.1100000000000003</c:v>
                </c:pt>
                <c:pt idx="86">
                  <c:v>5.15</c:v>
                </c:pt>
                <c:pt idx="87">
                  <c:v>5.15</c:v>
                </c:pt>
                <c:pt idx="88">
                  <c:v>5.2</c:v>
                </c:pt>
                <c:pt idx="89">
                  <c:v>5.29</c:v>
                </c:pt>
                <c:pt idx="90">
                  <c:v>5.4</c:v>
                </c:pt>
                <c:pt idx="91">
                  <c:v>5.46</c:v>
                </c:pt>
                <c:pt idx="92">
                  <c:v>5.43</c:v>
                </c:pt>
                <c:pt idx="93">
                  <c:v>5.43</c:v>
                </c:pt>
                <c:pt idx="94">
                  <c:v>5.43</c:v>
                </c:pt>
                <c:pt idx="95">
                  <c:v>5.45</c:v>
                </c:pt>
                <c:pt idx="96">
                  <c:v>5.5</c:v>
                </c:pt>
                <c:pt idx="97">
                  <c:v>5.45</c:v>
                </c:pt>
                <c:pt idx="98">
                  <c:v>5.43</c:v>
                </c:pt>
                <c:pt idx="99">
                  <c:v>5.38</c:v>
                </c:pt>
                <c:pt idx="100">
                  <c:v>5.34</c:v>
                </c:pt>
                <c:pt idx="101">
                  <c:v>5.36</c:v>
                </c:pt>
                <c:pt idx="102">
                  <c:v>5.38</c:v>
                </c:pt>
                <c:pt idx="103">
                  <c:v>5.35</c:v>
                </c:pt>
                <c:pt idx="104">
                  <c:v>5.29</c:v>
                </c:pt>
                <c:pt idx="105">
                  <c:v>5.24</c:v>
                </c:pt>
                <c:pt idx="106">
                  <c:v>5.2</c:v>
                </c:pt>
                <c:pt idx="107">
                  <c:v>5.2</c:v>
                </c:pt>
                <c:pt idx="108">
                  <c:v>5.2</c:v>
                </c:pt>
                <c:pt idx="109">
                  <c:v>5.16</c:v>
                </c:pt>
                <c:pt idx="110">
                  <c:v>5.12</c:v>
                </c:pt>
                <c:pt idx="111">
                  <c:v>5.14</c:v>
                </c:pt>
                <c:pt idx="112">
                  <c:v>5.14</c:v>
                </c:pt>
                <c:pt idx="113">
                  <c:v>5.12</c:v>
                </c:pt>
                <c:pt idx="114">
                  <c:v>5.12</c:v>
                </c:pt>
                <c:pt idx="115">
                  <c:v>5.17</c:v>
                </c:pt>
                <c:pt idx="116">
                  <c:v>5.2</c:v>
                </c:pt>
                <c:pt idx="117">
                  <c:v>5.17</c:v>
                </c:pt>
                <c:pt idx="118">
                  <c:v>5.08</c:v>
                </c:pt>
                <c:pt idx="119">
                  <c:v>5.08</c:v>
                </c:pt>
                <c:pt idx="120">
                  <c:v>5.08</c:v>
                </c:pt>
                <c:pt idx="121">
                  <c:v>5.08</c:v>
                </c:pt>
                <c:pt idx="122">
                  <c:v>5.07</c:v>
                </c:pt>
                <c:pt idx="123">
                  <c:v>5.0999999999999996</c:v>
                </c:pt>
                <c:pt idx="124">
                  <c:v>5.13</c:v>
                </c:pt>
                <c:pt idx="125">
                  <c:v>5.18</c:v>
                </c:pt>
                <c:pt idx="126">
                  <c:v>5.21</c:v>
                </c:pt>
                <c:pt idx="127">
                  <c:v>5.24</c:v>
                </c:pt>
                <c:pt idx="128">
                  <c:v>5.25</c:v>
                </c:pt>
                <c:pt idx="129">
                  <c:v>5.22</c:v>
                </c:pt>
                <c:pt idx="130">
                  <c:v>5.18</c:v>
                </c:pt>
                <c:pt idx="131">
                  <c:v>5.19</c:v>
                </c:pt>
                <c:pt idx="132">
                  <c:v>5.21</c:v>
                </c:pt>
                <c:pt idx="133">
                  <c:v>5.22</c:v>
                </c:pt>
                <c:pt idx="134">
                  <c:v>5.25</c:v>
                </c:pt>
                <c:pt idx="135">
                  <c:v>5.22</c:v>
                </c:pt>
                <c:pt idx="136">
                  <c:v>5.15</c:v>
                </c:pt>
                <c:pt idx="137">
                  <c:v>5.12</c:v>
                </c:pt>
                <c:pt idx="138">
                  <c:v>5.1100000000000003</c:v>
                </c:pt>
                <c:pt idx="139">
                  <c:v>5.0999999999999996</c:v>
                </c:pt>
                <c:pt idx="140">
                  <c:v>5.0999999999999996</c:v>
                </c:pt>
                <c:pt idx="141">
                  <c:v>5.0999999999999996</c:v>
                </c:pt>
                <c:pt idx="142">
                  <c:v>5.09</c:v>
                </c:pt>
                <c:pt idx="143">
                  <c:v>5.09</c:v>
                </c:pt>
                <c:pt idx="144">
                  <c:v>5.09</c:v>
                </c:pt>
                <c:pt idx="145">
                  <c:v>5.08</c:v>
                </c:pt>
                <c:pt idx="146">
                  <c:v>5.0199999999999996</c:v>
                </c:pt>
                <c:pt idx="147">
                  <c:v>5</c:v>
                </c:pt>
                <c:pt idx="148">
                  <c:v>5.04</c:v>
                </c:pt>
                <c:pt idx="149">
                  <c:v>5.0999999999999996</c:v>
                </c:pt>
                <c:pt idx="150">
                  <c:v>5.14</c:v>
                </c:pt>
                <c:pt idx="151">
                  <c:v>5.14</c:v>
                </c:pt>
                <c:pt idx="152">
                  <c:v>5.21</c:v>
                </c:pt>
                <c:pt idx="153">
                  <c:v>5.33</c:v>
                </c:pt>
                <c:pt idx="154">
                  <c:v>5.42</c:v>
                </c:pt>
                <c:pt idx="155">
                  <c:v>5.56</c:v>
                </c:pt>
                <c:pt idx="156">
                  <c:v>5.68</c:v>
                </c:pt>
                <c:pt idx="157">
                  <c:v>5.69</c:v>
                </c:pt>
                <c:pt idx="158">
                  <c:v>5.71</c:v>
                </c:pt>
                <c:pt idx="159">
                  <c:v>5.71</c:v>
                </c:pt>
                <c:pt idx="160">
                  <c:v>5.75</c:v>
                </c:pt>
                <c:pt idx="161">
                  <c:v>5.8</c:v>
                </c:pt>
                <c:pt idx="162">
                  <c:v>5.81</c:v>
                </c:pt>
                <c:pt idx="163">
                  <c:v>5.83</c:v>
                </c:pt>
                <c:pt idx="164">
                  <c:v>5.84</c:v>
                </c:pt>
                <c:pt idx="165">
                  <c:v>5.87</c:v>
                </c:pt>
                <c:pt idx="166">
                  <c:v>5.92</c:v>
                </c:pt>
                <c:pt idx="167">
                  <c:v>5.97</c:v>
                </c:pt>
                <c:pt idx="168">
                  <c:v>5.92</c:v>
                </c:pt>
                <c:pt idx="169">
                  <c:v>5.82</c:v>
                </c:pt>
                <c:pt idx="170">
                  <c:v>5.76</c:v>
                </c:pt>
                <c:pt idx="171">
                  <c:v>5.78</c:v>
                </c:pt>
                <c:pt idx="172">
                  <c:v>5.8</c:v>
                </c:pt>
                <c:pt idx="173">
                  <c:v>5.86</c:v>
                </c:pt>
                <c:pt idx="174">
                  <c:v>5.9</c:v>
                </c:pt>
                <c:pt idx="175">
                  <c:v>5.87</c:v>
                </c:pt>
                <c:pt idx="176">
                  <c:v>5.85</c:v>
                </c:pt>
                <c:pt idx="177">
                  <c:v>5.8</c:v>
                </c:pt>
                <c:pt idx="178">
                  <c:v>5.75</c:v>
                </c:pt>
                <c:pt idx="179">
                  <c:v>5.75</c:v>
                </c:pt>
                <c:pt idx="180">
                  <c:v>5.74</c:v>
                </c:pt>
                <c:pt idx="181">
                  <c:v>5.74</c:v>
                </c:pt>
                <c:pt idx="182">
                  <c:v>5.76</c:v>
                </c:pt>
                <c:pt idx="183">
                  <c:v>5.74</c:v>
                </c:pt>
                <c:pt idx="184">
                  <c:v>5.72</c:v>
                </c:pt>
                <c:pt idx="185">
                  <c:v>5.69</c:v>
                </c:pt>
                <c:pt idx="186">
                  <c:v>5.66</c:v>
                </c:pt>
                <c:pt idx="187">
                  <c:v>5.62</c:v>
                </c:pt>
                <c:pt idx="188">
                  <c:v>5.59</c:v>
                </c:pt>
                <c:pt idx="189">
                  <c:v>5.6</c:v>
                </c:pt>
                <c:pt idx="190">
                  <c:v>5.61</c:v>
                </c:pt>
                <c:pt idx="191">
                  <c:v>5.61</c:v>
                </c:pt>
                <c:pt idx="192">
                  <c:v>5.6</c:v>
                </c:pt>
                <c:pt idx="193">
                  <c:v>5.54</c:v>
                </c:pt>
                <c:pt idx="194">
                  <c:v>5.5</c:v>
                </c:pt>
                <c:pt idx="195">
                  <c:v>5.48</c:v>
                </c:pt>
                <c:pt idx="196">
                  <c:v>5.4</c:v>
                </c:pt>
                <c:pt idx="197">
                  <c:v>5.42</c:v>
                </c:pt>
                <c:pt idx="198">
                  <c:v>5.44</c:v>
                </c:pt>
                <c:pt idx="199">
                  <c:v>5.44</c:v>
                </c:pt>
                <c:pt idx="200">
                  <c:v>5.44</c:v>
                </c:pt>
                <c:pt idx="201">
                  <c:v>5.41</c:v>
                </c:pt>
                <c:pt idx="202">
                  <c:v>5.38</c:v>
                </c:pt>
                <c:pt idx="203">
                  <c:v>5.49</c:v>
                </c:pt>
                <c:pt idx="204">
                  <c:v>5.49</c:v>
                </c:pt>
                <c:pt idx="205">
                  <c:v>5.49</c:v>
                </c:pt>
                <c:pt idx="206">
                  <c:v>5.49</c:v>
                </c:pt>
                <c:pt idx="207">
                  <c:v>5.49</c:v>
                </c:pt>
                <c:pt idx="208">
                  <c:v>5.47</c:v>
                </c:pt>
                <c:pt idx="209">
                  <c:v>5.46</c:v>
                </c:pt>
                <c:pt idx="210">
                  <c:v>5.45</c:v>
                </c:pt>
                <c:pt idx="211">
                  <c:v>5.4</c:v>
                </c:pt>
                <c:pt idx="212">
                  <c:v>5.36</c:v>
                </c:pt>
                <c:pt idx="213">
                  <c:v>5.36</c:v>
                </c:pt>
                <c:pt idx="214">
                  <c:v>5.34</c:v>
                </c:pt>
                <c:pt idx="215">
                  <c:v>5.33</c:v>
                </c:pt>
                <c:pt idx="216">
                  <c:v>5.31</c:v>
                </c:pt>
                <c:pt idx="217">
                  <c:v>5.32</c:v>
                </c:pt>
                <c:pt idx="218">
                  <c:v>5.3</c:v>
                </c:pt>
                <c:pt idx="219">
                  <c:v>5.32</c:v>
                </c:pt>
                <c:pt idx="220">
                  <c:v>5.34</c:v>
                </c:pt>
                <c:pt idx="221">
                  <c:v>5.34</c:v>
                </c:pt>
                <c:pt idx="222">
                  <c:v>5.35</c:v>
                </c:pt>
                <c:pt idx="223">
                  <c:v>5.41</c:v>
                </c:pt>
                <c:pt idx="224">
                  <c:v>5.5</c:v>
                </c:pt>
                <c:pt idx="225">
                  <c:v>5.6</c:v>
                </c:pt>
                <c:pt idx="226">
                  <c:v>5.7</c:v>
                </c:pt>
                <c:pt idx="227">
                  <c:v>5.9</c:v>
                </c:pt>
                <c:pt idx="228">
                  <c:v>6.03</c:v>
                </c:pt>
                <c:pt idx="229">
                  <c:v>6.12</c:v>
                </c:pt>
                <c:pt idx="230">
                  <c:v>6.12</c:v>
                </c:pt>
                <c:pt idx="231">
                  <c:v>6.09</c:v>
                </c:pt>
                <c:pt idx="232">
                  <c:v>6.05</c:v>
                </c:pt>
                <c:pt idx="233">
                  <c:v>6.04</c:v>
                </c:pt>
                <c:pt idx="234">
                  <c:v>6.03</c:v>
                </c:pt>
                <c:pt idx="235">
                  <c:v>6.06</c:v>
                </c:pt>
                <c:pt idx="236">
                  <c:v>6.11</c:v>
                </c:pt>
                <c:pt idx="237">
                  <c:v>6.14</c:v>
                </c:pt>
                <c:pt idx="238">
                  <c:v>6.16</c:v>
                </c:pt>
                <c:pt idx="239">
                  <c:v>6.18</c:v>
                </c:pt>
                <c:pt idx="240">
                  <c:v>6.15</c:v>
                </c:pt>
                <c:pt idx="241">
                  <c:v>6.15</c:v>
                </c:pt>
                <c:pt idx="242">
                  <c:v>6.16</c:v>
                </c:pt>
                <c:pt idx="243">
                  <c:v>6.15</c:v>
                </c:pt>
                <c:pt idx="244">
                  <c:v>6.15</c:v>
                </c:pt>
                <c:pt idx="245">
                  <c:v>6.17</c:v>
                </c:pt>
                <c:pt idx="246">
                  <c:v>6.18</c:v>
                </c:pt>
                <c:pt idx="247">
                  <c:v>6.22</c:v>
                </c:pt>
                <c:pt idx="248">
                  <c:v>6.26</c:v>
                </c:pt>
                <c:pt idx="249">
                  <c:v>6.29</c:v>
                </c:pt>
                <c:pt idx="250">
                  <c:v>6.42</c:v>
                </c:pt>
                <c:pt idx="251">
                  <c:v>6.58</c:v>
                </c:pt>
                <c:pt idx="252">
                  <c:v>6.74</c:v>
                </c:pt>
                <c:pt idx="253">
                  <c:v>6.76</c:v>
                </c:pt>
                <c:pt idx="254">
                  <c:v>6.78</c:v>
                </c:pt>
                <c:pt idx="255">
                  <c:v>6.86</c:v>
                </c:pt>
                <c:pt idx="256">
                  <c:v>6.96</c:v>
                </c:pt>
                <c:pt idx="257">
                  <c:v>7.02</c:v>
                </c:pt>
                <c:pt idx="258">
                  <c:v>7.06</c:v>
                </c:pt>
                <c:pt idx="259">
                  <c:v>7.1</c:v>
                </c:pt>
                <c:pt idx="260">
                  <c:v>7.12</c:v>
                </c:pt>
                <c:pt idx="261">
                  <c:v>7.12</c:v>
                </c:pt>
                <c:pt idx="262">
                  <c:v>7.18</c:v>
                </c:pt>
                <c:pt idx="263">
                  <c:v>7.12</c:v>
                </c:pt>
                <c:pt idx="264">
                  <c:v>7.18</c:v>
                </c:pt>
                <c:pt idx="265">
                  <c:v>7.18</c:v>
                </c:pt>
                <c:pt idx="266">
                  <c:v>7.18</c:v>
                </c:pt>
                <c:pt idx="267">
                  <c:v>7.14</c:v>
                </c:pt>
                <c:pt idx="268">
                  <c:v>7.1</c:v>
                </c:pt>
                <c:pt idx="269">
                  <c:v>7.04</c:v>
                </c:pt>
                <c:pt idx="270">
                  <c:v>7</c:v>
                </c:pt>
                <c:pt idx="271">
                  <c:v>7</c:v>
                </c:pt>
                <c:pt idx="272">
                  <c:v>7</c:v>
                </c:pt>
                <c:pt idx="273">
                  <c:v>7</c:v>
                </c:pt>
                <c:pt idx="274">
                  <c:v>7</c:v>
                </c:pt>
                <c:pt idx="275">
                  <c:v>7</c:v>
                </c:pt>
                <c:pt idx="276">
                  <c:v>7</c:v>
                </c:pt>
                <c:pt idx="277">
                  <c:v>7.03</c:v>
                </c:pt>
                <c:pt idx="278">
                  <c:v>7.04</c:v>
                </c:pt>
                <c:pt idx="279">
                  <c:v>7.1</c:v>
                </c:pt>
                <c:pt idx="280">
                  <c:v>7.16</c:v>
                </c:pt>
                <c:pt idx="281">
                  <c:v>7.17</c:v>
                </c:pt>
                <c:pt idx="282">
                  <c:v>7.19</c:v>
                </c:pt>
                <c:pt idx="283">
                  <c:v>7.2</c:v>
                </c:pt>
                <c:pt idx="284">
                  <c:v>7.22</c:v>
                </c:pt>
                <c:pt idx="285">
                  <c:v>7.27</c:v>
                </c:pt>
                <c:pt idx="286">
                  <c:v>7.3</c:v>
                </c:pt>
                <c:pt idx="287">
                  <c:v>7.35</c:v>
                </c:pt>
                <c:pt idx="288">
                  <c:v>7.4</c:v>
                </c:pt>
                <c:pt idx="289">
                  <c:v>7.46</c:v>
                </c:pt>
                <c:pt idx="290">
                  <c:v>7.51</c:v>
                </c:pt>
                <c:pt idx="291">
                  <c:v>7.55</c:v>
                </c:pt>
                <c:pt idx="292">
                  <c:v>7.62</c:v>
                </c:pt>
                <c:pt idx="293">
                  <c:v>7.68</c:v>
                </c:pt>
                <c:pt idx="294">
                  <c:v>7.71</c:v>
                </c:pt>
                <c:pt idx="295">
                  <c:v>7.73</c:v>
                </c:pt>
                <c:pt idx="296">
                  <c:v>7.73</c:v>
                </c:pt>
                <c:pt idx="297">
                  <c:v>7.75</c:v>
                </c:pt>
                <c:pt idx="298">
                  <c:v>7.78</c:v>
                </c:pt>
                <c:pt idx="299">
                  <c:v>7.81</c:v>
                </c:pt>
                <c:pt idx="300">
                  <c:v>7.82</c:v>
                </c:pt>
                <c:pt idx="301">
                  <c:v>7.82</c:v>
                </c:pt>
                <c:pt idx="302">
                  <c:v>7.84</c:v>
                </c:pt>
                <c:pt idx="303">
                  <c:v>7.84</c:v>
                </c:pt>
                <c:pt idx="304">
                  <c:v>7.85</c:v>
                </c:pt>
                <c:pt idx="305">
                  <c:v>7.84</c:v>
                </c:pt>
                <c:pt idx="306">
                  <c:v>7.83</c:v>
                </c:pt>
                <c:pt idx="307">
                  <c:v>7.86</c:v>
                </c:pt>
                <c:pt idx="308">
                  <c:v>7.88</c:v>
                </c:pt>
                <c:pt idx="309">
                  <c:v>7.91</c:v>
                </c:pt>
                <c:pt idx="310">
                  <c:v>7.91</c:v>
                </c:pt>
                <c:pt idx="311">
                  <c:v>7.91</c:v>
                </c:pt>
                <c:pt idx="312">
                  <c:v>7.9</c:v>
                </c:pt>
                <c:pt idx="313">
                  <c:v>7.88</c:v>
                </c:pt>
                <c:pt idx="314">
                  <c:v>7.86</c:v>
                </c:pt>
                <c:pt idx="315">
                  <c:v>7.84</c:v>
                </c:pt>
                <c:pt idx="316">
                  <c:v>7.8</c:v>
                </c:pt>
                <c:pt idx="317">
                  <c:v>7.76</c:v>
                </c:pt>
                <c:pt idx="318">
                  <c:v>7.7</c:v>
                </c:pt>
                <c:pt idx="319">
                  <c:v>7.64</c:v>
                </c:pt>
                <c:pt idx="320">
                  <c:v>7.65</c:v>
                </c:pt>
                <c:pt idx="321">
                  <c:v>7.48</c:v>
                </c:pt>
                <c:pt idx="322">
                  <c:v>7.45</c:v>
                </c:pt>
                <c:pt idx="323">
                  <c:v>7.39</c:v>
                </c:pt>
                <c:pt idx="324">
                  <c:v>7.34</c:v>
                </c:pt>
                <c:pt idx="325">
                  <c:v>7.28</c:v>
                </c:pt>
                <c:pt idx="326">
                  <c:v>7.21</c:v>
                </c:pt>
                <c:pt idx="327">
                  <c:v>7.19</c:v>
                </c:pt>
                <c:pt idx="328">
                  <c:v>7.17</c:v>
                </c:pt>
                <c:pt idx="329">
                  <c:v>7.15</c:v>
                </c:pt>
                <c:pt idx="330">
                  <c:v>7.12</c:v>
                </c:pt>
                <c:pt idx="331">
                  <c:v>7.14</c:v>
                </c:pt>
                <c:pt idx="332">
                  <c:v>7.16</c:v>
                </c:pt>
                <c:pt idx="333">
                  <c:v>7.18</c:v>
                </c:pt>
                <c:pt idx="334">
                  <c:v>7.2</c:v>
                </c:pt>
                <c:pt idx="335">
                  <c:v>7.18</c:v>
                </c:pt>
                <c:pt idx="336">
                  <c:v>7.1</c:v>
                </c:pt>
                <c:pt idx="337">
                  <c:v>7.1</c:v>
                </c:pt>
                <c:pt idx="338">
                  <c:v>7.12</c:v>
                </c:pt>
                <c:pt idx="339">
                  <c:v>7.09</c:v>
                </c:pt>
                <c:pt idx="340">
                  <c:v>7.07</c:v>
                </c:pt>
                <c:pt idx="341">
                  <c:v>7.04</c:v>
                </c:pt>
                <c:pt idx="342">
                  <c:v>7</c:v>
                </c:pt>
                <c:pt idx="343">
                  <c:v>7</c:v>
                </c:pt>
                <c:pt idx="344">
                  <c:v>7</c:v>
                </c:pt>
                <c:pt idx="345">
                  <c:v>6.98</c:v>
                </c:pt>
                <c:pt idx="346">
                  <c:v>6.9</c:v>
                </c:pt>
                <c:pt idx="347">
                  <c:v>6.88</c:v>
                </c:pt>
                <c:pt idx="348">
                  <c:v>6.86</c:v>
                </c:pt>
                <c:pt idx="349">
                  <c:v>6.82</c:v>
                </c:pt>
                <c:pt idx="350">
                  <c:v>6.79</c:v>
                </c:pt>
                <c:pt idx="351">
                  <c:v>6.72</c:v>
                </c:pt>
                <c:pt idx="352">
                  <c:v>6.76</c:v>
                </c:pt>
                <c:pt idx="353">
                  <c:v>6.7</c:v>
                </c:pt>
                <c:pt idx="354">
                  <c:v>6.67</c:v>
                </c:pt>
                <c:pt idx="355">
                  <c:v>6.57</c:v>
                </c:pt>
                <c:pt idx="356">
                  <c:v>6.58</c:v>
                </c:pt>
                <c:pt idx="357">
                  <c:v>6.58</c:v>
                </c:pt>
                <c:pt idx="358">
                  <c:v>6.58</c:v>
                </c:pt>
                <c:pt idx="359">
                  <c:v>6.53</c:v>
                </c:pt>
                <c:pt idx="360">
                  <c:v>6.47</c:v>
                </c:pt>
                <c:pt idx="361">
                  <c:v>6.45</c:v>
                </c:pt>
                <c:pt idx="362">
                  <c:v>6.43</c:v>
                </c:pt>
                <c:pt idx="363">
                  <c:v>6.52</c:v>
                </c:pt>
                <c:pt idx="364">
                  <c:v>6.62</c:v>
                </c:pt>
                <c:pt idx="365">
                  <c:v>6.64</c:v>
                </c:pt>
                <c:pt idx="366">
                  <c:v>6.65</c:v>
                </c:pt>
                <c:pt idx="367">
                  <c:v>6.64</c:v>
                </c:pt>
                <c:pt idx="368">
                  <c:v>6.66</c:v>
                </c:pt>
                <c:pt idx="369">
                  <c:v>6.66</c:v>
                </c:pt>
                <c:pt idx="370">
                  <c:v>6.66</c:v>
                </c:pt>
                <c:pt idx="371">
                  <c:v>6.65</c:v>
                </c:pt>
                <c:pt idx="372">
                  <c:v>6.64</c:v>
                </c:pt>
                <c:pt idx="373">
                  <c:v>6.63</c:v>
                </c:pt>
                <c:pt idx="374">
                  <c:v>6.62</c:v>
                </c:pt>
                <c:pt idx="375">
                  <c:v>6.58</c:v>
                </c:pt>
                <c:pt idx="376">
                  <c:v>6.54</c:v>
                </c:pt>
                <c:pt idx="377">
                  <c:v>6.49</c:v>
                </c:pt>
                <c:pt idx="378">
                  <c:v>6.44</c:v>
                </c:pt>
                <c:pt idx="379">
                  <c:v>6.41</c:v>
                </c:pt>
                <c:pt idx="380">
                  <c:v>6.36</c:v>
                </c:pt>
                <c:pt idx="381">
                  <c:v>6.32</c:v>
                </c:pt>
                <c:pt idx="382">
                  <c:v>6.3</c:v>
                </c:pt>
                <c:pt idx="383">
                  <c:v>6.28</c:v>
                </c:pt>
                <c:pt idx="384">
                  <c:v>6.24</c:v>
                </c:pt>
                <c:pt idx="385">
                  <c:v>6.24</c:v>
                </c:pt>
                <c:pt idx="386">
                  <c:v>6.23</c:v>
                </c:pt>
                <c:pt idx="387">
                  <c:v>6.2</c:v>
                </c:pt>
                <c:pt idx="388">
                  <c:v>6.13</c:v>
                </c:pt>
                <c:pt idx="389">
                  <c:v>6.04</c:v>
                </c:pt>
                <c:pt idx="390">
                  <c:v>5.98</c:v>
                </c:pt>
                <c:pt idx="391">
                  <c:v>5.9</c:v>
                </c:pt>
                <c:pt idx="392">
                  <c:v>5.88</c:v>
                </c:pt>
                <c:pt idx="393">
                  <c:v>5.88</c:v>
                </c:pt>
                <c:pt idx="394">
                  <c:v>5.88</c:v>
                </c:pt>
                <c:pt idx="395">
                  <c:v>5.88</c:v>
                </c:pt>
                <c:pt idx="396">
                  <c:v>5.94</c:v>
                </c:pt>
                <c:pt idx="397">
                  <c:v>5.89</c:v>
                </c:pt>
                <c:pt idx="398">
                  <c:v>5.84</c:v>
                </c:pt>
                <c:pt idx="399">
                  <c:v>5.86</c:v>
                </c:pt>
                <c:pt idx="400">
                  <c:v>5.8</c:v>
                </c:pt>
                <c:pt idx="401">
                  <c:v>5.88</c:v>
                </c:pt>
                <c:pt idx="402">
                  <c:v>5.81</c:v>
                </c:pt>
                <c:pt idx="403">
                  <c:v>5.81</c:v>
                </c:pt>
                <c:pt idx="404">
                  <c:v>5.8</c:v>
                </c:pt>
                <c:pt idx="405">
                  <c:v>5.82</c:v>
                </c:pt>
                <c:pt idx="406">
                  <c:v>5.85</c:v>
                </c:pt>
                <c:pt idx="407">
                  <c:v>5.88</c:v>
                </c:pt>
                <c:pt idx="408">
                  <c:v>5.83</c:v>
                </c:pt>
                <c:pt idx="409">
                  <c:v>5.79</c:v>
                </c:pt>
                <c:pt idx="410">
                  <c:v>5.77</c:v>
                </c:pt>
                <c:pt idx="411">
                  <c:v>5.77</c:v>
                </c:pt>
                <c:pt idx="412">
                  <c:v>5.76</c:v>
                </c:pt>
                <c:pt idx="413">
                  <c:v>5.74</c:v>
                </c:pt>
                <c:pt idx="414">
                  <c:v>5.73</c:v>
                </c:pt>
                <c:pt idx="415">
                  <c:v>5.7</c:v>
                </c:pt>
                <c:pt idx="416">
                  <c:v>5.67</c:v>
                </c:pt>
                <c:pt idx="417">
                  <c:v>5.62</c:v>
                </c:pt>
                <c:pt idx="418">
                  <c:v>5.59</c:v>
                </c:pt>
                <c:pt idx="419">
                  <c:v>5.56</c:v>
                </c:pt>
                <c:pt idx="420">
                  <c:v>5.52</c:v>
                </c:pt>
                <c:pt idx="421">
                  <c:v>5.5</c:v>
                </c:pt>
                <c:pt idx="422">
                  <c:v>5.49</c:v>
                </c:pt>
                <c:pt idx="423">
                  <c:v>5.42</c:v>
                </c:pt>
                <c:pt idx="424">
                  <c:v>5.41</c:v>
                </c:pt>
                <c:pt idx="425">
                  <c:v>5.35</c:v>
                </c:pt>
                <c:pt idx="426">
                  <c:v>5.28</c:v>
                </c:pt>
                <c:pt idx="427">
                  <c:v>5.26</c:v>
                </c:pt>
                <c:pt idx="428">
                  <c:v>5.24</c:v>
                </c:pt>
                <c:pt idx="429">
                  <c:v>5.26</c:v>
                </c:pt>
                <c:pt idx="430">
                  <c:v>5.29</c:v>
                </c:pt>
                <c:pt idx="431">
                  <c:v>5.37</c:v>
                </c:pt>
                <c:pt idx="432">
                  <c:v>5.41</c:v>
                </c:pt>
                <c:pt idx="433">
                  <c:v>5.41</c:v>
                </c:pt>
                <c:pt idx="434">
                  <c:v>5.41</c:v>
                </c:pt>
                <c:pt idx="435">
                  <c:v>5.44</c:v>
                </c:pt>
                <c:pt idx="436">
                  <c:v>5.47</c:v>
                </c:pt>
                <c:pt idx="437">
                  <c:v>5.42</c:v>
                </c:pt>
                <c:pt idx="438">
                  <c:v>5.38</c:v>
                </c:pt>
                <c:pt idx="439">
                  <c:v>5.35</c:v>
                </c:pt>
                <c:pt idx="440">
                  <c:v>5.33</c:v>
                </c:pt>
                <c:pt idx="441">
                  <c:v>5.33</c:v>
                </c:pt>
                <c:pt idx="442">
                  <c:v>5.33</c:v>
                </c:pt>
                <c:pt idx="443">
                  <c:v>5.35</c:v>
                </c:pt>
                <c:pt idx="444">
                  <c:v>5.33</c:v>
                </c:pt>
                <c:pt idx="445">
                  <c:v>5.3</c:v>
                </c:pt>
                <c:pt idx="446">
                  <c:v>5.34</c:v>
                </c:pt>
                <c:pt idx="447">
                  <c:v>5.36</c:v>
                </c:pt>
                <c:pt idx="448">
                  <c:v>5.37</c:v>
                </c:pt>
                <c:pt idx="449">
                  <c:v>5.41</c:v>
                </c:pt>
                <c:pt idx="450">
                  <c:v>5.49</c:v>
                </c:pt>
                <c:pt idx="451">
                  <c:v>5.68</c:v>
                </c:pt>
                <c:pt idx="452">
                  <c:v>5.71</c:v>
                </c:pt>
                <c:pt idx="453">
                  <c:v>5.95</c:v>
                </c:pt>
                <c:pt idx="454">
                  <c:v>6</c:v>
                </c:pt>
                <c:pt idx="455">
                  <c:v>6.06</c:v>
                </c:pt>
                <c:pt idx="456">
                  <c:v>6.1</c:v>
                </c:pt>
                <c:pt idx="457">
                  <c:v>6.15</c:v>
                </c:pt>
                <c:pt idx="458">
                  <c:v>6.23</c:v>
                </c:pt>
                <c:pt idx="459">
                  <c:v>6.2</c:v>
                </c:pt>
                <c:pt idx="460">
                  <c:v>6.17</c:v>
                </c:pt>
                <c:pt idx="461">
                  <c:v>6.15</c:v>
                </c:pt>
                <c:pt idx="462">
                  <c:v>6.11</c:v>
                </c:pt>
                <c:pt idx="463">
                  <c:v>6.14</c:v>
                </c:pt>
                <c:pt idx="464">
                  <c:v>6.16</c:v>
                </c:pt>
                <c:pt idx="465">
                  <c:v>6.22</c:v>
                </c:pt>
                <c:pt idx="466">
                  <c:v>6.28</c:v>
                </c:pt>
                <c:pt idx="467">
                  <c:v>6.22</c:v>
                </c:pt>
                <c:pt idx="468">
                  <c:v>6.28</c:v>
                </c:pt>
                <c:pt idx="469">
                  <c:v>6.34</c:v>
                </c:pt>
                <c:pt idx="470">
                  <c:v>6.36</c:v>
                </c:pt>
                <c:pt idx="471">
                  <c:v>6.38</c:v>
                </c:pt>
                <c:pt idx="472">
                  <c:v>6.4</c:v>
                </c:pt>
                <c:pt idx="473">
                  <c:v>6.39</c:v>
                </c:pt>
                <c:pt idx="474">
                  <c:v>6.39</c:v>
                </c:pt>
                <c:pt idx="475">
                  <c:v>6.39</c:v>
                </c:pt>
                <c:pt idx="476">
                  <c:v>6.4</c:v>
                </c:pt>
                <c:pt idx="477">
                  <c:v>6.45</c:v>
                </c:pt>
                <c:pt idx="478">
                  <c:v>6.49</c:v>
                </c:pt>
                <c:pt idx="479">
                  <c:v>6.47</c:v>
                </c:pt>
                <c:pt idx="480">
                  <c:v>6.48</c:v>
                </c:pt>
                <c:pt idx="481">
                  <c:v>6.48</c:v>
                </c:pt>
                <c:pt idx="482">
                  <c:v>6.5</c:v>
                </c:pt>
                <c:pt idx="483">
                  <c:v>6.48</c:v>
                </c:pt>
                <c:pt idx="484">
                  <c:v>6.45</c:v>
                </c:pt>
                <c:pt idx="485">
                  <c:v>6.43</c:v>
                </c:pt>
                <c:pt idx="486">
                  <c:v>6.41</c:v>
                </c:pt>
                <c:pt idx="487">
                  <c:v>6.4</c:v>
                </c:pt>
                <c:pt idx="488">
                  <c:v>6.36</c:v>
                </c:pt>
                <c:pt idx="489">
                  <c:v>6.36</c:v>
                </c:pt>
                <c:pt idx="490">
                  <c:v>6.34</c:v>
                </c:pt>
                <c:pt idx="491">
                  <c:v>6.32</c:v>
                </c:pt>
                <c:pt idx="492">
                  <c:v>6.28</c:v>
                </c:pt>
                <c:pt idx="493">
                  <c:v>6.31</c:v>
                </c:pt>
                <c:pt idx="494">
                  <c:v>6.32</c:v>
                </c:pt>
                <c:pt idx="495">
                  <c:v>6.32</c:v>
                </c:pt>
                <c:pt idx="496">
                  <c:v>6.32</c:v>
                </c:pt>
                <c:pt idx="497">
                  <c:v>6.32</c:v>
                </c:pt>
                <c:pt idx="498">
                  <c:v>6.32</c:v>
                </c:pt>
                <c:pt idx="499">
                  <c:v>6.41</c:v>
                </c:pt>
                <c:pt idx="500">
                  <c:v>6.47</c:v>
                </c:pt>
                <c:pt idx="501">
                  <c:v>6.5</c:v>
                </c:pt>
                <c:pt idx="502">
                  <c:v>6.52</c:v>
                </c:pt>
                <c:pt idx="503">
                  <c:v>6.53</c:v>
                </c:pt>
                <c:pt idx="504">
                  <c:v>6.54</c:v>
                </c:pt>
                <c:pt idx="505">
                  <c:v>6.6</c:v>
                </c:pt>
                <c:pt idx="506">
                  <c:v>6.65</c:v>
                </c:pt>
                <c:pt idx="507">
                  <c:v>6.65</c:v>
                </c:pt>
                <c:pt idx="508">
                  <c:v>6.65</c:v>
                </c:pt>
                <c:pt idx="509">
                  <c:v>6.69</c:v>
                </c:pt>
                <c:pt idx="510">
                  <c:v>6.73</c:v>
                </c:pt>
                <c:pt idx="511">
                  <c:v>6.73</c:v>
                </c:pt>
                <c:pt idx="512">
                  <c:v>6.73</c:v>
                </c:pt>
                <c:pt idx="513">
                  <c:v>6.74</c:v>
                </c:pt>
                <c:pt idx="514">
                  <c:v>6.74</c:v>
                </c:pt>
                <c:pt idx="515">
                  <c:v>6.76</c:v>
                </c:pt>
                <c:pt idx="516">
                  <c:v>6.78</c:v>
                </c:pt>
                <c:pt idx="517">
                  <c:v>6.78</c:v>
                </c:pt>
                <c:pt idx="518">
                  <c:v>6.8</c:v>
                </c:pt>
                <c:pt idx="519">
                  <c:v>6.8</c:v>
                </c:pt>
                <c:pt idx="520">
                  <c:v>6.82</c:v>
                </c:pt>
                <c:pt idx="521">
                  <c:v>6.78</c:v>
                </c:pt>
                <c:pt idx="522">
                  <c:v>6.72</c:v>
                </c:pt>
                <c:pt idx="523">
                  <c:v>6.77</c:v>
                </c:pt>
                <c:pt idx="524">
                  <c:v>6.78</c:v>
                </c:pt>
                <c:pt idx="525">
                  <c:v>6.65</c:v>
                </c:pt>
                <c:pt idx="526">
                  <c:v>6.62</c:v>
                </c:pt>
                <c:pt idx="527">
                  <c:v>6.61</c:v>
                </c:pt>
                <c:pt idx="528">
                  <c:v>6.6</c:v>
                </c:pt>
                <c:pt idx="529">
                  <c:v>6.58</c:v>
                </c:pt>
                <c:pt idx="530">
                  <c:v>6.57</c:v>
                </c:pt>
                <c:pt idx="531">
                  <c:v>6.52</c:v>
                </c:pt>
                <c:pt idx="532">
                  <c:v>6.48</c:v>
                </c:pt>
                <c:pt idx="533">
                  <c:v>6.4</c:v>
                </c:pt>
                <c:pt idx="534">
                  <c:v>6.34</c:v>
                </c:pt>
                <c:pt idx="535">
                  <c:v>6.3</c:v>
                </c:pt>
                <c:pt idx="536">
                  <c:v>6.24</c:v>
                </c:pt>
                <c:pt idx="537">
                  <c:v>6.23</c:v>
                </c:pt>
                <c:pt idx="538">
                  <c:v>6.27</c:v>
                </c:pt>
                <c:pt idx="539">
                  <c:v>6.32</c:v>
                </c:pt>
                <c:pt idx="540">
                  <c:v>6.34</c:v>
                </c:pt>
                <c:pt idx="541">
                  <c:v>6.31</c:v>
                </c:pt>
                <c:pt idx="542">
                  <c:v>6.28</c:v>
                </c:pt>
                <c:pt idx="543">
                  <c:v>6.25</c:v>
                </c:pt>
                <c:pt idx="544">
                  <c:v>6.22</c:v>
                </c:pt>
                <c:pt idx="545">
                  <c:v>6.3</c:v>
                </c:pt>
                <c:pt idx="546">
                  <c:v>6.4</c:v>
                </c:pt>
                <c:pt idx="547">
                  <c:v>6.42</c:v>
                </c:pt>
                <c:pt idx="548">
                  <c:v>6.52</c:v>
                </c:pt>
                <c:pt idx="549">
                  <c:v>6.61</c:v>
                </c:pt>
                <c:pt idx="550">
                  <c:v>6.66</c:v>
                </c:pt>
                <c:pt idx="551">
                  <c:v>6.72</c:v>
                </c:pt>
                <c:pt idx="552">
                  <c:v>6.78</c:v>
                </c:pt>
                <c:pt idx="553">
                  <c:v>6.82</c:v>
                </c:pt>
                <c:pt idx="554">
                  <c:v>6.9</c:v>
                </c:pt>
                <c:pt idx="555">
                  <c:v>6.96</c:v>
                </c:pt>
                <c:pt idx="556">
                  <c:v>6.98</c:v>
                </c:pt>
                <c:pt idx="557">
                  <c:v>6.97</c:v>
                </c:pt>
                <c:pt idx="558">
                  <c:v>6.96</c:v>
                </c:pt>
                <c:pt idx="559">
                  <c:v>6.96</c:v>
                </c:pt>
                <c:pt idx="560">
                  <c:v>6.96</c:v>
                </c:pt>
                <c:pt idx="561">
                  <c:v>6.96</c:v>
                </c:pt>
                <c:pt idx="562">
                  <c:v>6.96</c:v>
                </c:pt>
                <c:pt idx="563">
                  <c:v>6.96</c:v>
                </c:pt>
                <c:pt idx="564">
                  <c:v>6.84</c:v>
                </c:pt>
                <c:pt idx="565">
                  <c:v>6.79</c:v>
                </c:pt>
                <c:pt idx="566">
                  <c:v>6.75</c:v>
                </c:pt>
                <c:pt idx="567">
                  <c:v>6.74</c:v>
                </c:pt>
                <c:pt idx="568">
                  <c:v>6.68</c:v>
                </c:pt>
                <c:pt idx="569">
                  <c:v>6.62</c:v>
                </c:pt>
                <c:pt idx="570">
                  <c:v>6.66</c:v>
                </c:pt>
                <c:pt idx="571">
                  <c:v>6.64</c:v>
                </c:pt>
                <c:pt idx="572">
                  <c:v>6.64</c:v>
                </c:pt>
                <c:pt idx="573">
                  <c:v>6.62</c:v>
                </c:pt>
                <c:pt idx="574">
                  <c:v>6.71</c:v>
                </c:pt>
                <c:pt idx="575">
                  <c:v>6.73</c:v>
                </c:pt>
                <c:pt idx="576">
                  <c:v>6.74</c:v>
                </c:pt>
                <c:pt idx="577">
                  <c:v>6.77</c:v>
                </c:pt>
                <c:pt idx="578">
                  <c:v>6.83</c:v>
                </c:pt>
                <c:pt idx="579">
                  <c:v>6.94</c:v>
                </c:pt>
                <c:pt idx="580">
                  <c:v>7.04</c:v>
                </c:pt>
                <c:pt idx="581">
                  <c:v>7.05</c:v>
                </c:pt>
                <c:pt idx="582">
                  <c:v>7.09</c:v>
                </c:pt>
                <c:pt idx="583">
                  <c:v>7.12</c:v>
                </c:pt>
                <c:pt idx="584">
                  <c:v>7.16</c:v>
                </c:pt>
                <c:pt idx="585">
                  <c:v>7.2</c:v>
                </c:pt>
                <c:pt idx="586">
                  <c:v>7.25</c:v>
                </c:pt>
                <c:pt idx="587">
                  <c:v>7.25</c:v>
                </c:pt>
                <c:pt idx="588">
                  <c:v>7.26</c:v>
                </c:pt>
                <c:pt idx="589">
                  <c:v>7.26</c:v>
                </c:pt>
                <c:pt idx="590">
                  <c:v>7.29</c:v>
                </c:pt>
                <c:pt idx="591">
                  <c:v>7.36</c:v>
                </c:pt>
                <c:pt idx="592">
                  <c:v>7.4</c:v>
                </c:pt>
                <c:pt idx="593">
                  <c:v>7.42</c:v>
                </c:pt>
                <c:pt idx="594">
                  <c:v>7.42</c:v>
                </c:pt>
                <c:pt idx="595">
                  <c:v>7.46</c:v>
                </c:pt>
                <c:pt idx="596">
                  <c:v>7.45</c:v>
                </c:pt>
                <c:pt idx="597">
                  <c:v>7.48</c:v>
                </c:pt>
                <c:pt idx="598">
                  <c:v>7.48</c:v>
                </c:pt>
                <c:pt idx="599">
                  <c:v>7.46</c:v>
                </c:pt>
                <c:pt idx="600">
                  <c:v>7.45</c:v>
                </c:pt>
                <c:pt idx="601">
                  <c:v>7.38</c:v>
                </c:pt>
                <c:pt idx="602">
                  <c:v>7.36</c:v>
                </c:pt>
                <c:pt idx="603">
                  <c:v>7.33</c:v>
                </c:pt>
                <c:pt idx="604">
                  <c:v>7.29</c:v>
                </c:pt>
                <c:pt idx="605">
                  <c:v>7.24</c:v>
                </c:pt>
                <c:pt idx="606">
                  <c:v>7.22</c:v>
                </c:pt>
                <c:pt idx="607">
                  <c:v>7.2</c:v>
                </c:pt>
                <c:pt idx="608">
                  <c:v>7.25</c:v>
                </c:pt>
                <c:pt idx="609">
                  <c:v>7.28</c:v>
                </c:pt>
                <c:pt idx="610">
                  <c:v>7.3</c:v>
                </c:pt>
                <c:pt idx="611">
                  <c:v>7.25</c:v>
                </c:pt>
                <c:pt idx="612">
                  <c:v>7.2</c:v>
                </c:pt>
                <c:pt idx="613">
                  <c:v>7.15</c:v>
                </c:pt>
                <c:pt idx="614">
                  <c:v>7.18</c:v>
                </c:pt>
                <c:pt idx="615">
                  <c:v>7.18</c:v>
                </c:pt>
                <c:pt idx="616">
                  <c:v>7.15</c:v>
                </c:pt>
                <c:pt idx="617">
                  <c:v>7.09</c:v>
                </c:pt>
                <c:pt idx="618">
                  <c:v>7.04</c:v>
                </c:pt>
                <c:pt idx="619">
                  <c:v>7.01</c:v>
                </c:pt>
                <c:pt idx="620">
                  <c:v>7.01</c:v>
                </c:pt>
                <c:pt idx="621">
                  <c:v>7.01</c:v>
                </c:pt>
                <c:pt idx="622">
                  <c:v>7.05</c:v>
                </c:pt>
                <c:pt idx="623">
                  <c:v>7.18</c:v>
                </c:pt>
                <c:pt idx="624">
                  <c:v>7.27</c:v>
                </c:pt>
                <c:pt idx="625">
                  <c:v>7.32</c:v>
                </c:pt>
                <c:pt idx="626">
                  <c:v>7.41</c:v>
                </c:pt>
                <c:pt idx="627">
                  <c:v>7.48</c:v>
                </c:pt>
                <c:pt idx="628">
                  <c:v>7.54</c:v>
                </c:pt>
                <c:pt idx="629">
                  <c:v>7.54</c:v>
                </c:pt>
                <c:pt idx="630">
                  <c:v>7.54</c:v>
                </c:pt>
                <c:pt idx="631">
                  <c:v>7.56</c:v>
                </c:pt>
                <c:pt idx="632">
                  <c:v>7.58</c:v>
                </c:pt>
                <c:pt idx="633">
                  <c:v>7.58</c:v>
                </c:pt>
                <c:pt idx="634">
                  <c:v>7.61</c:v>
                </c:pt>
                <c:pt idx="635">
                  <c:v>7.6</c:v>
                </c:pt>
                <c:pt idx="636">
                  <c:v>7.59</c:v>
                </c:pt>
                <c:pt idx="637">
                  <c:v>7.58</c:v>
                </c:pt>
                <c:pt idx="638">
                  <c:v>7.57</c:v>
                </c:pt>
                <c:pt idx="639">
                  <c:v>7.57</c:v>
                </c:pt>
                <c:pt idx="640">
                  <c:v>7.54</c:v>
                </c:pt>
                <c:pt idx="641">
                  <c:v>7.53</c:v>
                </c:pt>
                <c:pt idx="642">
                  <c:v>7.53</c:v>
                </c:pt>
                <c:pt idx="643">
                  <c:v>7.5</c:v>
                </c:pt>
                <c:pt idx="644">
                  <c:v>7.47</c:v>
                </c:pt>
                <c:pt idx="645">
                  <c:v>7.45</c:v>
                </c:pt>
                <c:pt idx="646">
                  <c:v>7.38</c:v>
                </c:pt>
                <c:pt idx="647">
                  <c:v>7.35</c:v>
                </c:pt>
                <c:pt idx="648">
                  <c:v>7.38</c:v>
                </c:pt>
                <c:pt idx="649">
                  <c:v>7.23</c:v>
                </c:pt>
                <c:pt idx="650">
                  <c:v>7.2</c:v>
                </c:pt>
                <c:pt idx="651">
                  <c:v>7.2</c:v>
                </c:pt>
                <c:pt idx="652">
                  <c:v>7.28</c:v>
                </c:pt>
                <c:pt idx="653">
                  <c:v>7.29</c:v>
                </c:pt>
                <c:pt idx="654">
                  <c:v>7.25</c:v>
                </c:pt>
                <c:pt idx="655">
                  <c:v>7.23</c:v>
                </c:pt>
                <c:pt idx="656">
                  <c:v>7.2</c:v>
                </c:pt>
                <c:pt idx="657">
                  <c:v>7.16</c:v>
                </c:pt>
                <c:pt idx="658">
                  <c:v>7.16</c:v>
                </c:pt>
                <c:pt idx="659">
                  <c:v>7.14</c:v>
                </c:pt>
                <c:pt idx="660">
                  <c:v>7.18</c:v>
                </c:pt>
                <c:pt idx="661">
                  <c:v>7.24</c:v>
                </c:pt>
                <c:pt idx="662">
                  <c:v>7.33</c:v>
                </c:pt>
                <c:pt idx="663">
                  <c:v>7.37</c:v>
                </c:pt>
                <c:pt idx="664">
                  <c:v>7.43</c:v>
                </c:pt>
                <c:pt idx="665">
                  <c:v>7.39</c:v>
                </c:pt>
                <c:pt idx="666">
                  <c:v>7.34</c:v>
                </c:pt>
                <c:pt idx="667">
                  <c:v>7.33</c:v>
                </c:pt>
                <c:pt idx="668">
                  <c:v>7.32</c:v>
                </c:pt>
                <c:pt idx="669">
                  <c:v>7.35</c:v>
                </c:pt>
                <c:pt idx="670">
                  <c:v>7.36</c:v>
                </c:pt>
                <c:pt idx="671">
                  <c:v>7.36</c:v>
                </c:pt>
                <c:pt idx="672">
                  <c:v>7.35</c:v>
                </c:pt>
                <c:pt idx="673">
                  <c:v>7.37</c:v>
                </c:pt>
                <c:pt idx="674">
                  <c:v>7.39</c:v>
                </c:pt>
                <c:pt idx="675">
                  <c:v>7.43</c:v>
                </c:pt>
                <c:pt idx="676">
                  <c:v>7.46</c:v>
                </c:pt>
                <c:pt idx="677">
                  <c:v>7.49</c:v>
                </c:pt>
                <c:pt idx="678">
                  <c:v>7.49</c:v>
                </c:pt>
                <c:pt idx="679">
                  <c:v>7.5</c:v>
                </c:pt>
                <c:pt idx="680">
                  <c:v>7.52</c:v>
                </c:pt>
                <c:pt idx="681">
                  <c:v>7.56</c:v>
                </c:pt>
                <c:pt idx="682">
                  <c:v>7.58</c:v>
                </c:pt>
                <c:pt idx="683">
                  <c:v>7.6</c:v>
                </c:pt>
                <c:pt idx="684">
                  <c:v>7.6</c:v>
                </c:pt>
                <c:pt idx="685">
                  <c:v>7.57</c:v>
                </c:pt>
                <c:pt idx="686">
                  <c:v>7.57</c:v>
                </c:pt>
                <c:pt idx="687">
                  <c:v>7.57</c:v>
                </c:pt>
                <c:pt idx="688">
                  <c:v>7.59</c:v>
                </c:pt>
                <c:pt idx="689">
                  <c:v>7.6</c:v>
                </c:pt>
                <c:pt idx="690">
                  <c:v>7.62</c:v>
                </c:pt>
                <c:pt idx="691">
                  <c:v>7.65</c:v>
                </c:pt>
                <c:pt idx="692">
                  <c:v>7.68</c:v>
                </c:pt>
                <c:pt idx="693">
                  <c:v>7.7</c:v>
                </c:pt>
                <c:pt idx="694">
                  <c:v>7.72</c:v>
                </c:pt>
                <c:pt idx="695">
                  <c:v>7.71</c:v>
                </c:pt>
                <c:pt idx="696">
                  <c:v>7.69</c:v>
                </c:pt>
                <c:pt idx="697">
                  <c:v>7.67</c:v>
                </c:pt>
                <c:pt idx="698">
                  <c:v>7.64</c:v>
                </c:pt>
                <c:pt idx="699">
                  <c:v>7.62</c:v>
                </c:pt>
                <c:pt idx="700">
                  <c:v>7.62</c:v>
                </c:pt>
                <c:pt idx="701">
                  <c:v>7.61</c:v>
                </c:pt>
                <c:pt idx="702">
                  <c:v>7.59</c:v>
                </c:pt>
                <c:pt idx="703">
                  <c:v>7.57</c:v>
                </c:pt>
                <c:pt idx="704">
                  <c:v>7.52</c:v>
                </c:pt>
                <c:pt idx="705">
                  <c:v>7.45</c:v>
                </c:pt>
                <c:pt idx="706">
                  <c:v>7.4</c:v>
                </c:pt>
                <c:pt idx="707">
                  <c:v>7.38</c:v>
                </c:pt>
                <c:pt idx="708">
                  <c:v>7.4</c:v>
                </c:pt>
                <c:pt idx="709">
                  <c:v>7.43</c:v>
                </c:pt>
                <c:pt idx="710">
                  <c:v>7.45</c:v>
                </c:pt>
                <c:pt idx="711">
                  <c:v>7.44</c:v>
                </c:pt>
                <c:pt idx="712">
                  <c:v>7.42</c:v>
                </c:pt>
                <c:pt idx="713">
                  <c:v>7.35</c:v>
                </c:pt>
                <c:pt idx="714">
                  <c:v>7.29</c:v>
                </c:pt>
                <c:pt idx="715">
                  <c:v>7.2</c:v>
                </c:pt>
                <c:pt idx="716">
                  <c:v>7.14</c:v>
                </c:pt>
                <c:pt idx="717">
                  <c:v>7.06</c:v>
                </c:pt>
                <c:pt idx="718">
                  <c:v>6.98</c:v>
                </c:pt>
                <c:pt idx="719">
                  <c:v>6.9</c:v>
                </c:pt>
                <c:pt idx="720">
                  <c:v>6.82</c:v>
                </c:pt>
                <c:pt idx="721">
                  <c:v>6.81</c:v>
                </c:pt>
                <c:pt idx="722">
                  <c:v>6.85</c:v>
                </c:pt>
                <c:pt idx="723">
                  <c:v>6.95</c:v>
                </c:pt>
                <c:pt idx="724">
                  <c:v>7.01</c:v>
                </c:pt>
                <c:pt idx="725">
                  <c:v>7.01</c:v>
                </c:pt>
                <c:pt idx="726">
                  <c:v>7.01</c:v>
                </c:pt>
                <c:pt idx="727">
                  <c:v>6.95</c:v>
                </c:pt>
                <c:pt idx="728">
                  <c:v>6.92</c:v>
                </c:pt>
                <c:pt idx="729">
                  <c:v>6.9</c:v>
                </c:pt>
                <c:pt idx="730">
                  <c:v>6.75</c:v>
                </c:pt>
                <c:pt idx="731">
                  <c:v>6.72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770-4C99-9C7C-D999E558CF85}"/>
            </c:ext>
          </c:extLst>
        </c:ser>
        <c:ser>
          <c:idx val="16"/>
          <c:order val="1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DATOS!$AF$3:$AF$734</c:f>
              <c:numCache>
                <c:formatCode>0.00</c:formatCode>
                <c:ptCount val="732"/>
                <c:pt idx="0">
                  <c:v>6.65</c:v>
                </c:pt>
                <c:pt idx="1">
                  <c:v>6.45</c:v>
                </c:pt>
                <c:pt idx="2">
                  <c:v>6.46</c:v>
                </c:pt>
                <c:pt idx="3">
                  <c:v>6.36</c:v>
                </c:pt>
                <c:pt idx="4">
                  <c:v>6.22</c:v>
                </c:pt>
                <c:pt idx="5">
                  <c:v>6.15</c:v>
                </c:pt>
                <c:pt idx="6">
                  <c:v>6.13</c:v>
                </c:pt>
                <c:pt idx="7">
                  <c:v>6.12</c:v>
                </c:pt>
                <c:pt idx="8">
                  <c:v>6.05</c:v>
                </c:pt>
                <c:pt idx="9">
                  <c:v>6.01</c:v>
                </c:pt>
                <c:pt idx="10">
                  <c:v>6</c:v>
                </c:pt>
                <c:pt idx="11">
                  <c:v>6</c:v>
                </c:pt>
                <c:pt idx="12">
                  <c:v>5.99</c:v>
                </c:pt>
                <c:pt idx="13">
                  <c:v>5.98</c:v>
                </c:pt>
                <c:pt idx="14">
                  <c:v>5.96</c:v>
                </c:pt>
                <c:pt idx="15">
                  <c:v>5.99</c:v>
                </c:pt>
                <c:pt idx="16">
                  <c:v>6</c:v>
                </c:pt>
                <c:pt idx="17">
                  <c:v>6.02</c:v>
                </c:pt>
                <c:pt idx="18">
                  <c:v>6.04</c:v>
                </c:pt>
                <c:pt idx="19">
                  <c:v>6.01</c:v>
                </c:pt>
                <c:pt idx="20">
                  <c:v>5.96</c:v>
                </c:pt>
                <c:pt idx="21">
                  <c:v>5.95</c:v>
                </c:pt>
                <c:pt idx="22">
                  <c:v>5.95</c:v>
                </c:pt>
                <c:pt idx="23">
                  <c:v>5.99</c:v>
                </c:pt>
                <c:pt idx="24">
                  <c:v>6.03</c:v>
                </c:pt>
                <c:pt idx="25">
                  <c:v>6.05</c:v>
                </c:pt>
                <c:pt idx="26">
                  <c:v>6.04</c:v>
                </c:pt>
                <c:pt idx="27">
                  <c:v>6.09</c:v>
                </c:pt>
                <c:pt idx="28">
                  <c:v>6.11</c:v>
                </c:pt>
                <c:pt idx="29">
                  <c:v>6.05</c:v>
                </c:pt>
                <c:pt idx="30">
                  <c:v>6.02</c:v>
                </c:pt>
                <c:pt idx="31">
                  <c:v>6.02</c:v>
                </c:pt>
                <c:pt idx="32">
                  <c:v>6</c:v>
                </c:pt>
                <c:pt idx="33">
                  <c:v>5.96</c:v>
                </c:pt>
                <c:pt idx="34">
                  <c:v>5.93</c:v>
                </c:pt>
                <c:pt idx="35">
                  <c:v>5.9</c:v>
                </c:pt>
                <c:pt idx="36">
                  <c:v>5.85</c:v>
                </c:pt>
                <c:pt idx="37">
                  <c:v>5.84</c:v>
                </c:pt>
                <c:pt idx="38">
                  <c:v>5.76</c:v>
                </c:pt>
                <c:pt idx="39">
                  <c:v>5.76</c:v>
                </c:pt>
                <c:pt idx="40">
                  <c:v>5.74</c:v>
                </c:pt>
                <c:pt idx="41">
                  <c:v>5.6</c:v>
                </c:pt>
                <c:pt idx="42">
                  <c:v>5.5</c:v>
                </c:pt>
                <c:pt idx="43">
                  <c:v>5.44</c:v>
                </c:pt>
                <c:pt idx="44">
                  <c:v>5.37</c:v>
                </c:pt>
                <c:pt idx="45">
                  <c:v>5.33</c:v>
                </c:pt>
                <c:pt idx="46">
                  <c:v>5.25</c:v>
                </c:pt>
                <c:pt idx="47">
                  <c:v>5.25</c:v>
                </c:pt>
                <c:pt idx="48">
                  <c:v>5.22</c:v>
                </c:pt>
                <c:pt idx="49">
                  <c:v>5.28</c:v>
                </c:pt>
                <c:pt idx="50">
                  <c:v>5.28</c:v>
                </c:pt>
                <c:pt idx="51">
                  <c:v>5.31</c:v>
                </c:pt>
                <c:pt idx="52">
                  <c:v>5.35</c:v>
                </c:pt>
                <c:pt idx="53">
                  <c:v>5.35</c:v>
                </c:pt>
                <c:pt idx="54">
                  <c:v>5.35</c:v>
                </c:pt>
                <c:pt idx="55">
                  <c:v>5.2</c:v>
                </c:pt>
                <c:pt idx="56">
                  <c:v>5.15</c:v>
                </c:pt>
                <c:pt idx="57">
                  <c:v>5.07</c:v>
                </c:pt>
                <c:pt idx="58">
                  <c:v>5.03</c:v>
                </c:pt>
                <c:pt idx="59">
                  <c:v>5</c:v>
                </c:pt>
                <c:pt idx="60">
                  <c:v>4.9800000000000004</c:v>
                </c:pt>
                <c:pt idx="61">
                  <c:v>4.9400000000000004</c:v>
                </c:pt>
                <c:pt idx="62">
                  <c:v>4.92</c:v>
                </c:pt>
                <c:pt idx="63">
                  <c:v>4.97</c:v>
                </c:pt>
                <c:pt idx="64">
                  <c:v>5.03</c:v>
                </c:pt>
                <c:pt idx="65">
                  <c:v>5.0999999999999996</c:v>
                </c:pt>
                <c:pt idx="66">
                  <c:v>5.19</c:v>
                </c:pt>
                <c:pt idx="67">
                  <c:v>5.17</c:v>
                </c:pt>
                <c:pt idx="68">
                  <c:v>5.09</c:v>
                </c:pt>
                <c:pt idx="69">
                  <c:v>5.03</c:v>
                </c:pt>
                <c:pt idx="70">
                  <c:v>4.99</c:v>
                </c:pt>
                <c:pt idx="71">
                  <c:v>4.97</c:v>
                </c:pt>
                <c:pt idx="72">
                  <c:v>5.03</c:v>
                </c:pt>
                <c:pt idx="73">
                  <c:v>5.09</c:v>
                </c:pt>
                <c:pt idx="74">
                  <c:v>5.1100000000000003</c:v>
                </c:pt>
                <c:pt idx="75">
                  <c:v>5.0199999999999996</c:v>
                </c:pt>
                <c:pt idx="76">
                  <c:v>4.95</c:v>
                </c:pt>
                <c:pt idx="77">
                  <c:v>5.0199999999999996</c:v>
                </c:pt>
                <c:pt idx="78">
                  <c:v>4.95</c:v>
                </c:pt>
                <c:pt idx="79">
                  <c:v>4.9000000000000004</c:v>
                </c:pt>
                <c:pt idx="80">
                  <c:v>4.88</c:v>
                </c:pt>
                <c:pt idx="81">
                  <c:v>4.9000000000000004</c:v>
                </c:pt>
                <c:pt idx="82">
                  <c:v>4.92</c:v>
                </c:pt>
                <c:pt idx="83">
                  <c:v>4.9000000000000004</c:v>
                </c:pt>
                <c:pt idx="84">
                  <c:v>4.8899999999999997</c:v>
                </c:pt>
                <c:pt idx="85">
                  <c:v>4.9400000000000004</c:v>
                </c:pt>
                <c:pt idx="86">
                  <c:v>4.93</c:v>
                </c:pt>
                <c:pt idx="87">
                  <c:v>4.93</c:v>
                </c:pt>
                <c:pt idx="88">
                  <c:v>4.9400000000000004</c:v>
                </c:pt>
                <c:pt idx="89">
                  <c:v>4.99</c:v>
                </c:pt>
                <c:pt idx="90">
                  <c:v>4.99</c:v>
                </c:pt>
                <c:pt idx="91">
                  <c:v>4.97</c:v>
                </c:pt>
                <c:pt idx="92">
                  <c:v>4.91</c:v>
                </c:pt>
                <c:pt idx="93">
                  <c:v>4.88</c:v>
                </c:pt>
                <c:pt idx="94">
                  <c:v>4.8899999999999997</c:v>
                </c:pt>
                <c:pt idx="95">
                  <c:v>4.8499999999999996</c:v>
                </c:pt>
                <c:pt idx="96">
                  <c:v>4.87</c:v>
                </c:pt>
                <c:pt idx="97">
                  <c:v>4.9000000000000004</c:v>
                </c:pt>
                <c:pt idx="98">
                  <c:v>4.79</c:v>
                </c:pt>
                <c:pt idx="99">
                  <c:v>4.7699999999999996</c:v>
                </c:pt>
                <c:pt idx="100">
                  <c:v>4.8099999999999996</c:v>
                </c:pt>
                <c:pt idx="101">
                  <c:v>4.87</c:v>
                </c:pt>
                <c:pt idx="102">
                  <c:v>4.91</c:v>
                </c:pt>
                <c:pt idx="103">
                  <c:v>4.92</c:v>
                </c:pt>
                <c:pt idx="104">
                  <c:v>4.97</c:v>
                </c:pt>
                <c:pt idx="105">
                  <c:v>4.97</c:v>
                </c:pt>
                <c:pt idx="106">
                  <c:v>5.05</c:v>
                </c:pt>
                <c:pt idx="107">
                  <c:v>5.0599999999999996</c:v>
                </c:pt>
                <c:pt idx="108">
                  <c:v>5.0599999999999996</c:v>
                </c:pt>
                <c:pt idx="109">
                  <c:v>5.07</c:v>
                </c:pt>
                <c:pt idx="110">
                  <c:v>5.09</c:v>
                </c:pt>
                <c:pt idx="111">
                  <c:v>5.15</c:v>
                </c:pt>
                <c:pt idx="112">
                  <c:v>5.19</c:v>
                </c:pt>
                <c:pt idx="113">
                  <c:v>5.2</c:v>
                </c:pt>
                <c:pt idx="114">
                  <c:v>5.23</c:v>
                </c:pt>
                <c:pt idx="115">
                  <c:v>5.28</c:v>
                </c:pt>
                <c:pt idx="116">
                  <c:v>5.42</c:v>
                </c:pt>
                <c:pt idx="117">
                  <c:v>5.58</c:v>
                </c:pt>
                <c:pt idx="118">
                  <c:v>5.63</c:v>
                </c:pt>
                <c:pt idx="119">
                  <c:v>5.64</c:v>
                </c:pt>
                <c:pt idx="120">
                  <c:v>5.67</c:v>
                </c:pt>
                <c:pt idx="121">
                  <c:v>5.7</c:v>
                </c:pt>
                <c:pt idx="122">
                  <c:v>5.9</c:v>
                </c:pt>
                <c:pt idx="123">
                  <c:v>6</c:v>
                </c:pt>
                <c:pt idx="124">
                  <c:v>6.02</c:v>
                </c:pt>
                <c:pt idx="125">
                  <c:v>5.98</c:v>
                </c:pt>
                <c:pt idx="126">
                  <c:v>5.98</c:v>
                </c:pt>
                <c:pt idx="127">
                  <c:v>5.98</c:v>
                </c:pt>
                <c:pt idx="128">
                  <c:v>5.94</c:v>
                </c:pt>
                <c:pt idx="129">
                  <c:v>5.91</c:v>
                </c:pt>
                <c:pt idx="130">
                  <c:v>5.92</c:v>
                </c:pt>
                <c:pt idx="131">
                  <c:v>5.94</c:v>
                </c:pt>
                <c:pt idx="132">
                  <c:v>5.94</c:v>
                </c:pt>
                <c:pt idx="133">
                  <c:v>6.02</c:v>
                </c:pt>
                <c:pt idx="134">
                  <c:v>6.08</c:v>
                </c:pt>
                <c:pt idx="135">
                  <c:v>6.09</c:v>
                </c:pt>
                <c:pt idx="136">
                  <c:v>6.1</c:v>
                </c:pt>
                <c:pt idx="137">
                  <c:v>6.1</c:v>
                </c:pt>
                <c:pt idx="138">
                  <c:v>6.11</c:v>
                </c:pt>
                <c:pt idx="139">
                  <c:v>6.3</c:v>
                </c:pt>
                <c:pt idx="140">
                  <c:v>6.36</c:v>
                </c:pt>
                <c:pt idx="141">
                  <c:v>6.38</c:v>
                </c:pt>
                <c:pt idx="142">
                  <c:v>6.33</c:v>
                </c:pt>
                <c:pt idx="143">
                  <c:v>6.27</c:v>
                </c:pt>
                <c:pt idx="144">
                  <c:v>6.22</c:v>
                </c:pt>
                <c:pt idx="145">
                  <c:v>6.18</c:v>
                </c:pt>
                <c:pt idx="146">
                  <c:v>6.15</c:v>
                </c:pt>
                <c:pt idx="147">
                  <c:v>6.15</c:v>
                </c:pt>
                <c:pt idx="148">
                  <c:v>6.16</c:v>
                </c:pt>
                <c:pt idx="149">
                  <c:v>6.17</c:v>
                </c:pt>
                <c:pt idx="150">
                  <c:v>6.13</c:v>
                </c:pt>
                <c:pt idx="151">
                  <c:v>6.11</c:v>
                </c:pt>
                <c:pt idx="152">
                  <c:v>6.09</c:v>
                </c:pt>
                <c:pt idx="153">
                  <c:v>6.08</c:v>
                </c:pt>
                <c:pt idx="154">
                  <c:v>6.08</c:v>
                </c:pt>
                <c:pt idx="155">
                  <c:v>6.09</c:v>
                </c:pt>
                <c:pt idx="156">
                  <c:v>6.11</c:v>
                </c:pt>
                <c:pt idx="157">
                  <c:v>6.09</c:v>
                </c:pt>
                <c:pt idx="158">
                  <c:v>6.11</c:v>
                </c:pt>
                <c:pt idx="159">
                  <c:v>6.14</c:v>
                </c:pt>
                <c:pt idx="160">
                  <c:v>6.16</c:v>
                </c:pt>
                <c:pt idx="161">
                  <c:v>6.12</c:v>
                </c:pt>
                <c:pt idx="162">
                  <c:v>6.05</c:v>
                </c:pt>
                <c:pt idx="163">
                  <c:v>6.04</c:v>
                </c:pt>
                <c:pt idx="164">
                  <c:v>6.03</c:v>
                </c:pt>
                <c:pt idx="165">
                  <c:v>6.04</c:v>
                </c:pt>
                <c:pt idx="166">
                  <c:v>6.05</c:v>
                </c:pt>
                <c:pt idx="167">
                  <c:v>6.06</c:v>
                </c:pt>
                <c:pt idx="168">
                  <c:v>6.07</c:v>
                </c:pt>
                <c:pt idx="169">
                  <c:v>6.07</c:v>
                </c:pt>
                <c:pt idx="170">
                  <c:v>6.08</c:v>
                </c:pt>
                <c:pt idx="171">
                  <c:v>6.08</c:v>
                </c:pt>
                <c:pt idx="172">
                  <c:v>6.1</c:v>
                </c:pt>
                <c:pt idx="173">
                  <c:v>6.14</c:v>
                </c:pt>
                <c:pt idx="174">
                  <c:v>6.16</c:v>
                </c:pt>
                <c:pt idx="175">
                  <c:v>6.18</c:v>
                </c:pt>
                <c:pt idx="176">
                  <c:v>6.17</c:v>
                </c:pt>
                <c:pt idx="177">
                  <c:v>6.15</c:v>
                </c:pt>
                <c:pt idx="178">
                  <c:v>6.12</c:v>
                </c:pt>
                <c:pt idx="179">
                  <c:v>6.05</c:v>
                </c:pt>
                <c:pt idx="180">
                  <c:v>5.99</c:v>
                </c:pt>
                <c:pt idx="181">
                  <c:v>5.92</c:v>
                </c:pt>
                <c:pt idx="182">
                  <c:v>5.83</c:v>
                </c:pt>
                <c:pt idx="183">
                  <c:v>5.71</c:v>
                </c:pt>
                <c:pt idx="184">
                  <c:v>5.62</c:v>
                </c:pt>
                <c:pt idx="185">
                  <c:v>5.61</c:v>
                </c:pt>
                <c:pt idx="186">
                  <c:v>5.59</c:v>
                </c:pt>
                <c:pt idx="187">
                  <c:v>5.56</c:v>
                </c:pt>
                <c:pt idx="188">
                  <c:v>5.5</c:v>
                </c:pt>
                <c:pt idx="189">
                  <c:v>5.46</c:v>
                </c:pt>
                <c:pt idx="190">
                  <c:v>5.41</c:v>
                </c:pt>
                <c:pt idx="191">
                  <c:v>5.44</c:v>
                </c:pt>
                <c:pt idx="192">
                  <c:v>5.43</c:v>
                </c:pt>
                <c:pt idx="193">
                  <c:v>5.4</c:v>
                </c:pt>
                <c:pt idx="194">
                  <c:v>5.37</c:v>
                </c:pt>
                <c:pt idx="195">
                  <c:v>5.35</c:v>
                </c:pt>
                <c:pt idx="196">
                  <c:v>5.33</c:v>
                </c:pt>
                <c:pt idx="197">
                  <c:v>5.29</c:v>
                </c:pt>
                <c:pt idx="198">
                  <c:v>5.29</c:v>
                </c:pt>
                <c:pt idx="199">
                  <c:v>5.27</c:v>
                </c:pt>
                <c:pt idx="200">
                  <c:v>5.22</c:v>
                </c:pt>
                <c:pt idx="201">
                  <c:v>5.19</c:v>
                </c:pt>
                <c:pt idx="202">
                  <c:v>5.04</c:v>
                </c:pt>
                <c:pt idx="203">
                  <c:v>4.97</c:v>
                </c:pt>
                <c:pt idx="204">
                  <c:v>4.92</c:v>
                </c:pt>
                <c:pt idx="205">
                  <c:v>4.8600000000000003</c:v>
                </c:pt>
                <c:pt idx="206">
                  <c:v>4.82</c:v>
                </c:pt>
                <c:pt idx="207">
                  <c:v>4.8600000000000003</c:v>
                </c:pt>
                <c:pt idx="208">
                  <c:v>4.93</c:v>
                </c:pt>
                <c:pt idx="209">
                  <c:v>4.9400000000000004</c:v>
                </c:pt>
                <c:pt idx="210">
                  <c:v>4.9800000000000004</c:v>
                </c:pt>
                <c:pt idx="211">
                  <c:v>4.97</c:v>
                </c:pt>
                <c:pt idx="212">
                  <c:v>4.97</c:v>
                </c:pt>
                <c:pt idx="213">
                  <c:v>5</c:v>
                </c:pt>
                <c:pt idx="214">
                  <c:v>5.0199999999999996</c:v>
                </c:pt>
                <c:pt idx="215">
                  <c:v>5.05</c:v>
                </c:pt>
                <c:pt idx="216">
                  <c:v>5.17</c:v>
                </c:pt>
                <c:pt idx="217">
                  <c:v>5.21</c:v>
                </c:pt>
                <c:pt idx="218">
                  <c:v>5.27</c:v>
                </c:pt>
                <c:pt idx="219">
                  <c:v>5.22</c:v>
                </c:pt>
                <c:pt idx="220">
                  <c:v>5.21</c:v>
                </c:pt>
                <c:pt idx="221">
                  <c:v>5.22</c:v>
                </c:pt>
                <c:pt idx="222">
                  <c:v>5.25</c:v>
                </c:pt>
                <c:pt idx="223">
                  <c:v>5.28</c:v>
                </c:pt>
                <c:pt idx="224">
                  <c:v>5.38</c:v>
                </c:pt>
                <c:pt idx="225">
                  <c:v>5.4</c:v>
                </c:pt>
                <c:pt idx="226">
                  <c:v>5.41</c:v>
                </c:pt>
                <c:pt idx="227">
                  <c:v>5.46</c:v>
                </c:pt>
                <c:pt idx="228">
                  <c:v>5.5</c:v>
                </c:pt>
                <c:pt idx="229">
                  <c:v>5.53</c:v>
                </c:pt>
                <c:pt idx="230">
                  <c:v>5.56</c:v>
                </c:pt>
                <c:pt idx="231">
                  <c:v>5.63</c:v>
                </c:pt>
                <c:pt idx="232">
                  <c:v>5.85</c:v>
                </c:pt>
                <c:pt idx="233">
                  <c:v>5.99</c:v>
                </c:pt>
                <c:pt idx="234">
                  <c:v>6</c:v>
                </c:pt>
                <c:pt idx="235">
                  <c:v>6.22</c:v>
                </c:pt>
                <c:pt idx="236">
                  <c:v>6.34</c:v>
                </c:pt>
                <c:pt idx="237">
                  <c:v>6.42</c:v>
                </c:pt>
                <c:pt idx="238">
                  <c:v>6.42</c:v>
                </c:pt>
                <c:pt idx="239">
                  <c:v>6.48</c:v>
                </c:pt>
                <c:pt idx="240">
                  <c:v>6.48</c:v>
                </c:pt>
                <c:pt idx="241">
                  <c:v>6.52</c:v>
                </c:pt>
                <c:pt idx="242">
                  <c:v>6.55</c:v>
                </c:pt>
                <c:pt idx="243">
                  <c:v>6.54</c:v>
                </c:pt>
                <c:pt idx="244">
                  <c:v>6.55</c:v>
                </c:pt>
                <c:pt idx="245">
                  <c:v>6.63</c:v>
                </c:pt>
                <c:pt idx="246">
                  <c:v>6.66</c:v>
                </c:pt>
                <c:pt idx="247">
                  <c:v>6.7</c:v>
                </c:pt>
                <c:pt idx="248">
                  <c:v>6.71</c:v>
                </c:pt>
                <c:pt idx="249">
                  <c:v>6.74</c:v>
                </c:pt>
                <c:pt idx="250">
                  <c:v>6.78</c:v>
                </c:pt>
                <c:pt idx="251">
                  <c:v>6.85</c:v>
                </c:pt>
                <c:pt idx="252">
                  <c:v>6.84</c:v>
                </c:pt>
                <c:pt idx="253">
                  <c:v>6.84</c:v>
                </c:pt>
                <c:pt idx="254">
                  <c:v>6.87</c:v>
                </c:pt>
                <c:pt idx="255">
                  <c:v>6.87</c:v>
                </c:pt>
                <c:pt idx="256">
                  <c:v>6.87</c:v>
                </c:pt>
                <c:pt idx="257">
                  <c:v>6.89</c:v>
                </c:pt>
                <c:pt idx="258">
                  <c:v>6.91</c:v>
                </c:pt>
                <c:pt idx="259">
                  <c:v>6.93</c:v>
                </c:pt>
                <c:pt idx="260">
                  <c:v>7.02</c:v>
                </c:pt>
                <c:pt idx="261">
                  <c:v>7.13</c:v>
                </c:pt>
                <c:pt idx="262">
                  <c:v>7.2</c:v>
                </c:pt>
                <c:pt idx="263">
                  <c:v>7.27</c:v>
                </c:pt>
                <c:pt idx="264">
                  <c:v>7.28</c:v>
                </c:pt>
                <c:pt idx="265">
                  <c:v>7.29</c:v>
                </c:pt>
                <c:pt idx="266">
                  <c:v>7.35</c:v>
                </c:pt>
                <c:pt idx="267">
                  <c:v>7.37</c:v>
                </c:pt>
                <c:pt idx="268">
                  <c:v>7.42</c:v>
                </c:pt>
                <c:pt idx="269">
                  <c:v>7.41</c:v>
                </c:pt>
                <c:pt idx="270">
                  <c:v>7.41</c:v>
                </c:pt>
                <c:pt idx="271">
                  <c:v>7.43</c:v>
                </c:pt>
                <c:pt idx="272">
                  <c:v>7.47</c:v>
                </c:pt>
                <c:pt idx="273">
                  <c:v>7.5</c:v>
                </c:pt>
                <c:pt idx="274">
                  <c:v>7.54</c:v>
                </c:pt>
                <c:pt idx="275">
                  <c:v>7.57</c:v>
                </c:pt>
                <c:pt idx="276">
                  <c:v>7.54</c:v>
                </c:pt>
                <c:pt idx="277">
                  <c:v>7.51</c:v>
                </c:pt>
                <c:pt idx="278">
                  <c:v>7.51</c:v>
                </c:pt>
                <c:pt idx="279">
                  <c:v>7.51</c:v>
                </c:pt>
                <c:pt idx="280">
                  <c:v>7.51</c:v>
                </c:pt>
                <c:pt idx="281">
                  <c:v>7.51</c:v>
                </c:pt>
                <c:pt idx="282">
                  <c:v>7.51</c:v>
                </c:pt>
                <c:pt idx="283">
                  <c:v>7.51</c:v>
                </c:pt>
                <c:pt idx="284">
                  <c:v>7.52</c:v>
                </c:pt>
                <c:pt idx="285">
                  <c:v>7.47</c:v>
                </c:pt>
                <c:pt idx="286">
                  <c:v>7.48</c:v>
                </c:pt>
                <c:pt idx="287">
                  <c:v>7.48</c:v>
                </c:pt>
                <c:pt idx="288">
                  <c:v>7.5</c:v>
                </c:pt>
                <c:pt idx="289">
                  <c:v>7.5</c:v>
                </c:pt>
                <c:pt idx="290">
                  <c:v>7.51</c:v>
                </c:pt>
                <c:pt idx="291">
                  <c:v>7.5</c:v>
                </c:pt>
                <c:pt idx="292">
                  <c:v>7.51</c:v>
                </c:pt>
                <c:pt idx="293">
                  <c:v>7.55</c:v>
                </c:pt>
                <c:pt idx="294">
                  <c:v>7.52</c:v>
                </c:pt>
                <c:pt idx="295">
                  <c:v>7.5</c:v>
                </c:pt>
                <c:pt idx="296">
                  <c:v>7.5</c:v>
                </c:pt>
                <c:pt idx="297">
                  <c:v>7.4</c:v>
                </c:pt>
                <c:pt idx="298">
                  <c:v>7.33</c:v>
                </c:pt>
                <c:pt idx="299">
                  <c:v>7.29</c:v>
                </c:pt>
                <c:pt idx="300">
                  <c:v>7.22</c:v>
                </c:pt>
                <c:pt idx="301">
                  <c:v>7.22</c:v>
                </c:pt>
                <c:pt idx="302">
                  <c:v>7.22</c:v>
                </c:pt>
                <c:pt idx="303">
                  <c:v>7.22</c:v>
                </c:pt>
                <c:pt idx="304">
                  <c:v>7.24</c:v>
                </c:pt>
                <c:pt idx="305">
                  <c:v>7.24</c:v>
                </c:pt>
                <c:pt idx="306">
                  <c:v>7.21</c:v>
                </c:pt>
                <c:pt idx="307">
                  <c:v>7.14</c:v>
                </c:pt>
                <c:pt idx="308">
                  <c:v>7.1</c:v>
                </c:pt>
                <c:pt idx="309">
                  <c:v>7.08</c:v>
                </c:pt>
                <c:pt idx="310">
                  <c:v>7.05</c:v>
                </c:pt>
                <c:pt idx="311">
                  <c:v>7.05</c:v>
                </c:pt>
                <c:pt idx="312">
                  <c:v>7.04</c:v>
                </c:pt>
                <c:pt idx="313">
                  <c:v>7.02</c:v>
                </c:pt>
                <c:pt idx="314">
                  <c:v>7</c:v>
                </c:pt>
                <c:pt idx="315">
                  <c:v>6.91</c:v>
                </c:pt>
                <c:pt idx="316">
                  <c:v>6.93</c:v>
                </c:pt>
                <c:pt idx="317">
                  <c:v>6.9</c:v>
                </c:pt>
                <c:pt idx="318">
                  <c:v>6.9</c:v>
                </c:pt>
                <c:pt idx="319">
                  <c:v>6.87</c:v>
                </c:pt>
                <c:pt idx="320">
                  <c:v>6.83</c:v>
                </c:pt>
                <c:pt idx="321">
                  <c:v>6.83</c:v>
                </c:pt>
                <c:pt idx="322">
                  <c:v>6.83</c:v>
                </c:pt>
                <c:pt idx="323">
                  <c:v>6.84</c:v>
                </c:pt>
                <c:pt idx="324">
                  <c:v>6.8</c:v>
                </c:pt>
                <c:pt idx="325">
                  <c:v>6.77</c:v>
                </c:pt>
                <c:pt idx="326">
                  <c:v>6.78</c:v>
                </c:pt>
                <c:pt idx="327">
                  <c:v>6.8</c:v>
                </c:pt>
                <c:pt idx="328">
                  <c:v>6.8</c:v>
                </c:pt>
                <c:pt idx="329">
                  <c:v>6.74</c:v>
                </c:pt>
                <c:pt idx="330">
                  <c:v>6.64</c:v>
                </c:pt>
                <c:pt idx="331">
                  <c:v>6.62</c:v>
                </c:pt>
                <c:pt idx="332">
                  <c:v>6.6</c:v>
                </c:pt>
                <c:pt idx="333">
                  <c:v>6.6</c:v>
                </c:pt>
                <c:pt idx="334">
                  <c:v>6.51</c:v>
                </c:pt>
                <c:pt idx="335">
                  <c:v>6.5</c:v>
                </c:pt>
                <c:pt idx="336">
                  <c:v>6.5</c:v>
                </c:pt>
                <c:pt idx="337">
                  <c:v>6.51</c:v>
                </c:pt>
                <c:pt idx="338">
                  <c:v>6.52</c:v>
                </c:pt>
                <c:pt idx="339">
                  <c:v>6.41</c:v>
                </c:pt>
                <c:pt idx="340">
                  <c:v>6.37</c:v>
                </c:pt>
                <c:pt idx="341">
                  <c:v>6.34</c:v>
                </c:pt>
                <c:pt idx="342">
                  <c:v>6.28</c:v>
                </c:pt>
                <c:pt idx="343">
                  <c:v>6.23</c:v>
                </c:pt>
                <c:pt idx="344">
                  <c:v>6.16</c:v>
                </c:pt>
                <c:pt idx="345">
                  <c:v>6.14</c:v>
                </c:pt>
                <c:pt idx="346">
                  <c:v>6.08</c:v>
                </c:pt>
                <c:pt idx="347">
                  <c:v>6.08</c:v>
                </c:pt>
                <c:pt idx="348">
                  <c:v>6.09</c:v>
                </c:pt>
                <c:pt idx="349">
                  <c:v>6.1</c:v>
                </c:pt>
                <c:pt idx="350">
                  <c:v>6.11</c:v>
                </c:pt>
                <c:pt idx="351">
                  <c:v>6.08</c:v>
                </c:pt>
                <c:pt idx="352">
                  <c:v>6</c:v>
                </c:pt>
                <c:pt idx="353">
                  <c:v>5.97</c:v>
                </c:pt>
                <c:pt idx="354">
                  <c:v>5.93</c:v>
                </c:pt>
                <c:pt idx="355">
                  <c:v>5.94</c:v>
                </c:pt>
                <c:pt idx="356">
                  <c:v>5.94</c:v>
                </c:pt>
                <c:pt idx="357">
                  <c:v>5.97</c:v>
                </c:pt>
                <c:pt idx="358">
                  <c:v>5.97</c:v>
                </c:pt>
                <c:pt idx="359">
                  <c:v>5.96</c:v>
                </c:pt>
                <c:pt idx="360">
                  <c:v>5.94</c:v>
                </c:pt>
                <c:pt idx="361">
                  <c:v>5.8</c:v>
                </c:pt>
                <c:pt idx="362">
                  <c:v>5.79</c:v>
                </c:pt>
                <c:pt idx="363">
                  <c:v>5.75</c:v>
                </c:pt>
                <c:pt idx="364">
                  <c:v>5.72</c:v>
                </c:pt>
                <c:pt idx="365">
                  <c:v>5.68</c:v>
                </c:pt>
                <c:pt idx="366">
                  <c:v>5.6</c:v>
                </c:pt>
                <c:pt idx="367">
                  <c:v>5.72</c:v>
                </c:pt>
                <c:pt idx="368">
                  <c:v>5.73</c:v>
                </c:pt>
                <c:pt idx="369">
                  <c:v>5.74</c:v>
                </c:pt>
                <c:pt idx="370">
                  <c:v>5.79</c:v>
                </c:pt>
                <c:pt idx="371">
                  <c:v>5.79</c:v>
                </c:pt>
                <c:pt idx="372">
                  <c:v>5.77</c:v>
                </c:pt>
                <c:pt idx="373">
                  <c:v>5.72</c:v>
                </c:pt>
                <c:pt idx="374">
                  <c:v>5.66</c:v>
                </c:pt>
                <c:pt idx="375">
                  <c:v>5.65</c:v>
                </c:pt>
                <c:pt idx="376">
                  <c:v>5.63</c:v>
                </c:pt>
                <c:pt idx="377">
                  <c:v>5.69</c:v>
                </c:pt>
                <c:pt idx="378">
                  <c:v>5.64</c:v>
                </c:pt>
                <c:pt idx="379">
                  <c:v>5.6</c:v>
                </c:pt>
                <c:pt idx="380">
                  <c:v>5.66</c:v>
                </c:pt>
                <c:pt idx="381">
                  <c:v>5.56</c:v>
                </c:pt>
                <c:pt idx="382">
                  <c:v>5.56</c:v>
                </c:pt>
                <c:pt idx="383">
                  <c:v>5.48</c:v>
                </c:pt>
                <c:pt idx="384">
                  <c:v>5.36</c:v>
                </c:pt>
                <c:pt idx="385">
                  <c:v>5.29</c:v>
                </c:pt>
                <c:pt idx="386">
                  <c:v>5.25</c:v>
                </c:pt>
                <c:pt idx="387">
                  <c:v>5.23</c:v>
                </c:pt>
                <c:pt idx="388">
                  <c:v>5.21</c:v>
                </c:pt>
                <c:pt idx="389">
                  <c:v>5.23</c:v>
                </c:pt>
                <c:pt idx="390">
                  <c:v>5.3</c:v>
                </c:pt>
                <c:pt idx="391">
                  <c:v>5.3</c:v>
                </c:pt>
                <c:pt idx="392">
                  <c:v>5.3</c:v>
                </c:pt>
                <c:pt idx="393">
                  <c:v>5.34</c:v>
                </c:pt>
                <c:pt idx="394">
                  <c:v>5.37</c:v>
                </c:pt>
                <c:pt idx="395">
                  <c:v>5.43</c:v>
                </c:pt>
                <c:pt idx="396">
                  <c:v>5.44</c:v>
                </c:pt>
                <c:pt idx="397">
                  <c:v>5.46</c:v>
                </c:pt>
                <c:pt idx="398">
                  <c:v>5.51</c:v>
                </c:pt>
                <c:pt idx="399">
                  <c:v>5.53</c:v>
                </c:pt>
                <c:pt idx="400">
                  <c:v>5.56</c:v>
                </c:pt>
                <c:pt idx="401">
                  <c:v>5.55</c:v>
                </c:pt>
                <c:pt idx="402">
                  <c:v>5.54</c:v>
                </c:pt>
                <c:pt idx="403">
                  <c:v>5.53</c:v>
                </c:pt>
                <c:pt idx="404">
                  <c:v>5.52</c:v>
                </c:pt>
                <c:pt idx="405">
                  <c:v>5.47</c:v>
                </c:pt>
                <c:pt idx="406">
                  <c:v>5.38</c:v>
                </c:pt>
                <c:pt idx="407">
                  <c:v>5.28</c:v>
                </c:pt>
                <c:pt idx="408">
                  <c:v>5.21</c:v>
                </c:pt>
                <c:pt idx="409">
                  <c:v>5.14</c:v>
                </c:pt>
                <c:pt idx="410">
                  <c:v>5.1100000000000003</c:v>
                </c:pt>
                <c:pt idx="411">
                  <c:v>5.09</c:v>
                </c:pt>
                <c:pt idx="412">
                  <c:v>5.0599999999999996</c:v>
                </c:pt>
                <c:pt idx="413">
                  <c:v>5.0599999999999996</c:v>
                </c:pt>
                <c:pt idx="414">
                  <c:v>5</c:v>
                </c:pt>
                <c:pt idx="415">
                  <c:v>4.9800000000000004</c:v>
                </c:pt>
                <c:pt idx="416">
                  <c:v>4.9800000000000004</c:v>
                </c:pt>
                <c:pt idx="417">
                  <c:v>4.9800000000000004</c:v>
                </c:pt>
                <c:pt idx="418">
                  <c:v>4.9800000000000004</c:v>
                </c:pt>
                <c:pt idx="419">
                  <c:v>5</c:v>
                </c:pt>
                <c:pt idx="420">
                  <c:v>5</c:v>
                </c:pt>
                <c:pt idx="421">
                  <c:v>4.9800000000000004</c:v>
                </c:pt>
                <c:pt idx="422">
                  <c:v>4.9400000000000004</c:v>
                </c:pt>
                <c:pt idx="423">
                  <c:v>4.84</c:v>
                </c:pt>
                <c:pt idx="424">
                  <c:v>4.7699999999999996</c:v>
                </c:pt>
                <c:pt idx="425">
                  <c:v>4.5999999999999996</c:v>
                </c:pt>
                <c:pt idx="426">
                  <c:v>4.59</c:v>
                </c:pt>
                <c:pt idx="427">
                  <c:v>4.59</c:v>
                </c:pt>
                <c:pt idx="428">
                  <c:v>4.45</c:v>
                </c:pt>
                <c:pt idx="429">
                  <c:v>4.3899999999999997</c:v>
                </c:pt>
                <c:pt idx="430">
                  <c:v>4.37</c:v>
                </c:pt>
                <c:pt idx="431">
                  <c:v>4.32</c:v>
                </c:pt>
                <c:pt idx="432">
                  <c:v>4.29</c:v>
                </c:pt>
                <c:pt idx="433">
                  <c:v>4.33</c:v>
                </c:pt>
                <c:pt idx="434">
                  <c:v>4.32</c:v>
                </c:pt>
                <c:pt idx="435">
                  <c:v>4.29</c:v>
                </c:pt>
                <c:pt idx="436">
                  <c:v>4.2</c:v>
                </c:pt>
                <c:pt idx="437">
                  <c:v>4.2300000000000004</c:v>
                </c:pt>
                <c:pt idx="438">
                  <c:v>4.37</c:v>
                </c:pt>
                <c:pt idx="439">
                  <c:v>4.5199999999999996</c:v>
                </c:pt>
                <c:pt idx="440">
                  <c:v>4.55</c:v>
                </c:pt>
                <c:pt idx="441">
                  <c:v>4.58</c:v>
                </c:pt>
                <c:pt idx="442">
                  <c:v>4.5999999999999996</c:v>
                </c:pt>
                <c:pt idx="443">
                  <c:v>4.6500000000000004</c:v>
                </c:pt>
                <c:pt idx="444">
                  <c:v>4.7</c:v>
                </c:pt>
                <c:pt idx="445">
                  <c:v>4.71</c:v>
                </c:pt>
                <c:pt idx="446">
                  <c:v>4.72</c:v>
                </c:pt>
                <c:pt idx="447">
                  <c:v>4.7</c:v>
                </c:pt>
                <c:pt idx="448">
                  <c:v>4.6500000000000004</c:v>
                </c:pt>
                <c:pt idx="449">
                  <c:v>4.63</c:v>
                </c:pt>
                <c:pt idx="450">
                  <c:v>4.6500000000000004</c:v>
                </c:pt>
                <c:pt idx="451">
                  <c:v>4.7</c:v>
                </c:pt>
                <c:pt idx="452">
                  <c:v>4.7699999999999996</c:v>
                </c:pt>
                <c:pt idx="453">
                  <c:v>4.84</c:v>
                </c:pt>
                <c:pt idx="454">
                  <c:v>4.83</c:v>
                </c:pt>
                <c:pt idx="455">
                  <c:v>4.75</c:v>
                </c:pt>
                <c:pt idx="456">
                  <c:v>4.7300000000000004</c:v>
                </c:pt>
                <c:pt idx="457">
                  <c:v>4.76</c:v>
                </c:pt>
                <c:pt idx="458">
                  <c:v>4.83</c:v>
                </c:pt>
                <c:pt idx="459">
                  <c:v>4.8</c:v>
                </c:pt>
                <c:pt idx="460">
                  <c:v>4.76</c:v>
                </c:pt>
                <c:pt idx="461">
                  <c:v>4.79</c:v>
                </c:pt>
                <c:pt idx="462">
                  <c:v>4.8099999999999996</c:v>
                </c:pt>
                <c:pt idx="463">
                  <c:v>4.8099999999999996</c:v>
                </c:pt>
                <c:pt idx="464">
                  <c:v>4.8099999999999996</c:v>
                </c:pt>
                <c:pt idx="465">
                  <c:v>4.8</c:v>
                </c:pt>
                <c:pt idx="466">
                  <c:v>4.78</c:v>
                </c:pt>
                <c:pt idx="467">
                  <c:v>4.68</c:v>
                </c:pt>
                <c:pt idx="468">
                  <c:v>4.68</c:v>
                </c:pt>
                <c:pt idx="469">
                  <c:v>4.8</c:v>
                </c:pt>
                <c:pt idx="470">
                  <c:v>4.8600000000000003</c:v>
                </c:pt>
                <c:pt idx="471">
                  <c:v>4.9400000000000004</c:v>
                </c:pt>
                <c:pt idx="472">
                  <c:v>5.04</c:v>
                </c:pt>
                <c:pt idx="473">
                  <c:v>5.12</c:v>
                </c:pt>
                <c:pt idx="474">
                  <c:v>5.19</c:v>
                </c:pt>
                <c:pt idx="475">
                  <c:v>5.21</c:v>
                </c:pt>
                <c:pt idx="476">
                  <c:v>5.22</c:v>
                </c:pt>
                <c:pt idx="477">
                  <c:v>5.22</c:v>
                </c:pt>
                <c:pt idx="478">
                  <c:v>5.24</c:v>
                </c:pt>
                <c:pt idx="479">
                  <c:v>5.27</c:v>
                </c:pt>
                <c:pt idx="480">
                  <c:v>5.3</c:v>
                </c:pt>
                <c:pt idx="481">
                  <c:v>5.24</c:v>
                </c:pt>
                <c:pt idx="482">
                  <c:v>5.19</c:v>
                </c:pt>
                <c:pt idx="483">
                  <c:v>5.1100000000000003</c:v>
                </c:pt>
                <c:pt idx="484">
                  <c:v>5.0599999999999996</c:v>
                </c:pt>
                <c:pt idx="485">
                  <c:v>5.09</c:v>
                </c:pt>
                <c:pt idx="486">
                  <c:v>5.1100000000000003</c:v>
                </c:pt>
                <c:pt idx="487">
                  <c:v>5.1100000000000003</c:v>
                </c:pt>
                <c:pt idx="488">
                  <c:v>5.03</c:v>
                </c:pt>
                <c:pt idx="489">
                  <c:v>5.01</c:v>
                </c:pt>
                <c:pt idx="490">
                  <c:v>4.8099999999999996</c:v>
                </c:pt>
                <c:pt idx="491">
                  <c:v>4.76</c:v>
                </c:pt>
                <c:pt idx="492">
                  <c:v>4.71</c:v>
                </c:pt>
                <c:pt idx="493">
                  <c:v>4.71</c:v>
                </c:pt>
                <c:pt idx="494">
                  <c:v>4.76</c:v>
                </c:pt>
                <c:pt idx="495">
                  <c:v>4.76</c:v>
                </c:pt>
                <c:pt idx="496">
                  <c:v>4.78</c:v>
                </c:pt>
                <c:pt idx="497">
                  <c:v>4.66</c:v>
                </c:pt>
                <c:pt idx="498">
                  <c:v>4.5999999999999996</c:v>
                </c:pt>
                <c:pt idx="499">
                  <c:v>4.63</c:v>
                </c:pt>
                <c:pt idx="500">
                  <c:v>4.72</c:v>
                </c:pt>
                <c:pt idx="501">
                  <c:v>4.7300000000000004</c:v>
                </c:pt>
                <c:pt idx="502">
                  <c:v>4.67</c:v>
                </c:pt>
                <c:pt idx="503">
                  <c:v>4.6500000000000004</c:v>
                </c:pt>
                <c:pt idx="504">
                  <c:v>4.6100000000000003</c:v>
                </c:pt>
                <c:pt idx="505">
                  <c:v>4.55</c:v>
                </c:pt>
                <c:pt idx="506">
                  <c:v>4.4800000000000004</c:v>
                </c:pt>
                <c:pt idx="507">
                  <c:v>4.41</c:v>
                </c:pt>
                <c:pt idx="508">
                  <c:v>4.3499999999999996</c:v>
                </c:pt>
                <c:pt idx="509">
                  <c:v>4.32</c:v>
                </c:pt>
                <c:pt idx="510">
                  <c:v>4.33</c:v>
                </c:pt>
                <c:pt idx="511">
                  <c:v>4.3499999999999996</c:v>
                </c:pt>
                <c:pt idx="512">
                  <c:v>4.4000000000000004</c:v>
                </c:pt>
                <c:pt idx="513">
                  <c:v>4.43</c:v>
                </c:pt>
                <c:pt idx="514">
                  <c:v>4.79</c:v>
                </c:pt>
                <c:pt idx="515">
                  <c:v>5.03</c:v>
                </c:pt>
                <c:pt idx="516">
                  <c:v>5.27</c:v>
                </c:pt>
                <c:pt idx="517">
                  <c:v>5.42</c:v>
                </c:pt>
                <c:pt idx="518">
                  <c:v>5.61</c:v>
                </c:pt>
                <c:pt idx="519">
                  <c:v>5.63</c:v>
                </c:pt>
                <c:pt idx="520">
                  <c:v>5.67</c:v>
                </c:pt>
                <c:pt idx="521">
                  <c:v>5.5</c:v>
                </c:pt>
                <c:pt idx="522">
                  <c:v>5.58</c:v>
                </c:pt>
                <c:pt idx="523">
                  <c:v>5.46</c:v>
                </c:pt>
                <c:pt idx="524">
                  <c:v>5.45</c:v>
                </c:pt>
                <c:pt idx="525">
                  <c:v>5.5</c:v>
                </c:pt>
                <c:pt idx="526">
                  <c:v>5.56</c:v>
                </c:pt>
                <c:pt idx="527">
                  <c:v>5.58</c:v>
                </c:pt>
                <c:pt idx="528">
                  <c:v>5.71</c:v>
                </c:pt>
                <c:pt idx="529">
                  <c:v>5.78</c:v>
                </c:pt>
                <c:pt idx="530">
                  <c:v>5.88</c:v>
                </c:pt>
                <c:pt idx="531">
                  <c:v>5.96</c:v>
                </c:pt>
                <c:pt idx="532">
                  <c:v>6</c:v>
                </c:pt>
                <c:pt idx="533">
                  <c:v>6.03</c:v>
                </c:pt>
                <c:pt idx="534">
                  <c:v>6.11</c:v>
                </c:pt>
                <c:pt idx="535">
                  <c:v>6.26</c:v>
                </c:pt>
                <c:pt idx="536">
                  <c:v>6.32</c:v>
                </c:pt>
                <c:pt idx="537">
                  <c:v>6.34</c:v>
                </c:pt>
                <c:pt idx="538">
                  <c:v>6.38</c:v>
                </c:pt>
                <c:pt idx="539">
                  <c:v>6.36</c:v>
                </c:pt>
                <c:pt idx="540">
                  <c:v>6.33</c:v>
                </c:pt>
                <c:pt idx="541">
                  <c:v>6.32</c:v>
                </c:pt>
                <c:pt idx="542">
                  <c:v>6.32</c:v>
                </c:pt>
                <c:pt idx="543">
                  <c:v>6.32</c:v>
                </c:pt>
                <c:pt idx="544">
                  <c:v>6.3</c:v>
                </c:pt>
                <c:pt idx="545">
                  <c:v>6.28</c:v>
                </c:pt>
                <c:pt idx="546">
                  <c:v>6.25</c:v>
                </c:pt>
                <c:pt idx="547">
                  <c:v>6.2</c:v>
                </c:pt>
                <c:pt idx="548">
                  <c:v>6.16</c:v>
                </c:pt>
                <c:pt idx="549">
                  <c:v>6.14</c:v>
                </c:pt>
                <c:pt idx="550">
                  <c:v>6.09</c:v>
                </c:pt>
                <c:pt idx="551">
                  <c:v>6.06</c:v>
                </c:pt>
                <c:pt idx="552">
                  <c:v>5.93</c:v>
                </c:pt>
                <c:pt idx="553">
                  <c:v>5.79</c:v>
                </c:pt>
                <c:pt idx="554">
                  <c:v>5.77</c:v>
                </c:pt>
                <c:pt idx="555">
                  <c:v>5.79</c:v>
                </c:pt>
                <c:pt idx="556">
                  <c:v>5.77</c:v>
                </c:pt>
                <c:pt idx="557">
                  <c:v>5.73</c:v>
                </c:pt>
                <c:pt idx="558">
                  <c:v>5.7</c:v>
                </c:pt>
                <c:pt idx="559">
                  <c:v>5.67</c:v>
                </c:pt>
                <c:pt idx="560">
                  <c:v>5.63</c:v>
                </c:pt>
                <c:pt idx="561">
                  <c:v>5.63</c:v>
                </c:pt>
                <c:pt idx="562">
                  <c:v>5.73</c:v>
                </c:pt>
                <c:pt idx="563">
                  <c:v>5.84</c:v>
                </c:pt>
                <c:pt idx="564">
                  <c:v>6.05</c:v>
                </c:pt>
                <c:pt idx="565">
                  <c:v>6.13</c:v>
                </c:pt>
                <c:pt idx="566">
                  <c:v>6.16</c:v>
                </c:pt>
                <c:pt idx="567">
                  <c:v>6.43</c:v>
                </c:pt>
                <c:pt idx="568">
                  <c:v>6.63</c:v>
                </c:pt>
                <c:pt idx="569">
                  <c:v>6.73</c:v>
                </c:pt>
                <c:pt idx="570">
                  <c:v>6.81</c:v>
                </c:pt>
                <c:pt idx="571">
                  <c:v>6.79</c:v>
                </c:pt>
                <c:pt idx="572">
                  <c:v>6.81</c:v>
                </c:pt>
                <c:pt idx="573">
                  <c:v>6.87</c:v>
                </c:pt>
                <c:pt idx="574">
                  <c:v>6.93</c:v>
                </c:pt>
                <c:pt idx="575">
                  <c:v>6.94</c:v>
                </c:pt>
                <c:pt idx="576">
                  <c:v>6.94</c:v>
                </c:pt>
                <c:pt idx="577">
                  <c:v>6.94</c:v>
                </c:pt>
                <c:pt idx="578">
                  <c:v>6.94</c:v>
                </c:pt>
                <c:pt idx="579">
                  <c:v>6.96</c:v>
                </c:pt>
                <c:pt idx="580">
                  <c:v>7.02</c:v>
                </c:pt>
                <c:pt idx="581">
                  <c:v>7.03</c:v>
                </c:pt>
                <c:pt idx="582">
                  <c:v>7.04</c:v>
                </c:pt>
                <c:pt idx="583">
                  <c:v>7.06</c:v>
                </c:pt>
                <c:pt idx="584">
                  <c:v>7.1</c:v>
                </c:pt>
                <c:pt idx="585">
                  <c:v>7.13</c:v>
                </c:pt>
                <c:pt idx="586">
                  <c:v>7.14</c:v>
                </c:pt>
                <c:pt idx="587">
                  <c:v>7.14</c:v>
                </c:pt>
                <c:pt idx="588">
                  <c:v>7.14</c:v>
                </c:pt>
                <c:pt idx="589">
                  <c:v>7.18</c:v>
                </c:pt>
                <c:pt idx="590">
                  <c:v>7.2</c:v>
                </c:pt>
                <c:pt idx="591">
                  <c:v>7.23</c:v>
                </c:pt>
                <c:pt idx="592">
                  <c:v>7.25</c:v>
                </c:pt>
                <c:pt idx="593">
                  <c:v>7.21</c:v>
                </c:pt>
                <c:pt idx="594">
                  <c:v>7.21</c:v>
                </c:pt>
                <c:pt idx="595">
                  <c:v>7.24</c:v>
                </c:pt>
                <c:pt idx="596">
                  <c:v>7.22</c:v>
                </c:pt>
                <c:pt idx="597">
                  <c:v>7.22</c:v>
                </c:pt>
                <c:pt idx="598">
                  <c:v>7.2</c:v>
                </c:pt>
                <c:pt idx="599">
                  <c:v>7.2</c:v>
                </c:pt>
                <c:pt idx="600">
                  <c:v>7.2</c:v>
                </c:pt>
                <c:pt idx="601">
                  <c:v>7.21</c:v>
                </c:pt>
                <c:pt idx="602">
                  <c:v>7.21</c:v>
                </c:pt>
                <c:pt idx="603">
                  <c:v>7.21</c:v>
                </c:pt>
                <c:pt idx="604">
                  <c:v>7.23</c:v>
                </c:pt>
                <c:pt idx="605">
                  <c:v>7.19</c:v>
                </c:pt>
                <c:pt idx="606">
                  <c:v>7.15</c:v>
                </c:pt>
                <c:pt idx="607">
                  <c:v>7.11</c:v>
                </c:pt>
                <c:pt idx="608">
                  <c:v>7.09</c:v>
                </c:pt>
                <c:pt idx="609">
                  <c:v>7.1</c:v>
                </c:pt>
                <c:pt idx="610">
                  <c:v>7.13</c:v>
                </c:pt>
                <c:pt idx="611">
                  <c:v>7.16</c:v>
                </c:pt>
                <c:pt idx="612">
                  <c:v>7.19</c:v>
                </c:pt>
                <c:pt idx="613">
                  <c:v>7.22</c:v>
                </c:pt>
                <c:pt idx="614">
                  <c:v>7.25</c:v>
                </c:pt>
                <c:pt idx="615">
                  <c:v>7.29</c:v>
                </c:pt>
                <c:pt idx="616">
                  <c:v>7.33</c:v>
                </c:pt>
                <c:pt idx="617">
                  <c:v>7.31</c:v>
                </c:pt>
                <c:pt idx="618">
                  <c:v>7.3</c:v>
                </c:pt>
                <c:pt idx="619">
                  <c:v>7.27</c:v>
                </c:pt>
                <c:pt idx="620">
                  <c:v>7.27</c:v>
                </c:pt>
                <c:pt idx="621">
                  <c:v>7.32</c:v>
                </c:pt>
                <c:pt idx="622">
                  <c:v>7.39</c:v>
                </c:pt>
                <c:pt idx="623">
                  <c:v>7.43</c:v>
                </c:pt>
                <c:pt idx="624">
                  <c:v>7.44</c:v>
                </c:pt>
                <c:pt idx="625">
                  <c:v>7.4</c:v>
                </c:pt>
                <c:pt idx="626">
                  <c:v>7.4</c:v>
                </c:pt>
                <c:pt idx="627">
                  <c:v>7.45</c:v>
                </c:pt>
                <c:pt idx="628">
                  <c:v>7.49</c:v>
                </c:pt>
                <c:pt idx="629">
                  <c:v>7.52</c:v>
                </c:pt>
                <c:pt idx="630">
                  <c:v>7.6</c:v>
                </c:pt>
                <c:pt idx="631">
                  <c:v>7.62</c:v>
                </c:pt>
                <c:pt idx="632">
                  <c:v>7.72</c:v>
                </c:pt>
                <c:pt idx="633">
                  <c:v>7.82</c:v>
                </c:pt>
                <c:pt idx="634">
                  <c:v>7.87</c:v>
                </c:pt>
                <c:pt idx="635">
                  <c:v>7.94</c:v>
                </c:pt>
                <c:pt idx="636">
                  <c:v>7.98</c:v>
                </c:pt>
                <c:pt idx="637">
                  <c:v>8</c:v>
                </c:pt>
                <c:pt idx="638">
                  <c:v>8.0399999999999991</c:v>
                </c:pt>
                <c:pt idx="639">
                  <c:v>8.0399999999999991</c:v>
                </c:pt>
                <c:pt idx="640">
                  <c:v>8.09</c:v>
                </c:pt>
                <c:pt idx="641">
                  <c:v>8.09</c:v>
                </c:pt>
                <c:pt idx="642">
                  <c:v>8.08</c:v>
                </c:pt>
                <c:pt idx="643">
                  <c:v>8.08</c:v>
                </c:pt>
                <c:pt idx="644">
                  <c:v>8.07</c:v>
                </c:pt>
                <c:pt idx="645">
                  <c:v>8.0500000000000007</c:v>
                </c:pt>
                <c:pt idx="646">
                  <c:v>8.06</c:v>
                </c:pt>
                <c:pt idx="647">
                  <c:v>8.0500000000000007</c:v>
                </c:pt>
                <c:pt idx="648">
                  <c:v>8.0500000000000007</c:v>
                </c:pt>
                <c:pt idx="649">
                  <c:v>8.0399999999999991</c:v>
                </c:pt>
                <c:pt idx="650">
                  <c:v>8.0299999999999994</c:v>
                </c:pt>
                <c:pt idx="651">
                  <c:v>8</c:v>
                </c:pt>
                <c:pt idx="652">
                  <c:v>7.96</c:v>
                </c:pt>
                <c:pt idx="653">
                  <c:v>7.91</c:v>
                </c:pt>
                <c:pt idx="654">
                  <c:v>7.86</c:v>
                </c:pt>
                <c:pt idx="655">
                  <c:v>7.85</c:v>
                </c:pt>
                <c:pt idx="656">
                  <c:v>7.84</c:v>
                </c:pt>
                <c:pt idx="657">
                  <c:v>7.83</c:v>
                </c:pt>
                <c:pt idx="658">
                  <c:v>7.82</c:v>
                </c:pt>
                <c:pt idx="659">
                  <c:v>7.82</c:v>
                </c:pt>
                <c:pt idx="660">
                  <c:v>7.81</c:v>
                </c:pt>
                <c:pt idx="661">
                  <c:v>7.8</c:v>
                </c:pt>
                <c:pt idx="662">
                  <c:v>7.8</c:v>
                </c:pt>
                <c:pt idx="663">
                  <c:v>7.8</c:v>
                </c:pt>
                <c:pt idx="664">
                  <c:v>7.82</c:v>
                </c:pt>
                <c:pt idx="665">
                  <c:v>7.84</c:v>
                </c:pt>
                <c:pt idx="666">
                  <c:v>7.85</c:v>
                </c:pt>
                <c:pt idx="667">
                  <c:v>7.83</c:v>
                </c:pt>
                <c:pt idx="668">
                  <c:v>7.76</c:v>
                </c:pt>
                <c:pt idx="669">
                  <c:v>7.7</c:v>
                </c:pt>
                <c:pt idx="670">
                  <c:v>7.67</c:v>
                </c:pt>
                <c:pt idx="671">
                  <c:v>7.63</c:v>
                </c:pt>
                <c:pt idx="672">
                  <c:v>7.59</c:v>
                </c:pt>
                <c:pt idx="673">
                  <c:v>7.54</c:v>
                </c:pt>
                <c:pt idx="674">
                  <c:v>7.5</c:v>
                </c:pt>
                <c:pt idx="675">
                  <c:v>7.45</c:v>
                </c:pt>
                <c:pt idx="676">
                  <c:v>7.45</c:v>
                </c:pt>
                <c:pt idx="677">
                  <c:v>7.44</c:v>
                </c:pt>
                <c:pt idx="678">
                  <c:v>7.42</c:v>
                </c:pt>
                <c:pt idx="679">
                  <c:v>7.33</c:v>
                </c:pt>
                <c:pt idx="680">
                  <c:v>7.21</c:v>
                </c:pt>
                <c:pt idx="681">
                  <c:v>7.16</c:v>
                </c:pt>
                <c:pt idx="682">
                  <c:v>7.14</c:v>
                </c:pt>
                <c:pt idx="683">
                  <c:v>7.11</c:v>
                </c:pt>
                <c:pt idx="684">
                  <c:v>7.08</c:v>
                </c:pt>
                <c:pt idx="685">
                  <c:v>7.06</c:v>
                </c:pt>
                <c:pt idx="686">
                  <c:v>7.04</c:v>
                </c:pt>
                <c:pt idx="687">
                  <c:v>7.04</c:v>
                </c:pt>
                <c:pt idx="688">
                  <c:v>7</c:v>
                </c:pt>
                <c:pt idx="689">
                  <c:v>6.98</c:v>
                </c:pt>
                <c:pt idx="690">
                  <c:v>6.96</c:v>
                </c:pt>
                <c:pt idx="691">
                  <c:v>6.99</c:v>
                </c:pt>
                <c:pt idx="692">
                  <c:v>7.02</c:v>
                </c:pt>
                <c:pt idx="693">
                  <c:v>7.1</c:v>
                </c:pt>
                <c:pt idx="694">
                  <c:v>7.21</c:v>
                </c:pt>
                <c:pt idx="695">
                  <c:v>7.3</c:v>
                </c:pt>
                <c:pt idx="696">
                  <c:v>7.31</c:v>
                </c:pt>
                <c:pt idx="697">
                  <c:v>7.32</c:v>
                </c:pt>
                <c:pt idx="698">
                  <c:v>7.37</c:v>
                </c:pt>
                <c:pt idx="699">
                  <c:v>7.38</c:v>
                </c:pt>
                <c:pt idx="700">
                  <c:v>7.42</c:v>
                </c:pt>
                <c:pt idx="701">
                  <c:v>7.4</c:v>
                </c:pt>
                <c:pt idx="702">
                  <c:v>7.38</c:v>
                </c:pt>
                <c:pt idx="703">
                  <c:v>7.36</c:v>
                </c:pt>
                <c:pt idx="704">
                  <c:v>7.36</c:v>
                </c:pt>
                <c:pt idx="705">
                  <c:v>7.35</c:v>
                </c:pt>
                <c:pt idx="706">
                  <c:v>7.34</c:v>
                </c:pt>
                <c:pt idx="707">
                  <c:v>7.24</c:v>
                </c:pt>
                <c:pt idx="708">
                  <c:v>7.23</c:v>
                </c:pt>
                <c:pt idx="709">
                  <c:v>7.2</c:v>
                </c:pt>
                <c:pt idx="710">
                  <c:v>7.16</c:v>
                </c:pt>
                <c:pt idx="711">
                  <c:v>7.16</c:v>
                </c:pt>
                <c:pt idx="712">
                  <c:v>7.14</c:v>
                </c:pt>
                <c:pt idx="713">
                  <c:v>7.03</c:v>
                </c:pt>
                <c:pt idx="714">
                  <c:v>6.97</c:v>
                </c:pt>
                <c:pt idx="715">
                  <c:v>6.89</c:v>
                </c:pt>
                <c:pt idx="716">
                  <c:v>6.82</c:v>
                </c:pt>
                <c:pt idx="717">
                  <c:v>6.8</c:v>
                </c:pt>
                <c:pt idx="718">
                  <c:v>6.8</c:v>
                </c:pt>
                <c:pt idx="719">
                  <c:v>6.77</c:v>
                </c:pt>
                <c:pt idx="720">
                  <c:v>6.75</c:v>
                </c:pt>
                <c:pt idx="721">
                  <c:v>6.6</c:v>
                </c:pt>
                <c:pt idx="722">
                  <c:v>6.43</c:v>
                </c:pt>
                <c:pt idx="723">
                  <c:v>6.23</c:v>
                </c:pt>
                <c:pt idx="724">
                  <c:v>6.13</c:v>
                </c:pt>
                <c:pt idx="725">
                  <c:v>6.03</c:v>
                </c:pt>
                <c:pt idx="726">
                  <c:v>5.96</c:v>
                </c:pt>
                <c:pt idx="727">
                  <c:v>5.9</c:v>
                </c:pt>
                <c:pt idx="728">
                  <c:v>5.87</c:v>
                </c:pt>
                <c:pt idx="729">
                  <c:v>5.82</c:v>
                </c:pt>
                <c:pt idx="730">
                  <c:v>5.79</c:v>
                </c:pt>
                <c:pt idx="731">
                  <c:v>5.75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770-4C99-9C7C-D999E558CF85}"/>
            </c:ext>
          </c:extLst>
        </c:ser>
        <c:ser>
          <c:idx val="17"/>
          <c:order val="1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DATOS!$AG$3:$AG$734</c:f>
              <c:numCache>
                <c:formatCode>0.00</c:formatCode>
                <c:ptCount val="732"/>
                <c:pt idx="0">
                  <c:v>5.71</c:v>
                </c:pt>
                <c:pt idx="1">
                  <c:v>5.66</c:v>
                </c:pt>
                <c:pt idx="2">
                  <c:v>5.66</c:v>
                </c:pt>
                <c:pt idx="3">
                  <c:v>5.52</c:v>
                </c:pt>
                <c:pt idx="4">
                  <c:v>5.44</c:v>
                </c:pt>
                <c:pt idx="5">
                  <c:v>5.41</c:v>
                </c:pt>
                <c:pt idx="6">
                  <c:v>5.45</c:v>
                </c:pt>
                <c:pt idx="7">
                  <c:v>5.49</c:v>
                </c:pt>
                <c:pt idx="8">
                  <c:v>5.54</c:v>
                </c:pt>
                <c:pt idx="9">
                  <c:v>5.4</c:v>
                </c:pt>
                <c:pt idx="10">
                  <c:v>5.3</c:v>
                </c:pt>
                <c:pt idx="11">
                  <c:v>5.19</c:v>
                </c:pt>
                <c:pt idx="12">
                  <c:v>5.12</c:v>
                </c:pt>
                <c:pt idx="13">
                  <c:v>5.12</c:v>
                </c:pt>
                <c:pt idx="14">
                  <c:v>5.1100000000000003</c:v>
                </c:pt>
                <c:pt idx="15">
                  <c:v>5.01</c:v>
                </c:pt>
                <c:pt idx="16">
                  <c:v>4.92</c:v>
                </c:pt>
                <c:pt idx="17">
                  <c:v>4.8600000000000003</c:v>
                </c:pt>
                <c:pt idx="18">
                  <c:v>4.8</c:v>
                </c:pt>
                <c:pt idx="19">
                  <c:v>4.78</c:v>
                </c:pt>
                <c:pt idx="20">
                  <c:v>4.79</c:v>
                </c:pt>
                <c:pt idx="21">
                  <c:v>4.8099999999999996</c:v>
                </c:pt>
                <c:pt idx="22">
                  <c:v>4.83</c:v>
                </c:pt>
                <c:pt idx="23">
                  <c:v>4.84</c:v>
                </c:pt>
                <c:pt idx="24">
                  <c:v>4.8099999999999996</c:v>
                </c:pt>
                <c:pt idx="25">
                  <c:v>4.79</c:v>
                </c:pt>
                <c:pt idx="26">
                  <c:v>4.79</c:v>
                </c:pt>
                <c:pt idx="27">
                  <c:v>4.7699999999999996</c:v>
                </c:pt>
                <c:pt idx="28">
                  <c:v>4.71</c:v>
                </c:pt>
                <c:pt idx="29">
                  <c:v>4.62</c:v>
                </c:pt>
                <c:pt idx="30">
                  <c:v>4.58</c:v>
                </c:pt>
                <c:pt idx="31">
                  <c:v>4.6500000000000004</c:v>
                </c:pt>
                <c:pt idx="32">
                  <c:v>4.67</c:v>
                </c:pt>
                <c:pt idx="33">
                  <c:v>4.62</c:v>
                </c:pt>
                <c:pt idx="34">
                  <c:v>4.5999999999999996</c:v>
                </c:pt>
                <c:pt idx="35">
                  <c:v>4.6500000000000004</c:v>
                </c:pt>
                <c:pt idx="36">
                  <c:v>4.74</c:v>
                </c:pt>
                <c:pt idx="37">
                  <c:v>4.8600000000000003</c:v>
                </c:pt>
                <c:pt idx="38">
                  <c:v>4.87</c:v>
                </c:pt>
                <c:pt idx="39">
                  <c:v>4.82</c:v>
                </c:pt>
                <c:pt idx="40">
                  <c:v>4.84</c:v>
                </c:pt>
                <c:pt idx="41">
                  <c:v>4.84</c:v>
                </c:pt>
                <c:pt idx="42">
                  <c:v>4.83</c:v>
                </c:pt>
                <c:pt idx="43">
                  <c:v>4.84</c:v>
                </c:pt>
                <c:pt idx="44">
                  <c:v>4.9400000000000004</c:v>
                </c:pt>
                <c:pt idx="45">
                  <c:v>5.03</c:v>
                </c:pt>
                <c:pt idx="46">
                  <c:v>5.0599999999999996</c:v>
                </c:pt>
                <c:pt idx="47">
                  <c:v>5.19</c:v>
                </c:pt>
                <c:pt idx="48">
                  <c:v>5.21</c:v>
                </c:pt>
                <c:pt idx="49">
                  <c:v>5.27</c:v>
                </c:pt>
                <c:pt idx="50">
                  <c:v>5.3</c:v>
                </c:pt>
                <c:pt idx="51">
                  <c:v>5.34</c:v>
                </c:pt>
                <c:pt idx="52">
                  <c:v>5.38</c:v>
                </c:pt>
                <c:pt idx="53">
                  <c:v>5.36</c:v>
                </c:pt>
                <c:pt idx="54">
                  <c:v>5.34</c:v>
                </c:pt>
                <c:pt idx="55">
                  <c:v>5.31</c:v>
                </c:pt>
                <c:pt idx="56">
                  <c:v>5.29</c:v>
                </c:pt>
                <c:pt idx="57">
                  <c:v>5.23</c:v>
                </c:pt>
                <c:pt idx="58">
                  <c:v>5.2</c:v>
                </c:pt>
                <c:pt idx="59">
                  <c:v>5.28</c:v>
                </c:pt>
                <c:pt idx="60">
                  <c:v>5.35</c:v>
                </c:pt>
                <c:pt idx="61">
                  <c:v>5.36</c:v>
                </c:pt>
                <c:pt idx="62">
                  <c:v>5.34</c:v>
                </c:pt>
                <c:pt idx="63">
                  <c:v>5.31</c:v>
                </c:pt>
                <c:pt idx="64">
                  <c:v>5.26</c:v>
                </c:pt>
                <c:pt idx="65">
                  <c:v>5.14</c:v>
                </c:pt>
                <c:pt idx="66">
                  <c:v>5.05</c:v>
                </c:pt>
                <c:pt idx="67">
                  <c:v>5.25</c:v>
                </c:pt>
                <c:pt idx="68">
                  <c:v>5.27</c:v>
                </c:pt>
                <c:pt idx="69">
                  <c:v>5.27</c:v>
                </c:pt>
                <c:pt idx="70">
                  <c:v>5.26</c:v>
                </c:pt>
                <c:pt idx="71">
                  <c:v>5.23</c:v>
                </c:pt>
                <c:pt idx="72">
                  <c:v>5.23</c:v>
                </c:pt>
                <c:pt idx="73">
                  <c:v>5.28</c:v>
                </c:pt>
                <c:pt idx="74">
                  <c:v>5.3</c:v>
                </c:pt>
                <c:pt idx="75">
                  <c:v>5.27</c:v>
                </c:pt>
                <c:pt idx="76">
                  <c:v>5.18</c:v>
                </c:pt>
                <c:pt idx="77">
                  <c:v>5.0599999999999996</c:v>
                </c:pt>
                <c:pt idx="78">
                  <c:v>5.08</c:v>
                </c:pt>
                <c:pt idx="79">
                  <c:v>5.0999999999999996</c:v>
                </c:pt>
                <c:pt idx="80">
                  <c:v>5.22</c:v>
                </c:pt>
                <c:pt idx="81">
                  <c:v>5.39</c:v>
                </c:pt>
                <c:pt idx="82">
                  <c:v>5.49</c:v>
                </c:pt>
                <c:pt idx="83">
                  <c:v>5.5</c:v>
                </c:pt>
                <c:pt idx="84">
                  <c:v>5.56</c:v>
                </c:pt>
                <c:pt idx="85">
                  <c:v>5.62</c:v>
                </c:pt>
                <c:pt idx="86">
                  <c:v>5.65</c:v>
                </c:pt>
                <c:pt idx="87">
                  <c:v>5.66</c:v>
                </c:pt>
                <c:pt idx="88">
                  <c:v>5.65</c:v>
                </c:pt>
                <c:pt idx="89">
                  <c:v>5.63</c:v>
                </c:pt>
                <c:pt idx="90">
                  <c:v>5.61</c:v>
                </c:pt>
                <c:pt idx="91">
                  <c:v>5.6</c:v>
                </c:pt>
                <c:pt idx="92">
                  <c:v>5.61</c:v>
                </c:pt>
                <c:pt idx="93">
                  <c:v>5.73</c:v>
                </c:pt>
                <c:pt idx="94">
                  <c:v>5.78</c:v>
                </c:pt>
                <c:pt idx="95">
                  <c:v>5.78</c:v>
                </c:pt>
                <c:pt idx="96">
                  <c:v>5.78</c:v>
                </c:pt>
                <c:pt idx="97">
                  <c:v>5.78</c:v>
                </c:pt>
                <c:pt idx="98">
                  <c:v>5.78</c:v>
                </c:pt>
                <c:pt idx="99">
                  <c:v>5.74</c:v>
                </c:pt>
                <c:pt idx="100">
                  <c:v>5.78</c:v>
                </c:pt>
                <c:pt idx="101">
                  <c:v>5.68</c:v>
                </c:pt>
                <c:pt idx="102">
                  <c:v>5.62</c:v>
                </c:pt>
                <c:pt idx="103">
                  <c:v>5.61</c:v>
                </c:pt>
                <c:pt idx="104">
                  <c:v>5.59</c:v>
                </c:pt>
                <c:pt idx="105">
                  <c:v>5.57</c:v>
                </c:pt>
                <c:pt idx="106">
                  <c:v>5.54</c:v>
                </c:pt>
                <c:pt idx="107">
                  <c:v>5.47</c:v>
                </c:pt>
                <c:pt idx="108">
                  <c:v>5.39</c:v>
                </c:pt>
                <c:pt idx="109">
                  <c:v>5.36</c:v>
                </c:pt>
                <c:pt idx="110">
                  <c:v>5.27</c:v>
                </c:pt>
                <c:pt idx="111">
                  <c:v>5.19</c:v>
                </c:pt>
                <c:pt idx="112">
                  <c:v>5.1100000000000003</c:v>
                </c:pt>
                <c:pt idx="113">
                  <c:v>5.04</c:v>
                </c:pt>
                <c:pt idx="114">
                  <c:v>5</c:v>
                </c:pt>
                <c:pt idx="115">
                  <c:v>4.91</c:v>
                </c:pt>
                <c:pt idx="116">
                  <c:v>4.8499999999999996</c:v>
                </c:pt>
                <c:pt idx="117">
                  <c:v>4.87</c:v>
                </c:pt>
                <c:pt idx="118">
                  <c:v>4.91</c:v>
                </c:pt>
                <c:pt idx="119">
                  <c:v>4.9000000000000004</c:v>
                </c:pt>
                <c:pt idx="120">
                  <c:v>4.91</c:v>
                </c:pt>
                <c:pt idx="121">
                  <c:v>4.9000000000000004</c:v>
                </c:pt>
                <c:pt idx="122">
                  <c:v>4.9000000000000004</c:v>
                </c:pt>
                <c:pt idx="123">
                  <c:v>4.9000000000000004</c:v>
                </c:pt>
                <c:pt idx="124">
                  <c:v>4.91</c:v>
                </c:pt>
                <c:pt idx="125">
                  <c:v>4.95</c:v>
                </c:pt>
                <c:pt idx="126">
                  <c:v>5.01</c:v>
                </c:pt>
                <c:pt idx="127">
                  <c:v>5</c:v>
                </c:pt>
                <c:pt idx="128">
                  <c:v>4.97</c:v>
                </c:pt>
                <c:pt idx="129">
                  <c:v>4.93</c:v>
                </c:pt>
                <c:pt idx="130">
                  <c:v>4.88</c:v>
                </c:pt>
                <c:pt idx="131">
                  <c:v>4.8600000000000003</c:v>
                </c:pt>
                <c:pt idx="132">
                  <c:v>4.8499999999999996</c:v>
                </c:pt>
                <c:pt idx="133">
                  <c:v>4.8499999999999996</c:v>
                </c:pt>
                <c:pt idx="134">
                  <c:v>4.8499999999999996</c:v>
                </c:pt>
                <c:pt idx="135">
                  <c:v>4.8499999999999996</c:v>
                </c:pt>
                <c:pt idx="136">
                  <c:v>4.8499999999999996</c:v>
                </c:pt>
                <c:pt idx="137">
                  <c:v>4.8</c:v>
                </c:pt>
                <c:pt idx="138">
                  <c:v>4.74</c:v>
                </c:pt>
                <c:pt idx="139">
                  <c:v>4.71</c:v>
                </c:pt>
                <c:pt idx="140">
                  <c:v>4.71</c:v>
                </c:pt>
                <c:pt idx="141">
                  <c:v>4.7699999999999996</c:v>
                </c:pt>
                <c:pt idx="142">
                  <c:v>4.8099999999999996</c:v>
                </c:pt>
                <c:pt idx="143">
                  <c:v>4.7699999999999996</c:v>
                </c:pt>
                <c:pt idx="144">
                  <c:v>4.71</c:v>
                </c:pt>
                <c:pt idx="145">
                  <c:v>4.68</c:v>
                </c:pt>
                <c:pt idx="146">
                  <c:v>4.62</c:v>
                </c:pt>
                <c:pt idx="147">
                  <c:v>4.59</c:v>
                </c:pt>
                <c:pt idx="148">
                  <c:v>4.49</c:v>
                </c:pt>
                <c:pt idx="149">
                  <c:v>4.46</c:v>
                </c:pt>
                <c:pt idx="150">
                  <c:v>4.4400000000000004</c:v>
                </c:pt>
                <c:pt idx="151">
                  <c:v>4.43</c:v>
                </c:pt>
                <c:pt idx="152">
                  <c:v>4.5599999999999996</c:v>
                </c:pt>
                <c:pt idx="153">
                  <c:v>4.55</c:v>
                </c:pt>
                <c:pt idx="154">
                  <c:v>4.45</c:v>
                </c:pt>
                <c:pt idx="155">
                  <c:v>4.42</c:v>
                </c:pt>
                <c:pt idx="156">
                  <c:v>4.45</c:v>
                </c:pt>
                <c:pt idx="157">
                  <c:v>4.78</c:v>
                </c:pt>
                <c:pt idx="158">
                  <c:v>4.9400000000000004</c:v>
                </c:pt>
                <c:pt idx="159">
                  <c:v>4.97</c:v>
                </c:pt>
                <c:pt idx="160">
                  <c:v>4.91</c:v>
                </c:pt>
                <c:pt idx="161">
                  <c:v>4.9400000000000004</c:v>
                </c:pt>
                <c:pt idx="162">
                  <c:v>5.14</c:v>
                </c:pt>
                <c:pt idx="163">
                  <c:v>5.39</c:v>
                </c:pt>
                <c:pt idx="164">
                  <c:v>5.57</c:v>
                </c:pt>
                <c:pt idx="165">
                  <c:v>5.61</c:v>
                </c:pt>
                <c:pt idx="166">
                  <c:v>5.63</c:v>
                </c:pt>
                <c:pt idx="167">
                  <c:v>5.61</c:v>
                </c:pt>
                <c:pt idx="168">
                  <c:v>5.6</c:v>
                </c:pt>
                <c:pt idx="169">
                  <c:v>5.6</c:v>
                </c:pt>
                <c:pt idx="170">
                  <c:v>5.6</c:v>
                </c:pt>
                <c:pt idx="171">
                  <c:v>5.63</c:v>
                </c:pt>
                <c:pt idx="172">
                  <c:v>5.6</c:v>
                </c:pt>
                <c:pt idx="173">
                  <c:v>5.57</c:v>
                </c:pt>
                <c:pt idx="174">
                  <c:v>5.56</c:v>
                </c:pt>
                <c:pt idx="175">
                  <c:v>5.55</c:v>
                </c:pt>
                <c:pt idx="176">
                  <c:v>5.53</c:v>
                </c:pt>
                <c:pt idx="177">
                  <c:v>5.51</c:v>
                </c:pt>
                <c:pt idx="178">
                  <c:v>5.52</c:v>
                </c:pt>
                <c:pt idx="179">
                  <c:v>5.52</c:v>
                </c:pt>
                <c:pt idx="180">
                  <c:v>5.56</c:v>
                </c:pt>
                <c:pt idx="181">
                  <c:v>5.59</c:v>
                </c:pt>
                <c:pt idx="182">
                  <c:v>5.62</c:v>
                </c:pt>
                <c:pt idx="183">
                  <c:v>5.66</c:v>
                </c:pt>
                <c:pt idx="184">
                  <c:v>5.81</c:v>
                </c:pt>
                <c:pt idx="185">
                  <c:v>5.79</c:v>
                </c:pt>
                <c:pt idx="186">
                  <c:v>5.77</c:v>
                </c:pt>
                <c:pt idx="187">
                  <c:v>5.74</c:v>
                </c:pt>
                <c:pt idx="188">
                  <c:v>5.72</c:v>
                </c:pt>
                <c:pt idx="189">
                  <c:v>5.77</c:v>
                </c:pt>
                <c:pt idx="190">
                  <c:v>5.83</c:v>
                </c:pt>
                <c:pt idx="191">
                  <c:v>5.85</c:v>
                </c:pt>
                <c:pt idx="192">
                  <c:v>5.88</c:v>
                </c:pt>
                <c:pt idx="193">
                  <c:v>5.97</c:v>
                </c:pt>
                <c:pt idx="194">
                  <c:v>5.98</c:v>
                </c:pt>
                <c:pt idx="195">
                  <c:v>6.02</c:v>
                </c:pt>
                <c:pt idx="196">
                  <c:v>6.05</c:v>
                </c:pt>
                <c:pt idx="197">
                  <c:v>6.13</c:v>
                </c:pt>
                <c:pt idx="198">
                  <c:v>6.22</c:v>
                </c:pt>
                <c:pt idx="199">
                  <c:v>6.22</c:v>
                </c:pt>
                <c:pt idx="200">
                  <c:v>6.23</c:v>
                </c:pt>
                <c:pt idx="201">
                  <c:v>6.26</c:v>
                </c:pt>
                <c:pt idx="202">
                  <c:v>6.34</c:v>
                </c:pt>
                <c:pt idx="203">
                  <c:v>6.38</c:v>
                </c:pt>
                <c:pt idx="204">
                  <c:v>6.34</c:v>
                </c:pt>
                <c:pt idx="205">
                  <c:v>6.29</c:v>
                </c:pt>
                <c:pt idx="206">
                  <c:v>6.24</c:v>
                </c:pt>
                <c:pt idx="207">
                  <c:v>6.22</c:v>
                </c:pt>
                <c:pt idx="208">
                  <c:v>6.19</c:v>
                </c:pt>
                <c:pt idx="209">
                  <c:v>6.14</c:v>
                </c:pt>
                <c:pt idx="210">
                  <c:v>6.09</c:v>
                </c:pt>
                <c:pt idx="211">
                  <c:v>6.07</c:v>
                </c:pt>
                <c:pt idx="212">
                  <c:v>6.06</c:v>
                </c:pt>
                <c:pt idx="213">
                  <c:v>6.07</c:v>
                </c:pt>
                <c:pt idx="214">
                  <c:v>6.09</c:v>
                </c:pt>
                <c:pt idx="215">
                  <c:v>6.1</c:v>
                </c:pt>
                <c:pt idx="216">
                  <c:v>6.13</c:v>
                </c:pt>
                <c:pt idx="217">
                  <c:v>6.16</c:v>
                </c:pt>
                <c:pt idx="218">
                  <c:v>6.27</c:v>
                </c:pt>
                <c:pt idx="219">
                  <c:v>6.35</c:v>
                </c:pt>
                <c:pt idx="220">
                  <c:v>6.39</c:v>
                </c:pt>
                <c:pt idx="221">
                  <c:v>6.42</c:v>
                </c:pt>
                <c:pt idx="222">
                  <c:v>6.46</c:v>
                </c:pt>
                <c:pt idx="223">
                  <c:v>6.49</c:v>
                </c:pt>
                <c:pt idx="224">
                  <c:v>6.57</c:v>
                </c:pt>
                <c:pt idx="225">
                  <c:v>6.59</c:v>
                </c:pt>
                <c:pt idx="226">
                  <c:v>6.62</c:v>
                </c:pt>
                <c:pt idx="227">
                  <c:v>6.65</c:v>
                </c:pt>
                <c:pt idx="228">
                  <c:v>6.7</c:v>
                </c:pt>
                <c:pt idx="229">
                  <c:v>6.73</c:v>
                </c:pt>
                <c:pt idx="230">
                  <c:v>6.75</c:v>
                </c:pt>
                <c:pt idx="231">
                  <c:v>6.77</c:v>
                </c:pt>
                <c:pt idx="232">
                  <c:v>6.78</c:v>
                </c:pt>
                <c:pt idx="233">
                  <c:v>6.79</c:v>
                </c:pt>
                <c:pt idx="234">
                  <c:v>6.8</c:v>
                </c:pt>
                <c:pt idx="235">
                  <c:v>6.76</c:v>
                </c:pt>
                <c:pt idx="236">
                  <c:v>6.7</c:v>
                </c:pt>
                <c:pt idx="237">
                  <c:v>6.7</c:v>
                </c:pt>
                <c:pt idx="238">
                  <c:v>6.68</c:v>
                </c:pt>
                <c:pt idx="239">
                  <c:v>6.53</c:v>
                </c:pt>
                <c:pt idx="240">
                  <c:v>6.57</c:v>
                </c:pt>
                <c:pt idx="241">
                  <c:v>6.54</c:v>
                </c:pt>
                <c:pt idx="242">
                  <c:v>6.51</c:v>
                </c:pt>
                <c:pt idx="243">
                  <c:v>6.52</c:v>
                </c:pt>
                <c:pt idx="244">
                  <c:v>6.52</c:v>
                </c:pt>
                <c:pt idx="245">
                  <c:v>6.52</c:v>
                </c:pt>
                <c:pt idx="246">
                  <c:v>6.53</c:v>
                </c:pt>
                <c:pt idx="247">
                  <c:v>6.55</c:v>
                </c:pt>
                <c:pt idx="248">
                  <c:v>6.57</c:v>
                </c:pt>
                <c:pt idx="249">
                  <c:v>6.54</c:v>
                </c:pt>
                <c:pt idx="250">
                  <c:v>6.5</c:v>
                </c:pt>
                <c:pt idx="251">
                  <c:v>6.58</c:v>
                </c:pt>
                <c:pt idx="252">
                  <c:v>6.56</c:v>
                </c:pt>
                <c:pt idx="253">
                  <c:v>6.48</c:v>
                </c:pt>
                <c:pt idx="254">
                  <c:v>6.5</c:v>
                </c:pt>
                <c:pt idx="255">
                  <c:v>6.5</c:v>
                </c:pt>
                <c:pt idx="256">
                  <c:v>6.51</c:v>
                </c:pt>
                <c:pt idx="257">
                  <c:v>6.5</c:v>
                </c:pt>
                <c:pt idx="258">
                  <c:v>6.49</c:v>
                </c:pt>
                <c:pt idx="259">
                  <c:v>6.49</c:v>
                </c:pt>
                <c:pt idx="260">
                  <c:v>6.49</c:v>
                </c:pt>
                <c:pt idx="261">
                  <c:v>6.49</c:v>
                </c:pt>
                <c:pt idx="262">
                  <c:v>6.47</c:v>
                </c:pt>
                <c:pt idx="263">
                  <c:v>6.44</c:v>
                </c:pt>
                <c:pt idx="264">
                  <c:v>6.38</c:v>
                </c:pt>
                <c:pt idx="265">
                  <c:v>6.31</c:v>
                </c:pt>
                <c:pt idx="266">
                  <c:v>6.21</c:v>
                </c:pt>
                <c:pt idx="267">
                  <c:v>6.12</c:v>
                </c:pt>
                <c:pt idx="268">
                  <c:v>6.03</c:v>
                </c:pt>
                <c:pt idx="269">
                  <c:v>5.95</c:v>
                </c:pt>
                <c:pt idx="270">
                  <c:v>5.87</c:v>
                </c:pt>
                <c:pt idx="271">
                  <c:v>5.82</c:v>
                </c:pt>
                <c:pt idx="272">
                  <c:v>5.78</c:v>
                </c:pt>
                <c:pt idx="273">
                  <c:v>5.83</c:v>
                </c:pt>
                <c:pt idx="274">
                  <c:v>5.88</c:v>
                </c:pt>
                <c:pt idx="275">
                  <c:v>5.92</c:v>
                </c:pt>
                <c:pt idx="276">
                  <c:v>5.97</c:v>
                </c:pt>
                <c:pt idx="277">
                  <c:v>5.95</c:v>
                </c:pt>
                <c:pt idx="278">
                  <c:v>5.96</c:v>
                </c:pt>
                <c:pt idx="279">
                  <c:v>5.98</c:v>
                </c:pt>
                <c:pt idx="280">
                  <c:v>6</c:v>
                </c:pt>
                <c:pt idx="281">
                  <c:v>6.02</c:v>
                </c:pt>
                <c:pt idx="282">
                  <c:v>6.03</c:v>
                </c:pt>
                <c:pt idx="283">
                  <c:v>6.07</c:v>
                </c:pt>
                <c:pt idx="284">
                  <c:v>6.07</c:v>
                </c:pt>
                <c:pt idx="285">
                  <c:v>6.07</c:v>
                </c:pt>
                <c:pt idx="286">
                  <c:v>5.97</c:v>
                </c:pt>
                <c:pt idx="287">
                  <c:v>6</c:v>
                </c:pt>
                <c:pt idx="288">
                  <c:v>6.07</c:v>
                </c:pt>
                <c:pt idx="289">
                  <c:v>6.14</c:v>
                </c:pt>
                <c:pt idx="290">
                  <c:v>6.14</c:v>
                </c:pt>
                <c:pt idx="291">
                  <c:v>6.14</c:v>
                </c:pt>
                <c:pt idx="292">
                  <c:v>6.13</c:v>
                </c:pt>
                <c:pt idx="293">
                  <c:v>6.15</c:v>
                </c:pt>
                <c:pt idx="294">
                  <c:v>6.17</c:v>
                </c:pt>
                <c:pt idx="295">
                  <c:v>6.19</c:v>
                </c:pt>
                <c:pt idx="296">
                  <c:v>6.21</c:v>
                </c:pt>
                <c:pt idx="297">
                  <c:v>6.22</c:v>
                </c:pt>
                <c:pt idx="298">
                  <c:v>6.22</c:v>
                </c:pt>
                <c:pt idx="299">
                  <c:v>6.19</c:v>
                </c:pt>
                <c:pt idx="300">
                  <c:v>6.21</c:v>
                </c:pt>
                <c:pt idx="301">
                  <c:v>6.26</c:v>
                </c:pt>
                <c:pt idx="302">
                  <c:v>6.3</c:v>
                </c:pt>
                <c:pt idx="303">
                  <c:v>6.4</c:v>
                </c:pt>
                <c:pt idx="304">
                  <c:v>6.46</c:v>
                </c:pt>
                <c:pt idx="305">
                  <c:v>6.51</c:v>
                </c:pt>
                <c:pt idx="306">
                  <c:v>6.56</c:v>
                </c:pt>
                <c:pt idx="307">
                  <c:v>6.6</c:v>
                </c:pt>
                <c:pt idx="308">
                  <c:v>6.62</c:v>
                </c:pt>
                <c:pt idx="309">
                  <c:v>6.6</c:v>
                </c:pt>
                <c:pt idx="310">
                  <c:v>6.53</c:v>
                </c:pt>
                <c:pt idx="311">
                  <c:v>6.57</c:v>
                </c:pt>
                <c:pt idx="312">
                  <c:v>6.44</c:v>
                </c:pt>
                <c:pt idx="313">
                  <c:v>6.4</c:v>
                </c:pt>
                <c:pt idx="314">
                  <c:v>6.39</c:v>
                </c:pt>
                <c:pt idx="315">
                  <c:v>6.39</c:v>
                </c:pt>
                <c:pt idx="316">
                  <c:v>6.39</c:v>
                </c:pt>
                <c:pt idx="317">
                  <c:v>6.39</c:v>
                </c:pt>
                <c:pt idx="318">
                  <c:v>6.37</c:v>
                </c:pt>
                <c:pt idx="319">
                  <c:v>6.3</c:v>
                </c:pt>
                <c:pt idx="320">
                  <c:v>6.24</c:v>
                </c:pt>
                <c:pt idx="321">
                  <c:v>6.24</c:v>
                </c:pt>
                <c:pt idx="322">
                  <c:v>6.24</c:v>
                </c:pt>
                <c:pt idx="323">
                  <c:v>6.24</c:v>
                </c:pt>
                <c:pt idx="324">
                  <c:v>6.24</c:v>
                </c:pt>
                <c:pt idx="325">
                  <c:v>6.38</c:v>
                </c:pt>
                <c:pt idx="326">
                  <c:v>6.4</c:v>
                </c:pt>
                <c:pt idx="327">
                  <c:v>6.42</c:v>
                </c:pt>
                <c:pt idx="328">
                  <c:v>6.47</c:v>
                </c:pt>
                <c:pt idx="329">
                  <c:v>6.5</c:v>
                </c:pt>
                <c:pt idx="330">
                  <c:v>6.56</c:v>
                </c:pt>
                <c:pt idx="331">
                  <c:v>6.54</c:v>
                </c:pt>
                <c:pt idx="332">
                  <c:v>6.52</c:v>
                </c:pt>
                <c:pt idx="333">
                  <c:v>6.52</c:v>
                </c:pt>
                <c:pt idx="334">
                  <c:v>6.48</c:v>
                </c:pt>
                <c:pt idx="335">
                  <c:v>6.46</c:v>
                </c:pt>
                <c:pt idx="336">
                  <c:v>6.44</c:v>
                </c:pt>
                <c:pt idx="337">
                  <c:v>6.32</c:v>
                </c:pt>
                <c:pt idx="338">
                  <c:v>6.22</c:v>
                </c:pt>
                <c:pt idx="339">
                  <c:v>6.4</c:v>
                </c:pt>
                <c:pt idx="340">
                  <c:v>6.38</c:v>
                </c:pt>
                <c:pt idx="341">
                  <c:v>6.38</c:v>
                </c:pt>
                <c:pt idx="342">
                  <c:v>6.38</c:v>
                </c:pt>
                <c:pt idx="343">
                  <c:v>6.33</c:v>
                </c:pt>
                <c:pt idx="344">
                  <c:v>6.25</c:v>
                </c:pt>
                <c:pt idx="345">
                  <c:v>6.13</c:v>
                </c:pt>
                <c:pt idx="346">
                  <c:v>6.05</c:v>
                </c:pt>
                <c:pt idx="347">
                  <c:v>5.9</c:v>
                </c:pt>
                <c:pt idx="348">
                  <c:v>5.84</c:v>
                </c:pt>
                <c:pt idx="349">
                  <c:v>5.83</c:v>
                </c:pt>
                <c:pt idx="350">
                  <c:v>5.82</c:v>
                </c:pt>
                <c:pt idx="351">
                  <c:v>5.81</c:v>
                </c:pt>
                <c:pt idx="352">
                  <c:v>5.86</c:v>
                </c:pt>
                <c:pt idx="353">
                  <c:v>5.88</c:v>
                </c:pt>
                <c:pt idx="354">
                  <c:v>5.9</c:v>
                </c:pt>
                <c:pt idx="355">
                  <c:v>5.87</c:v>
                </c:pt>
                <c:pt idx="356">
                  <c:v>5.8</c:v>
                </c:pt>
                <c:pt idx="357">
                  <c:v>5.72</c:v>
                </c:pt>
                <c:pt idx="358">
                  <c:v>5.72</c:v>
                </c:pt>
                <c:pt idx="359">
                  <c:v>5.76</c:v>
                </c:pt>
                <c:pt idx="360">
                  <c:v>5.81</c:v>
                </c:pt>
                <c:pt idx="361">
                  <c:v>5.84</c:v>
                </c:pt>
                <c:pt idx="362">
                  <c:v>5.86</c:v>
                </c:pt>
                <c:pt idx="363">
                  <c:v>5.84</c:v>
                </c:pt>
                <c:pt idx="364">
                  <c:v>5.83</c:v>
                </c:pt>
                <c:pt idx="365">
                  <c:v>5.85</c:v>
                </c:pt>
                <c:pt idx="366">
                  <c:v>5.87</c:v>
                </c:pt>
                <c:pt idx="367">
                  <c:v>5.91</c:v>
                </c:pt>
                <c:pt idx="368">
                  <c:v>5.91</c:v>
                </c:pt>
                <c:pt idx="369">
                  <c:v>5.91</c:v>
                </c:pt>
                <c:pt idx="370">
                  <c:v>5.91</c:v>
                </c:pt>
                <c:pt idx="371">
                  <c:v>5.91</c:v>
                </c:pt>
                <c:pt idx="372">
                  <c:v>5.91</c:v>
                </c:pt>
                <c:pt idx="373">
                  <c:v>5.83</c:v>
                </c:pt>
                <c:pt idx="374">
                  <c:v>5.85</c:v>
                </c:pt>
                <c:pt idx="375">
                  <c:v>5.64</c:v>
                </c:pt>
                <c:pt idx="376">
                  <c:v>5.56</c:v>
                </c:pt>
                <c:pt idx="377">
                  <c:v>5.51</c:v>
                </c:pt>
                <c:pt idx="378">
                  <c:v>5.42</c:v>
                </c:pt>
                <c:pt idx="379">
                  <c:v>5.3</c:v>
                </c:pt>
                <c:pt idx="380">
                  <c:v>5.24</c:v>
                </c:pt>
                <c:pt idx="381">
                  <c:v>5.21</c:v>
                </c:pt>
                <c:pt idx="382">
                  <c:v>5.16</c:v>
                </c:pt>
                <c:pt idx="383">
                  <c:v>5.13</c:v>
                </c:pt>
                <c:pt idx="384">
                  <c:v>5.1100000000000003</c:v>
                </c:pt>
                <c:pt idx="385">
                  <c:v>5.08</c:v>
                </c:pt>
                <c:pt idx="386">
                  <c:v>5.03</c:v>
                </c:pt>
                <c:pt idx="387">
                  <c:v>4.95</c:v>
                </c:pt>
                <c:pt idx="388">
                  <c:v>4.93</c:v>
                </c:pt>
                <c:pt idx="389">
                  <c:v>4.8600000000000003</c:v>
                </c:pt>
                <c:pt idx="390">
                  <c:v>4.82</c:v>
                </c:pt>
                <c:pt idx="391">
                  <c:v>4.79</c:v>
                </c:pt>
                <c:pt idx="392">
                  <c:v>4.76</c:v>
                </c:pt>
                <c:pt idx="393">
                  <c:v>4.74</c:v>
                </c:pt>
                <c:pt idx="394">
                  <c:v>4.7300000000000004</c:v>
                </c:pt>
                <c:pt idx="395">
                  <c:v>4.83</c:v>
                </c:pt>
                <c:pt idx="396">
                  <c:v>4.96</c:v>
                </c:pt>
                <c:pt idx="397">
                  <c:v>4.96</c:v>
                </c:pt>
                <c:pt idx="398">
                  <c:v>4.9400000000000004</c:v>
                </c:pt>
                <c:pt idx="399">
                  <c:v>5.0199999999999996</c:v>
                </c:pt>
                <c:pt idx="400">
                  <c:v>5.14</c:v>
                </c:pt>
                <c:pt idx="401">
                  <c:v>5.17</c:v>
                </c:pt>
                <c:pt idx="402">
                  <c:v>5.16</c:v>
                </c:pt>
                <c:pt idx="403">
                  <c:v>5.16</c:v>
                </c:pt>
                <c:pt idx="404">
                  <c:v>5.17</c:v>
                </c:pt>
                <c:pt idx="405">
                  <c:v>5.31</c:v>
                </c:pt>
                <c:pt idx="406">
                  <c:v>5.39</c:v>
                </c:pt>
                <c:pt idx="407">
                  <c:v>5.41</c:v>
                </c:pt>
                <c:pt idx="408">
                  <c:v>5.43</c:v>
                </c:pt>
                <c:pt idx="409">
                  <c:v>5.26</c:v>
                </c:pt>
                <c:pt idx="410">
                  <c:v>5.18</c:v>
                </c:pt>
                <c:pt idx="411">
                  <c:v>5.14</c:v>
                </c:pt>
                <c:pt idx="412">
                  <c:v>5.16</c:v>
                </c:pt>
                <c:pt idx="413">
                  <c:v>5.16</c:v>
                </c:pt>
                <c:pt idx="414">
                  <c:v>5.16</c:v>
                </c:pt>
                <c:pt idx="415">
                  <c:v>5.13</c:v>
                </c:pt>
                <c:pt idx="416">
                  <c:v>5.08</c:v>
                </c:pt>
                <c:pt idx="417">
                  <c:v>5.05</c:v>
                </c:pt>
                <c:pt idx="418">
                  <c:v>5.03</c:v>
                </c:pt>
                <c:pt idx="419">
                  <c:v>5.05</c:v>
                </c:pt>
                <c:pt idx="420">
                  <c:v>5.05</c:v>
                </c:pt>
                <c:pt idx="421">
                  <c:v>5.03</c:v>
                </c:pt>
                <c:pt idx="422">
                  <c:v>5</c:v>
                </c:pt>
                <c:pt idx="423">
                  <c:v>4.8600000000000003</c:v>
                </c:pt>
                <c:pt idx="424">
                  <c:v>4.82</c:v>
                </c:pt>
                <c:pt idx="425">
                  <c:v>4.8</c:v>
                </c:pt>
                <c:pt idx="426">
                  <c:v>4.79</c:v>
                </c:pt>
                <c:pt idx="427">
                  <c:v>4.76</c:v>
                </c:pt>
                <c:pt idx="428">
                  <c:v>4.74</c:v>
                </c:pt>
                <c:pt idx="429">
                  <c:v>4.9400000000000004</c:v>
                </c:pt>
                <c:pt idx="430">
                  <c:v>5.07</c:v>
                </c:pt>
                <c:pt idx="431">
                  <c:v>5.05</c:v>
                </c:pt>
                <c:pt idx="432">
                  <c:v>5</c:v>
                </c:pt>
                <c:pt idx="433">
                  <c:v>4.9800000000000004</c:v>
                </c:pt>
                <c:pt idx="434">
                  <c:v>5.03</c:v>
                </c:pt>
                <c:pt idx="435">
                  <c:v>5.04</c:v>
                </c:pt>
                <c:pt idx="436">
                  <c:v>4.9800000000000004</c:v>
                </c:pt>
                <c:pt idx="437">
                  <c:v>4.83</c:v>
                </c:pt>
                <c:pt idx="438">
                  <c:v>4.7699999999999996</c:v>
                </c:pt>
                <c:pt idx="439">
                  <c:v>4.74</c:v>
                </c:pt>
                <c:pt idx="440">
                  <c:v>4.74</c:v>
                </c:pt>
                <c:pt idx="441">
                  <c:v>4.7300000000000004</c:v>
                </c:pt>
                <c:pt idx="442">
                  <c:v>4.72</c:v>
                </c:pt>
                <c:pt idx="443">
                  <c:v>4.66</c:v>
                </c:pt>
                <c:pt idx="444">
                  <c:v>4.63</c:v>
                </c:pt>
                <c:pt idx="445">
                  <c:v>4.62</c:v>
                </c:pt>
                <c:pt idx="446">
                  <c:v>4.67</c:v>
                </c:pt>
                <c:pt idx="447">
                  <c:v>4.72</c:v>
                </c:pt>
                <c:pt idx="448">
                  <c:v>4.75</c:v>
                </c:pt>
                <c:pt idx="449">
                  <c:v>4.82</c:v>
                </c:pt>
                <c:pt idx="450">
                  <c:v>4.9000000000000004</c:v>
                </c:pt>
                <c:pt idx="451">
                  <c:v>4.8499999999999996</c:v>
                </c:pt>
                <c:pt idx="452">
                  <c:v>4.79</c:v>
                </c:pt>
                <c:pt idx="453">
                  <c:v>4.76</c:v>
                </c:pt>
                <c:pt idx="454">
                  <c:v>4.72</c:v>
                </c:pt>
                <c:pt idx="455">
                  <c:v>4.6900000000000004</c:v>
                </c:pt>
                <c:pt idx="456">
                  <c:v>4.66</c:v>
                </c:pt>
                <c:pt idx="457">
                  <c:v>4.63</c:v>
                </c:pt>
                <c:pt idx="458">
                  <c:v>4.6500000000000004</c:v>
                </c:pt>
                <c:pt idx="459">
                  <c:v>4.43</c:v>
                </c:pt>
                <c:pt idx="460">
                  <c:v>4.45</c:v>
                </c:pt>
                <c:pt idx="461">
                  <c:v>4.42</c:v>
                </c:pt>
                <c:pt idx="462">
                  <c:v>4.32</c:v>
                </c:pt>
                <c:pt idx="463">
                  <c:v>4.29</c:v>
                </c:pt>
                <c:pt idx="464">
                  <c:v>4.26</c:v>
                </c:pt>
                <c:pt idx="465">
                  <c:v>4.26</c:v>
                </c:pt>
                <c:pt idx="466">
                  <c:v>4.26</c:v>
                </c:pt>
                <c:pt idx="467">
                  <c:v>4.4800000000000004</c:v>
                </c:pt>
                <c:pt idx="468">
                  <c:v>4.49</c:v>
                </c:pt>
                <c:pt idx="469">
                  <c:v>4.55</c:v>
                </c:pt>
                <c:pt idx="470">
                  <c:v>4.58</c:v>
                </c:pt>
                <c:pt idx="471">
                  <c:v>4.62</c:v>
                </c:pt>
                <c:pt idx="472">
                  <c:v>4.68</c:v>
                </c:pt>
                <c:pt idx="473">
                  <c:v>4.83</c:v>
                </c:pt>
                <c:pt idx="474">
                  <c:v>4.97</c:v>
                </c:pt>
                <c:pt idx="475">
                  <c:v>5</c:v>
                </c:pt>
                <c:pt idx="476">
                  <c:v>5.04</c:v>
                </c:pt>
                <c:pt idx="477">
                  <c:v>5.03</c:v>
                </c:pt>
                <c:pt idx="478">
                  <c:v>5.0199999999999996</c:v>
                </c:pt>
                <c:pt idx="479">
                  <c:v>4.99</c:v>
                </c:pt>
                <c:pt idx="480">
                  <c:v>4.9400000000000004</c:v>
                </c:pt>
                <c:pt idx="481">
                  <c:v>4.91</c:v>
                </c:pt>
                <c:pt idx="482">
                  <c:v>4.95</c:v>
                </c:pt>
                <c:pt idx="483">
                  <c:v>4.88</c:v>
                </c:pt>
                <c:pt idx="484">
                  <c:v>4.8600000000000003</c:v>
                </c:pt>
                <c:pt idx="485">
                  <c:v>4.92</c:v>
                </c:pt>
                <c:pt idx="486">
                  <c:v>4.96</c:v>
                </c:pt>
                <c:pt idx="487">
                  <c:v>4.96</c:v>
                </c:pt>
                <c:pt idx="488">
                  <c:v>4.96</c:v>
                </c:pt>
                <c:pt idx="489">
                  <c:v>4.9000000000000004</c:v>
                </c:pt>
                <c:pt idx="490">
                  <c:v>4.8499999999999996</c:v>
                </c:pt>
                <c:pt idx="491">
                  <c:v>4.82</c:v>
                </c:pt>
                <c:pt idx="492">
                  <c:v>4.79</c:v>
                </c:pt>
                <c:pt idx="493">
                  <c:v>4.79</c:v>
                </c:pt>
                <c:pt idx="494">
                  <c:v>4.8499999999999996</c:v>
                </c:pt>
                <c:pt idx="495">
                  <c:v>4.9000000000000004</c:v>
                </c:pt>
                <c:pt idx="496">
                  <c:v>4.92</c:v>
                </c:pt>
                <c:pt idx="497">
                  <c:v>4.92</c:v>
                </c:pt>
                <c:pt idx="498">
                  <c:v>4.91</c:v>
                </c:pt>
                <c:pt idx="499">
                  <c:v>4.83</c:v>
                </c:pt>
                <c:pt idx="500">
                  <c:v>4.75</c:v>
                </c:pt>
                <c:pt idx="501">
                  <c:v>4.72</c:v>
                </c:pt>
                <c:pt idx="502">
                  <c:v>4.72</c:v>
                </c:pt>
                <c:pt idx="503">
                  <c:v>4.7</c:v>
                </c:pt>
                <c:pt idx="504">
                  <c:v>4.6900000000000004</c:v>
                </c:pt>
                <c:pt idx="505">
                  <c:v>4.7</c:v>
                </c:pt>
                <c:pt idx="506">
                  <c:v>4.75</c:v>
                </c:pt>
                <c:pt idx="507">
                  <c:v>4.7300000000000004</c:v>
                </c:pt>
                <c:pt idx="508">
                  <c:v>4.7</c:v>
                </c:pt>
                <c:pt idx="509">
                  <c:v>4.6399999999999997</c:v>
                </c:pt>
                <c:pt idx="510">
                  <c:v>4.6399999999999997</c:v>
                </c:pt>
                <c:pt idx="511">
                  <c:v>4.67</c:v>
                </c:pt>
                <c:pt idx="512">
                  <c:v>4.71</c:v>
                </c:pt>
                <c:pt idx="513">
                  <c:v>4.75</c:v>
                </c:pt>
                <c:pt idx="514">
                  <c:v>4.8099999999999996</c:v>
                </c:pt>
                <c:pt idx="515">
                  <c:v>4.8</c:v>
                </c:pt>
                <c:pt idx="516">
                  <c:v>4.8600000000000003</c:v>
                </c:pt>
                <c:pt idx="517">
                  <c:v>4.75</c:v>
                </c:pt>
                <c:pt idx="518">
                  <c:v>4.74</c:v>
                </c:pt>
                <c:pt idx="519">
                  <c:v>4.71</c:v>
                </c:pt>
                <c:pt idx="520">
                  <c:v>4.6100000000000003</c:v>
                </c:pt>
                <c:pt idx="521">
                  <c:v>4.5599999999999996</c:v>
                </c:pt>
                <c:pt idx="522">
                  <c:v>4.5999999999999996</c:v>
                </c:pt>
                <c:pt idx="523">
                  <c:v>4.5999999999999996</c:v>
                </c:pt>
                <c:pt idx="524">
                  <c:v>4.6500000000000004</c:v>
                </c:pt>
                <c:pt idx="525">
                  <c:v>4.74</c:v>
                </c:pt>
                <c:pt idx="526">
                  <c:v>4.8099999999999996</c:v>
                </c:pt>
                <c:pt idx="527">
                  <c:v>4.84</c:v>
                </c:pt>
                <c:pt idx="528">
                  <c:v>4.87</c:v>
                </c:pt>
                <c:pt idx="529">
                  <c:v>5.0199999999999996</c:v>
                </c:pt>
                <c:pt idx="530">
                  <c:v>5.0999999999999996</c:v>
                </c:pt>
                <c:pt idx="531">
                  <c:v>5.1100000000000003</c:v>
                </c:pt>
                <c:pt idx="532">
                  <c:v>5.1559999999999997</c:v>
                </c:pt>
                <c:pt idx="533">
                  <c:v>5.24</c:v>
                </c:pt>
                <c:pt idx="534">
                  <c:v>5.32</c:v>
                </c:pt>
                <c:pt idx="535">
                  <c:v>5.45</c:v>
                </c:pt>
                <c:pt idx="536">
                  <c:v>5.39</c:v>
                </c:pt>
                <c:pt idx="537">
                  <c:v>5.28</c:v>
                </c:pt>
                <c:pt idx="538">
                  <c:v>5.18</c:v>
                </c:pt>
                <c:pt idx="539">
                  <c:v>5.18</c:v>
                </c:pt>
                <c:pt idx="540">
                  <c:v>5.19</c:v>
                </c:pt>
                <c:pt idx="541">
                  <c:v>5.22</c:v>
                </c:pt>
                <c:pt idx="542">
                  <c:v>5.09</c:v>
                </c:pt>
                <c:pt idx="543">
                  <c:v>4.9800000000000004</c:v>
                </c:pt>
                <c:pt idx="544">
                  <c:v>4.84</c:v>
                </c:pt>
                <c:pt idx="545">
                  <c:v>4.75</c:v>
                </c:pt>
                <c:pt idx="546">
                  <c:v>4.7</c:v>
                </c:pt>
                <c:pt idx="547">
                  <c:v>4.58</c:v>
                </c:pt>
                <c:pt idx="548">
                  <c:v>4.49</c:v>
                </c:pt>
                <c:pt idx="549">
                  <c:v>4.4800000000000004</c:v>
                </c:pt>
                <c:pt idx="550">
                  <c:v>4.46</c:v>
                </c:pt>
                <c:pt idx="551">
                  <c:v>4.45</c:v>
                </c:pt>
                <c:pt idx="552">
                  <c:v>4.47</c:v>
                </c:pt>
                <c:pt idx="553">
                  <c:v>4.6100000000000003</c:v>
                </c:pt>
                <c:pt idx="554">
                  <c:v>4.72</c:v>
                </c:pt>
                <c:pt idx="555">
                  <c:v>4.7</c:v>
                </c:pt>
                <c:pt idx="556">
                  <c:v>4.5599999999999996</c:v>
                </c:pt>
                <c:pt idx="557">
                  <c:v>4.53</c:v>
                </c:pt>
                <c:pt idx="558">
                  <c:v>4.54</c:v>
                </c:pt>
                <c:pt idx="559">
                  <c:v>4.5599999999999996</c:v>
                </c:pt>
                <c:pt idx="560">
                  <c:v>4.57</c:v>
                </c:pt>
                <c:pt idx="561">
                  <c:v>4.57</c:v>
                </c:pt>
                <c:pt idx="562">
                  <c:v>4.57</c:v>
                </c:pt>
                <c:pt idx="563">
                  <c:v>4.57</c:v>
                </c:pt>
                <c:pt idx="564">
                  <c:v>4.58</c:v>
                </c:pt>
                <c:pt idx="565">
                  <c:v>4.58</c:v>
                </c:pt>
                <c:pt idx="566">
                  <c:v>4.53</c:v>
                </c:pt>
                <c:pt idx="567">
                  <c:v>4.51</c:v>
                </c:pt>
                <c:pt idx="568">
                  <c:v>4.47</c:v>
                </c:pt>
                <c:pt idx="569">
                  <c:v>4.49</c:v>
                </c:pt>
                <c:pt idx="570">
                  <c:v>4.51</c:v>
                </c:pt>
                <c:pt idx="571">
                  <c:v>4.55</c:v>
                </c:pt>
                <c:pt idx="572">
                  <c:v>4.71</c:v>
                </c:pt>
                <c:pt idx="573">
                  <c:v>4.75</c:v>
                </c:pt>
                <c:pt idx="574">
                  <c:v>4.75</c:v>
                </c:pt>
                <c:pt idx="575">
                  <c:v>4.8499999999999996</c:v>
                </c:pt>
                <c:pt idx="576">
                  <c:v>4.97</c:v>
                </c:pt>
                <c:pt idx="577">
                  <c:v>5.12</c:v>
                </c:pt>
                <c:pt idx="578">
                  <c:v>5.21</c:v>
                </c:pt>
                <c:pt idx="579">
                  <c:v>5.29</c:v>
                </c:pt>
                <c:pt idx="580">
                  <c:v>5.37</c:v>
                </c:pt>
                <c:pt idx="581">
                  <c:v>5.46</c:v>
                </c:pt>
                <c:pt idx="582">
                  <c:v>5.46</c:v>
                </c:pt>
                <c:pt idx="583">
                  <c:v>5.4</c:v>
                </c:pt>
                <c:pt idx="584">
                  <c:v>5.35</c:v>
                </c:pt>
                <c:pt idx="585">
                  <c:v>5.4</c:v>
                </c:pt>
                <c:pt idx="586">
                  <c:v>5.45</c:v>
                </c:pt>
                <c:pt idx="587">
                  <c:v>5.46</c:v>
                </c:pt>
                <c:pt idx="588">
                  <c:v>5.55</c:v>
                </c:pt>
                <c:pt idx="589">
                  <c:v>5.51</c:v>
                </c:pt>
                <c:pt idx="590">
                  <c:v>5.49</c:v>
                </c:pt>
                <c:pt idx="591">
                  <c:v>5.42</c:v>
                </c:pt>
                <c:pt idx="592">
                  <c:v>5.39</c:v>
                </c:pt>
                <c:pt idx="593">
                  <c:v>5.31</c:v>
                </c:pt>
                <c:pt idx="594">
                  <c:v>5.34</c:v>
                </c:pt>
                <c:pt idx="595">
                  <c:v>5.31</c:v>
                </c:pt>
                <c:pt idx="596">
                  <c:v>5.24</c:v>
                </c:pt>
                <c:pt idx="597">
                  <c:v>5.24</c:v>
                </c:pt>
                <c:pt idx="598">
                  <c:v>5.23</c:v>
                </c:pt>
                <c:pt idx="599">
                  <c:v>5.16</c:v>
                </c:pt>
                <c:pt idx="600">
                  <c:v>5.13</c:v>
                </c:pt>
                <c:pt idx="601">
                  <c:v>5.15</c:v>
                </c:pt>
                <c:pt idx="602">
                  <c:v>5.21</c:v>
                </c:pt>
                <c:pt idx="603">
                  <c:v>5.26</c:v>
                </c:pt>
                <c:pt idx="604">
                  <c:v>5.26</c:v>
                </c:pt>
                <c:pt idx="605">
                  <c:v>5.29</c:v>
                </c:pt>
                <c:pt idx="606">
                  <c:v>5.31</c:v>
                </c:pt>
                <c:pt idx="607">
                  <c:v>5.25</c:v>
                </c:pt>
                <c:pt idx="608">
                  <c:v>5.22</c:v>
                </c:pt>
                <c:pt idx="609">
                  <c:v>5.24</c:v>
                </c:pt>
                <c:pt idx="610">
                  <c:v>5.26</c:v>
                </c:pt>
                <c:pt idx="611">
                  <c:v>5.27</c:v>
                </c:pt>
                <c:pt idx="612">
                  <c:v>5.42</c:v>
                </c:pt>
                <c:pt idx="613">
                  <c:v>5.56</c:v>
                </c:pt>
                <c:pt idx="614">
                  <c:v>5.62</c:v>
                </c:pt>
                <c:pt idx="615">
                  <c:v>5.62</c:v>
                </c:pt>
                <c:pt idx="616">
                  <c:v>5.71</c:v>
                </c:pt>
                <c:pt idx="617">
                  <c:v>5.75</c:v>
                </c:pt>
                <c:pt idx="618">
                  <c:v>5.81</c:v>
                </c:pt>
                <c:pt idx="619">
                  <c:v>5.91</c:v>
                </c:pt>
                <c:pt idx="620">
                  <c:v>5.94</c:v>
                </c:pt>
                <c:pt idx="621">
                  <c:v>5.94</c:v>
                </c:pt>
                <c:pt idx="622">
                  <c:v>5.94</c:v>
                </c:pt>
                <c:pt idx="623">
                  <c:v>5.98</c:v>
                </c:pt>
                <c:pt idx="624">
                  <c:v>6</c:v>
                </c:pt>
                <c:pt idx="625">
                  <c:v>6.05</c:v>
                </c:pt>
                <c:pt idx="626">
                  <c:v>6.1</c:v>
                </c:pt>
                <c:pt idx="627">
                  <c:v>6.13</c:v>
                </c:pt>
                <c:pt idx="628">
                  <c:v>6.12</c:v>
                </c:pt>
                <c:pt idx="629">
                  <c:v>6.12</c:v>
                </c:pt>
                <c:pt idx="630">
                  <c:v>6.11</c:v>
                </c:pt>
                <c:pt idx="631">
                  <c:v>6.1</c:v>
                </c:pt>
                <c:pt idx="632">
                  <c:v>6.07</c:v>
                </c:pt>
                <c:pt idx="633">
                  <c:v>6.09</c:v>
                </c:pt>
                <c:pt idx="634">
                  <c:v>6.1</c:v>
                </c:pt>
                <c:pt idx="635">
                  <c:v>6.15</c:v>
                </c:pt>
                <c:pt idx="636">
                  <c:v>6.19</c:v>
                </c:pt>
                <c:pt idx="637">
                  <c:v>6.16</c:v>
                </c:pt>
                <c:pt idx="638">
                  <c:v>6.07</c:v>
                </c:pt>
                <c:pt idx="639">
                  <c:v>6.03</c:v>
                </c:pt>
                <c:pt idx="640">
                  <c:v>5.98</c:v>
                </c:pt>
                <c:pt idx="641">
                  <c:v>5.94</c:v>
                </c:pt>
                <c:pt idx="642">
                  <c:v>5.96</c:v>
                </c:pt>
                <c:pt idx="643">
                  <c:v>5.91</c:v>
                </c:pt>
                <c:pt idx="644">
                  <c:v>5.85</c:v>
                </c:pt>
                <c:pt idx="645">
                  <c:v>5.89</c:v>
                </c:pt>
                <c:pt idx="646">
                  <c:v>5.96</c:v>
                </c:pt>
                <c:pt idx="647">
                  <c:v>5.93</c:v>
                </c:pt>
                <c:pt idx="648">
                  <c:v>5.87</c:v>
                </c:pt>
                <c:pt idx="649">
                  <c:v>5.84</c:v>
                </c:pt>
                <c:pt idx="650">
                  <c:v>5.86</c:v>
                </c:pt>
                <c:pt idx="651">
                  <c:v>5.84</c:v>
                </c:pt>
                <c:pt idx="652">
                  <c:v>5.85</c:v>
                </c:pt>
                <c:pt idx="653">
                  <c:v>5.84</c:v>
                </c:pt>
                <c:pt idx="654">
                  <c:v>5.84</c:v>
                </c:pt>
                <c:pt idx="655">
                  <c:v>5.82</c:v>
                </c:pt>
                <c:pt idx="656">
                  <c:v>5.8</c:v>
                </c:pt>
                <c:pt idx="657">
                  <c:v>5.74</c:v>
                </c:pt>
                <c:pt idx="658">
                  <c:v>5.68</c:v>
                </c:pt>
                <c:pt idx="659">
                  <c:v>5.73</c:v>
                </c:pt>
                <c:pt idx="660">
                  <c:v>5.82</c:v>
                </c:pt>
                <c:pt idx="661">
                  <c:v>5.93</c:v>
                </c:pt>
                <c:pt idx="662">
                  <c:v>5.98</c:v>
                </c:pt>
                <c:pt idx="663">
                  <c:v>6.03</c:v>
                </c:pt>
                <c:pt idx="664">
                  <c:v>6</c:v>
                </c:pt>
                <c:pt idx="665">
                  <c:v>6.02</c:v>
                </c:pt>
                <c:pt idx="666">
                  <c:v>6.05</c:v>
                </c:pt>
                <c:pt idx="667">
                  <c:v>6.01</c:v>
                </c:pt>
                <c:pt idx="668">
                  <c:v>5.99</c:v>
                </c:pt>
                <c:pt idx="669">
                  <c:v>5.99</c:v>
                </c:pt>
                <c:pt idx="670">
                  <c:v>5.96</c:v>
                </c:pt>
                <c:pt idx="671">
                  <c:v>5.91</c:v>
                </c:pt>
                <c:pt idx="672">
                  <c:v>5.87</c:v>
                </c:pt>
                <c:pt idx="673">
                  <c:v>5.85</c:v>
                </c:pt>
                <c:pt idx="674">
                  <c:v>5.82</c:v>
                </c:pt>
                <c:pt idx="675">
                  <c:v>5.81</c:v>
                </c:pt>
                <c:pt idx="676">
                  <c:v>5.72</c:v>
                </c:pt>
                <c:pt idx="677">
                  <c:v>5.61</c:v>
                </c:pt>
                <c:pt idx="678">
                  <c:v>5.48</c:v>
                </c:pt>
                <c:pt idx="679">
                  <c:v>5.44</c:v>
                </c:pt>
                <c:pt idx="680">
                  <c:v>5.4</c:v>
                </c:pt>
                <c:pt idx="681">
                  <c:v>5.35</c:v>
                </c:pt>
                <c:pt idx="682">
                  <c:v>5.4</c:v>
                </c:pt>
                <c:pt idx="683">
                  <c:v>5.41</c:v>
                </c:pt>
                <c:pt idx="684">
                  <c:v>5.34</c:v>
                </c:pt>
                <c:pt idx="685">
                  <c:v>5.24</c:v>
                </c:pt>
                <c:pt idx="686">
                  <c:v>5.15</c:v>
                </c:pt>
                <c:pt idx="687">
                  <c:v>5.1100000000000003</c:v>
                </c:pt>
                <c:pt idx="688">
                  <c:v>5.07</c:v>
                </c:pt>
                <c:pt idx="689">
                  <c:v>5.08</c:v>
                </c:pt>
                <c:pt idx="690">
                  <c:v>5.09</c:v>
                </c:pt>
                <c:pt idx="691">
                  <c:v>5.01</c:v>
                </c:pt>
                <c:pt idx="692">
                  <c:v>4.9000000000000004</c:v>
                </c:pt>
                <c:pt idx="693">
                  <c:v>4.83</c:v>
                </c:pt>
                <c:pt idx="694">
                  <c:v>4.82</c:v>
                </c:pt>
                <c:pt idx="695">
                  <c:v>4.8</c:v>
                </c:pt>
                <c:pt idx="696">
                  <c:v>4.7699999999999996</c:v>
                </c:pt>
                <c:pt idx="697">
                  <c:v>4.6900000000000004</c:v>
                </c:pt>
                <c:pt idx="698">
                  <c:v>4.62</c:v>
                </c:pt>
                <c:pt idx="699">
                  <c:v>4.57</c:v>
                </c:pt>
                <c:pt idx="700">
                  <c:v>4.57</c:v>
                </c:pt>
                <c:pt idx="701">
                  <c:v>4.66</c:v>
                </c:pt>
                <c:pt idx="702">
                  <c:v>4.7300000000000004</c:v>
                </c:pt>
                <c:pt idx="703">
                  <c:v>4.6399999999999997</c:v>
                </c:pt>
                <c:pt idx="704">
                  <c:v>4.62</c:v>
                </c:pt>
                <c:pt idx="705">
                  <c:v>4.72</c:v>
                </c:pt>
                <c:pt idx="706">
                  <c:v>4.78</c:v>
                </c:pt>
                <c:pt idx="707">
                  <c:v>4.78</c:v>
                </c:pt>
                <c:pt idx="708">
                  <c:v>4.8</c:v>
                </c:pt>
                <c:pt idx="709">
                  <c:v>4.88</c:v>
                </c:pt>
                <c:pt idx="710">
                  <c:v>4.87</c:v>
                </c:pt>
                <c:pt idx="711">
                  <c:v>4.83</c:v>
                </c:pt>
                <c:pt idx="712">
                  <c:v>4.92</c:v>
                </c:pt>
                <c:pt idx="713">
                  <c:v>4.8899999999999997</c:v>
                </c:pt>
                <c:pt idx="714">
                  <c:v>4.72</c:v>
                </c:pt>
                <c:pt idx="715">
                  <c:v>4.58</c:v>
                </c:pt>
                <c:pt idx="716">
                  <c:v>4.46</c:v>
                </c:pt>
                <c:pt idx="717">
                  <c:v>4.34</c:v>
                </c:pt>
                <c:pt idx="718">
                  <c:v>4.2699999999999996</c:v>
                </c:pt>
                <c:pt idx="719">
                  <c:v>4.32</c:v>
                </c:pt>
                <c:pt idx="720">
                  <c:v>4.4000000000000004</c:v>
                </c:pt>
                <c:pt idx="721">
                  <c:v>4.3099999999999996</c:v>
                </c:pt>
                <c:pt idx="722">
                  <c:v>4.1500000000000004</c:v>
                </c:pt>
                <c:pt idx="723">
                  <c:v>4.0999999999999996</c:v>
                </c:pt>
                <c:pt idx="724">
                  <c:v>3.95</c:v>
                </c:pt>
                <c:pt idx="725">
                  <c:v>3.9</c:v>
                </c:pt>
                <c:pt idx="726">
                  <c:v>3.88</c:v>
                </c:pt>
                <c:pt idx="727">
                  <c:v>3.85</c:v>
                </c:pt>
                <c:pt idx="728">
                  <c:v>3.8</c:v>
                </c:pt>
                <c:pt idx="729">
                  <c:v>3.78</c:v>
                </c:pt>
                <c:pt idx="730">
                  <c:v>3.81</c:v>
                </c:pt>
                <c:pt idx="731">
                  <c:v>3.84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5770-4C99-9C7C-D999E558CF85}"/>
            </c:ext>
          </c:extLst>
        </c:ser>
        <c:ser>
          <c:idx val="18"/>
          <c:order val="1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DATOS!$AH$3:$AH$733</c:f>
              <c:numCache>
                <c:formatCode>0.00</c:formatCode>
                <c:ptCount val="731"/>
                <c:pt idx="0">
                  <c:v>3.89</c:v>
                </c:pt>
                <c:pt idx="1">
                  <c:v>3.92</c:v>
                </c:pt>
                <c:pt idx="2">
                  <c:v>3.98</c:v>
                </c:pt>
                <c:pt idx="3">
                  <c:v>4</c:v>
                </c:pt>
                <c:pt idx="4">
                  <c:v>4.04</c:v>
                </c:pt>
                <c:pt idx="5">
                  <c:v>3.93</c:v>
                </c:pt>
                <c:pt idx="6">
                  <c:v>3.91</c:v>
                </c:pt>
                <c:pt idx="7">
                  <c:v>3.9</c:v>
                </c:pt>
                <c:pt idx="8">
                  <c:v>3.89</c:v>
                </c:pt>
                <c:pt idx="9">
                  <c:v>3.88</c:v>
                </c:pt>
                <c:pt idx="10">
                  <c:v>3.86</c:v>
                </c:pt>
                <c:pt idx="11">
                  <c:v>3.84</c:v>
                </c:pt>
                <c:pt idx="12">
                  <c:v>3.72</c:v>
                </c:pt>
                <c:pt idx="13">
                  <c:v>3.65</c:v>
                </c:pt>
                <c:pt idx="14">
                  <c:v>3.69</c:v>
                </c:pt>
                <c:pt idx="15">
                  <c:v>3.8</c:v>
                </c:pt>
                <c:pt idx="16">
                  <c:v>3.77</c:v>
                </c:pt>
                <c:pt idx="17">
                  <c:v>3.97</c:v>
                </c:pt>
                <c:pt idx="18">
                  <c:v>4.0199999999999996</c:v>
                </c:pt>
                <c:pt idx="19">
                  <c:v>3.87</c:v>
                </c:pt>
                <c:pt idx="20">
                  <c:v>3.74</c:v>
                </c:pt>
                <c:pt idx="21">
                  <c:v>3.63</c:v>
                </c:pt>
                <c:pt idx="22">
                  <c:v>3.56</c:v>
                </c:pt>
                <c:pt idx="23">
                  <c:v>3.56</c:v>
                </c:pt>
                <c:pt idx="24">
                  <c:v>3.59</c:v>
                </c:pt>
                <c:pt idx="25">
                  <c:v>3.58</c:v>
                </c:pt>
                <c:pt idx="26">
                  <c:v>3.55</c:v>
                </c:pt>
                <c:pt idx="27">
                  <c:v>3.6</c:v>
                </c:pt>
                <c:pt idx="28">
                  <c:v>3.79</c:v>
                </c:pt>
                <c:pt idx="29">
                  <c:v>3.77</c:v>
                </c:pt>
                <c:pt idx="30">
                  <c:v>3.75</c:v>
                </c:pt>
                <c:pt idx="31">
                  <c:v>3.71</c:v>
                </c:pt>
                <c:pt idx="32">
                  <c:v>3.68</c:v>
                </c:pt>
                <c:pt idx="33">
                  <c:v>3.66</c:v>
                </c:pt>
                <c:pt idx="34">
                  <c:v>3.52</c:v>
                </c:pt>
                <c:pt idx="35">
                  <c:v>3.47</c:v>
                </c:pt>
                <c:pt idx="36">
                  <c:v>3.43</c:v>
                </c:pt>
                <c:pt idx="37">
                  <c:v>3.44</c:v>
                </c:pt>
                <c:pt idx="38">
                  <c:v>3.4</c:v>
                </c:pt>
                <c:pt idx="39">
                  <c:v>3.43</c:v>
                </c:pt>
                <c:pt idx="40">
                  <c:v>3.54</c:v>
                </c:pt>
                <c:pt idx="41">
                  <c:v>3.56</c:v>
                </c:pt>
                <c:pt idx="42">
                  <c:v>3.42</c:v>
                </c:pt>
                <c:pt idx="43">
                  <c:v>3.33</c:v>
                </c:pt>
                <c:pt idx="44">
                  <c:v>3.26</c:v>
                </c:pt>
                <c:pt idx="45">
                  <c:v>3.2</c:v>
                </c:pt>
                <c:pt idx="46">
                  <c:v>3.16</c:v>
                </c:pt>
                <c:pt idx="47">
                  <c:v>3.21</c:v>
                </c:pt>
                <c:pt idx="48">
                  <c:v>3.31</c:v>
                </c:pt>
                <c:pt idx="49">
                  <c:v>3.44</c:v>
                </c:pt>
                <c:pt idx="50">
                  <c:v>3.52</c:v>
                </c:pt>
                <c:pt idx="51">
                  <c:v>3.48</c:v>
                </c:pt>
                <c:pt idx="52">
                  <c:v>3.35</c:v>
                </c:pt>
                <c:pt idx="53">
                  <c:v>3.29</c:v>
                </c:pt>
                <c:pt idx="54">
                  <c:v>3.27</c:v>
                </c:pt>
                <c:pt idx="55">
                  <c:v>3.28</c:v>
                </c:pt>
                <c:pt idx="56">
                  <c:v>3.32</c:v>
                </c:pt>
                <c:pt idx="57">
                  <c:v>3.35</c:v>
                </c:pt>
                <c:pt idx="58">
                  <c:v>3.39</c:v>
                </c:pt>
                <c:pt idx="59">
                  <c:v>3.38</c:v>
                </c:pt>
                <c:pt idx="60">
                  <c:v>3.37</c:v>
                </c:pt>
                <c:pt idx="61">
                  <c:v>3.33</c:v>
                </c:pt>
                <c:pt idx="62">
                  <c:v>3.25</c:v>
                </c:pt>
                <c:pt idx="63">
                  <c:v>3.24</c:v>
                </c:pt>
                <c:pt idx="64">
                  <c:v>3.37</c:v>
                </c:pt>
                <c:pt idx="65">
                  <c:v>3.46</c:v>
                </c:pt>
                <c:pt idx="66">
                  <c:v>3.46</c:v>
                </c:pt>
                <c:pt idx="67">
                  <c:v>3.41</c:v>
                </c:pt>
                <c:pt idx="68">
                  <c:v>3.38</c:v>
                </c:pt>
                <c:pt idx="69">
                  <c:v>3.32</c:v>
                </c:pt>
                <c:pt idx="70">
                  <c:v>3.28</c:v>
                </c:pt>
                <c:pt idx="71">
                  <c:v>3.18</c:v>
                </c:pt>
                <c:pt idx="72">
                  <c:v>3.16</c:v>
                </c:pt>
                <c:pt idx="73">
                  <c:v>3.14</c:v>
                </c:pt>
                <c:pt idx="74">
                  <c:v>3.12</c:v>
                </c:pt>
                <c:pt idx="75">
                  <c:v>3.14</c:v>
                </c:pt>
                <c:pt idx="76">
                  <c:v>3.28</c:v>
                </c:pt>
                <c:pt idx="77">
                  <c:v>3.32</c:v>
                </c:pt>
                <c:pt idx="78">
                  <c:v>3.2</c:v>
                </c:pt>
                <c:pt idx="79">
                  <c:v>3.05</c:v>
                </c:pt>
                <c:pt idx="80">
                  <c:v>3.04</c:v>
                </c:pt>
                <c:pt idx="81">
                  <c:v>3.11</c:v>
                </c:pt>
                <c:pt idx="82">
                  <c:v>3.17</c:v>
                </c:pt>
                <c:pt idx="83">
                  <c:v>3.18</c:v>
                </c:pt>
                <c:pt idx="84">
                  <c:v>3.14</c:v>
                </c:pt>
                <c:pt idx="85">
                  <c:v>3.17</c:v>
                </c:pt>
                <c:pt idx="86">
                  <c:v>3.22</c:v>
                </c:pt>
                <c:pt idx="87">
                  <c:v>3.27</c:v>
                </c:pt>
                <c:pt idx="88">
                  <c:v>3.26</c:v>
                </c:pt>
                <c:pt idx="89">
                  <c:v>3.24</c:v>
                </c:pt>
                <c:pt idx="90">
                  <c:v>3.27</c:v>
                </c:pt>
                <c:pt idx="91">
                  <c:v>3.32</c:v>
                </c:pt>
                <c:pt idx="92">
                  <c:v>3.41</c:v>
                </c:pt>
                <c:pt idx="93">
                  <c:v>3.39</c:v>
                </c:pt>
                <c:pt idx="94">
                  <c:v>3.31</c:v>
                </c:pt>
                <c:pt idx="95">
                  <c:v>3.28</c:v>
                </c:pt>
                <c:pt idx="96">
                  <c:v>3.48</c:v>
                </c:pt>
                <c:pt idx="97">
                  <c:v>3.57</c:v>
                </c:pt>
                <c:pt idx="98">
                  <c:v>3.5</c:v>
                </c:pt>
                <c:pt idx="99">
                  <c:v>3.39</c:v>
                </c:pt>
                <c:pt idx="100">
                  <c:v>3.23</c:v>
                </c:pt>
                <c:pt idx="101">
                  <c:v>3.38</c:v>
                </c:pt>
                <c:pt idx="102">
                  <c:v>3.43</c:v>
                </c:pt>
                <c:pt idx="103">
                  <c:v>3.36</c:v>
                </c:pt>
                <c:pt idx="104">
                  <c:v>3.38</c:v>
                </c:pt>
                <c:pt idx="105">
                  <c:v>3.43</c:v>
                </c:pt>
                <c:pt idx="106">
                  <c:v>3.45</c:v>
                </c:pt>
                <c:pt idx="107">
                  <c:v>3.49</c:v>
                </c:pt>
                <c:pt idx="108">
                  <c:v>3.52</c:v>
                </c:pt>
                <c:pt idx="109">
                  <c:v>3.55</c:v>
                </c:pt>
                <c:pt idx="110">
                  <c:v>3.83</c:v>
                </c:pt>
                <c:pt idx="111">
                  <c:v>3.94</c:v>
                </c:pt>
                <c:pt idx="112">
                  <c:v>3.89</c:v>
                </c:pt>
                <c:pt idx="113">
                  <c:v>3.8</c:v>
                </c:pt>
                <c:pt idx="114">
                  <c:v>3.84</c:v>
                </c:pt>
                <c:pt idx="115">
                  <c:v>3.82</c:v>
                </c:pt>
                <c:pt idx="116">
                  <c:v>3.81</c:v>
                </c:pt>
                <c:pt idx="117">
                  <c:v>3.88</c:v>
                </c:pt>
                <c:pt idx="118">
                  <c:v>4.18</c:v>
                </c:pt>
                <c:pt idx="119">
                  <c:v>4.2300000000000004</c:v>
                </c:pt>
                <c:pt idx="120">
                  <c:v>4.3</c:v>
                </c:pt>
                <c:pt idx="121">
                  <c:v>4.18</c:v>
                </c:pt>
                <c:pt idx="122">
                  <c:v>4.0599999999999996</c:v>
                </c:pt>
                <c:pt idx="123">
                  <c:v>4</c:v>
                </c:pt>
                <c:pt idx="124">
                  <c:v>3.97</c:v>
                </c:pt>
                <c:pt idx="125">
                  <c:v>3.95</c:v>
                </c:pt>
                <c:pt idx="126">
                  <c:v>3.91</c:v>
                </c:pt>
                <c:pt idx="127">
                  <c:v>3.86</c:v>
                </c:pt>
                <c:pt idx="128">
                  <c:v>3.83</c:v>
                </c:pt>
                <c:pt idx="129">
                  <c:v>3.79</c:v>
                </c:pt>
                <c:pt idx="130">
                  <c:v>3.72</c:v>
                </c:pt>
                <c:pt idx="131">
                  <c:v>3.71</c:v>
                </c:pt>
                <c:pt idx="132">
                  <c:v>3.75</c:v>
                </c:pt>
                <c:pt idx="133">
                  <c:v>3.74</c:v>
                </c:pt>
                <c:pt idx="134">
                  <c:v>3.83</c:v>
                </c:pt>
                <c:pt idx="135">
                  <c:v>3.89</c:v>
                </c:pt>
                <c:pt idx="136">
                  <c:v>3.91</c:v>
                </c:pt>
                <c:pt idx="137">
                  <c:v>3.94</c:v>
                </c:pt>
                <c:pt idx="138">
                  <c:v>4.0999999999999996</c:v>
                </c:pt>
                <c:pt idx="139">
                  <c:v>4.24</c:v>
                </c:pt>
                <c:pt idx="140">
                  <c:v>4.21</c:v>
                </c:pt>
                <c:pt idx="141">
                  <c:v>4.1399999999999997</c:v>
                </c:pt>
                <c:pt idx="142">
                  <c:v>4.07</c:v>
                </c:pt>
                <c:pt idx="143">
                  <c:v>3.92</c:v>
                </c:pt>
                <c:pt idx="144">
                  <c:v>3.86</c:v>
                </c:pt>
                <c:pt idx="145">
                  <c:v>3.79</c:v>
                </c:pt>
                <c:pt idx="146">
                  <c:v>3.84</c:v>
                </c:pt>
                <c:pt idx="147">
                  <c:v>3.93</c:v>
                </c:pt>
                <c:pt idx="148">
                  <c:v>3.88</c:v>
                </c:pt>
                <c:pt idx="149">
                  <c:v>3.81</c:v>
                </c:pt>
                <c:pt idx="150">
                  <c:v>3.78</c:v>
                </c:pt>
                <c:pt idx="151">
                  <c:v>3.79</c:v>
                </c:pt>
                <c:pt idx="152">
                  <c:v>3.77</c:v>
                </c:pt>
                <c:pt idx="153">
                  <c:v>3.78</c:v>
                </c:pt>
                <c:pt idx="154">
                  <c:v>3.84</c:v>
                </c:pt>
                <c:pt idx="155">
                  <c:v>4.3600000000000003</c:v>
                </c:pt>
                <c:pt idx="156">
                  <c:v>4.33</c:v>
                </c:pt>
                <c:pt idx="157">
                  <c:v>4.21</c:v>
                </c:pt>
                <c:pt idx="158">
                  <c:v>4.34</c:v>
                </c:pt>
                <c:pt idx="159">
                  <c:v>4.34</c:v>
                </c:pt>
                <c:pt idx="160">
                  <c:v>4.34</c:v>
                </c:pt>
                <c:pt idx="161">
                  <c:v>4.28</c:v>
                </c:pt>
                <c:pt idx="162">
                  <c:v>4.24</c:v>
                </c:pt>
                <c:pt idx="163">
                  <c:v>4.18</c:v>
                </c:pt>
                <c:pt idx="164">
                  <c:v>4.12</c:v>
                </c:pt>
                <c:pt idx="165">
                  <c:v>4.12</c:v>
                </c:pt>
                <c:pt idx="166">
                  <c:v>4.18</c:v>
                </c:pt>
                <c:pt idx="167">
                  <c:v>4.2300000000000004</c:v>
                </c:pt>
                <c:pt idx="168">
                  <c:v>4.21</c:v>
                </c:pt>
                <c:pt idx="169">
                  <c:v>4.0999999999999996</c:v>
                </c:pt>
                <c:pt idx="170">
                  <c:v>4.0999999999999996</c:v>
                </c:pt>
                <c:pt idx="171">
                  <c:v>4.08</c:v>
                </c:pt>
                <c:pt idx="172">
                  <c:v>4.1399999999999997</c:v>
                </c:pt>
                <c:pt idx="173">
                  <c:v>4.24</c:v>
                </c:pt>
                <c:pt idx="174">
                  <c:v>4.3099999999999996</c:v>
                </c:pt>
                <c:pt idx="175">
                  <c:v>4.32</c:v>
                </c:pt>
                <c:pt idx="176">
                  <c:v>4.33</c:v>
                </c:pt>
                <c:pt idx="177">
                  <c:v>4.33</c:v>
                </c:pt>
                <c:pt idx="178">
                  <c:v>4.33</c:v>
                </c:pt>
                <c:pt idx="179">
                  <c:v>4.3099999999999996</c:v>
                </c:pt>
                <c:pt idx="180">
                  <c:v>4.21</c:v>
                </c:pt>
                <c:pt idx="181">
                  <c:v>4.0999999999999996</c:v>
                </c:pt>
                <c:pt idx="182">
                  <c:v>4</c:v>
                </c:pt>
                <c:pt idx="183">
                  <c:v>4.07</c:v>
                </c:pt>
                <c:pt idx="184">
                  <c:v>4.16</c:v>
                </c:pt>
                <c:pt idx="185">
                  <c:v>4.1900000000000004</c:v>
                </c:pt>
                <c:pt idx="186">
                  <c:v>4.13</c:v>
                </c:pt>
                <c:pt idx="187">
                  <c:v>4.21</c:v>
                </c:pt>
                <c:pt idx="188">
                  <c:v>4.28</c:v>
                </c:pt>
                <c:pt idx="189">
                  <c:v>4.2699999999999996</c:v>
                </c:pt>
                <c:pt idx="190">
                  <c:v>4.25</c:v>
                </c:pt>
                <c:pt idx="191">
                  <c:v>4.55</c:v>
                </c:pt>
                <c:pt idx="192">
                  <c:v>4.76</c:v>
                </c:pt>
                <c:pt idx="193">
                  <c:v>4.84</c:v>
                </c:pt>
                <c:pt idx="194">
                  <c:v>4.93</c:v>
                </c:pt>
                <c:pt idx="195">
                  <c:v>4.95</c:v>
                </c:pt>
                <c:pt idx="196">
                  <c:v>4.91</c:v>
                </c:pt>
                <c:pt idx="197">
                  <c:v>4.78</c:v>
                </c:pt>
                <c:pt idx="198">
                  <c:v>4.6399999999999997</c:v>
                </c:pt>
                <c:pt idx="199">
                  <c:v>4.59</c:v>
                </c:pt>
                <c:pt idx="200">
                  <c:v>4.53</c:v>
                </c:pt>
                <c:pt idx="201">
                  <c:v>4.6100000000000003</c:v>
                </c:pt>
                <c:pt idx="202">
                  <c:v>4.72</c:v>
                </c:pt>
                <c:pt idx="203">
                  <c:v>4.6500000000000004</c:v>
                </c:pt>
                <c:pt idx="204">
                  <c:v>4.68</c:v>
                </c:pt>
                <c:pt idx="205">
                  <c:v>4.66</c:v>
                </c:pt>
                <c:pt idx="206">
                  <c:v>4.6100000000000003</c:v>
                </c:pt>
                <c:pt idx="207">
                  <c:v>4.5599999999999996</c:v>
                </c:pt>
                <c:pt idx="208">
                  <c:v>4.58</c:v>
                </c:pt>
                <c:pt idx="209">
                  <c:v>4.6500000000000004</c:v>
                </c:pt>
                <c:pt idx="210">
                  <c:v>4.92</c:v>
                </c:pt>
                <c:pt idx="211">
                  <c:v>5.26</c:v>
                </c:pt>
                <c:pt idx="212">
                  <c:v>5.42</c:v>
                </c:pt>
                <c:pt idx="213">
                  <c:v>5.61</c:v>
                </c:pt>
                <c:pt idx="214">
                  <c:v>5.69</c:v>
                </c:pt>
                <c:pt idx="215">
                  <c:v>5.72</c:v>
                </c:pt>
                <c:pt idx="216">
                  <c:v>5.66</c:v>
                </c:pt>
                <c:pt idx="217">
                  <c:v>5.55</c:v>
                </c:pt>
                <c:pt idx="218">
                  <c:v>5.44</c:v>
                </c:pt>
                <c:pt idx="219">
                  <c:v>5.37</c:v>
                </c:pt>
                <c:pt idx="220">
                  <c:v>5.33</c:v>
                </c:pt>
                <c:pt idx="221">
                  <c:v>5.33</c:v>
                </c:pt>
                <c:pt idx="222">
                  <c:v>5.32</c:v>
                </c:pt>
                <c:pt idx="223">
                  <c:v>5.41</c:v>
                </c:pt>
                <c:pt idx="224">
                  <c:v>5.57</c:v>
                </c:pt>
                <c:pt idx="225">
                  <c:v>5.65</c:v>
                </c:pt>
                <c:pt idx="226">
                  <c:v>5.72</c:v>
                </c:pt>
                <c:pt idx="227">
                  <c:v>5.72</c:v>
                </c:pt>
                <c:pt idx="228">
                  <c:v>5.74</c:v>
                </c:pt>
                <c:pt idx="229">
                  <c:v>5.81</c:v>
                </c:pt>
                <c:pt idx="230">
                  <c:v>5.62</c:v>
                </c:pt>
                <c:pt idx="231">
                  <c:v>5.51</c:v>
                </c:pt>
                <c:pt idx="232">
                  <c:v>5.45</c:v>
                </c:pt>
                <c:pt idx="233">
                  <c:v>5.52</c:v>
                </c:pt>
                <c:pt idx="234">
                  <c:v>5.61</c:v>
                </c:pt>
                <c:pt idx="235">
                  <c:v>5.62</c:v>
                </c:pt>
                <c:pt idx="236">
                  <c:v>5.56</c:v>
                </c:pt>
                <c:pt idx="237">
                  <c:v>5.53</c:v>
                </c:pt>
                <c:pt idx="238">
                  <c:v>5.41</c:v>
                </c:pt>
                <c:pt idx="239">
                  <c:v>5.34</c:v>
                </c:pt>
                <c:pt idx="240">
                  <c:v>5.33</c:v>
                </c:pt>
                <c:pt idx="241">
                  <c:v>5.49</c:v>
                </c:pt>
                <c:pt idx="242">
                  <c:v>5.82</c:v>
                </c:pt>
                <c:pt idx="243">
                  <c:v>5.82</c:v>
                </c:pt>
                <c:pt idx="244">
                  <c:v>5.82</c:v>
                </c:pt>
                <c:pt idx="245">
                  <c:v>6.02</c:v>
                </c:pt>
                <c:pt idx="246">
                  <c:v>6.12</c:v>
                </c:pt>
                <c:pt idx="247">
                  <c:v>6.21</c:v>
                </c:pt>
                <c:pt idx="248">
                  <c:v>6.26</c:v>
                </c:pt>
                <c:pt idx="249">
                  <c:v>6.27</c:v>
                </c:pt>
                <c:pt idx="250">
                  <c:v>6.28</c:v>
                </c:pt>
                <c:pt idx="251">
                  <c:v>6.29</c:v>
                </c:pt>
                <c:pt idx="252">
                  <c:v>6.3</c:v>
                </c:pt>
                <c:pt idx="253">
                  <c:v>6.35</c:v>
                </c:pt>
                <c:pt idx="254">
                  <c:v>6.47</c:v>
                </c:pt>
                <c:pt idx="255">
                  <c:v>6.53</c:v>
                </c:pt>
                <c:pt idx="256">
                  <c:v>6.55</c:v>
                </c:pt>
                <c:pt idx="257">
                  <c:v>6.55</c:v>
                </c:pt>
                <c:pt idx="258">
                  <c:v>6.49</c:v>
                </c:pt>
                <c:pt idx="259">
                  <c:v>6.52</c:v>
                </c:pt>
                <c:pt idx="260">
                  <c:v>6.58</c:v>
                </c:pt>
                <c:pt idx="261">
                  <c:v>6.67</c:v>
                </c:pt>
                <c:pt idx="262">
                  <c:v>6.75</c:v>
                </c:pt>
                <c:pt idx="263">
                  <c:v>6.8</c:v>
                </c:pt>
                <c:pt idx="264">
                  <c:v>6.86</c:v>
                </c:pt>
                <c:pt idx="265">
                  <c:v>6.92</c:v>
                </c:pt>
                <c:pt idx="266">
                  <c:v>7.02</c:v>
                </c:pt>
                <c:pt idx="267">
                  <c:v>7.08</c:v>
                </c:pt>
                <c:pt idx="268">
                  <c:v>7.08</c:v>
                </c:pt>
                <c:pt idx="269">
                  <c:v>7.09</c:v>
                </c:pt>
                <c:pt idx="270">
                  <c:v>7.1</c:v>
                </c:pt>
                <c:pt idx="271">
                  <c:v>7.06</c:v>
                </c:pt>
                <c:pt idx="272">
                  <c:v>7</c:v>
                </c:pt>
                <c:pt idx="273">
                  <c:v>6.96</c:v>
                </c:pt>
                <c:pt idx="274">
                  <c:v>6.88</c:v>
                </c:pt>
                <c:pt idx="275">
                  <c:v>6.79</c:v>
                </c:pt>
                <c:pt idx="276">
                  <c:v>6.77</c:v>
                </c:pt>
                <c:pt idx="277">
                  <c:v>6.73</c:v>
                </c:pt>
                <c:pt idx="278">
                  <c:v>6.7</c:v>
                </c:pt>
                <c:pt idx="279">
                  <c:v>6.68</c:v>
                </c:pt>
                <c:pt idx="280">
                  <c:v>6.63</c:v>
                </c:pt>
                <c:pt idx="281">
                  <c:v>6.56</c:v>
                </c:pt>
                <c:pt idx="282">
                  <c:v>6.62</c:v>
                </c:pt>
                <c:pt idx="283">
                  <c:v>6.5</c:v>
                </c:pt>
                <c:pt idx="284">
                  <c:v>6.45</c:v>
                </c:pt>
                <c:pt idx="285">
                  <c:v>6.42</c:v>
                </c:pt>
                <c:pt idx="286">
                  <c:v>6.39</c:v>
                </c:pt>
                <c:pt idx="287">
                  <c:v>6.39</c:v>
                </c:pt>
                <c:pt idx="288">
                  <c:v>6.38</c:v>
                </c:pt>
                <c:pt idx="289">
                  <c:v>6.35</c:v>
                </c:pt>
                <c:pt idx="290">
                  <c:v>6.31</c:v>
                </c:pt>
                <c:pt idx="291">
                  <c:v>6.27</c:v>
                </c:pt>
                <c:pt idx="292">
                  <c:v>6.2</c:v>
                </c:pt>
                <c:pt idx="293">
                  <c:v>6.14</c:v>
                </c:pt>
                <c:pt idx="294">
                  <c:v>6.12</c:v>
                </c:pt>
                <c:pt idx="295">
                  <c:v>6.15</c:v>
                </c:pt>
                <c:pt idx="296">
                  <c:v>6.18</c:v>
                </c:pt>
                <c:pt idx="297">
                  <c:v>6.2</c:v>
                </c:pt>
                <c:pt idx="298">
                  <c:v>6.23</c:v>
                </c:pt>
                <c:pt idx="299">
                  <c:v>6.29</c:v>
                </c:pt>
                <c:pt idx="300">
                  <c:v>6.3</c:v>
                </c:pt>
                <c:pt idx="301">
                  <c:v>6.3</c:v>
                </c:pt>
                <c:pt idx="302">
                  <c:v>6.3</c:v>
                </c:pt>
                <c:pt idx="303">
                  <c:v>6.35</c:v>
                </c:pt>
                <c:pt idx="304">
                  <c:v>6.49</c:v>
                </c:pt>
                <c:pt idx="305">
                  <c:v>6.4</c:v>
                </c:pt>
                <c:pt idx="306">
                  <c:v>6.38</c:v>
                </c:pt>
                <c:pt idx="307">
                  <c:v>6.39</c:v>
                </c:pt>
                <c:pt idx="308">
                  <c:v>6.41</c:v>
                </c:pt>
                <c:pt idx="309">
                  <c:v>6.41</c:v>
                </c:pt>
                <c:pt idx="310">
                  <c:v>6.4</c:v>
                </c:pt>
                <c:pt idx="311">
                  <c:v>6.4</c:v>
                </c:pt>
                <c:pt idx="312">
                  <c:v>6.4</c:v>
                </c:pt>
                <c:pt idx="313">
                  <c:v>6.41</c:v>
                </c:pt>
                <c:pt idx="314">
                  <c:v>6.42</c:v>
                </c:pt>
                <c:pt idx="315">
                  <c:v>6.43</c:v>
                </c:pt>
                <c:pt idx="316">
                  <c:v>6.45</c:v>
                </c:pt>
                <c:pt idx="317">
                  <c:v>6.44</c:v>
                </c:pt>
                <c:pt idx="318">
                  <c:v>6.41</c:v>
                </c:pt>
                <c:pt idx="319">
                  <c:v>6.36</c:v>
                </c:pt>
                <c:pt idx="320">
                  <c:v>6.37</c:v>
                </c:pt>
                <c:pt idx="321">
                  <c:v>6.38</c:v>
                </c:pt>
                <c:pt idx="322">
                  <c:v>6.4</c:v>
                </c:pt>
                <c:pt idx="323">
                  <c:v>6.46</c:v>
                </c:pt>
                <c:pt idx="324">
                  <c:v>6.43</c:v>
                </c:pt>
                <c:pt idx="325">
                  <c:v>6.4</c:v>
                </c:pt>
                <c:pt idx="326">
                  <c:v>6.36</c:v>
                </c:pt>
                <c:pt idx="327">
                  <c:v>6.32</c:v>
                </c:pt>
                <c:pt idx="328">
                  <c:v>6.3</c:v>
                </c:pt>
                <c:pt idx="329">
                  <c:v>6.24</c:v>
                </c:pt>
                <c:pt idx="330">
                  <c:v>6.19</c:v>
                </c:pt>
                <c:pt idx="331">
                  <c:v>6.18</c:v>
                </c:pt>
                <c:pt idx="332">
                  <c:v>6.16</c:v>
                </c:pt>
                <c:pt idx="333">
                  <c:v>6.15</c:v>
                </c:pt>
                <c:pt idx="334">
                  <c:v>6.14</c:v>
                </c:pt>
                <c:pt idx="335">
                  <c:v>6.11</c:v>
                </c:pt>
                <c:pt idx="336">
                  <c:v>6.02</c:v>
                </c:pt>
                <c:pt idx="337">
                  <c:v>6.01</c:v>
                </c:pt>
                <c:pt idx="338">
                  <c:v>5.95</c:v>
                </c:pt>
                <c:pt idx="339">
                  <c:v>5.86</c:v>
                </c:pt>
                <c:pt idx="340">
                  <c:v>5.82</c:v>
                </c:pt>
                <c:pt idx="341">
                  <c:v>5.72</c:v>
                </c:pt>
                <c:pt idx="342">
                  <c:v>5.75</c:v>
                </c:pt>
                <c:pt idx="343">
                  <c:v>5.75</c:v>
                </c:pt>
                <c:pt idx="344">
                  <c:v>5.78</c:v>
                </c:pt>
                <c:pt idx="345">
                  <c:v>5.78</c:v>
                </c:pt>
                <c:pt idx="346">
                  <c:v>5.78</c:v>
                </c:pt>
                <c:pt idx="347">
                  <c:v>5.76</c:v>
                </c:pt>
                <c:pt idx="348">
                  <c:v>5.73</c:v>
                </c:pt>
                <c:pt idx="349">
                  <c:v>5.73</c:v>
                </c:pt>
                <c:pt idx="350">
                  <c:v>5.73</c:v>
                </c:pt>
                <c:pt idx="351">
                  <c:v>5.65</c:v>
                </c:pt>
                <c:pt idx="352">
                  <c:v>5.6</c:v>
                </c:pt>
                <c:pt idx="353">
                  <c:v>5.57</c:v>
                </c:pt>
                <c:pt idx="354">
                  <c:v>5.62</c:v>
                </c:pt>
                <c:pt idx="355">
                  <c:v>5.66</c:v>
                </c:pt>
                <c:pt idx="356">
                  <c:v>5.68</c:v>
                </c:pt>
                <c:pt idx="357">
                  <c:v>5.63</c:v>
                </c:pt>
                <c:pt idx="358">
                  <c:v>5.68</c:v>
                </c:pt>
                <c:pt idx="359">
                  <c:v>5.65</c:v>
                </c:pt>
                <c:pt idx="360">
                  <c:v>5.72</c:v>
                </c:pt>
                <c:pt idx="361">
                  <c:v>5.73</c:v>
                </c:pt>
                <c:pt idx="362">
                  <c:v>5.72</c:v>
                </c:pt>
                <c:pt idx="363">
                  <c:v>5.73</c:v>
                </c:pt>
                <c:pt idx="364">
                  <c:v>5.72</c:v>
                </c:pt>
                <c:pt idx="365">
                  <c:v>5.72</c:v>
                </c:pt>
                <c:pt idx="366">
                  <c:v>5.7</c:v>
                </c:pt>
                <c:pt idx="367">
                  <c:v>5.68</c:v>
                </c:pt>
                <c:pt idx="368">
                  <c:v>5.67</c:v>
                </c:pt>
                <c:pt idx="369">
                  <c:v>5.52</c:v>
                </c:pt>
                <c:pt idx="370">
                  <c:v>5.52</c:v>
                </c:pt>
                <c:pt idx="371">
                  <c:v>5.42</c:v>
                </c:pt>
                <c:pt idx="372">
                  <c:v>5.38</c:v>
                </c:pt>
                <c:pt idx="373">
                  <c:v>5.36</c:v>
                </c:pt>
                <c:pt idx="374">
                  <c:v>5.34</c:v>
                </c:pt>
                <c:pt idx="375">
                  <c:v>5.43</c:v>
                </c:pt>
                <c:pt idx="376">
                  <c:v>5.52</c:v>
                </c:pt>
                <c:pt idx="377">
                  <c:v>5.57</c:v>
                </c:pt>
                <c:pt idx="378">
                  <c:v>5.62</c:v>
                </c:pt>
                <c:pt idx="379">
                  <c:v>5.66</c:v>
                </c:pt>
                <c:pt idx="380">
                  <c:v>5.69</c:v>
                </c:pt>
                <c:pt idx="381">
                  <c:v>5.73</c:v>
                </c:pt>
                <c:pt idx="382">
                  <c:v>5.76</c:v>
                </c:pt>
                <c:pt idx="383">
                  <c:v>5.78</c:v>
                </c:pt>
                <c:pt idx="384">
                  <c:v>5.79</c:v>
                </c:pt>
                <c:pt idx="385">
                  <c:v>5.8</c:v>
                </c:pt>
                <c:pt idx="386">
                  <c:v>5.75</c:v>
                </c:pt>
                <c:pt idx="387">
                  <c:v>5.69</c:v>
                </c:pt>
                <c:pt idx="388">
                  <c:v>5.56</c:v>
                </c:pt>
                <c:pt idx="389">
                  <c:v>5.4</c:v>
                </c:pt>
                <c:pt idx="390">
                  <c:v>5.46</c:v>
                </c:pt>
                <c:pt idx="391">
                  <c:v>5.32</c:v>
                </c:pt>
                <c:pt idx="392">
                  <c:v>5.31</c:v>
                </c:pt>
                <c:pt idx="393">
                  <c:v>5.29</c:v>
                </c:pt>
                <c:pt idx="394">
                  <c:v>5.29</c:v>
                </c:pt>
                <c:pt idx="395">
                  <c:v>5.22</c:v>
                </c:pt>
                <c:pt idx="396">
                  <c:v>5.19</c:v>
                </c:pt>
                <c:pt idx="397">
                  <c:v>5.17</c:v>
                </c:pt>
                <c:pt idx="398">
                  <c:v>5.15</c:v>
                </c:pt>
                <c:pt idx="399">
                  <c:v>5.19</c:v>
                </c:pt>
                <c:pt idx="400">
                  <c:v>5.28</c:v>
                </c:pt>
                <c:pt idx="401">
                  <c:v>5.32</c:v>
                </c:pt>
                <c:pt idx="402">
                  <c:v>5.37</c:v>
                </c:pt>
                <c:pt idx="403">
                  <c:v>5.42</c:v>
                </c:pt>
                <c:pt idx="404">
                  <c:v>5.46</c:v>
                </c:pt>
                <c:pt idx="405">
                  <c:v>5.53</c:v>
                </c:pt>
                <c:pt idx="406">
                  <c:v>5.57</c:v>
                </c:pt>
                <c:pt idx="407">
                  <c:v>5.53</c:v>
                </c:pt>
                <c:pt idx="408">
                  <c:v>5.48</c:v>
                </c:pt>
                <c:pt idx="409">
                  <c:v>5.46</c:v>
                </c:pt>
                <c:pt idx="410">
                  <c:v>5.48</c:v>
                </c:pt>
                <c:pt idx="411">
                  <c:v>5.42</c:v>
                </c:pt>
                <c:pt idx="412">
                  <c:v>5.53</c:v>
                </c:pt>
                <c:pt idx="413">
                  <c:v>5.53</c:v>
                </c:pt>
                <c:pt idx="414">
                  <c:v>5.48</c:v>
                </c:pt>
                <c:pt idx="415">
                  <c:v>5.47</c:v>
                </c:pt>
                <c:pt idx="416">
                  <c:v>5.49</c:v>
                </c:pt>
                <c:pt idx="417">
                  <c:v>5.5</c:v>
                </c:pt>
                <c:pt idx="418">
                  <c:v>5.51</c:v>
                </c:pt>
                <c:pt idx="419">
                  <c:v>5.5</c:v>
                </c:pt>
                <c:pt idx="420">
                  <c:v>5.45</c:v>
                </c:pt>
                <c:pt idx="421">
                  <c:v>5.43</c:v>
                </c:pt>
                <c:pt idx="422">
                  <c:v>5.4</c:v>
                </c:pt>
                <c:pt idx="423">
                  <c:v>5.41</c:v>
                </c:pt>
                <c:pt idx="424">
                  <c:v>5.44</c:v>
                </c:pt>
                <c:pt idx="425">
                  <c:v>5.44</c:v>
                </c:pt>
                <c:pt idx="426">
                  <c:v>5.39</c:v>
                </c:pt>
                <c:pt idx="427">
                  <c:v>5.32</c:v>
                </c:pt>
                <c:pt idx="428">
                  <c:v>5.3</c:v>
                </c:pt>
                <c:pt idx="429">
                  <c:v>5.31</c:v>
                </c:pt>
                <c:pt idx="430">
                  <c:v>5.37</c:v>
                </c:pt>
                <c:pt idx="431">
                  <c:v>5.39</c:v>
                </c:pt>
                <c:pt idx="432">
                  <c:v>5.4</c:v>
                </c:pt>
                <c:pt idx="433">
                  <c:v>5.5</c:v>
                </c:pt>
                <c:pt idx="434">
                  <c:v>5.52</c:v>
                </c:pt>
                <c:pt idx="435">
                  <c:v>5.55</c:v>
                </c:pt>
                <c:pt idx="436">
                  <c:v>5.57</c:v>
                </c:pt>
                <c:pt idx="437">
                  <c:v>5.56</c:v>
                </c:pt>
                <c:pt idx="438">
                  <c:v>5.56</c:v>
                </c:pt>
                <c:pt idx="439">
                  <c:v>5.58</c:v>
                </c:pt>
                <c:pt idx="440">
                  <c:v>5.59</c:v>
                </c:pt>
                <c:pt idx="441">
                  <c:v>5.54</c:v>
                </c:pt>
                <c:pt idx="442">
                  <c:v>5.53</c:v>
                </c:pt>
                <c:pt idx="443">
                  <c:v>5.57</c:v>
                </c:pt>
                <c:pt idx="444">
                  <c:v>5.52</c:v>
                </c:pt>
                <c:pt idx="445">
                  <c:v>5.5</c:v>
                </c:pt>
                <c:pt idx="446">
                  <c:v>5.46</c:v>
                </c:pt>
                <c:pt idx="447">
                  <c:v>5.46</c:v>
                </c:pt>
                <c:pt idx="448">
                  <c:v>5.47</c:v>
                </c:pt>
                <c:pt idx="449">
                  <c:v>5.45</c:v>
                </c:pt>
                <c:pt idx="450">
                  <c:v>5.42</c:v>
                </c:pt>
                <c:pt idx="451">
                  <c:v>5.4</c:v>
                </c:pt>
                <c:pt idx="452">
                  <c:v>5.35</c:v>
                </c:pt>
                <c:pt idx="453">
                  <c:v>5.36</c:v>
                </c:pt>
                <c:pt idx="454">
                  <c:v>5.37</c:v>
                </c:pt>
                <c:pt idx="455">
                  <c:v>5.37</c:v>
                </c:pt>
                <c:pt idx="456">
                  <c:v>5.38</c:v>
                </c:pt>
                <c:pt idx="457">
                  <c:v>5.39</c:v>
                </c:pt>
                <c:pt idx="458">
                  <c:v>5.39</c:v>
                </c:pt>
                <c:pt idx="459">
                  <c:v>5.4</c:v>
                </c:pt>
                <c:pt idx="460">
                  <c:v>5.4</c:v>
                </c:pt>
                <c:pt idx="461">
                  <c:v>5.42</c:v>
                </c:pt>
                <c:pt idx="462">
                  <c:v>5.42</c:v>
                </c:pt>
                <c:pt idx="463">
                  <c:v>5.42</c:v>
                </c:pt>
                <c:pt idx="464">
                  <c:v>5.43</c:v>
                </c:pt>
                <c:pt idx="465">
                  <c:v>5.45</c:v>
                </c:pt>
                <c:pt idx="466">
                  <c:v>5.46</c:v>
                </c:pt>
                <c:pt idx="467">
                  <c:v>5.45</c:v>
                </c:pt>
                <c:pt idx="468">
                  <c:v>5.44</c:v>
                </c:pt>
                <c:pt idx="469">
                  <c:v>5.43</c:v>
                </c:pt>
                <c:pt idx="470">
                  <c:v>5.36</c:v>
                </c:pt>
                <c:pt idx="471">
                  <c:v>5.28</c:v>
                </c:pt>
                <c:pt idx="472">
                  <c:v>5.19</c:v>
                </c:pt>
                <c:pt idx="473">
                  <c:v>5.12</c:v>
                </c:pt>
                <c:pt idx="474">
                  <c:v>5.04</c:v>
                </c:pt>
                <c:pt idx="475">
                  <c:v>4.97</c:v>
                </c:pt>
                <c:pt idx="476">
                  <c:v>4.97</c:v>
                </c:pt>
                <c:pt idx="477">
                  <c:v>4.93</c:v>
                </c:pt>
                <c:pt idx="478">
                  <c:v>4.9000000000000004</c:v>
                </c:pt>
                <c:pt idx="479">
                  <c:v>4.9400000000000004</c:v>
                </c:pt>
                <c:pt idx="480">
                  <c:v>4.9800000000000004</c:v>
                </c:pt>
                <c:pt idx="481">
                  <c:v>4.9400000000000004</c:v>
                </c:pt>
                <c:pt idx="482">
                  <c:v>5</c:v>
                </c:pt>
                <c:pt idx="483">
                  <c:v>5.0999999999999996</c:v>
                </c:pt>
                <c:pt idx="484">
                  <c:v>5.19</c:v>
                </c:pt>
                <c:pt idx="485">
                  <c:v>5.24</c:v>
                </c:pt>
                <c:pt idx="486">
                  <c:v>5.3</c:v>
                </c:pt>
                <c:pt idx="487">
                  <c:v>5.33</c:v>
                </c:pt>
                <c:pt idx="488">
                  <c:v>5.32</c:v>
                </c:pt>
                <c:pt idx="489">
                  <c:v>5.29</c:v>
                </c:pt>
                <c:pt idx="490">
                  <c:v>5.31</c:v>
                </c:pt>
                <c:pt idx="491">
                  <c:v>5.38</c:v>
                </c:pt>
                <c:pt idx="492">
                  <c:v>5.49</c:v>
                </c:pt>
                <c:pt idx="493">
                  <c:v>5.47</c:v>
                </c:pt>
                <c:pt idx="494">
                  <c:v>5.45</c:v>
                </c:pt>
                <c:pt idx="495">
                  <c:v>5.47</c:v>
                </c:pt>
                <c:pt idx="496">
                  <c:v>5.5</c:v>
                </c:pt>
                <c:pt idx="497">
                  <c:v>5.53</c:v>
                </c:pt>
                <c:pt idx="498">
                  <c:v>5.58</c:v>
                </c:pt>
                <c:pt idx="499">
                  <c:v>5.62</c:v>
                </c:pt>
                <c:pt idx="500">
                  <c:v>5.71</c:v>
                </c:pt>
                <c:pt idx="501">
                  <c:v>5.78</c:v>
                </c:pt>
                <c:pt idx="502">
                  <c:v>5.86</c:v>
                </c:pt>
                <c:pt idx="503">
                  <c:v>5.92</c:v>
                </c:pt>
                <c:pt idx="504">
                  <c:v>5.96</c:v>
                </c:pt>
                <c:pt idx="505">
                  <c:v>5.99</c:v>
                </c:pt>
                <c:pt idx="506">
                  <c:v>6</c:v>
                </c:pt>
                <c:pt idx="507">
                  <c:v>5.95</c:v>
                </c:pt>
                <c:pt idx="508">
                  <c:v>5.91</c:v>
                </c:pt>
                <c:pt idx="509">
                  <c:v>5.86</c:v>
                </c:pt>
                <c:pt idx="510">
                  <c:v>5.86</c:v>
                </c:pt>
                <c:pt idx="511">
                  <c:v>5.84</c:v>
                </c:pt>
                <c:pt idx="512">
                  <c:v>5.82</c:v>
                </c:pt>
                <c:pt idx="513">
                  <c:v>5.84</c:v>
                </c:pt>
                <c:pt idx="514">
                  <c:v>5.86</c:v>
                </c:pt>
                <c:pt idx="515">
                  <c:v>5.93</c:v>
                </c:pt>
                <c:pt idx="516">
                  <c:v>6.03</c:v>
                </c:pt>
                <c:pt idx="517">
                  <c:v>6.06</c:v>
                </c:pt>
                <c:pt idx="518">
                  <c:v>6.09</c:v>
                </c:pt>
                <c:pt idx="519">
                  <c:v>6.1</c:v>
                </c:pt>
                <c:pt idx="520">
                  <c:v>6.06</c:v>
                </c:pt>
                <c:pt idx="521">
                  <c:v>6.08</c:v>
                </c:pt>
                <c:pt idx="522">
                  <c:v>6.15</c:v>
                </c:pt>
                <c:pt idx="523">
                  <c:v>6.03</c:v>
                </c:pt>
                <c:pt idx="524">
                  <c:v>6.1</c:v>
                </c:pt>
                <c:pt idx="525">
                  <c:v>6.22</c:v>
                </c:pt>
                <c:pt idx="526">
                  <c:v>6.22</c:v>
                </c:pt>
                <c:pt idx="527">
                  <c:v>6.29</c:v>
                </c:pt>
                <c:pt idx="528">
                  <c:v>6.32</c:v>
                </c:pt>
                <c:pt idx="529">
                  <c:v>6.29</c:v>
                </c:pt>
                <c:pt idx="530">
                  <c:v>6.23</c:v>
                </c:pt>
                <c:pt idx="531">
                  <c:v>6.23</c:v>
                </c:pt>
                <c:pt idx="532">
                  <c:v>6.23</c:v>
                </c:pt>
                <c:pt idx="533">
                  <c:v>6.24</c:v>
                </c:pt>
                <c:pt idx="534">
                  <c:v>6.24</c:v>
                </c:pt>
                <c:pt idx="535">
                  <c:v>6.24</c:v>
                </c:pt>
                <c:pt idx="536">
                  <c:v>6.21</c:v>
                </c:pt>
                <c:pt idx="537">
                  <c:v>6.22</c:v>
                </c:pt>
                <c:pt idx="538">
                  <c:v>6.18</c:v>
                </c:pt>
                <c:pt idx="539">
                  <c:v>6.15</c:v>
                </c:pt>
                <c:pt idx="540">
                  <c:v>6.17</c:v>
                </c:pt>
                <c:pt idx="541">
                  <c:v>6.19</c:v>
                </c:pt>
                <c:pt idx="542">
                  <c:v>6.21</c:v>
                </c:pt>
                <c:pt idx="543">
                  <c:v>6.23</c:v>
                </c:pt>
                <c:pt idx="544">
                  <c:v>6.21</c:v>
                </c:pt>
                <c:pt idx="545">
                  <c:v>6.18</c:v>
                </c:pt>
                <c:pt idx="546">
                  <c:v>6.2</c:v>
                </c:pt>
                <c:pt idx="547">
                  <c:v>6.2</c:v>
                </c:pt>
                <c:pt idx="548">
                  <c:v>6.21</c:v>
                </c:pt>
                <c:pt idx="549">
                  <c:v>6.24</c:v>
                </c:pt>
                <c:pt idx="550">
                  <c:v>6.25</c:v>
                </c:pt>
                <c:pt idx="551">
                  <c:v>6.3</c:v>
                </c:pt>
                <c:pt idx="552">
                  <c:v>6.32</c:v>
                </c:pt>
                <c:pt idx="553">
                  <c:v>6.33</c:v>
                </c:pt>
                <c:pt idx="554">
                  <c:v>6.35</c:v>
                </c:pt>
                <c:pt idx="555">
                  <c:v>6.36</c:v>
                </c:pt>
                <c:pt idx="556">
                  <c:v>6.36</c:v>
                </c:pt>
                <c:pt idx="557">
                  <c:v>6.37</c:v>
                </c:pt>
                <c:pt idx="558">
                  <c:v>6.38</c:v>
                </c:pt>
                <c:pt idx="559">
                  <c:v>6.4</c:v>
                </c:pt>
                <c:pt idx="560">
                  <c:v>6.41</c:v>
                </c:pt>
                <c:pt idx="561">
                  <c:v>6.43</c:v>
                </c:pt>
                <c:pt idx="562">
                  <c:v>6.45</c:v>
                </c:pt>
                <c:pt idx="563">
                  <c:v>6.49</c:v>
                </c:pt>
                <c:pt idx="564">
                  <c:v>6.51</c:v>
                </c:pt>
                <c:pt idx="565">
                  <c:v>6.49</c:v>
                </c:pt>
                <c:pt idx="566">
                  <c:v>6.55</c:v>
                </c:pt>
                <c:pt idx="567">
                  <c:v>6.56</c:v>
                </c:pt>
                <c:pt idx="568">
                  <c:v>6.62</c:v>
                </c:pt>
                <c:pt idx="569">
                  <c:v>6.62</c:v>
                </c:pt>
                <c:pt idx="570">
                  <c:v>6.69</c:v>
                </c:pt>
                <c:pt idx="571">
                  <c:v>6.72</c:v>
                </c:pt>
                <c:pt idx="572">
                  <c:v>6.8</c:v>
                </c:pt>
                <c:pt idx="573">
                  <c:v>6.87</c:v>
                </c:pt>
                <c:pt idx="574">
                  <c:v>6.98</c:v>
                </c:pt>
                <c:pt idx="575">
                  <c:v>7.07</c:v>
                </c:pt>
                <c:pt idx="576">
                  <c:v>7.11</c:v>
                </c:pt>
                <c:pt idx="577">
                  <c:v>7.16</c:v>
                </c:pt>
                <c:pt idx="578">
                  <c:v>7.17</c:v>
                </c:pt>
                <c:pt idx="579">
                  <c:v>7.19</c:v>
                </c:pt>
                <c:pt idx="580">
                  <c:v>7.19</c:v>
                </c:pt>
                <c:pt idx="581">
                  <c:v>7.22</c:v>
                </c:pt>
                <c:pt idx="582">
                  <c:v>7.22</c:v>
                </c:pt>
                <c:pt idx="587">
                  <c:v>7.25</c:v>
                </c:pt>
                <c:pt idx="588">
                  <c:v>7.26</c:v>
                </c:pt>
                <c:pt idx="589">
                  <c:v>7.26</c:v>
                </c:pt>
                <c:pt idx="590">
                  <c:v>7.28</c:v>
                </c:pt>
                <c:pt idx="591">
                  <c:v>7.26</c:v>
                </c:pt>
                <c:pt idx="592">
                  <c:v>7.27</c:v>
                </c:pt>
                <c:pt idx="593">
                  <c:v>7.28</c:v>
                </c:pt>
                <c:pt idx="594">
                  <c:v>7.28</c:v>
                </c:pt>
                <c:pt idx="595">
                  <c:v>7.29</c:v>
                </c:pt>
                <c:pt idx="596">
                  <c:v>7.3</c:v>
                </c:pt>
                <c:pt idx="597">
                  <c:v>7.33</c:v>
                </c:pt>
                <c:pt idx="598">
                  <c:v>7.37</c:v>
                </c:pt>
                <c:pt idx="599">
                  <c:v>7.41</c:v>
                </c:pt>
                <c:pt idx="600">
                  <c:v>7.42</c:v>
                </c:pt>
                <c:pt idx="601">
                  <c:v>7.44</c:v>
                </c:pt>
                <c:pt idx="602">
                  <c:v>7.44</c:v>
                </c:pt>
                <c:pt idx="603">
                  <c:v>7.44</c:v>
                </c:pt>
                <c:pt idx="604">
                  <c:v>7.48</c:v>
                </c:pt>
                <c:pt idx="605">
                  <c:v>7.52</c:v>
                </c:pt>
                <c:pt idx="606">
                  <c:v>7.57</c:v>
                </c:pt>
                <c:pt idx="607">
                  <c:v>7.57</c:v>
                </c:pt>
                <c:pt idx="608">
                  <c:v>7.62</c:v>
                </c:pt>
                <c:pt idx="609">
                  <c:v>7.65</c:v>
                </c:pt>
                <c:pt idx="610">
                  <c:v>7.68</c:v>
                </c:pt>
                <c:pt idx="613">
                  <c:v>7.82</c:v>
                </c:pt>
                <c:pt idx="614">
                  <c:v>7.86</c:v>
                </c:pt>
                <c:pt idx="615">
                  <c:v>7.9</c:v>
                </c:pt>
                <c:pt idx="616">
                  <c:v>7.91</c:v>
                </c:pt>
                <c:pt idx="617">
                  <c:v>7.96</c:v>
                </c:pt>
                <c:pt idx="618">
                  <c:v>7.96</c:v>
                </c:pt>
                <c:pt idx="619">
                  <c:v>7.99</c:v>
                </c:pt>
                <c:pt idx="620">
                  <c:v>7.99</c:v>
                </c:pt>
                <c:pt idx="621">
                  <c:v>8.02</c:v>
                </c:pt>
                <c:pt idx="622">
                  <c:v>8.02</c:v>
                </c:pt>
                <c:pt idx="623">
                  <c:v>8.02</c:v>
                </c:pt>
                <c:pt idx="624">
                  <c:v>8.0500000000000007</c:v>
                </c:pt>
                <c:pt idx="625">
                  <c:v>8.02</c:v>
                </c:pt>
                <c:pt idx="626">
                  <c:v>8.0299999999999994</c:v>
                </c:pt>
                <c:pt idx="627">
                  <c:v>8</c:v>
                </c:pt>
                <c:pt idx="628">
                  <c:v>8.02</c:v>
                </c:pt>
                <c:pt idx="629">
                  <c:v>8.02</c:v>
                </c:pt>
                <c:pt idx="630">
                  <c:v>8</c:v>
                </c:pt>
                <c:pt idx="631">
                  <c:v>8.02</c:v>
                </c:pt>
                <c:pt idx="632">
                  <c:v>8</c:v>
                </c:pt>
                <c:pt idx="633">
                  <c:v>7.89</c:v>
                </c:pt>
                <c:pt idx="634">
                  <c:v>7.88</c:v>
                </c:pt>
                <c:pt idx="635">
                  <c:v>7.92</c:v>
                </c:pt>
                <c:pt idx="636">
                  <c:v>7.98</c:v>
                </c:pt>
                <c:pt idx="637">
                  <c:v>8.0299999999999994</c:v>
                </c:pt>
                <c:pt idx="638">
                  <c:v>8.08</c:v>
                </c:pt>
                <c:pt idx="639">
                  <c:v>8.07</c:v>
                </c:pt>
                <c:pt idx="640">
                  <c:v>8.1</c:v>
                </c:pt>
                <c:pt idx="641">
                  <c:v>8.1199999999999992</c:v>
                </c:pt>
                <c:pt idx="642">
                  <c:v>8.17</c:v>
                </c:pt>
                <c:pt idx="643">
                  <c:v>8.19</c:v>
                </c:pt>
                <c:pt idx="644">
                  <c:v>8.2100000000000009</c:v>
                </c:pt>
                <c:pt idx="645">
                  <c:v>8.23</c:v>
                </c:pt>
                <c:pt idx="646">
                  <c:v>8.24</c:v>
                </c:pt>
                <c:pt idx="647">
                  <c:v>8.2799999999999994</c:v>
                </c:pt>
                <c:pt idx="648">
                  <c:v>8.34</c:v>
                </c:pt>
                <c:pt idx="649">
                  <c:v>8.36</c:v>
                </c:pt>
                <c:pt idx="650">
                  <c:v>8.39</c:v>
                </c:pt>
                <c:pt idx="651">
                  <c:v>8.39</c:v>
                </c:pt>
                <c:pt idx="652">
                  <c:v>8.4</c:v>
                </c:pt>
                <c:pt idx="653">
                  <c:v>8.43</c:v>
                </c:pt>
                <c:pt idx="654">
                  <c:v>8.44</c:v>
                </c:pt>
                <c:pt idx="655">
                  <c:v>8.44</c:v>
                </c:pt>
                <c:pt idx="656">
                  <c:v>8.51</c:v>
                </c:pt>
                <c:pt idx="657">
                  <c:v>8.51</c:v>
                </c:pt>
                <c:pt idx="658">
                  <c:v>8.57</c:v>
                </c:pt>
                <c:pt idx="659">
                  <c:v>8.57</c:v>
                </c:pt>
                <c:pt idx="660">
                  <c:v>8.5399999999999991</c:v>
                </c:pt>
                <c:pt idx="661">
                  <c:v>8.59</c:v>
                </c:pt>
                <c:pt idx="662">
                  <c:v>8.59</c:v>
                </c:pt>
                <c:pt idx="663">
                  <c:v>8.6</c:v>
                </c:pt>
                <c:pt idx="664">
                  <c:v>8.61</c:v>
                </c:pt>
                <c:pt idx="665">
                  <c:v>8.61</c:v>
                </c:pt>
                <c:pt idx="666">
                  <c:v>8.6199999999999992</c:v>
                </c:pt>
                <c:pt idx="667">
                  <c:v>8.6300000000000008</c:v>
                </c:pt>
                <c:pt idx="668">
                  <c:v>8.65</c:v>
                </c:pt>
                <c:pt idx="669">
                  <c:v>8.68</c:v>
                </c:pt>
                <c:pt idx="670">
                  <c:v>8.68</c:v>
                </c:pt>
                <c:pt idx="671">
                  <c:v>8.68</c:v>
                </c:pt>
                <c:pt idx="672">
                  <c:v>8.7100000000000009</c:v>
                </c:pt>
                <c:pt idx="673">
                  <c:v>8.7100000000000009</c:v>
                </c:pt>
                <c:pt idx="674">
                  <c:v>8.75</c:v>
                </c:pt>
                <c:pt idx="675">
                  <c:v>8.7200000000000006</c:v>
                </c:pt>
                <c:pt idx="676">
                  <c:v>8.6999999999999993</c:v>
                </c:pt>
                <c:pt idx="677">
                  <c:v>8.7100000000000009</c:v>
                </c:pt>
                <c:pt idx="678">
                  <c:v>8.7200000000000006</c:v>
                </c:pt>
                <c:pt idx="679">
                  <c:v>8.73</c:v>
                </c:pt>
                <c:pt idx="680">
                  <c:v>8.74</c:v>
                </c:pt>
                <c:pt idx="685">
                  <c:v>8.77</c:v>
                </c:pt>
                <c:pt idx="686">
                  <c:v>8.7899999999999991</c:v>
                </c:pt>
                <c:pt idx="687">
                  <c:v>8.77</c:v>
                </c:pt>
                <c:pt idx="688">
                  <c:v>8.77</c:v>
                </c:pt>
                <c:pt idx="689">
                  <c:v>8.77</c:v>
                </c:pt>
                <c:pt idx="690">
                  <c:v>8.76</c:v>
                </c:pt>
                <c:pt idx="691">
                  <c:v>8.76</c:v>
                </c:pt>
                <c:pt idx="692">
                  <c:v>8.77</c:v>
                </c:pt>
                <c:pt idx="693">
                  <c:v>8.76</c:v>
                </c:pt>
                <c:pt idx="694">
                  <c:v>8.77</c:v>
                </c:pt>
                <c:pt idx="695">
                  <c:v>8.76</c:v>
                </c:pt>
                <c:pt idx="696">
                  <c:v>8.76</c:v>
                </c:pt>
                <c:pt idx="697">
                  <c:v>8.76</c:v>
                </c:pt>
                <c:pt idx="698">
                  <c:v>8.73</c:v>
                </c:pt>
                <c:pt idx="699">
                  <c:v>8.69</c:v>
                </c:pt>
                <c:pt idx="700">
                  <c:v>8.66</c:v>
                </c:pt>
                <c:pt idx="703">
                  <c:v>8.59</c:v>
                </c:pt>
                <c:pt idx="704">
                  <c:v>8.5399999999999991</c:v>
                </c:pt>
                <c:pt idx="705">
                  <c:v>8.5</c:v>
                </c:pt>
                <c:pt idx="706">
                  <c:v>8.4600000000000009</c:v>
                </c:pt>
                <c:pt idx="707">
                  <c:v>8.39</c:v>
                </c:pt>
                <c:pt idx="708">
                  <c:v>8.35</c:v>
                </c:pt>
                <c:pt idx="711">
                  <c:v>8.3000000000000007</c:v>
                </c:pt>
                <c:pt idx="712">
                  <c:v>8.2899999999999991</c:v>
                </c:pt>
                <c:pt idx="713">
                  <c:v>8.25</c:v>
                </c:pt>
                <c:pt idx="714">
                  <c:v>8.19</c:v>
                </c:pt>
                <c:pt idx="715">
                  <c:v>8.15</c:v>
                </c:pt>
                <c:pt idx="716">
                  <c:v>8.08</c:v>
                </c:pt>
                <c:pt idx="717">
                  <c:v>8.08</c:v>
                </c:pt>
                <c:pt idx="718">
                  <c:v>8.0500000000000007</c:v>
                </c:pt>
                <c:pt idx="719">
                  <c:v>8</c:v>
                </c:pt>
                <c:pt idx="720">
                  <c:v>7.93</c:v>
                </c:pt>
                <c:pt idx="721">
                  <c:v>7.87</c:v>
                </c:pt>
                <c:pt idx="722">
                  <c:v>7.79</c:v>
                </c:pt>
                <c:pt idx="723">
                  <c:v>7.77</c:v>
                </c:pt>
                <c:pt idx="724">
                  <c:v>7.64</c:v>
                </c:pt>
                <c:pt idx="725">
                  <c:v>7.62</c:v>
                </c:pt>
                <c:pt idx="726">
                  <c:v>7.58</c:v>
                </c:pt>
                <c:pt idx="727">
                  <c:v>7.58</c:v>
                </c:pt>
                <c:pt idx="728">
                  <c:v>7.57</c:v>
                </c:pt>
                <c:pt idx="729">
                  <c:v>7.62</c:v>
                </c:pt>
                <c:pt idx="730">
                  <c:v>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770-4C99-9C7C-D999E558CF85}"/>
            </c:ext>
          </c:extLst>
        </c:ser>
        <c:ser>
          <c:idx val="19"/>
          <c:order val="1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[1]Teléfono!$AZ$5122:$AZ$5851</c:f>
              <c:numCache>
                <c:formatCode>General</c:formatCode>
                <c:ptCount val="730"/>
                <c:pt idx="0">
                  <c:v>7.55</c:v>
                </c:pt>
                <c:pt idx="1">
                  <c:v>7.57</c:v>
                </c:pt>
                <c:pt idx="2">
                  <c:v>7.55</c:v>
                </c:pt>
                <c:pt idx="3">
                  <c:v>7.52</c:v>
                </c:pt>
                <c:pt idx="4">
                  <c:v>7.55</c:v>
                </c:pt>
                <c:pt idx="5">
                  <c:v>7.53</c:v>
                </c:pt>
                <c:pt idx="6">
                  <c:v>7.5</c:v>
                </c:pt>
                <c:pt idx="7">
                  <c:v>7.48</c:v>
                </c:pt>
                <c:pt idx="8">
                  <c:v>7.42</c:v>
                </c:pt>
                <c:pt idx="9">
                  <c:v>7.39</c:v>
                </c:pt>
                <c:pt idx="10">
                  <c:v>7.37</c:v>
                </c:pt>
                <c:pt idx="11">
                  <c:v>7.35</c:v>
                </c:pt>
                <c:pt idx="12">
                  <c:v>7.35</c:v>
                </c:pt>
                <c:pt idx="13">
                  <c:v>7.33</c:v>
                </c:pt>
                <c:pt idx="14">
                  <c:v>7.28</c:v>
                </c:pt>
                <c:pt idx="15">
                  <c:v>7.22</c:v>
                </c:pt>
                <c:pt idx="16">
                  <c:v>7.21</c:v>
                </c:pt>
                <c:pt idx="17">
                  <c:v>7.13</c:v>
                </c:pt>
                <c:pt idx="18">
                  <c:v>7.1</c:v>
                </c:pt>
                <c:pt idx="19">
                  <c:v>7.1</c:v>
                </c:pt>
                <c:pt idx="20">
                  <c:v>7.02</c:v>
                </c:pt>
                <c:pt idx="21">
                  <c:v>7.13</c:v>
                </c:pt>
                <c:pt idx="22">
                  <c:v>7.19</c:v>
                </c:pt>
                <c:pt idx="23">
                  <c:v>7.23</c:v>
                </c:pt>
                <c:pt idx="24">
                  <c:v>7.28</c:v>
                </c:pt>
                <c:pt idx="25">
                  <c:v>7.27</c:v>
                </c:pt>
                <c:pt idx="26">
                  <c:v>7.24</c:v>
                </c:pt>
                <c:pt idx="27">
                  <c:v>7.19</c:v>
                </c:pt>
                <c:pt idx="28">
                  <c:v>7.16</c:v>
                </c:pt>
                <c:pt idx="29">
                  <c:v>7.1</c:v>
                </c:pt>
                <c:pt idx="30">
                  <c:v>7.04</c:v>
                </c:pt>
                <c:pt idx="31">
                  <c:v>7.02</c:v>
                </c:pt>
                <c:pt idx="32">
                  <c:v>7.01</c:v>
                </c:pt>
                <c:pt idx="33">
                  <c:v>7.01</c:v>
                </c:pt>
                <c:pt idx="34">
                  <c:v>7</c:v>
                </c:pt>
                <c:pt idx="35">
                  <c:v>7</c:v>
                </c:pt>
                <c:pt idx="36">
                  <c:v>6.97</c:v>
                </c:pt>
                <c:pt idx="37">
                  <c:v>6.96</c:v>
                </c:pt>
                <c:pt idx="38">
                  <c:v>6.96</c:v>
                </c:pt>
                <c:pt idx="39">
                  <c:v>6.88</c:v>
                </c:pt>
                <c:pt idx="40">
                  <c:v>6.81</c:v>
                </c:pt>
                <c:pt idx="41">
                  <c:v>6.78</c:v>
                </c:pt>
                <c:pt idx="42">
                  <c:v>6.74</c:v>
                </c:pt>
                <c:pt idx="43">
                  <c:v>6.7</c:v>
                </c:pt>
                <c:pt idx="44">
                  <c:v>6.7</c:v>
                </c:pt>
                <c:pt idx="45">
                  <c:v>6.72</c:v>
                </c:pt>
                <c:pt idx="46">
                  <c:v>6.74</c:v>
                </c:pt>
                <c:pt idx="47">
                  <c:v>6.77</c:v>
                </c:pt>
                <c:pt idx="48">
                  <c:v>6.54</c:v>
                </c:pt>
                <c:pt idx="49">
                  <c:v>6.47</c:v>
                </c:pt>
                <c:pt idx="50">
                  <c:v>6.43</c:v>
                </c:pt>
                <c:pt idx="51">
                  <c:v>6.46</c:v>
                </c:pt>
                <c:pt idx="52">
                  <c:v>6.5</c:v>
                </c:pt>
                <c:pt idx="53">
                  <c:v>6.45</c:v>
                </c:pt>
                <c:pt idx="54">
                  <c:v>6.34</c:v>
                </c:pt>
                <c:pt idx="55">
                  <c:v>6.28</c:v>
                </c:pt>
                <c:pt idx="56">
                  <c:v>6.19</c:v>
                </c:pt>
                <c:pt idx="57">
                  <c:v>6.12</c:v>
                </c:pt>
                <c:pt idx="58">
                  <c:v>6.05</c:v>
                </c:pt>
                <c:pt idx="59">
                  <c:v>6.03</c:v>
                </c:pt>
                <c:pt idx="60">
                  <c:v>6.03</c:v>
                </c:pt>
                <c:pt idx="61">
                  <c:v>6.03</c:v>
                </c:pt>
                <c:pt idx="62">
                  <c:v>6.02</c:v>
                </c:pt>
                <c:pt idx="63">
                  <c:v>6.01</c:v>
                </c:pt>
                <c:pt idx="64">
                  <c:v>6</c:v>
                </c:pt>
                <c:pt idx="65">
                  <c:v>6.01</c:v>
                </c:pt>
                <c:pt idx="66">
                  <c:v>6.03</c:v>
                </c:pt>
                <c:pt idx="67">
                  <c:v>5.84</c:v>
                </c:pt>
                <c:pt idx="68">
                  <c:v>5.8</c:v>
                </c:pt>
                <c:pt idx="69">
                  <c:v>5.82</c:v>
                </c:pt>
                <c:pt idx="70">
                  <c:v>5.95</c:v>
                </c:pt>
                <c:pt idx="71">
                  <c:v>6.04</c:v>
                </c:pt>
                <c:pt idx="72">
                  <c:v>6.08</c:v>
                </c:pt>
                <c:pt idx="73">
                  <c:v>6.08</c:v>
                </c:pt>
                <c:pt idx="74">
                  <c:v>5.98</c:v>
                </c:pt>
                <c:pt idx="75">
                  <c:v>5.88</c:v>
                </c:pt>
                <c:pt idx="76">
                  <c:v>5.77</c:v>
                </c:pt>
                <c:pt idx="77">
                  <c:v>5.78</c:v>
                </c:pt>
                <c:pt idx="78">
                  <c:v>5.78</c:v>
                </c:pt>
                <c:pt idx="79">
                  <c:v>5.78</c:v>
                </c:pt>
                <c:pt idx="80">
                  <c:v>5.79</c:v>
                </c:pt>
                <c:pt idx="81">
                  <c:v>5.78</c:v>
                </c:pt>
                <c:pt idx="82">
                  <c:v>5.78</c:v>
                </c:pt>
                <c:pt idx="83">
                  <c:v>5.73</c:v>
                </c:pt>
                <c:pt idx="84">
                  <c:v>5.72</c:v>
                </c:pt>
                <c:pt idx="85">
                  <c:v>5.74</c:v>
                </c:pt>
                <c:pt idx="86">
                  <c:v>5.78</c:v>
                </c:pt>
                <c:pt idx="87">
                  <c:v>5.78</c:v>
                </c:pt>
                <c:pt idx="88">
                  <c:v>5.77</c:v>
                </c:pt>
                <c:pt idx="89">
                  <c:v>5.76</c:v>
                </c:pt>
                <c:pt idx="90">
                  <c:v>5.74</c:v>
                </c:pt>
                <c:pt idx="91">
                  <c:v>5.71</c:v>
                </c:pt>
                <c:pt idx="92">
                  <c:v>5.63</c:v>
                </c:pt>
                <c:pt idx="93">
                  <c:v>5.54</c:v>
                </c:pt>
                <c:pt idx="94">
                  <c:v>5.45</c:v>
                </c:pt>
                <c:pt idx="95">
                  <c:v>5.38</c:v>
                </c:pt>
                <c:pt idx="96">
                  <c:v>5.35</c:v>
                </c:pt>
                <c:pt idx="97">
                  <c:v>5.32</c:v>
                </c:pt>
                <c:pt idx="98">
                  <c:v>5.31</c:v>
                </c:pt>
                <c:pt idx="99">
                  <c:v>5.28</c:v>
                </c:pt>
                <c:pt idx="100">
                  <c:v>5.31</c:v>
                </c:pt>
                <c:pt idx="101">
                  <c:v>5.24</c:v>
                </c:pt>
                <c:pt idx="102">
                  <c:v>5.22</c:v>
                </c:pt>
                <c:pt idx="103">
                  <c:v>5.24</c:v>
                </c:pt>
                <c:pt idx="104">
                  <c:v>5.22</c:v>
                </c:pt>
                <c:pt idx="105">
                  <c:v>5.1100000000000003</c:v>
                </c:pt>
                <c:pt idx="106">
                  <c:v>5.0199999999999996</c:v>
                </c:pt>
                <c:pt idx="107">
                  <c:v>5.01</c:v>
                </c:pt>
                <c:pt idx="108">
                  <c:v>5.05</c:v>
                </c:pt>
                <c:pt idx="109">
                  <c:v>5.1100000000000003</c:v>
                </c:pt>
                <c:pt idx="110">
                  <c:v>5.15</c:v>
                </c:pt>
                <c:pt idx="111">
                  <c:v>5.13</c:v>
                </c:pt>
                <c:pt idx="112">
                  <c:v>5.13</c:v>
                </c:pt>
                <c:pt idx="113">
                  <c:v>5.14</c:v>
                </c:pt>
                <c:pt idx="114">
                  <c:v>5.19</c:v>
                </c:pt>
                <c:pt idx="115">
                  <c:v>5.23</c:v>
                </c:pt>
                <c:pt idx="116">
                  <c:v>5.28</c:v>
                </c:pt>
                <c:pt idx="117">
                  <c:v>5.32</c:v>
                </c:pt>
                <c:pt idx="118">
                  <c:v>5.37</c:v>
                </c:pt>
                <c:pt idx="119">
                  <c:v>5.38</c:v>
                </c:pt>
                <c:pt idx="120">
                  <c:v>5.38</c:v>
                </c:pt>
                <c:pt idx="121">
                  <c:v>5.34</c:v>
                </c:pt>
                <c:pt idx="122">
                  <c:v>5.33</c:v>
                </c:pt>
                <c:pt idx="123">
                  <c:v>5.3</c:v>
                </c:pt>
                <c:pt idx="124">
                  <c:v>5.3</c:v>
                </c:pt>
                <c:pt idx="125">
                  <c:v>5.32</c:v>
                </c:pt>
                <c:pt idx="126">
                  <c:v>5.29</c:v>
                </c:pt>
                <c:pt idx="127">
                  <c:v>5.27</c:v>
                </c:pt>
                <c:pt idx="128">
                  <c:v>5.3</c:v>
                </c:pt>
                <c:pt idx="129">
                  <c:v>5.32</c:v>
                </c:pt>
                <c:pt idx="130">
                  <c:v>5.34</c:v>
                </c:pt>
                <c:pt idx="131">
                  <c:v>5.36</c:v>
                </c:pt>
                <c:pt idx="132">
                  <c:v>5.4</c:v>
                </c:pt>
                <c:pt idx="133">
                  <c:v>5.38</c:v>
                </c:pt>
                <c:pt idx="134">
                  <c:v>5.36</c:v>
                </c:pt>
                <c:pt idx="135">
                  <c:v>5.34</c:v>
                </c:pt>
                <c:pt idx="136">
                  <c:v>5.41</c:v>
                </c:pt>
                <c:pt idx="137">
                  <c:v>5.51</c:v>
                </c:pt>
                <c:pt idx="138">
                  <c:v>5.6</c:v>
                </c:pt>
                <c:pt idx="139">
                  <c:v>5.65</c:v>
                </c:pt>
                <c:pt idx="140">
                  <c:v>5.62</c:v>
                </c:pt>
                <c:pt idx="141">
                  <c:v>5.58</c:v>
                </c:pt>
                <c:pt idx="142">
                  <c:v>5.55</c:v>
                </c:pt>
                <c:pt idx="143">
                  <c:v>5.52</c:v>
                </c:pt>
                <c:pt idx="144">
                  <c:v>5.61</c:v>
                </c:pt>
                <c:pt idx="145">
                  <c:v>5.77</c:v>
                </c:pt>
                <c:pt idx="146">
                  <c:v>5.79</c:v>
                </c:pt>
                <c:pt idx="147">
                  <c:v>5.86</c:v>
                </c:pt>
                <c:pt idx="148">
                  <c:v>5.91</c:v>
                </c:pt>
                <c:pt idx="149">
                  <c:v>5.95</c:v>
                </c:pt>
                <c:pt idx="150">
                  <c:v>5.97</c:v>
                </c:pt>
                <c:pt idx="151">
                  <c:v>6.09</c:v>
                </c:pt>
                <c:pt idx="152">
                  <c:v>6.21</c:v>
                </c:pt>
                <c:pt idx="153">
                  <c:v>6.33</c:v>
                </c:pt>
                <c:pt idx="154">
                  <c:v>6.43</c:v>
                </c:pt>
                <c:pt idx="155">
                  <c:v>6.48</c:v>
                </c:pt>
                <c:pt idx="156">
                  <c:v>6.51</c:v>
                </c:pt>
                <c:pt idx="157">
                  <c:v>6.51</c:v>
                </c:pt>
                <c:pt idx="158">
                  <c:v>6.53</c:v>
                </c:pt>
                <c:pt idx="159">
                  <c:v>6.51</c:v>
                </c:pt>
                <c:pt idx="160">
                  <c:v>6.49</c:v>
                </c:pt>
                <c:pt idx="161">
                  <c:v>6.45</c:v>
                </c:pt>
                <c:pt idx="162">
                  <c:v>6.45</c:v>
                </c:pt>
                <c:pt idx="163">
                  <c:v>6.42</c:v>
                </c:pt>
                <c:pt idx="164">
                  <c:v>6.41</c:v>
                </c:pt>
                <c:pt idx="165">
                  <c:v>6.42</c:v>
                </c:pt>
                <c:pt idx="166">
                  <c:v>6.39</c:v>
                </c:pt>
                <c:pt idx="167">
                  <c:v>6.39</c:v>
                </c:pt>
                <c:pt idx="168">
                  <c:v>6.4</c:v>
                </c:pt>
                <c:pt idx="169">
                  <c:v>6.43</c:v>
                </c:pt>
                <c:pt idx="170">
                  <c:v>6.5</c:v>
                </c:pt>
                <c:pt idx="171">
                  <c:v>6.52</c:v>
                </c:pt>
                <c:pt idx="172">
                  <c:v>6.54</c:v>
                </c:pt>
                <c:pt idx="173">
                  <c:v>6.55</c:v>
                </c:pt>
                <c:pt idx="174">
                  <c:v>6.62</c:v>
                </c:pt>
                <c:pt idx="175">
                  <c:v>6.7</c:v>
                </c:pt>
                <c:pt idx="176">
                  <c:v>6.76</c:v>
                </c:pt>
                <c:pt idx="177">
                  <c:v>6.76</c:v>
                </c:pt>
                <c:pt idx="178">
                  <c:v>6.77</c:v>
                </c:pt>
                <c:pt idx="179">
                  <c:v>6.79</c:v>
                </c:pt>
                <c:pt idx="180">
                  <c:v>6.84</c:v>
                </c:pt>
                <c:pt idx="181">
                  <c:v>6.84</c:v>
                </c:pt>
                <c:pt idx="182">
                  <c:v>6.92</c:v>
                </c:pt>
                <c:pt idx="183">
                  <c:v>6.94</c:v>
                </c:pt>
                <c:pt idx="184">
                  <c:v>7</c:v>
                </c:pt>
                <c:pt idx="185">
                  <c:v>7.05</c:v>
                </c:pt>
                <c:pt idx="186">
                  <c:v>7.11</c:v>
                </c:pt>
                <c:pt idx="187">
                  <c:v>7.16</c:v>
                </c:pt>
                <c:pt idx="188">
                  <c:v>7.2</c:v>
                </c:pt>
                <c:pt idx="189">
                  <c:v>7.23</c:v>
                </c:pt>
                <c:pt idx="190">
                  <c:v>7.23</c:v>
                </c:pt>
                <c:pt idx="191">
                  <c:v>7.28</c:v>
                </c:pt>
                <c:pt idx="192">
                  <c:v>7.32</c:v>
                </c:pt>
                <c:pt idx="193">
                  <c:v>7.32</c:v>
                </c:pt>
                <c:pt idx="194">
                  <c:v>7.34</c:v>
                </c:pt>
                <c:pt idx="195">
                  <c:v>7.32</c:v>
                </c:pt>
                <c:pt idx="196">
                  <c:v>7.31</c:v>
                </c:pt>
                <c:pt idx="197">
                  <c:v>7.28</c:v>
                </c:pt>
                <c:pt idx="198">
                  <c:v>7.21</c:v>
                </c:pt>
                <c:pt idx="199">
                  <c:v>7.2</c:v>
                </c:pt>
                <c:pt idx="200">
                  <c:v>7.2</c:v>
                </c:pt>
                <c:pt idx="201">
                  <c:v>7.21</c:v>
                </c:pt>
                <c:pt idx="202">
                  <c:v>7.21</c:v>
                </c:pt>
                <c:pt idx="203">
                  <c:v>7.23</c:v>
                </c:pt>
                <c:pt idx="204">
                  <c:v>7.24</c:v>
                </c:pt>
                <c:pt idx="205">
                  <c:v>7.22</c:v>
                </c:pt>
                <c:pt idx="206">
                  <c:v>7.25</c:v>
                </c:pt>
                <c:pt idx="207">
                  <c:v>7.27</c:v>
                </c:pt>
                <c:pt idx="208">
                  <c:v>7.31</c:v>
                </c:pt>
                <c:pt idx="209">
                  <c:v>7.32</c:v>
                </c:pt>
                <c:pt idx="210">
                  <c:v>7.32</c:v>
                </c:pt>
                <c:pt idx="211">
                  <c:v>7.32</c:v>
                </c:pt>
                <c:pt idx="212">
                  <c:v>7.32</c:v>
                </c:pt>
                <c:pt idx="213">
                  <c:v>7.35</c:v>
                </c:pt>
                <c:pt idx="214">
                  <c:v>7.37</c:v>
                </c:pt>
                <c:pt idx="215">
                  <c:v>7.37</c:v>
                </c:pt>
                <c:pt idx="216">
                  <c:v>7.37</c:v>
                </c:pt>
                <c:pt idx="217">
                  <c:v>7.37</c:v>
                </c:pt>
                <c:pt idx="218">
                  <c:v>7.38</c:v>
                </c:pt>
                <c:pt idx="219">
                  <c:v>7.39</c:v>
                </c:pt>
                <c:pt idx="220">
                  <c:v>7.4</c:v>
                </c:pt>
                <c:pt idx="221">
                  <c:v>7.41</c:v>
                </c:pt>
                <c:pt idx="222">
                  <c:v>7.44</c:v>
                </c:pt>
                <c:pt idx="223">
                  <c:v>7.45</c:v>
                </c:pt>
                <c:pt idx="224">
                  <c:v>7.46</c:v>
                </c:pt>
                <c:pt idx="225">
                  <c:v>7.49</c:v>
                </c:pt>
                <c:pt idx="226">
                  <c:v>7.51</c:v>
                </c:pt>
                <c:pt idx="227">
                  <c:v>7.53</c:v>
                </c:pt>
                <c:pt idx="228">
                  <c:v>7.54</c:v>
                </c:pt>
                <c:pt idx="229">
                  <c:v>7.58</c:v>
                </c:pt>
                <c:pt idx="230">
                  <c:v>7.54</c:v>
                </c:pt>
                <c:pt idx="231">
                  <c:v>7.58</c:v>
                </c:pt>
                <c:pt idx="232">
                  <c:v>7.54</c:v>
                </c:pt>
                <c:pt idx="233">
                  <c:v>7.61</c:v>
                </c:pt>
                <c:pt idx="234">
                  <c:v>7.61</c:v>
                </c:pt>
                <c:pt idx="235">
                  <c:v>7.61</c:v>
                </c:pt>
                <c:pt idx="236">
                  <c:v>7.61</c:v>
                </c:pt>
                <c:pt idx="237">
                  <c:v>7.62</c:v>
                </c:pt>
                <c:pt idx="238">
                  <c:v>7.65</c:v>
                </c:pt>
                <c:pt idx="239">
                  <c:v>7.67</c:v>
                </c:pt>
                <c:pt idx="240">
                  <c:v>7.67</c:v>
                </c:pt>
                <c:pt idx="241">
                  <c:v>7.69</c:v>
                </c:pt>
                <c:pt idx="242">
                  <c:v>7.7</c:v>
                </c:pt>
                <c:pt idx="243">
                  <c:v>7.7</c:v>
                </c:pt>
                <c:pt idx="244">
                  <c:v>7.73</c:v>
                </c:pt>
                <c:pt idx="246">
                  <c:v>7.72</c:v>
                </c:pt>
                <c:pt idx="247">
                  <c:v>7.72</c:v>
                </c:pt>
                <c:pt idx="248">
                  <c:v>7.73</c:v>
                </c:pt>
                <c:pt idx="249">
                  <c:v>7.75</c:v>
                </c:pt>
                <c:pt idx="250">
                  <c:v>7.8</c:v>
                </c:pt>
                <c:pt idx="251">
                  <c:v>7.85</c:v>
                </c:pt>
                <c:pt idx="252">
                  <c:v>7.88</c:v>
                </c:pt>
                <c:pt idx="253">
                  <c:v>7.89</c:v>
                </c:pt>
                <c:pt idx="254">
                  <c:v>7.93</c:v>
                </c:pt>
                <c:pt idx="255">
                  <c:v>7.94</c:v>
                </c:pt>
                <c:pt idx="256">
                  <c:v>8.0399999999999991</c:v>
                </c:pt>
                <c:pt idx="257">
                  <c:v>8.0500000000000007</c:v>
                </c:pt>
                <c:pt idx="258">
                  <c:v>8.11</c:v>
                </c:pt>
                <c:pt idx="259">
                  <c:v>8.17</c:v>
                </c:pt>
                <c:pt idx="260">
                  <c:v>8.23</c:v>
                </c:pt>
                <c:pt idx="261">
                  <c:v>8.2799999999999994</c:v>
                </c:pt>
                <c:pt idx="262">
                  <c:v>8.4</c:v>
                </c:pt>
                <c:pt idx="263">
                  <c:v>8.42</c:v>
                </c:pt>
                <c:pt idx="264">
                  <c:v>8.4600000000000009</c:v>
                </c:pt>
                <c:pt idx="265">
                  <c:v>8.5</c:v>
                </c:pt>
                <c:pt idx="266">
                  <c:v>8.56</c:v>
                </c:pt>
                <c:pt idx="267">
                  <c:v>8.59</c:v>
                </c:pt>
                <c:pt idx="268">
                  <c:v>8.6300000000000008</c:v>
                </c:pt>
                <c:pt idx="269">
                  <c:v>8.66</c:v>
                </c:pt>
                <c:pt idx="270">
                  <c:v>8.69</c:v>
                </c:pt>
                <c:pt idx="271">
                  <c:v>8.73</c:v>
                </c:pt>
                <c:pt idx="272">
                  <c:v>8.77</c:v>
                </c:pt>
                <c:pt idx="273">
                  <c:v>8.81</c:v>
                </c:pt>
                <c:pt idx="274">
                  <c:v>8.84</c:v>
                </c:pt>
                <c:pt idx="275">
                  <c:v>8.8699999999999992</c:v>
                </c:pt>
                <c:pt idx="276">
                  <c:v>8.9</c:v>
                </c:pt>
                <c:pt idx="277">
                  <c:v>8.92</c:v>
                </c:pt>
                <c:pt idx="278">
                  <c:v>8.9499999999999993</c:v>
                </c:pt>
                <c:pt idx="279">
                  <c:v>8.9600000000000009</c:v>
                </c:pt>
                <c:pt idx="280">
                  <c:v>9</c:v>
                </c:pt>
                <c:pt idx="281">
                  <c:v>9.02</c:v>
                </c:pt>
                <c:pt idx="282">
                  <c:v>9.06</c:v>
                </c:pt>
                <c:pt idx="283">
                  <c:v>9.1</c:v>
                </c:pt>
                <c:pt idx="284">
                  <c:v>9.1199999999999992</c:v>
                </c:pt>
                <c:pt idx="285">
                  <c:v>9.15</c:v>
                </c:pt>
                <c:pt idx="286">
                  <c:v>9.18</c:v>
                </c:pt>
                <c:pt idx="287">
                  <c:v>9.23</c:v>
                </c:pt>
                <c:pt idx="288">
                  <c:v>9.24</c:v>
                </c:pt>
                <c:pt idx="289">
                  <c:v>9.24</c:v>
                </c:pt>
                <c:pt idx="290">
                  <c:v>9.26</c:v>
                </c:pt>
                <c:pt idx="291">
                  <c:v>9.26</c:v>
                </c:pt>
                <c:pt idx="292">
                  <c:v>9.32</c:v>
                </c:pt>
                <c:pt idx="293">
                  <c:v>9.32</c:v>
                </c:pt>
                <c:pt idx="294">
                  <c:v>9.33</c:v>
                </c:pt>
                <c:pt idx="295">
                  <c:v>9.33</c:v>
                </c:pt>
                <c:pt idx="296">
                  <c:v>9.31</c:v>
                </c:pt>
                <c:pt idx="297">
                  <c:v>9.31</c:v>
                </c:pt>
                <c:pt idx="298">
                  <c:v>9.31</c:v>
                </c:pt>
                <c:pt idx="299">
                  <c:v>9.2899999999999991</c:v>
                </c:pt>
                <c:pt idx="300">
                  <c:v>9.2899999999999991</c:v>
                </c:pt>
                <c:pt idx="301">
                  <c:v>9.27</c:v>
                </c:pt>
                <c:pt idx="302">
                  <c:v>9.24</c:v>
                </c:pt>
                <c:pt idx="303">
                  <c:v>9.23</c:v>
                </c:pt>
                <c:pt idx="304">
                  <c:v>9.19</c:v>
                </c:pt>
                <c:pt idx="305">
                  <c:v>9.19</c:v>
                </c:pt>
                <c:pt idx="306">
                  <c:v>9.14</c:v>
                </c:pt>
                <c:pt idx="307">
                  <c:v>9.1</c:v>
                </c:pt>
                <c:pt idx="308">
                  <c:v>9.07</c:v>
                </c:pt>
                <c:pt idx="309">
                  <c:v>9.0399999999999991</c:v>
                </c:pt>
                <c:pt idx="310">
                  <c:v>9</c:v>
                </c:pt>
                <c:pt idx="311">
                  <c:v>8.9600000000000009</c:v>
                </c:pt>
                <c:pt idx="312">
                  <c:v>8.93</c:v>
                </c:pt>
                <c:pt idx="313">
                  <c:v>8.89</c:v>
                </c:pt>
                <c:pt idx="314">
                  <c:v>8.83</c:v>
                </c:pt>
                <c:pt idx="315">
                  <c:v>8.7799999999999994</c:v>
                </c:pt>
                <c:pt idx="316">
                  <c:v>8.7799999999999994</c:v>
                </c:pt>
                <c:pt idx="317">
                  <c:v>8.74</c:v>
                </c:pt>
                <c:pt idx="318">
                  <c:v>8.6999999999999993</c:v>
                </c:pt>
                <c:pt idx="319">
                  <c:v>8.66</c:v>
                </c:pt>
                <c:pt idx="320">
                  <c:v>8.66</c:v>
                </c:pt>
                <c:pt idx="321">
                  <c:v>8.65</c:v>
                </c:pt>
                <c:pt idx="322">
                  <c:v>8.66</c:v>
                </c:pt>
                <c:pt idx="323">
                  <c:v>8.5299999999999994</c:v>
                </c:pt>
                <c:pt idx="324">
                  <c:v>8.51</c:v>
                </c:pt>
                <c:pt idx="325">
                  <c:v>8.5500000000000007</c:v>
                </c:pt>
                <c:pt idx="326">
                  <c:v>8.51</c:v>
                </c:pt>
                <c:pt idx="327">
                  <c:v>8.4700000000000006</c:v>
                </c:pt>
                <c:pt idx="328">
                  <c:v>8.4700000000000006</c:v>
                </c:pt>
                <c:pt idx="329">
                  <c:v>8.4700000000000006</c:v>
                </c:pt>
                <c:pt idx="330">
                  <c:v>8.4700000000000006</c:v>
                </c:pt>
                <c:pt idx="331">
                  <c:v>8.51</c:v>
                </c:pt>
                <c:pt idx="332">
                  <c:v>8.52</c:v>
                </c:pt>
                <c:pt idx="333">
                  <c:v>8.52</c:v>
                </c:pt>
                <c:pt idx="334">
                  <c:v>8.52</c:v>
                </c:pt>
                <c:pt idx="335">
                  <c:v>8.52</c:v>
                </c:pt>
                <c:pt idx="336">
                  <c:v>8.5399999999999991</c:v>
                </c:pt>
                <c:pt idx="337">
                  <c:v>8.5399999999999991</c:v>
                </c:pt>
                <c:pt idx="338">
                  <c:v>8.52</c:v>
                </c:pt>
                <c:pt idx="339">
                  <c:v>8.52</c:v>
                </c:pt>
                <c:pt idx="340">
                  <c:v>8.52</c:v>
                </c:pt>
                <c:pt idx="341">
                  <c:v>8.52</c:v>
                </c:pt>
                <c:pt idx="342">
                  <c:v>8.52</c:v>
                </c:pt>
                <c:pt idx="343">
                  <c:v>8.51</c:v>
                </c:pt>
                <c:pt idx="344">
                  <c:v>8.51</c:v>
                </c:pt>
                <c:pt idx="345">
                  <c:v>8.51</c:v>
                </c:pt>
                <c:pt idx="346">
                  <c:v>8.51</c:v>
                </c:pt>
                <c:pt idx="349">
                  <c:v>8.52</c:v>
                </c:pt>
                <c:pt idx="350">
                  <c:v>8.52</c:v>
                </c:pt>
                <c:pt idx="351">
                  <c:v>8.52</c:v>
                </c:pt>
                <c:pt idx="352">
                  <c:v>8.49</c:v>
                </c:pt>
                <c:pt idx="353">
                  <c:v>8.49</c:v>
                </c:pt>
                <c:pt idx="354">
                  <c:v>8.48</c:v>
                </c:pt>
                <c:pt idx="357">
                  <c:v>8.4600000000000009</c:v>
                </c:pt>
                <c:pt idx="358">
                  <c:v>8.43</c:v>
                </c:pt>
                <c:pt idx="359">
                  <c:v>8.42</c:v>
                </c:pt>
                <c:pt idx="360">
                  <c:v>8.42</c:v>
                </c:pt>
                <c:pt idx="361">
                  <c:v>8.41</c:v>
                </c:pt>
                <c:pt idx="362">
                  <c:v>8.4</c:v>
                </c:pt>
                <c:pt idx="363">
                  <c:v>8.3800000000000008</c:v>
                </c:pt>
                <c:pt idx="364">
                  <c:v>8.36</c:v>
                </c:pt>
                <c:pt idx="365">
                  <c:v>8.34</c:v>
                </c:pt>
                <c:pt idx="366">
                  <c:v>8.32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770-4C99-9C7C-D999E558CF85}"/>
            </c:ext>
          </c:extLst>
        </c:ser>
        <c:ser>
          <c:idx val="8"/>
          <c:order val="1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DATOS!$AI$3:$AI$734</c:f>
              <c:numCache>
                <c:formatCode>0.00</c:formatCode>
                <c:ptCount val="732"/>
                <c:pt idx="0">
                  <c:v>8.3000000000000007</c:v>
                </c:pt>
                <c:pt idx="1">
                  <c:v>8.3000000000000007</c:v>
                </c:pt>
                <c:pt idx="2">
                  <c:v>8.3000000000000007</c:v>
                </c:pt>
                <c:pt idx="3">
                  <c:v>8.3000000000000007</c:v>
                </c:pt>
                <c:pt idx="4">
                  <c:v>8.3000000000000007</c:v>
                </c:pt>
                <c:pt idx="5">
                  <c:v>8.3000000000000007</c:v>
                </c:pt>
                <c:pt idx="6">
                  <c:v>8.3000000000000007</c:v>
                </c:pt>
                <c:pt idx="7">
                  <c:v>8.3000000000000007</c:v>
                </c:pt>
                <c:pt idx="8">
                  <c:v>8.3000000000000007</c:v>
                </c:pt>
                <c:pt idx="9">
                  <c:v>8.3000000000000007</c:v>
                </c:pt>
                <c:pt idx="10">
                  <c:v>8.3000000000000007</c:v>
                </c:pt>
                <c:pt idx="11">
                  <c:v>8.3000000000000007</c:v>
                </c:pt>
                <c:pt idx="12">
                  <c:v>8.3000000000000007</c:v>
                </c:pt>
                <c:pt idx="13">
                  <c:v>8.3000000000000007</c:v>
                </c:pt>
                <c:pt idx="14">
                  <c:v>8.3000000000000007</c:v>
                </c:pt>
                <c:pt idx="15">
                  <c:v>8.3000000000000007</c:v>
                </c:pt>
                <c:pt idx="16">
                  <c:v>8.3000000000000007</c:v>
                </c:pt>
                <c:pt idx="17">
                  <c:v>8.3000000000000007</c:v>
                </c:pt>
                <c:pt idx="18">
                  <c:v>8.3000000000000007</c:v>
                </c:pt>
                <c:pt idx="19">
                  <c:v>8.3000000000000007</c:v>
                </c:pt>
                <c:pt idx="20">
                  <c:v>8.3000000000000007</c:v>
                </c:pt>
                <c:pt idx="21">
                  <c:v>8.3000000000000007</c:v>
                </c:pt>
                <c:pt idx="22">
                  <c:v>8.3000000000000007</c:v>
                </c:pt>
                <c:pt idx="23">
                  <c:v>8.3000000000000007</c:v>
                </c:pt>
                <c:pt idx="24">
                  <c:v>8.3000000000000007</c:v>
                </c:pt>
                <c:pt idx="25">
                  <c:v>8.3000000000000007</c:v>
                </c:pt>
                <c:pt idx="26">
                  <c:v>8.3000000000000007</c:v>
                </c:pt>
                <c:pt idx="27">
                  <c:v>8.3000000000000007</c:v>
                </c:pt>
                <c:pt idx="28">
                  <c:v>8.3000000000000007</c:v>
                </c:pt>
                <c:pt idx="29">
                  <c:v>8.3000000000000007</c:v>
                </c:pt>
                <c:pt idx="30">
                  <c:v>8.3000000000000007</c:v>
                </c:pt>
                <c:pt idx="31">
                  <c:v>8.3000000000000007</c:v>
                </c:pt>
                <c:pt idx="32">
                  <c:v>8.3000000000000007</c:v>
                </c:pt>
                <c:pt idx="33">
                  <c:v>8.3000000000000007</c:v>
                </c:pt>
                <c:pt idx="34">
                  <c:v>8.3000000000000007</c:v>
                </c:pt>
                <c:pt idx="35">
                  <c:v>8.3000000000000007</c:v>
                </c:pt>
                <c:pt idx="36">
                  <c:v>8.3000000000000007</c:v>
                </c:pt>
                <c:pt idx="37">
                  <c:v>8.3000000000000007</c:v>
                </c:pt>
                <c:pt idx="38">
                  <c:v>8.3000000000000007</c:v>
                </c:pt>
                <c:pt idx="39">
                  <c:v>8.3000000000000007</c:v>
                </c:pt>
                <c:pt idx="40">
                  <c:v>8.3000000000000007</c:v>
                </c:pt>
                <c:pt idx="41">
                  <c:v>8.3000000000000007</c:v>
                </c:pt>
                <c:pt idx="42">
                  <c:v>8.3000000000000007</c:v>
                </c:pt>
                <c:pt idx="43">
                  <c:v>8.3000000000000007</c:v>
                </c:pt>
                <c:pt idx="44">
                  <c:v>8.3000000000000007</c:v>
                </c:pt>
                <c:pt idx="45">
                  <c:v>8.3000000000000007</c:v>
                </c:pt>
                <c:pt idx="46">
                  <c:v>8.3000000000000007</c:v>
                </c:pt>
                <c:pt idx="47">
                  <c:v>8.3000000000000007</c:v>
                </c:pt>
                <c:pt idx="48">
                  <c:v>8.3000000000000007</c:v>
                </c:pt>
                <c:pt idx="49">
                  <c:v>8.3000000000000007</c:v>
                </c:pt>
                <c:pt idx="50">
                  <c:v>8.3000000000000007</c:v>
                </c:pt>
                <c:pt idx="51">
                  <c:v>8.3000000000000007</c:v>
                </c:pt>
                <c:pt idx="52">
                  <c:v>8.3000000000000007</c:v>
                </c:pt>
                <c:pt idx="53">
                  <c:v>8.3000000000000007</c:v>
                </c:pt>
                <c:pt idx="54">
                  <c:v>8.3000000000000007</c:v>
                </c:pt>
                <c:pt idx="55">
                  <c:v>8.3000000000000007</c:v>
                </c:pt>
                <c:pt idx="56">
                  <c:v>8.3000000000000007</c:v>
                </c:pt>
                <c:pt idx="57">
                  <c:v>8.3000000000000007</c:v>
                </c:pt>
                <c:pt idx="58">
                  <c:v>8.3000000000000007</c:v>
                </c:pt>
                <c:pt idx="59">
                  <c:v>8.3000000000000007</c:v>
                </c:pt>
                <c:pt idx="60">
                  <c:v>8.3000000000000007</c:v>
                </c:pt>
                <c:pt idx="61">
                  <c:v>8.3000000000000007</c:v>
                </c:pt>
                <c:pt idx="62">
                  <c:v>8.3000000000000007</c:v>
                </c:pt>
                <c:pt idx="63">
                  <c:v>8.3000000000000007</c:v>
                </c:pt>
                <c:pt idx="64">
                  <c:v>8.3000000000000007</c:v>
                </c:pt>
                <c:pt idx="65">
                  <c:v>8.3000000000000007</c:v>
                </c:pt>
                <c:pt idx="66">
                  <c:v>8.3000000000000007</c:v>
                </c:pt>
                <c:pt idx="67">
                  <c:v>8.3000000000000007</c:v>
                </c:pt>
                <c:pt idx="68">
                  <c:v>8.3000000000000007</c:v>
                </c:pt>
                <c:pt idx="69">
                  <c:v>8.3000000000000007</c:v>
                </c:pt>
                <c:pt idx="70">
                  <c:v>8.3000000000000007</c:v>
                </c:pt>
                <c:pt idx="71">
                  <c:v>8.3000000000000007</c:v>
                </c:pt>
                <c:pt idx="72">
                  <c:v>8.3000000000000007</c:v>
                </c:pt>
                <c:pt idx="73">
                  <c:v>8.3000000000000007</c:v>
                </c:pt>
                <c:pt idx="74">
                  <c:v>8.3000000000000007</c:v>
                </c:pt>
                <c:pt idx="75">
                  <c:v>8.3000000000000007</c:v>
                </c:pt>
                <c:pt idx="76">
                  <c:v>8.3000000000000007</c:v>
                </c:pt>
                <c:pt idx="77">
                  <c:v>8.3000000000000007</c:v>
                </c:pt>
                <c:pt idx="78">
                  <c:v>8.3000000000000007</c:v>
                </c:pt>
                <c:pt idx="79">
                  <c:v>8.3000000000000007</c:v>
                </c:pt>
                <c:pt idx="80">
                  <c:v>8.3000000000000007</c:v>
                </c:pt>
                <c:pt idx="81">
                  <c:v>8.3000000000000007</c:v>
                </c:pt>
                <c:pt idx="82">
                  <c:v>8.3000000000000007</c:v>
                </c:pt>
                <c:pt idx="83">
                  <c:v>8.3000000000000007</c:v>
                </c:pt>
                <c:pt idx="84">
                  <c:v>8.3000000000000007</c:v>
                </c:pt>
                <c:pt idx="85">
                  <c:v>8.3000000000000007</c:v>
                </c:pt>
                <c:pt idx="86">
                  <c:v>8.3000000000000007</c:v>
                </c:pt>
                <c:pt idx="87">
                  <c:v>8.3000000000000007</c:v>
                </c:pt>
                <c:pt idx="88">
                  <c:v>8.3000000000000007</c:v>
                </c:pt>
                <c:pt idx="89">
                  <c:v>8.3000000000000007</c:v>
                </c:pt>
                <c:pt idx="90">
                  <c:v>8.3000000000000007</c:v>
                </c:pt>
                <c:pt idx="91">
                  <c:v>8.3000000000000007</c:v>
                </c:pt>
                <c:pt idx="92">
                  <c:v>8.3000000000000007</c:v>
                </c:pt>
                <c:pt idx="93">
                  <c:v>8.3000000000000007</c:v>
                </c:pt>
                <c:pt idx="94">
                  <c:v>8.3000000000000007</c:v>
                </c:pt>
                <c:pt idx="95">
                  <c:v>8.3000000000000007</c:v>
                </c:pt>
                <c:pt idx="96">
                  <c:v>8.3000000000000007</c:v>
                </c:pt>
                <c:pt idx="97">
                  <c:v>8.3000000000000007</c:v>
                </c:pt>
                <c:pt idx="98">
                  <c:v>8.3000000000000007</c:v>
                </c:pt>
                <c:pt idx="99">
                  <c:v>8.3000000000000007</c:v>
                </c:pt>
                <c:pt idx="100">
                  <c:v>8.3000000000000007</c:v>
                </c:pt>
                <c:pt idx="101">
                  <c:v>8.3000000000000007</c:v>
                </c:pt>
                <c:pt idx="102">
                  <c:v>8.3000000000000007</c:v>
                </c:pt>
                <c:pt idx="103">
                  <c:v>8.3000000000000007</c:v>
                </c:pt>
                <c:pt idx="104">
                  <c:v>8.3000000000000007</c:v>
                </c:pt>
                <c:pt idx="105">
                  <c:v>8.3000000000000007</c:v>
                </c:pt>
                <c:pt idx="106">
                  <c:v>8.3000000000000007</c:v>
                </c:pt>
                <c:pt idx="107">
                  <c:v>8.3000000000000007</c:v>
                </c:pt>
                <c:pt idx="108">
                  <c:v>8.3000000000000007</c:v>
                </c:pt>
                <c:pt idx="109">
                  <c:v>8.3000000000000007</c:v>
                </c:pt>
                <c:pt idx="110">
                  <c:v>8.3000000000000007</c:v>
                </c:pt>
                <c:pt idx="111">
                  <c:v>8.3000000000000007</c:v>
                </c:pt>
                <c:pt idx="112">
                  <c:v>8.3000000000000007</c:v>
                </c:pt>
                <c:pt idx="113">
                  <c:v>8.3000000000000007</c:v>
                </c:pt>
                <c:pt idx="114">
                  <c:v>8.3000000000000007</c:v>
                </c:pt>
                <c:pt idx="115">
                  <c:v>8.3000000000000007</c:v>
                </c:pt>
                <c:pt idx="116">
                  <c:v>8.3000000000000007</c:v>
                </c:pt>
                <c:pt idx="117">
                  <c:v>8.3000000000000007</c:v>
                </c:pt>
                <c:pt idx="118">
                  <c:v>8.3000000000000007</c:v>
                </c:pt>
                <c:pt idx="119">
                  <c:v>8.3000000000000007</c:v>
                </c:pt>
                <c:pt idx="120">
                  <c:v>8.3000000000000007</c:v>
                </c:pt>
                <c:pt idx="121">
                  <c:v>8.3000000000000007</c:v>
                </c:pt>
                <c:pt idx="122">
                  <c:v>8.3000000000000007</c:v>
                </c:pt>
                <c:pt idx="123">
                  <c:v>8.3000000000000007</c:v>
                </c:pt>
                <c:pt idx="124">
                  <c:v>8.3000000000000007</c:v>
                </c:pt>
                <c:pt idx="125">
                  <c:v>8.3000000000000007</c:v>
                </c:pt>
                <c:pt idx="126">
                  <c:v>8.3000000000000007</c:v>
                </c:pt>
                <c:pt idx="127">
                  <c:v>8.3000000000000007</c:v>
                </c:pt>
                <c:pt idx="128">
                  <c:v>8.3000000000000007</c:v>
                </c:pt>
                <c:pt idx="129">
                  <c:v>8.3000000000000007</c:v>
                </c:pt>
                <c:pt idx="130">
                  <c:v>8.3000000000000007</c:v>
                </c:pt>
                <c:pt idx="131">
                  <c:v>8.3000000000000007</c:v>
                </c:pt>
                <c:pt idx="132">
                  <c:v>8.3000000000000007</c:v>
                </c:pt>
                <c:pt idx="133">
                  <c:v>8.3000000000000007</c:v>
                </c:pt>
                <c:pt idx="134">
                  <c:v>8.3000000000000007</c:v>
                </c:pt>
                <c:pt idx="135">
                  <c:v>8.3000000000000007</c:v>
                </c:pt>
                <c:pt idx="136">
                  <c:v>8.3000000000000007</c:v>
                </c:pt>
                <c:pt idx="137">
                  <c:v>8.3000000000000007</c:v>
                </c:pt>
                <c:pt idx="138">
                  <c:v>8.3000000000000007</c:v>
                </c:pt>
                <c:pt idx="139">
                  <c:v>8.3000000000000007</c:v>
                </c:pt>
                <c:pt idx="140">
                  <c:v>8.3000000000000007</c:v>
                </c:pt>
                <c:pt idx="141">
                  <c:v>8.3000000000000007</c:v>
                </c:pt>
                <c:pt idx="142">
                  <c:v>8.3000000000000007</c:v>
                </c:pt>
                <c:pt idx="143">
                  <c:v>8.3000000000000007</c:v>
                </c:pt>
                <c:pt idx="144">
                  <c:v>8.3000000000000007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8.3000000000000007</c:v>
                </c:pt>
                <c:pt idx="148">
                  <c:v>8.3000000000000007</c:v>
                </c:pt>
                <c:pt idx="149">
                  <c:v>8.3000000000000007</c:v>
                </c:pt>
                <c:pt idx="150">
                  <c:v>8.3000000000000007</c:v>
                </c:pt>
                <c:pt idx="151">
                  <c:v>8.3000000000000007</c:v>
                </c:pt>
                <c:pt idx="152">
                  <c:v>8.3000000000000007</c:v>
                </c:pt>
                <c:pt idx="153">
                  <c:v>8.3000000000000007</c:v>
                </c:pt>
                <c:pt idx="154">
                  <c:v>8.3000000000000007</c:v>
                </c:pt>
                <c:pt idx="155">
                  <c:v>8.3000000000000007</c:v>
                </c:pt>
                <c:pt idx="156">
                  <c:v>8.3000000000000007</c:v>
                </c:pt>
                <c:pt idx="157">
                  <c:v>8.3000000000000007</c:v>
                </c:pt>
                <c:pt idx="158">
                  <c:v>8.3000000000000007</c:v>
                </c:pt>
                <c:pt idx="159">
                  <c:v>8.3000000000000007</c:v>
                </c:pt>
                <c:pt idx="160">
                  <c:v>8.3000000000000007</c:v>
                </c:pt>
                <c:pt idx="161">
                  <c:v>8.3000000000000007</c:v>
                </c:pt>
                <c:pt idx="162">
                  <c:v>8.3000000000000007</c:v>
                </c:pt>
                <c:pt idx="163">
                  <c:v>8.3000000000000007</c:v>
                </c:pt>
                <c:pt idx="164">
                  <c:v>8.3000000000000007</c:v>
                </c:pt>
                <c:pt idx="165">
                  <c:v>8.3000000000000007</c:v>
                </c:pt>
                <c:pt idx="166">
                  <c:v>8.3000000000000007</c:v>
                </c:pt>
                <c:pt idx="167">
                  <c:v>8.3000000000000007</c:v>
                </c:pt>
                <c:pt idx="168">
                  <c:v>8.3000000000000007</c:v>
                </c:pt>
                <c:pt idx="169">
                  <c:v>8.3000000000000007</c:v>
                </c:pt>
                <c:pt idx="170">
                  <c:v>8.3000000000000007</c:v>
                </c:pt>
                <c:pt idx="171">
                  <c:v>8.3000000000000007</c:v>
                </c:pt>
                <c:pt idx="172">
                  <c:v>8.3000000000000007</c:v>
                </c:pt>
                <c:pt idx="173">
                  <c:v>8.3000000000000007</c:v>
                </c:pt>
                <c:pt idx="174">
                  <c:v>8.3000000000000007</c:v>
                </c:pt>
                <c:pt idx="175">
                  <c:v>8.3000000000000007</c:v>
                </c:pt>
                <c:pt idx="176">
                  <c:v>8.3000000000000007</c:v>
                </c:pt>
                <c:pt idx="177">
                  <c:v>8.3000000000000007</c:v>
                </c:pt>
                <c:pt idx="178">
                  <c:v>8.3000000000000007</c:v>
                </c:pt>
                <c:pt idx="179">
                  <c:v>8.3000000000000007</c:v>
                </c:pt>
                <c:pt idx="180">
                  <c:v>8.3000000000000007</c:v>
                </c:pt>
                <c:pt idx="181">
                  <c:v>8.3000000000000007</c:v>
                </c:pt>
                <c:pt idx="182">
                  <c:v>8.3000000000000007</c:v>
                </c:pt>
                <c:pt idx="183">
                  <c:v>8.3000000000000007</c:v>
                </c:pt>
                <c:pt idx="184">
                  <c:v>8.3000000000000007</c:v>
                </c:pt>
                <c:pt idx="185">
                  <c:v>8.3000000000000007</c:v>
                </c:pt>
                <c:pt idx="186">
                  <c:v>8.3000000000000007</c:v>
                </c:pt>
                <c:pt idx="187">
                  <c:v>8.3000000000000007</c:v>
                </c:pt>
                <c:pt idx="188">
                  <c:v>8.3000000000000007</c:v>
                </c:pt>
                <c:pt idx="189">
                  <c:v>8.3000000000000007</c:v>
                </c:pt>
                <c:pt idx="190">
                  <c:v>8.3000000000000007</c:v>
                </c:pt>
                <c:pt idx="191">
                  <c:v>8.3000000000000007</c:v>
                </c:pt>
                <c:pt idx="192">
                  <c:v>8.3000000000000007</c:v>
                </c:pt>
                <c:pt idx="193">
                  <c:v>8.3000000000000007</c:v>
                </c:pt>
                <c:pt idx="194">
                  <c:v>8.3000000000000007</c:v>
                </c:pt>
                <c:pt idx="195">
                  <c:v>8.3000000000000007</c:v>
                </c:pt>
                <c:pt idx="196">
                  <c:v>8.3000000000000007</c:v>
                </c:pt>
                <c:pt idx="197">
                  <c:v>8.3000000000000007</c:v>
                </c:pt>
                <c:pt idx="198">
                  <c:v>8.3000000000000007</c:v>
                </c:pt>
                <c:pt idx="199">
                  <c:v>8.3000000000000007</c:v>
                </c:pt>
                <c:pt idx="200">
                  <c:v>8.3000000000000007</c:v>
                </c:pt>
                <c:pt idx="201">
                  <c:v>8.3000000000000007</c:v>
                </c:pt>
                <c:pt idx="202">
                  <c:v>8.3000000000000007</c:v>
                </c:pt>
                <c:pt idx="203">
                  <c:v>8.3000000000000007</c:v>
                </c:pt>
                <c:pt idx="204">
                  <c:v>8.3000000000000007</c:v>
                </c:pt>
                <c:pt idx="205">
                  <c:v>8.3000000000000007</c:v>
                </c:pt>
                <c:pt idx="206">
                  <c:v>8.3000000000000007</c:v>
                </c:pt>
                <c:pt idx="207">
                  <c:v>8.3000000000000007</c:v>
                </c:pt>
                <c:pt idx="208">
                  <c:v>8.3000000000000007</c:v>
                </c:pt>
                <c:pt idx="209">
                  <c:v>8.3000000000000007</c:v>
                </c:pt>
                <c:pt idx="210">
                  <c:v>8.3000000000000007</c:v>
                </c:pt>
                <c:pt idx="211">
                  <c:v>8.3000000000000007</c:v>
                </c:pt>
                <c:pt idx="212">
                  <c:v>8.3000000000000007</c:v>
                </c:pt>
                <c:pt idx="213">
                  <c:v>8.3000000000000007</c:v>
                </c:pt>
                <c:pt idx="214">
                  <c:v>8.3000000000000007</c:v>
                </c:pt>
                <c:pt idx="215">
                  <c:v>8.3000000000000007</c:v>
                </c:pt>
                <c:pt idx="216">
                  <c:v>8.3000000000000007</c:v>
                </c:pt>
                <c:pt idx="217">
                  <c:v>8.3000000000000007</c:v>
                </c:pt>
                <c:pt idx="218">
                  <c:v>8.3000000000000007</c:v>
                </c:pt>
                <c:pt idx="219">
                  <c:v>8.3000000000000007</c:v>
                </c:pt>
                <c:pt idx="220">
                  <c:v>8.3000000000000007</c:v>
                </c:pt>
                <c:pt idx="221">
                  <c:v>8.3000000000000007</c:v>
                </c:pt>
                <c:pt idx="222">
                  <c:v>8.3000000000000007</c:v>
                </c:pt>
                <c:pt idx="223">
                  <c:v>8.3000000000000007</c:v>
                </c:pt>
                <c:pt idx="224">
                  <c:v>8.3000000000000007</c:v>
                </c:pt>
                <c:pt idx="225">
                  <c:v>8.3000000000000007</c:v>
                </c:pt>
                <c:pt idx="226">
                  <c:v>8.3000000000000007</c:v>
                </c:pt>
                <c:pt idx="227">
                  <c:v>8.3000000000000007</c:v>
                </c:pt>
                <c:pt idx="228">
                  <c:v>8.3000000000000007</c:v>
                </c:pt>
                <c:pt idx="229">
                  <c:v>8.3000000000000007</c:v>
                </c:pt>
                <c:pt idx="230">
                  <c:v>8.3000000000000007</c:v>
                </c:pt>
                <c:pt idx="231">
                  <c:v>8.3000000000000007</c:v>
                </c:pt>
                <c:pt idx="232">
                  <c:v>8.3000000000000007</c:v>
                </c:pt>
                <c:pt idx="233">
                  <c:v>8.3000000000000007</c:v>
                </c:pt>
                <c:pt idx="234">
                  <c:v>8.3000000000000007</c:v>
                </c:pt>
                <c:pt idx="235">
                  <c:v>8.3000000000000007</c:v>
                </c:pt>
                <c:pt idx="236">
                  <c:v>8.3000000000000007</c:v>
                </c:pt>
                <c:pt idx="237">
                  <c:v>8.3000000000000007</c:v>
                </c:pt>
                <c:pt idx="238">
                  <c:v>8.3000000000000007</c:v>
                </c:pt>
                <c:pt idx="239">
                  <c:v>8.3000000000000007</c:v>
                </c:pt>
                <c:pt idx="240">
                  <c:v>8.3000000000000007</c:v>
                </c:pt>
                <c:pt idx="241">
                  <c:v>8.3000000000000007</c:v>
                </c:pt>
                <c:pt idx="242">
                  <c:v>8.3000000000000007</c:v>
                </c:pt>
                <c:pt idx="243">
                  <c:v>8.3000000000000007</c:v>
                </c:pt>
                <c:pt idx="244">
                  <c:v>8.3000000000000007</c:v>
                </c:pt>
                <c:pt idx="245">
                  <c:v>8.3000000000000007</c:v>
                </c:pt>
                <c:pt idx="246">
                  <c:v>8.3000000000000007</c:v>
                </c:pt>
                <c:pt idx="247">
                  <c:v>8.3000000000000007</c:v>
                </c:pt>
                <c:pt idx="248">
                  <c:v>8.3000000000000007</c:v>
                </c:pt>
                <c:pt idx="249">
                  <c:v>8.3000000000000007</c:v>
                </c:pt>
                <c:pt idx="250">
                  <c:v>8.3000000000000007</c:v>
                </c:pt>
                <c:pt idx="251">
                  <c:v>8.3000000000000007</c:v>
                </c:pt>
                <c:pt idx="252">
                  <c:v>8.3000000000000007</c:v>
                </c:pt>
                <c:pt idx="253">
                  <c:v>8.3000000000000007</c:v>
                </c:pt>
                <c:pt idx="254">
                  <c:v>8.3000000000000007</c:v>
                </c:pt>
                <c:pt idx="255">
                  <c:v>8.3000000000000007</c:v>
                </c:pt>
                <c:pt idx="256">
                  <c:v>8.3000000000000007</c:v>
                </c:pt>
                <c:pt idx="257">
                  <c:v>8.3000000000000007</c:v>
                </c:pt>
                <c:pt idx="258">
                  <c:v>8.3000000000000007</c:v>
                </c:pt>
                <c:pt idx="259">
                  <c:v>8.3000000000000007</c:v>
                </c:pt>
                <c:pt idx="260">
                  <c:v>8.3000000000000007</c:v>
                </c:pt>
                <c:pt idx="261">
                  <c:v>8.3000000000000007</c:v>
                </c:pt>
                <c:pt idx="262">
                  <c:v>8.3000000000000007</c:v>
                </c:pt>
                <c:pt idx="263">
                  <c:v>8.3000000000000007</c:v>
                </c:pt>
                <c:pt idx="264">
                  <c:v>8.3000000000000007</c:v>
                </c:pt>
                <c:pt idx="265">
                  <c:v>8.3000000000000007</c:v>
                </c:pt>
                <c:pt idx="266">
                  <c:v>8.3000000000000007</c:v>
                </c:pt>
                <c:pt idx="267">
                  <c:v>8.3000000000000007</c:v>
                </c:pt>
                <c:pt idx="268">
                  <c:v>8.3000000000000007</c:v>
                </c:pt>
                <c:pt idx="269">
                  <c:v>8.3000000000000007</c:v>
                </c:pt>
                <c:pt idx="270">
                  <c:v>8.3000000000000007</c:v>
                </c:pt>
                <c:pt idx="271">
                  <c:v>8.3000000000000007</c:v>
                </c:pt>
                <c:pt idx="272">
                  <c:v>8.3000000000000007</c:v>
                </c:pt>
                <c:pt idx="273">
                  <c:v>8.3000000000000007</c:v>
                </c:pt>
                <c:pt idx="274">
                  <c:v>8.3000000000000007</c:v>
                </c:pt>
                <c:pt idx="275">
                  <c:v>8.3000000000000007</c:v>
                </c:pt>
                <c:pt idx="276">
                  <c:v>8.3000000000000007</c:v>
                </c:pt>
                <c:pt idx="277">
                  <c:v>8.3000000000000007</c:v>
                </c:pt>
                <c:pt idx="278">
                  <c:v>8.3000000000000007</c:v>
                </c:pt>
                <c:pt idx="279">
                  <c:v>8.3000000000000007</c:v>
                </c:pt>
                <c:pt idx="280">
                  <c:v>8.3000000000000007</c:v>
                </c:pt>
                <c:pt idx="281">
                  <c:v>8.3000000000000007</c:v>
                </c:pt>
                <c:pt idx="282">
                  <c:v>8.3000000000000007</c:v>
                </c:pt>
                <c:pt idx="283">
                  <c:v>8.3000000000000007</c:v>
                </c:pt>
                <c:pt idx="284">
                  <c:v>8.3000000000000007</c:v>
                </c:pt>
                <c:pt idx="285">
                  <c:v>8.3000000000000007</c:v>
                </c:pt>
                <c:pt idx="286">
                  <c:v>8.3000000000000007</c:v>
                </c:pt>
                <c:pt idx="287">
                  <c:v>8.3000000000000007</c:v>
                </c:pt>
                <c:pt idx="288">
                  <c:v>8.3000000000000007</c:v>
                </c:pt>
                <c:pt idx="289">
                  <c:v>8.3000000000000007</c:v>
                </c:pt>
                <c:pt idx="290">
                  <c:v>8.3000000000000007</c:v>
                </c:pt>
                <c:pt idx="291">
                  <c:v>8.3000000000000007</c:v>
                </c:pt>
                <c:pt idx="292">
                  <c:v>8.3000000000000007</c:v>
                </c:pt>
                <c:pt idx="293">
                  <c:v>8.3000000000000007</c:v>
                </c:pt>
                <c:pt idx="294">
                  <c:v>8.3000000000000007</c:v>
                </c:pt>
                <c:pt idx="295">
                  <c:v>8.3000000000000007</c:v>
                </c:pt>
                <c:pt idx="296">
                  <c:v>8.3000000000000007</c:v>
                </c:pt>
                <c:pt idx="297">
                  <c:v>8.3000000000000007</c:v>
                </c:pt>
                <c:pt idx="298">
                  <c:v>8.3000000000000007</c:v>
                </c:pt>
                <c:pt idx="299">
                  <c:v>8.3000000000000007</c:v>
                </c:pt>
                <c:pt idx="300">
                  <c:v>8.3000000000000007</c:v>
                </c:pt>
                <c:pt idx="301">
                  <c:v>8.3000000000000007</c:v>
                </c:pt>
                <c:pt idx="302">
                  <c:v>8.3000000000000007</c:v>
                </c:pt>
                <c:pt idx="303">
                  <c:v>8.3000000000000007</c:v>
                </c:pt>
                <c:pt idx="304">
                  <c:v>8.3000000000000007</c:v>
                </c:pt>
                <c:pt idx="305">
                  <c:v>8.3000000000000007</c:v>
                </c:pt>
                <c:pt idx="306">
                  <c:v>8.3000000000000007</c:v>
                </c:pt>
                <c:pt idx="307">
                  <c:v>8.3000000000000007</c:v>
                </c:pt>
                <c:pt idx="308">
                  <c:v>8.3000000000000007</c:v>
                </c:pt>
                <c:pt idx="309">
                  <c:v>8.3000000000000007</c:v>
                </c:pt>
                <c:pt idx="310">
                  <c:v>8.3000000000000007</c:v>
                </c:pt>
                <c:pt idx="311">
                  <c:v>8.3000000000000007</c:v>
                </c:pt>
                <c:pt idx="312">
                  <c:v>8.3000000000000007</c:v>
                </c:pt>
                <c:pt idx="313">
                  <c:v>8.3000000000000007</c:v>
                </c:pt>
                <c:pt idx="314">
                  <c:v>8.3000000000000007</c:v>
                </c:pt>
                <c:pt idx="315">
                  <c:v>8.3000000000000007</c:v>
                </c:pt>
                <c:pt idx="316">
                  <c:v>8.3000000000000007</c:v>
                </c:pt>
                <c:pt idx="317">
                  <c:v>8.3000000000000007</c:v>
                </c:pt>
                <c:pt idx="318">
                  <c:v>8.3000000000000007</c:v>
                </c:pt>
                <c:pt idx="319">
                  <c:v>8.3000000000000007</c:v>
                </c:pt>
                <c:pt idx="320">
                  <c:v>8.3000000000000007</c:v>
                </c:pt>
                <c:pt idx="321">
                  <c:v>8.3000000000000007</c:v>
                </c:pt>
                <c:pt idx="322">
                  <c:v>8.3000000000000007</c:v>
                </c:pt>
                <c:pt idx="323">
                  <c:v>8.3000000000000007</c:v>
                </c:pt>
                <c:pt idx="324">
                  <c:v>8.3000000000000007</c:v>
                </c:pt>
                <c:pt idx="325">
                  <c:v>8.3000000000000007</c:v>
                </c:pt>
                <c:pt idx="326">
                  <c:v>8.3000000000000007</c:v>
                </c:pt>
                <c:pt idx="327">
                  <c:v>8.3000000000000007</c:v>
                </c:pt>
                <c:pt idx="328">
                  <c:v>8.3000000000000007</c:v>
                </c:pt>
                <c:pt idx="329">
                  <c:v>8.3000000000000007</c:v>
                </c:pt>
                <c:pt idx="330">
                  <c:v>8.3000000000000007</c:v>
                </c:pt>
                <c:pt idx="331">
                  <c:v>8.3000000000000007</c:v>
                </c:pt>
                <c:pt idx="332">
                  <c:v>8.3000000000000007</c:v>
                </c:pt>
                <c:pt idx="333">
                  <c:v>8.3000000000000007</c:v>
                </c:pt>
                <c:pt idx="334">
                  <c:v>8.3000000000000007</c:v>
                </c:pt>
                <c:pt idx="335">
                  <c:v>8.3000000000000007</c:v>
                </c:pt>
                <c:pt idx="336">
                  <c:v>8.3000000000000007</c:v>
                </c:pt>
                <c:pt idx="337">
                  <c:v>8.3000000000000007</c:v>
                </c:pt>
                <c:pt idx="338">
                  <c:v>8.3000000000000007</c:v>
                </c:pt>
                <c:pt idx="339">
                  <c:v>8.3000000000000007</c:v>
                </c:pt>
                <c:pt idx="340">
                  <c:v>8.3000000000000007</c:v>
                </c:pt>
                <c:pt idx="341">
                  <c:v>8.3000000000000007</c:v>
                </c:pt>
                <c:pt idx="342">
                  <c:v>8.3000000000000007</c:v>
                </c:pt>
                <c:pt idx="343">
                  <c:v>8.3000000000000007</c:v>
                </c:pt>
                <c:pt idx="344">
                  <c:v>8.3000000000000007</c:v>
                </c:pt>
                <c:pt idx="345">
                  <c:v>8.3000000000000007</c:v>
                </c:pt>
                <c:pt idx="346">
                  <c:v>8.3000000000000007</c:v>
                </c:pt>
                <c:pt idx="347">
                  <c:v>8.3000000000000007</c:v>
                </c:pt>
                <c:pt idx="348">
                  <c:v>8.3000000000000007</c:v>
                </c:pt>
                <c:pt idx="349">
                  <c:v>8.3000000000000007</c:v>
                </c:pt>
                <c:pt idx="350">
                  <c:v>8.3000000000000007</c:v>
                </c:pt>
                <c:pt idx="351">
                  <c:v>8.3000000000000007</c:v>
                </c:pt>
                <c:pt idx="352">
                  <c:v>8.3000000000000007</c:v>
                </c:pt>
                <c:pt idx="353">
                  <c:v>8.3000000000000007</c:v>
                </c:pt>
                <c:pt idx="354">
                  <c:v>8.3000000000000007</c:v>
                </c:pt>
                <c:pt idx="355">
                  <c:v>8.3000000000000007</c:v>
                </c:pt>
                <c:pt idx="356">
                  <c:v>8.3000000000000007</c:v>
                </c:pt>
                <c:pt idx="357">
                  <c:v>8.3000000000000007</c:v>
                </c:pt>
                <c:pt idx="358">
                  <c:v>8.3000000000000007</c:v>
                </c:pt>
                <c:pt idx="359">
                  <c:v>8.3000000000000007</c:v>
                </c:pt>
                <c:pt idx="360">
                  <c:v>8.3000000000000007</c:v>
                </c:pt>
                <c:pt idx="361">
                  <c:v>8.3000000000000007</c:v>
                </c:pt>
                <c:pt idx="362">
                  <c:v>8.3000000000000007</c:v>
                </c:pt>
                <c:pt idx="363">
                  <c:v>8.3000000000000007</c:v>
                </c:pt>
                <c:pt idx="364">
                  <c:v>8.3000000000000007</c:v>
                </c:pt>
                <c:pt idx="365">
                  <c:v>8.3000000000000007</c:v>
                </c:pt>
                <c:pt idx="366">
                  <c:v>8.3000000000000007</c:v>
                </c:pt>
                <c:pt idx="367">
                  <c:v>8.3000000000000007</c:v>
                </c:pt>
                <c:pt idx="368">
                  <c:v>8.3000000000000007</c:v>
                </c:pt>
                <c:pt idx="369">
                  <c:v>8.3000000000000007</c:v>
                </c:pt>
                <c:pt idx="370">
                  <c:v>8.3000000000000007</c:v>
                </c:pt>
                <c:pt idx="371">
                  <c:v>8.3000000000000007</c:v>
                </c:pt>
                <c:pt idx="372">
                  <c:v>8.3000000000000007</c:v>
                </c:pt>
                <c:pt idx="373">
                  <c:v>8.3000000000000007</c:v>
                </c:pt>
                <c:pt idx="374">
                  <c:v>8.3000000000000007</c:v>
                </c:pt>
                <c:pt idx="375">
                  <c:v>8.3000000000000007</c:v>
                </c:pt>
                <c:pt idx="376">
                  <c:v>8.3000000000000007</c:v>
                </c:pt>
                <c:pt idx="377">
                  <c:v>8.3000000000000007</c:v>
                </c:pt>
                <c:pt idx="378">
                  <c:v>8.3000000000000007</c:v>
                </c:pt>
                <c:pt idx="379">
                  <c:v>8.3000000000000007</c:v>
                </c:pt>
                <c:pt idx="380">
                  <c:v>8.3000000000000007</c:v>
                </c:pt>
                <c:pt idx="381">
                  <c:v>8.3000000000000007</c:v>
                </c:pt>
                <c:pt idx="382">
                  <c:v>8.3000000000000007</c:v>
                </c:pt>
                <c:pt idx="383">
                  <c:v>8.3000000000000007</c:v>
                </c:pt>
                <c:pt idx="384">
                  <c:v>8.3000000000000007</c:v>
                </c:pt>
                <c:pt idx="385">
                  <c:v>8.3000000000000007</c:v>
                </c:pt>
                <c:pt idx="386">
                  <c:v>8.3000000000000007</c:v>
                </c:pt>
                <c:pt idx="387">
                  <c:v>8.3000000000000007</c:v>
                </c:pt>
                <c:pt idx="388">
                  <c:v>8.3000000000000007</c:v>
                </c:pt>
                <c:pt idx="389">
                  <c:v>8.3000000000000007</c:v>
                </c:pt>
                <c:pt idx="390">
                  <c:v>8.3000000000000007</c:v>
                </c:pt>
                <c:pt idx="391">
                  <c:v>8.3000000000000007</c:v>
                </c:pt>
                <c:pt idx="392">
                  <c:v>8.3000000000000007</c:v>
                </c:pt>
                <c:pt idx="393">
                  <c:v>8.3000000000000007</c:v>
                </c:pt>
                <c:pt idx="394">
                  <c:v>8.3000000000000007</c:v>
                </c:pt>
                <c:pt idx="395">
                  <c:v>8.3000000000000007</c:v>
                </c:pt>
                <c:pt idx="396">
                  <c:v>8.3000000000000007</c:v>
                </c:pt>
                <c:pt idx="397">
                  <c:v>8.3000000000000007</c:v>
                </c:pt>
                <c:pt idx="398">
                  <c:v>8.3000000000000007</c:v>
                </c:pt>
                <c:pt idx="399">
                  <c:v>8.3000000000000007</c:v>
                </c:pt>
                <c:pt idx="400">
                  <c:v>8.3000000000000007</c:v>
                </c:pt>
                <c:pt idx="401">
                  <c:v>8.3000000000000007</c:v>
                </c:pt>
                <c:pt idx="402">
                  <c:v>8.3000000000000007</c:v>
                </c:pt>
                <c:pt idx="403">
                  <c:v>8.3000000000000007</c:v>
                </c:pt>
                <c:pt idx="404">
                  <c:v>8.3000000000000007</c:v>
                </c:pt>
                <c:pt idx="405">
                  <c:v>8.3000000000000007</c:v>
                </c:pt>
                <c:pt idx="406">
                  <c:v>8.3000000000000007</c:v>
                </c:pt>
                <c:pt idx="407">
                  <c:v>8.3000000000000007</c:v>
                </c:pt>
                <c:pt idx="408">
                  <c:v>8.3000000000000007</c:v>
                </c:pt>
                <c:pt idx="409">
                  <c:v>8.3000000000000007</c:v>
                </c:pt>
                <c:pt idx="410">
                  <c:v>8.3000000000000007</c:v>
                </c:pt>
                <c:pt idx="411">
                  <c:v>8.3000000000000007</c:v>
                </c:pt>
                <c:pt idx="412">
                  <c:v>8.3000000000000007</c:v>
                </c:pt>
                <c:pt idx="413">
                  <c:v>8.3000000000000007</c:v>
                </c:pt>
                <c:pt idx="414">
                  <c:v>8.3000000000000007</c:v>
                </c:pt>
                <c:pt idx="415">
                  <c:v>8.3000000000000007</c:v>
                </c:pt>
                <c:pt idx="416">
                  <c:v>8.3000000000000007</c:v>
                </c:pt>
                <c:pt idx="417">
                  <c:v>8.3000000000000007</c:v>
                </c:pt>
                <c:pt idx="418">
                  <c:v>8.3000000000000007</c:v>
                </c:pt>
                <c:pt idx="419">
                  <c:v>8.3000000000000007</c:v>
                </c:pt>
                <c:pt idx="420">
                  <c:v>8.3000000000000007</c:v>
                </c:pt>
                <c:pt idx="421">
                  <c:v>8.3000000000000007</c:v>
                </c:pt>
                <c:pt idx="422">
                  <c:v>8.3000000000000007</c:v>
                </c:pt>
                <c:pt idx="423">
                  <c:v>8.3000000000000007</c:v>
                </c:pt>
                <c:pt idx="424">
                  <c:v>8.3000000000000007</c:v>
                </c:pt>
                <c:pt idx="425">
                  <c:v>8.3000000000000007</c:v>
                </c:pt>
                <c:pt idx="426">
                  <c:v>8.3000000000000007</c:v>
                </c:pt>
                <c:pt idx="427">
                  <c:v>8.3000000000000007</c:v>
                </c:pt>
                <c:pt idx="428">
                  <c:v>8.3000000000000007</c:v>
                </c:pt>
                <c:pt idx="429">
                  <c:v>8.3000000000000007</c:v>
                </c:pt>
                <c:pt idx="430">
                  <c:v>8.3000000000000007</c:v>
                </c:pt>
                <c:pt idx="431">
                  <c:v>8.3000000000000007</c:v>
                </c:pt>
                <c:pt idx="432">
                  <c:v>8.3000000000000007</c:v>
                </c:pt>
                <c:pt idx="433">
                  <c:v>8.3000000000000007</c:v>
                </c:pt>
                <c:pt idx="434">
                  <c:v>8.3000000000000007</c:v>
                </c:pt>
                <c:pt idx="435">
                  <c:v>8.3000000000000007</c:v>
                </c:pt>
                <c:pt idx="436">
                  <c:v>8.3000000000000007</c:v>
                </c:pt>
                <c:pt idx="437">
                  <c:v>8.3000000000000007</c:v>
                </c:pt>
                <c:pt idx="438">
                  <c:v>8.3000000000000007</c:v>
                </c:pt>
                <c:pt idx="439">
                  <c:v>8.3000000000000007</c:v>
                </c:pt>
                <c:pt idx="440">
                  <c:v>8.3000000000000007</c:v>
                </c:pt>
                <c:pt idx="441">
                  <c:v>8.3000000000000007</c:v>
                </c:pt>
                <c:pt idx="442">
                  <c:v>8.3000000000000007</c:v>
                </c:pt>
                <c:pt idx="443">
                  <c:v>8.3000000000000007</c:v>
                </c:pt>
                <c:pt idx="444">
                  <c:v>8.3000000000000007</c:v>
                </c:pt>
                <c:pt idx="445">
                  <c:v>8.3000000000000007</c:v>
                </c:pt>
                <c:pt idx="446">
                  <c:v>8.3000000000000007</c:v>
                </c:pt>
                <c:pt idx="447">
                  <c:v>8.3000000000000007</c:v>
                </c:pt>
                <c:pt idx="448">
                  <c:v>8.3000000000000007</c:v>
                </c:pt>
                <c:pt idx="449">
                  <c:v>8.3000000000000007</c:v>
                </c:pt>
                <c:pt idx="450">
                  <c:v>8.3000000000000007</c:v>
                </c:pt>
                <c:pt idx="451">
                  <c:v>8.3000000000000007</c:v>
                </c:pt>
                <c:pt idx="452">
                  <c:v>8.3000000000000007</c:v>
                </c:pt>
                <c:pt idx="453">
                  <c:v>8.3000000000000007</c:v>
                </c:pt>
                <c:pt idx="454">
                  <c:v>8.3000000000000007</c:v>
                </c:pt>
                <c:pt idx="455">
                  <c:v>8.3000000000000007</c:v>
                </c:pt>
                <c:pt idx="456">
                  <c:v>8.3000000000000007</c:v>
                </c:pt>
                <c:pt idx="457">
                  <c:v>8.3000000000000007</c:v>
                </c:pt>
                <c:pt idx="458">
                  <c:v>8.3000000000000007</c:v>
                </c:pt>
                <c:pt idx="459">
                  <c:v>8.3000000000000007</c:v>
                </c:pt>
                <c:pt idx="460">
                  <c:v>8.3000000000000007</c:v>
                </c:pt>
                <c:pt idx="461">
                  <c:v>8.3000000000000007</c:v>
                </c:pt>
                <c:pt idx="462">
                  <c:v>8.3000000000000007</c:v>
                </c:pt>
                <c:pt idx="463">
                  <c:v>8.3000000000000007</c:v>
                </c:pt>
                <c:pt idx="464">
                  <c:v>8.3000000000000007</c:v>
                </c:pt>
                <c:pt idx="465">
                  <c:v>8.3000000000000007</c:v>
                </c:pt>
                <c:pt idx="466">
                  <c:v>8.3000000000000007</c:v>
                </c:pt>
                <c:pt idx="467">
                  <c:v>8.3000000000000007</c:v>
                </c:pt>
                <c:pt idx="468">
                  <c:v>8.3000000000000007</c:v>
                </c:pt>
                <c:pt idx="469">
                  <c:v>8.3000000000000007</c:v>
                </c:pt>
                <c:pt idx="470">
                  <c:v>8.3000000000000007</c:v>
                </c:pt>
                <c:pt idx="471">
                  <c:v>8.3000000000000007</c:v>
                </c:pt>
                <c:pt idx="472">
                  <c:v>8.3000000000000007</c:v>
                </c:pt>
                <c:pt idx="473">
                  <c:v>8.3000000000000007</c:v>
                </c:pt>
                <c:pt idx="474">
                  <c:v>8.3000000000000007</c:v>
                </c:pt>
                <c:pt idx="475">
                  <c:v>8.3000000000000007</c:v>
                </c:pt>
                <c:pt idx="476">
                  <c:v>8.3000000000000007</c:v>
                </c:pt>
                <c:pt idx="477">
                  <c:v>8.3000000000000007</c:v>
                </c:pt>
                <c:pt idx="478">
                  <c:v>8.3000000000000007</c:v>
                </c:pt>
                <c:pt idx="479">
                  <c:v>8.3000000000000007</c:v>
                </c:pt>
                <c:pt idx="480">
                  <c:v>8.3000000000000007</c:v>
                </c:pt>
                <c:pt idx="481">
                  <c:v>8.3000000000000007</c:v>
                </c:pt>
                <c:pt idx="482">
                  <c:v>8.3000000000000007</c:v>
                </c:pt>
                <c:pt idx="483">
                  <c:v>8.3000000000000007</c:v>
                </c:pt>
                <c:pt idx="484">
                  <c:v>8.3000000000000007</c:v>
                </c:pt>
                <c:pt idx="485">
                  <c:v>8.3000000000000007</c:v>
                </c:pt>
                <c:pt idx="486">
                  <c:v>8.3000000000000007</c:v>
                </c:pt>
                <c:pt idx="487">
                  <c:v>8.3000000000000007</c:v>
                </c:pt>
                <c:pt idx="488">
                  <c:v>8.3000000000000007</c:v>
                </c:pt>
                <c:pt idx="489">
                  <c:v>8.3000000000000007</c:v>
                </c:pt>
                <c:pt idx="490">
                  <c:v>8.3000000000000007</c:v>
                </c:pt>
                <c:pt idx="491">
                  <c:v>8.3000000000000007</c:v>
                </c:pt>
                <c:pt idx="492">
                  <c:v>8.3000000000000007</c:v>
                </c:pt>
                <c:pt idx="493">
                  <c:v>8.3000000000000007</c:v>
                </c:pt>
                <c:pt idx="494">
                  <c:v>8.3000000000000007</c:v>
                </c:pt>
                <c:pt idx="495">
                  <c:v>8.3000000000000007</c:v>
                </c:pt>
                <c:pt idx="496">
                  <c:v>8.3000000000000007</c:v>
                </c:pt>
                <c:pt idx="497">
                  <c:v>8.3000000000000007</c:v>
                </c:pt>
                <c:pt idx="498">
                  <c:v>8.3000000000000007</c:v>
                </c:pt>
                <c:pt idx="499">
                  <c:v>8.3000000000000007</c:v>
                </c:pt>
                <c:pt idx="500">
                  <c:v>8.3000000000000007</c:v>
                </c:pt>
                <c:pt idx="501">
                  <c:v>8.3000000000000007</c:v>
                </c:pt>
                <c:pt idx="502">
                  <c:v>8.3000000000000007</c:v>
                </c:pt>
                <c:pt idx="503">
                  <c:v>8.3000000000000007</c:v>
                </c:pt>
                <c:pt idx="504">
                  <c:v>8.3000000000000007</c:v>
                </c:pt>
                <c:pt idx="505">
                  <c:v>8.3000000000000007</c:v>
                </c:pt>
                <c:pt idx="506">
                  <c:v>8.3000000000000007</c:v>
                </c:pt>
                <c:pt idx="507">
                  <c:v>8.3000000000000007</c:v>
                </c:pt>
                <c:pt idx="508">
                  <c:v>8.3000000000000007</c:v>
                </c:pt>
                <c:pt idx="509">
                  <c:v>8.3000000000000007</c:v>
                </c:pt>
                <c:pt idx="510">
                  <c:v>8.3000000000000007</c:v>
                </c:pt>
                <c:pt idx="511">
                  <c:v>8.3000000000000007</c:v>
                </c:pt>
                <c:pt idx="512">
                  <c:v>8.3000000000000007</c:v>
                </c:pt>
                <c:pt idx="513">
                  <c:v>8.3000000000000007</c:v>
                </c:pt>
                <c:pt idx="514">
                  <c:v>8.3000000000000007</c:v>
                </c:pt>
                <c:pt idx="515">
                  <c:v>8.3000000000000007</c:v>
                </c:pt>
                <c:pt idx="516">
                  <c:v>8.3000000000000007</c:v>
                </c:pt>
                <c:pt idx="517">
                  <c:v>8.3000000000000007</c:v>
                </c:pt>
                <c:pt idx="518">
                  <c:v>8.3000000000000007</c:v>
                </c:pt>
                <c:pt idx="519">
                  <c:v>8.3000000000000007</c:v>
                </c:pt>
                <c:pt idx="520">
                  <c:v>8.3000000000000007</c:v>
                </c:pt>
                <c:pt idx="521">
                  <c:v>8.3000000000000007</c:v>
                </c:pt>
                <c:pt idx="522">
                  <c:v>8.3000000000000007</c:v>
                </c:pt>
                <c:pt idx="523">
                  <c:v>8.3000000000000007</c:v>
                </c:pt>
                <c:pt idx="524">
                  <c:v>8.3000000000000007</c:v>
                </c:pt>
                <c:pt idx="525">
                  <c:v>8.3000000000000007</c:v>
                </c:pt>
                <c:pt idx="526">
                  <c:v>8.3000000000000007</c:v>
                </c:pt>
                <c:pt idx="527">
                  <c:v>8.3000000000000007</c:v>
                </c:pt>
                <c:pt idx="528">
                  <c:v>8.3000000000000007</c:v>
                </c:pt>
                <c:pt idx="529">
                  <c:v>8.3000000000000007</c:v>
                </c:pt>
                <c:pt idx="530">
                  <c:v>8.3000000000000007</c:v>
                </c:pt>
                <c:pt idx="531">
                  <c:v>8.3000000000000007</c:v>
                </c:pt>
                <c:pt idx="532">
                  <c:v>8.3000000000000007</c:v>
                </c:pt>
                <c:pt idx="533">
                  <c:v>8.3000000000000007</c:v>
                </c:pt>
                <c:pt idx="534">
                  <c:v>8.3000000000000007</c:v>
                </c:pt>
                <c:pt idx="535">
                  <c:v>8.3000000000000007</c:v>
                </c:pt>
                <c:pt idx="536">
                  <c:v>8.3000000000000007</c:v>
                </c:pt>
                <c:pt idx="537">
                  <c:v>8.3000000000000007</c:v>
                </c:pt>
                <c:pt idx="538">
                  <c:v>8.3000000000000007</c:v>
                </c:pt>
                <c:pt idx="539">
                  <c:v>8.3000000000000007</c:v>
                </c:pt>
                <c:pt idx="540">
                  <c:v>8.3000000000000007</c:v>
                </c:pt>
                <c:pt idx="541">
                  <c:v>8.3000000000000007</c:v>
                </c:pt>
                <c:pt idx="542">
                  <c:v>8.3000000000000007</c:v>
                </c:pt>
                <c:pt idx="543">
                  <c:v>8.3000000000000007</c:v>
                </c:pt>
                <c:pt idx="544">
                  <c:v>8.3000000000000007</c:v>
                </c:pt>
                <c:pt idx="545">
                  <c:v>8.3000000000000007</c:v>
                </c:pt>
                <c:pt idx="546">
                  <c:v>8.3000000000000007</c:v>
                </c:pt>
                <c:pt idx="547">
                  <c:v>8.3000000000000007</c:v>
                </c:pt>
                <c:pt idx="548">
                  <c:v>8.3000000000000007</c:v>
                </c:pt>
                <c:pt idx="549">
                  <c:v>8.3000000000000007</c:v>
                </c:pt>
                <c:pt idx="550">
                  <c:v>8.3000000000000007</c:v>
                </c:pt>
                <c:pt idx="551">
                  <c:v>8.3000000000000007</c:v>
                </c:pt>
                <c:pt idx="552">
                  <c:v>8.3000000000000007</c:v>
                </c:pt>
                <c:pt idx="553">
                  <c:v>8.3000000000000007</c:v>
                </c:pt>
                <c:pt idx="554">
                  <c:v>8.3000000000000007</c:v>
                </c:pt>
                <c:pt idx="555">
                  <c:v>8.3000000000000007</c:v>
                </c:pt>
                <c:pt idx="556">
                  <c:v>8.3000000000000007</c:v>
                </c:pt>
                <c:pt idx="557">
                  <c:v>8.3000000000000007</c:v>
                </c:pt>
                <c:pt idx="558">
                  <c:v>8.3000000000000007</c:v>
                </c:pt>
                <c:pt idx="559">
                  <c:v>8.3000000000000007</c:v>
                </c:pt>
                <c:pt idx="560">
                  <c:v>8.3000000000000007</c:v>
                </c:pt>
                <c:pt idx="561">
                  <c:v>8.3000000000000007</c:v>
                </c:pt>
                <c:pt idx="562">
                  <c:v>8.3000000000000007</c:v>
                </c:pt>
                <c:pt idx="563">
                  <c:v>8.3000000000000007</c:v>
                </c:pt>
                <c:pt idx="564">
                  <c:v>8.3000000000000007</c:v>
                </c:pt>
                <c:pt idx="565">
                  <c:v>8.3000000000000007</c:v>
                </c:pt>
                <c:pt idx="566">
                  <c:v>8.3000000000000007</c:v>
                </c:pt>
                <c:pt idx="567">
                  <c:v>8.3000000000000007</c:v>
                </c:pt>
                <c:pt idx="568">
                  <c:v>8.3000000000000007</c:v>
                </c:pt>
                <c:pt idx="569">
                  <c:v>8.3000000000000007</c:v>
                </c:pt>
                <c:pt idx="570">
                  <c:v>8.3000000000000007</c:v>
                </c:pt>
                <c:pt idx="571">
                  <c:v>8.3000000000000007</c:v>
                </c:pt>
                <c:pt idx="572">
                  <c:v>8.3000000000000007</c:v>
                </c:pt>
                <c:pt idx="573">
                  <c:v>8.3000000000000007</c:v>
                </c:pt>
                <c:pt idx="574">
                  <c:v>8.3000000000000007</c:v>
                </c:pt>
                <c:pt idx="575">
                  <c:v>8.3000000000000007</c:v>
                </c:pt>
                <c:pt idx="576">
                  <c:v>8.3000000000000007</c:v>
                </c:pt>
                <c:pt idx="577">
                  <c:v>8.3000000000000007</c:v>
                </c:pt>
                <c:pt idx="578">
                  <c:v>8.3000000000000007</c:v>
                </c:pt>
                <c:pt idx="579">
                  <c:v>8.3000000000000007</c:v>
                </c:pt>
                <c:pt idx="580">
                  <c:v>8.3000000000000007</c:v>
                </c:pt>
                <c:pt idx="581">
                  <c:v>8.3000000000000007</c:v>
                </c:pt>
                <c:pt idx="582">
                  <c:v>8.3000000000000007</c:v>
                </c:pt>
                <c:pt idx="583">
                  <c:v>8.3000000000000007</c:v>
                </c:pt>
                <c:pt idx="584">
                  <c:v>8.3000000000000007</c:v>
                </c:pt>
                <c:pt idx="585">
                  <c:v>8.3000000000000007</c:v>
                </c:pt>
                <c:pt idx="586">
                  <c:v>8.3000000000000007</c:v>
                </c:pt>
                <c:pt idx="587">
                  <c:v>8.3000000000000007</c:v>
                </c:pt>
                <c:pt idx="588">
                  <c:v>8.3000000000000007</c:v>
                </c:pt>
                <c:pt idx="589">
                  <c:v>8.3000000000000007</c:v>
                </c:pt>
                <c:pt idx="590">
                  <c:v>8.3000000000000007</c:v>
                </c:pt>
                <c:pt idx="591">
                  <c:v>8.3000000000000007</c:v>
                </c:pt>
                <c:pt idx="592">
                  <c:v>8.3000000000000007</c:v>
                </c:pt>
                <c:pt idx="593">
                  <c:v>8.3000000000000007</c:v>
                </c:pt>
                <c:pt idx="594">
                  <c:v>8.3000000000000007</c:v>
                </c:pt>
                <c:pt idx="595">
                  <c:v>8.3000000000000007</c:v>
                </c:pt>
                <c:pt idx="596">
                  <c:v>8.3000000000000007</c:v>
                </c:pt>
                <c:pt idx="597">
                  <c:v>8.3000000000000007</c:v>
                </c:pt>
                <c:pt idx="598">
                  <c:v>8.3000000000000007</c:v>
                </c:pt>
                <c:pt idx="599">
                  <c:v>8.3000000000000007</c:v>
                </c:pt>
                <c:pt idx="600">
                  <c:v>8.3000000000000007</c:v>
                </c:pt>
                <c:pt idx="601">
                  <c:v>8.3000000000000007</c:v>
                </c:pt>
                <c:pt idx="602">
                  <c:v>8.3000000000000007</c:v>
                </c:pt>
                <c:pt idx="603">
                  <c:v>8.3000000000000007</c:v>
                </c:pt>
                <c:pt idx="604">
                  <c:v>8.3000000000000007</c:v>
                </c:pt>
                <c:pt idx="605">
                  <c:v>8.3000000000000007</c:v>
                </c:pt>
                <c:pt idx="606">
                  <c:v>8.3000000000000007</c:v>
                </c:pt>
                <c:pt idx="607">
                  <c:v>8.3000000000000007</c:v>
                </c:pt>
                <c:pt idx="608">
                  <c:v>8.3000000000000007</c:v>
                </c:pt>
                <c:pt idx="609">
                  <c:v>8.3000000000000007</c:v>
                </c:pt>
                <c:pt idx="610">
                  <c:v>8.3000000000000007</c:v>
                </c:pt>
                <c:pt idx="611">
                  <c:v>8.3000000000000007</c:v>
                </c:pt>
                <c:pt idx="612">
                  <c:v>8.3000000000000007</c:v>
                </c:pt>
                <c:pt idx="613">
                  <c:v>8.3000000000000007</c:v>
                </c:pt>
                <c:pt idx="614">
                  <c:v>8.3000000000000007</c:v>
                </c:pt>
                <c:pt idx="615">
                  <c:v>8.3000000000000007</c:v>
                </c:pt>
                <c:pt idx="616">
                  <c:v>8.3000000000000007</c:v>
                </c:pt>
                <c:pt idx="617">
                  <c:v>8.3000000000000007</c:v>
                </c:pt>
                <c:pt idx="618">
                  <c:v>8.3000000000000007</c:v>
                </c:pt>
                <c:pt idx="619">
                  <c:v>8.3000000000000007</c:v>
                </c:pt>
                <c:pt idx="620">
                  <c:v>8.3000000000000007</c:v>
                </c:pt>
                <c:pt idx="621">
                  <c:v>8.3000000000000007</c:v>
                </c:pt>
                <c:pt idx="622">
                  <c:v>8.3000000000000007</c:v>
                </c:pt>
                <c:pt idx="623">
                  <c:v>8.3000000000000007</c:v>
                </c:pt>
                <c:pt idx="624">
                  <c:v>8.3000000000000007</c:v>
                </c:pt>
                <c:pt idx="625">
                  <c:v>8.3000000000000007</c:v>
                </c:pt>
                <c:pt idx="626">
                  <c:v>8.3000000000000007</c:v>
                </c:pt>
                <c:pt idx="627">
                  <c:v>8.3000000000000007</c:v>
                </c:pt>
                <c:pt idx="628">
                  <c:v>8.3000000000000007</c:v>
                </c:pt>
                <c:pt idx="629">
                  <c:v>8.3000000000000007</c:v>
                </c:pt>
                <c:pt idx="630">
                  <c:v>8.3000000000000007</c:v>
                </c:pt>
                <c:pt idx="631">
                  <c:v>8.3000000000000007</c:v>
                </c:pt>
                <c:pt idx="632">
                  <c:v>8.3000000000000007</c:v>
                </c:pt>
                <c:pt idx="633">
                  <c:v>8.3000000000000007</c:v>
                </c:pt>
                <c:pt idx="634">
                  <c:v>8.3000000000000007</c:v>
                </c:pt>
                <c:pt idx="635">
                  <c:v>8.3000000000000007</c:v>
                </c:pt>
                <c:pt idx="636">
                  <c:v>8.3000000000000007</c:v>
                </c:pt>
                <c:pt idx="637">
                  <c:v>8.3000000000000007</c:v>
                </c:pt>
                <c:pt idx="638">
                  <c:v>8.3000000000000007</c:v>
                </c:pt>
                <c:pt idx="639">
                  <c:v>8.3000000000000007</c:v>
                </c:pt>
                <c:pt idx="640">
                  <c:v>8.3000000000000007</c:v>
                </c:pt>
                <c:pt idx="641">
                  <c:v>8.3000000000000007</c:v>
                </c:pt>
                <c:pt idx="642">
                  <c:v>8.3000000000000007</c:v>
                </c:pt>
                <c:pt idx="643">
                  <c:v>8.3000000000000007</c:v>
                </c:pt>
                <c:pt idx="644">
                  <c:v>8.3000000000000007</c:v>
                </c:pt>
                <c:pt idx="645">
                  <c:v>8.3000000000000007</c:v>
                </c:pt>
                <c:pt idx="646">
                  <c:v>8.3000000000000007</c:v>
                </c:pt>
                <c:pt idx="647">
                  <c:v>8.3000000000000007</c:v>
                </c:pt>
                <c:pt idx="648">
                  <c:v>8.3000000000000007</c:v>
                </c:pt>
                <c:pt idx="649">
                  <c:v>8.3000000000000007</c:v>
                </c:pt>
                <c:pt idx="650">
                  <c:v>8.3000000000000007</c:v>
                </c:pt>
                <c:pt idx="651">
                  <c:v>8.3000000000000007</c:v>
                </c:pt>
                <c:pt idx="652">
                  <c:v>8.3000000000000007</c:v>
                </c:pt>
                <c:pt idx="653">
                  <c:v>8.3000000000000007</c:v>
                </c:pt>
                <c:pt idx="654">
                  <c:v>8.3000000000000007</c:v>
                </c:pt>
                <c:pt idx="655">
                  <c:v>8.3000000000000007</c:v>
                </c:pt>
                <c:pt idx="656">
                  <c:v>8.3000000000000007</c:v>
                </c:pt>
                <c:pt idx="657">
                  <c:v>8.3000000000000007</c:v>
                </c:pt>
                <c:pt idx="658">
                  <c:v>8.3000000000000007</c:v>
                </c:pt>
                <c:pt idx="659">
                  <c:v>8.3000000000000007</c:v>
                </c:pt>
                <c:pt idx="660">
                  <c:v>8.3000000000000007</c:v>
                </c:pt>
                <c:pt idx="661">
                  <c:v>8.3000000000000007</c:v>
                </c:pt>
                <c:pt idx="662">
                  <c:v>8.3000000000000007</c:v>
                </c:pt>
                <c:pt idx="663">
                  <c:v>8.3000000000000007</c:v>
                </c:pt>
                <c:pt idx="664">
                  <c:v>8.3000000000000007</c:v>
                </c:pt>
                <c:pt idx="665">
                  <c:v>8.3000000000000007</c:v>
                </c:pt>
                <c:pt idx="666">
                  <c:v>8.3000000000000007</c:v>
                </c:pt>
                <c:pt idx="667">
                  <c:v>8.3000000000000007</c:v>
                </c:pt>
                <c:pt idx="668">
                  <c:v>8.3000000000000007</c:v>
                </c:pt>
                <c:pt idx="669">
                  <c:v>8.3000000000000007</c:v>
                </c:pt>
                <c:pt idx="670">
                  <c:v>8.3000000000000007</c:v>
                </c:pt>
                <c:pt idx="671">
                  <c:v>8.3000000000000007</c:v>
                </c:pt>
                <c:pt idx="672">
                  <c:v>8.3000000000000007</c:v>
                </c:pt>
                <c:pt idx="673">
                  <c:v>8.3000000000000007</c:v>
                </c:pt>
                <c:pt idx="674">
                  <c:v>8.3000000000000007</c:v>
                </c:pt>
                <c:pt idx="675">
                  <c:v>8.3000000000000007</c:v>
                </c:pt>
                <c:pt idx="676">
                  <c:v>8.3000000000000007</c:v>
                </c:pt>
                <c:pt idx="677">
                  <c:v>8.3000000000000007</c:v>
                </c:pt>
                <c:pt idx="678">
                  <c:v>8.3000000000000007</c:v>
                </c:pt>
                <c:pt idx="679">
                  <c:v>8.3000000000000007</c:v>
                </c:pt>
                <c:pt idx="680">
                  <c:v>8.3000000000000007</c:v>
                </c:pt>
                <c:pt idx="681">
                  <c:v>8.3000000000000007</c:v>
                </c:pt>
                <c:pt idx="682">
                  <c:v>8.3000000000000007</c:v>
                </c:pt>
                <c:pt idx="683">
                  <c:v>8.3000000000000007</c:v>
                </c:pt>
                <c:pt idx="684">
                  <c:v>8.3000000000000007</c:v>
                </c:pt>
                <c:pt idx="685">
                  <c:v>8.3000000000000007</c:v>
                </c:pt>
                <c:pt idx="686">
                  <c:v>8.3000000000000007</c:v>
                </c:pt>
                <c:pt idx="687">
                  <c:v>8.3000000000000007</c:v>
                </c:pt>
                <c:pt idx="688">
                  <c:v>8.3000000000000007</c:v>
                </c:pt>
                <c:pt idx="689">
                  <c:v>8.3000000000000007</c:v>
                </c:pt>
                <c:pt idx="690">
                  <c:v>8.3000000000000007</c:v>
                </c:pt>
                <c:pt idx="691">
                  <c:v>8.3000000000000007</c:v>
                </c:pt>
                <c:pt idx="692">
                  <c:v>8.3000000000000007</c:v>
                </c:pt>
                <c:pt idx="693">
                  <c:v>8.3000000000000007</c:v>
                </c:pt>
                <c:pt idx="694">
                  <c:v>8.3000000000000007</c:v>
                </c:pt>
                <c:pt idx="695">
                  <c:v>8.3000000000000007</c:v>
                </c:pt>
                <c:pt idx="696">
                  <c:v>8.3000000000000007</c:v>
                </c:pt>
                <c:pt idx="697">
                  <c:v>8.3000000000000007</c:v>
                </c:pt>
                <c:pt idx="698">
                  <c:v>8.3000000000000007</c:v>
                </c:pt>
                <c:pt idx="699">
                  <c:v>8.3000000000000007</c:v>
                </c:pt>
                <c:pt idx="700">
                  <c:v>8.3000000000000007</c:v>
                </c:pt>
                <c:pt idx="701">
                  <c:v>8.3000000000000007</c:v>
                </c:pt>
                <c:pt idx="702">
                  <c:v>8.3000000000000007</c:v>
                </c:pt>
                <c:pt idx="703">
                  <c:v>8.3000000000000007</c:v>
                </c:pt>
                <c:pt idx="704">
                  <c:v>8.3000000000000007</c:v>
                </c:pt>
                <c:pt idx="705">
                  <c:v>8.3000000000000007</c:v>
                </c:pt>
                <c:pt idx="706">
                  <c:v>8.3000000000000007</c:v>
                </c:pt>
                <c:pt idx="707">
                  <c:v>8.3000000000000007</c:v>
                </c:pt>
                <c:pt idx="708">
                  <c:v>8.3000000000000007</c:v>
                </c:pt>
                <c:pt idx="709">
                  <c:v>8.3000000000000007</c:v>
                </c:pt>
                <c:pt idx="710">
                  <c:v>8.3000000000000007</c:v>
                </c:pt>
                <c:pt idx="711">
                  <c:v>8.3000000000000007</c:v>
                </c:pt>
                <c:pt idx="712">
                  <c:v>8.3000000000000007</c:v>
                </c:pt>
                <c:pt idx="713">
                  <c:v>8.3000000000000007</c:v>
                </c:pt>
                <c:pt idx="714">
                  <c:v>8.3000000000000007</c:v>
                </c:pt>
                <c:pt idx="715">
                  <c:v>8.3000000000000007</c:v>
                </c:pt>
                <c:pt idx="716">
                  <c:v>8.3000000000000007</c:v>
                </c:pt>
                <c:pt idx="717">
                  <c:v>8.3000000000000007</c:v>
                </c:pt>
                <c:pt idx="718">
                  <c:v>8.3000000000000007</c:v>
                </c:pt>
                <c:pt idx="719">
                  <c:v>8.3000000000000007</c:v>
                </c:pt>
                <c:pt idx="720">
                  <c:v>8.3000000000000007</c:v>
                </c:pt>
                <c:pt idx="721">
                  <c:v>8.3000000000000007</c:v>
                </c:pt>
                <c:pt idx="722">
                  <c:v>8.3000000000000007</c:v>
                </c:pt>
                <c:pt idx="723">
                  <c:v>8.3000000000000007</c:v>
                </c:pt>
                <c:pt idx="724">
                  <c:v>8.3000000000000007</c:v>
                </c:pt>
                <c:pt idx="725">
                  <c:v>8.3000000000000007</c:v>
                </c:pt>
                <c:pt idx="726">
                  <c:v>8.3000000000000007</c:v>
                </c:pt>
                <c:pt idx="727">
                  <c:v>8.3000000000000007</c:v>
                </c:pt>
                <c:pt idx="728">
                  <c:v>8.3000000000000007</c:v>
                </c:pt>
                <c:pt idx="729">
                  <c:v>8.3000000000000007</c:v>
                </c:pt>
                <c:pt idx="730">
                  <c:v>8.3000000000000007</c:v>
                </c:pt>
                <c:pt idx="731">
                  <c:v>8.3000000000000007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5770-4C99-9C7C-D999E558CF85}"/>
            </c:ext>
          </c:extLst>
        </c:ser>
        <c:ser>
          <c:idx val="12"/>
          <c:order val="19"/>
          <c:tx>
            <c:v>MINIMO ABSOLUTO 1992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DATOS!$AK$3:$AK$734</c:f>
              <c:numCache>
                <c:formatCode>0.00</c:formatCode>
                <c:ptCount val="732"/>
                <c:pt idx="0">
                  <c:v>2.41</c:v>
                </c:pt>
                <c:pt idx="1">
                  <c:v>2.41</c:v>
                </c:pt>
                <c:pt idx="2">
                  <c:v>2.41</c:v>
                </c:pt>
                <c:pt idx="3">
                  <c:v>2.41</c:v>
                </c:pt>
                <c:pt idx="4">
                  <c:v>2.41</c:v>
                </c:pt>
                <c:pt idx="5">
                  <c:v>2.41</c:v>
                </c:pt>
                <c:pt idx="6">
                  <c:v>2.41</c:v>
                </c:pt>
                <c:pt idx="7">
                  <c:v>2.41</c:v>
                </c:pt>
                <c:pt idx="8">
                  <c:v>2.41</c:v>
                </c:pt>
                <c:pt idx="9">
                  <c:v>2.41</c:v>
                </c:pt>
                <c:pt idx="10">
                  <c:v>2.41</c:v>
                </c:pt>
                <c:pt idx="11">
                  <c:v>2.41</c:v>
                </c:pt>
                <c:pt idx="12">
                  <c:v>2.41</c:v>
                </c:pt>
                <c:pt idx="13">
                  <c:v>2.41</c:v>
                </c:pt>
                <c:pt idx="14">
                  <c:v>2.41</c:v>
                </c:pt>
                <c:pt idx="15">
                  <c:v>2.41</c:v>
                </c:pt>
                <c:pt idx="16">
                  <c:v>2.41</c:v>
                </c:pt>
                <c:pt idx="17">
                  <c:v>2.41</c:v>
                </c:pt>
                <c:pt idx="18">
                  <c:v>2.41</c:v>
                </c:pt>
                <c:pt idx="19">
                  <c:v>2.41</c:v>
                </c:pt>
                <c:pt idx="20">
                  <c:v>2.41</c:v>
                </c:pt>
                <c:pt idx="21">
                  <c:v>2.41</c:v>
                </c:pt>
                <c:pt idx="22">
                  <c:v>2.41</c:v>
                </c:pt>
                <c:pt idx="23">
                  <c:v>2.41</c:v>
                </c:pt>
                <c:pt idx="24">
                  <c:v>2.41</c:v>
                </c:pt>
                <c:pt idx="25">
                  <c:v>2.41</c:v>
                </c:pt>
                <c:pt idx="26">
                  <c:v>2.41</c:v>
                </c:pt>
                <c:pt idx="27">
                  <c:v>2.41</c:v>
                </c:pt>
                <c:pt idx="28">
                  <c:v>2.41</c:v>
                </c:pt>
                <c:pt idx="29">
                  <c:v>2.41</c:v>
                </c:pt>
                <c:pt idx="30">
                  <c:v>2.41</c:v>
                </c:pt>
                <c:pt idx="31">
                  <c:v>2.41</c:v>
                </c:pt>
                <c:pt idx="32">
                  <c:v>2.41</c:v>
                </c:pt>
                <c:pt idx="33">
                  <c:v>2.41</c:v>
                </c:pt>
                <c:pt idx="34">
                  <c:v>2.41</c:v>
                </c:pt>
                <c:pt idx="35">
                  <c:v>2.41</c:v>
                </c:pt>
                <c:pt idx="36">
                  <c:v>2.41</c:v>
                </c:pt>
                <c:pt idx="37">
                  <c:v>2.41</c:v>
                </c:pt>
                <c:pt idx="38">
                  <c:v>2.41</c:v>
                </c:pt>
                <c:pt idx="39">
                  <c:v>2.41</c:v>
                </c:pt>
                <c:pt idx="40">
                  <c:v>2.41</c:v>
                </c:pt>
                <c:pt idx="41">
                  <c:v>2.41</c:v>
                </c:pt>
                <c:pt idx="42">
                  <c:v>2.41</c:v>
                </c:pt>
                <c:pt idx="43">
                  <c:v>2.41</c:v>
                </c:pt>
                <c:pt idx="44">
                  <c:v>2.41</c:v>
                </c:pt>
                <c:pt idx="45">
                  <c:v>2.41</c:v>
                </c:pt>
                <c:pt idx="46">
                  <c:v>2.41</c:v>
                </c:pt>
                <c:pt idx="47">
                  <c:v>2.41</c:v>
                </c:pt>
                <c:pt idx="48">
                  <c:v>2.41</c:v>
                </c:pt>
                <c:pt idx="49">
                  <c:v>2.41</c:v>
                </c:pt>
                <c:pt idx="50">
                  <c:v>2.41</c:v>
                </c:pt>
                <c:pt idx="51">
                  <c:v>2.41</c:v>
                </c:pt>
                <c:pt idx="52">
                  <c:v>2.41</c:v>
                </c:pt>
                <c:pt idx="53">
                  <c:v>2.41</c:v>
                </c:pt>
                <c:pt idx="54">
                  <c:v>2.41</c:v>
                </c:pt>
                <c:pt idx="55">
                  <c:v>2.41</c:v>
                </c:pt>
                <c:pt idx="56">
                  <c:v>2.41</c:v>
                </c:pt>
                <c:pt idx="57">
                  <c:v>2.41</c:v>
                </c:pt>
                <c:pt idx="58">
                  <c:v>2.41</c:v>
                </c:pt>
                <c:pt idx="59">
                  <c:v>2.41</c:v>
                </c:pt>
                <c:pt idx="60">
                  <c:v>2.41</c:v>
                </c:pt>
                <c:pt idx="61">
                  <c:v>2.41</c:v>
                </c:pt>
                <c:pt idx="62">
                  <c:v>2.41</c:v>
                </c:pt>
                <c:pt idx="63">
                  <c:v>2.41</c:v>
                </c:pt>
                <c:pt idx="64">
                  <c:v>2.41</c:v>
                </c:pt>
                <c:pt idx="65">
                  <c:v>2.41</c:v>
                </c:pt>
                <c:pt idx="66">
                  <c:v>2.41</c:v>
                </c:pt>
                <c:pt idx="67">
                  <c:v>2.41</c:v>
                </c:pt>
                <c:pt idx="68">
                  <c:v>2.41</c:v>
                </c:pt>
                <c:pt idx="69">
                  <c:v>2.41</c:v>
                </c:pt>
                <c:pt idx="70">
                  <c:v>2.41</c:v>
                </c:pt>
                <c:pt idx="71">
                  <c:v>2.41</c:v>
                </c:pt>
                <c:pt idx="72">
                  <c:v>2.41</c:v>
                </c:pt>
                <c:pt idx="73">
                  <c:v>2.41</c:v>
                </c:pt>
                <c:pt idx="74">
                  <c:v>2.41</c:v>
                </c:pt>
                <c:pt idx="75">
                  <c:v>2.41</c:v>
                </c:pt>
                <c:pt idx="76">
                  <c:v>2.41</c:v>
                </c:pt>
                <c:pt idx="77">
                  <c:v>2.41</c:v>
                </c:pt>
                <c:pt idx="78">
                  <c:v>2.41</c:v>
                </c:pt>
                <c:pt idx="79">
                  <c:v>2.41</c:v>
                </c:pt>
                <c:pt idx="80">
                  <c:v>2.41</c:v>
                </c:pt>
                <c:pt idx="81">
                  <c:v>2.41</c:v>
                </c:pt>
                <c:pt idx="82">
                  <c:v>2.41</c:v>
                </c:pt>
                <c:pt idx="83">
                  <c:v>2.41</c:v>
                </c:pt>
                <c:pt idx="84">
                  <c:v>2.41</c:v>
                </c:pt>
                <c:pt idx="85">
                  <c:v>2.41</c:v>
                </c:pt>
                <c:pt idx="86">
                  <c:v>2.41</c:v>
                </c:pt>
                <c:pt idx="87">
                  <c:v>2.41</c:v>
                </c:pt>
                <c:pt idx="88">
                  <c:v>2.41</c:v>
                </c:pt>
                <c:pt idx="89">
                  <c:v>2.41</c:v>
                </c:pt>
                <c:pt idx="90">
                  <c:v>2.41</c:v>
                </c:pt>
                <c:pt idx="91">
                  <c:v>2.41</c:v>
                </c:pt>
                <c:pt idx="92">
                  <c:v>2.41</c:v>
                </c:pt>
                <c:pt idx="93">
                  <c:v>2.41</c:v>
                </c:pt>
                <c:pt idx="94">
                  <c:v>2.41</c:v>
                </c:pt>
                <c:pt idx="95">
                  <c:v>2.41</c:v>
                </c:pt>
                <c:pt idx="96">
                  <c:v>2.41</c:v>
                </c:pt>
                <c:pt idx="97">
                  <c:v>2.41</c:v>
                </c:pt>
                <c:pt idx="98">
                  <c:v>2.41</c:v>
                </c:pt>
                <c:pt idx="99">
                  <c:v>2.41</c:v>
                </c:pt>
                <c:pt idx="100">
                  <c:v>2.41</c:v>
                </c:pt>
                <c:pt idx="101">
                  <c:v>2.41</c:v>
                </c:pt>
                <c:pt idx="102">
                  <c:v>2.41</c:v>
                </c:pt>
                <c:pt idx="103">
                  <c:v>2.41</c:v>
                </c:pt>
                <c:pt idx="104">
                  <c:v>2.41</c:v>
                </c:pt>
                <c:pt idx="105">
                  <c:v>2.41</c:v>
                </c:pt>
                <c:pt idx="106">
                  <c:v>2.41</c:v>
                </c:pt>
                <c:pt idx="107">
                  <c:v>2.41</c:v>
                </c:pt>
                <c:pt idx="108">
                  <c:v>2.41</c:v>
                </c:pt>
                <c:pt idx="109">
                  <c:v>2.41</c:v>
                </c:pt>
                <c:pt idx="110">
                  <c:v>2.41</c:v>
                </c:pt>
                <c:pt idx="111">
                  <c:v>2.41</c:v>
                </c:pt>
                <c:pt idx="112">
                  <c:v>2.41</c:v>
                </c:pt>
                <c:pt idx="113">
                  <c:v>2.41</c:v>
                </c:pt>
                <c:pt idx="114">
                  <c:v>2.41</c:v>
                </c:pt>
                <c:pt idx="115">
                  <c:v>2.41</c:v>
                </c:pt>
                <c:pt idx="116">
                  <c:v>2.41</c:v>
                </c:pt>
                <c:pt idx="117">
                  <c:v>2.41</c:v>
                </c:pt>
                <c:pt idx="118">
                  <c:v>2.41</c:v>
                </c:pt>
                <c:pt idx="119">
                  <c:v>2.41</c:v>
                </c:pt>
                <c:pt idx="120">
                  <c:v>2.41</c:v>
                </c:pt>
                <c:pt idx="121">
                  <c:v>2.41</c:v>
                </c:pt>
                <c:pt idx="122">
                  <c:v>2.41</c:v>
                </c:pt>
                <c:pt idx="123">
                  <c:v>2.41</c:v>
                </c:pt>
                <c:pt idx="124">
                  <c:v>2.41</c:v>
                </c:pt>
                <c:pt idx="125">
                  <c:v>2.41</c:v>
                </c:pt>
                <c:pt idx="126">
                  <c:v>2.41</c:v>
                </c:pt>
                <c:pt idx="127">
                  <c:v>2.41</c:v>
                </c:pt>
                <c:pt idx="128">
                  <c:v>2.41</c:v>
                </c:pt>
                <c:pt idx="129">
                  <c:v>2.41</c:v>
                </c:pt>
                <c:pt idx="130">
                  <c:v>2.41</c:v>
                </c:pt>
                <c:pt idx="131">
                  <c:v>2.41</c:v>
                </c:pt>
                <c:pt idx="132">
                  <c:v>2.41</c:v>
                </c:pt>
                <c:pt idx="133">
                  <c:v>2.41</c:v>
                </c:pt>
                <c:pt idx="134">
                  <c:v>2.41</c:v>
                </c:pt>
                <c:pt idx="135">
                  <c:v>2.41</c:v>
                </c:pt>
                <c:pt idx="136">
                  <c:v>2.41</c:v>
                </c:pt>
                <c:pt idx="137">
                  <c:v>2.41</c:v>
                </c:pt>
                <c:pt idx="138">
                  <c:v>2.41</c:v>
                </c:pt>
                <c:pt idx="139">
                  <c:v>2.41</c:v>
                </c:pt>
                <c:pt idx="140">
                  <c:v>2.41</c:v>
                </c:pt>
                <c:pt idx="141">
                  <c:v>2.41</c:v>
                </c:pt>
                <c:pt idx="142">
                  <c:v>2.41</c:v>
                </c:pt>
                <c:pt idx="143">
                  <c:v>2.41</c:v>
                </c:pt>
                <c:pt idx="144">
                  <c:v>2.41</c:v>
                </c:pt>
                <c:pt idx="145">
                  <c:v>2.41</c:v>
                </c:pt>
                <c:pt idx="146">
                  <c:v>2.41</c:v>
                </c:pt>
                <c:pt idx="147">
                  <c:v>2.41</c:v>
                </c:pt>
                <c:pt idx="148">
                  <c:v>2.41</c:v>
                </c:pt>
                <c:pt idx="149">
                  <c:v>2.41</c:v>
                </c:pt>
                <c:pt idx="150">
                  <c:v>2.41</c:v>
                </c:pt>
                <c:pt idx="151">
                  <c:v>2.41</c:v>
                </c:pt>
                <c:pt idx="152">
                  <c:v>2.41</c:v>
                </c:pt>
                <c:pt idx="153">
                  <c:v>2.41</c:v>
                </c:pt>
                <c:pt idx="154">
                  <c:v>2.41</c:v>
                </c:pt>
                <c:pt idx="155">
                  <c:v>2.41</c:v>
                </c:pt>
                <c:pt idx="156">
                  <c:v>2.41</c:v>
                </c:pt>
                <c:pt idx="157">
                  <c:v>2.41</c:v>
                </c:pt>
                <c:pt idx="158">
                  <c:v>2.41</c:v>
                </c:pt>
                <c:pt idx="159">
                  <c:v>2.41</c:v>
                </c:pt>
                <c:pt idx="160">
                  <c:v>2.41</c:v>
                </c:pt>
                <c:pt idx="161">
                  <c:v>2.41</c:v>
                </c:pt>
                <c:pt idx="162">
                  <c:v>2.41</c:v>
                </c:pt>
                <c:pt idx="163">
                  <c:v>2.41</c:v>
                </c:pt>
                <c:pt idx="164">
                  <c:v>2.41</c:v>
                </c:pt>
                <c:pt idx="165">
                  <c:v>2.41</c:v>
                </c:pt>
                <c:pt idx="166">
                  <c:v>2.41</c:v>
                </c:pt>
                <c:pt idx="167">
                  <c:v>2.41</c:v>
                </c:pt>
                <c:pt idx="168">
                  <c:v>2.41</c:v>
                </c:pt>
                <c:pt idx="169">
                  <c:v>2.41</c:v>
                </c:pt>
                <c:pt idx="170">
                  <c:v>2.41</c:v>
                </c:pt>
                <c:pt idx="171">
                  <c:v>2.41</c:v>
                </c:pt>
                <c:pt idx="172">
                  <c:v>2.41</c:v>
                </c:pt>
                <c:pt idx="173">
                  <c:v>2.41</c:v>
                </c:pt>
                <c:pt idx="174">
                  <c:v>2.41</c:v>
                </c:pt>
                <c:pt idx="175">
                  <c:v>2.41</c:v>
                </c:pt>
                <c:pt idx="176">
                  <c:v>2.41</c:v>
                </c:pt>
                <c:pt idx="177">
                  <c:v>2.41</c:v>
                </c:pt>
                <c:pt idx="178">
                  <c:v>2.41</c:v>
                </c:pt>
                <c:pt idx="179">
                  <c:v>2.41</c:v>
                </c:pt>
                <c:pt idx="180">
                  <c:v>2.41</c:v>
                </c:pt>
                <c:pt idx="181">
                  <c:v>2.41</c:v>
                </c:pt>
                <c:pt idx="182">
                  <c:v>2.41</c:v>
                </c:pt>
                <c:pt idx="183">
                  <c:v>2.41</c:v>
                </c:pt>
                <c:pt idx="184">
                  <c:v>2.41</c:v>
                </c:pt>
                <c:pt idx="185">
                  <c:v>2.41</c:v>
                </c:pt>
                <c:pt idx="186">
                  <c:v>2.41</c:v>
                </c:pt>
                <c:pt idx="187">
                  <c:v>2.41</c:v>
                </c:pt>
                <c:pt idx="188">
                  <c:v>2.41</c:v>
                </c:pt>
                <c:pt idx="189">
                  <c:v>2.41</c:v>
                </c:pt>
                <c:pt idx="190">
                  <c:v>2.41</c:v>
                </c:pt>
                <c:pt idx="191">
                  <c:v>2.41</c:v>
                </c:pt>
                <c:pt idx="192">
                  <c:v>2.41</c:v>
                </c:pt>
                <c:pt idx="193">
                  <c:v>2.41</c:v>
                </c:pt>
                <c:pt idx="194">
                  <c:v>2.41</c:v>
                </c:pt>
                <c:pt idx="195">
                  <c:v>2.41</c:v>
                </c:pt>
                <c:pt idx="196">
                  <c:v>2.41</c:v>
                </c:pt>
                <c:pt idx="197">
                  <c:v>2.41</c:v>
                </c:pt>
                <c:pt idx="198">
                  <c:v>2.41</c:v>
                </c:pt>
                <c:pt idx="199">
                  <c:v>2.41</c:v>
                </c:pt>
                <c:pt idx="200">
                  <c:v>2.41</c:v>
                </c:pt>
                <c:pt idx="201">
                  <c:v>2.41</c:v>
                </c:pt>
                <c:pt idx="202">
                  <c:v>2.41</c:v>
                </c:pt>
                <c:pt idx="203">
                  <c:v>2.41</c:v>
                </c:pt>
                <c:pt idx="204">
                  <c:v>2.41</c:v>
                </c:pt>
                <c:pt idx="205">
                  <c:v>2.41</c:v>
                </c:pt>
                <c:pt idx="206">
                  <c:v>2.41</c:v>
                </c:pt>
                <c:pt idx="207">
                  <c:v>2.41</c:v>
                </c:pt>
                <c:pt idx="208">
                  <c:v>2.41</c:v>
                </c:pt>
                <c:pt idx="209">
                  <c:v>2.41</c:v>
                </c:pt>
                <c:pt idx="210">
                  <c:v>2.41</c:v>
                </c:pt>
                <c:pt idx="211">
                  <c:v>2.41</c:v>
                </c:pt>
                <c:pt idx="212">
                  <c:v>2.41</c:v>
                </c:pt>
                <c:pt idx="213">
                  <c:v>2.41</c:v>
                </c:pt>
                <c:pt idx="214">
                  <c:v>2.41</c:v>
                </c:pt>
                <c:pt idx="215">
                  <c:v>2.41</c:v>
                </c:pt>
                <c:pt idx="216">
                  <c:v>2.41</c:v>
                </c:pt>
                <c:pt idx="217">
                  <c:v>2.41</c:v>
                </c:pt>
                <c:pt idx="218">
                  <c:v>2.41</c:v>
                </c:pt>
                <c:pt idx="219">
                  <c:v>2.41</c:v>
                </c:pt>
                <c:pt idx="220">
                  <c:v>2.41</c:v>
                </c:pt>
                <c:pt idx="221">
                  <c:v>2.41</c:v>
                </c:pt>
                <c:pt idx="222">
                  <c:v>2.41</c:v>
                </c:pt>
                <c:pt idx="223">
                  <c:v>2.41</c:v>
                </c:pt>
                <c:pt idx="224">
                  <c:v>2.41</c:v>
                </c:pt>
                <c:pt idx="225">
                  <c:v>2.41</c:v>
                </c:pt>
                <c:pt idx="226">
                  <c:v>2.41</c:v>
                </c:pt>
                <c:pt idx="227">
                  <c:v>2.41</c:v>
                </c:pt>
                <c:pt idx="228">
                  <c:v>2.41</c:v>
                </c:pt>
                <c:pt idx="229">
                  <c:v>2.41</c:v>
                </c:pt>
                <c:pt idx="230">
                  <c:v>2.41</c:v>
                </c:pt>
                <c:pt idx="231">
                  <c:v>2.41</c:v>
                </c:pt>
                <c:pt idx="232">
                  <c:v>2.41</c:v>
                </c:pt>
                <c:pt idx="233">
                  <c:v>2.41</c:v>
                </c:pt>
                <c:pt idx="234">
                  <c:v>2.41</c:v>
                </c:pt>
                <c:pt idx="235">
                  <c:v>2.41</c:v>
                </c:pt>
                <c:pt idx="236">
                  <c:v>2.41</c:v>
                </c:pt>
                <c:pt idx="237">
                  <c:v>2.41</c:v>
                </c:pt>
                <c:pt idx="238">
                  <c:v>2.41</c:v>
                </c:pt>
                <c:pt idx="239">
                  <c:v>2.41</c:v>
                </c:pt>
                <c:pt idx="240">
                  <c:v>2.41</c:v>
                </c:pt>
                <c:pt idx="241">
                  <c:v>2.41</c:v>
                </c:pt>
                <c:pt idx="242">
                  <c:v>2.41</c:v>
                </c:pt>
                <c:pt idx="243">
                  <c:v>2.41</c:v>
                </c:pt>
                <c:pt idx="244">
                  <c:v>2.41</c:v>
                </c:pt>
                <c:pt idx="245">
                  <c:v>2.41</c:v>
                </c:pt>
                <c:pt idx="246">
                  <c:v>2.41</c:v>
                </c:pt>
                <c:pt idx="247">
                  <c:v>2.41</c:v>
                </c:pt>
                <c:pt idx="248">
                  <c:v>2.41</c:v>
                </c:pt>
                <c:pt idx="249">
                  <c:v>2.41</c:v>
                </c:pt>
                <c:pt idx="250">
                  <c:v>2.41</c:v>
                </c:pt>
                <c:pt idx="251">
                  <c:v>2.41</c:v>
                </c:pt>
                <c:pt idx="252">
                  <c:v>2.41</c:v>
                </c:pt>
                <c:pt idx="253">
                  <c:v>2.41</c:v>
                </c:pt>
                <c:pt idx="254">
                  <c:v>2.41</c:v>
                </c:pt>
                <c:pt idx="255">
                  <c:v>2.41</c:v>
                </c:pt>
                <c:pt idx="256">
                  <c:v>2.41</c:v>
                </c:pt>
                <c:pt idx="257">
                  <c:v>2.41</c:v>
                </c:pt>
                <c:pt idx="258">
                  <c:v>2.41</c:v>
                </c:pt>
                <c:pt idx="259">
                  <c:v>2.41</c:v>
                </c:pt>
                <c:pt idx="260">
                  <c:v>2.41</c:v>
                </c:pt>
                <c:pt idx="261">
                  <c:v>2.41</c:v>
                </c:pt>
                <c:pt idx="262">
                  <c:v>2.41</c:v>
                </c:pt>
                <c:pt idx="263">
                  <c:v>2.41</c:v>
                </c:pt>
                <c:pt idx="264">
                  <c:v>2.41</c:v>
                </c:pt>
                <c:pt idx="265">
                  <c:v>2.41</c:v>
                </c:pt>
                <c:pt idx="266">
                  <c:v>2.41</c:v>
                </c:pt>
                <c:pt idx="267">
                  <c:v>2.41</c:v>
                </c:pt>
                <c:pt idx="268">
                  <c:v>2.41</c:v>
                </c:pt>
                <c:pt idx="269">
                  <c:v>2.41</c:v>
                </c:pt>
                <c:pt idx="270">
                  <c:v>2.41</c:v>
                </c:pt>
                <c:pt idx="271">
                  <c:v>2.41</c:v>
                </c:pt>
                <c:pt idx="272">
                  <c:v>2.41</c:v>
                </c:pt>
                <c:pt idx="273">
                  <c:v>2.41</c:v>
                </c:pt>
                <c:pt idx="274">
                  <c:v>2.41</c:v>
                </c:pt>
                <c:pt idx="275">
                  <c:v>2.41</c:v>
                </c:pt>
                <c:pt idx="276">
                  <c:v>2.41</c:v>
                </c:pt>
                <c:pt idx="277">
                  <c:v>2.41</c:v>
                </c:pt>
                <c:pt idx="278">
                  <c:v>2.41</c:v>
                </c:pt>
                <c:pt idx="279">
                  <c:v>2.41</c:v>
                </c:pt>
                <c:pt idx="280">
                  <c:v>2.41</c:v>
                </c:pt>
                <c:pt idx="281">
                  <c:v>2.41</c:v>
                </c:pt>
                <c:pt idx="282">
                  <c:v>2.41</c:v>
                </c:pt>
                <c:pt idx="283">
                  <c:v>2.41</c:v>
                </c:pt>
                <c:pt idx="284">
                  <c:v>2.41</c:v>
                </c:pt>
                <c:pt idx="285">
                  <c:v>2.41</c:v>
                </c:pt>
                <c:pt idx="286">
                  <c:v>2.41</c:v>
                </c:pt>
                <c:pt idx="287">
                  <c:v>2.41</c:v>
                </c:pt>
                <c:pt idx="288">
                  <c:v>2.41</c:v>
                </c:pt>
                <c:pt idx="289">
                  <c:v>2.41</c:v>
                </c:pt>
                <c:pt idx="290">
                  <c:v>2.41</c:v>
                </c:pt>
                <c:pt idx="291">
                  <c:v>2.41</c:v>
                </c:pt>
                <c:pt idx="292">
                  <c:v>2.41</c:v>
                </c:pt>
                <c:pt idx="293">
                  <c:v>2.41</c:v>
                </c:pt>
                <c:pt idx="294">
                  <c:v>2.41</c:v>
                </c:pt>
                <c:pt idx="295">
                  <c:v>2.41</c:v>
                </c:pt>
                <c:pt idx="296">
                  <c:v>2.41</c:v>
                </c:pt>
                <c:pt idx="297">
                  <c:v>2.41</c:v>
                </c:pt>
                <c:pt idx="298">
                  <c:v>2.41</c:v>
                </c:pt>
                <c:pt idx="299">
                  <c:v>2.41</c:v>
                </c:pt>
                <c:pt idx="300">
                  <c:v>2.41</c:v>
                </c:pt>
                <c:pt idx="301">
                  <c:v>2.41</c:v>
                </c:pt>
                <c:pt idx="302">
                  <c:v>2.41</c:v>
                </c:pt>
                <c:pt idx="303">
                  <c:v>2.41</c:v>
                </c:pt>
                <c:pt idx="304">
                  <c:v>2.41</c:v>
                </c:pt>
                <c:pt idx="305">
                  <c:v>2.41</c:v>
                </c:pt>
                <c:pt idx="306">
                  <c:v>2.41</c:v>
                </c:pt>
                <c:pt idx="307">
                  <c:v>2.41</c:v>
                </c:pt>
                <c:pt idx="308">
                  <c:v>2.41</c:v>
                </c:pt>
                <c:pt idx="309">
                  <c:v>2.41</c:v>
                </c:pt>
                <c:pt idx="310">
                  <c:v>2.41</c:v>
                </c:pt>
                <c:pt idx="311">
                  <c:v>2.41</c:v>
                </c:pt>
                <c:pt idx="312">
                  <c:v>2.41</c:v>
                </c:pt>
                <c:pt idx="313">
                  <c:v>2.41</c:v>
                </c:pt>
                <c:pt idx="314">
                  <c:v>2.41</c:v>
                </c:pt>
                <c:pt idx="315">
                  <c:v>2.41</c:v>
                </c:pt>
                <c:pt idx="316">
                  <c:v>2.41</c:v>
                </c:pt>
                <c:pt idx="317">
                  <c:v>2.41</c:v>
                </c:pt>
                <c:pt idx="318">
                  <c:v>2.41</c:v>
                </c:pt>
                <c:pt idx="319">
                  <c:v>2.41</c:v>
                </c:pt>
                <c:pt idx="320">
                  <c:v>2.41</c:v>
                </c:pt>
                <c:pt idx="321">
                  <c:v>2.41</c:v>
                </c:pt>
                <c:pt idx="322">
                  <c:v>2.41</c:v>
                </c:pt>
                <c:pt idx="323">
                  <c:v>2.41</c:v>
                </c:pt>
                <c:pt idx="324">
                  <c:v>2.41</c:v>
                </c:pt>
                <c:pt idx="325">
                  <c:v>2.41</c:v>
                </c:pt>
                <c:pt idx="326">
                  <c:v>2.41</c:v>
                </c:pt>
                <c:pt idx="327">
                  <c:v>2.41</c:v>
                </c:pt>
                <c:pt idx="328">
                  <c:v>2.41</c:v>
                </c:pt>
                <c:pt idx="329">
                  <c:v>2.41</c:v>
                </c:pt>
                <c:pt idx="330">
                  <c:v>2.41</c:v>
                </c:pt>
                <c:pt idx="331">
                  <c:v>2.41</c:v>
                </c:pt>
                <c:pt idx="332">
                  <c:v>2.41</c:v>
                </c:pt>
                <c:pt idx="333">
                  <c:v>2.41</c:v>
                </c:pt>
                <c:pt idx="334">
                  <c:v>2.41</c:v>
                </c:pt>
                <c:pt idx="335">
                  <c:v>2.41</c:v>
                </c:pt>
                <c:pt idx="336">
                  <c:v>2.41</c:v>
                </c:pt>
                <c:pt idx="337">
                  <c:v>2.41</c:v>
                </c:pt>
                <c:pt idx="338">
                  <c:v>2.41</c:v>
                </c:pt>
                <c:pt idx="339">
                  <c:v>2.41</c:v>
                </c:pt>
                <c:pt idx="340">
                  <c:v>2.41</c:v>
                </c:pt>
                <c:pt idx="341">
                  <c:v>2.41</c:v>
                </c:pt>
                <c:pt idx="342">
                  <c:v>2.41</c:v>
                </c:pt>
                <c:pt idx="343">
                  <c:v>2.41</c:v>
                </c:pt>
                <c:pt idx="344">
                  <c:v>2.41</c:v>
                </c:pt>
                <c:pt idx="345">
                  <c:v>2.41</c:v>
                </c:pt>
                <c:pt idx="346">
                  <c:v>2.41</c:v>
                </c:pt>
                <c:pt idx="347">
                  <c:v>2.41</c:v>
                </c:pt>
                <c:pt idx="348">
                  <c:v>2.41</c:v>
                </c:pt>
                <c:pt idx="349">
                  <c:v>2.41</c:v>
                </c:pt>
                <c:pt idx="350">
                  <c:v>2.41</c:v>
                </c:pt>
                <c:pt idx="351">
                  <c:v>2.41</c:v>
                </c:pt>
                <c:pt idx="352">
                  <c:v>2.41</c:v>
                </c:pt>
                <c:pt idx="353">
                  <c:v>2.41</c:v>
                </c:pt>
                <c:pt idx="354">
                  <c:v>2.41</c:v>
                </c:pt>
                <c:pt idx="355">
                  <c:v>2.41</c:v>
                </c:pt>
                <c:pt idx="356">
                  <c:v>2.41</c:v>
                </c:pt>
                <c:pt idx="357">
                  <c:v>2.41</c:v>
                </c:pt>
                <c:pt idx="358">
                  <c:v>2.41</c:v>
                </c:pt>
                <c:pt idx="359">
                  <c:v>2.41</c:v>
                </c:pt>
                <c:pt idx="360">
                  <c:v>2.41</c:v>
                </c:pt>
                <c:pt idx="361">
                  <c:v>2.41</c:v>
                </c:pt>
                <c:pt idx="362">
                  <c:v>2.41</c:v>
                </c:pt>
                <c:pt idx="363">
                  <c:v>2.41</c:v>
                </c:pt>
                <c:pt idx="364">
                  <c:v>2.41</c:v>
                </c:pt>
                <c:pt idx="365">
                  <c:v>2.41</c:v>
                </c:pt>
                <c:pt idx="366">
                  <c:v>2.41</c:v>
                </c:pt>
                <c:pt idx="367">
                  <c:v>2.41</c:v>
                </c:pt>
                <c:pt idx="368">
                  <c:v>2.41</c:v>
                </c:pt>
                <c:pt idx="369">
                  <c:v>2.41</c:v>
                </c:pt>
                <c:pt idx="370">
                  <c:v>2.41</c:v>
                </c:pt>
                <c:pt idx="371">
                  <c:v>2.41</c:v>
                </c:pt>
                <c:pt idx="372">
                  <c:v>2.41</c:v>
                </c:pt>
                <c:pt idx="373">
                  <c:v>2.41</c:v>
                </c:pt>
                <c:pt idx="374">
                  <c:v>2.41</c:v>
                </c:pt>
                <c:pt idx="375">
                  <c:v>2.41</c:v>
                </c:pt>
                <c:pt idx="376">
                  <c:v>2.41</c:v>
                </c:pt>
                <c:pt idx="377">
                  <c:v>2.41</c:v>
                </c:pt>
                <c:pt idx="378">
                  <c:v>2.41</c:v>
                </c:pt>
                <c:pt idx="379">
                  <c:v>2.41</c:v>
                </c:pt>
                <c:pt idx="380">
                  <c:v>2.41</c:v>
                </c:pt>
                <c:pt idx="381">
                  <c:v>2.41</c:v>
                </c:pt>
                <c:pt idx="382">
                  <c:v>2.41</c:v>
                </c:pt>
                <c:pt idx="383">
                  <c:v>2.41</c:v>
                </c:pt>
                <c:pt idx="384">
                  <c:v>2.41</c:v>
                </c:pt>
                <c:pt idx="385">
                  <c:v>2.41</c:v>
                </c:pt>
                <c:pt idx="386">
                  <c:v>2.41</c:v>
                </c:pt>
                <c:pt idx="387">
                  <c:v>2.41</c:v>
                </c:pt>
                <c:pt idx="388">
                  <c:v>2.41</c:v>
                </c:pt>
                <c:pt idx="389">
                  <c:v>2.41</c:v>
                </c:pt>
                <c:pt idx="390">
                  <c:v>2.41</c:v>
                </c:pt>
                <c:pt idx="391">
                  <c:v>2.41</c:v>
                </c:pt>
                <c:pt idx="392">
                  <c:v>2.41</c:v>
                </c:pt>
                <c:pt idx="393">
                  <c:v>2.41</c:v>
                </c:pt>
                <c:pt idx="394">
                  <c:v>2.41</c:v>
                </c:pt>
                <c:pt idx="395">
                  <c:v>2.41</c:v>
                </c:pt>
                <c:pt idx="396">
                  <c:v>2.41</c:v>
                </c:pt>
                <c:pt idx="397">
                  <c:v>2.41</c:v>
                </c:pt>
                <c:pt idx="398">
                  <c:v>2.41</c:v>
                </c:pt>
                <c:pt idx="399">
                  <c:v>2.41</c:v>
                </c:pt>
                <c:pt idx="400">
                  <c:v>2.41</c:v>
                </c:pt>
                <c:pt idx="401">
                  <c:v>2.41</c:v>
                </c:pt>
                <c:pt idx="402">
                  <c:v>2.41</c:v>
                </c:pt>
                <c:pt idx="403">
                  <c:v>2.41</c:v>
                </c:pt>
                <c:pt idx="404">
                  <c:v>2.41</c:v>
                </c:pt>
                <c:pt idx="405">
                  <c:v>2.41</c:v>
                </c:pt>
                <c:pt idx="406">
                  <c:v>2.41</c:v>
                </c:pt>
                <c:pt idx="407">
                  <c:v>2.41</c:v>
                </c:pt>
                <c:pt idx="408">
                  <c:v>2.41</c:v>
                </c:pt>
                <c:pt idx="409">
                  <c:v>2.41</c:v>
                </c:pt>
                <c:pt idx="410">
                  <c:v>2.41</c:v>
                </c:pt>
                <c:pt idx="411">
                  <c:v>2.41</c:v>
                </c:pt>
                <c:pt idx="412">
                  <c:v>2.41</c:v>
                </c:pt>
                <c:pt idx="413">
                  <c:v>2.41</c:v>
                </c:pt>
                <c:pt idx="414">
                  <c:v>2.41</c:v>
                </c:pt>
                <c:pt idx="415">
                  <c:v>2.41</c:v>
                </c:pt>
                <c:pt idx="416">
                  <c:v>2.41</c:v>
                </c:pt>
                <c:pt idx="417">
                  <c:v>2.41</c:v>
                </c:pt>
                <c:pt idx="418">
                  <c:v>2.41</c:v>
                </c:pt>
                <c:pt idx="419">
                  <c:v>2.41</c:v>
                </c:pt>
                <c:pt idx="420">
                  <c:v>2.41</c:v>
                </c:pt>
                <c:pt idx="421">
                  <c:v>2.41</c:v>
                </c:pt>
                <c:pt idx="422">
                  <c:v>2.41</c:v>
                </c:pt>
                <c:pt idx="423">
                  <c:v>2.41</c:v>
                </c:pt>
                <c:pt idx="424">
                  <c:v>2.41</c:v>
                </c:pt>
                <c:pt idx="425">
                  <c:v>2.41</c:v>
                </c:pt>
                <c:pt idx="426">
                  <c:v>2.41</c:v>
                </c:pt>
                <c:pt idx="427">
                  <c:v>2.41</c:v>
                </c:pt>
                <c:pt idx="428">
                  <c:v>2.41</c:v>
                </c:pt>
                <c:pt idx="429">
                  <c:v>2.41</c:v>
                </c:pt>
                <c:pt idx="430">
                  <c:v>2.41</c:v>
                </c:pt>
                <c:pt idx="431">
                  <c:v>2.41</c:v>
                </c:pt>
                <c:pt idx="432">
                  <c:v>2.41</c:v>
                </c:pt>
                <c:pt idx="433">
                  <c:v>2.41</c:v>
                </c:pt>
                <c:pt idx="434">
                  <c:v>2.41</c:v>
                </c:pt>
                <c:pt idx="435">
                  <c:v>2.41</c:v>
                </c:pt>
                <c:pt idx="436">
                  <c:v>2.41</c:v>
                </c:pt>
                <c:pt idx="437">
                  <c:v>2.41</c:v>
                </c:pt>
                <c:pt idx="438">
                  <c:v>2.41</c:v>
                </c:pt>
                <c:pt idx="439">
                  <c:v>2.41</c:v>
                </c:pt>
                <c:pt idx="440">
                  <c:v>2.41</c:v>
                </c:pt>
                <c:pt idx="441">
                  <c:v>2.41</c:v>
                </c:pt>
                <c:pt idx="442">
                  <c:v>2.41</c:v>
                </c:pt>
                <c:pt idx="443">
                  <c:v>2.41</c:v>
                </c:pt>
                <c:pt idx="444">
                  <c:v>2.41</c:v>
                </c:pt>
                <c:pt idx="445">
                  <c:v>2.41</c:v>
                </c:pt>
                <c:pt idx="446">
                  <c:v>2.41</c:v>
                </c:pt>
                <c:pt idx="447">
                  <c:v>2.41</c:v>
                </c:pt>
                <c:pt idx="448">
                  <c:v>2.41</c:v>
                </c:pt>
                <c:pt idx="449">
                  <c:v>2.41</c:v>
                </c:pt>
                <c:pt idx="450">
                  <c:v>2.41</c:v>
                </c:pt>
                <c:pt idx="451">
                  <c:v>2.41</c:v>
                </c:pt>
                <c:pt idx="452">
                  <c:v>2.41</c:v>
                </c:pt>
                <c:pt idx="453">
                  <c:v>2.41</c:v>
                </c:pt>
                <c:pt idx="454">
                  <c:v>2.41</c:v>
                </c:pt>
                <c:pt idx="455">
                  <c:v>2.41</c:v>
                </c:pt>
                <c:pt idx="456">
                  <c:v>2.41</c:v>
                </c:pt>
                <c:pt idx="457">
                  <c:v>2.41</c:v>
                </c:pt>
                <c:pt idx="458">
                  <c:v>2.41</c:v>
                </c:pt>
                <c:pt idx="459">
                  <c:v>2.41</c:v>
                </c:pt>
                <c:pt idx="460">
                  <c:v>2.41</c:v>
                </c:pt>
                <c:pt idx="461">
                  <c:v>2.41</c:v>
                </c:pt>
                <c:pt idx="462">
                  <c:v>2.41</c:v>
                </c:pt>
                <c:pt idx="463">
                  <c:v>2.41</c:v>
                </c:pt>
                <c:pt idx="464">
                  <c:v>2.41</c:v>
                </c:pt>
                <c:pt idx="465">
                  <c:v>2.41</c:v>
                </c:pt>
                <c:pt idx="466">
                  <c:v>2.41</c:v>
                </c:pt>
                <c:pt idx="467">
                  <c:v>2.41</c:v>
                </c:pt>
                <c:pt idx="468">
                  <c:v>2.41</c:v>
                </c:pt>
                <c:pt idx="469">
                  <c:v>2.41</c:v>
                </c:pt>
                <c:pt idx="470">
                  <c:v>2.41</c:v>
                </c:pt>
                <c:pt idx="471">
                  <c:v>2.41</c:v>
                </c:pt>
                <c:pt idx="472">
                  <c:v>2.41</c:v>
                </c:pt>
                <c:pt idx="473">
                  <c:v>2.41</c:v>
                </c:pt>
                <c:pt idx="474">
                  <c:v>2.41</c:v>
                </c:pt>
                <c:pt idx="475">
                  <c:v>2.41</c:v>
                </c:pt>
                <c:pt idx="476">
                  <c:v>2.41</c:v>
                </c:pt>
                <c:pt idx="477">
                  <c:v>2.41</c:v>
                </c:pt>
                <c:pt idx="478">
                  <c:v>2.41</c:v>
                </c:pt>
                <c:pt idx="479">
                  <c:v>2.41</c:v>
                </c:pt>
                <c:pt idx="480">
                  <c:v>2.41</c:v>
                </c:pt>
                <c:pt idx="481">
                  <c:v>2.41</c:v>
                </c:pt>
                <c:pt idx="482">
                  <c:v>2.41</c:v>
                </c:pt>
                <c:pt idx="483">
                  <c:v>2.41</c:v>
                </c:pt>
                <c:pt idx="484">
                  <c:v>2.41</c:v>
                </c:pt>
                <c:pt idx="485">
                  <c:v>2.41</c:v>
                </c:pt>
                <c:pt idx="486">
                  <c:v>2.41</c:v>
                </c:pt>
                <c:pt idx="487">
                  <c:v>2.41</c:v>
                </c:pt>
                <c:pt idx="488">
                  <c:v>2.41</c:v>
                </c:pt>
                <c:pt idx="489">
                  <c:v>2.41</c:v>
                </c:pt>
                <c:pt idx="490">
                  <c:v>2.41</c:v>
                </c:pt>
                <c:pt idx="491">
                  <c:v>2.41</c:v>
                </c:pt>
                <c:pt idx="492">
                  <c:v>2.41</c:v>
                </c:pt>
                <c:pt idx="493">
                  <c:v>2.41</c:v>
                </c:pt>
                <c:pt idx="494">
                  <c:v>2.41</c:v>
                </c:pt>
                <c:pt idx="495">
                  <c:v>2.41</c:v>
                </c:pt>
                <c:pt idx="496">
                  <c:v>2.41</c:v>
                </c:pt>
                <c:pt idx="497">
                  <c:v>2.41</c:v>
                </c:pt>
                <c:pt idx="498">
                  <c:v>2.41</c:v>
                </c:pt>
                <c:pt idx="499">
                  <c:v>2.41</c:v>
                </c:pt>
                <c:pt idx="500">
                  <c:v>2.41</c:v>
                </c:pt>
                <c:pt idx="501">
                  <c:v>2.41</c:v>
                </c:pt>
                <c:pt idx="502">
                  <c:v>2.41</c:v>
                </c:pt>
                <c:pt idx="503">
                  <c:v>2.41</c:v>
                </c:pt>
                <c:pt idx="504">
                  <c:v>2.41</c:v>
                </c:pt>
                <c:pt idx="505">
                  <c:v>2.41</c:v>
                </c:pt>
                <c:pt idx="506">
                  <c:v>2.41</c:v>
                </c:pt>
                <c:pt idx="507">
                  <c:v>2.41</c:v>
                </c:pt>
                <c:pt idx="508">
                  <c:v>2.41</c:v>
                </c:pt>
                <c:pt idx="509">
                  <c:v>2.41</c:v>
                </c:pt>
                <c:pt idx="510">
                  <c:v>2.41</c:v>
                </c:pt>
                <c:pt idx="511">
                  <c:v>2.41</c:v>
                </c:pt>
                <c:pt idx="512">
                  <c:v>2.41</c:v>
                </c:pt>
                <c:pt idx="513">
                  <c:v>2.41</c:v>
                </c:pt>
                <c:pt idx="514">
                  <c:v>2.41</c:v>
                </c:pt>
                <c:pt idx="515">
                  <c:v>2.41</c:v>
                </c:pt>
                <c:pt idx="516">
                  <c:v>2.41</c:v>
                </c:pt>
                <c:pt idx="517">
                  <c:v>2.41</c:v>
                </c:pt>
                <c:pt idx="518">
                  <c:v>2.41</c:v>
                </c:pt>
                <c:pt idx="519">
                  <c:v>2.41</c:v>
                </c:pt>
                <c:pt idx="520">
                  <c:v>2.41</c:v>
                </c:pt>
                <c:pt idx="521">
                  <c:v>2.41</c:v>
                </c:pt>
                <c:pt idx="522">
                  <c:v>2.41</c:v>
                </c:pt>
                <c:pt idx="523">
                  <c:v>2.41</c:v>
                </c:pt>
                <c:pt idx="524">
                  <c:v>2.41</c:v>
                </c:pt>
                <c:pt idx="525">
                  <c:v>2.41</c:v>
                </c:pt>
                <c:pt idx="526">
                  <c:v>2.41</c:v>
                </c:pt>
                <c:pt idx="527">
                  <c:v>2.41</c:v>
                </c:pt>
                <c:pt idx="528">
                  <c:v>2.41</c:v>
                </c:pt>
                <c:pt idx="529">
                  <c:v>2.41</c:v>
                </c:pt>
                <c:pt idx="530">
                  <c:v>2.41</c:v>
                </c:pt>
                <c:pt idx="531">
                  <c:v>2.41</c:v>
                </c:pt>
                <c:pt idx="532">
                  <c:v>2.41</c:v>
                </c:pt>
                <c:pt idx="533">
                  <c:v>2.41</c:v>
                </c:pt>
                <c:pt idx="534">
                  <c:v>2.41</c:v>
                </c:pt>
                <c:pt idx="535">
                  <c:v>2.41</c:v>
                </c:pt>
                <c:pt idx="536">
                  <c:v>2.41</c:v>
                </c:pt>
                <c:pt idx="537">
                  <c:v>2.41</c:v>
                </c:pt>
                <c:pt idx="538">
                  <c:v>2.41</c:v>
                </c:pt>
                <c:pt idx="539">
                  <c:v>2.41</c:v>
                </c:pt>
                <c:pt idx="540">
                  <c:v>2.41</c:v>
                </c:pt>
                <c:pt idx="541">
                  <c:v>2.41</c:v>
                </c:pt>
                <c:pt idx="542">
                  <c:v>2.41</c:v>
                </c:pt>
                <c:pt idx="543">
                  <c:v>2.41</c:v>
                </c:pt>
                <c:pt idx="544">
                  <c:v>2.41</c:v>
                </c:pt>
                <c:pt idx="545">
                  <c:v>2.41</c:v>
                </c:pt>
                <c:pt idx="546">
                  <c:v>2.41</c:v>
                </c:pt>
                <c:pt idx="547">
                  <c:v>2.41</c:v>
                </c:pt>
                <c:pt idx="548">
                  <c:v>2.41</c:v>
                </c:pt>
                <c:pt idx="549">
                  <c:v>2.41</c:v>
                </c:pt>
                <c:pt idx="550">
                  <c:v>2.41</c:v>
                </c:pt>
                <c:pt idx="551">
                  <c:v>2.41</c:v>
                </c:pt>
                <c:pt idx="552">
                  <c:v>2.41</c:v>
                </c:pt>
                <c:pt idx="553">
                  <c:v>2.41</c:v>
                </c:pt>
                <c:pt idx="554">
                  <c:v>2.41</c:v>
                </c:pt>
                <c:pt idx="555">
                  <c:v>2.41</c:v>
                </c:pt>
                <c:pt idx="556">
                  <c:v>2.41</c:v>
                </c:pt>
                <c:pt idx="557">
                  <c:v>2.41</c:v>
                </c:pt>
                <c:pt idx="558">
                  <c:v>2.41</c:v>
                </c:pt>
                <c:pt idx="559">
                  <c:v>2.41</c:v>
                </c:pt>
                <c:pt idx="560">
                  <c:v>2.41</c:v>
                </c:pt>
                <c:pt idx="561">
                  <c:v>2.41</c:v>
                </c:pt>
                <c:pt idx="562">
                  <c:v>2.41</c:v>
                </c:pt>
                <c:pt idx="563">
                  <c:v>2.41</c:v>
                </c:pt>
                <c:pt idx="564">
                  <c:v>2.41</c:v>
                </c:pt>
                <c:pt idx="565">
                  <c:v>2.41</c:v>
                </c:pt>
                <c:pt idx="566">
                  <c:v>2.41</c:v>
                </c:pt>
                <c:pt idx="567">
                  <c:v>2.41</c:v>
                </c:pt>
                <c:pt idx="568">
                  <c:v>2.41</c:v>
                </c:pt>
                <c:pt idx="569">
                  <c:v>2.41</c:v>
                </c:pt>
                <c:pt idx="570">
                  <c:v>2.41</c:v>
                </c:pt>
                <c:pt idx="571">
                  <c:v>2.41</c:v>
                </c:pt>
                <c:pt idx="572">
                  <c:v>2.41</c:v>
                </c:pt>
                <c:pt idx="573">
                  <c:v>2.41</c:v>
                </c:pt>
                <c:pt idx="574">
                  <c:v>2.41</c:v>
                </c:pt>
                <c:pt idx="575">
                  <c:v>2.41</c:v>
                </c:pt>
                <c:pt idx="576">
                  <c:v>2.41</c:v>
                </c:pt>
                <c:pt idx="577">
                  <c:v>2.41</c:v>
                </c:pt>
                <c:pt idx="578">
                  <c:v>2.41</c:v>
                </c:pt>
                <c:pt idx="579">
                  <c:v>2.41</c:v>
                </c:pt>
                <c:pt idx="580">
                  <c:v>2.41</c:v>
                </c:pt>
                <c:pt idx="581">
                  <c:v>2.41</c:v>
                </c:pt>
                <c:pt idx="582">
                  <c:v>2.41</c:v>
                </c:pt>
                <c:pt idx="583">
                  <c:v>2.41</c:v>
                </c:pt>
                <c:pt idx="584">
                  <c:v>2.41</c:v>
                </c:pt>
                <c:pt idx="585">
                  <c:v>2.41</c:v>
                </c:pt>
                <c:pt idx="586">
                  <c:v>2.41</c:v>
                </c:pt>
                <c:pt idx="587">
                  <c:v>2.41</c:v>
                </c:pt>
                <c:pt idx="588">
                  <c:v>2.41</c:v>
                </c:pt>
                <c:pt idx="589">
                  <c:v>2.41</c:v>
                </c:pt>
                <c:pt idx="590">
                  <c:v>2.41</c:v>
                </c:pt>
                <c:pt idx="591">
                  <c:v>2.41</c:v>
                </c:pt>
                <c:pt idx="592">
                  <c:v>2.41</c:v>
                </c:pt>
                <c:pt idx="593">
                  <c:v>2.41</c:v>
                </c:pt>
                <c:pt idx="594">
                  <c:v>2.41</c:v>
                </c:pt>
                <c:pt idx="595">
                  <c:v>2.41</c:v>
                </c:pt>
                <c:pt idx="596">
                  <c:v>2.41</c:v>
                </c:pt>
                <c:pt idx="597">
                  <c:v>2.41</c:v>
                </c:pt>
                <c:pt idx="598">
                  <c:v>2.41</c:v>
                </c:pt>
                <c:pt idx="599">
                  <c:v>2.41</c:v>
                </c:pt>
                <c:pt idx="600">
                  <c:v>2.41</c:v>
                </c:pt>
                <c:pt idx="601">
                  <c:v>2.41</c:v>
                </c:pt>
                <c:pt idx="602">
                  <c:v>2.41</c:v>
                </c:pt>
                <c:pt idx="603">
                  <c:v>2.41</c:v>
                </c:pt>
                <c:pt idx="604">
                  <c:v>2.41</c:v>
                </c:pt>
                <c:pt idx="605">
                  <c:v>2.41</c:v>
                </c:pt>
                <c:pt idx="606">
                  <c:v>2.41</c:v>
                </c:pt>
                <c:pt idx="607">
                  <c:v>2.41</c:v>
                </c:pt>
                <c:pt idx="608">
                  <c:v>2.41</c:v>
                </c:pt>
                <c:pt idx="609">
                  <c:v>2.41</c:v>
                </c:pt>
                <c:pt idx="610">
                  <c:v>2.41</c:v>
                </c:pt>
                <c:pt idx="611">
                  <c:v>2.41</c:v>
                </c:pt>
                <c:pt idx="612">
                  <c:v>2.41</c:v>
                </c:pt>
                <c:pt idx="613">
                  <c:v>2.41</c:v>
                </c:pt>
                <c:pt idx="614">
                  <c:v>2.41</c:v>
                </c:pt>
                <c:pt idx="615">
                  <c:v>2.41</c:v>
                </c:pt>
                <c:pt idx="616">
                  <c:v>2.41</c:v>
                </c:pt>
                <c:pt idx="617">
                  <c:v>2.41</c:v>
                </c:pt>
                <c:pt idx="618">
                  <c:v>2.41</c:v>
                </c:pt>
                <c:pt idx="619">
                  <c:v>2.41</c:v>
                </c:pt>
                <c:pt idx="620">
                  <c:v>2.41</c:v>
                </c:pt>
                <c:pt idx="621">
                  <c:v>2.41</c:v>
                </c:pt>
                <c:pt idx="622">
                  <c:v>2.41</c:v>
                </c:pt>
                <c:pt idx="623">
                  <c:v>2.41</c:v>
                </c:pt>
                <c:pt idx="624">
                  <c:v>2.41</c:v>
                </c:pt>
                <c:pt idx="625">
                  <c:v>2.41</c:v>
                </c:pt>
                <c:pt idx="626">
                  <c:v>2.41</c:v>
                </c:pt>
                <c:pt idx="627">
                  <c:v>2.41</c:v>
                </c:pt>
                <c:pt idx="628">
                  <c:v>2.41</c:v>
                </c:pt>
                <c:pt idx="629">
                  <c:v>2.41</c:v>
                </c:pt>
                <c:pt idx="630">
                  <c:v>2.41</c:v>
                </c:pt>
                <c:pt idx="631">
                  <c:v>2.41</c:v>
                </c:pt>
                <c:pt idx="632">
                  <c:v>2.41</c:v>
                </c:pt>
                <c:pt idx="633">
                  <c:v>2.41</c:v>
                </c:pt>
                <c:pt idx="634">
                  <c:v>2.41</c:v>
                </c:pt>
                <c:pt idx="635">
                  <c:v>2.41</c:v>
                </c:pt>
                <c:pt idx="636">
                  <c:v>2.41</c:v>
                </c:pt>
                <c:pt idx="637">
                  <c:v>2.41</c:v>
                </c:pt>
                <c:pt idx="638">
                  <c:v>2.41</c:v>
                </c:pt>
                <c:pt idx="639">
                  <c:v>2.41</c:v>
                </c:pt>
                <c:pt idx="640">
                  <c:v>2.41</c:v>
                </c:pt>
                <c:pt idx="641">
                  <c:v>2.41</c:v>
                </c:pt>
                <c:pt idx="642">
                  <c:v>2.41</c:v>
                </c:pt>
                <c:pt idx="643">
                  <c:v>2.41</c:v>
                </c:pt>
                <c:pt idx="644">
                  <c:v>2.41</c:v>
                </c:pt>
                <c:pt idx="645">
                  <c:v>2.41</c:v>
                </c:pt>
                <c:pt idx="646">
                  <c:v>2.41</c:v>
                </c:pt>
                <c:pt idx="647">
                  <c:v>2.41</c:v>
                </c:pt>
                <c:pt idx="648">
                  <c:v>2.41</c:v>
                </c:pt>
                <c:pt idx="649">
                  <c:v>2.41</c:v>
                </c:pt>
                <c:pt idx="650">
                  <c:v>2.41</c:v>
                </c:pt>
                <c:pt idx="651">
                  <c:v>2.41</c:v>
                </c:pt>
                <c:pt idx="652">
                  <c:v>2.41</c:v>
                </c:pt>
                <c:pt idx="653">
                  <c:v>2.41</c:v>
                </c:pt>
                <c:pt idx="654">
                  <c:v>2.41</c:v>
                </c:pt>
                <c:pt idx="655">
                  <c:v>2.41</c:v>
                </c:pt>
                <c:pt idx="656">
                  <c:v>2.41</c:v>
                </c:pt>
                <c:pt idx="657">
                  <c:v>2.41</c:v>
                </c:pt>
                <c:pt idx="658">
                  <c:v>2.41</c:v>
                </c:pt>
                <c:pt idx="659">
                  <c:v>2.41</c:v>
                </c:pt>
                <c:pt idx="660">
                  <c:v>2.41</c:v>
                </c:pt>
                <c:pt idx="661">
                  <c:v>2.41</c:v>
                </c:pt>
                <c:pt idx="662">
                  <c:v>2.41</c:v>
                </c:pt>
                <c:pt idx="663">
                  <c:v>2.41</c:v>
                </c:pt>
                <c:pt idx="664">
                  <c:v>2.41</c:v>
                </c:pt>
                <c:pt idx="665">
                  <c:v>2.41</c:v>
                </c:pt>
                <c:pt idx="666">
                  <c:v>2.41</c:v>
                </c:pt>
                <c:pt idx="667">
                  <c:v>2.41</c:v>
                </c:pt>
                <c:pt idx="668">
                  <c:v>2.41</c:v>
                </c:pt>
                <c:pt idx="669">
                  <c:v>2.41</c:v>
                </c:pt>
                <c:pt idx="670">
                  <c:v>2.41</c:v>
                </c:pt>
                <c:pt idx="671">
                  <c:v>2.41</c:v>
                </c:pt>
                <c:pt idx="672">
                  <c:v>2.41</c:v>
                </c:pt>
                <c:pt idx="673">
                  <c:v>2.41</c:v>
                </c:pt>
                <c:pt idx="674">
                  <c:v>2.41</c:v>
                </c:pt>
                <c:pt idx="675">
                  <c:v>2.41</c:v>
                </c:pt>
                <c:pt idx="676">
                  <c:v>2.41</c:v>
                </c:pt>
                <c:pt idx="677">
                  <c:v>2.41</c:v>
                </c:pt>
                <c:pt idx="678">
                  <c:v>2.41</c:v>
                </c:pt>
                <c:pt idx="679">
                  <c:v>2.41</c:v>
                </c:pt>
                <c:pt idx="680">
                  <c:v>2.41</c:v>
                </c:pt>
                <c:pt idx="681">
                  <c:v>2.41</c:v>
                </c:pt>
                <c:pt idx="682">
                  <c:v>2.41</c:v>
                </c:pt>
                <c:pt idx="683">
                  <c:v>2.41</c:v>
                </c:pt>
                <c:pt idx="684">
                  <c:v>2.41</c:v>
                </c:pt>
                <c:pt idx="685">
                  <c:v>2.41</c:v>
                </c:pt>
                <c:pt idx="686">
                  <c:v>2.41</c:v>
                </c:pt>
                <c:pt idx="687">
                  <c:v>2.41</c:v>
                </c:pt>
                <c:pt idx="688">
                  <c:v>2.41</c:v>
                </c:pt>
                <c:pt idx="689">
                  <c:v>2.41</c:v>
                </c:pt>
                <c:pt idx="690">
                  <c:v>2.41</c:v>
                </c:pt>
                <c:pt idx="691">
                  <c:v>2.41</c:v>
                </c:pt>
                <c:pt idx="692">
                  <c:v>2.41</c:v>
                </c:pt>
                <c:pt idx="693">
                  <c:v>2.41</c:v>
                </c:pt>
                <c:pt idx="694">
                  <c:v>2.41</c:v>
                </c:pt>
                <c:pt idx="695">
                  <c:v>2.41</c:v>
                </c:pt>
                <c:pt idx="696">
                  <c:v>2.41</c:v>
                </c:pt>
                <c:pt idx="697">
                  <c:v>2.41</c:v>
                </c:pt>
                <c:pt idx="698">
                  <c:v>2.41</c:v>
                </c:pt>
                <c:pt idx="699">
                  <c:v>2.41</c:v>
                </c:pt>
                <c:pt idx="700">
                  <c:v>2.41</c:v>
                </c:pt>
                <c:pt idx="701">
                  <c:v>2.41</c:v>
                </c:pt>
                <c:pt idx="702">
                  <c:v>2.41</c:v>
                </c:pt>
                <c:pt idx="703">
                  <c:v>2.41</c:v>
                </c:pt>
                <c:pt idx="704">
                  <c:v>2.41</c:v>
                </c:pt>
                <c:pt idx="705">
                  <c:v>2.41</c:v>
                </c:pt>
                <c:pt idx="706">
                  <c:v>2.41</c:v>
                </c:pt>
                <c:pt idx="707">
                  <c:v>2.41</c:v>
                </c:pt>
                <c:pt idx="708">
                  <c:v>2.41</c:v>
                </c:pt>
                <c:pt idx="709">
                  <c:v>2.41</c:v>
                </c:pt>
                <c:pt idx="710">
                  <c:v>2.41</c:v>
                </c:pt>
                <c:pt idx="711">
                  <c:v>2.41</c:v>
                </c:pt>
                <c:pt idx="712">
                  <c:v>2.41</c:v>
                </c:pt>
                <c:pt idx="713">
                  <c:v>2.41</c:v>
                </c:pt>
                <c:pt idx="714">
                  <c:v>2.41</c:v>
                </c:pt>
                <c:pt idx="715">
                  <c:v>2.41</c:v>
                </c:pt>
                <c:pt idx="716">
                  <c:v>2.41</c:v>
                </c:pt>
                <c:pt idx="717">
                  <c:v>2.41</c:v>
                </c:pt>
                <c:pt idx="718">
                  <c:v>2.41</c:v>
                </c:pt>
                <c:pt idx="719">
                  <c:v>2.41</c:v>
                </c:pt>
                <c:pt idx="720">
                  <c:v>2.41</c:v>
                </c:pt>
                <c:pt idx="721">
                  <c:v>2.41</c:v>
                </c:pt>
                <c:pt idx="722">
                  <c:v>2.41</c:v>
                </c:pt>
                <c:pt idx="723">
                  <c:v>2.41</c:v>
                </c:pt>
                <c:pt idx="724">
                  <c:v>2.41</c:v>
                </c:pt>
                <c:pt idx="725">
                  <c:v>2.41</c:v>
                </c:pt>
                <c:pt idx="726">
                  <c:v>2.41</c:v>
                </c:pt>
                <c:pt idx="727">
                  <c:v>2.41</c:v>
                </c:pt>
                <c:pt idx="728">
                  <c:v>2.41</c:v>
                </c:pt>
                <c:pt idx="729">
                  <c:v>2.41</c:v>
                </c:pt>
                <c:pt idx="730">
                  <c:v>2.41</c:v>
                </c:pt>
                <c:pt idx="731">
                  <c:v>2.41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5770-4C99-9C7C-D999E558CF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3196928"/>
        <c:axId val="57337113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2000</c:v>
                </c:tx>
                <c:spPr>
                  <a:ln w="12700">
                    <a:solidFill>
                      <a:schemeClr val="tx1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DATOS!$R$3:$R$734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8.4499999999999993</c:v>
                      </c:pt>
                      <c:pt idx="1">
                        <c:v>8.4130000000000003</c:v>
                      </c:pt>
                      <c:pt idx="2">
                        <c:v>8.3699999999999992</c:v>
                      </c:pt>
                      <c:pt idx="3">
                        <c:v>8.3000000000000007</c:v>
                      </c:pt>
                      <c:pt idx="4">
                        <c:v>8.26</c:v>
                      </c:pt>
                      <c:pt idx="5">
                        <c:v>8.19</c:v>
                      </c:pt>
                      <c:pt idx="6">
                        <c:v>8.1</c:v>
                      </c:pt>
                      <c:pt idx="7">
                        <c:v>8.0399999999999991</c:v>
                      </c:pt>
                      <c:pt idx="8">
                        <c:v>7.96</c:v>
                      </c:pt>
                      <c:pt idx="9">
                        <c:v>7.89</c:v>
                      </c:pt>
                      <c:pt idx="10">
                        <c:v>7.78</c:v>
                      </c:pt>
                      <c:pt idx="11">
                        <c:v>7.7</c:v>
                      </c:pt>
                      <c:pt idx="12">
                        <c:v>7.68</c:v>
                      </c:pt>
                      <c:pt idx="13">
                        <c:v>7.64</c:v>
                      </c:pt>
                      <c:pt idx="14">
                        <c:v>7.58</c:v>
                      </c:pt>
                      <c:pt idx="15">
                        <c:v>7.5</c:v>
                      </c:pt>
                      <c:pt idx="16">
                        <c:v>7.4</c:v>
                      </c:pt>
                      <c:pt idx="17">
                        <c:v>7.34</c:v>
                      </c:pt>
                      <c:pt idx="18">
                        <c:v>7.28</c:v>
                      </c:pt>
                      <c:pt idx="19">
                        <c:v>7.19</c:v>
                      </c:pt>
                      <c:pt idx="20">
                        <c:v>7.14</c:v>
                      </c:pt>
                      <c:pt idx="21">
                        <c:v>7.14</c:v>
                      </c:pt>
                      <c:pt idx="22">
                        <c:v>7.14</c:v>
                      </c:pt>
                      <c:pt idx="23">
                        <c:v>7.1</c:v>
                      </c:pt>
                      <c:pt idx="24">
                        <c:v>7.05</c:v>
                      </c:pt>
                      <c:pt idx="25">
                        <c:v>6.98</c:v>
                      </c:pt>
                      <c:pt idx="26">
                        <c:v>6.9</c:v>
                      </c:pt>
                      <c:pt idx="27">
                        <c:v>6.81</c:v>
                      </c:pt>
                      <c:pt idx="28">
                        <c:v>6.75</c:v>
                      </c:pt>
                      <c:pt idx="29">
                        <c:v>6.7</c:v>
                      </c:pt>
                      <c:pt idx="30">
                        <c:v>6.66</c:v>
                      </c:pt>
                      <c:pt idx="31">
                        <c:v>6.52</c:v>
                      </c:pt>
                      <c:pt idx="32">
                        <c:v>6.58</c:v>
                      </c:pt>
                      <c:pt idx="33">
                        <c:v>6.51</c:v>
                      </c:pt>
                      <c:pt idx="34">
                        <c:v>6.45</c:v>
                      </c:pt>
                      <c:pt idx="35">
                        <c:v>6.42</c:v>
                      </c:pt>
                      <c:pt idx="36">
                        <c:v>6.38</c:v>
                      </c:pt>
                      <c:pt idx="37">
                        <c:v>6.32</c:v>
                      </c:pt>
                      <c:pt idx="38">
                        <c:v>6.24</c:v>
                      </c:pt>
                      <c:pt idx="39">
                        <c:v>6.18</c:v>
                      </c:pt>
                      <c:pt idx="40">
                        <c:v>6.12</c:v>
                      </c:pt>
                      <c:pt idx="41">
                        <c:v>6.1</c:v>
                      </c:pt>
                      <c:pt idx="42">
                        <c:v>6.03</c:v>
                      </c:pt>
                      <c:pt idx="43">
                        <c:v>6.03</c:v>
                      </c:pt>
                      <c:pt idx="44">
                        <c:v>6.02</c:v>
                      </c:pt>
                      <c:pt idx="45">
                        <c:v>6.01</c:v>
                      </c:pt>
                      <c:pt idx="46">
                        <c:v>6</c:v>
                      </c:pt>
                      <c:pt idx="47">
                        <c:v>5.96</c:v>
                      </c:pt>
                      <c:pt idx="48">
                        <c:v>5.94</c:v>
                      </c:pt>
                      <c:pt idx="49">
                        <c:v>5.93</c:v>
                      </c:pt>
                      <c:pt idx="50">
                        <c:v>5.9</c:v>
                      </c:pt>
                      <c:pt idx="51">
                        <c:v>5.86</c:v>
                      </c:pt>
                      <c:pt idx="52">
                        <c:v>5.8</c:v>
                      </c:pt>
                      <c:pt idx="53">
                        <c:v>5.8</c:v>
                      </c:pt>
                      <c:pt idx="54">
                        <c:v>5.76</c:v>
                      </c:pt>
                      <c:pt idx="55">
                        <c:v>5.78</c:v>
                      </c:pt>
                      <c:pt idx="56">
                        <c:v>5.83</c:v>
                      </c:pt>
                      <c:pt idx="57">
                        <c:v>5.92</c:v>
                      </c:pt>
                      <c:pt idx="58">
                        <c:v>6</c:v>
                      </c:pt>
                      <c:pt idx="59">
                        <c:v>5.99</c:v>
                      </c:pt>
                      <c:pt idx="60">
                        <c:v>5.94</c:v>
                      </c:pt>
                      <c:pt idx="61">
                        <c:v>5.91</c:v>
                      </c:pt>
                      <c:pt idx="62">
                        <c:v>5.89</c:v>
                      </c:pt>
                      <c:pt idx="63">
                        <c:v>5.8</c:v>
                      </c:pt>
                      <c:pt idx="64">
                        <c:v>5.72</c:v>
                      </c:pt>
                      <c:pt idx="65">
                        <c:v>5.67</c:v>
                      </c:pt>
                      <c:pt idx="66">
                        <c:v>5.65</c:v>
                      </c:pt>
                      <c:pt idx="67">
                        <c:v>5.65</c:v>
                      </c:pt>
                      <c:pt idx="68">
                        <c:v>5.7</c:v>
                      </c:pt>
                      <c:pt idx="69">
                        <c:v>5.72</c:v>
                      </c:pt>
                      <c:pt idx="70">
                        <c:v>5.74</c:v>
                      </c:pt>
                      <c:pt idx="71">
                        <c:v>5.76</c:v>
                      </c:pt>
                      <c:pt idx="72">
                        <c:v>5.79</c:v>
                      </c:pt>
                      <c:pt idx="73">
                        <c:v>5.81</c:v>
                      </c:pt>
                      <c:pt idx="74">
                        <c:v>5.82</c:v>
                      </c:pt>
                      <c:pt idx="75">
                        <c:v>5.83</c:v>
                      </c:pt>
                      <c:pt idx="76">
                        <c:v>5.83</c:v>
                      </c:pt>
                      <c:pt idx="77">
                        <c:v>5.84</c:v>
                      </c:pt>
                      <c:pt idx="78">
                        <c:v>5.85</c:v>
                      </c:pt>
                      <c:pt idx="79">
                        <c:v>5.83</c:v>
                      </c:pt>
                      <c:pt idx="80">
                        <c:v>5.8</c:v>
                      </c:pt>
                      <c:pt idx="81">
                        <c:v>5.75</c:v>
                      </c:pt>
                      <c:pt idx="82">
                        <c:v>5.7</c:v>
                      </c:pt>
                      <c:pt idx="83">
                        <c:v>5.67</c:v>
                      </c:pt>
                      <c:pt idx="84">
                        <c:v>5.59</c:v>
                      </c:pt>
                      <c:pt idx="85">
                        <c:v>5.5</c:v>
                      </c:pt>
                      <c:pt idx="86">
                        <c:v>5.43</c:v>
                      </c:pt>
                      <c:pt idx="87">
                        <c:v>5.39</c:v>
                      </c:pt>
                      <c:pt idx="88">
                        <c:v>5.35</c:v>
                      </c:pt>
                      <c:pt idx="89">
                        <c:v>5.28</c:v>
                      </c:pt>
                      <c:pt idx="90">
                        <c:v>5.22</c:v>
                      </c:pt>
                      <c:pt idx="91">
                        <c:v>5.21</c:v>
                      </c:pt>
                      <c:pt idx="92">
                        <c:v>5.2</c:v>
                      </c:pt>
                      <c:pt idx="93">
                        <c:v>5.2</c:v>
                      </c:pt>
                      <c:pt idx="94">
                        <c:v>5.2</c:v>
                      </c:pt>
                      <c:pt idx="95">
                        <c:v>5.18</c:v>
                      </c:pt>
                      <c:pt idx="96">
                        <c:v>5.15</c:v>
                      </c:pt>
                      <c:pt idx="97">
                        <c:v>5.1100000000000003</c:v>
                      </c:pt>
                      <c:pt idx="98">
                        <c:v>5.08</c:v>
                      </c:pt>
                      <c:pt idx="99">
                        <c:v>5.19</c:v>
                      </c:pt>
                      <c:pt idx="100">
                        <c:v>5.3</c:v>
                      </c:pt>
                      <c:pt idx="101">
                        <c:v>5.38</c:v>
                      </c:pt>
                      <c:pt idx="102">
                        <c:v>5.38</c:v>
                      </c:pt>
                      <c:pt idx="103">
                        <c:v>5.33</c:v>
                      </c:pt>
                      <c:pt idx="104">
                        <c:v>5.24</c:v>
                      </c:pt>
                      <c:pt idx="105">
                        <c:v>5.27</c:v>
                      </c:pt>
                      <c:pt idx="106">
                        <c:v>5.29</c:v>
                      </c:pt>
                      <c:pt idx="107">
                        <c:v>5.35</c:v>
                      </c:pt>
                      <c:pt idx="108">
                        <c:v>5.39</c:v>
                      </c:pt>
                      <c:pt idx="109">
                        <c:v>5.41</c:v>
                      </c:pt>
                      <c:pt idx="110">
                        <c:v>5.4</c:v>
                      </c:pt>
                      <c:pt idx="111">
                        <c:v>5.43</c:v>
                      </c:pt>
                      <c:pt idx="112">
                        <c:v>5.5</c:v>
                      </c:pt>
                      <c:pt idx="113">
                        <c:v>5.7</c:v>
                      </c:pt>
                      <c:pt idx="114">
                        <c:v>5.85</c:v>
                      </c:pt>
                      <c:pt idx="115">
                        <c:v>6.01</c:v>
                      </c:pt>
                      <c:pt idx="116">
                        <c:v>6.06</c:v>
                      </c:pt>
                      <c:pt idx="117">
                        <c:v>6.06</c:v>
                      </c:pt>
                      <c:pt idx="118">
                        <c:v>6.06</c:v>
                      </c:pt>
                      <c:pt idx="119">
                        <c:v>6.12</c:v>
                      </c:pt>
                      <c:pt idx="120">
                        <c:v>6.28</c:v>
                      </c:pt>
                      <c:pt idx="121">
                        <c:v>6.34</c:v>
                      </c:pt>
                      <c:pt idx="122">
                        <c:v>6.37</c:v>
                      </c:pt>
                      <c:pt idx="123">
                        <c:v>6.4</c:v>
                      </c:pt>
                      <c:pt idx="124">
                        <c:v>6.45</c:v>
                      </c:pt>
                      <c:pt idx="125">
                        <c:v>6.45</c:v>
                      </c:pt>
                      <c:pt idx="126">
                        <c:v>6.48</c:v>
                      </c:pt>
                      <c:pt idx="127">
                        <c:v>6.5</c:v>
                      </c:pt>
                      <c:pt idx="128">
                        <c:v>6.52</c:v>
                      </c:pt>
                      <c:pt idx="129">
                        <c:v>6.52</c:v>
                      </c:pt>
                      <c:pt idx="130">
                        <c:v>6.5</c:v>
                      </c:pt>
                      <c:pt idx="131">
                        <c:v>6.52</c:v>
                      </c:pt>
                      <c:pt idx="132">
                        <c:v>6.53</c:v>
                      </c:pt>
                      <c:pt idx="133">
                        <c:v>6.53</c:v>
                      </c:pt>
                      <c:pt idx="134">
                        <c:v>6.53</c:v>
                      </c:pt>
                      <c:pt idx="135">
                        <c:v>6.53</c:v>
                      </c:pt>
                      <c:pt idx="136">
                        <c:v>6.53</c:v>
                      </c:pt>
                      <c:pt idx="137">
                        <c:v>6.54</c:v>
                      </c:pt>
                      <c:pt idx="138">
                        <c:v>6.58</c:v>
                      </c:pt>
                      <c:pt idx="139">
                        <c:v>6.58</c:v>
                      </c:pt>
                      <c:pt idx="140">
                        <c:v>6.59</c:v>
                      </c:pt>
                      <c:pt idx="141">
                        <c:v>6.57</c:v>
                      </c:pt>
                      <c:pt idx="142">
                        <c:v>6.55</c:v>
                      </c:pt>
                      <c:pt idx="143">
                        <c:v>6.54</c:v>
                      </c:pt>
                      <c:pt idx="144">
                        <c:v>6.53</c:v>
                      </c:pt>
                      <c:pt idx="145">
                        <c:v>6.5</c:v>
                      </c:pt>
                      <c:pt idx="146">
                        <c:v>6.46</c:v>
                      </c:pt>
                      <c:pt idx="147">
                        <c:v>6.44</c:v>
                      </c:pt>
                      <c:pt idx="148">
                        <c:v>6.42</c:v>
                      </c:pt>
                      <c:pt idx="149">
                        <c:v>6.42</c:v>
                      </c:pt>
                      <c:pt idx="150">
                        <c:v>6.42</c:v>
                      </c:pt>
                      <c:pt idx="151">
                        <c:v>6.4</c:v>
                      </c:pt>
                      <c:pt idx="152">
                        <c:v>6.4</c:v>
                      </c:pt>
                      <c:pt idx="153">
                        <c:v>6.38</c:v>
                      </c:pt>
                      <c:pt idx="154">
                        <c:v>6.42</c:v>
                      </c:pt>
                      <c:pt idx="155">
                        <c:v>6.4</c:v>
                      </c:pt>
                      <c:pt idx="156">
                        <c:v>6.38</c:v>
                      </c:pt>
                      <c:pt idx="157">
                        <c:v>6.36</c:v>
                      </c:pt>
                      <c:pt idx="158">
                        <c:v>6.36</c:v>
                      </c:pt>
                      <c:pt idx="159">
                        <c:v>6.3</c:v>
                      </c:pt>
                      <c:pt idx="160">
                        <c:v>6.36</c:v>
                      </c:pt>
                      <c:pt idx="161">
                        <c:v>6.34</c:v>
                      </c:pt>
                      <c:pt idx="162">
                        <c:v>6.27</c:v>
                      </c:pt>
                      <c:pt idx="163">
                        <c:v>6.26</c:v>
                      </c:pt>
                      <c:pt idx="164">
                        <c:v>6.2</c:v>
                      </c:pt>
                      <c:pt idx="165">
                        <c:v>6.18</c:v>
                      </c:pt>
                      <c:pt idx="166">
                        <c:v>6.08</c:v>
                      </c:pt>
                      <c:pt idx="167">
                        <c:v>6.02</c:v>
                      </c:pt>
                      <c:pt idx="168">
                        <c:v>6</c:v>
                      </c:pt>
                      <c:pt idx="169">
                        <c:v>6.02</c:v>
                      </c:pt>
                      <c:pt idx="170">
                        <c:v>6.07</c:v>
                      </c:pt>
                      <c:pt idx="171">
                        <c:v>6.1</c:v>
                      </c:pt>
                      <c:pt idx="172">
                        <c:v>6.14</c:v>
                      </c:pt>
                      <c:pt idx="173">
                        <c:v>6.18</c:v>
                      </c:pt>
                      <c:pt idx="174">
                        <c:v>6.19</c:v>
                      </c:pt>
                      <c:pt idx="175">
                        <c:v>6.2</c:v>
                      </c:pt>
                      <c:pt idx="176">
                        <c:v>6.21</c:v>
                      </c:pt>
                      <c:pt idx="177">
                        <c:v>6.22</c:v>
                      </c:pt>
                      <c:pt idx="178">
                        <c:v>6.23</c:v>
                      </c:pt>
                      <c:pt idx="179">
                        <c:v>6.3</c:v>
                      </c:pt>
                      <c:pt idx="180">
                        <c:v>6.32</c:v>
                      </c:pt>
                      <c:pt idx="181">
                        <c:v>6.34</c:v>
                      </c:pt>
                      <c:pt idx="182">
                        <c:v>6.34</c:v>
                      </c:pt>
                      <c:pt idx="183">
                        <c:v>6.36</c:v>
                      </c:pt>
                      <c:pt idx="184">
                        <c:v>6.41</c:v>
                      </c:pt>
                      <c:pt idx="185">
                        <c:v>6.43</c:v>
                      </c:pt>
                      <c:pt idx="186">
                        <c:v>6.45</c:v>
                      </c:pt>
                      <c:pt idx="187">
                        <c:v>6.44</c:v>
                      </c:pt>
                      <c:pt idx="188">
                        <c:v>6.41</c:v>
                      </c:pt>
                      <c:pt idx="189">
                        <c:v>6.4</c:v>
                      </c:pt>
                      <c:pt idx="190">
                        <c:v>6.39</c:v>
                      </c:pt>
                      <c:pt idx="191">
                        <c:v>6.4</c:v>
                      </c:pt>
                      <c:pt idx="192">
                        <c:v>6.43</c:v>
                      </c:pt>
                      <c:pt idx="193">
                        <c:v>6.45</c:v>
                      </c:pt>
                      <c:pt idx="194">
                        <c:v>6.48</c:v>
                      </c:pt>
                      <c:pt idx="195">
                        <c:v>6.51</c:v>
                      </c:pt>
                      <c:pt idx="196">
                        <c:v>6.55</c:v>
                      </c:pt>
                      <c:pt idx="197">
                        <c:v>6.56</c:v>
                      </c:pt>
                      <c:pt idx="198">
                        <c:v>6.55</c:v>
                      </c:pt>
                      <c:pt idx="199">
                        <c:v>6.54</c:v>
                      </c:pt>
                      <c:pt idx="200">
                        <c:v>6.56</c:v>
                      </c:pt>
                      <c:pt idx="201">
                        <c:v>6.58</c:v>
                      </c:pt>
                      <c:pt idx="202">
                        <c:v>6.57</c:v>
                      </c:pt>
                      <c:pt idx="203">
                        <c:v>6.54</c:v>
                      </c:pt>
                      <c:pt idx="204">
                        <c:v>6.52</c:v>
                      </c:pt>
                      <c:pt idx="205">
                        <c:v>6.5</c:v>
                      </c:pt>
                      <c:pt idx="206">
                        <c:v>6.46</c:v>
                      </c:pt>
                      <c:pt idx="207">
                        <c:v>6.46</c:v>
                      </c:pt>
                      <c:pt idx="208">
                        <c:v>6.46</c:v>
                      </c:pt>
                      <c:pt idx="209">
                        <c:v>6.44</c:v>
                      </c:pt>
                      <c:pt idx="210">
                        <c:v>6.52</c:v>
                      </c:pt>
                      <c:pt idx="211">
                        <c:v>6.52</c:v>
                      </c:pt>
                      <c:pt idx="212">
                        <c:v>6.52</c:v>
                      </c:pt>
                      <c:pt idx="213">
                        <c:v>6.54</c:v>
                      </c:pt>
                      <c:pt idx="214">
                        <c:v>6.59</c:v>
                      </c:pt>
                      <c:pt idx="215">
                        <c:v>6.62</c:v>
                      </c:pt>
                      <c:pt idx="216">
                        <c:v>6.63</c:v>
                      </c:pt>
                      <c:pt idx="217">
                        <c:v>6.63</c:v>
                      </c:pt>
                      <c:pt idx="218">
                        <c:v>6.67</c:v>
                      </c:pt>
                      <c:pt idx="219">
                        <c:v>6.7</c:v>
                      </c:pt>
                      <c:pt idx="220">
                        <c:v>6.74</c:v>
                      </c:pt>
                      <c:pt idx="221">
                        <c:v>6.8</c:v>
                      </c:pt>
                      <c:pt idx="222">
                        <c:v>6.82</c:v>
                      </c:pt>
                      <c:pt idx="223">
                        <c:v>6.84</c:v>
                      </c:pt>
                      <c:pt idx="224">
                        <c:v>6.87</c:v>
                      </c:pt>
                      <c:pt idx="225">
                        <c:v>6.88</c:v>
                      </c:pt>
                      <c:pt idx="226">
                        <c:v>6.9</c:v>
                      </c:pt>
                      <c:pt idx="227">
                        <c:v>6.9</c:v>
                      </c:pt>
                      <c:pt idx="228">
                        <c:v>6.94</c:v>
                      </c:pt>
                      <c:pt idx="229">
                        <c:v>6.97</c:v>
                      </c:pt>
                      <c:pt idx="230">
                        <c:v>6.97</c:v>
                      </c:pt>
                      <c:pt idx="231">
                        <c:v>7</c:v>
                      </c:pt>
                      <c:pt idx="232">
                        <c:v>7.04</c:v>
                      </c:pt>
                      <c:pt idx="233">
                        <c:v>7.02</c:v>
                      </c:pt>
                      <c:pt idx="234">
                        <c:v>7.01</c:v>
                      </c:pt>
                      <c:pt idx="235">
                        <c:v>7.03</c:v>
                      </c:pt>
                      <c:pt idx="236">
                        <c:v>7.02</c:v>
                      </c:pt>
                      <c:pt idx="237">
                        <c:v>7</c:v>
                      </c:pt>
                      <c:pt idx="238">
                        <c:v>6.99</c:v>
                      </c:pt>
                      <c:pt idx="239">
                        <c:v>6.99</c:v>
                      </c:pt>
                      <c:pt idx="240">
                        <c:v>6.98</c:v>
                      </c:pt>
                      <c:pt idx="241">
                        <c:v>6.98</c:v>
                      </c:pt>
                      <c:pt idx="242">
                        <c:v>6.98</c:v>
                      </c:pt>
                      <c:pt idx="243">
                        <c:v>6.97</c:v>
                      </c:pt>
                      <c:pt idx="244">
                        <c:v>6.96</c:v>
                      </c:pt>
                      <c:pt idx="245">
                        <c:v>6.94</c:v>
                      </c:pt>
                      <c:pt idx="246">
                        <c:v>6.93</c:v>
                      </c:pt>
                      <c:pt idx="247">
                        <c:v>6.93</c:v>
                      </c:pt>
                      <c:pt idx="248">
                        <c:v>6.92</c:v>
                      </c:pt>
                      <c:pt idx="249">
                        <c:v>6.91</c:v>
                      </c:pt>
                      <c:pt idx="250">
                        <c:v>6.9</c:v>
                      </c:pt>
                      <c:pt idx="251">
                        <c:v>6.88</c:v>
                      </c:pt>
                      <c:pt idx="252">
                        <c:v>6.9</c:v>
                      </c:pt>
                      <c:pt idx="253">
                        <c:v>6.91</c:v>
                      </c:pt>
                      <c:pt idx="254">
                        <c:v>6.92</c:v>
                      </c:pt>
                      <c:pt idx="255">
                        <c:v>6.92</c:v>
                      </c:pt>
                      <c:pt idx="256">
                        <c:v>6.93</c:v>
                      </c:pt>
                      <c:pt idx="257">
                        <c:v>6.95</c:v>
                      </c:pt>
                      <c:pt idx="258">
                        <c:v>6.97</c:v>
                      </c:pt>
                      <c:pt idx="259">
                        <c:v>7</c:v>
                      </c:pt>
                      <c:pt idx="260">
                        <c:v>7.02</c:v>
                      </c:pt>
                      <c:pt idx="261">
                        <c:v>7.04</c:v>
                      </c:pt>
                      <c:pt idx="262">
                        <c:v>7.08</c:v>
                      </c:pt>
                      <c:pt idx="263">
                        <c:v>7.14</c:v>
                      </c:pt>
                      <c:pt idx="264">
                        <c:v>7.15</c:v>
                      </c:pt>
                      <c:pt idx="265">
                        <c:v>7.16</c:v>
                      </c:pt>
                      <c:pt idx="266">
                        <c:v>7.19</c:v>
                      </c:pt>
                      <c:pt idx="267">
                        <c:v>7.2</c:v>
                      </c:pt>
                      <c:pt idx="268">
                        <c:v>7.21</c:v>
                      </c:pt>
                      <c:pt idx="269">
                        <c:v>7.23</c:v>
                      </c:pt>
                      <c:pt idx="270">
                        <c:v>7.26</c:v>
                      </c:pt>
                      <c:pt idx="271">
                        <c:v>7.27</c:v>
                      </c:pt>
                      <c:pt idx="272">
                        <c:v>7.28</c:v>
                      </c:pt>
                      <c:pt idx="273">
                        <c:v>7.29</c:v>
                      </c:pt>
                      <c:pt idx="274">
                        <c:v>7.32</c:v>
                      </c:pt>
                      <c:pt idx="275">
                        <c:v>7.37</c:v>
                      </c:pt>
                      <c:pt idx="276">
                        <c:v>7.38</c:v>
                      </c:pt>
                      <c:pt idx="277">
                        <c:v>7.41</c:v>
                      </c:pt>
                      <c:pt idx="278">
                        <c:v>7.43</c:v>
                      </c:pt>
                      <c:pt idx="279">
                        <c:v>7.45</c:v>
                      </c:pt>
                      <c:pt idx="280">
                        <c:v>7.49</c:v>
                      </c:pt>
                      <c:pt idx="281">
                        <c:v>7.53</c:v>
                      </c:pt>
                      <c:pt idx="282">
                        <c:v>7.56</c:v>
                      </c:pt>
                      <c:pt idx="283">
                        <c:v>7.58</c:v>
                      </c:pt>
                      <c:pt idx="284">
                        <c:v>7.6</c:v>
                      </c:pt>
                      <c:pt idx="285">
                        <c:v>7.62</c:v>
                      </c:pt>
                      <c:pt idx="286">
                        <c:v>7.65</c:v>
                      </c:pt>
                      <c:pt idx="287">
                        <c:v>7.69</c:v>
                      </c:pt>
                      <c:pt idx="288">
                        <c:v>7.72</c:v>
                      </c:pt>
                      <c:pt idx="289">
                        <c:v>7.77</c:v>
                      </c:pt>
                      <c:pt idx="290">
                        <c:v>7.8</c:v>
                      </c:pt>
                      <c:pt idx="291">
                        <c:v>7.8</c:v>
                      </c:pt>
                      <c:pt idx="292">
                        <c:v>7.83</c:v>
                      </c:pt>
                      <c:pt idx="293">
                        <c:v>7.84</c:v>
                      </c:pt>
                      <c:pt idx="294">
                        <c:v>7.85</c:v>
                      </c:pt>
                      <c:pt idx="295">
                        <c:v>7.89</c:v>
                      </c:pt>
                      <c:pt idx="296">
                        <c:v>7.9</c:v>
                      </c:pt>
                      <c:pt idx="297">
                        <c:v>7.92</c:v>
                      </c:pt>
                      <c:pt idx="298">
                        <c:v>7.95</c:v>
                      </c:pt>
                      <c:pt idx="299">
                        <c:v>7.97</c:v>
                      </c:pt>
                      <c:pt idx="300">
                        <c:v>7.99</c:v>
                      </c:pt>
                      <c:pt idx="301">
                        <c:v>7.99</c:v>
                      </c:pt>
                      <c:pt idx="302">
                        <c:v>7.99</c:v>
                      </c:pt>
                      <c:pt idx="303">
                        <c:v>8.02</c:v>
                      </c:pt>
                      <c:pt idx="304">
                        <c:v>8.0399999999999991</c:v>
                      </c:pt>
                      <c:pt idx="305">
                        <c:v>8.0500000000000007</c:v>
                      </c:pt>
                      <c:pt idx="306">
                        <c:v>8.07</c:v>
                      </c:pt>
                      <c:pt idx="307">
                        <c:v>8.07</c:v>
                      </c:pt>
                      <c:pt idx="308">
                        <c:v>8.1</c:v>
                      </c:pt>
                      <c:pt idx="309">
                        <c:v>8.1199999999999992</c:v>
                      </c:pt>
                      <c:pt idx="310">
                        <c:v>8.1300000000000008</c:v>
                      </c:pt>
                      <c:pt idx="311">
                        <c:v>8.14</c:v>
                      </c:pt>
                      <c:pt idx="312">
                        <c:v>8.16</c:v>
                      </c:pt>
                      <c:pt idx="313">
                        <c:v>8.18</c:v>
                      </c:pt>
                      <c:pt idx="314">
                        <c:v>8.18</c:v>
                      </c:pt>
                      <c:pt idx="315">
                        <c:v>8.1999999999999993</c:v>
                      </c:pt>
                      <c:pt idx="316">
                        <c:v>8.2200000000000006</c:v>
                      </c:pt>
                      <c:pt idx="317">
                        <c:v>8.23</c:v>
                      </c:pt>
                      <c:pt idx="318">
                        <c:v>8.25</c:v>
                      </c:pt>
                      <c:pt idx="319">
                        <c:v>8.27</c:v>
                      </c:pt>
                      <c:pt idx="320">
                        <c:v>8.27</c:v>
                      </c:pt>
                      <c:pt idx="321">
                        <c:v>8.27</c:v>
                      </c:pt>
                      <c:pt idx="322">
                        <c:v>8.2899999999999991</c:v>
                      </c:pt>
                      <c:pt idx="323">
                        <c:v>8.31</c:v>
                      </c:pt>
                      <c:pt idx="324">
                        <c:v>8.3000000000000007</c:v>
                      </c:pt>
                      <c:pt idx="325">
                        <c:v>8.3000000000000007</c:v>
                      </c:pt>
                      <c:pt idx="326">
                        <c:v>8.2899999999999991</c:v>
                      </c:pt>
                      <c:pt idx="327">
                        <c:v>8.2799999999999994</c:v>
                      </c:pt>
                      <c:pt idx="328">
                        <c:v>8.27</c:v>
                      </c:pt>
                      <c:pt idx="329">
                        <c:v>8.25</c:v>
                      </c:pt>
                      <c:pt idx="330">
                        <c:v>8.23</c:v>
                      </c:pt>
                      <c:pt idx="331">
                        <c:v>8.2100000000000009</c:v>
                      </c:pt>
                      <c:pt idx="332">
                        <c:v>8.16</c:v>
                      </c:pt>
                      <c:pt idx="333">
                        <c:v>8.14</c:v>
                      </c:pt>
                      <c:pt idx="334">
                        <c:v>8.1199999999999992</c:v>
                      </c:pt>
                      <c:pt idx="335">
                        <c:v>8.11</c:v>
                      </c:pt>
                      <c:pt idx="336">
                        <c:v>8.1</c:v>
                      </c:pt>
                      <c:pt idx="337">
                        <c:v>8.1</c:v>
                      </c:pt>
                      <c:pt idx="338">
                        <c:v>8.1</c:v>
                      </c:pt>
                      <c:pt idx="339">
                        <c:v>8.1</c:v>
                      </c:pt>
                      <c:pt idx="340">
                        <c:v>8.1</c:v>
                      </c:pt>
                      <c:pt idx="341">
                        <c:v>8.1</c:v>
                      </c:pt>
                      <c:pt idx="342">
                        <c:v>8.1</c:v>
                      </c:pt>
                      <c:pt idx="343">
                        <c:v>8.1</c:v>
                      </c:pt>
                      <c:pt idx="344">
                        <c:v>8.1</c:v>
                      </c:pt>
                      <c:pt idx="345">
                        <c:v>8.11</c:v>
                      </c:pt>
                      <c:pt idx="346">
                        <c:v>8.1300000000000008</c:v>
                      </c:pt>
                      <c:pt idx="347">
                        <c:v>8.1300000000000008</c:v>
                      </c:pt>
                      <c:pt idx="348">
                        <c:v>8.1300000000000008</c:v>
                      </c:pt>
                      <c:pt idx="349">
                        <c:v>8.11</c:v>
                      </c:pt>
                      <c:pt idx="350">
                        <c:v>8.1199999999999992</c:v>
                      </c:pt>
                      <c:pt idx="351">
                        <c:v>8.1300000000000008</c:v>
                      </c:pt>
                      <c:pt idx="352">
                        <c:v>8.15</c:v>
                      </c:pt>
                      <c:pt idx="353">
                        <c:v>8.15</c:v>
                      </c:pt>
                      <c:pt idx="354">
                        <c:v>8.17</c:v>
                      </c:pt>
                      <c:pt idx="355">
                        <c:v>8.17</c:v>
                      </c:pt>
                      <c:pt idx="356">
                        <c:v>8.17</c:v>
                      </c:pt>
                      <c:pt idx="357">
                        <c:v>8.17</c:v>
                      </c:pt>
                      <c:pt idx="358">
                        <c:v>8.18</c:v>
                      </c:pt>
                      <c:pt idx="359">
                        <c:v>8.17</c:v>
                      </c:pt>
                      <c:pt idx="360">
                        <c:v>8.17</c:v>
                      </c:pt>
                      <c:pt idx="361">
                        <c:v>8.17</c:v>
                      </c:pt>
                      <c:pt idx="362">
                        <c:v>8.14</c:v>
                      </c:pt>
                      <c:pt idx="363">
                        <c:v>8.15</c:v>
                      </c:pt>
                      <c:pt idx="364">
                        <c:v>8.1199999999999992</c:v>
                      </c:pt>
                      <c:pt idx="365">
                        <c:v>8.1</c:v>
                      </c:pt>
                      <c:pt idx="366">
                        <c:v>8.0500000000000007</c:v>
                      </c:pt>
                      <c:pt idx="367">
                        <c:v>7.94</c:v>
                      </c:pt>
                      <c:pt idx="368">
                        <c:v>7.92</c:v>
                      </c:pt>
                      <c:pt idx="369">
                        <c:v>7.9</c:v>
                      </c:pt>
                      <c:pt idx="370">
                        <c:v>7.84</c:v>
                      </c:pt>
                      <c:pt idx="371">
                        <c:v>7.82</c:v>
                      </c:pt>
                      <c:pt idx="372">
                        <c:v>7.79</c:v>
                      </c:pt>
                      <c:pt idx="373">
                        <c:v>7.73</c:v>
                      </c:pt>
                      <c:pt idx="374">
                        <c:v>7.66</c:v>
                      </c:pt>
                      <c:pt idx="375">
                        <c:v>7.64</c:v>
                      </c:pt>
                      <c:pt idx="376">
                        <c:v>7.58</c:v>
                      </c:pt>
                      <c:pt idx="377">
                        <c:v>7.57</c:v>
                      </c:pt>
                      <c:pt idx="378">
                        <c:v>7.53</c:v>
                      </c:pt>
                      <c:pt idx="379">
                        <c:v>7.5</c:v>
                      </c:pt>
                      <c:pt idx="380">
                        <c:v>7.49</c:v>
                      </c:pt>
                      <c:pt idx="381">
                        <c:v>7.48</c:v>
                      </c:pt>
                      <c:pt idx="382">
                        <c:v>7.47</c:v>
                      </c:pt>
                      <c:pt idx="383">
                        <c:v>7.42</c:v>
                      </c:pt>
                      <c:pt idx="384">
                        <c:v>7.39</c:v>
                      </c:pt>
                      <c:pt idx="385">
                        <c:v>7.36</c:v>
                      </c:pt>
                      <c:pt idx="386">
                        <c:v>7.3</c:v>
                      </c:pt>
                      <c:pt idx="387">
                        <c:v>7.28</c:v>
                      </c:pt>
                      <c:pt idx="388">
                        <c:v>7.2</c:v>
                      </c:pt>
                      <c:pt idx="389">
                        <c:v>7.14</c:v>
                      </c:pt>
                      <c:pt idx="390">
                        <c:v>7.05</c:v>
                      </c:pt>
                      <c:pt idx="391">
                        <c:v>7</c:v>
                      </c:pt>
                      <c:pt idx="392">
                        <c:v>6.92</c:v>
                      </c:pt>
                      <c:pt idx="393">
                        <c:v>6.84</c:v>
                      </c:pt>
                      <c:pt idx="394">
                        <c:v>6.82</c:v>
                      </c:pt>
                      <c:pt idx="395">
                        <c:v>6.81</c:v>
                      </c:pt>
                      <c:pt idx="396">
                        <c:v>6.8</c:v>
                      </c:pt>
                      <c:pt idx="397">
                        <c:v>6.77</c:v>
                      </c:pt>
                      <c:pt idx="398">
                        <c:v>6.77</c:v>
                      </c:pt>
                      <c:pt idx="399">
                        <c:v>6.74</c:v>
                      </c:pt>
                      <c:pt idx="400">
                        <c:v>6.74</c:v>
                      </c:pt>
                      <c:pt idx="401">
                        <c:v>6.74</c:v>
                      </c:pt>
                      <c:pt idx="402">
                        <c:v>6.76</c:v>
                      </c:pt>
                      <c:pt idx="403">
                        <c:v>6.8</c:v>
                      </c:pt>
                      <c:pt idx="404">
                        <c:v>6.89</c:v>
                      </c:pt>
                      <c:pt idx="405">
                        <c:v>6.89</c:v>
                      </c:pt>
                      <c:pt idx="406">
                        <c:v>6.84</c:v>
                      </c:pt>
                      <c:pt idx="407">
                        <c:v>6.82</c:v>
                      </c:pt>
                      <c:pt idx="408">
                        <c:v>6.8</c:v>
                      </c:pt>
                      <c:pt idx="409">
                        <c:v>6.83</c:v>
                      </c:pt>
                      <c:pt idx="410">
                        <c:v>6.85</c:v>
                      </c:pt>
                      <c:pt idx="411">
                        <c:v>6.9</c:v>
                      </c:pt>
                      <c:pt idx="412">
                        <c:v>6.86</c:v>
                      </c:pt>
                      <c:pt idx="413">
                        <c:v>6.8</c:v>
                      </c:pt>
                      <c:pt idx="414">
                        <c:v>6.78</c:v>
                      </c:pt>
                      <c:pt idx="415">
                        <c:v>6.78</c:v>
                      </c:pt>
                      <c:pt idx="416">
                        <c:v>6.74</c:v>
                      </c:pt>
                      <c:pt idx="417">
                        <c:v>6.74</c:v>
                      </c:pt>
                      <c:pt idx="418">
                        <c:v>6.77</c:v>
                      </c:pt>
                      <c:pt idx="419">
                        <c:v>6.8</c:v>
                      </c:pt>
                      <c:pt idx="420">
                        <c:v>6.8</c:v>
                      </c:pt>
                      <c:pt idx="421">
                        <c:v>6.77</c:v>
                      </c:pt>
                      <c:pt idx="422">
                        <c:v>6.81</c:v>
                      </c:pt>
                      <c:pt idx="423">
                        <c:v>6.76</c:v>
                      </c:pt>
                      <c:pt idx="424">
                        <c:v>6.88</c:v>
                      </c:pt>
                      <c:pt idx="425">
                        <c:v>6.9</c:v>
                      </c:pt>
                      <c:pt idx="426">
                        <c:v>6.89</c:v>
                      </c:pt>
                      <c:pt idx="427">
                        <c:v>6.9</c:v>
                      </c:pt>
                      <c:pt idx="428">
                        <c:v>6.9</c:v>
                      </c:pt>
                      <c:pt idx="429">
                        <c:v>6.88</c:v>
                      </c:pt>
                      <c:pt idx="430">
                        <c:v>6.85</c:v>
                      </c:pt>
                      <c:pt idx="431">
                        <c:v>6.85</c:v>
                      </c:pt>
                      <c:pt idx="432">
                        <c:v>6.85</c:v>
                      </c:pt>
                      <c:pt idx="433">
                        <c:v>6.89</c:v>
                      </c:pt>
                      <c:pt idx="434">
                        <c:v>6.92</c:v>
                      </c:pt>
                      <c:pt idx="435">
                        <c:v>6.92</c:v>
                      </c:pt>
                      <c:pt idx="436">
                        <c:v>6.95</c:v>
                      </c:pt>
                      <c:pt idx="437">
                        <c:v>6.95</c:v>
                      </c:pt>
                      <c:pt idx="438">
                        <c:v>6.95</c:v>
                      </c:pt>
                      <c:pt idx="439">
                        <c:v>6.94</c:v>
                      </c:pt>
                      <c:pt idx="440">
                        <c:v>6.94</c:v>
                      </c:pt>
                      <c:pt idx="441">
                        <c:v>6.95</c:v>
                      </c:pt>
                      <c:pt idx="442">
                        <c:v>6.95</c:v>
                      </c:pt>
                      <c:pt idx="443">
                        <c:v>6.97</c:v>
                      </c:pt>
                      <c:pt idx="444">
                        <c:v>6.94</c:v>
                      </c:pt>
                      <c:pt idx="445">
                        <c:v>6.9</c:v>
                      </c:pt>
                      <c:pt idx="446">
                        <c:v>6.87</c:v>
                      </c:pt>
                      <c:pt idx="447">
                        <c:v>6.85</c:v>
                      </c:pt>
                      <c:pt idx="448">
                        <c:v>6.83</c:v>
                      </c:pt>
                      <c:pt idx="449">
                        <c:v>6.82</c:v>
                      </c:pt>
                      <c:pt idx="450">
                        <c:v>6.79</c:v>
                      </c:pt>
                      <c:pt idx="451">
                        <c:v>6.75</c:v>
                      </c:pt>
                      <c:pt idx="452">
                        <c:v>6.68</c:v>
                      </c:pt>
                      <c:pt idx="453">
                        <c:v>6.6</c:v>
                      </c:pt>
                      <c:pt idx="454">
                        <c:v>6.54</c:v>
                      </c:pt>
                      <c:pt idx="455">
                        <c:v>6.51</c:v>
                      </c:pt>
                      <c:pt idx="456">
                        <c:v>6.53</c:v>
                      </c:pt>
                      <c:pt idx="457">
                        <c:v>6.43</c:v>
                      </c:pt>
                      <c:pt idx="458">
                        <c:v>6.32</c:v>
                      </c:pt>
                      <c:pt idx="459">
                        <c:v>6.3</c:v>
                      </c:pt>
                      <c:pt idx="460">
                        <c:v>6.23</c:v>
                      </c:pt>
                      <c:pt idx="461">
                        <c:v>6.23</c:v>
                      </c:pt>
                      <c:pt idx="462">
                        <c:v>6.23</c:v>
                      </c:pt>
                      <c:pt idx="463">
                        <c:v>6.28</c:v>
                      </c:pt>
                      <c:pt idx="464">
                        <c:v>6.2</c:v>
                      </c:pt>
                      <c:pt idx="465">
                        <c:v>6.1</c:v>
                      </c:pt>
                      <c:pt idx="466">
                        <c:v>6</c:v>
                      </c:pt>
                      <c:pt idx="467">
                        <c:v>6</c:v>
                      </c:pt>
                      <c:pt idx="468">
                        <c:v>5.98</c:v>
                      </c:pt>
                      <c:pt idx="469">
                        <c:v>5.95</c:v>
                      </c:pt>
                      <c:pt idx="470">
                        <c:v>5.86</c:v>
                      </c:pt>
                      <c:pt idx="471">
                        <c:v>5.8</c:v>
                      </c:pt>
                      <c:pt idx="472">
                        <c:v>5.73</c:v>
                      </c:pt>
                      <c:pt idx="473">
                        <c:v>5.65</c:v>
                      </c:pt>
                      <c:pt idx="474">
                        <c:v>5.58</c:v>
                      </c:pt>
                      <c:pt idx="475">
                        <c:v>5.54</c:v>
                      </c:pt>
                      <c:pt idx="476">
                        <c:v>5.49</c:v>
                      </c:pt>
                      <c:pt idx="477">
                        <c:v>5.49</c:v>
                      </c:pt>
                      <c:pt idx="478">
                        <c:v>5.52</c:v>
                      </c:pt>
                      <c:pt idx="479">
                        <c:v>5.53</c:v>
                      </c:pt>
                      <c:pt idx="480">
                        <c:v>5.58</c:v>
                      </c:pt>
                      <c:pt idx="481">
                        <c:v>5.6</c:v>
                      </c:pt>
                      <c:pt idx="482">
                        <c:v>5.8</c:v>
                      </c:pt>
                      <c:pt idx="483">
                        <c:v>5.88</c:v>
                      </c:pt>
                      <c:pt idx="484">
                        <c:v>5.82</c:v>
                      </c:pt>
                      <c:pt idx="485">
                        <c:v>5.78</c:v>
                      </c:pt>
                      <c:pt idx="486">
                        <c:v>5.82</c:v>
                      </c:pt>
                      <c:pt idx="487">
                        <c:v>5.92</c:v>
                      </c:pt>
                      <c:pt idx="488">
                        <c:v>6</c:v>
                      </c:pt>
                      <c:pt idx="489">
                        <c:v>6.03</c:v>
                      </c:pt>
                      <c:pt idx="490">
                        <c:v>6.12</c:v>
                      </c:pt>
                      <c:pt idx="491">
                        <c:v>6.14</c:v>
                      </c:pt>
                      <c:pt idx="492">
                        <c:v>6.17</c:v>
                      </c:pt>
                      <c:pt idx="493">
                        <c:v>6.21</c:v>
                      </c:pt>
                      <c:pt idx="494">
                        <c:v>6.3</c:v>
                      </c:pt>
                      <c:pt idx="495">
                        <c:v>6.3</c:v>
                      </c:pt>
                      <c:pt idx="496">
                        <c:v>6.4</c:v>
                      </c:pt>
                      <c:pt idx="497">
                        <c:v>6.42</c:v>
                      </c:pt>
                      <c:pt idx="498">
                        <c:v>6.51</c:v>
                      </c:pt>
                      <c:pt idx="499">
                        <c:v>6.62</c:v>
                      </c:pt>
                      <c:pt idx="500">
                        <c:v>6.78</c:v>
                      </c:pt>
                      <c:pt idx="501">
                        <c:v>6.83</c:v>
                      </c:pt>
                      <c:pt idx="502">
                        <c:v>6.88</c:v>
                      </c:pt>
                      <c:pt idx="503">
                        <c:v>6.86</c:v>
                      </c:pt>
                      <c:pt idx="504">
                        <c:v>6.82</c:v>
                      </c:pt>
                      <c:pt idx="505">
                        <c:v>6.83</c:v>
                      </c:pt>
                      <c:pt idx="506">
                        <c:v>6.85</c:v>
                      </c:pt>
                      <c:pt idx="507">
                        <c:v>6.87</c:v>
                      </c:pt>
                      <c:pt idx="508">
                        <c:v>6.96</c:v>
                      </c:pt>
                      <c:pt idx="509">
                        <c:v>6.97</c:v>
                      </c:pt>
                      <c:pt idx="510">
                        <c:v>6.98</c:v>
                      </c:pt>
                      <c:pt idx="511">
                        <c:v>7.05</c:v>
                      </c:pt>
                      <c:pt idx="512">
                        <c:v>7.12</c:v>
                      </c:pt>
                      <c:pt idx="513">
                        <c:v>7.14</c:v>
                      </c:pt>
                      <c:pt idx="514">
                        <c:v>7.16</c:v>
                      </c:pt>
                      <c:pt idx="515">
                        <c:v>7.16</c:v>
                      </c:pt>
                      <c:pt idx="516">
                        <c:v>7.2</c:v>
                      </c:pt>
                      <c:pt idx="517">
                        <c:v>7.18</c:v>
                      </c:pt>
                      <c:pt idx="518">
                        <c:v>7.21</c:v>
                      </c:pt>
                      <c:pt idx="519">
                        <c:v>7.22</c:v>
                      </c:pt>
                      <c:pt idx="520">
                        <c:v>7.23</c:v>
                      </c:pt>
                      <c:pt idx="521">
                        <c:v>7.26</c:v>
                      </c:pt>
                      <c:pt idx="522">
                        <c:v>7.27</c:v>
                      </c:pt>
                      <c:pt idx="523">
                        <c:v>7.29</c:v>
                      </c:pt>
                      <c:pt idx="524">
                        <c:v>7.29</c:v>
                      </c:pt>
                      <c:pt idx="525">
                        <c:v>7.27</c:v>
                      </c:pt>
                      <c:pt idx="526">
                        <c:v>7.3</c:v>
                      </c:pt>
                      <c:pt idx="527">
                        <c:v>7.33</c:v>
                      </c:pt>
                      <c:pt idx="528">
                        <c:v>7.33</c:v>
                      </c:pt>
                      <c:pt idx="529">
                        <c:v>7.35</c:v>
                      </c:pt>
                      <c:pt idx="530">
                        <c:v>7.36</c:v>
                      </c:pt>
                      <c:pt idx="531">
                        <c:v>7.37</c:v>
                      </c:pt>
                      <c:pt idx="532">
                        <c:v>7.4</c:v>
                      </c:pt>
                      <c:pt idx="533">
                        <c:v>7.44</c:v>
                      </c:pt>
                      <c:pt idx="534">
                        <c:v>7.47</c:v>
                      </c:pt>
                      <c:pt idx="535">
                        <c:v>7.47</c:v>
                      </c:pt>
                      <c:pt idx="536">
                        <c:v>7.51</c:v>
                      </c:pt>
                      <c:pt idx="537">
                        <c:v>7.53</c:v>
                      </c:pt>
                      <c:pt idx="538">
                        <c:v>7.57</c:v>
                      </c:pt>
                      <c:pt idx="539">
                        <c:v>7.57</c:v>
                      </c:pt>
                      <c:pt idx="540">
                        <c:v>7.57</c:v>
                      </c:pt>
                      <c:pt idx="541">
                        <c:v>7.68</c:v>
                      </c:pt>
                      <c:pt idx="542">
                        <c:v>7.7</c:v>
                      </c:pt>
                      <c:pt idx="543">
                        <c:v>7.72</c:v>
                      </c:pt>
                      <c:pt idx="544">
                        <c:v>7.78</c:v>
                      </c:pt>
                      <c:pt idx="545">
                        <c:v>7.81</c:v>
                      </c:pt>
                      <c:pt idx="546">
                        <c:v>7.84</c:v>
                      </c:pt>
                      <c:pt idx="547">
                        <c:v>7.85</c:v>
                      </c:pt>
                      <c:pt idx="548">
                        <c:v>7.87</c:v>
                      </c:pt>
                      <c:pt idx="549">
                        <c:v>7.89</c:v>
                      </c:pt>
                      <c:pt idx="550">
                        <c:v>7.92</c:v>
                      </c:pt>
                      <c:pt idx="551">
                        <c:v>7.95</c:v>
                      </c:pt>
                      <c:pt idx="552">
                        <c:v>7.97</c:v>
                      </c:pt>
                      <c:pt idx="553">
                        <c:v>7.99</c:v>
                      </c:pt>
                      <c:pt idx="554">
                        <c:v>8.02</c:v>
                      </c:pt>
                      <c:pt idx="555">
                        <c:v>8.02</c:v>
                      </c:pt>
                      <c:pt idx="556">
                        <c:v>8.07</c:v>
                      </c:pt>
                      <c:pt idx="557">
                        <c:v>8.08</c:v>
                      </c:pt>
                      <c:pt idx="558">
                        <c:v>8.1</c:v>
                      </c:pt>
                      <c:pt idx="559">
                        <c:v>8.1</c:v>
                      </c:pt>
                      <c:pt idx="560">
                        <c:v>8.14</c:v>
                      </c:pt>
                      <c:pt idx="561">
                        <c:v>8.15</c:v>
                      </c:pt>
                      <c:pt idx="562">
                        <c:v>8.16</c:v>
                      </c:pt>
                      <c:pt idx="563">
                        <c:v>8.19</c:v>
                      </c:pt>
                      <c:pt idx="564">
                        <c:v>8.2100000000000009</c:v>
                      </c:pt>
                      <c:pt idx="565">
                        <c:v>8.24</c:v>
                      </c:pt>
                      <c:pt idx="566">
                        <c:v>8.26</c:v>
                      </c:pt>
                      <c:pt idx="567">
                        <c:v>8.26</c:v>
                      </c:pt>
                      <c:pt idx="568">
                        <c:v>8.26</c:v>
                      </c:pt>
                      <c:pt idx="569">
                        <c:v>8.27</c:v>
                      </c:pt>
                      <c:pt idx="570">
                        <c:v>8.27</c:v>
                      </c:pt>
                      <c:pt idx="571">
                        <c:v>8.2799999999999994</c:v>
                      </c:pt>
                      <c:pt idx="572">
                        <c:v>8.2799999999999994</c:v>
                      </c:pt>
                      <c:pt idx="573">
                        <c:v>8.2799999999999994</c:v>
                      </c:pt>
                      <c:pt idx="574">
                        <c:v>8.2200000000000006</c:v>
                      </c:pt>
                      <c:pt idx="575">
                        <c:v>8.19</c:v>
                      </c:pt>
                      <c:pt idx="576">
                        <c:v>8.14</c:v>
                      </c:pt>
                      <c:pt idx="577">
                        <c:v>8.1</c:v>
                      </c:pt>
                      <c:pt idx="578">
                        <c:v>8.0399999999999991</c:v>
                      </c:pt>
                      <c:pt idx="579">
                        <c:v>8</c:v>
                      </c:pt>
                      <c:pt idx="580">
                        <c:v>7.94</c:v>
                      </c:pt>
                      <c:pt idx="581">
                        <c:v>7.91</c:v>
                      </c:pt>
                      <c:pt idx="582">
                        <c:v>7.86</c:v>
                      </c:pt>
                      <c:pt idx="583">
                        <c:v>7.78</c:v>
                      </c:pt>
                      <c:pt idx="584">
                        <c:v>7.67</c:v>
                      </c:pt>
                      <c:pt idx="585">
                        <c:v>7.62</c:v>
                      </c:pt>
                      <c:pt idx="586">
                        <c:v>7.55</c:v>
                      </c:pt>
                      <c:pt idx="587">
                        <c:v>7.5</c:v>
                      </c:pt>
                      <c:pt idx="588">
                        <c:v>7.44</c:v>
                      </c:pt>
                      <c:pt idx="589">
                        <c:v>7.36</c:v>
                      </c:pt>
                      <c:pt idx="590">
                        <c:v>7.35</c:v>
                      </c:pt>
                      <c:pt idx="591">
                        <c:v>7.34</c:v>
                      </c:pt>
                      <c:pt idx="592">
                        <c:v>7.33</c:v>
                      </c:pt>
                      <c:pt idx="593">
                        <c:v>7.33</c:v>
                      </c:pt>
                      <c:pt idx="594">
                        <c:v>7.33</c:v>
                      </c:pt>
                      <c:pt idx="595">
                        <c:v>7.35</c:v>
                      </c:pt>
                      <c:pt idx="596">
                        <c:v>7.42</c:v>
                      </c:pt>
                      <c:pt idx="597">
                        <c:v>7.42</c:v>
                      </c:pt>
                      <c:pt idx="598">
                        <c:v>7.44</c:v>
                      </c:pt>
                      <c:pt idx="599">
                        <c:v>7.44</c:v>
                      </c:pt>
                      <c:pt idx="600">
                        <c:v>7.47</c:v>
                      </c:pt>
                      <c:pt idx="601">
                        <c:v>7.48</c:v>
                      </c:pt>
                      <c:pt idx="602">
                        <c:v>7.52</c:v>
                      </c:pt>
                      <c:pt idx="603">
                        <c:v>7.55</c:v>
                      </c:pt>
                      <c:pt idx="604">
                        <c:v>7.58</c:v>
                      </c:pt>
                      <c:pt idx="605">
                        <c:v>7.61</c:v>
                      </c:pt>
                      <c:pt idx="606">
                        <c:v>7.63</c:v>
                      </c:pt>
                      <c:pt idx="607">
                        <c:v>7.69</c:v>
                      </c:pt>
                      <c:pt idx="608">
                        <c:v>7.76</c:v>
                      </c:pt>
                      <c:pt idx="609">
                        <c:v>7.73</c:v>
                      </c:pt>
                      <c:pt idx="610">
                        <c:v>7.75</c:v>
                      </c:pt>
                      <c:pt idx="611">
                        <c:v>7.76</c:v>
                      </c:pt>
                      <c:pt idx="612">
                        <c:v>7.8</c:v>
                      </c:pt>
                      <c:pt idx="613">
                        <c:v>7.8</c:v>
                      </c:pt>
                      <c:pt idx="614">
                        <c:v>7.86</c:v>
                      </c:pt>
                      <c:pt idx="615">
                        <c:v>7.89</c:v>
                      </c:pt>
                      <c:pt idx="616">
                        <c:v>7.94</c:v>
                      </c:pt>
                      <c:pt idx="617">
                        <c:v>8</c:v>
                      </c:pt>
                      <c:pt idx="618">
                        <c:v>8.0299999999999994</c:v>
                      </c:pt>
                      <c:pt idx="619">
                        <c:v>8.0399999999999991</c:v>
                      </c:pt>
                      <c:pt idx="620">
                        <c:v>8.0500000000000007</c:v>
                      </c:pt>
                      <c:pt idx="621">
                        <c:v>8.07</c:v>
                      </c:pt>
                      <c:pt idx="622">
                        <c:v>8.11</c:v>
                      </c:pt>
                      <c:pt idx="623">
                        <c:v>8.11</c:v>
                      </c:pt>
                      <c:pt idx="624">
                        <c:v>8.16</c:v>
                      </c:pt>
                      <c:pt idx="625">
                        <c:v>8.1999999999999993</c:v>
                      </c:pt>
                      <c:pt idx="626">
                        <c:v>8.23</c:v>
                      </c:pt>
                      <c:pt idx="627">
                        <c:v>8.25</c:v>
                      </c:pt>
                      <c:pt idx="628">
                        <c:v>8.2899999999999991</c:v>
                      </c:pt>
                      <c:pt idx="629">
                        <c:v>8.31</c:v>
                      </c:pt>
                      <c:pt idx="630">
                        <c:v>8.33</c:v>
                      </c:pt>
                      <c:pt idx="631">
                        <c:v>8.34</c:v>
                      </c:pt>
                      <c:pt idx="632">
                        <c:v>8.36</c:v>
                      </c:pt>
                      <c:pt idx="633">
                        <c:v>8.39</c:v>
                      </c:pt>
                      <c:pt idx="634">
                        <c:v>8.42</c:v>
                      </c:pt>
                      <c:pt idx="635">
                        <c:v>8.4499999999999993</c:v>
                      </c:pt>
                      <c:pt idx="636">
                        <c:v>8.4499999999999993</c:v>
                      </c:pt>
                      <c:pt idx="637">
                        <c:v>8.44</c:v>
                      </c:pt>
                      <c:pt idx="638">
                        <c:v>8.42</c:v>
                      </c:pt>
                      <c:pt idx="639">
                        <c:v>8.4</c:v>
                      </c:pt>
                      <c:pt idx="640">
                        <c:v>8.3800000000000008</c:v>
                      </c:pt>
                      <c:pt idx="641">
                        <c:v>8.3699999999999992</c:v>
                      </c:pt>
                      <c:pt idx="642">
                        <c:v>8.35</c:v>
                      </c:pt>
                      <c:pt idx="643">
                        <c:v>8.31</c:v>
                      </c:pt>
                      <c:pt idx="644">
                        <c:v>8.27</c:v>
                      </c:pt>
                      <c:pt idx="645">
                        <c:v>8.26</c:v>
                      </c:pt>
                      <c:pt idx="646">
                        <c:v>8.18</c:v>
                      </c:pt>
                      <c:pt idx="647">
                        <c:v>8.16</c:v>
                      </c:pt>
                      <c:pt idx="648">
                        <c:v>8.1300000000000008</c:v>
                      </c:pt>
                      <c:pt idx="649">
                        <c:v>8.1</c:v>
                      </c:pt>
                      <c:pt idx="650">
                        <c:v>8.14</c:v>
                      </c:pt>
                      <c:pt idx="651">
                        <c:v>8.16</c:v>
                      </c:pt>
                      <c:pt idx="652">
                        <c:v>8.17</c:v>
                      </c:pt>
                      <c:pt idx="653">
                        <c:v>8.16</c:v>
                      </c:pt>
                      <c:pt idx="654">
                        <c:v>8.16</c:v>
                      </c:pt>
                      <c:pt idx="655">
                        <c:v>8.1300000000000008</c:v>
                      </c:pt>
                      <c:pt idx="656">
                        <c:v>8.1300000000000008</c:v>
                      </c:pt>
                      <c:pt idx="657">
                        <c:v>8.1300000000000008</c:v>
                      </c:pt>
                      <c:pt idx="658">
                        <c:v>8.1199999999999992</c:v>
                      </c:pt>
                      <c:pt idx="659">
                        <c:v>8.08</c:v>
                      </c:pt>
                      <c:pt idx="660">
                        <c:v>8.02</c:v>
                      </c:pt>
                      <c:pt idx="661">
                        <c:v>7.98</c:v>
                      </c:pt>
                      <c:pt idx="662">
                        <c:v>7.93</c:v>
                      </c:pt>
                      <c:pt idx="663">
                        <c:v>7.9</c:v>
                      </c:pt>
                      <c:pt idx="664">
                        <c:v>7.79</c:v>
                      </c:pt>
                      <c:pt idx="665">
                        <c:v>7.7</c:v>
                      </c:pt>
                      <c:pt idx="666">
                        <c:v>7.63</c:v>
                      </c:pt>
                      <c:pt idx="667">
                        <c:v>7.6</c:v>
                      </c:pt>
                      <c:pt idx="668">
                        <c:v>7.58</c:v>
                      </c:pt>
                      <c:pt idx="669">
                        <c:v>7.53</c:v>
                      </c:pt>
                      <c:pt idx="670">
                        <c:v>7.48</c:v>
                      </c:pt>
                      <c:pt idx="671">
                        <c:v>7.48</c:v>
                      </c:pt>
                      <c:pt idx="672">
                        <c:v>7.45</c:v>
                      </c:pt>
                      <c:pt idx="673">
                        <c:v>7.44</c:v>
                      </c:pt>
                      <c:pt idx="674">
                        <c:v>7.43</c:v>
                      </c:pt>
                      <c:pt idx="675">
                        <c:v>7.4</c:v>
                      </c:pt>
                      <c:pt idx="676">
                        <c:v>7.36</c:v>
                      </c:pt>
                      <c:pt idx="677">
                        <c:v>7.34</c:v>
                      </c:pt>
                      <c:pt idx="678">
                        <c:v>7.38</c:v>
                      </c:pt>
                      <c:pt idx="679">
                        <c:v>7.42</c:v>
                      </c:pt>
                      <c:pt idx="680">
                        <c:v>7.42</c:v>
                      </c:pt>
                      <c:pt idx="681">
                        <c:v>7.4</c:v>
                      </c:pt>
                      <c:pt idx="682">
                        <c:v>7.4</c:v>
                      </c:pt>
                      <c:pt idx="683">
                        <c:v>7.4</c:v>
                      </c:pt>
                      <c:pt idx="684">
                        <c:v>7.35</c:v>
                      </c:pt>
                      <c:pt idx="685">
                        <c:v>7.27</c:v>
                      </c:pt>
                      <c:pt idx="686">
                        <c:v>7.22</c:v>
                      </c:pt>
                      <c:pt idx="687">
                        <c:v>7.16</c:v>
                      </c:pt>
                      <c:pt idx="688">
                        <c:v>7.11</c:v>
                      </c:pt>
                      <c:pt idx="689">
                        <c:v>7.09</c:v>
                      </c:pt>
                      <c:pt idx="690">
                        <c:v>7.07</c:v>
                      </c:pt>
                      <c:pt idx="691">
                        <c:v>7.03</c:v>
                      </c:pt>
                      <c:pt idx="692">
                        <c:v>6.95</c:v>
                      </c:pt>
                      <c:pt idx="693">
                        <c:v>6.9</c:v>
                      </c:pt>
                      <c:pt idx="694">
                        <c:v>6.88</c:v>
                      </c:pt>
                      <c:pt idx="695">
                        <c:v>6.88</c:v>
                      </c:pt>
                      <c:pt idx="696">
                        <c:v>6.93</c:v>
                      </c:pt>
                      <c:pt idx="697">
                        <c:v>6.9</c:v>
                      </c:pt>
                      <c:pt idx="698">
                        <c:v>6.82</c:v>
                      </c:pt>
                      <c:pt idx="699">
                        <c:v>6.77</c:v>
                      </c:pt>
                      <c:pt idx="700">
                        <c:v>6.62</c:v>
                      </c:pt>
                      <c:pt idx="701">
                        <c:v>6.56</c:v>
                      </c:pt>
                      <c:pt idx="702">
                        <c:v>6.49</c:v>
                      </c:pt>
                      <c:pt idx="703">
                        <c:v>6.45</c:v>
                      </c:pt>
                      <c:pt idx="704">
                        <c:v>6.4</c:v>
                      </c:pt>
                      <c:pt idx="705">
                        <c:v>6.37</c:v>
                      </c:pt>
                      <c:pt idx="706">
                        <c:v>6.33</c:v>
                      </c:pt>
                      <c:pt idx="707">
                        <c:v>6.28</c:v>
                      </c:pt>
                      <c:pt idx="708">
                        <c:v>6.33</c:v>
                      </c:pt>
                      <c:pt idx="709">
                        <c:v>6.22</c:v>
                      </c:pt>
                      <c:pt idx="710">
                        <c:v>6.08</c:v>
                      </c:pt>
                      <c:pt idx="711">
                        <c:v>6.02</c:v>
                      </c:pt>
                      <c:pt idx="712">
                        <c:v>5.95</c:v>
                      </c:pt>
                      <c:pt idx="713">
                        <c:v>5.95</c:v>
                      </c:pt>
                      <c:pt idx="714">
                        <c:v>5.92</c:v>
                      </c:pt>
                      <c:pt idx="715">
                        <c:v>5.92</c:v>
                      </c:pt>
                      <c:pt idx="716">
                        <c:v>5.9</c:v>
                      </c:pt>
                      <c:pt idx="717">
                        <c:v>5.9</c:v>
                      </c:pt>
                      <c:pt idx="718">
                        <c:v>5.89</c:v>
                      </c:pt>
                      <c:pt idx="719">
                        <c:v>5.87</c:v>
                      </c:pt>
                      <c:pt idx="720">
                        <c:v>5.85</c:v>
                      </c:pt>
                      <c:pt idx="721">
                        <c:v>5.81</c:v>
                      </c:pt>
                      <c:pt idx="722">
                        <c:v>5.74</c:v>
                      </c:pt>
                      <c:pt idx="723">
                        <c:v>5.72</c:v>
                      </c:pt>
                      <c:pt idx="724">
                        <c:v>5.7</c:v>
                      </c:pt>
                      <c:pt idx="725">
                        <c:v>5.72</c:v>
                      </c:pt>
                      <c:pt idx="726">
                        <c:v>5.79</c:v>
                      </c:pt>
                      <c:pt idx="727">
                        <c:v>5.85</c:v>
                      </c:pt>
                      <c:pt idx="728">
                        <c:v>5.9</c:v>
                      </c:pt>
                      <c:pt idx="729">
                        <c:v>5.92</c:v>
                      </c:pt>
                      <c:pt idx="730">
                        <c:v>5.94</c:v>
                      </c:pt>
                      <c:pt idx="731">
                        <c:v>5.99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A-5770-4C99-9C7C-D999E558CF85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DATOS!$S$2</c15:sqref>
                        </c15:formulaRef>
                      </c:ext>
                    </c:extLst>
                    <c:strCache>
                      <c:ptCount val="1"/>
                      <c:pt idx="0">
                        <c:v>2001</c:v>
                      </c:pt>
                    </c:strCache>
                  </c:strRef>
                </c:tx>
                <c:spPr>
                  <a:ln w="1270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DATOS!$S$3:$S$734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6.1</c:v>
                      </c:pt>
                      <c:pt idx="1">
                        <c:v>6.15</c:v>
                      </c:pt>
                      <c:pt idx="2">
                        <c:v>6.12</c:v>
                      </c:pt>
                      <c:pt idx="3">
                        <c:v>6.09</c:v>
                      </c:pt>
                      <c:pt idx="4">
                        <c:v>6.04</c:v>
                      </c:pt>
                      <c:pt idx="5">
                        <c:v>6</c:v>
                      </c:pt>
                      <c:pt idx="6">
                        <c:v>5.93</c:v>
                      </c:pt>
                      <c:pt idx="7">
                        <c:v>5.86</c:v>
                      </c:pt>
                      <c:pt idx="8">
                        <c:v>5.82</c:v>
                      </c:pt>
                      <c:pt idx="9">
                        <c:v>5.76</c:v>
                      </c:pt>
                      <c:pt idx="10">
                        <c:v>5.64</c:v>
                      </c:pt>
                      <c:pt idx="11">
                        <c:v>5.6</c:v>
                      </c:pt>
                      <c:pt idx="12">
                        <c:v>5.55</c:v>
                      </c:pt>
                      <c:pt idx="13">
                        <c:v>5.5</c:v>
                      </c:pt>
                      <c:pt idx="14">
                        <c:v>5.45</c:v>
                      </c:pt>
                      <c:pt idx="15">
                        <c:v>5.42</c:v>
                      </c:pt>
                      <c:pt idx="16">
                        <c:v>5.4</c:v>
                      </c:pt>
                      <c:pt idx="17">
                        <c:v>5.38</c:v>
                      </c:pt>
                      <c:pt idx="18">
                        <c:v>5.34</c:v>
                      </c:pt>
                      <c:pt idx="19">
                        <c:v>5.35</c:v>
                      </c:pt>
                      <c:pt idx="20">
                        <c:v>5.24</c:v>
                      </c:pt>
                      <c:pt idx="21">
                        <c:v>5.12</c:v>
                      </c:pt>
                      <c:pt idx="22">
                        <c:v>5.05</c:v>
                      </c:pt>
                      <c:pt idx="23">
                        <c:v>5</c:v>
                      </c:pt>
                      <c:pt idx="24">
                        <c:v>4.95</c:v>
                      </c:pt>
                      <c:pt idx="25">
                        <c:v>4.9800000000000004</c:v>
                      </c:pt>
                      <c:pt idx="26">
                        <c:v>5.0199999999999996</c:v>
                      </c:pt>
                      <c:pt idx="27">
                        <c:v>5</c:v>
                      </c:pt>
                      <c:pt idx="28">
                        <c:v>4.9400000000000004</c:v>
                      </c:pt>
                      <c:pt idx="29">
                        <c:v>4.88</c:v>
                      </c:pt>
                      <c:pt idx="30">
                        <c:v>4.8</c:v>
                      </c:pt>
                      <c:pt idx="31">
                        <c:v>4.78</c:v>
                      </c:pt>
                      <c:pt idx="32">
                        <c:v>4.7</c:v>
                      </c:pt>
                      <c:pt idx="33">
                        <c:v>4.68</c:v>
                      </c:pt>
                      <c:pt idx="34">
                        <c:v>4.67</c:v>
                      </c:pt>
                      <c:pt idx="35">
                        <c:v>4.72</c:v>
                      </c:pt>
                      <c:pt idx="36">
                        <c:v>4.79</c:v>
                      </c:pt>
                      <c:pt idx="37">
                        <c:v>4.8899999999999997</c:v>
                      </c:pt>
                      <c:pt idx="38">
                        <c:v>4.96</c:v>
                      </c:pt>
                      <c:pt idx="39">
                        <c:v>4.99</c:v>
                      </c:pt>
                      <c:pt idx="40">
                        <c:v>4.97</c:v>
                      </c:pt>
                      <c:pt idx="41">
                        <c:v>4.9400000000000004</c:v>
                      </c:pt>
                      <c:pt idx="42">
                        <c:v>4.9000000000000004</c:v>
                      </c:pt>
                      <c:pt idx="43">
                        <c:v>4.88</c:v>
                      </c:pt>
                      <c:pt idx="44">
                        <c:v>5.0199999999999996</c:v>
                      </c:pt>
                      <c:pt idx="45">
                        <c:v>5.1100000000000003</c:v>
                      </c:pt>
                      <c:pt idx="46">
                        <c:v>5.25</c:v>
                      </c:pt>
                      <c:pt idx="47">
                        <c:v>5.25</c:v>
                      </c:pt>
                      <c:pt idx="48">
                        <c:v>5.21</c:v>
                      </c:pt>
                      <c:pt idx="49">
                        <c:v>5.2</c:v>
                      </c:pt>
                      <c:pt idx="50">
                        <c:v>5.21</c:v>
                      </c:pt>
                      <c:pt idx="51">
                        <c:v>5.22</c:v>
                      </c:pt>
                      <c:pt idx="52">
                        <c:v>5.25</c:v>
                      </c:pt>
                      <c:pt idx="53">
                        <c:v>5.25</c:v>
                      </c:pt>
                      <c:pt idx="54">
                        <c:v>5.25</c:v>
                      </c:pt>
                      <c:pt idx="55">
                        <c:v>5.23</c:v>
                      </c:pt>
                      <c:pt idx="56">
                        <c:v>5.2</c:v>
                      </c:pt>
                      <c:pt idx="57">
                        <c:v>5.12</c:v>
                      </c:pt>
                      <c:pt idx="58">
                        <c:v>4.97</c:v>
                      </c:pt>
                      <c:pt idx="59">
                        <c:v>4.91</c:v>
                      </c:pt>
                      <c:pt idx="60">
                        <c:v>4.71</c:v>
                      </c:pt>
                      <c:pt idx="61">
                        <c:v>4.7</c:v>
                      </c:pt>
                      <c:pt idx="62">
                        <c:v>4.58</c:v>
                      </c:pt>
                      <c:pt idx="63">
                        <c:v>4.54</c:v>
                      </c:pt>
                      <c:pt idx="64">
                        <c:v>4.5</c:v>
                      </c:pt>
                      <c:pt idx="65">
                        <c:v>4.4800000000000004</c:v>
                      </c:pt>
                      <c:pt idx="66">
                        <c:v>4.46</c:v>
                      </c:pt>
                      <c:pt idx="67">
                        <c:v>4.4000000000000004</c:v>
                      </c:pt>
                      <c:pt idx="68">
                        <c:v>4.34</c:v>
                      </c:pt>
                      <c:pt idx="69">
                        <c:v>4.26</c:v>
                      </c:pt>
                      <c:pt idx="70">
                        <c:v>4.2</c:v>
                      </c:pt>
                      <c:pt idx="71">
                        <c:v>4.1900000000000004</c:v>
                      </c:pt>
                      <c:pt idx="72">
                        <c:v>4.18</c:v>
                      </c:pt>
                      <c:pt idx="73">
                        <c:v>4.17</c:v>
                      </c:pt>
                      <c:pt idx="74">
                        <c:v>4.1900000000000004</c:v>
                      </c:pt>
                      <c:pt idx="75">
                        <c:v>4.2</c:v>
                      </c:pt>
                      <c:pt idx="76">
                        <c:v>4.28</c:v>
                      </c:pt>
                      <c:pt idx="77">
                        <c:v>4.3600000000000003</c:v>
                      </c:pt>
                      <c:pt idx="78">
                        <c:v>4.37</c:v>
                      </c:pt>
                      <c:pt idx="79">
                        <c:v>4.37</c:v>
                      </c:pt>
                      <c:pt idx="80">
                        <c:v>4.3</c:v>
                      </c:pt>
                      <c:pt idx="81">
                        <c:v>4.1500000000000004</c:v>
                      </c:pt>
                      <c:pt idx="82">
                        <c:v>4.0599999999999996</c:v>
                      </c:pt>
                      <c:pt idx="83">
                        <c:v>4</c:v>
                      </c:pt>
                      <c:pt idx="84">
                        <c:v>3.96</c:v>
                      </c:pt>
                      <c:pt idx="85">
                        <c:v>3.9</c:v>
                      </c:pt>
                      <c:pt idx="86">
                        <c:v>3.86</c:v>
                      </c:pt>
                      <c:pt idx="87">
                        <c:v>3.86</c:v>
                      </c:pt>
                      <c:pt idx="88">
                        <c:v>3.84</c:v>
                      </c:pt>
                      <c:pt idx="89">
                        <c:v>3.82</c:v>
                      </c:pt>
                      <c:pt idx="90">
                        <c:v>3.79</c:v>
                      </c:pt>
                      <c:pt idx="91">
                        <c:v>3.77</c:v>
                      </c:pt>
                      <c:pt idx="92">
                        <c:v>3.73</c:v>
                      </c:pt>
                      <c:pt idx="93">
                        <c:v>3.72</c:v>
                      </c:pt>
                      <c:pt idx="94">
                        <c:v>3.74</c:v>
                      </c:pt>
                      <c:pt idx="95">
                        <c:v>3.76</c:v>
                      </c:pt>
                      <c:pt idx="96">
                        <c:v>3.78</c:v>
                      </c:pt>
                      <c:pt idx="97">
                        <c:v>3.8</c:v>
                      </c:pt>
                      <c:pt idx="98">
                        <c:v>3.83</c:v>
                      </c:pt>
                      <c:pt idx="99">
                        <c:v>3.83</c:v>
                      </c:pt>
                      <c:pt idx="100">
                        <c:v>3.83</c:v>
                      </c:pt>
                      <c:pt idx="101">
                        <c:v>3.86</c:v>
                      </c:pt>
                      <c:pt idx="102">
                        <c:v>3.87</c:v>
                      </c:pt>
                      <c:pt idx="103">
                        <c:v>3.85</c:v>
                      </c:pt>
                      <c:pt idx="104">
                        <c:v>3.74</c:v>
                      </c:pt>
                      <c:pt idx="105">
                        <c:v>3.76</c:v>
                      </c:pt>
                      <c:pt idx="106">
                        <c:v>3.78</c:v>
                      </c:pt>
                      <c:pt idx="107">
                        <c:v>3.84</c:v>
                      </c:pt>
                      <c:pt idx="108">
                        <c:v>3.84</c:v>
                      </c:pt>
                      <c:pt idx="109">
                        <c:v>3.93</c:v>
                      </c:pt>
                      <c:pt idx="110">
                        <c:v>3.96</c:v>
                      </c:pt>
                      <c:pt idx="111">
                        <c:v>4</c:v>
                      </c:pt>
                      <c:pt idx="112">
                        <c:v>3.97</c:v>
                      </c:pt>
                      <c:pt idx="113">
                        <c:v>3.98</c:v>
                      </c:pt>
                      <c:pt idx="114">
                        <c:v>4</c:v>
                      </c:pt>
                      <c:pt idx="115">
                        <c:v>3.98</c:v>
                      </c:pt>
                      <c:pt idx="116">
                        <c:v>3.91</c:v>
                      </c:pt>
                      <c:pt idx="117">
                        <c:v>3.89</c:v>
                      </c:pt>
                      <c:pt idx="118">
                        <c:v>3.91</c:v>
                      </c:pt>
                      <c:pt idx="119">
                        <c:v>3.93</c:v>
                      </c:pt>
                      <c:pt idx="120">
                        <c:v>3.95</c:v>
                      </c:pt>
                      <c:pt idx="121">
                        <c:v>4</c:v>
                      </c:pt>
                      <c:pt idx="122">
                        <c:v>4.17</c:v>
                      </c:pt>
                      <c:pt idx="123">
                        <c:v>4.1900000000000004</c:v>
                      </c:pt>
                      <c:pt idx="124">
                        <c:v>4.17</c:v>
                      </c:pt>
                      <c:pt idx="125">
                        <c:v>4.1500000000000004</c:v>
                      </c:pt>
                      <c:pt idx="126">
                        <c:v>4.09</c:v>
                      </c:pt>
                      <c:pt idx="127">
                        <c:v>4.03</c:v>
                      </c:pt>
                      <c:pt idx="128">
                        <c:v>3.98</c:v>
                      </c:pt>
                      <c:pt idx="129">
                        <c:v>4</c:v>
                      </c:pt>
                      <c:pt idx="130">
                        <c:v>4.09</c:v>
                      </c:pt>
                      <c:pt idx="131">
                        <c:v>4.1500000000000004</c:v>
                      </c:pt>
                      <c:pt idx="132">
                        <c:v>4.24</c:v>
                      </c:pt>
                      <c:pt idx="133">
                        <c:v>4.4000000000000004</c:v>
                      </c:pt>
                      <c:pt idx="134">
                        <c:v>4.57</c:v>
                      </c:pt>
                      <c:pt idx="135">
                        <c:v>4.5999999999999996</c:v>
                      </c:pt>
                      <c:pt idx="136">
                        <c:v>4.6399999999999997</c:v>
                      </c:pt>
                      <c:pt idx="137">
                        <c:v>4.6399999999999997</c:v>
                      </c:pt>
                      <c:pt idx="138">
                        <c:v>4.66</c:v>
                      </c:pt>
                      <c:pt idx="139">
                        <c:v>4.7</c:v>
                      </c:pt>
                      <c:pt idx="140">
                        <c:v>4.8600000000000003</c:v>
                      </c:pt>
                      <c:pt idx="141">
                        <c:v>5</c:v>
                      </c:pt>
                      <c:pt idx="142">
                        <c:v>4.93</c:v>
                      </c:pt>
                      <c:pt idx="143">
                        <c:v>4.83</c:v>
                      </c:pt>
                      <c:pt idx="144">
                        <c:v>4.75</c:v>
                      </c:pt>
                      <c:pt idx="145">
                        <c:v>4.75</c:v>
                      </c:pt>
                      <c:pt idx="146">
                        <c:v>4.82</c:v>
                      </c:pt>
                      <c:pt idx="147">
                        <c:v>4.84</c:v>
                      </c:pt>
                      <c:pt idx="148">
                        <c:v>4.8</c:v>
                      </c:pt>
                      <c:pt idx="149">
                        <c:v>4.75</c:v>
                      </c:pt>
                      <c:pt idx="150">
                        <c:v>4.63</c:v>
                      </c:pt>
                      <c:pt idx="151">
                        <c:v>4.6100000000000003</c:v>
                      </c:pt>
                      <c:pt idx="152">
                        <c:v>4.58</c:v>
                      </c:pt>
                      <c:pt idx="153">
                        <c:v>4.5199999999999996</c:v>
                      </c:pt>
                      <c:pt idx="154">
                        <c:v>4.5999999999999996</c:v>
                      </c:pt>
                      <c:pt idx="155">
                        <c:v>4.5999999999999996</c:v>
                      </c:pt>
                      <c:pt idx="156">
                        <c:v>4.58</c:v>
                      </c:pt>
                      <c:pt idx="157">
                        <c:v>4.59</c:v>
                      </c:pt>
                      <c:pt idx="158">
                        <c:v>4.63</c:v>
                      </c:pt>
                      <c:pt idx="159">
                        <c:v>4.68</c:v>
                      </c:pt>
                      <c:pt idx="160">
                        <c:v>4.7699999999999996</c:v>
                      </c:pt>
                      <c:pt idx="161">
                        <c:v>4.8099999999999996</c:v>
                      </c:pt>
                      <c:pt idx="162">
                        <c:v>4.9000000000000004</c:v>
                      </c:pt>
                      <c:pt idx="163">
                        <c:v>4.93</c:v>
                      </c:pt>
                      <c:pt idx="164">
                        <c:v>5.0199999999999996</c:v>
                      </c:pt>
                      <c:pt idx="165">
                        <c:v>5.0999999999999996</c:v>
                      </c:pt>
                      <c:pt idx="166">
                        <c:v>5.38</c:v>
                      </c:pt>
                      <c:pt idx="167">
                        <c:v>5.58</c:v>
                      </c:pt>
                      <c:pt idx="168">
                        <c:v>5.64</c:v>
                      </c:pt>
                      <c:pt idx="169">
                        <c:v>5.68</c:v>
                      </c:pt>
                      <c:pt idx="170">
                        <c:v>5.64</c:v>
                      </c:pt>
                      <c:pt idx="171">
                        <c:v>5.64</c:v>
                      </c:pt>
                      <c:pt idx="172">
                        <c:v>5.64</c:v>
                      </c:pt>
                      <c:pt idx="173">
                        <c:v>5.68</c:v>
                      </c:pt>
                      <c:pt idx="174">
                        <c:v>5.77</c:v>
                      </c:pt>
                      <c:pt idx="175">
                        <c:v>5.82</c:v>
                      </c:pt>
                      <c:pt idx="176">
                        <c:v>5.87</c:v>
                      </c:pt>
                      <c:pt idx="177">
                        <c:v>5.83</c:v>
                      </c:pt>
                      <c:pt idx="178">
                        <c:v>5.71</c:v>
                      </c:pt>
                      <c:pt idx="179">
                        <c:v>5.66</c:v>
                      </c:pt>
                      <c:pt idx="180">
                        <c:v>5.55</c:v>
                      </c:pt>
                      <c:pt idx="181">
                        <c:v>5.5</c:v>
                      </c:pt>
                      <c:pt idx="182">
                        <c:v>5.46</c:v>
                      </c:pt>
                      <c:pt idx="183">
                        <c:v>5.46</c:v>
                      </c:pt>
                      <c:pt idx="184">
                        <c:v>5.46</c:v>
                      </c:pt>
                      <c:pt idx="185">
                        <c:v>5.4</c:v>
                      </c:pt>
                      <c:pt idx="186">
                        <c:v>5.37</c:v>
                      </c:pt>
                      <c:pt idx="187">
                        <c:v>5.35</c:v>
                      </c:pt>
                      <c:pt idx="188">
                        <c:v>5.31</c:v>
                      </c:pt>
                      <c:pt idx="189">
                        <c:v>5.25</c:v>
                      </c:pt>
                      <c:pt idx="190">
                        <c:v>5.18</c:v>
                      </c:pt>
                      <c:pt idx="191">
                        <c:v>5.15</c:v>
                      </c:pt>
                      <c:pt idx="192">
                        <c:v>5.05</c:v>
                      </c:pt>
                      <c:pt idx="193">
                        <c:v>5</c:v>
                      </c:pt>
                      <c:pt idx="194">
                        <c:v>4.99</c:v>
                      </c:pt>
                      <c:pt idx="195">
                        <c:v>4.92</c:v>
                      </c:pt>
                      <c:pt idx="196">
                        <c:v>4.9000000000000004</c:v>
                      </c:pt>
                      <c:pt idx="197">
                        <c:v>4.88</c:v>
                      </c:pt>
                      <c:pt idx="198">
                        <c:v>4.8600000000000003</c:v>
                      </c:pt>
                      <c:pt idx="199">
                        <c:v>4.83</c:v>
                      </c:pt>
                      <c:pt idx="200">
                        <c:v>4.84</c:v>
                      </c:pt>
                      <c:pt idx="201">
                        <c:v>4.84</c:v>
                      </c:pt>
                      <c:pt idx="202">
                        <c:v>4.8600000000000003</c:v>
                      </c:pt>
                      <c:pt idx="203">
                        <c:v>4.8499999999999996</c:v>
                      </c:pt>
                      <c:pt idx="204">
                        <c:v>4.8499999999999996</c:v>
                      </c:pt>
                      <c:pt idx="205">
                        <c:v>4.9000000000000004</c:v>
                      </c:pt>
                      <c:pt idx="206">
                        <c:v>4.97</c:v>
                      </c:pt>
                      <c:pt idx="207">
                        <c:v>5.0999999999999996</c:v>
                      </c:pt>
                      <c:pt idx="208">
                        <c:v>5.16</c:v>
                      </c:pt>
                      <c:pt idx="209">
                        <c:v>5.14</c:v>
                      </c:pt>
                      <c:pt idx="210">
                        <c:v>5.14</c:v>
                      </c:pt>
                      <c:pt idx="211">
                        <c:v>5.14</c:v>
                      </c:pt>
                      <c:pt idx="212">
                        <c:v>5.13</c:v>
                      </c:pt>
                      <c:pt idx="213">
                        <c:v>5.15</c:v>
                      </c:pt>
                      <c:pt idx="214">
                        <c:v>5.18</c:v>
                      </c:pt>
                      <c:pt idx="215">
                        <c:v>5.18</c:v>
                      </c:pt>
                      <c:pt idx="216">
                        <c:v>5.17</c:v>
                      </c:pt>
                      <c:pt idx="217">
                        <c:v>5.16</c:v>
                      </c:pt>
                      <c:pt idx="218">
                        <c:v>5.2</c:v>
                      </c:pt>
                      <c:pt idx="219">
                        <c:v>5.21</c:v>
                      </c:pt>
                      <c:pt idx="220">
                        <c:v>5.21</c:v>
                      </c:pt>
                      <c:pt idx="221">
                        <c:v>5.21</c:v>
                      </c:pt>
                      <c:pt idx="222">
                        <c:v>5.23</c:v>
                      </c:pt>
                      <c:pt idx="223">
                        <c:v>5.26</c:v>
                      </c:pt>
                      <c:pt idx="224">
                        <c:v>5.32</c:v>
                      </c:pt>
                      <c:pt idx="225">
                        <c:v>5.34</c:v>
                      </c:pt>
                      <c:pt idx="226">
                        <c:v>5.34</c:v>
                      </c:pt>
                      <c:pt idx="227">
                        <c:v>5.3</c:v>
                      </c:pt>
                      <c:pt idx="228">
                        <c:v>5.24</c:v>
                      </c:pt>
                      <c:pt idx="229">
                        <c:v>5.22</c:v>
                      </c:pt>
                      <c:pt idx="230">
                        <c:v>5.15</c:v>
                      </c:pt>
                      <c:pt idx="231">
                        <c:v>5.1100000000000003</c:v>
                      </c:pt>
                      <c:pt idx="232">
                        <c:v>5.09</c:v>
                      </c:pt>
                      <c:pt idx="233">
                        <c:v>5.1100000000000003</c:v>
                      </c:pt>
                      <c:pt idx="234">
                        <c:v>5.07</c:v>
                      </c:pt>
                      <c:pt idx="235">
                        <c:v>5.0199999999999996</c:v>
                      </c:pt>
                      <c:pt idx="236">
                        <c:v>4.9000000000000004</c:v>
                      </c:pt>
                      <c:pt idx="237">
                        <c:v>4.87</c:v>
                      </c:pt>
                      <c:pt idx="238">
                        <c:v>4.8499999999999996</c:v>
                      </c:pt>
                      <c:pt idx="239">
                        <c:v>4.8499999999999996</c:v>
                      </c:pt>
                      <c:pt idx="240">
                        <c:v>4.8499999999999996</c:v>
                      </c:pt>
                      <c:pt idx="241">
                        <c:v>4.8499999999999996</c:v>
                      </c:pt>
                      <c:pt idx="242">
                        <c:v>4.84</c:v>
                      </c:pt>
                      <c:pt idx="243">
                        <c:v>4.84</c:v>
                      </c:pt>
                      <c:pt idx="244">
                        <c:v>4.9000000000000004</c:v>
                      </c:pt>
                      <c:pt idx="245">
                        <c:v>4.91</c:v>
                      </c:pt>
                      <c:pt idx="246">
                        <c:v>4.88</c:v>
                      </c:pt>
                      <c:pt idx="247">
                        <c:v>4.91</c:v>
                      </c:pt>
                      <c:pt idx="248">
                        <c:v>5.01</c:v>
                      </c:pt>
                      <c:pt idx="249">
                        <c:v>5.04</c:v>
                      </c:pt>
                      <c:pt idx="250">
                        <c:v>5.0199999999999996</c:v>
                      </c:pt>
                      <c:pt idx="251">
                        <c:v>5.08</c:v>
                      </c:pt>
                      <c:pt idx="252">
                        <c:v>5.17</c:v>
                      </c:pt>
                      <c:pt idx="253">
                        <c:v>5.27</c:v>
                      </c:pt>
                      <c:pt idx="254">
                        <c:v>5.35</c:v>
                      </c:pt>
                      <c:pt idx="255">
                        <c:v>5.38</c:v>
                      </c:pt>
                      <c:pt idx="256">
                        <c:v>5.41</c:v>
                      </c:pt>
                      <c:pt idx="257">
                        <c:v>5.41</c:v>
                      </c:pt>
                      <c:pt idx="258">
                        <c:v>5.41</c:v>
                      </c:pt>
                      <c:pt idx="259">
                        <c:v>5.54</c:v>
                      </c:pt>
                      <c:pt idx="260">
                        <c:v>5.64</c:v>
                      </c:pt>
                      <c:pt idx="261">
                        <c:v>5.74</c:v>
                      </c:pt>
                      <c:pt idx="262">
                        <c:v>5.87</c:v>
                      </c:pt>
                      <c:pt idx="263">
                        <c:v>5.87</c:v>
                      </c:pt>
                      <c:pt idx="264">
                        <c:v>5.96</c:v>
                      </c:pt>
                      <c:pt idx="265">
                        <c:v>6.05</c:v>
                      </c:pt>
                      <c:pt idx="266">
                        <c:v>6.09</c:v>
                      </c:pt>
                      <c:pt idx="267">
                        <c:v>6.1</c:v>
                      </c:pt>
                      <c:pt idx="268">
                        <c:v>6.1</c:v>
                      </c:pt>
                      <c:pt idx="269">
                        <c:v>6.09</c:v>
                      </c:pt>
                      <c:pt idx="270">
                        <c:v>6.04</c:v>
                      </c:pt>
                      <c:pt idx="271">
                        <c:v>6.05</c:v>
                      </c:pt>
                      <c:pt idx="272">
                        <c:v>6.05</c:v>
                      </c:pt>
                      <c:pt idx="273">
                        <c:v>6.05</c:v>
                      </c:pt>
                      <c:pt idx="274">
                        <c:v>6.04</c:v>
                      </c:pt>
                      <c:pt idx="275">
                        <c:v>6.04</c:v>
                      </c:pt>
                      <c:pt idx="276">
                        <c:v>6.06</c:v>
                      </c:pt>
                      <c:pt idx="277">
                        <c:v>6.1</c:v>
                      </c:pt>
                      <c:pt idx="278">
                        <c:v>6.15</c:v>
                      </c:pt>
                      <c:pt idx="279">
                        <c:v>6.14</c:v>
                      </c:pt>
                      <c:pt idx="280">
                        <c:v>6.13</c:v>
                      </c:pt>
                      <c:pt idx="281">
                        <c:v>6.1</c:v>
                      </c:pt>
                      <c:pt idx="282">
                        <c:v>6.08</c:v>
                      </c:pt>
                      <c:pt idx="283">
                        <c:v>6.05</c:v>
                      </c:pt>
                      <c:pt idx="284">
                        <c:v>6.07</c:v>
                      </c:pt>
                      <c:pt idx="285">
                        <c:v>6.04</c:v>
                      </c:pt>
                      <c:pt idx="286">
                        <c:v>6.04</c:v>
                      </c:pt>
                      <c:pt idx="287">
                        <c:v>6.04</c:v>
                      </c:pt>
                      <c:pt idx="288">
                        <c:v>6.07</c:v>
                      </c:pt>
                      <c:pt idx="289">
                        <c:v>6.08</c:v>
                      </c:pt>
                      <c:pt idx="290">
                        <c:v>6.12</c:v>
                      </c:pt>
                      <c:pt idx="291">
                        <c:v>6.13</c:v>
                      </c:pt>
                      <c:pt idx="292">
                        <c:v>6.13</c:v>
                      </c:pt>
                      <c:pt idx="293">
                        <c:v>6.14</c:v>
                      </c:pt>
                      <c:pt idx="294">
                        <c:v>6.16</c:v>
                      </c:pt>
                      <c:pt idx="295">
                        <c:v>6.18</c:v>
                      </c:pt>
                      <c:pt idx="296">
                        <c:v>6.18</c:v>
                      </c:pt>
                      <c:pt idx="297">
                        <c:v>6.2</c:v>
                      </c:pt>
                      <c:pt idx="298">
                        <c:v>6.23</c:v>
                      </c:pt>
                      <c:pt idx="299">
                        <c:v>6.28</c:v>
                      </c:pt>
                      <c:pt idx="300">
                        <c:v>6.33</c:v>
                      </c:pt>
                      <c:pt idx="301">
                        <c:v>6.38</c:v>
                      </c:pt>
                      <c:pt idx="302">
                        <c:v>6.4</c:v>
                      </c:pt>
                      <c:pt idx="303">
                        <c:v>6.41</c:v>
                      </c:pt>
                      <c:pt idx="304">
                        <c:v>6.45</c:v>
                      </c:pt>
                      <c:pt idx="305">
                        <c:v>6.48</c:v>
                      </c:pt>
                      <c:pt idx="306">
                        <c:v>6.53</c:v>
                      </c:pt>
                      <c:pt idx="307">
                        <c:v>6.55</c:v>
                      </c:pt>
                      <c:pt idx="308">
                        <c:v>6.55</c:v>
                      </c:pt>
                      <c:pt idx="309">
                        <c:v>6.55</c:v>
                      </c:pt>
                      <c:pt idx="310">
                        <c:v>6.55</c:v>
                      </c:pt>
                      <c:pt idx="311">
                        <c:v>6.56</c:v>
                      </c:pt>
                      <c:pt idx="312">
                        <c:v>6.6</c:v>
                      </c:pt>
                      <c:pt idx="313">
                        <c:v>6.64</c:v>
                      </c:pt>
                      <c:pt idx="314">
                        <c:v>6.66</c:v>
                      </c:pt>
                      <c:pt idx="315">
                        <c:v>6.65</c:v>
                      </c:pt>
                      <c:pt idx="316">
                        <c:v>6.65</c:v>
                      </c:pt>
                      <c:pt idx="317">
                        <c:v>6.65</c:v>
                      </c:pt>
                      <c:pt idx="318">
                        <c:v>6.65</c:v>
                      </c:pt>
                      <c:pt idx="319">
                        <c:v>6.63</c:v>
                      </c:pt>
                      <c:pt idx="320">
                        <c:v>6.6</c:v>
                      </c:pt>
                      <c:pt idx="321">
                        <c:v>6.59</c:v>
                      </c:pt>
                      <c:pt idx="322">
                        <c:v>6.58</c:v>
                      </c:pt>
                      <c:pt idx="323">
                        <c:v>6.56</c:v>
                      </c:pt>
                      <c:pt idx="324">
                        <c:v>6.54</c:v>
                      </c:pt>
                      <c:pt idx="325">
                        <c:v>6.51</c:v>
                      </c:pt>
                      <c:pt idx="326">
                        <c:v>6.48</c:v>
                      </c:pt>
                      <c:pt idx="327">
                        <c:v>6.44</c:v>
                      </c:pt>
                      <c:pt idx="328">
                        <c:v>6.38</c:v>
                      </c:pt>
                      <c:pt idx="329">
                        <c:v>6.38</c:v>
                      </c:pt>
                      <c:pt idx="330">
                        <c:v>6.38</c:v>
                      </c:pt>
                      <c:pt idx="331">
                        <c:v>6.4</c:v>
                      </c:pt>
                      <c:pt idx="332">
                        <c:v>6.44</c:v>
                      </c:pt>
                      <c:pt idx="333">
                        <c:v>6.42</c:v>
                      </c:pt>
                      <c:pt idx="334">
                        <c:v>6.42</c:v>
                      </c:pt>
                      <c:pt idx="335">
                        <c:v>6.4</c:v>
                      </c:pt>
                      <c:pt idx="336">
                        <c:v>6.38</c:v>
                      </c:pt>
                      <c:pt idx="337">
                        <c:v>6.34</c:v>
                      </c:pt>
                      <c:pt idx="338">
                        <c:v>6.3</c:v>
                      </c:pt>
                      <c:pt idx="339">
                        <c:v>6.28</c:v>
                      </c:pt>
                      <c:pt idx="340">
                        <c:v>6.26</c:v>
                      </c:pt>
                      <c:pt idx="341">
                        <c:v>6.21</c:v>
                      </c:pt>
                      <c:pt idx="342">
                        <c:v>6.15</c:v>
                      </c:pt>
                      <c:pt idx="343">
                        <c:v>6.15</c:v>
                      </c:pt>
                      <c:pt idx="344">
                        <c:v>6.15</c:v>
                      </c:pt>
                      <c:pt idx="345">
                        <c:v>6.14</c:v>
                      </c:pt>
                      <c:pt idx="346">
                        <c:v>6.1</c:v>
                      </c:pt>
                      <c:pt idx="347">
                        <c:v>6.05</c:v>
                      </c:pt>
                      <c:pt idx="348">
                        <c:v>5.94</c:v>
                      </c:pt>
                      <c:pt idx="349">
                        <c:v>5.92</c:v>
                      </c:pt>
                      <c:pt idx="350">
                        <c:v>5.9</c:v>
                      </c:pt>
                      <c:pt idx="351">
                        <c:v>5.88</c:v>
                      </c:pt>
                      <c:pt idx="352">
                        <c:v>5.86</c:v>
                      </c:pt>
                      <c:pt idx="353">
                        <c:v>5.8</c:v>
                      </c:pt>
                      <c:pt idx="354">
                        <c:v>5.72</c:v>
                      </c:pt>
                      <c:pt idx="355">
                        <c:v>5.66</c:v>
                      </c:pt>
                      <c:pt idx="356">
                        <c:v>5.59</c:v>
                      </c:pt>
                      <c:pt idx="357">
                        <c:v>5.53</c:v>
                      </c:pt>
                      <c:pt idx="358">
                        <c:v>5.38</c:v>
                      </c:pt>
                      <c:pt idx="359">
                        <c:v>5.34</c:v>
                      </c:pt>
                      <c:pt idx="360">
                        <c:v>5.3</c:v>
                      </c:pt>
                      <c:pt idx="361">
                        <c:v>5.28</c:v>
                      </c:pt>
                      <c:pt idx="362">
                        <c:v>5.22</c:v>
                      </c:pt>
                      <c:pt idx="363">
                        <c:v>5.19</c:v>
                      </c:pt>
                      <c:pt idx="364">
                        <c:v>5.17</c:v>
                      </c:pt>
                      <c:pt idx="365">
                        <c:v>5.14</c:v>
                      </c:pt>
                      <c:pt idx="366">
                        <c:v>5.12</c:v>
                      </c:pt>
                      <c:pt idx="367">
                        <c:v>5.07</c:v>
                      </c:pt>
                      <c:pt idx="368">
                        <c:v>5.01</c:v>
                      </c:pt>
                      <c:pt idx="369">
                        <c:v>5.03</c:v>
                      </c:pt>
                      <c:pt idx="370">
                        <c:v>5.07</c:v>
                      </c:pt>
                      <c:pt idx="371">
                        <c:v>5.17</c:v>
                      </c:pt>
                      <c:pt idx="372">
                        <c:v>5.23</c:v>
                      </c:pt>
                      <c:pt idx="373">
                        <c:v>5.23</c:v>
                      </c:pt>
                      <c:pt idx="374">
                        <c:v>5.23</c:v>
                      </c:pt>
                      <c:pt idx="375">
                        <c:v>5.2</c:v>
                      </c:pt>
                      <c:pt idx="376">
                        <c:v>5.18</c:v>
                      </c:pt>
                      <c:pt idx="377">
                        <c:v>5.14</c:v>
                      </c:pt>
                      <c:pt idx="378">
                        <c:v>5.0999999999999996</c:v>
                      </c:pt>
                      <c:pt idx="379">
                        <c:v>5.08</c:v>
                      </c:pt>
                      <c:pt idx="380">
                        <c:v>5.0599999999999996</c:v>
                      </c:pt>
                      <c:pt idx="381">
                        <c:v>5.08</c:v>
                      </c:pt>
                      <c:pt idx="382">
                        <c:v>5.1100000000000003</c:v>
                      </c:pt>
                      <c:pt idx="383">
                        <c:v>5.13</c:v>
                      </c:pt>
                      <c:pt idx="384">
                        <c:v>5.16</c:v>
                      </c:pt>
                      <c:pt idx="385">
                        <c:v>5.2</c:v>
                      </c:pt>
                      <c:pt idx="386">
                        <c:v>5.34</c:v>
                      </c:pt>
                      <c:pt idx="387">
                        <c:v>5.38</c:v>
                      </c:pt>
                      <c:pt idx="388">
                        <c:v>5.43</c:v>
                      </c:pt>
                      <c:pt idx="389">
                        <c:v>5.41</c:v>
                      </c:pt>
                      <c:pt idx="390">
                        <c:v>5.4</c:v>
                      </c:pt>
                      <c:pt idx="391">
                        <c:v>5.42</c:v>
                      </c:pt>
                      <c:pt idx="392">
                        <c:v>5.43</c:v>
                      </c:pt>
                      <c:pt idx="393">
                        <c:v>5.43</c:v>
                      </c:pt>
                      <c:pt idx="394">
                        <c:v>5.43</c:v>
                      </c:pt>
                      <c:pt idx="395">
                        <c:v>5.42</c:v>
                      </c:pt>
                      <c:pt idx="396">
                        <c:v>5.42</c:v>
                      </c:pt>
                      <c:pt idx="397">
                        <c:v>5.42</c:v>
                      </c:pt>
                      <c:pt idx="398">
                        <c:v>5.42</c:v>
                      </c:pt>
                      <c:pt idx="399">
                        <c:v>5.44</c:v>
                      </c:pt>
                      <c:pt idx="400">
                        <c:v>5.46</c:v>
                      </c:pt>
                      <c:pt idx="401">
                        <c:v>5.46</c:v>
                      </c:pt>
                      <c:pt idx="402">
                        <c:v>5.44</c:v>
                      </c:pt>
                      <c:pt idx="403">
                        <c:v>5.42</c:v>
                      </c:pt>
                      <c:pt idx="404">
                        <c:v>5.4</c:v>
                      </c:pt>
                      <c:pt idx="405">
                        <c:v>5.44</c:v>
                      </c:pt>
                      <c:pt idx="406">
                        <c:v>5.48</c:v>
                      </c:pt>
                      <c:pt idx="407">
                        <c:v>5.52</c:v>
                      </c:pt>
                      <c:pt idx="408">
                        <c:v>5.57</c:v>
                      </c:pt>
                      <c:pt idx="409">
                        <c:v>5.59</c:v>
                      </c:pt>
                      <c:pt idx="410">
                        <c:v>5.59</c:v>
                      </c:pt>
                      <c:pt idx="411">
                        <c:v>5.61</c:v>
                      </c:pt>
                      <c:pt idx="412">
                        <c:v>5.62</c:v>
                      </c:pt>
                      <c:pt idx="413">
                        <c:v>5.66</c:v>
                      </c:pt>
                      <c:pt idx="414">
                        <c:v>5.65</c:v>
                      </c:pt>
                      <c:pt idx="415">
                        <c:v>5.66</c:v>
                      </c:pt>
                      <c:pt idx="416">
                        <c:v>5.62</c:v>
                      </c:pt>
                      <c:pt idx="417">
                        <c:v>5.59</c:v>
                      </c:pt>
                      <c:pt idx="418">
                        <c:v>5.55</c:v>
                      </c:pt>
                      <c:pt idx="419">
                        <c:v>5.51</c:v>
                      </c:pt>
                      <c:pt idx="420">
                        <c:v>5.48</c:v>
                      </c:pt>
                      <c:pt idx="421">
                        <c:v>5.56</c:v>
                      </c:pt>
                      <c:pt idx="422">
                        <c:v>5.53</c:v>
                      </c:pt>
                      <c:pt idx="423">
                        <c:v>5.55</c:v>
                      </c:pt>
                      <c:pt idx="424">
                        <c:v>5.62</c:v>
                      </c:pt>
                      <c:pt idx="425">
                        <c:v>5.64</c:v>
                      </c:pt>
                      <c:pt idx="426">
                        <c:v>5.61</c:v>
                      </c:pt>
                      <c:pt idx="427">
                        <c:v>5.61</c:v>
                      </c:pt>
                      <c:pt idx="428">
                        <c:v>5.57</c:v>
                      </c:pt>
                      <c:pt idx="429">
                        <c:v>5.53</c:v>
                      </c:pt>
                      <c:pt idx="430">
                        <c:v>5.5</c:v>
                      </c:pt>
                      <c:pt idx="431">
                        <c:v>5.46</c:v>
                      </c:pt>
                      <c:pt idx="432">
                        <c:v>5.41</c:v>
                      </c:pt>
                      <c:pt idx="433">
                        <c:v>5.38</c:v>
                      </c:pt>
                      <c:pt idx="434">
                        <c:v>5.36</c:v>
                      </c:pt>
                      <c:pt idx="435">
                        <c:v>5.34</c:v>
                      </c:pt>
                      <c:pt idx="436">
                        <c:v>5.32</c:v>
                      </c:pt>
                      <c:pt idx="437">
                        <c:v>5.3</c:v>
                      </c:pt>
                      <c:pt idx="438">
                        <c:v>5.28</c:v>
                      </c:pt>
                      <c:pt idx="439">
                        <c:v>5.28</c:v>
                      </c:pt>
                      <c:pt idx="440">
                        <c:v>5.28</c:v>
                      </c:pt>
                      <c:pt idx="441">
                        <c:v>5.3</c:v>
                      </c:pt>
                      <c:pt idx="442">
                        <c:v>5.24</c:v>
                      </c:pt>
                      <c:pt idx="443">
                        <c:v>5.18</c:v>
                      </c:pt>
                      <c:pt idx="444">
                        <c:v>5.08</c:v>
                      </c:pt>
                      <c:pt idx="445">
                        <c:v>5</c:v>
                      </c:pt>
                      <c:pt idx="446">
                        <c:v>4.9800000000000004</c:v>
                      </c:pt>
                      <c:pt idx="447">
                        <c:v>4.9400000000000004</c:v>
                      </c:pt>
                      <c:pt idx="448">
                        <c:v>4.92</c:v>
                      </c:pt>
                      <c:pt idx="449">
                        <c:v>4.8600000000000003</c:v>
                      </c:pt>
                      <c:pt idx="450">
                        <c:v>4.8</c:v>
                      </c:pt>
                      <c:pt idx="451">
                        <c:v>4.72</c:v>
                      </c:pt>
                      <c:pt idx="452">
                        <c:v>4.66</c:v>
                      </c:pt>
                      <c:pt idx="453">
                        <c:v>4.62</c:v>
                      </c:pt>
                      <c:pt idx="454">
                        <c:v>4.59</c:v>
                      </c:pt>
                      <c:pt idx="455">
                        <c:v>4.59</c:v>
                      </c:pt>
                      <c:pt idx="456">
                        <c:v>4.58</c:v>
                      </c:pt>
                      <c:pt idx="457">
                        <c:v>4.5199999999999996</c:v>
                      </c:pt>
                      <c:pt idx="458">
                        <c:v>4.45</c:v>
                      </c:pt>
                      <c:pt idx="459">
                        <c:v>4.45</c:v>
                      </c:pt>
                      <c:pt idx="460">
                        <c:v>4.4400000000000004</c:v>
                      </c:pt>
                      <c:pt idx="461">
                        <c:v>4.5</c:v>
                      </c:pt>
                      <c:pt idx="462">
                        <c:v>4.57</c:v>
                      </c:pt>
                      <c:pt idx="463">
                        <c:v>4.29</c:v>
                      </c:pt>
                      <c:pt idx="464">
                        <c:v>4.54</c:v>
                      </c:pt>
                      <c:pt idx="465">
                        <c:v>4.5199999999999996</c:v>
                      </c:pt>
                      <c:pt idx="466">
                        <c:v>4.5</c:v>
                      </c:pt>
                      <c:pt idx="467">
                        <c:v>4.4800000000000004</c:v>
                      </c:pt>
                      <c:pt idx="468">
                        <c:v>4.43</c:v>
                      </c:pt>
                      <c:pt idx="469">
                        <c:v>4.41</c:v>
                      </c:pt>
                      <c:pt idx="470">
                        <c:v>4.47</c:v>
                      </c:pt>
                      <c:pt idx="471">
                        <c:v>4.4800000000000004</c:v>
                      </c:pt>
                      <c:pt idx="472">
                        <c:v>4.51</c:v>
                      </c:pt>
                      <c:pt idx="473">
                        <c:v>4.51</c:v>
                      </c:pt>
                      <c:pt idx="474">
                        <c:v>4.5</c:v>
                      </c:pt>
                      <c:pt idx="475">
                        <c:v>4.46</c:v>
                      </c:pt>
                      <c:pt idx="476">
                        <c:v>4.3499999999999996</c:v>
                      </c:pt>
                      <c:pt idx="477">
                        <c:v>4.3</c:v>
                      </c:pt>
                      <c:pt idx="478">
                        <c:v>4.28</c:v>
                      </c:pt>
                      <c:pt idx="479">
                        <c:v>4.34</c:v>
                      </c:pt>
                      <c:pt idx="480">
                        <c:v>4.43</c:v>
                      </c:pt>
                      <c:pt idx="481">
                        <c:v>4.5</c:v>
                      </c:pt>
                      <c:pt idx="482">
                        <c:v>4.5199999999999996</c:v>
                      </c:pt>
                      <c:pt idx="483">
                        <c:v>4.51</c:v>
                      </c:pt>
                      <c:pt idx="484">
                        <c:v>4.51</c:v>
                      </c:pt>
                      <c:pt idx="485">
                        <c:v>4.53</c:v>
                      </c:pt>
                      <c:pt idx="486">
                        <c:v>4.57</c:v>
                      </c:pt>
                      <c:pt idx="487">
                        <c:v>4.51</c:v>
                      </c:pt>
                      <c:pt idx="488">
                        <c:v>4.54</c:v>
                      </c:pt>
                      <c:pt idx="489">
                        <c:v>4.5599999999999996</c:v>
                      </c:pt>
                      <c:pt idx="490">
                        <c:v>4.5</c:v>
                      </c:pt>
                      <c:pt idx="491">
                        <c:v>4.46</c:v>
                      </c:pt>
                      <c:pt idx="492">
                        <c:v>4.42</c:v>
                      </c:pt>
                      <c:pt idx="493">
                        <c:v>4.41</c:v>
                      </c:pt>
                      <c:pt idx="494">
                        <c:v>4.41</c:v>
                      </c:pt>
                      <c:pt idx="495">
                        <c:v>4.3899999999999997</c:v>
                      </c:pt>
                      <c:pt idx="496">
                        <c:v>4.29</c:v>
                      </c:pt>
                      <c:pt idx="497">
                        <c:v>4.26</c:v>
                      </c:pt>
                      <c:pt idx="498">
                        <c:v>4.25</c:v>
                      </c:pt>
                      <c:pt idx="499">
                        <c:v>4.2300000000000004</c:v>
                      </c:pt>
                      <c:pt idx="500">
                        <c:v>4.2</c:v>
                      </c:pt>
                      <c:pt idx="501">
                        <c:v>4.25</c:v>
                      </c:pt>
                      <c:pt idx="502">
                        <c:v>4.3</c:v>
                      </c:pt>
                      <c:pt idx="503">
                        <c:v>4.3099999999999996</c:v>
                      </c:pt>
                      <c:pt idx="504">
                        <c:v>4.32</c:v>
                      </c:pt>
                      <c:pt idx="505">
                        <c:v>4.38</c:v>
                      </c:pt>
                      <c:pt idx="506">
                        <c:v>4.42</c:v>
                      </c:pt>
                      <c:pt idx="507">
                        <c:v>4.4400000000000004</c:v>
                      </c:pt>
                      <c:pt idx="508">
                        <c:v>4.41</c:v>
                      </c:pt>
                      <c:pt idx="509">
                        <c:v>4.41</c:v>
                      </c:pt>
                      <c:pt idx="510">
                        <c:v>4.62</c:v>
                      </c:pt>
                      <c:pt idx="511">
                        <c:v>4.74</c:v>
                      </c:pt>
                      <c:pt idx="512">
                        <c:v>4.74</c:v>
                      </c:pt>
                      <c:pt idx="513">
                        <c:v>4.74</c:v>
                      </c:pt>
                      <c:pt idx="514">
                        <c:v>4.74</c:v>
                      </c:pt>
                      <c:pt idx="515">
                        <c:v>4.79</c:v>
                      </c:pt>
                      <c:pt idx="516">
                        <c:v>4.88</c:v>
                      </c:pt>
                      <c:pt idx="517">
                        <c:v>5</c:v>
                      </c:pt>
                      <c:pt idx="518">
                        <c:v>5.18</c:v>
                      </c:pt>
                      <c:pt idx="519">
                        <c:v>5.38</c:v>
                      </c:pt>
                      <c:pt idx="520">
                        <c:v>5.58</c:v>
                      </c:pt>
                      <c:pt idx="521">
                        <c:v>5.65</c:v>
                      </c:pt>
                      <c:pt idx="522">
                        <c:v>5.67</c:v>
                      </c:pt>
                      <c:pt idx="523">
                        <c:v>5.64</c:v>
                      </c:pt>
                      <c:pt idx="524">
                        <c:v>5.59</c:v>
                      </c:pt>
                      <c:pt idx="525">
                        <c:v>5.61</c:v>
                      </c:pt>
                      <c:pt idx="526">
                        <c:v>5.56</c:v>
                      </c:pt>
                      <c:pt idx="527">
                        <c:v>5.51</c:v>
                      </c:pt>
                      <c:pt idx="528">
                        <c:v>5.46</c:v>
                      </c:pt>
                      <c:pt idx="529">
                        <c:v>5.43</c:v>
                      </c:pt>
                      <c:pt idx="530">
                        <c:v>5.48</c:v>
                      </c:pt>
                      <c:pt idx="531">
                        <c:v>5.52</c:v>
                      </c:pt>
                      <c:pt idx="532">
                        <c:v>5.56</c:v>
                      </c:pt>
                      <c:pt idx="533">
                        <c:v>5.62</c:v>
                      </c:pt>
                      <c:pt idx="534">
                        <c:v>5.59</c:v>
                      </c:pt>
                      <c:pt idx="535">
                        <c:v>5.55</c:v>
                      </c:pt>
                      <c:pt idx="536">
                        <c:v>5.58</c:v>
                      </c:pt>
                      <c:pt idx="537">
                        <c:v>5.6</c:v>
                      </c:pt>
                      <c:pt idx="538">
                        <c:v>5.68</c:v>
                      </c:pt>
                      <c:pt idx="539">
                        <c:v>5.74</c:v>
                      </c:pt>
                      <c:pt idx="540">
                        <c:v>5.84</c:v>
                      </c:pt>
                      <c:pt idx="541">
                        <c:v>5.88</c:v>
                      </c:pt>
                      <c:pt idx="542">
                        <c:v>5.88</c:v>
                      </c:pt>
                      <c:pt idx="543">
                        <c:v>5.86</c:v>
                      </c:pt>
                      <c:pt idx="544">
                        <c:v>5.86</c:v>
                      </c:pt>
                      <c:pt idx="545">
                        <c:v>5.88</c:v>
                      </c:pt>
                      <c:pt idx="546">
                        <c:v>5.92</c:v>
                      </c:pt>
                      <c:pt idx="547">
                        <c:v>5.96</c:v>
                      </c:pt>
                      <c:pt idx="548">
                        <c:v>5.98</c:v>
                      </c:pt>
                      <c:pt idx="549">
                        <c:v>6</c:v>
                      </c:pt>
                      <c:pt idx="550">
                        <c:v>6.02</c:v>
                      </c:pt>
                      <c:pt idx="551">
                        <c:v>6.05</c:v>
                      </c:pt>
                      <c:pt idx="552">
                        <c:v>6</c:v>
                      </c:pt>
                      <c:pt idx="553">
                        <c:v>5.96</c:v>
                      </c:pt>
                      <c:pt idx="554">
                        <c:v>5.85</c:v>
                      </c:pt>
                      <c:pt idx="555">
                        <c:v>5.8</c:v>
                      </c:pt>
                      <c:pt idx="556">
                        <c:v>5.75</c:v>
                      </c:pt>
                      <c:pt idx="557">
                        <c:v>5.74</c:v>
                      </c:pt>
                      <c:pt idx="558">
                        <c:v>5.73</c:v>
                      </c:pt>
                      <c:pt idx="559">
                        <c:v>5.72</c:v>
                      </c:pt>
                      <c:pt idx="560">
                        <c:v>5.69</c:v>
                      </c:pt>
                      <c:pt idx="561">
                        <c:v>5.63</c:v>
                      </c:pt>
                      <c:pt idx="562">
                        <c:v>5.6</c:v>
                      </c:pt>
                      <c:pt idx="563">
                        <c:v>5.58</c:v>
                      </c:pt>
                      <c:pt idx="564">
                        <c:v>5.57</c:v>
                      </c:pt>
                      <c:pt idx="565">
                        <c:v>5.61</c:v>
                      </c:pt>
                      <c:pt idx="566">
                        <c:v>5.72</c:v>
                      </c:pt>
                      <c:pt idx="567">
                        <c:v>5.76</c:v>
                      </c:pt>
                      <c:pt idx="568">
                        <c:v>5.71</c:v>
                      </c:pt>
                      <c:pt idx="569">
                        <c:v>5.64</c:v>
                      </c:pt>
                      <c:pt idx="570">
                        <c:v>5.55</c:v>
                      </c:pt>
                      <c:pt idx="571">
                        <c:v>5.55</c:v>
                      </c:pt>
                      <c:pt idx="572">
                        <c:v>5.71</c:v>
                      </c:pt>
                      <c:pt idx="573">
                        <c:v>5.73</c:v>
                      </c:pt>
                      <c:pt idx="574">
                        <c:v>5.76</c:v>
                      </c:pt>
                      <c:pt idx="575">
                        <c:v>5.73</c:v>
                      </c:pt>
                      <c:pt idx="576">
                        <c:v>5.7</c:v>
                      </c:pt>
                      <c:pt idx="577">
                        <c:v>5.7</c:v>
                      </c:pt>
                      <c:pt idx="578">
                        <c:v>5.7</c:v>
                      </c:pt>
                      <c:pt idx="579">
                        <c:v>5.68</c:v>
                      </c:pt>
                      <c:pt idx="580">
                        <c:v>5.75</c:v>
                      </c:pt>
                      <c:pt idx="581">
                        <c:v>5.81</c:v>
                      </c:pt>
                      <c:pt idx="582">
                        <c:v>5.92</c:v>
                      </c:pt>
                      <c:pt idx="583">
                        <c:v>5.96</c:v>
                      </c:pt>
                      <c:pt idx="584">
                        <c:v>5.96</c:v>
                      </c:pt>
                      <c:pt idx="585">
                        <c:v>6</c:v>
                      </c:pt>
                      <c:pt idx="586">
                        <c:v>6.1</c:v>
                      </c:pt>
                      <c:pt idx="587">
                        <c:v>6.18</c:v>
                      </c:pt>
                      <c:pt idx="588">
                        <c:v>6.22</c:v>
                      </c:pt>
                      <c:pt idx="589">
                        <c:v>6.28</c:v>
                      </c:pt>
                      <c:pt idx="590">
                        <c:v>6.28</c:v>
                      </c:pt>
                      <c:pt idx="591">
                        <c:v>6.31</c:v>
                      </c:pt>
                      <c:pt idx="592">
                        <c:v>6.35</c:v>
                      </c:pt>
                      <c:pt idx="593">
                        <c:v>6.38</c:v>
                      </c:pt>
                      <c:pt idx="594">
                        <c:v>6.5</c:v>
                      </c:pt>
                      <c:pt idx="595">
                        <c:v>6.57</c:v>
                      </c:pt>
                      <c:pt idx="596">
                        <c:v>6.66</c:v>
                      </c:pt>
                      <c:pt idx="597">
                        <c:v>6.7</c:v>
                      </c:pt>
                      <c:pt idx="598">
                        <c:v>6.72</c:v>
                      </c:pt>
                      <c:pt idx="599">
                        <c:v>6.74</c:v>
                      </c:pt>
                      <c:pt idx="600">
                        <c:v>6.74</c:v>
                      </c:pt>
                      <c:pt idx="601">
                        <c:v>6.76</c:v>
                      </c:pt>
                      <c:pt idx="602">
                        <c:v>6.78</c:v>
                      </c:pt>
                      <c:pt idx="603">
                        <c:v>6.8</c:v>
                      </c:pt>
                      <c:pt idx="604">
                        <c:v>6.8</c:v>
                      </c:pt>
                      <c:pt idx="605">
                        <c:v>6.8</c:v>
                      </c:pt>
                      <c:pt idx="606">
                        <c:v>6.84</c:v>
                      </c:pt>
                      <c:pt idx="607">
                        <c:v>6.82</c:v>
                      </c:pt>
                      <c:pt idx="608">
                        <c:v>6.8</c:v>
                      </c:pt>
                      <c:pt idx="609">
                        <c:v>6.78</c:v>
                      </c:pt>
                      <c:pt idx="610">
                        <c:v>6.84</c:v>
                      </c:pt>
                      <c:pt idx="611">
                        <c:v>6.85</c:v>
                      </c:pt>
                      <c:pt idx="612">
                        <c:v>6.91</c:v>
                      </c:pt>
                      <c:pt idx="613">
                        <c:v>6.93</c:v>
                      </c:pt>
                      <c:pt idx="614">
                        <c:v>6.97</c:v>
                      </c:pt>
                      <c:pt idx="615">
                        <c:v>7.1</c:v>
                      </c:pt>
                      <c:pt idx="616">
                        <c:v>7.04</c:v>
                      </c:pt>
                      <c:pt idx="617">
                        <c:v>7.06</c:v>
                      </c:pt>
                      <c:pt idx="618">
                        <c:v>7.12</c:v>
                      </c:pt>
                      <c:pt idx="619">
                        <c:v>7.16</c:v>
                      </c:pt>
                      <c:pt idx="620">
                        <c:v>7.22</c:v>
                      </c:pt>
                      <c:pt idx="621">
                        <c:v>7.24</c:v>
                      </c:pt>
                      <c:pt idx="622">
                        <c:v>7.28</c:v>
                      </c:pt>
                      <c:pt idx="623">
                        <c:v>7.28</c:v>
                      </c:pt>
                      <c:pt idx="624">
                        <c:v>7.26</c:v>
                      </c:pt>
                      <c:pt idx="625">
                        <c:v>7.25</c:v>
                      </c:pt>
                      <c:pt idx="626">
                        <c:v>7.23</c:v>
                      </c:pt>
                      <c:pt idx="627">
                        <c:v>7.21</c:v>
                      </c:pt>
                      <c:pt idx="628">
                        <c:v>7.15</c:v>
                      </c:pt>
                      <c:pt idx="629">
                        <c:v>7.09</c:v>
                      </c:pt>
                      <c:pt idx="630">
                        <c:v>7</c:v>
                      </c:pt>
                      <c:pt idx="631">
                        <c:v>6.92</c:v>
                      </c:pt>
                      <c:pt idx="632">
                        <c:v>6.88</c:v>
                      </c:pt>
                      <c:pt idx="633">
                        <c:v>6.81</c:v>
                      </c:pt>
                      <c:pt idx="634">
                        <c:v>6.79</c:v>
                      </c:pt>
                      <c:pt idx="635">
                        <c:v>6.76</c:v>
                      </c:pt>
                      <c:pt idx="636">
                        <c:v>6.76</c:v>
                      </c:pt>
                      <c:pt idx="637">
                        <c:v>6.76</c:v>
                      </c:pt>
                      <c:pt idx="638">
                        <c:v>6.84</c:v>
                      </c:pt>
                      <c:pt idx="639">
                        <c:v>6.94</c:v>
                      </c:pt>
                      <c:pt idx="640">
                        <c:v>7.06</c:v>
                      </c:pt>
                      <c:pt idx="641">
                        <c:v>7.08</c:v>
                      </c:pt>
                      <c:pt idx="642">
                        <c:v>7.12</c:v>
                      </c:pt>
                      <c:pt idx="643">
                        <c:v>7.14</c:v>
                      </c:pt>
                      <c:pt idx="644">
                        <c:v>7.17</c:v>
                      </c:pt>
                      <c:pt idx="645">
                        <c:v>7.19</c:v>
                      </c:pt>
                      <c:pt idx="646">
                        <c:v>7.23</c:v>
                      </c:pt>
                      <c:pt idx="647">
                        <c:v>7.24</c:v>
                      </c:pt>
                      <c:pt idx="648">
                        <c:v>7.24</c:v>
                      </c:pt>
                      <c:pt idx="649">
                        <c:v>7.26</c:v>
                      </c:pt>
                      <c:pt idx="650">
                        <c:v>7.26</c:v>
                      </c:pt>
                      <c:pt idx="651">
                        <c:v>7.24</c:v>
                      </c:pt>
                      <c:pt idx="652">
                        <c:v>7.23</c:v>
                      </c:pt>
                      <c:pt idx="653">
                        <c:v>7.23</c:v>
                      </c:pt>
                      <c:pt idx="654">
                        <c:v>7.23</c:v>
                      </c:pt>
                      <c:pt idx="655">
                        <c:v>7.23</c:v>
                      </c:pt>
                      <c:pt idx="656">
                        <c:v>7.24</c:v>
                      </c:pt>
                      <c:pt idx="657">
                        <c:v>7.32</c:v>
                      </c:pt>
                      <c:pt idx="658">
                        <c:v>7.41</c:v>
                      </c:pt>
                      <c:pt idx="659">
                        <c:v>7.41</c:v>
                      </c:pt>
                      <c:pt idx="660">
                        <c:v>7.42</c:v>
                      </c:pt>
                      <c:pt idx="661">
                        <c:v>7.43</c:v>
                      </c:pt>
                      <c:pt idx="662">
                        <c:v>7.43</c:v>
                      </c:pt>
                      <c:pt idx="663">
                        <c:v>7.43</c:v>
                      </c:pt>
                      <c:pt idx="664">
                        <c:v>7.46</c:v>
                      </c:pt>
                      <c:pt idx="665">
                        <c:v>7.47</c:v>
                      </c:pt>
                      <c:pt idx="666">
                        <c:v>7.48</c:v>
                      </c:pt>
                      <c:pt idx="667">
                        <c:v>7.48</c:v>
                      </c:pt>
                      <c:pt idx="668">
                        <c:v>7.5</c:v>
                      </c:pt>
                      <c:pt idx="669">
                        <c:v>7.53</c:v>
                      </c:pt>
                      <c:pt idx="670">
                        <c:v>7.54</c:v>
                      </c:pt>
                      <c:pt idx="671">
                        <c:v>7.56</c:v>
                      </c:pt>
                      <c:pt idx="672">
                        <c:v>7.58</c:v>
                      </c:pt>
                      <c:pt idx="673">
                        <c:v>7.58</c:v>
                      </c:pt>
                      <c:pt idx="674">
                        <c:v>7.6</c:v>
                      </c:pt>
                      <c:pt idx="675">
                        <c:v>7.59</c:v>
                      </c:pt>
                      <c:pt idx="676">
                        <c:v>7.59</c:v>
                      </c:pt>
                      <c:pt idx="677">
                        <c:v>7.58</c:v>
                      </c:pt>
                      <c:pt idx="678">
                        <c:v>7.57</c:v>
                      </c:pt>
                      <c:pt idx="679">
                        <c:v>7.57</c:v>
                      </c:pt>
                      <c:pt idx="680">
                        <c:v>7.55</c:v>
                      </c:pt>
                      <c:pt idx="681">
                        <c:v>7.54</c:v>
                      </c:pt>
                      <c:pt idx="682">
                        <c:v>7.53</c:v>
                      </c:pt>
                      <c:pt idx="683">
                        <c:v>7.51</c:v>
                      </c:pt>
                      <c:pt idx="684">
                        <c:v>7.5</c:v>
                      </c:pt>
                      <c:pt idx="685">
                        <c:v>7.45</c:v>
                      </c:pt>
                      <c:pt idx="686">
                        <c:v>7.41</c:v>
                      </c:pt>
                      <c:pt idx="687">
                        <c:v>7.37</c:v>
                      </c:pt>
                      <c:pt idx="688">
                        <c:v>7.33</c:v>
                      </c:pt>
                      <c:pt idx="689">
                        <c:v>7.33</c:v>
                      </c:pt>
                      <c:pt idx="690">
                        <c:v>7.32</c:v>
                      </c:pt>
                      <c:pt idx="691">
                        <c:v>7.35</c:v>
                      </c:pt>
                      <c:pt idx="692">
                        <c:v>7.37</c:v>
                      </c:pt>
                      <c:pt idx="693">
                        <c:v>7.35</c:v>
                      </c:pt>
                      <c:pt idx="694">
                        <c:v>7.34</c:v>
                      </c:pt>
                      <c:pt idx="695">
                        <c:v>7.33</c:v>
                      </c:pt>
                      <c:pt idx="696">
                        <c:v>7.38</c:v>
                      </c:pt>
                      <c:pt idx="697">
                        <c:v>7.32</c:v>
                      </c:pt>
                      <c:pt idx="698">
                        <c:v>7.3</c:v>
                      </c:pt>
                      <c:pt idx="699">
                        <c:v>7.24</c:v>
                      </c:pt>
                      <c:pt idx="700">
                        <c:v>7.23</c:v>
                      </c:pt>
                      <c:pt idx="701">
                        <c:v>7.23</c:v>
                      </c:pt>
                      <c:pt idx="702">
                        <c:v>7.25</c:v>
                      </c:pt>
                      <c:pt idx="703">
                        <c:v>7.26</c:v>
                      </c:pt>
                      <c:pt idx="704">
                        <c:v>7.26</c:v>
                      </c:pt>
                      <c:pt idx="705">
                        <c:v>7.25</c:v>
                      </c:pt>
                      <c:pt idx="706">
                        <c:v>7.23</c:v>
                      </c:pt>
                      <c:pt idx="707">
                        <c:v>7.23</c:v>
                      </c:pt>
                      <c:pt idx="708">
                        <c:v>7.23</c:v>
                      </c:pt>
                      <c:pt idx="709">
                        <c:v>7.25</c:v>
                      </c:pt>
                      <c:pt idx="710">
                        <c:v>7.27</c:v>
                      </c:pt>
                      <c:pt idx="711">
                        <c:v>7.3</c:v>
                      </c:pt>
                      <c:pt idx="712">
                        <c:v>7.27</c:v>
                      </c:pt>
                      <c:pt idx="713">
                        <c:v>7.27</c:v>
                      </c:pt>
                      <c:pt idx="714">
                        <c:v>7.27</c:v>
                      </c:pt>
                      <c:pt idx="715">
                        <c:v>7.28</c:v>
                      </c:pt>
                      <c:pt idx="716">
                        <c:v>7.3</c:v>
                      </c:pt>
                      <c:pt idx="717">
                        <c:v>7.32</c:v>
                      </c:pt>
                      <c:pt idx="718">
                        <c:v>7.33</c:v>
                      </c:pt>
                      <c:pt idx="719">
                        <c:v>7.34</c:v>
                      </c:pt>
                      <c:pt idx="720">
                        <c:v>7.25</c:v>
                      </c:pt>
                      <c:pt idx="721">
                        <c:v>7.25</c:v>
                      </c:pt>
                      <c:pt idx="722">
                        <c:v>7.2</c:v>
                      </c:pt>
                      <c:pt idx="723">
                        <c:v>7.2</c:v>
                      </c:pt>
                      <c:pt idx="724">
                        <c:v>7.2</c:v>
                      </c:pt>
                      <c:pt idx="725">
                        <c:v>7.2</c:v>
                      </c:pt>
                      <c:pt idx="726">
                        <c:v>7.19</c:v>
                      </c:pt>
                      <c:pt idx="727">
                        <c:v>7.2</c:v>
                      </c:pt>
                      <c:pt idx="728">
                        <c:v>7.21</c:v>
                      </c:pt>
                      <c:pt idx="729">
                        <c:v>7.21</c:v>
                      </c:pt>
                      <c:pt idx="730">
                        <c:v>7.22</c:v>
                      </c:pt>
                      <c:pt idx="731">
                        <c:v>7.24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5770-4C99-9C7C-D999E558CF85}"/>
                  </c:ext>
                </c:extLst>
              </c15:ser>
            </c15:filteredLineSeries>
            <c15:filteredLineSeries>
              <c15:ser>
                <c:idx val="9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DATOS!$T$2</c15:sqref>
                        </c15:formulaRef>
                      </c:ext>
                    </c:extLst>
                    <c:strCache>
                      <c:ptCount val="1"/>
                      <c:pt idx="0">
                        <c:v>2002</c:v>
                      </c:pt>
                    </c:strCache>
                  </c:strRef>
                </c:tx>
                <c:spPr>
                  <a:ln w="12700">
                    <a:solidFill>
                      <a:srgbClr val="7030A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DATOS!$T$3:$T$734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7.26</c:v>
                      </c:pt>
                      <c:pt idx="1">
                        <c:v>7.19</c:v>
                      </c:pt>
                      <c:pt idx="2">
                        <c:v>7.14</c:v>
                      </c:pt>
                      <c:pt idx="3">
                        <c:v>7.1</c:v>
                      </c:pt>
                      <c:pt idx="4">
                        <c:v>7.02</c:v>
                      </c:pt>
                      <c:pt idx="5">
                        <c:v>6.94</c:v>
                      </c:pt>
                      <c:pt idx="6">
                        <c:v>6.87</c:v>
                      </c:pt>
                      <c:pt idx="7">
                        <c:v>6.84</c:v>
                      </c:pt>
                      <c:pt idx="8">
                        <c:v>6.74</c:v>
                      </c:pt>
                      <c:pt idx="9">
                        <c:v>6.7</c:v>
                      </c:pt>
                      <c:pt idx="10">
                        <c:v>6.52</c:v>
                      </c:pt>
                      <c:pt idx="11">
                        <c:v>6.42</c:v>
                      </c:pt>
                      <c:pt idx="12">
                        <c:v>6.35</c:v>
                      </c:pt>
                      <c:pt idx="13">
                        <c:v>6.28</c:v>
                      </c:pt>
                      <c:pt idx="14">
                        <c:v>6.22</c:v>
                      </c:pt>
                      <c:pt idx="15">
                        <c:v>6.12</c:v>
                      </c:pt>
                      <c:pt idx="16">
                        <c:v>5.96</c:v>
                      </c:pt>
                      <c:pt idx="17">
                        <c:v>5.94</c:v>
                      </c:pt>
                      <c:pt idx="18">
                        <c:v>5.8</c:v>
                      </c:pt>
                      <c:pt idx="19">
                        <c:v>5.75</c:v>
                      </c:pt>
                      <c:pt idx="20">
                        <c:v>5.72</c:v>
                      </c:pt>
                      <c:pt idx="21">
                        <c:v>5.72</c:v>
                      </c:pt>
                      <c:pt idx="22">
                        <c:v>5.72</c:v>
                      </c:pt>
                      <c:pt idx="23">
                        <c:v>5.71</c:v>
                      </c:pt>
                      <c:pt idx="24">
                        <c:v>5.7</c:v>
                      </c:pt>
                      <c:pt idx="25">
                        <c:v>5.61</c:v>
                      </c:pt>
                      <c:pt idx="26">
                        <c:v>5.59</c:v>
                      </c:pt>
                      <c:pt idx="27">
                        <c:v>5.53</c:v>
                      </c:pt>
                      <c:pt idx="28">
                        <c:v>5.5</c:v>
                      </c:pt>
                      <c:pt idx="29">
                        <c:v>5.5</c:v>
                      </c:pt>
                      <c:pt idx="30">
                        <c:v>5.48</c:v>
                      </c:pt>
                      <c:pt idx="31">
                        <c:v>5.4</c:v>
                      </c:pt>
                      <c:pt idx="32">
                        <c:v>5.4</c:v>
                      </c:pt>
                      <c:pt idx="33">
                        <c:v>5.48</c:v>
                      </c:pt>
                      <c:pt idx="34">
                        <c:v>5.56</c:v>
                      </c:pt>
                      <c:pt idx="35">
                        <c:v>5.62</c:v>
                      </c:pt>
                      <c:pt idx="36">
                        <c:v>5.58</c:v>
                      </c:pt>
                      <c:pt idx="37">
                        <c:v>5.53</c:v>
                      </c:pt>
                      <c:pt idx="38">
                        <c:v>5.48</c:v>
                      </c:pt>
                      <c:pt idx="39">
                        <c:v>5.42</c:v>
                      </c:pt>
                      <c:pt idx="40">
                        <c:v>5.37</c:v>
                      </c:pt>
                      <c:pt idx="41">
                        <c:v>5.4</c:v>
                      </c:pt>
                      <c:pt idx="42">
                        <c:v>5.44</c:v>
                      </c:pt>
                      <c:pt idx="43">
                        <c:v>5.39</c:v>
                      </c:pt>
                      <c:pt idx="44">
                        <c:v>5.3</c:v>
                      </c:pt>
                      <c:pt idx="45">
                        <c:v>5.27</c:v>
                      </c:pt>
                      <c:pt idx="46">
                        <c:v>5.2</c:v>
                      </c:pt>
                      <c:pt idx="47">
                        <c:v>5.14</c:v>
                      </c:pt>
                      <c:pt idx="48">
                        <c:v>5</c:v>
                      </c:pt>
                      <c:pt idx="49">
                        <c:v>5</c:v>
                      </c:pt>
                      <c:pt idx="50">
                        <c:v>5</c:v>
                      </c:pt>
                      <c:pt idx="51">
                        <c:v>5</c:v>
                      </c:pt>
                      <c:pt idx="52">
                        <c:v>5</c:v>
                      </c:pt>
                      <c:pt idx="53">
                        <c:v>4.96</c:v>
                      </c:pt>
                      <c:pt idx="54">
                        <c:v>4.9000000000000004</c:v>
                      </c:pt>
                      <c:pt idx="55">
                        <c:v>4.8</c:v>
                      </c:pt>
                      <c:pt idx="56">
                        <c:v>4.6900000000000004</c:v>
                      </c:pt>
                      <c:pt idx="57">
                        <c:v>4.7</c:v>
                      </c:pt>
                      <c:pt idx="58">
                        <c:v>4.7</c:v>
                      </c:pt>
                      <c:pt idx="59">
                        <c:v>4.68</c:v>
                      </c:pt>
                      <c:pt idx="60">
                        <c:v>4.59</c:v>
                      </c:pt>
                      <c:pt idx="61">
                        <c:v>4.59</c:v>
                      </c:pt>
                      <c:pt idx="62">
                        <c:v>4.54</c:v>
                      </c:pt>
                      <c:pt idx="63">
                        <c:v>4.4800000000000004</c:v>
                      </c:pt>
                      <c:pt idx="64">
                        <c:v>4.4000000000000004</c:v>
                      </c:pt>
                      <c:pt idx="65">
                        <c:v>4.4000000000000004</c:v>
                      </c:pt>
                      <c:pt idx="66">
                        <c:v>4.38</c:v>
                      </c:pt>
                      <c:pt idx="67">
                        <c:v>4.3600000000000003</c:v>
                      </c:pt>
                      <c:pt idx="68">
                        <c:v>4.3499999999999996</c:v>
                      </c:pt>
                      <c:pt idx="69">
                        <c:v>4.4000000000000004</c:v>
                      </c:pt>
                      <c:pt idx="70">
                        <c:v>4.4800000000000004</c:v>
                      </c:pt>
                      <c:pt idx="71">
                        <c:v>4.54</c:v>
                      </c:pt>
                      <c:pt idx="72">
                        <c:v>4.53</c:v>
                      </c:pt>
                      <c:pt idx="73">
                        <c:v>4.5599999999999996</c:v>
                      </c:pt>
                      <c:pt idx="74">
                        <c:v>4.6399999999999997</c:v>
                      </c:pt>
                      <c:pt idx="75">
                        <c:v>4.6399999999999997</c:v>
                      </c:pt>
                      <c:pt idx="76">
                        <c:v>4.6399999999999997</c:v>
                      </c:pt>
                      <c:pt idx="77">
                        <c:v>4.6399999999999997</c:v>
                      </c:pt>
                      <c:pt idx="78">
                        <c:v>4.66</c:v>
                      </c:pt>
                      <c:pt idx="79">
                        <c:v>4.63</c:v>
                      </c:pt>
                      <c:pt idx="80">
                        <c:v>4.58</c:v>
                      </c:pt>
                      <c:pt idx="81">
                        <c:v>4.55</c:v>
                      </c:pt>
                      <c:pt idx="82">
                        <c:v>4.53</c:v>
                      </c:pt>
                      <c:pt idx="83">
                        <c:v>4.32</c:v>
                      </c:pt>
                      <c:pt idx="84">
                        <c:v>4.32</c:v>
                      </c:pt>
                      <c:pt idx="85">
                        <c:v>4.3499999999999996</c:v>
                      </c:pt>
                      <c:pt idx="86">
                        <c:v>4.42</c:v>
                      </c:pt>
                      <c:pt idx="87">
                        <c:v>4.4000000000000004</c:v>
                      </c:pt>
                      <c:pt idx="88">
                        <c:v>4.32</c:v>
                      </c:pt>
                      <c:pt idx="89">
                        <c:v>4.28</c:v>
                      </c:pt>
                      <c:pt idx="90">
                        <c:v>4.2</c:v>
                      </c:pt>
                      <c:pt idx="91">
                        <c:v>4.18</c:v>
                      </c:pt>
                      <c:pt idx="92">
                        <c:v>4.22</c:v>
                      </c:pt>
                      <c:pt idx="93">
                        <c:v>4.24</c:v>
                      </c:pt>
                      <c:pt idx="94">
                        <c:v>4.25</c:v>
                      </c:pt>
                      <c:pt idx="95">
                        <c:v>4.25</c:v>
                      </c:pt>
                      <c:pt idx="96">
                        <c:v>4.2</c:v>
                      </c:pt>
                      <c:pt idx="97">
                        <c:v>4.16</c:v>
                      </c:pt>
                      <c:pt idx="98">
                        <c:v>4.0999999999999996</c:v>
                      </c:pt>
                      <c:pt idx="99">
                        <c:v>4.09</c:v>
                      </c:pt>
                      <c:pt idx="100">
                        <c:v>4.09</c:v>
                      </c:pt>
                      <c:pt idx="101">
                        <c:v>4.09</c:v>
                      </c:pt>
                      <c:pt idx="102">
                        <c:v>4.1399999999999997</c:v>
                      </c:pt>
                      <c:pt idx="103">
                        <c:v>4.1399999999999997</c:v>
                      </c:pt>
                      <c:pt idx="104">
                        <c:v>4.1500000000000004</c:v>
                      </c:pt>
                      <c:pt idx="105">
                        <c:v>4.1500000000000004</c:v>
                      </c:pt>
                      <c:pt idx="106">
                        <c:v>4.1500000000000004</c:v>
                      </c:pt>
                      <c:pt idx="107">
                        <c:v>4.2</c:v>
                      </c:pt>
                      <c:pt idx="108">
                        <c:v>4.2300000000000004</c:v>
                      </c:pt>
                      <c:pt idx="109">
                        <c:v>4.16</c:v>
                      </c:pt>
                      <c:pt idx="110">
                        <c:v>4.0999999999999996</c:v>
                      </c:pt>
                      <c:pt idx="111">
                        <c:v>4.03</c:v>
                      </c:pt>
                      <c:pt idx="112">
                        <c:v>4</c:v>
                      </c:pt>
                      <c:pt idx="113">
                        <c:v>4</c:v>
                      </c:pt>
                      <c:pt idx="114">
                        <c:v>4.1500000000000004</c:v>
                      </c:pt>
                      <c:pt idx="115">
                        <c:v>4.22</c:v>
                      </c:pt>
                      <c:pt idx="116">
                        <c:v>4.24</c:v>
                      </c:pt>
                      <c:pt idx="117">
                        <c:v>4.2300000000000004</c:v>
                      </c:pt>
                      <c:pt idx="118">
                        <c:v>4.22</c:v>
                      </c:pt>
                      <c:pt idx="119">
                        <c:v>4.21</c:v>
                      </c:pt>
                      <c:pt idx="120">
                        <c:v>4.2</c:v>
                      </c:pt>
                      <c:pt idx="121">
                        <c:v>4.17</c:v>
                      </c:pt>
                      <c:pt idx="122">
                        <c:v>4.05</c:v>
                      </c:pt>
                      <c:pt idx="123">
                        <c:v>4.0199999999999996</c:v>
                      </c:pt>
                      <c:pt idx="124">
                        <c:v>4.0199999999999996</c:v>
                      </c:pt>
                      <c:pt idx="125">
                        <c:v>4.03</c:v>
                      </c:pt>
                      <c:pt idx="126">
                        <c:v>4.03</c:v>
                      </c:pt>
                      <c:pt idx="127">
                        <c:v>4</c:v>
                      </c:pt>
                      <c:pt idx="128">
                        <c:v>3.98</c:v>
                      </c:pt>
                      <c:pt idx="129">
                        <c:v>3.95</c:v>
                      </c:pt>
                      <c:pt idx="130">
                        <c:v>3.85</c:v>
                      </c:pt>
                      <c:pt idx="131">
                        <c:v>3.8</c:v>
                      </c:pt>
                      <c:pt idx="132">
                        <c:v>3.78</c:v>
                      </c:pt>
                      <c:pt idx="133">
                        <c:v>3.77</c:v>
                      </c:pt>
                      <c:pt idx="134">
                        <c:v>3.72</c:v>
                      </c:pt>
                      <c:pt idx="135">
                        <c:v>3.72</c:v>
                      </c:pt>
                      <c:pt idx="136">
                        <c:v>3.82</c:v>
                      </c:pt>
                      <c:pt idx="137">
                        <c:v>3.82</c:v>
                      </c:pt>
                      <c:pt idx="138">
                        <c:v>3.84</c:v>
                      </c:pt>
                      <c:pt idx="139">
                        <c:v>3.82</c:v>
                      </c:pt>
                      <c:pt idx="140">
                        <c:v>3.81</c:v>
                      </c:pt>
                      <c:pt idx="141">
                        <c:v>3.8</c:v>
                      </c:pt>
                      <c:pt idx="142">
                        <c:v>3.73</c:v>
                      </c:pt>
                      <c:pt idx="143">
                        <c:v>3.72</c:v>
                      </c:pt>
                      <c:pt idx="144">
                        <c:v>3.72</c:v>
                      </c:pt>
                      <c:pt idx="145">
                        <c:v>3.71</c:v>
                      </c:pt>
                      <c:pt idx="146">
                        <c:v>3.71</c:v>
                      </c:pt>
                      <c:pt idx="147">
                        <c:v>3.7</c:v>
                      </c:pt>
                      <c:pt idx="148">
                        <c:v>3.7</c:v>
                      </c:pt>
                      <c:pt idx="149">
                        <c:v>3.74</c:v>
                      </c:pt>
                      <c:pt idx="150">
                        <c:v>3.8</c:v>
                      </c:pt>
                      <c:pt idx="151">
                        <c:v>4.0599999999999996</c:v>
                      </c:pt>
                      <c:pt idx="152">
                        <c:v>4.04</c:v>
                      </c:pt>
                      <c:pt idx="153">
                        <c:v>4.07</c:v>
                      </c:pt>
                      <c:pt idx="154">
                        <c:v>4.34</c:v>
                      </c:pt>
                      <c:pt idx="155">
                        <c:v>4.4000000000000004</c:v>
                      </c:pt>
                      <c:pt idx="156">
                        <c:v>4.58</c:v>
                      </c:pt>
                      <c:pt idx="157">
                        <c:v>4.58</c:v>
                      </c:pt>
                      <c:pt idx="158">
                        <c:v>4.58</c:v>
                      </c:pt>
                      <c:pt idx="159">
                        <c:v>4.58</c:v>
                      </c:pt>
                      <c:pt idx="160">
                        <c:v>4.68</c:v>
                      </c:pt>
                      <c:pt idx="161">
                        <c:v>4.7300000000000004</c:v>
                      </c:pt>
                      <c:pt idx="162">
                        <c:v>4.82</c:v>
                      </c:pt>
                      <c:pt idx="163">
                        <c:v>4.92</c:v>
                      </c:pt>
                      <c:pt idx="164">
                        <c:v>5</c:v>
                      </c:pt>
                      <c:pt idx="165">
                        <c:v>5.07</c:v>
                      </c:pt>
                      <c:pt idx="166">
                        <c:v>5.24</c:v>
                      </c:pt>
                      <c:pt idx="167">
                        <c:v>5.32</c:v>
                      </c:pt>
                      <c:pt idx="168">
                        <c:v>5.4</c:v>
                      </c:pt>
                      <c:pt idx="169">
                        <c:v>5.39</c:v>
                      </c:pt>
                      <c:pt idx="170">
                        <c:v>5.39</c:v>
                      </c:pt>
                      <c:pt idx="171">
                        <c:v>5.4</c:v>
                      </c:pt>
                      <c:pt idx="172">
                        <c:v>5.37</c:v>
                      </c:pt>
                      <c:pt idx="173">
                        <c:v>5.36</c:v>
                      </c:pt>
                      <c:pt idx="174">
                        <c:v>5.35</c:v>
                      </c:pt>
                      <c:pt idx="175">
                        <c:v>5.41</c:v>
                      </c:pt>
                      <c:pt idx="176">
                        <c:v>5.46</c:v>
                      </c:pt>
                      <c:pt idx="177">
                        <c:v>5.46</c:v>
                      </c:pt>
                      <c:pt idx="178">
                        <c:v>5.42</c:v>
                      </c:pt>
                      <c:pt idx="179">
                        <c:v>5.38</c:v>
                      </c:pt>
                      <c:pt idx="180">
                        <c:v>5.35</c:v>
                      </c:pt>
                      <c:pt idx="181">
                        <c:v>5.35</c:v>
                      </c:pt>
                      <c:pt idx="182">
                        <c:v>5.39</c:v>
                      </c:pt>
                      <c:pt idx="183">
                        <c:v>5.43</c:v>
                      </c:pt>
                      <c:pt idx="184">
                        <c:v>5.45</c:v>
                      </c:pt>
                      <c:pt idx="185">
                        <c:v>5.47</c:v>
                      </c:pt>
                      <c:pt idx="186">
                        <c:v>5.44</c:v>
                      </c:pt>
                      <c:pt idx="187">
                        <c:v>5.38</c:v>
                      </c:pt>
                      <c:pt idx="188">
                        <c:v>5.33</c:v>
                      </c:pt>
                      <c:pt idx="189">
                        <c:v>5.29</c:v>
                      </c:pt>
                      <c:pt idx="190">
                        <c:v>5.28</c:v>
                      </c:pt>
                      <c:pt idx="191">
                        <c:v>5.28</c:v>
                      </c:pt>
                      <c:pt idx="192">
                        <c:v>5.34</c:v>
                      </c:pt>
                      <c:pt idx="193">
                        <c:v>5.34</c:v>
                      </c:pt>
                      <c:pt idx="194">
                        <c:v>5.28</c:v>
                      </c:pt>
                      <c:pt idx="195">
                        <c:v>5.24</c:v>
                      </c:pt>
                      <c:pt idx="196">
                        <c:v>5.27</c:v>
                      </c:pt>
                      <c:pt idx="197">
                        <c:v>5.3</c:v>
                      </c:pt>
                      <c:pt idx="198">
                        <c:v>5.35</c:v>
                      </c:pt>
                      <c:pt idx="199">
                        <c:v>5.4</c:v>
                      </c:pt>
                      <c:pt idx="200">
                        <c:v>5.6</c:v>
                      </c:pt>
                      <c:pt idx="201">
                        <c:v>5.68</c:v>
                      </c:pt>
                      <c:pt idx="202">
                        <c:v>5.84</c:v>
                      </c:pt>
                      <c:pt idx="203">
                        <c:v>5.92</c:v>
                      </c:pt>
                      <c:pt idx="204">
                        <c:v>6</c:v>
                      </c:pt>
                      <c:pt idx="205">
                        <c:v>6.06</c:v>
                      </c:pt>
                      <c:pt idx="206">
                        <c:v>6.14</c:v>
                      </c:pt>
                      <c:pt idx="207">
                        <c:v>6.2</c:v>
                      </c:pt>
                      <c:pt idx="208">
                        <c:v>6.24</c:v>
                      </c:pt>
                      <c:pt idx="209">
                        <c:v>6.24</c:v>
                      </c:pt>
                      <c:pt idx="210">
                        <c:v>6.25</c:v>
                      </c:pt>
                      <c:pt idx="211">
                        <c:v>6.24</c:v>
                      </c:pt>
                      <c:pt idx="212">
                        <c:v>6.24</c:v>
                      </c:pt>
                      <c:pt idx="213">
                        <c:v>6.27</c:v>
                      </c:pt>
                      <c:pt idx="214">
                        <c:v>6.28</c:v>
                      </c:pt>
                      <c:pt idx="215">
                        <c:v>6.3</c:v>
                      </c:pt>
                      <c:pt idx="216">
                        <c:v>6.28</c:v>
                      </c:pt>
                      <c:pt idx="217">
                        <c:v>6.28</c:v>
                      </c:pt>
                      <c:pt idx="218">
                        <c:v>6.28</c:v>
                      </c:pt>
                      <c:pt idx="219">
                        <c:v>6.3</c:v>
                      </c:pt>
                      <c:pt idx="220">
                        <c:v>6.3</c:v>
                      </c:pt>
                      <c:pt idx="221">
                        <c:v>6.36</c:v>
                      </c:pt>
                      <c:pt idx="222">
                        <c:v>6.38</c:v>
                      </c:pt>
                      <c:pt idx="223">
                        <c:v>6.47</c:v>
                      </c:pt>
                      <c:pt idx="224">
                        <c:v>6.48</c:v>
                      </c:pt>
                      <c:pt idx="225">
                        <c:v>6.5</c:v>
                      </c:pt>
                      <c:pt idx="226">
                        <c:v>6.53</c:v>
                      </c:pt>
                      <c:pt idx="227">
                        <c:v>6.59</c:v>
                      </c:pt>
                      <c:pt idx="228">
                        <c:v>6.62</c:v>
                      </c:pt>
                      <c:pt idx="229">
                        <c:v>6.68</c:v>
                      </c:pt>
                      <c:pt idx="230">
                        <c:v>6.73</c:v>
                      </c:pt>
                      <c:pt idx="231">
                        <c:v>6.77</c:v>
                      </c:pt>
                      <c:pt idx="232">
                        <c:v>6.8</c:v>
                      </c:pt>
                      <c:pt idx="233">
                        <c:v>6.8</c:v>
                      </c:pt>
                      <c:pt idx="234">
                        <c:v>6.82</c:v>
                      </c:pt>
                      <c:pt idx="235">
                        <c:v>6.86</c:v>
                      </c:pt>
                      <c:pt idx="236">
                        <c:v>6.89</c:v>
                      </c:pt>
                      <c:pt idx="237">
                        <c:v>6.92</c:v>
                      </c:pt>
                      <c:pt idx="238">
                        <c:v>6.96</c:v>
                      </c:pt>
                      <c:pt idx="239">
                        <c:v>7</c:v>
                      </c:pt>
                      <c:pt idx="240">
                        <c:v>7.02</c:v>
                      </c:pt>
                      <c:pt idx="241">
                        <c:v>7.04</c:v>
                      </c:pt>
                      <c:pt idx="242">
                        <c:v>7.06</c:v>
                      </c:pt>
                      <c:pt idx="243">
                        <c:v>7.08</c:v>
                      </c:pt>
                      <c:pt idx="244">
                        <c:v>7.12</c:v>
                      </c:pt>
                      <c:pt idx="245">
                        <c:v>7.16</c:v>
                      </c:pt>
                      <c:pt idx="246">
                        <c:v>7.19</c:v>
                      </c:pt>
                      <c:pt idx="247">
                        <c:v>7.2</c:v>
                      </c:pt>
                      <c:pt idx="248">
                        <c:v>7.23</c:v>
                      </c:pt>
                      <c:pt idx="249">
                        <c:v>7.26</c:v>
                      </c:pt>
                      <c:pt idx="250">
                        <c:v>7.26</c:v>
                      </c:pt>
                      <c:pt idx="251">
                        <c:v>7.26</c:v>
                      </c:pt>
                      <c:pt idx="252">
                        <c:v>7.27</c:v>
                      </c:pt>
                      <c:pt idx="253">
                        <c:v>7.2</c:v>
                      </c:pt>
                      <c:pt idx="254">
                        <c:v>7.11</c:v>
                      </c:pt>
                      <c:pt idx="255">
                        <c:v>7.07</c:v>
                      </c:pt>
                      <c:pt idx="256">
                        <c:v>6.98</c:v>
                      </c:pt>
                      <c:pt idx="257">
                        <c:v>6.92</c:v>
                      </c:pt>
                      <c:pt idx="258">
                        <c:v>6.88</c:v>
                      </c:pt>
                      <c:pt idx="259">
                        <c:v>6.84</c:v>
                      </c:pt>
                      <c:pt idx="260">
                        <c:v>6.8</c:v>
                      </c:pt>
                      <c:pt idx="261">
                        <c:v>6.75</c:v>
                      </c:pt>
                      <c:pt idx="262">
                        <c:v>6.68</c:v>
                      </c:pt>
                      <c:pt idx="263">
                        <c:v>6.6</c:v>
                      </c:pt>
                      <c:pt idx="264">
                        <c:v>6.49</c:v>
                      </c:pt>
                      <c:pt idx="265">
                        <c:v>6.45</c:v>
                      </c:pt>
                      <c:pt idx="266">
                        <c:v>6.4</c:v>
                      </c:pt>
                      <c:pt idx="267">
                        <c:v>6.38</c:v>
                      </c:pt>
                      <c:pt idx="268">
                        <c:v>6.38</c:v>
                      </c:pt>
                      <c:pt idx="269">
                        <c:v>6.3</c:v>
                      </c:pt>
                      <c:pt idx="270">
                        <c:v>6.2</c:v>
                      </c:pt>
                      <c:pt idx="271">
                        <c:v>6.15</c:v>
                      </c:pt>
                      <c:pt idx="272">
                        <c:v>6.09</c:v>
                      </c:pt>
                      <c:pt idx="273">
                        <c:v>6.07</c:v>
                      </c:pt>
                      <c:pt idx="274">
                        <c:v>6.02</c:v>
                      </c:pt>
                      <c:pt idx="275">
                        <c:v>5.98</c:v>
                      </c:pt>
                      <c:pt idx="276">
                        <c:v>5.94</c:v>
                      </c:pt>
                      <c:pt idx="277">
                        <c:v>5.9</c:v>
                      </c:pt>
                      <c:pt idx="278">
                        <c:v>5.86</c:v>
                      </c:pt>
                      <c:pt idx="279">
                        <c:v>5.88</c:v>
                      </c:pt>
                      <c:pt idx="280">
                        <c:v>5.9</c:v>
                      </c:pt>
                      <c:pt idx="281">
                        <c:v>5.98</c:v>
                      </c:pt>
                      <c:pt idx="282">
                        <c:v>6.12</c:v>
                      </c:pt>
                      <c:pt idx="283">
                        <c:v>6.19</c:v>
                      </c:pt>
                      <c:pt idx="284">
                        <c:v>6.25</c:v>
                      </c:pt>
                      <c:pt idx="285">
                        <c:v>6.27</c:v>
                      </c:pt>
                      <c:pt idx="286">
                        <c:v>6.29</c:v>
                      </c:pt>
                      <c:pt idx="287">
                        <c:v>6.32</c:v>
                      </c:pt>
                      <c:pt idx="288">
                        <c:v>6.39</c:v>
                      </c:pt>
                      <c:pt idx="289">
                        <c:v>6.3449999999999998</c:v>
                      </c:pt>
                      <c:pt idx="290">
                        <c:v>6.35</c:v>
                      </c:pt>
                      <c:pt idx="291">
                        <c:v>6.36</c:v>
                      </c:pt>
                      <c:pt idx="292">
                        <c:v>6.37</c:v>
                      </c:pt>
                      <c:pt idx="293">
                        <c:v>6.38</c:v>
                      </c:pt>
                      <c:pt idx="294">
                        <c:v>6.4</c:v>
                      </c:pt>
                      <c:pt idx="295">
                        <c:v>6.48</c:v>
                      </c:pt>
                      <c:pt idx="296">
                        <c:v>6.58</c:v>
                      </c:pt>
                      <c:pt idx="297">
                        <c:v>6.65</c:v>
                      </c:pt>
                      <c:pt idx="298">
                        <c:v>6.74</c:v>
                      </c:pt>
                      <c:pt idx="299">
                        <c:v>6.76</c:v>
                      </c:pt>
                      <c:pt idx="300">
                        <c:v>6.8</c:v>
                      </c:pt>
                      <c:pt idx="301">
                        <c:v>6.84</c:v>
                      </c:pt>
                      <c:pt idx="302">
                        <c:v>6.9</c:v>
                      </c:pt>
                      <c:pt idx="303">
                        <c:v>7</c:v>
                      </c:pt>
                      <c:pt idx="304">
                        <c:v>7.04</c:v>
                      </c:pt>
                      <c:pt idx="305">
                        <c:v>7.09</c:v>
                      </c:pt>
                      <c:pt idx="306">
                        <c:v>7.14</c:v>
                      </c:pt>
                      <c:pt idx="307">
                        <c:v>7.16</c:v>
                      </c:pt>
                      <c:pt idx="308">
                        <c:v>7.25</c:v>
                      </c:pt>
                      <c:pt idx="309">
                        <c:v>7.29</c:v>
                      </c:pt>
                      <c:pt idx="310">
                        <c:v>7.35</c:v>
                      </c:pt>
                      <c:pt idx="311">
                        <c:v>7.4</c:v>
                      </c:pt>
                      <c:pt idx="312">
                        <c:v>7.45</c:v>
                      </c:pt>
                      <c:pt idx="313">
                        <c:v>7.45</c:v>
                      </c:pt>
                      <c:pt idx="314">
                        <c:v>7.47</c:v>
                      </c:pt>
                      <c:pt idx="315">
                        <c:v>7.47</c:v>
                      </c:pt>
                      <c:pt idx="316">
                        <c:v>7.52</c:v>
                      </c:pt>
                      <c:pt idx="317">
                        <c:v>7.52</c:v>
                      </c:pt>
                      <c:pt idx="318">
                        <c:v>7.53</c:v>
                      </c:pt>
                      <c:pt idx="319">
                        <c:v>7.6</c:v>
                      </c:pt>
                      <c:pt idx="320">
                        <c:v>7.62</c:v>
                      </c:pt>
                      <c:pt idx="321">
                        <c:v>7.62</c:v>
                      </c:pt>
                      <c:pt idx="322">
                        <c:v>7.64</c:v>
                      </c:pt>
                      <c:pt idx="323">
                        <c:v>7.66</c:v>
                      </c:pt>
                      <c:pt idx="324">
                        <c:v>7.7</c:v>
                      </c:pt>
                      <c:pt idx="325">
                        <c:v>7.73</c:v>
                      </c:pt>
                      <c:pt idx="326">
                        <c:v>7.75</c:v>
                      </c:pt>
                      <c:pt idx="327">
                        <c:v>7.76</c:v>
                      </c:pt>
                      <c:pt idx="328">
                        <c:v>7.8</c:v>
                      </c:pt>
                      <c:pt idx="329">
                        <c:v>7.82</c:v>
                      </c:pt>
                      <c:pt idx="330">
                        <c:v>7.82</c:v>
                      </c:pt>
                      <c:pt idx="331">
                        <c:v>7.85</c:v>
                      </c:pt>
                      <c:pt idx="332">
                        <c:v>7.9</c:v>
                      </c:pt>
                      <c:pt idx="333">
                        <c:v>7.93</c:v>
                      </c:pt>
                      <c:pt idx="334">
                        <c:v>7.95</c:v>
                      </c:pt>
                      <c:pt idx="335">
                        <c:v>7.96</c:v>
                      </c:pt>
                      <c:pt idx="336">
                        <c:v>7.97</c:v>
                      </c:pt>
                      <c:pt idx="337">
                        <c:v>8</c:v>
                      </c:pt>
                      <c:pt idx="338">
                        <c:v>8.0299999999999994</c:v>
                      </c:pt>
                      <c:pt idx="339">
                        <c:v>8.06</c:v>
                      </c:pt>
                      <c:pt idx="340">
                        <c:v>8.06</c:v>
                      </c:pt>
                      <c:pt idx="341">
                        <c:v>8.1</c:v>
                      </c:pt>
                      <c:pt idx="342">
                        <c:v>8.1</c:v>
                      </c:pt>
                      <c:pt idx="343">
                        <c:v>8.1</c:v>
                      </c:pt>
                      <c:pt idx="344">
                        <c:v>8.1</c:v>
                      </c:pt>
                      <c:pt idx="345">
                        <c:v>8.1</c:v>
                      </c:pt>
                      <c:pt idx="346">
                        <c:v>8.08</c:v>
                      </c:pt>
                      <c:pt idx="347">
                        <c:v>8.06</c:v>
                      </c:pt>
                      <c:pt idx="348">
                        <c:v>8.02</c:v>
                      </c:pt>
                      <c:pt idx="349">
                        <c:v>8</c:v>
                      </c:pt>
                      <c:pt idx="350">
                        <c:v>7.89</c:v>
                      </c:pt>
                      <c:pt idx="351">
                        <c:v>7.84</c:v>
                      </c:pt>
                      <c:pt idx="352">
                        <c:v>7.8</c:v>
                      </c:pt>
                      <c:pt idx="353">
                        <c:v>7.75</c:v>
                      </c:pt>
                      <c:pt idx="354">
                        <c:v>7.67</c:v>
                      </c:pt>
                      <c:pt idx="355">
                        <c:v>7.64</c:v>
                      </c:pt>
                      <c:pt idx="356">
                        <c:v>7.57</c:v>
                      </c:pt>
                      <c:pt idx="357">
                        <c:v>7.64</c:v>
                      </c:pt>
                      <c:pt idx="358">
                        <c:v>7.57</c:v>
                      </c:pt>
                      <c:pt idx="359">
                        <c:v>7.47</c:v>
                      </c:pt>
                      <c:pt idx="360">
                        <c:v>7.44</c:v>
                      </c:pt>
                      <c:pt idx="361">
                        <c:v>7.4</c:v>
                      </c:pt>
                      <c:pt idx="362">
                        <c:v>7.37</c:v>
                      </c:pt>
                      <c:pt idx="363">
                        <c:v>7.32</c:v>
                      </c:pt>
                      <c:pt idx="364">
                        <c:v>7.25</c:v>
                      </c:pt>
                      <c:pt idx="365">
                        <c:v>7.19</c:v>
                      </c:pt>
                      <c:pt idx="366">
                        <c:v>7.12</c:v>
                      </c:pt>
                      <c:pt idx="367">
                        <c:v>7.11</c:v>
                      </c:pt>
                      <c:pt idx="368">
                        <c:v>7.05</c:v>
                      </c:pt>
                      <c:pt idx="369">
                        <c:v>7</c:v>
                      </c:pt>
                      <c:pt idx="370">
                        <c:v>6.87</c:v>
                      </c:pt>
                      <c:pt idx="371">
                        <c:v>6.82</c:v>
                      </c:pt>
                      <c:pt idx="372">
                        <c:v>6.76</c:v>
                      </c:pt>
                      <c:pt idx="373">
                        <c:v>6.68</c:v>
                      </c:pt>
                      <c:pt idx="374">
                        <c:v>6.56</c:v>
                      </c:pt>
                      <c:pt idx="375">
                        <c:v>6.48</c:v>
                      </c:pt>
                      <c:pt idx="376">
                        <c:v>6.47</c:v>
                      </c:pt>
                      <c:pt idx="377">
                        <c:v>6.47</c:v>
                      </c:pt>
                      <c:pt idx="378">
                        <c:v>6.46</c:v>
                      </c:pt>
                      <c:pt idx="379">
                        <c:v>6.56</c:v>
                      </c:pt>
                      <c:pt idx="380">
                        <c:v>6.7</c:v>
                      </c:pt>
                      <c:pt idx="381">
                        <c:v>6.75</c:v>
                      </c:pt>
                      <c:pt idx="382">
                        <c:v>6.78</c:v>
                      </c:pt>
                      <c:pt idx="383">
                        <c:v>6.74</c:v>
                      </c:pt>
                      <c:pt idx="384">
                        <c:v>6.68</c:v>
                      </c:pt>
                      <c:pt idx="385">
                        <c:v>6.62</c:v>
                      </c:pt>
                      <c:pt idx="386">
                        <c:v>6.52</c:v>
                      </c:pt>
                      <c:pt idx="387">
                        <c:v>6.45</c:v>
                      </c:pt>
                      <c:pt idx="388">
                        <c:v>6.42</c:v>
                      </c:pt>
                      <c:pt idx="389">
                        <c:v>6.34</c:v>
                      </c:pt>
                      <c:pt idx="390">
                        <c:v>6.24</c:v>
                      </c:pt>
                      <c:pt idx="391">
                        <c:v>6.15</c:v>
                      </c:pt>
                      <c:pt idx="392">
                        <c:v>6.08</c:v>
                      </c:pt>
                      <c:pt idx="393">
                        <c:v>6.02</c:v>
                      </c:pt>
                      <c:pt idx="394">
                        <c:v>6</c:v>
                      </c:pt>
                      <c:pt idx="395">
                        <c:v>5.96</c:v>
                      </c:pt>
                      <c:pt idx="396">
                        <c:v>5.9</c:v>
                      </c:pt>
                      <c:pt idx="397">
                        <c:v>5.83</c:v>
                      </c:pt>
                      <c:pt idx="398">
                        <c:v>5.72</c:v>
                      </c:pt>
                      <c:pt idx="399">
                        <c:v>5.67</c:v>
                      </c:pt>
                      <c:pt idx="400">
                        <c:v>5.65</c:v>
                      </c:pt>
                      <c:pt idx="401">
                        <c:v>5.62</c:v>
                      </c:pt>
                      <c:pt idx="402">
                        <c:v>5.61</c:v>
                      </c:pt>
                      <c:pt idx="403">
                        <c:v>5.65</c:v>
                      </c:pt>
                      <c:pt idx="404">
                        <c:v>5.7</c:v>
                      </c:pt>
                      <c:pt idx="405">
                        <c:v>5.72</c:v>
                      </c:pt>
                      <c:pt idx="406">
                        <c:v>5.75</c:v>
                      </c:pt>
                      <c:pt idx="407">
                        <c:v>5.7</c:v>
                      </c:pt>
                      <c:pt idx="408">
                        <c:v>5.72</c:v>
                      </c:pt>
                      <c:pt idx="409">
                        <c:v>5.8</c:v>
                      </c:pt>
                      <c:pt idx="410">
                        <c:v>5.9</c:v>
                      </c:pt>
                      <c:pt idx="411">
                        <c:v>5.93</c:v>
                      </c:pt>
                      <c:pt idx="412">
                        <c:v>5.98</c:v>
                      </c:pt>
                      <c:pt idx="413">
                        <c:v>5.95</c:v>
                      </c:pt>
                      <c:pt idx="414">
                        <c:v>5.96</c:v>
                      </c:pt>
                      <c:pt idx="415">
                        <c:v>5.75</c:v>
                      </c:pt>
                      <c:pt idx="416">
                        <c:v>5.8</c:v>
                      </c:pt>
                      <c:pt idx="417">
                        <c:v>5.87</c:v>
                      </c:pt>
                      <c:pt idx="418">
                        <c:v>5.89</c:v>
                      </c:pt>
                      <c:pt idx="419">
                        <c:v>5.85</c:v>
                      </c:pt>
                      <c:pt idx="420">
                        <c:v>5.77</c:v>
                      </c:pt>
                      <c:pt idx="421">
                        <c:v>5.71</c:v>
                      </c:pt>
                      <c:pt idx="422">
                        <c:v>5.65</c:v>
                      </c:pt>
                      <c:pt idx="423">
                        <c:v>5.6</c:v>
                      </c:pt>
                      <c:pt idx="424">
                        <c:v>5.55</c:v>
                      </c:pt>
                      <c:pt idx="425">
                        <c:v>5.54</c:v>
                      </c:pt>
                      <c:pt idx="426">
                        <c:v>5.5</c:v>
                      </c:pt>
                      <c:pt idx="427">
                        <c:v>5.46</c:v>
                      </c:pt>
                      <c:pt idx="428">
                        <c:v>5.4</c:v>
                      </c:pt>
                      <c:pt idx="429">
                        <c:v>5.32</c:v>
                      </c:pt>
                      <c:pt idx="430">
                        <c:v>5.29</c:v>
                      </c:pt>
                      <c:pt idx="431">
                        <c:v>5.32</c:v>
                      </c:pt>
                      <c:pt idx="432">
                        <c:v>5.36</c:v>
                      </c:pt>
                      <c:pt idx="433">
                        <c:v>5.34</c:v>
                      </c:pt>
                      <c:pt idx="434">
                        <c:v>5.3</c:v>
                      </c:pt>
                      <c:pt idx="435">
                        <c:v>5.26</c:v>
                      </c:pt>
                      <c:pt idx="436">
                        <c:v>5.15</c:v>
                      </c:pt>
                      <c:pt idx="437">
                        <c:v>5.08</c:v>
                      </c:pt>
                      <c:pt idx="438">
                        <c:v>5</c:v>
                      </c:pt>
                      <c:pt idx="439">
                        <c:v>4.9000000000000004</c:v>
                      </c:pt>
                      <c:pt idx="440">
                        <c:v>4.83</c:v>
                      </c:pt>
                      <c:pt idx="441">
                        <c:v>4.8</c:v>
                      </c:pt>
                      <c:pt idx="442">
                        <c:v>4.82</c:v>
                      </c:pt>
                      <c:pt idx="443">
                        <c:v>4.82</c:v>
                      </c:pt>
                      <c:pt idx="444">
                        <c:v>4.92</c:v>
                      </c:pt>
                      <c:pt idx="445">
                        <c:v>4.96</c:v>
                      </c:pt>
                      <c:pt idx="446">
                        <c:v>4.9400000000000004</c:v>
                      </c:pt>
                      <c:pt idx="447">
                        <c:v>4.9000000000000004</c:v>
                      </c:pt>
                      <c:pt idx="448">
                        <c:v>5</c:v>
                      </c:pt>
                      <c:pt idx="449">
                        <c:v>5.12</c:v>
                      </c:pt>
                      <c:pt idx="450">
                        <c:v>5.2</c:v>
                      </c:pt>
                      <c:pt idx="451">
                        <c:v>5.13</c:v>
                      </c:pt>
                      <c:pt idx="452">
                        <c:v>5.05</c:v>
                      </c:pt>
                      <c:pt idx="453">
                        <c:v>5.0199999999999996</c:v>
                      </c:pt>
                      <c:pt idx="454">
                        <c:v>5</c:v>
                      </c:pt>
                      <c:pt idx="455">
                        <c:v>5</c:v>
                      </c:pt>
                      <c:pt idx="456">
                        <c:v>5</c:v>
                      </c:pt>
                      <c:pt idx="457">
                        <c:v>5</c:v>
                      </c:pt>
                      <c:pt idx="458">
                        <c:v>4.92</c:v>
                      </c:pt>
                      <c:pt idx="459">
                        <c:v>4.87</c:v>
                      </c:pt>
                      <c:pt idx="460">
                        <c:v>4.79</c:v>
                      </c:pt>
                      <c:pt idx="461">
                        <c:v>4.8</c:v>
                      </c:pt>
                      <c:pt idx="462">
                        <c:v>4.8</c:v>
                      </c:pt>
                      <c:pt idx="463">
                        <c:v>4.8</c:v>
                      </c:pt>
                      <c:pt idx="464">
                        <c:v>4.78</c:v>
                      </c:pt>
                      <c:pt idx="465">
                        <c:v>4.83</c:v>
                      </c:pt>
                      <c:pt idx="466">
                        <c:v>4.8899999999999997</c:v>
                      </c:pt>
                      <c:pt idx="467">
                        <c:v>4.95</c:v>
                      </c:pt>
                      <c:pt idx="468">
                        <c:v>5.04</c:v>
                      </c:pt>
                      <c:pt idx="469">
                        <c:v>5.07</c:v>
                      </c:pt>
                      <c:pt idx="470">
                        <c:v>5.04</c:v>
                      </c:pt>
                      <c:pt idx="471">
                        <c:v>5.04</c:v>
                      </c:pt>
                      <c:pt idx="472">
                        <c:v>5.05</c:v>
                      </c:pt>
                      <c:pt idx="473">
                        <c:v>4.96</c:v>
                      </c:pt>
                      <c:pt idx="474">
                        <c:v>4.9000000000000004</c:v>
                      </c:pt>
                      <c:pt idx="475">
                        <c:v>4.8499999999999996</c:v>
                      </c:pt>
                      <c:pt idx="476">
                        <c:v>4.79</c:v>
                      </c:pt>
                      <c:pt idx="477">
                        <c:v>4.79</c:v>
                      </c:pt>
                      <c:pt idx="478">
                        <c:v>4.78</c:v>
                      </c:pt>
                      <c:pt idx="479">
                        <c:v>4.75</c:v>
                      </c:pt>
                      <c:pt idx="480">
                        <c:v>4.71</c:v>
                      </c:pt>
                      <c:pt idx="481">
                        <c:v>4.71</c:v>
                      </c:pt>
                      <c:pt idx="482">
                        <c:v>4.84</c:v>
                      </c:pt>
                      <c:pt idx="483">
                        <c:v>4.9000000000000004</c:v>
                      </c:pt>
                      <c:pt idx="484">
                        <c:v>4.9800000000000004</c:v>
                      </c:pt>
                      <c:pt idx="485">
                        <c:v>4.95</c:v>
                      </c:pt>
                      <c:pt idx="486">
                        <c:v>4.9800000000000004</c:v>
                      </c:pt>
                      <c:pt idx="487">
                        <c:v>5.04</c:v>
                      </c:pt>
                      <c:pt idx="488">
                        <c:v>5.14</c:v>
                      </c:pt>
                      <c:pt idx="489">
                        <c:v>5.26</c:v>
                      </c:pt>
                      <c:pt idx="490">
                        <c:v>5.33</c:v>
                      </c:pt>
                      <c:pt idx="491">
                        <c:v>5.38</c:v>
                      </c:pt>
                      <c:pt idx="492">
                        <c:v>5.4</c:v>
                      </c:pt>
                      <c:pt idx="493">
                        <c:v>5.42</c:v>
                      </c:pt>
                      <c:pt idx="494">
                        <c:v>5.38</c:v>
                      </c:pt>
                      <c:pt idx="495">
                        <c:v>5.33</c:v>
                      </c:pt>
                      <c:pt idx="496">
                        <c:v>5.3</c:v>
                      </c:pt>
                      <c:pt idx="497">
                        <c:v>5.31</c:v>
                      </c:pt>
                      <c:pt idx="498">
                        <c:v>5.25</c:v>
                      </c:pt>
                      <c:pt idx="499">
                        <c:v>5.18</c:v>
                      </c:pt>
                      <c:pt idx="500">
                        <c:v>5.07</c:v>
                      </c:pt>
                      <c:pt idx="501">
                        <c:v>5.0599999999999996</c:v>
                      </c:pt>
                      <c:pt idx="502">
                        <c:v>5.05</c:v>
                      </c:pt>
                      <c:pt idx="503">
                        <c:v>5.03</c:v>
                      </c:pt>
                      <c:pt idx="504">
                        <c:v>5</c:v>
                      </c:pt>
                      <c:pt idx="505">
                        <c:v>5</c:v>
                      </c:pt>
                      <c:pt idx="506">
                        <c:v>4.97</c:v>
                      </c:pt>
                      <c:pt idx="507">
                        <c:v>4.96</c:v>
                      </c:pt>
                      <c:pt idx="508">
                        <c:v>4.93</c:v>
                      </c:pt>
                      <c:pt idx="509">
                        <c:v>4.9000000000000004</c:v>
                      </c:pt>
                      <c:pt idx="510">
                        <c:v>4.84</c:v>
                      </c:pt>
                      <c:pt idx="511">
                        <c:v>4.84</c:v>
                      </c:pt>
                      <c:pt idx="512">
                        <c:v>4.82</c:v>
                      </c:pt>
                      <c:pt idx="513">
                        <c:v>4.8600000000000003</c:v>
                      </c:pt>
                      <c:pt idx="514">
                        <c:v>4.96</c:v>
                      </c:pt>
                      <c:pt idx="515">
                        <c:v>4.9400000000000004</c:v>
                      </c:pt>
                      <c:pt idx="516">
                        <c:v>4.92</c:v>
                      </c:pt>
                      <c:pt idx="517">
                        <c:v>4.9000000000000004</c:v>
                      </c:pt>
                      <c:pt idx="518">
                        <c:v>4.87</c:v>
                      </c:pt>
                      <c:pt idx="519">
                        <c:v>4.8499999999999996</c:v>
                      </c:pt>
                      <c:pt idx="520">
                        <c:v>4.83</c:v>
                      </c:pt>
                      <c:pt idx="521">
                        <c:v>4.8499999999999996</c:v>
                      </c:pt>
                      <c:pt idx="522">
                        <c:v>4.9000000000000004</c:v>
                      </c:pt>
                      <c:pt idx="523">
                        <c:v>4.88</c:v>
                      </c:pt>
                      <c:pt idx="524">
                        <c:v>4.88</c:v>
                      </c:pt>
                      <c:pt idx="525">
                        <c:v>4.88</c:v>
                      </c:pt>
                      <c:pt idx="526">
                        <c:v>4.8899999999999997</c:v>
                      </c:pt>
                      <c:pt idx="527">
                        <c:v>4.87</c:v>
                      </c:pt>
                      <c:pt idx="528">
                        <c:v>4.8499999999999996</c:v>
                      </c:pt>
                      <c:pt idx="529">
                        <c:v>4.93</c:v>
                      </c:pt>
                      <c:pt idx="530">
                        <c:v>5.0999999999999996</c:v>
                      </c:pt>
                      <c:pt idx="531">
                        <c:v>5.18</c:v>
                      </c:pt>
                      <c:pt idx="532">
                        <c:v>5.28</c:v>
                      </c:pt>
                      <c:pt idx="533">
                        <c:v>5.2</c:v>
                      </c:pt>
                      <c:pt idx="534">
                        <c:v>5.19</c:v>
                      </c:pt>
                      <c:pt idx="535">
                        <c:v>5.17</c:v>
                      </c:pt>
                      <c:pt idx="536">
                        <c:v>5.14</c:v>
                      </c:pt>
                      <c:pt idx="537">
                        <c:v>5.14</c:v>
                      </c:pt>
                      <c:pt idx="538">
                        <c:v>5.14</c:v>
                      </c:pt>
                      <c:pt idx="539">
                        <c:v>5.26</c:v>
                      </c:pt>
                      <c:pt idx="540">
                        <c:v>5.28</c:v>
                      </c:pt>
                      <c:pt idx="541">
                        <c:v>5.27</c:v>
                      </c:pt>
                      <c:pt idx="542">
                        <c:v>5.34</c:v>
                      </c:pt>
                      <c:pt idx="543">
                        <c:v>5.42</c:v>
                      </c:pt>
                      <c:pt idx="544">
                        <c:v>5.5</c:v>
                      </c:pt>
                      <c:pt idx="545">
                        <c:v>5.6</c:v>
                      </c:pt>
                      <c:pt idx="546">
                        <c:v>5.62</c:v>
                      </c:pt>
                      <c:pt idx="547">
                        <c:v>5.68</c:v>
                      </c:pt>
                      <c:pt idx="548">
                        <c:v>5.88</c:v>
                      </c:pt>
                      <c:pt idx="549">
                        <c:v>5.97</c:v>
                      </c:pt>
                      <c:pt idx="550">
                        <c:v>5.97</c:v>
                      </c:pt>
                      <c:pt idx="551">
                        <c:v>5.95</c:v>
                      </c:pt>
                      <c:pt idx="552">
                        <c:v>5.86</c:v>
                      </c:pt>
                      <c:pt idx="553">
                        <c:v>5.83</c:v>
                      </c:pt>
                      <c:pt idx="554">
                        <c:v>5.8</c:v>
                      </c:pt>
                      <c:pt idx="555">
                        <c:v>5.76</c:v>
                      </c:pt>
                      <c:pt idx="556">
                        <c:v>5.72</c:v>
                      </c:pt>
                      <c:pt idx="557">
                        <c:v>5.7</c:v>
                      </c:pt>
                      <c:pt idx="558">
                        <c:v>5.75</c:v>
                      </c:pt>
                      <c:pt idx="559">
                        <c:v>5.54</c:v>
                      </c:pt>
                      <c:pt idx="560">
                        <c:v>5.49</c:v>
                      </c:pt>
                      <c:pt idx="561">
                        <c:v>5.4</c:v>
                      </c:pt>
                      <c:pt idx="562">
                        <c:v>5.3</c:v>
                      </c:pt>
                      <c:pt idx="563">
                        <c:v>5.24</c:v>
                      </c:pt>
                      <c:pt idx="564">
                        <c:v>5.24</c:v>
                      </c:pt>
                      <c:pt idx="565">
                        <c:v>5.3</c:v>
                      </c:pt>
                      <c:pt idx="566">
                        <c:v>5.38</c:v>
                      </c:pt>
                      <c:pt idx="567">
                        <c:v>5.4</c:v>
                      </c:pt>
                      <c:pt idx="568">
                        <c:v>5.38</c:v>
                      </c:pt>
                      <c:pt idx="569">
                        <c:v>5.43</c:v>
                      </c:pt>
                      <c:pt idx="570">
                        <c:v>5.47</c:v>
                      </c:pt>
                      <c:pt idx="571">
                        <c:v>5.44</c:v>
                      </c:pt>
                      <c:pt idx="572">
                        <c:v>5.4</c:v>
                      </c:pt>
                      <c:pt idx="573">
                        <c:v>5.4</c:v>
                      </c:pt>
                      <c:pt idx="574">
                        <c:v>5.4</c:v>
                      </c:pt>
                      <c:pt idx="575">
                        <c:v>5.38</c:v>
                      </c:pt>
                      <c:pt idx="576">
                        <c:v>5.31</c:v>
                      </c:pt>
                      <c:pt idx="577">
                        <c:v>5.35</c:v>
                      </c:pt>
                      <c:pt idx="578">
                        <c:v>5.13</c:v>
                      </c:pt>
                      <c:pt idx="579">
                        <c:v>5.1100000000000003</c:v>
                      </c:pt>
                      <c:pt idx="580">
                        <c:v>5.14</c:v>
                      </c:pt>
                      <c:pt idx="581">
                        <c:v>5.19</c:v>
                      </c:pt>
                      <c:pt idx="582">
                        <c:v>5.21</c:v>
                      </c:pt>
                      <c:pt idx="583">
                        <c:v>5.21</c:v>
                      </c:pt>
                      <c:pt idx="584">
                        <c:v>5.27</c:v>
                      </c:pt>
                      <c:pt idx="585">
                        <c:v>5.32</c:v>
                      </c:pt>
                      <c:pt idx="586">
                        <c:v>5.4</c:v>
                      </c:pt>
                      <c:pt idx="587">
                        <c:v>5.41</c:v>
                      </c:pt>
                      <c:pt idx="588">
                        <c:v>5.44</c:v>
                      </c:pt>
                      <c:pt idx="589">
                        <c:v>5.48</c:v>
                      </c:pt>
                      <c:pt idx="590">
                        <c:v>5.5</c:v>
                      </c:pt>
                      <c:pt idx="591">
                        <c:v>5.54</c:v>
                      </c:pt>
                      <c:pt idx="592">
                        <c:v>5.56</c:v>
                      </c:pt>
                      <c:pt idx="593">
                        <c:v>5.56</c:v>
                      </c:pt>
                      <c:pt idx="594">
                        <c:v>5.55</c:v>
                      </c:pt>
                      <c:pt idx="595">
                        <c:v>5.58</c:v>
                      </c:pt>
                      <c:pt idx="596">
                        <c:v>5.63</c:v>
                      </c:pt>
                      <c:pt idx="597">
                        <c:v>5.68</c:v>
                      </c:pt>
                      <c:pt idx="598">
                        <c:v>5.72</c:v>
                      </c:pt>
                      <c:pt idx="599">
                        <c:v>5.76</c:v>
                      </c:pt>
                      <c:pt idx="600">
                        <c:v>6.06</c:v>
                      </c:pt>
                      <c:pt idx="601">
                        <c:v>6.11</c:v>
                      </c:pt>
                      <c:pt idx="602">
                        <c:v>6.21</c:v>
                      </c:pt>
                      <c:pt idx="603">
                        <c:v>6.28</c:v>
                      </c:pt>
                      <c:pt idx="604">
                        <c:v>6.37</c:v>
                      </c:pt>
                      <c:pt idx="605">
                        <c:v>6.4</c:v>
                      </c:pt>
                      <c:pt idx="606">
                        <c:v>6.5</c:v>
                      </c:pt>
                      <c:pt idx="607">
                        <c:v>6.6</c:v>
                      </c:pt>
                      <c:pt idx="608">
                        <c:v>6.7</c:v>
                      </c:pt>
                      <c:pt idx="609">
                        <c:v>6.77</c:v>
                      </c:pt>
                      <c:pt idx="610">
                        <c:v>6.86</c:v>
                      </c:pt>
                      <c:pt idx="611">
                        <c:v>6.92</c:v>
                      </c:pt>
                      <c:pt idx="612">
                        <c:v>6.98</c:v>
                      </c:pt>
                      <c:pt idx="613">
                        <c:v>6.98</c:v>
                      </c:pt>
                      <c:pt idx="614">
                        <c:v>7</c:v>
                      </c:pt>
                      <c:pt idx="615">
                        <c:v>7.03</c:v>
                      </c:pt>
                      <c:pt idx="616">
                        <c:v>7.07</c:v>
                      </c:pt>
                      <c:pt idx="617">
                        <c:v>7.09</c:v>
                      </c:pt>
                      <c:pt idx="618">
                        <c:v>7.06</c:v>
                      </c:pt>
                      <c:pt idx="619">
                        <c:v>7.12</c:v>
                      </c:pt>
                      <c:pt idx="620">
                        <c:v>7.16</c:v>
                      </c:pt>
                      <c:pt idx="621">
                        <c:v>7.2</c:v>
                      </c:pt>
                      <c:pt idx="622">
                        <c:v>7.24</c:v>
                      </c:pt>
                      <c:pt idx="623">
                        <c:v>7.28</c:v>
                      </c:pt>
                      <c:pt idx="624">
                        <c:v>7.32</c:v>
                      </c:pt>
                      <c:pt idx="625">
                        <c:v>7.34</c:v>
                      </c:pt>
                      <c:pt idx="626">
                        <c:v>7.36</c:v>
                      </c:pt>
                      <c:pt idx="627">
                        <c:v>7.4</c:v>
                      </c:pt>
                      <c:pt idx="628">
                        <c:v>7.47</c:v>
                      </c:pt>
                      <c:pt idx="629">
                        <c:v>7.5</c:v>
                      </c:pt>
                      <c:pt idx="630">
                        <c:v>7.52</c:v>
                      </c:pt>
                      <c:pt idx="631">
                        <c:v>7.54</c:v>
                      </c:pt>
                      <c:pt idx="632">
                        <c:v>7.56</c:v>
                      </c:pt>
                      <c:pt idx="633">
                        <c:v>7.58</c:v>
                      </c:pt>
                      <c:pt idx="634">
                        <c:v>7.6</c:v>
                      </c:pt>
                      <c:pt idx="635">
                        <c:v>7.6</c:v>
                      </c:pt>
                      <c:pt idx="636">
                        <c:v>7.63</c:v>
                      </c:pt>
                      <c:pt idx="637">
                        <c:v>7.63</c:v>
                      </c:pt>
                      <c:pt idx="638">
                        <c:v>7.63</c:v>
                      </c:pt>
                      <c:pt idx="639">
                        <c:v>7.63</c:v>
                      </c:pt>
                      <c:pt idx="640">
                        <c:v>7.63</c:v>
                      </c:pt>
                      <c:pt idx="641">
                        <c:v>7.62</c:v>
                      </c:pt>
                      <c:pt idx="642">
                        <c:v>7.62</c:v>
                      </c:pt>
                      <c:pt idx="643">
                        <c:v>7.62</c:v>
                      </c:pt>
                      <c:pt idx="644">
                        <c:v>7.61</c:v>
                      </c:pt>
                      <c:pt idx="645">
                        <c:v>7.61</c:v>
                      </c:pt>
                      <c:pt idx="646">
                        <c:v>7.6</c:v>
                      </c:pt>
                      <c:pt idx="647">
                        <c:v>7.58</c:v>
                      </c:pt>
                      <c:pt idx="648">
                        <c:v>7.5</c:v>
                      </c:pt>
                      <c:pt idx="649">
                        <c:v>7.46</c:v>
                      </c:pt>
                      <c:pt idx="650">
                        <c:v>7.52</c:v>
                      </c:pt>
                      <c:pt idx="651">
                        <c:v>7.36</c:v>
                      </c:pt>
                      <c:pt idx="652">
                        <c:v>7.32</c:v>
                      </c:pt>
                      <c:pt idx="653">
                        <c:v>7.28</c:v>
                      </c:pt>
                      <c:pt idx="654">
                        <c:v>7.2220000000000004</c:v>
                      </c:pt>
                      <c:pt idx="655">
                        <c:v>7.14</c:v>
                      </c:pt>
                      <c:pt idx="656">
                        <c:v>7.08</c:v>
                      </c:pt>
                      <c:pt idx="657">
                        <c:v>7.02</c:v>
                      </c:pt>
                      <c:pt idx="658">
                        <c:v>7.02</c:v>
                      </c:pt>
                      <c:pt idx="659">
                        <c:v>7.02</c:v>
                      </c:pt>
                      <c:pt idx="660">
                        <c:v>7</c:v>
                      </c:pt>
                      <c:pt idx="661">
                        <c:v>6.98</c:v>
                      </c:pt>
                      <c:pt idx="662">
                        <c:v>6.92</c:v>
                      </c:pt>
                      <c:pt idx="663">
                        <c:v>6.8</c:v>
                      </c:pt>
                      <c:pt idx="664">
                        <c:v>6.85</c:v>
                      </c:pt>
                      <c:pt idx="665">
                        <c:v>6.83</c:v>
                      </c:pt>
                      <c:pt idx="666">
                        <c:v>6.78</c:v>
                      </c:pt>
                      <c:pt idx="667">
                        <c:v>6.74</c:v>
                      </c:pt>
                      <c:pt idx="668">
                        <c:v>6.63</c:v>
                      </c:pt>
                      <c:pt idx="669">
                        <c:v>6.56</c:v>
                      </c:pt>
                      <c:pt idx="670">
                        <c:v>6.5</c:v>
                      </c:pt>
                      <c:pt idx="671">
                        <c:v>6.48</c:v>
                      </c:pt>
                      <c:pt idx="672">
                        <c:v>6.44</c:v>
                      </c:pt>
                      <c:pt idx="673">
                        <c:v>6.36</c:v>
                      </c:pt>
                      <c:pt idx="674">
                        <c:v>6.28</c:v>
                      </c:pt>
                      <c:pt idx="675">
                        <c:v>6.28</c:v>
                      </c:pt>
                      <c:pt idx="676">
                        <c:v>6.26</c:v>
                      </c:pt>
                      <c:pt idx="677">
                        <c:v>6.26</c:v>
                      </c:pt>
                      <c:pt idx="678">
                        <c:v>6.26</c:v>
                      </c:pt>
                      <c:pt idx="679">
                        <c:v>6.18</c:v>
                      </c:pt>
                      <c:pt idx="680">
                        <c:v>6.1</c:v>
                      </c:pt>
                      <c:pt idx="681">
                        <c:v>5.96</c:v>
                      </c:pt>
                      <c:pt idx="682">
                        <c:v>5.89</c:v>
                      </c:pt>
                      <c:pt idx="683">
                        <c:v>5.87</c:v>
                      </c:pt>
                      <c:pt idx="684">
                        <c:v>5.86</c:v>
                      </c:pt>
                      <c:pt idx="685">
                        <c:v>5.85</c:v>
                      </c:pt>
                      <c:pt idx="686">
                        <c:v>5.85</c:v>
                      </c:pt>
                      <c:pt idx="687">
                        <c:v>5.8</c:v>
                      </c:pt>
                      <c:pt idx="688">
                        <c:v>5.76</c:v>
                      </c:pt>
                      <c:pt idx="689">
                        <c:v>5.72</c:v>
                      </c:pt>
                      <c:pt idx="690">
                        <c:v>5.68</c:v>
                      </c:pt>
                      <c:pt idx="691">
                        <c:v>5.62</c:v>
                      </c:pt>
                      <c:pt idx="692">
                        <c:v>5.6</c:v>
                      </c:pt>
                      <c:pt idx="693">
                        <c:v>5.6</c:v>
                      </c:pt>
                      <c:pt idx="694">
                        <c:v>5.57</c:v>
                      </c:pt>
                      <c:pt idx="695">
                        <c:v>5.54</c:v>
                      </c:pt>
                      <c:pt idx="696">
                        <c:v>5.47</c:v>
                      </c:pt>
                      <c:pt idx="697">
                        <c:v>5.45</c:v>
                      </c:pt>
                      <c:pt idx="698">
                        <c:v>5.49</c:v>
                      </c:pt>
                      <c:pt idx="699">
                        <c:v>5.53</c:v>
                      </c:pt>
                      <c:pt idx="700">
                        <c:v>5.59</c:v>
                      </c:pt>
                      <c:pt idx="701">
                        <c:v>5.54</c:v>
                      </c:pt>
                      <c:pt idx="702">
                        <c:v>5.55</c:v>
                      </c:pt>
                      <c:pt idx="703">
                        <c:v>5.6</c:v>
                      </c:pt>
                      <c:pt idx="704">
                        <c:v>5.82</c:v>
                      </c:pt>
                      <c:pt idx="705">
                        <c:v>5.96</c:v>
                      </c:pt>
                      <c:pt idx="706">
                        <c:v>6.08</c:v>
                      </c:pt>
                      <c:pt idx="707">
                        <c:v>6.14</c:v>
                      </c:pt>
                      <c:pt idx="708">
                        <c:v>6.22</c:v>
                      </c:pt>
                      <c:pt idx="709">
                        <c:v>6.34</c:v>
                      </c:pt>
                      <c:pt idx="710">
                        <c:v>6.45</c:v>
                      </c:pt>
                      <c:pt idx="711">
                        <c:v>6.48</c:v>
                      </c:pt>
                      <c:pt idx="712">
                        <c:v>6.5</c:v>
                      </c:pt>
                      <c:pt idx="713">
                        <c:v>6.48</c:v>
                      </c:pt>
                      <c:pt idx="714">
                        <c:v>6.45</c:v>
                      </c:pt>
                      <c:pt idx="715">
                        <c:v>6.45</c:v>
                      </c:pt>
                      <c:pt idx="716">
                        <c:v>6.47</c:v>
                      </c:pt>
                      <c:pt idx="717">
                        <c:v>6.45</c:v>
                      </c:pt>
                      <c:pt idx="718">
                        <c:v>6.43</c:v>
                      </c:pt>
                      <c:pt idx="719">
                        <c:v>6.4</c:v>
                      </c:pt>
                      <c:pt idx="720">
                        <c:v>6.36</c:v>
                      </c:pt>
                      <c:pt idx="721">
                        <c:v>6.34</c:v>
                      </c:pt>
                      <c:pt idx="722">
                        <c:v>6.26</c:v>
                      </c:pt>
                      <c:pt idx="723">
                        <c:v>6.23</c:v>
                      </c:pt>
                      <c:pt idx="724">
                        <c:v>6.12</c:v>
                      </c:pt>
                      <c:pt idx="725">
                        <c:v>6.04</c:v>
                      </c:pt>
                      <c:pt idx="726">
                        <c:v>5.9</c:v>
                      </c:pt>
                      <c:pt idx="727">
                        <c:v>5.78</c:v>
                      </c:pt>
                      <c:pt idx="728">
                        <c:v>5.67</c:v>
                      </c:pt>
                      <c:pt idx="729">
                        <c:v>5.63</c:v>
                      </c:pt>
                      <c:pt idx="730">
                        <c:v>5.59</c:v>
                      </c:pt>
                      <c:pt idx="731">
                        <c:v>5.6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5770-4C99-9C7C-D999E558CF85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DATOS!$U$2</c15:sqref>
                        </c15:formulaRef>
                      </c:ext>
                    </c:extLst>
                    <c:strCache>
                      <c:ptCount val="1"/>
                      <c:pt idx="0">
                        <c:v>2003</c:v>
                      </c:pt>
                    </c:strCache>
                  </c:strRef>
                </c:tx>
                <c:spPr>
                  <a:ln w="12700">
                    <a:solidFill>
                      <a:srgbClr val="00206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DATOS!$U$3:$U$734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5.6</c:v>
                      </c:pt>
                      <c:pt idx="1">
                        <c:v>5.58</c:v>
                      </c:pt>
                      <c:pt idx="2">
                        <c:v>5.54</c:v>
                      </c:pt>
                      <c:pt idx="3">
                        <c:v>5.66</c:v>
                      </c:pt>
                      <c:pt idx="4">
                        <c:v>5.62</c:v>
                      </c:pt>
                      <c:pt idx="5">
                        <c:v>5.54</c:v>
                      </c:pt>
                      <c:pt idx="6">
                        <c:v>5.48</c:v>
                      </c:pt>
                      <c:pt idx="7">
                        <c:v>5.37</c:v>
                      </c:pt>
                      <c:pt idx="8">
                        <c:v>5.2</c:v>
                      </c:pt>
                      <c:pt idx="9">
                        <c:v>5.12</c:v>
                      </c:pt>
                      <c:pt idx="10">
                        <c:v>5.05</c:v>
                      </c:pt>
                      <c:pt idx="11">
                        <c:v>4.95</c:v>
                      </c:pt>
                      <c:pt idx="12">
                        <c:v>4.88</c:v>
                      </c:pt>
                      <c:pt idx="13">
                        <c:v>4.82</c:v>
                      </c:pt>
                      <c:pt idx="14">
                        <c:v>4.8</c:v>
                      </c:pt>
                      <c:pt idx="15">
                        <c:v>4.71</c:v>
                      </c:pt>
                      <c:pt idx="16">
                        <c:v>4.62</c:v>
                      </c:pt>
                      <c:pt idx="17">
                        <c:v>4.5999999999999996</c:v>
                      </c:pt>
                      <c:pt idx="18">
                        <c:v>4.58</c:v>
                      </c:pt>
                      <c:pt idx="19">
                        <c:v>4.57</c:v>
                      </c:pt>
                      <c:pt idx="20">
                        <c:v>4.5599999999999996</c:v>
                      </c:pt>
                      <c:pt idx="21">
                        <c:v>4.54</c:v>
                      </c:pt>
                      <c:pt idx="22">
                        <c:v>4.5199999999999996</c:v>
                      </c:pt>
                      <c:pt idx="23">
                        <c:v>4.5</c:v>
                      </c:pt>
                      <c:pt idx="24">
                        <c:v>4.45</c:v>
                      </c:pt>
                      <c:pt idx="25">
                        <c:v>4.4000000000000004</c:v>
                      </c:pt>
                      <c:pt idx="26">
                        <c:v>4.38</c:v>
                      </c:pt>
                      <c:pt idx="27">
                        <c:v>4.29</c:v>
                      </c:pt>
                      <c:pt idx="28">
                        <c:v>4.2</c:v>
                      </c:pt>
                      <c:pt idx="29">
                        <c:v>4.0999999999999996</c:v>
                      </c:pt>
                      <c:pt idx="30">
                        <c:v>4.0199999999999996</c:v>
                      </c:pt>
                      <c:pt idx="31">
                        <c:v>4.0199999999999996</c:v>
                      </c:pt>
                      <c:pt idx="32">
                        <c:v>4.1100000000000003</c:v>
                      </c:pt>
                      <c:pt idx="33">
                        <c:v>4.18</c:v>
                      </c:pt>
                      <c:pt idx="34">
                        <c:v>4.3</c:v>
                      </c:pt>
                      <c:pt idx="35">
                        <c:v>4.32</c:v>
                      </c:pt>
                      <c:pt idx="36">
                        <c:v>4.3499999999999996</c:v>
                      </c:pt>
                      <c:pt idx="37">
                        <c:v>4.3600000000000003</c:v>
                      </c:pt>
                      <c:pt idx="38">
                        <c:v>4.38</c:v>
                      </c:pt>
                      <c:pt idx="39">
                        <c:v>4.0999999999999996</c:v>
                      </c:pt>
                      <c:pt idx="40">
                        <c:v>4</c:v>
                      </c:pt>
                      <c:pt idx="41">
                        <c:v>4.04</c:v>
                      </c:pt>
                      <c:pt idx="42">
                        <c:v>4.08</c:v>
                      </c:pt>
                      <c:pt idx="43">
                        <c:v>4.12</c:v>
                      </c:pt>
                      <c:pt idx="44">
                        <c:v>4.1900000000000004</c:v>
                      </c:pt>
                      <c:pt idx="45">
                        <c:v>4.25</c:v>
                      </c:pt>
                      <c:pt idx="46">
                        <c:v>4.3</c:v>
                      </c:pt>
                      <c:pt idx="47">
                        <c:v>4.2699999999999996</c:v>
                      </c:pt>
                      <c:pt idx="48">
                        <c:v>4.0999999999999996</c:v>
                      </c:pt>
                      <c:pt idx="49">
                        <c:v>4.0199999999999996</c:v>
                      </c:pt>
                      <c:pt idx="50">
                        <c:v>3.98</c:v>
                      </c:pt>
                      <c:pt idx="51">
                        <c:v>3.9</c:v>
                      </c:pt>
                      <c:pt idx="52">
                        <c:v>3.85</c:v>
                      </c:pt>
                      <c:pt idx="53">
                        <c:v>3.85</c:v>
                      </c:pt>
                      <c:pt idx="54">
                        <c:v>3.85</c:v>
                      </c:pt>
                      <c:pt idx="55">
                        <c:v>3.88</c:v>
                      </c:pt>
                      <c:pt idx="56">
                        <c:v>3.88</c:v>
                      </c:pt>
                      <c:pt idx="57">
                        <c:v>3.83</c:v>
                      </c:pt>
                      <c:pt idx="58">
                        <c:v>3.79</c:v>
                      </c:pt>
                      <c:pt idx="59">
                        <c:v>3.84</c:v>
                      </c:pt>
                      <c:pt idx="60">
                        <c:v>3.86</c:v>
                      </c:pt>
                      <c:pt idx="61">
                        <c:v>3.9</c:v>
                      </c:pt>
                      <c:pt idx="62">
                        <c:v>3.91</c:v>
                      </c:pt>
                      <c:pt idx="63">
                        <c:v>3.94</c:v>
                      </c:pt>
                      <c:pt idx="64">
                        <c:v>3.92</c:v>
                      </c:pt>
                      <c:pt idx="65">
                        <c:v>3.9</c:v>
                      </c:pt>
                      <c:pt idx="66">
                        <c:v>3.88</c:v>
                      </c:pt>
                      <c:pt idx="67">
                        <c:v>3.82</c:v>
                      </c:pt>
                      <c:pt idx="68">
                        <c:v>3.8</c:v>
                      </c:pt>
                      <c:pt idx="69">
                        <c:v>3.8</c:v>
                      </c:pt>
                      <c:pt idx="70">
                        <c:v>3.85</c:v>
                      </c:pt>
                      <c:pt idx="71">
                        <c:v>3.84</c:v>
                      </c:pt>
                      <c:pt idx="72">
                        <c:v>3.69</c:v>
                      </c:pt>
                      <c:pt idx="73">
                        <c:v>3.6</c:v>
                      </c:pt>
                      <c:pt idx="74">
                        <c:v>3.52</c:v>
                      </c:pt>
                      <c:pt idx="75">
                        <c:v>3.54</c:v>
                      </c:pt>
                      <c:pt idx="76">
                        <c:v>3.58</c:v>
                      </c:pt>
                      <c:pt idx="77">
                        <c:v>3.52</c:v>
                      </c:pt>
                      <c:pt idx="78">
                        <c:v>3.5</c:v>
                      </c:pt>
                      <c:pt idx="79">
                        <c:v>3.48</c:v>
                      </c:pt>
                      <c:pt idx="80">
                        <c:v>3.52</c:v>
                      </c:pt>
                      <c:pt idx="81">
                        <c:v>3.54</c:v>
                      </c:pt>
                      <c:pt idx="82">
                        <c:v>3.5</c:v>
                      </c:pt>
                      <c:pt idx="83">
                        <c:v>3.55</c:v>
                      </c:pt>
                      <c:pt idx="84">
                        <c:v>3.6</c:v>
                      </c:pt>
                      <c:pt idx="85">
                        <c:v>3.68</c:v>
                      </c:pt>
                      <c:pt idx="86">
                        <c:v>3.8</c:v>
                      </c:pt>
                      <c:pt idx="87">
                        <c:v>3.87</c:v>
                      </c:pt>
                      <c:pt idx="88">
                        <c:v>3.95</c:v>
                      </c:pt>
                      <c:pt idx="89">
                        <c:v>3.9</c:v>
                      </c:pt>
                      <c:pt idx="90">
                        <c:v>3.82</c:v>
                      </c:pt>
                      <c:pt idx="91">
                        <c:v>3.9</c:v>
                      </c:pt>
                      <c:pt idx="92">
                        <c:v>3.95</c:v>
                      </c:pt>
                      <c:pt idx="93">
                        <c:v>4</c:v>
                      </c:pt>
                      <c:pt idx="94">
                        <c:v>4.0999999999999996</c:v>
                      </c:pt>
                      <c:pt idx="95">
                        <c:v>4.12</c:v>
                      </c:pt>
                      <c:pt idx="96">
                        <c:v>4.16</c:v>
                      </c:pt>
                      <c:pt idx="97">
                        <c:v>4.18</c:v>
                      </c:pt>
                      <c:pt idx="98">
                        <c:v>4.2300000000000004</c:v>
                      </c:pt>
                      <c:pt idx="99">
                        <c:v>4.28</c:v>
                      </c:pt>
                      <c:pt idx="100">
                        <c:v>4.3099999999999996</c:v>
                      </c:pt>
                      <c:pt idx="101">
                        <c:v>4.3099999999999996</c:v>
                      </c:pt>
                      <c:pt idx="102">
                        <c:v>4.29</c:v>
                      </c:pt>
                      <c:pt idx="103">
                        <c:v>4.2699999999999996</c:v>
                      </c:pt>
                      <c:pt idx="104">
                        <c:v>4.21</c:v>
                      </c:pt>
                      <c:pt idx="105">
                        <c:v>4.17</c:v>
                      </c:pt>
                      <c:pt idx="106">
                        <c:v>4.12</c:v>
                      </c:pt>
                      <c:pt idx="107">
                        <c:v>4.0199999999999996</c:v>
                      </c:pt>
                      <c:pt idx="108">
                        <c:v>3.98</c:v>
                      </c:pt>
                      <c:pt idx="109">
                        <c:v>3.93</c:v>
                      </c:pt>
                      <c:pt idx="110">
                        <c:v>3.83</c:v>
                      </c:pt>
                      <c:pt idx="111">
                        <c:v>3.77</c:v>
                      </c:pt>
                      <c:pt idx="112">
                        <c:v>3.7</c:v>
                      </c:pt>
                      <c:pt idx="113">
                        <c:v>3.68</c:v>
                      </c:pt>
                      <c:pt idx="114">
                        <c:v>3.64</c:v>
                      </c:pt>
                      <c:pt idx="115">
                        <c:v>3.64</c:v>
                      </c:pt>
                      <c:pt idx="116">
                        <c:v>3.68</c:v>
                      </c:pt>
                      <c:pt idx="117">
                        <c:v>3.72</c:v>
                      </c:pt>
                      <c:pt idx="118">
                        <c:v>3.71</c:v>
                      </c:pt>
                      <c:pt idx="119">
                        <c:v>3.7</c:v>
                      </c:pt>
                      <c:pt idx="120">
                        <c:v>3.69</c:v>
                      </c:pt>
                      <c:pt idx="121">
                        <c:v>3.71</c:v>
                      </c:pt>
                      <c:pt idx="122">
                        <c:v>3.88</c:v>
                      </c:pt>
                      <c:pt idx="123">
                        <c:v>4</c:v>
                      </c:pt>
                      <c:pt idx="124">
                        <c:v>4.03</c:v>
                      </c:pt>
                      <c:pt idx="125">
                        <c:v>4.04</c:v>
                      </c:pt>
                      <c:pt idx="126">
                        <c:v>4.04</c:v>
                      </c:pt>
                      <c:pt idx="127">
                        <c:v>4.08</c:v>
                      </c:pt>
                      <c:pt idx="128">
                        <c:v>4.08</c:v>
                      </c:pt>
                      <c:pt idx="129">
                        <c:v>4.0999999999999996</c:v>
                      </c:pt>
                      <c:pt idx="130">
                        <c:v>4.09</c:v>
                      </c:pt>
                      <c:pt idx="131">
                        <c:v>4.09</c:v>
                      </c:pt>
                      <c:pt idx="132">
                        <c:v>4.1100000000000003</c:v>
                      </c:pt>
                      <c:pt idx="133">
                        <c:v>4.12</c:v>
                      </c:pt>
                      <c:pt idx="134">
                        <c:v>4.1100000000000003</c:v>
                      </c:pt>
                      <c:pt idx="135">
                        <c:v>4.07</c:v>
                      </c:pt>
                      <c:pt idx="136">
                        <c:v>4.05</c:v>
                      </c:pt>
                      <c:pt idx="137">
                        <c:v>4.03</c:v>
                      </c:pt>
                      <c:pt idx="138">
                        <c:v>4.01</c:v>
                      </c:pt>
                      <c:pt idx="139">
                        <c:v>4</c:v>
                      </c:pt>
                      <c:pt idx="140">
                        <c:v>3.9</c:v>
                      </c:pt>
                      <c:pt idx="141">
                        <c:v>3.84</c:v>
                      </c:pt>
                      <c:pt idx="142">
                        <c:v>3.72</c:v>
                      </c:pt>
                      <c:pt idx="143">
                        <c:v>3.68</c:v>
                      </c:pt>
                      <c:pt idx="144">
                        <c:v>3.6</c:v>
                      </c:pt>
                      <c:pt idx="145">
                        <c:v>3.55</c:v>
                      </c:pt>
                      <c:pt idx="146">
                        <c:v>3.5</c:v>
                      </c:pt>
                      <c:pt idx="147">
                        <c:v>3.54</c:v>
                      </c:pt>
                      <c:pt idx="148">
                        <c:v>3.6</c:v>
                      </c:pt>
                      <c:pt idx="149">
                        <c:v>3.7</c:v>
                      </c:pt>
                      <c:pt idx="150">
                        <c:v>3.82</c:v>
                      </c:pt>
                      <c:pt idx="151">
                        <c:v>3.88</c:v>
                      </c:pt>
                      <c:pt idx="152">
                        <c:v>3.98</c:v>
                      </c:pt>
                      <c:pt idx="153">
                        <c:v>4</c:v>
                      </c:pt>
                      <c:pt idx="154">
                        <c:v>4.0999999999999996</c:v>
                      </c:pt>
                      <c:pt idx="155">
                        <c:v>4.17</c:v>
                      </c:pt>
                      <c:pt idx="156">
                        <c:v>4.42</c:v>
                      </c:pt>
                      <c:pt idx="157">
                        <c:v>4.46</c:v>
                      </c:pt>
                      <c:pt idx="158">
                        <c:v>4.5199999999999996</c:v>
                      </c:pt>
                      <c:pt idx="159">
                        <c:v>4.58</c:v>
                      </c:pt>
                      <c:pt idx="160">
                        <c:v>4.78</c:v>
                      </c:pt>
                      <c:pt idx="161">
                        <c:v>4.8</c:v>
                      </c:pt>
                      <c:pt idx="162">
                        <c:v>4.8600000000000003</c:v>
                      </c:pt>
                      <c:pt idx="163">
                        <c:v>4.9800000000000004</c:v>
                      </c:pt>
                      <c:pt idx="164">
                        <c:v>4.9800000000000004</c:v>
                      </c:pt>
                      <c:pt idx="165">
                        <c:v>4.83</c:v>
                      </c:pt>
                      <c:pt idx="166">
                        <c:v>4.76</c:v>
                      </c:pt>
                      <c:pt idx="167">
                        <c:v>4.7</c:v>
                      </c:pt>
                      <c:pt idx="168">
                        <c:v>4.62</c:v>
                      </c:pt>
                      <c:pt idx="169">
                        <c:v>4.67</c:v>
                      </c:pt>
                      <c:pt idx="170">
                        <c:v>4.76</c:v>
                      </c:pt>
                      <c:pt idx="171">
                        <c:v>4.71</c:v>
                      </c:pt>
                      <c:pt idx="172">
                        <c:v>4.6100000000000003</c:v>
                      </c:pt>
                      <c:pt idx="173">
                        <c:v>4.59</c:v>
                      </c:pt>
                      <c:pt idx="174">
                        <c:v>4.58</c:v>
                      </c:pt>
                      <c:pt idx="175">
                        <c:v>4.58</c:v>
                      </c:pt>
                      <c:pt idx="176">
                        <c:v>4.5</c:v>
                      </c:pt>
                      <c:pt idx="177">
                        <c:v>4.5</c:v>
                      </c:pt>
                      <c:pt idx="178">
                        <c:v>4.5</c:v>
                      </c:pt>
                      <c:pt idx="179">
                        <c:v>4.5599999999999996</c:v>
                      </c:pt>
                      <c:pt idx="180">
                        <c:v>4.5999999999999996</c:v>
                      </c:pt>
                      <c:pt idx="181">
                        <c:v>4.66</c:v>
                      </c:pt>
                      <c:pt idx="182">
                        <c:v>4.8</c:v>
                      </c:pt>
                      <c:pt idx="183">
                        <c:v>4.9800000000000004</c:v>
                      </c:pt>
                      <c:pt idx="184">
                        <c:v>5.0999999999999996</c:v>
                      </c:pt>
                      <c:pt idx="185">
                        <c:v>5.1100000000000003</c:v>
                      </c:pt>
                      <c:pt idx="186">
                        <c:v>5.1100000000000003</c:v>
                      </c:pt>
                      <c:pt idx="187">
                        <c:v>5.09</c:v>
                      </c:pt>
                      <c:pt idx="188">
                        <c:v>5.0199999999999996</c:v>
                      </c:pt>
                      <c:pt idx="189">
                        <c:v>4.97</c:v>
                      </c:pt>
                      <c:pt idx="190">
                        <c:v>4.82</c:v>
                      </c:pt>
                      <c:pt idx="191">
                        <c:v>4.5999999999999996</c:v>
                      </c:pt>
                      <c:pt idx="192">
                        <c:v>4.5599999999999996</c:v>
                      </c:pt>
                      <c:pt idx="193">
                        <c:v>4.5</c:v>
                      </c:pt>
                      <c:pt idx="194">
                        <c:v>4.45</c:v>
                      </c:pt>
                      <c:pt idx="195">
                        <c:v>4.45</c:v>
                      </c:pt>
                      <c:pt idx="196">
                        <c:v>4.41</c:v>
                      </c:pt>
                      <c:pt idx="197">
                        <c:v>4.4000000000000004</c:v>
                      </c:pt>
                      <c:pt idx="198">
                        <c:v>4.3600000000000003</c:v>
                      </c:pt>
                      <c:pt idx="199">
                        <c:v>4.3</c:v>
                      </c:pt>
                      <c:pt idx="200">
                        <c:v>4.2300000000000004</c:v>
                      </c:pt>
                      <c:pt idx="201">
                        <c:v>4.2300000000000004</c:v>
                      </c:pt>
                      <c:pt idx="202">
                        <c:v>4.26</c:v>
                      </c:pt>
                      <c:pt idx="203">
                        <c:v>4.3</c:v>
                      </c:pt>
                      <c:pt idx="204">
                        <c:v>4.4000000000000004</c:v>
                      </c:pt>
                      <c:pt idx="205">
                        <c:v>4.4800000000000004</c:v>
                      </c:pt>
                      <c:pt idx="206">
                        <c:v>4.5599999999999996</c:v>
                      </c:pt>
                      <c:pt idx="207">
                        <c:v>4.5999999999999996</c:v>
                      </c:pt>
                      <c:pt idx="208">
                        <c:v>4.66</c:v>
                      </c:pt>
                      <c:pt idx="209">
                        <c:v>4.6900000000000004</c:v>
                      </c:pt>
                      <c:pt idx="210">
                        <c:v>4.8600000000000003</c:v>
                      </c:pt>
                      <c:pt idx="211">
                        <c:v>5</c:v>
                      </c:pt>
                      <c:pt idx="212">
                        <c:v>5.3</c:v>
                      </c:pt>
                      <c:pt idx="213">
                        <c:v>5.4</c:v>
                      </c:pt>
                      <c:pt idx="214">
                        <c:v>5.49</c:v>
                      </c:pt>
                      <c:pt idx="215">
                        <c:v>5.71</c:v>
                      </c:pt>
                      <c:pt idx="216">
                        <c:v>5.96</c:v>
                      </c:pt>
                      <c:pt idx="217">
                        <c:v>6.12</c:v>
                      </c:pt>
                      <c:pt idx="218">
                        <c:v>6.24</c:v>
                      </c:pt>
                      <c:pt idx="219">
                        <c:v>6.3</c:v>
                      </c:pt>
                      <c:pt idx="220">
                        <c:v>6.35</c:v>
                      </c:pt>
                      <c:pt idx="221">
                        <c:v>6.4</c:v>
                      </c:pt>
                      <c:pt idx="222">
                        <c:v>6.4</c:v>
                      </c:pt>
                      <c:pt idx="223">
                        <c:v>6.4</c:v>
                      </c:pt>
                      <c:pt idx="224">
                        <c:v>6.47</c:v>
                      </c:pt>
                      <c:pt idx="225">
                        <c:v>6.5</c:v>
                      </c:pt>
                      <c:pt idx="226">
                        <c:v>6.55</c:v>
                      </c:pt>
                      <c:pt idx="227">
                        <c:v>6.58</c:v>
                      </c:pt>
                      <c:pt idx="228">
                        <c:v>6.6</c:v>
                      </c:pt>
                      <c:pt idx="229">
                        <c:v>6.66</c:v>
                      </c:pt>
                      <c:pt idx="230">
                        <c:v>6.66</c:v>
                      </c:pt>
                      <c:pt idx="231">
                        <c:v>6.66</c:v>
                      </c:pt>
                      <c:pt idx="232">
                        <c:v>6.72</c:v>
                      </c:pt>
                      <c:pt idx="233">
                        <c:v>6.75</c:v>
                      </c:pt>
                      <c:pt idx="234">
                        <c:v>6.75</c:v>
                      </c:pt>
                      <c:pt idx="235">
                        <c:v>6.8</c:v>
                      </c:pt>
                      <c:pt idx="236">
                        <c:v>6.84</c:v>
                      </c:pt>
                      <c:pt idx="237">
                        <c:v>6.84</c:v>
                      </c:pt>
                      <c:pt idx="238">
                        <c:v>6.9</c:v>
                      </c:pt>
                      <c:pt idx="239">
                        <c:v>6.94</c:v>
                      </c:pt>
                      <c:pt idx="240">
                        <c:v>6.95</c:v>
                      </c:pt>
                      <c:pt idx="241">
                        <c:v>6.92</c:v>
                      </c:pt>
                      <c:pt idx="242">
                        <c:v>6.88</c:v>
                      </c:pt>
                      <c:pt idx="243">
                        <c:v>6.86</c:v>
                      </c:pt>
                      <c:pt idx="244">
                        <c:v>6.83</c:v>
                      </c:pt>
                      <c:pt idx="245">
                        <c:v>6.81</c:v>
                      </c:pt>
                      <c:pt idx="246">
                        <c:v>6.76</c:v>
                      </c:pt>
                      <c:pt idx="247">
                        <c:v>6.71</c:v>
                      </c:pt>
                      <c:pt idx="248">
                        <c:v>6.6</c:v>
                      </c:pt>
                      <c:pt idx="249">
                        <c:v>6.56</c:v>
                      </c:pt>
                      <c:pt idx="250">
                        <c:v>6.5</c:v>
                      </c:pt>
                      <c:pt idx="251">
                        <c:v>6.47</c:v>
                      </c:pt>
                      <c:pt idx="252">
                        <c:v>6.48</c:v>
                      </c:pt>
                      <c:pt idx="253">
                        <c:v>6.48</c:v>
                      </c:pt>
                      <c:pt idx="254">
                        <c:v>6.45</c:v>
                      </c:pt>
                      <c:pt idx="255">
                        <c:v>6.5</c:v>
                      </c:pt>
                      <c:pt idx="256">
                        <c:v>6.54</c:v>
                      </c:pt>
                      <c:pt idx="257">
                        <c:v>6.54</c:v>
                      </c:pt>
                      <c:pt idx="258">
                        <c:v>6.56</c:v>
                      </c:pt>
                      <c:pt idx="259">
                        <c:v>6.57</c:v>
                      </c:pt>
                      <c:pt idx="260">
                        <c:v>6.64</c:v>
                      </c:pt>
                      <c:pt idx="261">
                        <c:v>6.64</c:v>
                      </c:pt>
                      <c:pt idx="262">
                        <c:v>6.68</c:v>
                      </c:pt>
                      <c:pt idx="263">
                        <c:v>6.72</c:v>
                      </c:pt>
                      <c:pt idx="264">
                        <c:v>6.74</c:v>
                      </c:pt>
                      <c:pt idx="265">
                        <c:v>6.7</c:v>
                      </c:pt>
                      <c:pt idx="266">
                        <c:v>6.7</c:v>
                      </c:pt>
                      <c:pt idx="267">
                        <c:v>6.68</c:v>
                      </c:pt>
                      <c:pt idx="268">
                        <c:v>6.68</c:v>
                      </c:pt>
                      <c:pt idx="269">
                        <c:v>6.7</c:v>
                      </c:pt>
                      <c:pt idx="270">
                        <c:v>6.69</c:v>
                      </c:pt>
                      <c:pt idx="271">
                        <c:v>6.73</c:v>
                      </c:pt>
                      <c:pt idx="272">
                        <c:v>6.76</c:v>
                      </c:pt>
                      <c:pt idx="273">
                        <c:v>6.8</c:v>
                      </c:pt>
                      <c:pt idx="274">
                        <c:v>6.77</c:v>
                      </c:pt>
                      <c:pt idx="275">
                        <c:v>6.74</c:v>
                      </c:pt>
                      <c:pt idx="276">
                        <c:v>6.7</c:v>
                      </c:pt>
                      <c:pt idx="277">
                        <c:v>6.7</c:v>
                      </c:pt>
                      <c:pt idx="278">
                        <c:v>6.68</c:v>
                      </c:pt>
                      <c:pt idx="279">
                        <c:v>6.68</c:v>
                      </c:pt>
                      <c:pt idx="280">
                        <c:v>6.66</c:v>
                      </c:pt>
                      <c:pt idx="281">
                        <c:v>6.6</c:v>
                      </c:pt>
                      <c:pt idx="282">
                        <c:v>6.62</c:v>
                      </c:pt>
                      <c:pt idx="283">
                        <c:v>6.67</c:v>
                      </c:pt>
                      <c:pt idx="284">
                        <c:v>6.7</c:v>
                      </c:pt>
                      <c:pt idx="285">
                        <c:v>6.68</c:v>
                      </c:pt>
                      <c:pt idx="286">
                        <c:v>6.66</c:v>
                      </c:pt>
                      <c:pt idx="287">
                        <c:v>6.65</c:v>
                      </c:pt>
                      <c:pt idx="288">
                        <c:v>6.64</c:v>
                      </c:pt>
                      <c:pt idx="289">
                        <c:v>6.62</c:v>
                      </c:pt>
                      <c:pt idx="290">
                        <c:v>6.68</c:v>
                      </c:pt>
                      <c:pt idx="291">
                        <c:v>6.7</c:v>
                      </c:pt>
                      <c:pt idx="292">
                        <c:v>6.7</c:v>
                      </c:pt>
                      <c:pt idx="293">
                        <c:v>6.71</c:v>
                      </c:pt>
                      <c:pt idx="294">
                        <c:v>6.72</c:v>
                      </c:pt>
                      <c:pt idx="295">
                        <c:v>6.72</c:v>
                      </c:pt>
                      <c:pt idx="296">
                        <c:v>6.73</c:v>
                      </c:pt>
                      <c:pt idx="297">
                        <c:v>6.74</c:v>
                      </c:pt>
                      <c:pt idx="298">
                        <c:v>6.76</c:v>
                      </c:pt>
                      <c:pt idx="299">
                        <c:v>6.79</c:v>
                      </c:pt>
                      <c:pt idx="300">
                        <c:v>6.79</c:v>
                      </c:pt>
                      <c:pt idx="301">
                        <c:v>6.8</c:v>
                      </c:pt>
                      <c:pt idx="302">
                        <c:v>6.78</c:v>
                      </c:pt>
                      <c:pt idx="303">
                        <c:v>6.76</c:v>
                      </c:pt>
                      <c:pt idx="304">
                        <c:v>6.76</c:v>
                      </c:pt>
                      <c:pt idx="305">
                        <c:v>6.78</c:v>
                      </c:pt>
                      <c:pt idx="306">
                        <c:v>6.8</c:v>
                      </c:pt>
                      <c:pt idx="307">
                        <c:v>6.82</c:v>
                      </c:pt>
                      <c:pt idx="308">
                        <c:v>6.88</c:v>
                      </c:pt>
                      <c:pt idx="309">
                        <c:v>6.88</c:v>
                      </c:pt>
                      <c:pt idx="310">
                        <c:v>6.9</c:v>
                      </c:pt>
                      <c:pt idx="311">
                        <c:v>6.9</c:v>
                      </c:pt>
                      <c:pt idx="312">
                        <c:v>6.9</c:v>
                      </c:pt>
                      <c:pt idx="313">
                        <c:v>6.98</c:v>
                      </c:pt>
                      <c:pt idx="314">
                        <c:v>7.03</c:v>
                      </c:pt>
                      <c:pt idx="315">
                        <c:v>7.05</c:v>
                      </c:pt>
                      <c:pt idx="316">
                        <c:v>7.1</c:v>
                      </c:pt>
                      <c:pt idx="317">
                        <c:v>7.1</c:v>
                      </c:pt>
                      <c:pt idx="318">
                        <c:v>7.15</c:v>
                      </c:pt>
                      <c:pt idx="319">
                        <c:v>7.08</c:v>
                      </c:pt>
                      <c:pt idx="320">
                        <c:v>7.09</c:v>
                      </c:pt>
                      <c:pt idx="321">
                        <c:v>7.09</c:v>
                      </c:pt>
                      <c:pt idx="322">
                        <c:v>7.1</c:v>
                      </c:pt>
                      <c:pt idx="323">
                        <c:v>7.1</c:v>
                      </c:pt>
                      <c:pt idx="324">
                        <c:v>7.1</c:v>
                      </c:pt>
                      <c:pt idx="325">
                        <c:v>7.09</c:v>
                      </c:pt>
                      <c:pt idx="326">
                        <c:v>7.04</c:v>
                      </c:pt>
                      <c:pt idx="327">
                        <c:v>7</c:v>
                      </c:pt>
                      <c:pt idx="328">
                        <c:v>6.97</c:v>
                      </c:pt>
                      <c:pt idx="329">
                        <c:v>6.97</c:v>
                      </c:pt>
                      <c:pt idx="330">
                        <c:v>7</c:v>
                      </c:pt>
                      <c:pt idx="331">
                        <c:v>7</c:v>
                      </c:pt>
                      <c:pt idx="332">
                        <c:v>7.08</c:v>
                      </c:pt>
                      <c:pt idx="333">
                        <c:v>6.97</c:v>
                      </c:pt>
                      <c:pt idx="334">
                        <c:v>7.1</c:v>
                      </c:pt>
                      <c:pt idx="335">
                        <c:v>7.14</c:v>
                      </c:pt>
                      <c:pt idx="336">
                        <c:v>7.17</c:v>
                      </c:pt>
                      <c:pt idx="337">
                        <c:v>7.2</c:v>
                      </c:pt>
                      <c:pt idx="338">
                        <c:v>7.28</c:v>
                      </c:pt>
                      <c:pt idx="339">
                        <c:v>7.33</c:v>
                      </c:pt>
                      <c:pt idx="340">
                        <c:v>7.38</c:v>
                      </c:pt>
                      <c:pt idx="341">
                        <c:v>7.4</c:v>
                      </c:pt>
                      <c:pt idx="342">
                        <c:v>7.46</c:v>
                      </c:pt>
                      <c:pt idx="343">
                        <c:v>7.48</c:v>
                      </c:pt>
                      <c:pt idx="344">
                        <c:v>7.5</c:v>
                      </c:pt>
                      <c:pt idx="345">
                        <c:v>7.58</c:v>
                      </c:pt>
                      <c:pt idx="346">
                        <c:v>7.58</c:v>
                      </c:pt>
                      <c:pt idx="347">
                        <c:v>7.6</c:v>
                      </c:pt>
                      <c:pt idx="348">
                        <c:v>7.6</c:v>
                      </c:pt>
                      <c:pt idx="349">
                        <c:v>7.6</c:v>
                      </c:pt>
                      <c:pt idx="350">
                        <c:v>7.64</c:v>
                      </c:pt>
                      <c:pt idx="351">
                        <c:v>7.59</c:v>
                      </c:pt>
                      <c:pt idx="352">
                        <c:v>7.6</c:v>
                      </c:pt>
                      <c:pt idx="353">
                        <c:v>7.6</c:v>
                      </c:pt>
                      <c:pt idx="354">
                        <c:v>7.58</c:v>
                      </c:pt>
                      <c:pt idx="355">
                        <c:v>7.54</c:v>
                      </c:pt>
                      <c:pt idx="356">
                        <c:v>7.53</c:v>
                      </c:pt>
                      <c:pt idx="357">
                        <c:v>7.5</c:v>
                      </c:pt>
                      <c:pt idx="358">
                        <c:v>7.46</c:v>
                      </c:pt>
                      <c:pt idx="359">
                        <c:v>7.46</c:v>
                      </c:pt>
                      <c:pt idx="360">
                        <c:v>7.4</c:v>
                      </c:pt>
                      <c:pt idx="361">
                        <c:v>7.38</c:v>
                      </c:pt>
                      <c:pt idx="362">
                        <c:v>7.3</c:v>
                      </c:pt>
                      <c:pt idx="363">
                        <c:v>7.24</c:v>
                      </c:pt>
                      <c:pt idx="364">
                        <c:v>7.2</c:v>
                      </c:pt>
                      <c:pt idx="365">
                        <c:v>7.13</c:v>
                      </c:pt>
                      <c:pt idx="366">
                        <c:v>7.06</c:v>
                      </c:pt>
                      <c:pt idx="367">
                        <c:v>7.03</c:v>
                      </c:pt>
                      <c:pt idx="368">
                        <c:v>7.01</c:v>
                      </c:pt>
                      <c:pt idx="369">
                        <c:v>7.1</c:v>
                      </c:pt>
                      <c:pt idx="370">
                        <c:v>7.16</c:v>
                      </c:pt>
                      <c:pt idx="371">
                        <c:v>7.19</c:v>
                      </c:pt>
                      <c:pt idx="372">
                        <c:v>7.06</c:v>
                      </c:pt>
                      <c:pt idx="373">
                        <c:v>7.01</c:v>
                      </c:pt>
                      <c:pt idx="374">
                        <c:v>6.96</c:v>
                      </c:pt>
                      <c:pt idx="375">
                        <c:v>6.91</c:v>
                      </c:pt>
                      <c:pt idx="376">
                        <c:v>7</c:v>
                      </c:pt>
                      <c:pt idx="377">
                        <c:v>6.95</c:v>
                      </c:pt>
                      <c:pt idx="378">
                        <c:v>6.92</c:v>
                      </c:pt>
                      <c:pt idx="379">
                        <c:v>7</c:v>
                      </c:pt>
                      <c:pt idx="380">
                        <c:v>6.95</c:v>
                      </c:pt>
                      <c:pt idx="381">
                        <c:v>6.9</c:v>
                      </c:pt>
                      <c:pt idx="382">
                        <c:v>6.88</c:v>
                      </c:pt>
                      <c:pt idx="383">
                        <c:v>6.97</c:v>
                      </c:pt>
                      <c:pt idx="384">
                        <c:v>7.01</c:v>
                      </c:pt>
                      <c:pt idx="385">
                        <c:v>7.01</c:v>
                      </c:pt>
                      <c:pt idx="386">
                        <c:v>7.03</c:v>
                      </c:pt>
                      <c:pt idx="387">
                        <c:v>6.97</c:v>
                      </c:pt>
                      <c:pt idx="388">
                        <c:v>6.95</c:v>
                      </c:pt>
                      <c:pt idx="389">
                        <c:v>6.98</c:v>
                      </c:pt>
                      <c:pt idx="390">
                        <c:v>6.98</c:v>
                      </c:pt>
                      <c:pt idx="391">
                        <c:v>6.98</c:v>
                      </c:pt>
                      <c:pt idx="392">
                        <c:v>6.96</c:v>
                      </c:pt>
                      <c:pt idx="393">
                        <c:v>6.94</c:v>
                      </c:pt>
                      <c:pt idx="394">
                        <c:v>6.8</c:v>
                      </c:pt>
                      <c:pt idx="395">
                        <c:v>6.76</c:v>
                      </c:pt>
                      <c:pt idx="396">
                        <c:v>6.7</c:v>
                      </c:pt>
                      <c:pt idx="397">
                        <c:v>6.67</c:v>
                      </c:pt>
                      <c:pt idx="398">
                        <c:v>6.7</c:v>
                      </c:pt>
                      <c:pt idx="399">
                        <c:v>6.68</c:v>
                      </c:pt>
                      <c:pt idx="400">
                        <c:v>6.68</c:v>
                      </c:pt>
                      <c:pt idx="401">
                        <c:v>6.64</c:v>
                      </c:pt>
                      <c:pt idx="402">
                        <c:v>6.62</c:v>
                      </c:pt>
                      <c:pt idx="403">
                        <c:v>6.58</c:v>
                      </c:pt>
                      <c:pt idx="404">
                        <c:v>6.5</c:v>
                      </c:pt>
                      <c:pt idx="405">
                        <c:v>6.44</c:v>
                      </c:pt>
                      <c:pt idx="406">
                        <c:v>6.4</c:v>
                      </c:pt>
                      <c:pt idx="407">
                        <c:v>6.35</c:v>
                      </c:pt>
                      <c:pt idx="408">
                        <c:v>6.3</c:v>
                      </c:pt>
                      <c:pt idx="409">
                        <c:v>6.1</c:v>
                      </c:pt>
                      <c:pt idx="410">
                        <c:v>6.05</c:v>
                      </c:pt>
                      <c:pt idx="411">
                        <c:v>6.04</c:v>
                      </c:pt>
                      <c:pt idx="412">
                        <c:v>6.03</c:v>
                      </c:pt>
                      <c:pt idx="413">
                        <c:v>6</c:v>
                      </c:pt>
                      <c:pt idx="414">
                        <c:v>5.98</c:v>
                      </c:pt>
                      <c:pt idx="415">
                        <c:v>5.94</c:v>
                      </c:pt>
                      <c:pt idx="416">
                        <c:v>5.9</c:v>
                      </c:pt>
                      <c:pt idx="417">
                        <c:v>5.86</c:v>
                      </c:pt>
                      <c:pt idx="418">
                        <c:v>6</c:v>
                      </c:pt>
                      <c:pt idx="419">
                        <c:v>6.08</c:v>
                      </c:pt>
                      <c:pt idx="420">
                        <c:v>6.1</c:v>
                      </c:pt>
                      <c:pt idx="421">
                        <c:v>6.14</c:v>
                      </c:pt>
                      <c:pt idx="422">
                        <c:v>6.08</c:v>
                      </c:pt>
                      <c:pt idx="423">
                        <c:v>5.94</c:v>
                      </c:pt>
                      <c:pt idx="424">
                        <c:v>5.9</c:v>
                      </c:pt>
                      <c:pt idx="425">
                        <c:v>5.8</c:v>
                      </c:pt>
                      <c:pt idx="426">
                        <c:v>5.76</c:v>
                      </c:pt>
                      <c:pt idx="427">
                        <c:v>5.96</c:v>
                      </c:pt>
                      <c:pt idx="428">
                        <c:v>6</c:v>
                      </c:pt>
                      <c:pt idx="429">
                        <c:v>6</c:v>
                      </c:pt>
                      <c:pt idx="430">
                        <c:v>6.05</c:v>
                      </c:pt>
                      <c:pt idx="431">
                        <c:v>6.1</c:v>
                      </c:pt>
                      <c:pt idx="432">
                        <c:v>6.15</c:v>
                      </c:pt>
                      <c:pt idx="433">
                        <c:v>6.18</c:v>
                      </c:pt>
                      <c:pt idx="434">
                        <c:v>6.22</c:v>
                      </c:pt>
                      <c:pt idx="435">
                        <c:v>6.3</c:v>
                      </c:pt>
                      <c:pt idx="436">
                        <c:v>6.38</c:v>
                      </c:pt>
                      <c:pt idx="437">
                        <c:v>6.41</c:v>
                      </c:pt>
                      <c:pt idx="438">
                        <c:v>6.43</c:v>
                      </c:pt>
                      <c:pt idx="439">
                        <c:v>6.36</c:v>
                      </c:pt>
                      <c:pt idx="440">
                        <c:v>6.38</c:v>
                      </c:pt>
                      <c:pt idx="441">
                        <c:v>6.28</c:v>
                      </c:pt>
                      <c:pt idx="442">
                        <c:v>6.28</c:v>
                      </c:pt>
                      <c:pt idx="443">
                        <c:v>6.2</c:v>
                      </c:pt>
                      <c:pt idx="444">
                        <c:v>6.14</c:v>
                      </c:pt>
                      <c:pt idx="445">
                        <c:v>6.08</c:v>
                      </c:pt>
                      <c:pt idx="446">
                        <c:v>6.1</c:v>
                      </c:pt>
                      <c:pt idx="447">
                        <c:v>6.06</c:v>
                      </c:pt>
                      <c:pt idx="448">
                        <c:v>6</c:v>
                      </c:pt>
                      <c:pt idx="449">
                        <c:v>6</c:v>
                      </c:pt>
                      <c:pt idx="450">
                        <c:v>5.96</c:v>
                      </c:pt>
                      <c:pt idx="451">
                        <c:v>5.98</c:v>
                      </c:pt>
                      <c:pt idx="452">
                        <c:v>6.03</c:v>
                      </c:pt>
                      <c:pt idx="453">
                        <c:v>5.78</c:v>
                      </c:pt>
                      <c:pt idx="454">
                        <c:v>5.7</c:v>
                      </c:pt>
                      <c:pt idx="455">
                        <c:v>5.66</c:v>
                      </c:pt>
                      <c:pt idx="456">
                        <c:v>5.78</c:v>
                      </c:pt>
                      <c:pt idx="457">
                        <c:v>5.74</c:v>
                      </c:pt>
                      <c:pt idx="458">
                        <c:v>5.68</c:v>
                      </c:pt>
                      <c:pt idx="459">
                        <c:v>5.7</c:v>
                      </c:pt>
                      <c:pt idx="460">
                        <c:v>5.68</c:v>
                      </c:pt>
                      <c:pt idx="461">
                        <c:v>5.7</c:v>
                      </c:pt>
                      <c:pt idx="462">
                        <c:v>5.72</c:v>
                      </c:pt>
                      <c:pt idx="463">
                        <c:v>5.7</c:v>
                      </c:pt>
                      <c:pt idx="464">
                        <c:v>5.7</c:v>
                      </c:pt>
                      <c:pt idx="465">
                        <c:v>5.66</c:v>
                      </c:pt>
                      <c:pt idx="466">
                        <c:v>5.7</c:v>
                      </c:pt>
                      <c:pt idx="467">
                        <c:v>5.68</c:v>
                      </c:pt>
                      <c:pt idx="468">
                        <c:v>5.66</c:v>
                      </c:pt>
                      <c:pt idx="469">
                        <c:v>5.6</c:v>
                      </c:pt>
                      <c:pt idx="470">
                        <c:v>5.66</c:v>
                      </c:pt>
                      <c:pt idx="471">
                        <c:v>5.7</c:v>
                      </c:pt>
                      <c:pt idx="472">
                        <c:v>5.72</c:v>
                      </c:pt>
                      <c:pt idx="473">
                        <c:v>5.8</c:v>
                      </c:pt>
                      <c:pt idx="474">
                        <c:v>5.86</c:v>
                      </c:pt>
                      <c:pt idx="475">
                        <c:v>5.8</c:v>
                      </c:pt>
                      <c:pt idx="476">
                        <c:v>5.81</c:v>
                      </c:pt>
                      <c:pt idx="477">
                        <c:v>5.82</c:v>
                      </c:pt>
                      <c:pt idx="478">
                        <c:v>5.8</c:v>
                      </c:pt>
                      <c:pt idx="479">
                        <c:v>5.8</c:v>
                      </c:pt>
                      <c:pt idx="480">
                        <c:v>5.78</c:v>
                      </c:pt>
                      <c:pt idx="481">
                        <c:v>5.73</c:v>
                      </c:pt>
                      <c:pt idx="482">
                        <c:v>5.7</c:v>
                      </c:pt>
                      <c:pt idx="483">
                        <c:v>5.68</c:v>
                      </c:pt>
                      <c:pt idx="484">
                        <c:v>5.7</c:v>
                      </c:pt>
                      <c:pt idx="485">
                        <c:v>5.7</c:v>
                      </c:pt>
                      <c:pt idx="486">
                        <c:v>5.66</c:v>
                      </c:pt>
                      <c:pt idx="487">
                        <c:v>5.68</c:v>
                      </c:pt>
                      <c:pt idx="488">
                        <c:v>5.68</c:v>
                      </c:pt>
                      <c:pt idx="489">
                        <c:v>5.63</c:v>
                      </c:pt>
                      <c:pt idx="490">
                        <c:v>5.6</c:v>
                      </c:pt>
                      <c:pt idx="491">
                        <c:v>5.56</c:v>
                      </c:pt>
                      <c:pt idx="492">
                        <c:v>5.54</c:v>
                      </c:pt>
                      <c:pt idx="493">
                        <c:v>5.48</c:v>
                      </c:pt>
                      <c:pt idx="494">
                        <c:v>5.44</c:v>
                      </c:pt>
                      <c:pt idx="495">
                        <c:v>5.38</c:v>
                      </c:pt>
                      <c:pt idx="496">
                        <c:v>5.36</c:v>
                      </c:pt>
                      <c:pt idx="497">
                        <c:v>5.32</c:v>
                      </c:pt>
                      <c:pt idx="498">
                        <c:v>5.26</c:v>
                      </c:pt>
                      <c:pt idx="499">
                        <c:v>5.22</c:v>
                      </c:pt>
                      <c:pt idx="500">
                        <c:v>5.26</c:v>
                      </c:pt>
                      <c:pt idx="501">
                        <c:v>5.16</c:v>
                      </c:pt>
                      <c:pt idx="502">
                        <c:v>5.12</c:v>
                      </c:pt>
                      <c:pt idx="503">
                        <c:v>5.0999999999999996</c:v>
                      </c:pt>
                      <c:pt idx="504">
                        <c:v>5.08</c:v>
                      </c:pt>
                      <c:pt idx="505">
                        <c:v>5.27</c:v>
                      </c:pt>
                      <c:pt idx="506">
                        <c:v>5.31</c:v>
                      </c:pt>
                      <c:pt idx="507">
                        <c:v>5.47</c:v>
                      </c:pt>
                      <c:pt idx="508">
                        <c:v>5.54</c:v>
                      </c:pt>
                      <c:pt idx="509">
                        <c:v>5.58</c:v>
                      </c:pt>
                      <c:pt idx="510">
                        <c:v>5.62</c:v>
                      </c:pt>
                      <c:pt idx="511">
                        <c:v>5.67</c:v>
                      </c:pt>
                      <c:pt idx="512">
                        <c:v>5.72</c:v>
                      </c:pt>
                      <c:pt idx="513">
                        <c:v>5.8</c:v>
                      </c:pt>
                      <c:pt idx="514">
                        <c:v>5.84</c:v>
                      </c:pt>
                      <c:pt idx="515">
                        <c:v>5.9</c:v>
                      </c:pt>
                      <c:pt idx="516">
                        <c:v>5.95</c:v>
                      </c:pt>
                      <c:pt idx="517">
                        <c:v>5.88</c:v>
                      </c:pt>
                      <c:pt idx="518">
                        <c:v>5.93</c:v>
                      </c:pt>
                      <c:pt idx="519">
                        <c:v>5.79</c:v>
                      </c:pt>
                      <c:pt idx="520">
                        <c:v>5.8</c:v>
                      </c:pt>
                      <c:pt idx="521">
                        <c:v>5.76</c:v>
                      </c:pt>
                      <c:pt idx="522">
                        <c:v>5.75</c:v>
                      </c:pt>
                      <c:pt idx="523">
                        <c:v>5.74</c:v>
                      </c:pt>
                      <c:pt idx="524">
                        <c:v>5.72</c:v>
                      </c:pt>
                      <c:pt idx="525">
                        <c:v>5.75</c:v>
                      </c:pt>
                      <c:pt idx="526">
                        <c:v>5.74</c:v>
                      </c:pt>
                      <c:pt idx="527">
                        <c:v>5.74</c:v>
                      </c:pt>
                      <c:pt idx="528">
                        <c:v>5.79</c:v>
                      </c:pt>
                      <c:pt idx="529">
                        <c:v>5.75</c:v>
                      </c:pt>
                      <c:pt idx="530">
                        <c:v>5.78</c:v>
                      </c:pt>
                      <c:pt idx="531">
                        <c:v>5.75</c:v>
                      </c:pt>
                      <c:pt idx="532">
                        <c:v>5.8</c:v>
                      </c:pt>
                      <c:pt idx="533">
                        <c:v>5.86</c:v>
                      </c:pt>
                      <c:pt idx="534">
                        <c:v>5.88</c:v>
                      </c:pt>
                      <c:pt idx="535">
                        <c:v>5.9</c:v>
                      </c:pt>
                      <c:pt idx="536">
                        <c:v>6</c:v>
                      </c:pt>
                      <c:pt idx="537">
                        <c:v>5.98</c:v>
                      </c:pt>
                      <c:pt idx="538">
                        <c:v>5.96</c:v>
                      </c:pt>
                      <c:pt idx="539">
                        <c:v>5.98</c:v>
                      </c:pt>
                      <c:pt idx="540">
                        <c:v>6</c:v>
                      </c:pt>
                      <c:pt idx="541">
                        <c:v>6</c:v>
                      </c:pt>
                      <c:pt idx="542">
                        <c:v>6.03</c:v>
                      </c:pt>
                      <c:pt idx="543">
                        <c:v>6.06</c:v>
                      </c:pt>
                      <c:pt idx="544">
                        <c:v>6.05</c:v>
                      </c:pt>
                      <c:pt idx="545">
                        <c:v>6.06</c:v>
                      </c:pt>
                      <c:pt idx="546">
                        <c:v>6.08</c:v>
                      </c:pt>
                      <c:pt idx="547">
                        <c:v>6.1</c:v>
                      </c:pt>
                      <c:pt idx="548">
                        <c:v>6.16</c:v>
                      </c:pt>
                      <c:pt idx="549">
                        <c:v>6.25</c:v>
                      </c:pt>
                      <c:pt idx="550">
                        <c:v>6.3</c:v>
                      </c:pt>
                      <c:pt idx="551">
                        <c:v>6.28</c:v>
                      </c:pt>
                      <c:pt idx="552">
                        <c:v>6.28</c:v>
                      </c:pt>
                      <c:pt idx="553">
                        <c:v>6.36</c:v>
                      </c:pt>
                      <c:pt idx="554">
                        <c:v>6.42</c:v>
                      </c:pt>
                      <c:pt idx="555">
                        <c:v>6.38</c:v>
                      </c:pt>
                      <c:pt idx="556">
                        <c:v>6.39</c:v>
                      </c:pt>
                      <c:pt idx="557">
                        <c:v>6.3</c:v>
                      </c:pt>
                      <c:pt idx="558">
                        <c:v>6.37</c:v>
                      </c:pt>
                      <c:pt idx="559">
                        <c:v>6.34</c:v>
                      </c:pt>
                      <c:pt idx="560">
                        <c:v>6.38</c:v>
                      </c:pt>
                      <c:pt idx="561">
                        <c:v>6.4</c:v>
                      </c:pt>
                      <c:pt idx="562">
                        <c:v>6.5</c:v>
                      </c:pt>
                      <c:pt idx="563">
                        <c:v>6.54</c:v>
                      </c:pt>
                      <c:pt idx="564">
                        <c:v>6.59</c:v>
                      </c:pt>
                      <c:pt idx="565">
                        <c:v>6.59</c:v>
                      </c:pt>
                      <c:pt idx="566">
                        <c:v>6.62</c:v>
                      </c:pt>
                      <c:pt idx="567">
                        <c:v>6.64</c:v>
                      </c:pt>
                      <c:pt idx="568">
                        <c:v>6.72</c:v>
                      </c:pt>
                      <c:pt idx="569">
                        <c:v>6.74</c:v>
                      </c:pt>
                      <c:pt idx="570">
                        <c:v>6.74</c:v>
                      </c:pt>
                      <c:pt idx="571">
                        <c:v>6.78</c:v>
                      </c:pt>
                      <c:pt idx="572">
                        <c:v>6.8</c:v>
                      </c:pt>
                      <c:pt idx="573">
                        <c:v>6.82</c:v>
                      </c:pt>
                      <c:pt idx="574">
                        <c:v>6.9</c:v>
                      </c:pt>
                      <c:pt idx="575">
                        <c:v>6.94</c:v>
                      </c:pt>
                      <c:pt idx="576">
                        <c:v>6.94</c:v>
                      </c:pt>
                      <c:pt idx="577">
                        <c:v>6.96</c:v>
                      </c:pt>
                      <c:pt idx="578">
                        <c:v>7</c:v>
                      </c:pt>
                      <c:pt idx="579">
                        <c:v>6.96</c:v>
                      </c:pt>
                      <c:pt idx="580">
                        <c:v>7.04</c:v>
                      </c:pt>
                      <c:pt idx="581">
                        <c:v>7.1</c:v>
                      </c:pt>
                      <c:pt idx="582">
                        <c:v>7.18</c:v>
                      </c:pt>
                      <c:pt idx="583">
                        <c:v>7.19</c:v>
                      </c:pt>
                      <c:pt idx="584">
                        <c:v>7.28</c:v>
                      </c:pt>
                      <c:pt idx="585">
                        <c:v>7.28</c:v>
                      </c:pt>
                      <c:pt idx="586">
                        <c:v>7.29</c:v>
                      </c:pt>
                      <c:pt idx="587">
                        <c:v>7.3</c:v>
                      </c:pt>
                      <c:pt idx="588">
                        <c:v>7.37</c:v>
                      </c:pt>
                      <c:pt idx="589">
                        <c:v>7.29</c:v>
                      </c:pt>
                      <c:pt idx="590">
                        <c:v>7.32</c:v>
                      </c:pt>
                      <c:pt idx="591">
                        <c:v>7.37</c:v>
                      </c:pt>
                      <c:pt idx="592">
                        <c:v>7.42</c:v>
                      </c:pt>
                      <c:pt idx="593">
                        <c:v>7.38</c:v>
                      </c:pt>
                      <c:pt idx="594">
                        <c:v>7.39</c:v>
                      </c:pt>
                      <c:pt idx="595">
                        <c:v>7.41</c:v>
                      </c:pt>
                      <c:pt idx="596">
                        <c:v>7.43</c:v>
                      </c:pt>
                      <c:pt idx="597">
                        <c:v>7.47</c:v>
                      </c:pt>
                      <c:pt idx="598">
                        <c:v>7.49</c:v>
                      </c:pt>
                      <c:pt idx="599">
                        <c:v>7.52</c:v>
                      </c:pt>
                      <c:pt idx="600">
                        <c:v>7.55</c:v>
                      </c:pt>
                      <c:pt idx="601">
                        <c:v>7.57</c:v>
                      </c:pt>
                      <c:pt idx="602">
                        <c:v>7.6</c:v>
                      </c:pt>
                      <c:pt idx="603">
                        <c:v>7.55</c:v>
                      </c:pt>
                      <c:pt idx="604">
                        <c:v>7.55</c:v>
                      </c:pt>
                      <c:pt idx="605">
                        <c:v>7.6</c:v>
                      </c:pt>
                      <c:pt idx="606">
                        <c:v>7.62</c:v>
                      </c:pt>
                      <c:pt idx="607">
                        <c:v>7.64</c:v>
                      </c:pt>
                      <c:pt idx="608">
                        <c:v>7.67</c:v>
                      </c:pt>
                      <c:pt idx="609">
                        <c:v>7.7</c:v>
                      </c:pt>
                      <c:pt idx="610">
                        <c:v>7.74</c:v>
                      </c:pt>
                      <c:pt idx="611">
                        <c:v>7.78</c:v>
                      </c:pt>
                      <c:pt idx="612">
                        <c:v>7.8</c:v>
                      </c:pt>
                      <c:pt idx="613">
                        <c:v>7.84</c:v>
                      </c:pt>
                      <c:pt idx="614">
                        <c:v>7.87</c:v>
                      </c:pt>
                      <c:pt idx="615">
                        <c:v>7.88</c:v>
                      </c:pt>
                      <c:pt idx="616">
                        <c:v>7.9</c:v>
                      </c:pt>
                      <c:pt idx="617">
                        <c:v>7.97</c:v>
                      </c:pt>
                      <c:pt idx="618">
                        <c:v>7.95</c:v>
                      </c:pt>
                      <c:pt idx="619">
                        <c:v>7.95</c:v>
                      </c:pt>
                      <c:pt idx="620">
                        <c:v>7.96</c:v>
                      </c:pt>
                      <c:pt idx="621">
                        <c:v>7.86</c:v>
                      </c:pt>
                      <c:pt idx="622">
                        <c:v>7.9</c:v>
                      </c:pt>
                      <c:pt idx="623">
                        <c:v>7.92</c:v>
                      </c:pt>
                      <c:pt idx="624">
                        <c:v>8.0399999999999991</c:v>
                      </c:pt>
                      <c:pt idx="625">
                        <c:v>8.09</c:v>
                      </c:pt>
                      <c:pt idx="626">
                        <c:v>8.11</c:v>
                      </c:pt>
                      <c:pt idx="627">
                        <c:v>8.1300000000000008</c:v>
                      </c:pt>
                      <c:pt idx="628">
                        <c:v>8.17</c:v>
                      </c:pt>
                      <c:pt idx="629">
                        <c:v>8.18</c:v>
                      </c:pt>
                      <c:pt idx="630">
                        <c:v>8.2200000000000006</c:v>
                      </c:pt>
                      <c:pt idx="631">
                        <c:v>8.2200000000000006</c:v>
                      </c:pt>
                      <c:pt idx="632">
                        <c:v>8.26</c:v>
                      </c:pt>
                      <c:pt idx="633">
                        <c:v>8.26</c:v>
                      </c:pt>
                      <c:pt idx="634">
                        <c:v>8.2799999999999994</c:v>
                      </c:pt>
                      <c:pt idx="635">
                        <c:v>8.2799999999999994</c:v>
                      </c:pt>
                      <c:pt idx="636">
                        <c:v>8.31</c:v>
                      </c:pt>
                      <c:pt idx="637">
                        <c:v>8.31</c:v>
                      </c:pt>
                      <c:pt idx="638">
                        <c:v>8.34</c:v>
                      </c:pt>
                      <c:pt idx="639">
                        <c:v>8.34</c:v>
                      </c:pt>
                      <c:pt idx="640">
                        <c:v>8.31</c:v>
                      </c:pt>
                      <c:pt idx="641">
                        <c:v>8.31</c:v>
                      </c:pt>
                      <c:pt idx="642">
                        <c:v>8.35</c:v>
                      </c:pt>
                      <c:pt idx="643">
                        <c:v>8.33</c:v>
                      </c:pt>
                      <c:pt idx="644">
                        <c:v>8.35</c:v>
                      </c:pt>
                      <c:pt idx="645">
                        <c:v>8.35</c:v>
                      </c:pt>
                      <c:pt idx="646">
                        <c:v>8.35</c:v>
                      </c:pt>
                      <c:pt idx="647">
                        <c:v>8.3699999999999992</c:v>
                      </c:pt>
                      <c:pt idx="648">
                        <c:v>8.3800000000000008</c:v>
                      </c:pt>
                      <c:pt idx="649">
                        <c:v>8.35</c:v>
                      </c:pt>
                      <c:pt idx="650">
                        <c:v>8.33</c:v>
                      </c:pt>
                      <c:pt idx="651">
                        <c:v>8.31</c:v>
                      </c:pt>
                      <c:pt idx="652">
                        <c:v>8.26</c:v>
                      </c:pt>
                      <c:pt idx="653">
                        <c:v>8.23</c:v>
                      </c:pt>
                      <c:pt idx="654">
                        <c:v>8.2100000000000009</c:v>
                      </c:pt>
                      <c:pt idx="655">
                        <c:v>8.1999999999999993</c:v>
                      </c:pt>
                      <c:pt idx="656">
                        <c:v>8.16</c:v>
                      </c:pt>
                      <c:pt idx="657">
                        <c:v>8.16</c:v>
                      </c:pt>
                      <c:pt idx="658">
                        <c:v>8.24</c:v>
                      </c:pt>
                      <c:pt idx="659">
                        <c:v>8.2799999999999994</c:v>
                      </c:pt>
                      <c:pt idx="660">
                        <c:v>8.24</c:v>
                      </c:pt>
                      <c:pt idx="661">
                        <c:v>8.26</c:v>
                      </c:pt>
                      <c:pt idx="662">
                        <c:v>8.27</c:v>
                      </c:pt>
                      <c:pt idx="663">
                        <c:v>8.27</c:v>
                      </c:pt>
                      <c:pt idx="664">
                        <c:v>8.2799999999999994</c:v>
                      </c:pt>
                      <c:pt idx="665">
                        <c:v>8.2799999999999994</c:v>
                      </c:pt>
                      <c:pt idx="666">
                        <c:v>8.24</c:v>
                      </c:pt>
                      <c:pt idx="667">
                        <c:v>8.25</c:v>
                      </c:pt>
                      <c:pt idx="668">
                        <c:v>8.3000000000000007</c:v>
                      </c:pt>
                      <c:pt idx="669">
                        <c:v>8.3000000000000007</c:v>
                      </c:pt>
                      <c:pt idx="670">
                        <c:v>8.3000000000000007</c:v>
                      </c:pt>
                      <c:pt idx="671">
                        <c:v>8.2899999999999991</c:v>
                      </c:pt>
                      <c:pt idx="672">
                        <c:v>8.32</c:v>
                      </c:pt>
                      <c:pt idx="673">
                        <c:v>8.32</c:v>
                      </c:pt>
                      <c:pt idx="674">
                        <c:v>8.35</c:v>
                      </c:pt>
                      <c:pt idx="675">
                        <c:v>8.36</c:v>
                      </c:pt>
                      <c:pt idx="676">
                        <c:v>8.3800000000000008</c:v>
                      </c:pt>
                      <c:pt idx="677">
                        <c:v>8.36</c:v>
                      </c:pt>
                      <c:pt idx="678">
                        <c:v>8.3800000000000008</c:v>
                      </c:pt>
                      <c:pt idx="679">
                        <c:v>8.3800000000000008</c:v>
                      </c:pt>
                      <c:pt idx="680">
                        <c:v>8.4</c:v>
                      </c:pt>
                      <c:pt idx="681">
                        <c:v>8.4</c:v>
                      </c:pt>
                      <c:pt idx="682">
                        <c:v>8.42</c:v>
                      </c:pt>
                      <c:pt idx="683">
                        <c:v>8.42</c:v>
                      </c:pt>
                      <c:pt idx="684">
                        <c:v>8.4499999999999993</c:v>
                      </c:pt>
                      <c:pt idx="685">
                        <c:v>8.48</c:v>
                      </c:pt>
                      <c:pt idx="686">
                        <c:v>8.4600000000000009</c:v>
                      </c:pt>
                      <c:pt idx="687">
                        <c:v>8.48</c:v>
                      </c:pt>
                      <c:pt idx="688">
                        <c:v>8.48</c:v>
                      </c:pt>
                      <c:pt idx="689">
                        <c:v>8.48</c:v>
                      </c:pt>
                      <c:pt idx="690">
                        <c:v>8.48</c:v>
                      </c:pt>
                      <c:pt idx="691">
                        <c:v>8.49</c:v>
                      </c:pt>
                      <c:pt idx="692">
                        <c:v>8.5</c:v>
                      </c:pt>
                      <c:pt idx="693">
                        <c:v>8.5</c:v>
                      </c:pt>
                      <c:pt idx="694">
                        <c:v>8.48</c:v>
                      </c:pt>
                      <c:pt idx="695">
                        <c:v>8.4499999999999993</c:v>
                      </c:pt>
                      <c:pt idx="696">
                        <c:v>8.4499999999999993</c:v>
                      </c:pt>
                      <c:pt idx="697">
                        <c:v>8.4700000000000006</c:v>
                      </c:pt>
                      <c:pt idx="698">
                        <c:v>8.44</c:v>
                      </c:pt>
                      <c:pt idx="699">
                        <c:v>8.42</c:v>
                      </c:pt>
                      <c:pt idx="700">
                        <c:v>8.41</c:v>
                      </c:pt>
                      <c:pt idx="701">
                        <c:v>8.39</c:v>
                      </c:pt>
                      <c:pt idx="702">
                        <c:v>8.35</c:v>
                      </c:pt>
                      <c:pt idx="703">
                        <c:v>8.3000000000000007</c:v>
                      </c:pt>
                      <c:pt idx="704">
                        <c:v>8.25</c:v>
                      </c:pt>
                      <c:pt idx="705">
                        <c:v>8.2200000000000006</c:v>
                      </c:pt>
                      <c:pt idx="706">
                        <c:v>8.18</c:v>
                      </c:pt>
                      <c:pt idx="707">
                        <c:v>8.14</c:v>
                      </c:pt>
                      <c:pt idx="708">
                        <c:v>8.0500000000000007</c:v>
                      </c:pt>
                      <c:pt idx="709">
                        <c:v>8.01</c:v>
                      </c:pt>
                      <c:pt idx="710">
                        <c:v>7.96</c:v>
                      </c:pt>
                      <c:pt idx="711">
                        <c:v>7.92</c:v>
                      </c:pt>
                      <c:pt idx="712">
                        <c:v>7.8</c:v>
                      </c:pt>
                      <c:pt idx="713">
                        <c:v>7.75</c:v>
                      </c:pt>
                      <c:pt idx="714">
                        <c:v>7.71</c:v>
                      </c:pt>
                      <c:pt idx="715">
                        <c:v>7.71</c:v>
                      </c:pt>
                      <c:pt idx="716">
                        <c:v>7.67</c:v>
                      </c:pt>
                      <c:pt idx="717">
                        <c:v>7.64</c:v>
                      </c:pt>
                      <c:pt idx="718">
                        <c:v>7.6</c:v>
                      </c:pt>
                      <c:pt idx="719">
                        <c:v>7.58</c:v>
                      </c:pt>
                      <c:pt idx="720">
                        <c:v>7.55</c:v>
                      </c:pt>
                      <c:pt idx="721">
                        <c:v>7.49</c:v>
                      </c:pt>
                      <c:pt idx="722">
                        <c:v>7.45</c:v>
                      </c:pt>
                      <c:pt idx="723">
                        <c:v>7.44</c:v>
                      </c:pt>
                      <c:pt idx="724">
                        <c:v>7.39</c:v>
                      </c:pt>
                      <c:pt idx="725">
                        <c:v>7.35</c:v>
                      </c:pt>
                      <c:pt idx="726">
                        <c:v>7.33</c:v>
                      </c:pt>
                      <c:pt idx="727">
                        <c:v>7.29</c:v>
                      </c:pt>
                      <c:pt idx="728">
                        <c:v>7.36</c:v>
                      </c:pt>
                      <c:pt idx="729">
                        <c:v>7.42</c:v>
                      </c:pt>
                      <c:pt idx="730">
                        <c:v>7.39</c:v>
                      </c:pt>
                      <c:pt idx="731">
                        <c:v>7.32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5770-4C99-9C7C-D999E558CF85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DATOS!$V$2</c15:sqref>
                        </c15:formulaRef>
                      </c:ext>
                    </c:extLst>
                    <c:strCache>
                      <c:ptCount val="1"/>
                      <c:pt idx="0">
                        <c:v>2004</c:v>
                      </c:pt>
                    </c:strCache>
                  </c:strRef>
                </c:tx>
                <c:spPr>
                  <a:ln w="12700">
                    <a:solidFill>
                      <a:srgbClr val="0070C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DATOS!$V$3:$V$734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7.25</c:v>
                      </c:pt>
                      <c:pt idx="1">
                        <c:v>7.15</c:v>
                      </c:pt>
                      <c:pt idx="2">
                        <c:v>6.96</c:v>
                      </c:pt>
                      <c:pt idx="3">
                        <c:v>6.94</c:v>
                      </c:pt>
                      <c:pt idx="4">
                        <c:v>6.92</c:v>
                      </c:pt>
                      <c:pt idx="5">
                        <c:v>6.9</c:v>
                      </c:pt>
                      <c:pt idx="6">
                        <c:v>6.88</c:v>
                      </c:pt>
                      <c:pt idx="7">
                        <c:v>6.81</c:v>
                      </c:pt>
                      <c:pt idx="8">
                        <c:v>6.79</c:v>
                      </c:pt>
                      <c:pt idx="9">
                        <c:v>6.76</c:v>
                      </c:pt>
                      <c:pt idx="10">
                        <c:v>6.7</c:v>
                      </c:pt>
                      <c:pt idx="11">
                        <c:v>6.67</c:v>
                      </c:pt>
                      <c:pt idx="12">
                        <c:v>6.65</c:v>
                      </c:pt>
                      <c:pt idx="13">
                        <c:v>6.63</c:v>
                      </c:pt>
                      <c:pt idx="14">
                        <c:v>6.6</c:v>
                      </c:pt>
                      <c:pt idx="15">
                        <c:v>6.6</c:v>
                      </c:pt>
                      <c:pt idx="16">
                        <c:v>6.58</c:v>
                      </c:pt>
                      <c:pt idx="17">
                        <c:v>6.48</c:v>
                      </c:pt>
                      <c:pt idx="18">
                        <c:v>6.3</c:v>
                      </c:pt>
                      <c:pt idx="19">
                        <c:v>6.28</c:v>
                      </c:pt>
                      <c:pt idx="20">
                        <c:v>6.28</c:v>
                      </c:pt>
                      <c:pt idx="21">
                        <c:v>6.3</c:v>
                      </c:pt>
                      <c:pt idx="22">
                        <c:v>6.32</c:v>
                      </c:pt>
                      <c:pt idx="23">
                        <c:v>6.3</c:v>
                      </c:pt>
                      <c:pt idx="24">
                        <c:v>6.3</c:v>
                      </c:pt>
                      <c:pt idx="25">
                        <c:v>6.42</c:v>
                      </c:pt>
                      <c:pt idx="26">
                        <c:v>6.45</c:v>
                      </c:pt>
                      <c:pt idx="27">
                        <c:v>6.43</c:v>
                      </c:pt>
                      <c:pt idx="28">
                        <c:v>6.41</c:v>
                      </c:pt>
                      <c:pt idx="29">
                        <c:v>6.4</c:v>
                      </c:pt>
                      <c:pt idx="30">
                        <c:v>6.38</c:v>
                      </c:pt>
                      <c:pt idx="31">
                        <c:v>6.38</c:v>
                      </c:pt>
                      <c:pt idx="32">
                        <c:v>6.35</c:v>
                      </c:pt>
                      <c:pt idx="33">
                        <c:v>6.34</c:v>
                      </c:pt>
                      <c:pt idx="34">
                        <c:v>6.28</c:v>
                      </c:pt>
                      <c:pt idx="35">
                        <c:v>6.26</c:v>
                      </c:pt>
                      <c:pt idx="36">
                        <c:v>6.25</c:v>
                      </c:pt>
                      <c:pt idx="37">
                        <c:v>6.24</c:v>
                      </c:pt>
                      <c:pt idx="38">
                        <c:v>6.22</c:v>
                      </c:pt>
                      <c:pt idx="39">
                        <c:v>6.2</c:v>
                      </c:pt>
                      <c:pt idx="40">
                        <c:v>6.15</c:v>
                      </c:pt>
                      <c:pt idx="41">
                        <c:v>6.08</c:v>
                      </c:pt>
                      <c:pt idx="42">
                        <c:v>6.05</c:v>
                      </c:pt>
                      <c:pt idx="43">
                        <c:v>5.57</c:v>
                      </c:pt>
                      <c:pt idx="44">
                        <c:v>5.6</c:v>
                      </c:pt>
                      <c:pt idx="45">
                        <c:v>5.62</c:v>
                      </c:pt>
                      <c:pt idx="46">
                        <c:v>5.57</c:v>
                      </c:pt>
                      <c:pt idx="47">
                        <c:v>5.52</c:v>
                      </c:pt>
                      <c:pt idx="48">
                        <c:v>5.51</c:v>
                      </c:pt>
                      <c:pt idx="49">
                        <c:v>5.49</c:v>
                      </c:pt>
                      <c:pt idx="50">
                        <c:v>5.47</c:v>
                      </c:pt>
                      <c:pt idx="51">
                        <c:v>5.43</c:v>
                      </c:pt>
                      <c:pt idx="52">
                        <c:v>5.37</c:v>
                      </c:pt>
                      <c:pt idx="53">
                        <c:v>5.29</c:v>
                      </c:pt>
                      <c:pt idx="54">
                        <c:v>5.2</c:v>
                      </c:pt>
                      <c:pt idx="55">
                        <c:v>5.17</c:v>
                      </c:pt>
                      <c:pt idx="56">
                        <c:v>5.09</c:v>
                      </c:pt>
                      <c:pt idx="57">
                        <c:v>5.09</c:v>
                      </c:pt>
                      <c:pt idx="58">
                        <c:v>5.09</c:v>
                      </c:pt>
                      <c:pt idx="59">
                        <c:v>5.07</c:v>
                      </c:pt>
                      <c:pt idx="60">
                        <c:v>5.07</c:v>
                      </c:pt>
                      <c:pt idx="61">
                        <c:v>5.09</c:v>
                      </c:pt>
                      <c:pt idx="62">
                        <c:v>5.05</c:v>
                      </c:pt>
                      <c:pt idx="63">
                        <c:v>4.96</c:v>
                      </c:pt>
                      <c:pt idx="64">
                        <c:v>4.88</c:v>
                      </c:pt>
                      <c:pt idx="65">
                        <c:v>4.84</c:v>
                      </c:pt>
                      <c:pt idx="66">
                        <c:v>4.76</c:v>
                      </c:pt>
                      <c:pt idx="67">
                        <c:v>4.6900000000000004</c:v>
                      </c:pt>
                      <c:pt idx="68">
                        <c:v>4.6900000000000004</c:v>
                      </c:pt>
                      <c:pt idx="69">
                        <c:v>4.58</c:v>
                      </c:pt>
                      <c:pt idx="70">
                        <c:v>4.5599999999999996</c:v>
                      </c:pt>
                      <c:pt idx="71">
                        <c:v>4.5</c:v>
                      </c:pt>
                      <c:pt idx="72">
                        <c:v>4.46</c:v>
                      </c:pt>
                      <c:pt idx="73">
                        <c:v>4.4400000000000004</c:v>
                      </c:pt>
                      <c:pt idx="74">
                        <c:v>4.4400000000000004</c:v>
                      </c:pt>
                      <c:pt idx="75">
                        <c:v>4.43</c:v>
                      </c:pt>
                      <c:pt idx="76">
                        <c:v>4.42</c:v>
                      </c:pt>
                      <c:pt idx="77">
                        <c:v>4.4000000000000004</c:v>
                      </c:pt>
                      <c:pt idx="78">
                        <c:v>4.3600000000000003</c:v>
                      </c:pt>
                      <c:pt idx="79">
                        <c:v>4.3</c:v>
                      </c:pt>
                      <c:pt idx="80">
                        <c:v>4.29</c:v>
                      </c:pt>
                      <c:pt idx="81">
                        <c:v>4.28</c:v>
                      </c:pt>
                      <c:pt idx="82">
                        <c:v>4.24</c:v>
                      </c:pt>
                      <c:pt idx="83">
                        <c:v>4.22</c:v>
                      </c:pt>
                      <c:pt idx="84">
                        <c:v>4.16</c:v>
                      </c:pt>
                      <c:pt idx="85">
                        <c:v>4.1500000000000004</c:v>
                      </c:pt>
                      <c:pt idx="86">
                        <c:v>4.12</c:v>
                      </c:pt>
                      <c:pt idx="87">
                        <c:v>4.12</c:v>
                      </c:pt>
                      <c:pt idx="88">
                        <c:v>4.08</c:v>
                      </c:pt>
                      <c:pt idx="89">
                        <c:v>4.0599999999999996</c:v>
                      </c:pt>
                      <c:pt idx="90">
                        <c:v>4.2699999999999996</c:v>
                      </c:pt>
                      <c:pt idx="91">
                        <c:v>4.29</c:v>
                      </c:pt>
                      <c:pt idx="92">
                        <c:v>4.25</c:v>
                      </c:pt>
                      <c:pt idx="93">
                        <c:v>4.1900000000000004</c:v>
                      </c:pt>
                      <c:pt idx="94">
                        <c:v>4.18</c:v>
                      </c:pt>
                      <c:pt idx="95">
                        <c:v>4.21</c:v>
                      </c:pt>
                      <c:pt idx="96">
                        <c:v>4.2300000000000004</c:v>
                      </c:pt>
                      <c:pt idx="97">
                        <c:v>4.1900000000000004</c:v>
                      </c:pt>
                      <c:pt idx="98">
                        <c:v>4.0199999999999996</c:v>
                      </c:pt>
                      <c:pt idx="99">
                        <c:v>4</c:v>
                      </c:pt>
                      <c:pt idx="100">
                        <c:v>4</c:v>
                      </c:pt>
                      <c:pt idx="101">
                        <c:v>4</c:v>
                      </c:pt>
                      <c:pt idx="102">
                        <c:v>4</c:v>
                      </c:pt>
                      <c:pt idx="103">
                        <c:v>4</c:v>
                      </c:pt>
                      <c:pt idx="104">
                        <c:v>3.98</c:v>
                      </c:pt>
                      <c:pt idx="105">
                        <c:v>3.96</c:v>
                      </c:pt>
                      <c:pt idx="106">
                        <c:v>3.94</c:v>
                      </c:pt>
                      <c:pt idx="107">
                        <c:v>4.0999999999999996</c:v>
                      </c:pt>
                      <c:pt idx="108">
                        <c:v>4.3600000000000003</c:v>
                      </c:pt>
                      <c:pt idx="109">
                        <c:v>4.37</c:v>
                      </c:pt>
                      <c:pt idx="110">
                        <c:v>4.3</c:v>
                      </c:pt>
                      <c:pt idx="111">
                        <c:v>4.3099999999999996</c:v>
                      </c:pt>
                      <c:pt idx="112">
                        <c:v>4.4000000000000004</c:v>
                      </c:pt>
                      <c:pt idx="113">
                        <c:v>4.5</c:v>
                      </c:pt>
                      <c:pt idx="114">
                        <c:v>4.58</c:v>
                      </c:pt>
                      <c:pt idx="115">
                        <c:v>4.7</c:v>
                      </c:pt>
                      <c:pt idx="116">
                        <c:v>4.78</c:v>
                      </c:pt>
                      <c:pt idx="117">
                        <c:v>4.84</c:v>
                      </c:pt>
                      <c:pt idx="118">
                        <c:v>4.8</c:v>
                      </c:pt>
                      <c:pt idx="119">
                        <c:v>4.7699999999999996</c:v>
                      </c:pt>
                      <c:pt idx="120">
                        <c:v>4.8</c:v>
                      </c:pt>
                      <c:pt idx="121">
                        <c:v>4.9000000000000004</c:v>
                      </c:pt>
                      <c:pt idx="122">
                        <c:v>4.99</c:v>
                      </c:pt>
                      <c:pt idx="123">
                        <c:v>4.92</c:v>
                      </c:pt>
                      <c:pt idx="124">
                        <c:v>4.84</c:v>
                      </c:pt>
                      <c:pt idx="125">
                        <c:v>4.82</c:v>
                      </c:pt>
                      <c:pt idx="126">
                        <c:v>4.8099999999999996</c:v>
                      </c:pt>
                      <c:pt idx="127">
                        <c:v>4.76</c:v>
                      </c:pt>
                      <c:pt idx="128">
                        <c:v>4.71</c:v>
                      </c:pt>
                      <c:pt idx="129">
                        <c:v>4.71</c:v>
                      </c:pt>
                      <c:pt idx="130">
                        <c:v>4.71</c:v>
                      </c:pt>
                      <c:pt idx="131">
                        <c:v>4.68</c:v>
                      </c:pt>
                      <c:pt idx="132">
                        <c:v>4.63</c:v>
                      </c:pt>
                      <c:pt idx="133">
                        <c:v>4.59</c:v>
                      </c:pt>
                      <c:pt idx="134">
                        <c:v>4.5599999999999996</c:v>
                      </c:pt>
                      <c:pt idx="135">
                        <c:v>4.5</c:v>
                      </c:pt>
                      <c:pt idx="136">
                        <c:v>4.53</c:v>
                      </c:pt>
                      <c:pt idx="137">
                        <c:v>4.5999999999999996</c:v>
                      </c:pt>
                      <c:pt idx="138">
                        <c:v>4.6900000000000004</c:v>
                      </c:pt>
                      <c:pt idx="139">
                        <c:v>4.71</c:v>
                      </c:pt>
                      <c:pt idx="140">
                        <c:v>4.74</c:v>
                      </c:pt>
                      <c:pt idx="141">
                        <c:v>4.7699999999999996</c:v>
                      </c:pt>
                      <c:pt idx="142">
                        <c:v>4.7</c:v>
                      </c:pt>
                      <c:pt idx="143">
                        <c:v>4.68</c:v>
                      </c:pt>
                      <c:pt idx="144">
                        <c:v>4.5999999999999996</c:v>
                      </c:pt>
                      <c:pt idx="145">
                        <c:v>4.5199999999999996</c:v>
                      </c:pt>
                      <c:pt idx="146">
                        <c:v>4.49</c:v>
                      </c:pt>
                      <c:pt idx="147">
                        <c:v>4.4000000000000004</c:v>
                      </c:pt>
                      <c:pt idx="148">
                        <c:v>4.32</c:v>
                      </c:pt>
                      <c:pt idx="149">
                        <c:v>4.24</c:v>
                      </c:pt>
                      <c:pt idx="150">
                        <c:v>4.1399999999999997</c:v>
                      </c:pt>
                      <c:pt idx="151">
                        <c:v>4.0999999999999996</c:v>
                      </c:pt>
                      <c:pt idx="152">
                        <c:v>4.03</c:v>
                      </c:pt>
                      <c:pt idx="153">
                        <c:v>4</c:v>
                      </c:pt>
                      <c:pt idx="154">
                        <c:v>4.0199999999999996</c:v>
                      </c:pt>
                      <c:pt idx="155">
                        <c:v>4.0199999999999996</c:v>
                      </c:pt>
                      <c:pt idx="156">
                        <c:v>4</c:v>
                      </c:pt>
                      <c:pt idx="157">
                        <c:v>3.92</c:v>
                      </c:pt>
                      <c:pt idx="158">
                        <c:v>4</c:v>
                      </c:pt>
                      <c:pt idx="159">
                        <c:v>3.98</c:v>
                      </c:pt>
                      <c:pt idx="160">
                        <c:v>3.91</c:v>
                      </c:pt>
                      <c:pt idx="161">
                        <c:v>3.88</c:v>
                      </c:pt>
                      <c:pt idx="162">
                        <c:v>3.87</c:v>
                      </c:pt>
                      <c:pt idx="163">
                        <c:v>3.85</c:v>
                      </c:pt>
                      <c:pt idx="164">
                        <c:v>3.85</c:v>
                      </c:pt>
                      <c:pt idx="165">
                        <c:v>3.87</c:v>
                      </c:pt>
                      <c:pt idx="166">
                        <c:v>3.9</c:v>
                      </c:pt>
                      <c:pt idx="167">
                        <c:v>3.92</c:v>
                      </c:pt>
                      <c:pt idx="168">
                        <c:v>4</c:v>
                      </c:pt>
                      <c:pt idx="169">
                        <c:v>4.01</c:v>
                      </c:pt>
                      <c:pt idx="170">
                        <c:v>3.96</c:v>
                      </c:pt>
                      <c:pt idx="171">
                        <c:v>3.87</c:v>
                      </c:pt>
                      <c:pt idx="172">
                        <c:v>3.83</c:v>
                      </c:pt>
                      <c:pt idx="173">
                        <c:v>3.83</c:v>
                      </c:pt>
                      <c:pt idx="174">
                        <c:v>4.12</c:v>
                      </c:pt>
                      <c:pt idx="175">
                        <c:v>4.16</c:v>
                      </c:pt>
                      <c:pt idx="176">
                        <c:v>4.29</c:v>
                      </c:pt>
                      <c:pt idx="177">
                        <c:v>4.4000000000000004</c:v>
                      </c:pt>
                      <c:pt idx="178">
                        <c:v>4.5</c:v>
                      </c:pt>
                      <c:pt idx="179">
                        <c:v>4.62</c:v>
                      </c:pt>
                      <c:pt idx="180">
                        <c:v>4.8600000000000003</c:v>
                      </c:pt>
                      <c:pt idx="181">
                        <c:v>4.93</c:v>
                      </c:pt>
                      <c:pt idx="182">
                        <c:v>4.91</c:v>
                      </c:pt>
                      <c:pt idx="183">
                        <c:v>4.9000000000000004</c:v>
                      </c:pt>
                      <c:pt idx="184">
                        <c:v>4.74</c:v>
                      </c:pt>
                      <c:pt idx="185">
                        <c:v>4.63</c:v>
                      </c:pt>
                      <c:pt idx="186">
                        <c:v>4.5999999999999996</c:v>
                      </c:pt>
                      <c:pt idx="187">
                        <c:v>4.5</c:v>
                      </c:pt>
                      <c:pt idx="188">
                        <c:v>4.5</c:v>
                      </c:pt>
                      <c:pt idx="189">
                        <c:v>4.5</c:v>
                      </c:pt>
                      <c:pt idx="190">
                        <c:v>4.4800000000000004</c:v>
                      </c:pt>
                      <c:pt idx="191">
                        <c:v>4.5</c:v>
                      </c:pt>
                      <c:pt idx="192">
                        <c:v>4.59</c:v>
                      </c:pt>
                      <c:pt idx="193">
                        <c:v>4.6100000000000003</c:v>
                      </c:pt>
                      <c:pt idx="194">
                        <c:v>4.68</c:v>
                      </c:pt>
                      <c:pt idx="195">
                        <c:v>4.68</c:v>
                      </c:pt>
                      <c:pt idx="196">
                        <c:v>4.68</c:v>
                      </c:pt>
                      <c:pt idx="197">
                        <c:v>4.72</c:v>
                      </c:pt>
                      <c:pt idx="198">
                        <c:v>4.78</c:v>
                      </c:pt>
                      <c:pt idx="199">
                        <c:v>4.8099999999999996</c:v>
                      </c:pt>
                      <c:pt idx="200">
                        <c:v>4.68</c:v>
                      </c:pt>
                      <c:pt idx="201">
                        <c:v>4.5999999999999996</c:v>
                      </c:pt>
                      <c:pt idx="202">
                        <c:v>4.62</c:v>
                      </c:pt>
                      <c:pt idx="203">
                        <c:v>4.5999999999999996</c:v>
                      </c:pt>
                      <c:pt idx="204">
                        <c:v>4.5999999999999996</c:v>
                      </c:pt>
                      <c:pt idx="205">
                        <c:v>4.6100000000000003</c:v>
                      </c:pt>
                      <c:pt idx="206">
                        <c:v>4.62</c:v>
                      </c:pt>
                      <c:pt idx="207">
                        <c:v>4.6500000000000004</c:v>
                      </c:pt>
                      <c:pt idx="208">
                        <c:v>4.8099999999999996</c:v>
                      </c:pt>
                      <c:pt idx="209">
                        <c:v>4.91</c:v>
                      </c:pt>
                      <c:pt idx="210">
                        <c:v>5</c:v>
                      </c:pt>
                      <c:pt idx="211">
                        <c:v>5.0199999999999996</c:v>
                      </c:pt>
                      <c:pt idx="212">
                        <c:v>5</c:v>
                      </c:pt>
                      <c:pt idx="213">
                        <c:v>4.9800000000000004</c:v>
                      </c:pt>
                      <c:pt idx="214">
                        <c:v>5.0199999999999996</c:v>
                      </c:pt>
                      <c:pt idx="215">
                        <c:v>5.17</c:v>
                      </c:pt>
                      <c:pt idx="216">
                        <c:v>5.47</c:v>
                      </c:pt>
                      <c:pt idx="217">
                        <c:v>5.58</c:v>
                      </c:pt>
                      <c:pt idx="218">
                        <c:v>5.78</c:v>
                      </c:pt>
                      <c:pt idx="219">
                        <c:v>5.81</c:v>
                      </c:pt>
                      <c:pt idx="220">
                        <c:v>5.84</c:v>
                      </c:pt>
                      <c:pt idx="221">
                        <c:v>5.9</c:v>
                      </c:pt>
                      <c:pt idx="222">
                        <c:v>6</c:v>
                      </c:pt>
                      <c:pt idx="223">
                        <c:v>6.05</c:v>
                      </c:pt>
                      <c:pt idx="224">
                        <c:v>6.04</c:v>
                      </c:pt>
                      <c:pt idx="225">
                        <c:v>6.01</c:v>
                      </c:pt>
                      <c:pt idx="226">
                        <c:v>6.03</c:v>
                      </c:pt>
                      <c:pt idx="227">
                        <c:v>6.06</c:v>
                      </c:pt>
                      <c:pt idx="228">
                        <c:v>6.1</c:v>
                      </c:pt>
                      <c:pt idx="229">
                        <c:v>6.12</c:v>
                      </c:pt>
                      <c:pt idx="230">
                        <c:v>6.14</c:v>
                      </c:pt>
                      <c:pt idx="231">
                        <c:v>6.24</c:v>
                      </c:pt>
                      <c:pt idx="232">
                        <c:v>6.3</c:v>
                      </c:pt>
                      <c:pt idx="233">
                        <c:v>6.42</c:v>
                      </c:pt>
                      <c:pt idx="234">
                        <c:v>6.47</c:v>
                      </c:pt>
                      <c:pt idx="235">
                        <c:v>6.52</c:v>
                      </c:pt>
                      <c:pt idx="236">
                        <c:v>6.56</c:v>
                      </c:pt>
                      <c:pt idx="237">
                        <c:v>6.57</c:v>
                      </c:pt>
                      <c:pt idx="238">
                        <c:v>6.61</c:v>
                      </c:pt>
                      <c:pt idx="239">
                        <c:v>6.59</c:v>
                      </c:pt>
                      <c:pt idx="240">
                        <c:v>6.6</c:v>
                      </c:pt>
                      <c:pt idx="241">
                        <c:v>6.6</c:v>
                      </c:pt>
                      <c:pt idx="242">
                        <c:v>6.63</c:v>
                      </c:pt>
                      <c:pt idx="243">
                        <c:v>6.65</c:v>
                      </c:pt>
                      <c:pt idx="244">
                        <c:v>6.66</c:v>
                      </c:pt>
                      <c:pt idx="245">
                        <c:v>6.66</c:v>
                      </c:pt>
                      <c:pt idx="246">
                        <c:v>6.66</c:v>
                      </c:pt>
                      <c:pt idx="247">
                        <c:v>6.66</c:v>
                      </c:pt>
                      <c:pt idx="248">
                        <c:v>6.68</c:v>
                      </c:pt>
                      <c:pt idx="249">
                        <c:v>6.7</c:v>
                      </c:pt>
                      <c:pt idx="250">
                        <c:v>6.66</c:v>
                      </c:pt>
                      <c:pt idx="251">
                        <c:v>6.68</c:v>
                      </c:pt>
                      <c:pt idx="252">
                        <c:v>6.7</c:v>
                      </c:pt>
                      <c:pt idx="253">
                        <c:v>6.7</c:v>
                      </c:pt>
                      <c:pt idx="254">
                        <c:v>6.76</c:v>
                      </c:pt>
                      <c:pt idx="255">
                        <c:v>6.78</c:v>
                      </c:pt>
                      <c:pt idx="256">
                        <c:v>6.84</c:v>
                      </c:pt>
                      <c:pt idx="257">
                        <c:v>6.87</c:v>
                      </c:pt>
                      <c:pt idx="258">
                        <c:v>6.9</c:v>
                      </c:pt>
                      <c:pt idx="259">
                        <c:v>6.95</c:v>
                      </c:pt>
                      <c:pt idx="260">
                        <c:v>6.98</c:v>
                      </c:pt>
                      <c:pt idx="261">
                        <c:v>6.98</c:v>
                      </c:pt>
                      <c:pt idx="262">
                        <c:v>7</c:v>
                      </c:pt>
                      <c:pt idx="263">
                        <c:v>7.02</c:v>
                      </c:pt>
                      <c:pt idx="264">
                        <c:v>7</c:v>
                      </c:pt>
                      <c:pt idx="265">
                        <c:v>6.97</c:v>
                      </c:pt>
                      <c:pt idx="266">
                        <c:v>6.94</c:v>
                      </c:pt>
                      <c:pt idx="267">
                        <c:v>6.91</c:v>
                      </c:pt>
                      <c:pt idx="268">
                        <c:v>6.96</c:v>
                      </c:pt>
                      <c:pt idx="269">
                        <c:v>6.88</c:v>
                      </c:pt>
                      <c:pt idx="270">
                        <c:v>6.85</c:v>
                      </c:pt>
                      <c:pt idx="271">
                        <c:v>6.9</c:v>
                      </c:pt>
                      <c:pt idx="272">
                        <c:v>6.9</c:v>
                      </c:pt>
                      <c:pt idx="273">
                        <c:v>6.9</c:v>
                      </c:pt>
                      <c:pt idx="274">
                        <c:v>6.88</c:v>
                      </c:pt>
                      <c:pt idx="275">
                        <c:v>6.88</c:v>
                      </c:pt>
                      <c:pt idx="276">
                        <c:v>6.85</c:v>
                      </c:pt>
                      <c:pt idx="277">
                        <c:v>6.8</c:v>
                      </c:pt>
                      <c:pt idx="278">
                        <c:v>6.81</c:v>
                      </c:pt>
                      <c:pt idx="279">
                        <c:v>6.84</c:v>
                      </c:pt>
                      <c:pt idx="280">
                        <c:v>6.92</c:v>
                      </c:pt>
                      <c:pt idx="281">
                        <c:v>6.98</c:v>
                      </c:pt>
                      <c:pt idx="282">
                        <c:v>7</c:v>
                      </c:pt>
                      <c:pt idx="283">
                        <c:v>7.02</c:v>
                      </c:pt>
                      <c:pt idx="284">
                        <c:v>7.12</c:v>
                      </c:pt>
                      <c:pt idx="285">
                        <c:v>7.15</c:v>
                      </c:pt>
                      <c:pt idx="286">
                        <c:v>7.22</c:v>
                      </c:pt>
                      <c:pt idx="287">
                        <c:v>7.24</c:v>
                      </c:pt>
                      <c:pt idx="288">
                        <c:v>7.32</c:v>
                      </c:pt>
                      <c:pt idx="289">
                        <c:v>7.35</c:v>
                      </c:pt>
                      <c:pt idx="290">
                        <c:v>7.4</c:v>
                      </c:pt>
                      <c:pt idx="291">
                        <c:v>7.43</c:v>
                      </c:pt>
                      <c:pt idx="292">
                        <c:v>7.46</c:v>
                      </c:pt>
                      <c:pt idx="293">
                        <c:v>7.5</c:v>
                      </c:pt>
                      <c:pt idx="294">
                        <c:v>7.53</c:v>
                      </c:pt>
                      <c:pt idx="295">
                        <c:v>7.57</c:v>
                      </c:pt>
                      <c:pt idx="296">
                        <c:v>7.57</c:v>
                      </c:pt>
                      <c:pt idx="297">
                        <c:v>7.58</c:v>
                      </c:pt>
                      <c:pt idx="298">
                        <c:v>7.6</c:v>
                      </c:pt>
                      <c:pt idx="299">
                        <c:v>7.66</c:v>
                      </c:pt>
                      <c:pt idx="300">
                        <c:v>7.66</c:v>
                      </c:pt>
                      <c:pt idx="301">
                        <c:v>7.69</c:v>
                      </c:pt>
                      <c:pt idx="302">
                        <c:v>7.69</c:v>
                      </c:pt>
                      <c:pt idx="303">
                        <c:v>7.69</c:v>
                      </c:pt>
                      <c:pt idx="304">
                        <c:v>7.72</c:v>
                      </c:pt>
                      <c:pt idx="305">
                        <c:v>7.78</c:v>
                      </c:pt>
                      <c:pt idx="306">
                        <c:v>7.8</c:v>
                      </c:pt>
                      <c:pt idx="307">
                        <c:v>7.82</c:v>
                      </c:pt>
                      <c:pt idx="308">
                        <c:v>7.86</c:v>
                      </c:pt>
                      <c:pt idx="309">
                        <c:v>7.8</c:v>
                      </c:pt>
                      <c:pt idx="310">
                        <c:v>7.82</c:v>
                      </c:pt>
                      <c:pt idx="311">
                        <c:v>7.86</c:v>
                      </c:pt>
                      <c:pt idx="312">
                        <c:v>7.86</c:v>
                      </c:pt>
                      <c:pt idx="313">
                        <c:v>7.87</c:v>
                      </c:pt>
                      <c:pt idx="314">
                        <c:v>7.87</c:v>
                      </c:pt>
                      <c:pt idx="315">
                        <c:v>7.88</c:v>
                      </c:pt>
                      <c:pt idx="316">
                        <c:v>7.83</c:v>
                      </c:pt>
                      <c:pt idx="317">
                        <c:v>7.84</c:v>
                      </c:pt>
                      <c:pt idx="318">
                        <c:v>7.86</c:v>
                      </c:pt>
                      <c:pt idx="319">
                        <c:v>7.84</c:v>
                      </c:pt>
                      <c:pt idx="320">
                        <c:v>7.8</c:v>
                      </c:pt>
                      <c:pt idx="321">
                        <c:v>7.8</c:v>
                      </c:pt>
                      <c:pt idx="322">
                        <c:v>7.84</c:v>
                      </c:pt>
                      <c:pt idx="323">
                        <c:v>7.85</c:v>
                      </c:pt>
                      <c:pt idx="324">
                        <c:v>7.84</c:v>
                      </c:pt>
                      <c:pt idx="325">
                        <c:v>7.82</c:v>
                      </c:pt>
                      <c:pt idx="326">
                        <c:v>7.8</c:v>
                      </c:pt>
                      <c:pt idx="327">
                        <c:v>7.74</c:v>
                      </c:pt>
                      <c:pt idx="328">
                        <c:v>7.72</c:v>
                      </c:pt>
                      <c:pt idx="329">
                        <c:v>7.7</c:v>
                      </c:pt>
                      <c:pt idx="330">
                        <c:v>7.62</c:v>
                      </c:pt>
                      <c:pt idx="331">
                        <c:v>7.6</c:v>
                      </c:pt>
                      <c:pt idx="332">
                        <c:v>7.52</c:v>
                      </c:pt>
                      <c:pt idx="333">
                        <c:v>7.45</c:v>
                      </c:pt>
                      <c:pt idx="334">
                        <c:v>7.35</c:v>
                      </c:pt>
                      <c:pt idx="335">
                        <c:v>7.3</c:v>
                      </c:pt>
                      <c:pt idx="336">
                        <c:v>7.25</c:v>
                      </c:pt>
                      <c:pt idx="337">
                        <c:v>7.18</c:v>
                      </c:pt>
                      <c:pt idx="338">
                        <c:v>7.08</c:v>
                      </c:pt>
                      <c:pt idx="339">
                        <c:v>7.04</c:v>
                      </c:pt>
                      <c:pt idx="340">
                        <c:v>7</c:v>
                      </c:pt>
                      <c:pt idx="341">
                        <c:v>6.96</c:v>
                      </c:pt>
                      <c:pt idx="342">
                        <c:v>6.9</c:v>
                      </c:pt>
                      <c:pt idx="343">
                        <c:v>6.96</c:v>
                      </c:pt>
                      <c:pt idx="344">
                        <c:v>6.95</c:v>
                      </c:pt>
                      <c:pt idx="345">
                        <c:v>6.93</c:v>
                      </c:pt>
                      <c:pt idx="346">
                        <c:v>6.81</c:v>
                      </c:pt>
                      <c:pt idx="347">
                        <c:v>6.78</c:v>
                      </c:pt>
                      <c:pt idx="348">
                        <c:v>6.75</c:v>
                      </c:pt>
                      <c:pt idx="349">
                        <c:v>6.69</c:v>
                      </c:pt>
                      <c:pt idx="350">
                        <c:v>6.7</c:v>
                      </c:pt>
                      <c:pt idx="351">
                        <c:v>6.68</c:v>
                      </c:pt>
                      <c:pt idx="352">
                        <c:v>6.67</c:v>
                      </c:pt>
                      <c:pt idx="353">
                        <c:v>6.58</c:v>
                      </c:pt>
                      <c:pt idx="354">
                        <c:v>6.54</c:v>
                      </c:pt>
                      <c:pt idx="355">
                        <c:v>6.53</c:v>
                      </c:pt>
                      <c:pt idx="356">
                        <c:v>6.5</c:v>
                      </c:pt>
                      <c:pt idx="357">
                        <c:v>6.4</c:v>
                      </c:pt>
                      <c:pt idx="358">
                        <c:v>6.37</c:v>
                      </c:pt>
                      <c:pt idx="359">
                        <c:v>6.2</c:v>
                      </c:pt>
                      <c:pt idx="360">
                        <c:v>6.13</c:v>
                      </c:pt>
                      <c:pt idx="361">
                        <c:v>6.09</c:v>
                      </c:pt>
                      <c:pt idx="362">
                        <c:v>6.12</c:v>
                      </c:pt>
                      <c:pt idx="363">
                        <c:v>6.11</c:v>
                      </c:pt>
                      <c:pt idx="364">
                        <c:v>6.08</c:v>
                      </c:pt>
                      <c:pt idx="365">
                        <c:v>6.07</c:v>
                      </c:pt>
                      <c:pt idx="366">
                        <c:v>6.02</c:v>
                      </c:pt>
                      <c:pt idx="367">
                        <c:v>5.95</c:v>
                      </c:pt>
                      <c:pt idx="368">
                        <c:v>5.88</c:v>
                      </c:pt>
                      <c:pt idx="369">
                        <c:v>5.82</c:v>
                      </c:pt>
                      <c:pt idx="370">
                        <c:v>5.84</c:v>
                      </c:pt>
                      <c:pt idx="371">
                        <c:v>5.87</c:v>
                      </c:pt>
                      <c:pt idx="372">
                        <c:v>5.9</c:v>
                      </c:pt>
                      <c:pt idx="373">
                        <c:v>5.89</c:v>
                      </c:pt>
                      <c:pt idx="374">
                        <c:v>5.86</c:v>
                      </c:pt>
                      <c:pt idx="375">
                        <c:v>5.88</c:v>
                      </c:pt>
                      <c:pt idx="376">
                        <c:v>5.9</c:v>
                      </c:pt>
                      <c:pt idx="377">
                        <c:v>5.91</c:v>
                      </c:pt>
                      <c:pt idx="378">
                        <c:v>5.92</c:v>
                      </c:pt>
                      <c:pt idx="379">
                        <c:v>5.94</c:v>
                      </c:pt>
                      <c:pt idx="380">
                        <c:v>5.9</c:v>
                      </c:pt>
                      <c:pt idx="381">
                        <c:v>5.88</c:v>
                      </c:pt>
                      <c:pt idx="382">
                        <c:v>5.92</c:v>
                      </c:pt>
                      <c:pt idx="383">
                        <c:v>5.94</c:v>
                      </c:pt>
                      <c:pt idx="384">
                        <c:v>6.02</c:v>
                      </c:pt>
                      <c:pt idx="385">
                        <c:v>6.04</c:v>
                      </c:pt>
                      <c:pt idx="386">
                        <c:v>6.06</c:v>
                      </c:pt>
                      <c:pt idx="387">
                        <c:v>6.09</c:v>
                      </c:pt>
                      <c:pt idx="388">
                        <c:v>6.06</c:v>
                      </c:pt>
                      <c:pt idx="389">
                        <c:v>6.04</c:v>
                      </c:pt>
                      <c:pt idx="390">
                        <c:v>6.06</c:v>
                      </c:pt>
                      <c:pt idx="391">
                        <c:v>6.08</c:v>
                      </c:pt>
                      <c:pt idx="392">
                        <c:v>6.1</c:v>
                      </c:pt>
                      <c:pt idx="393">
                        <c:v>6.14</c:v>
                      </c:pt>
                      <c:pt idx="394">
                        <c:v>6.2</c:v>
                      </c:pt>
                      <c:pt idx="395">
                        <c:v>6.22</c:v>
                      </c:pt>
                      <c:pt idx="396">
                        <c:v>6.21</c:v>
                      </c:pt>
                      <c:pt idx="397">
                        <c:v>6.21</c:v>
                      </c:pt>
                      <c:pt idx="398">
                        <c:v>6.22</c:v>
                      </c:pt>
                      <c:pt idx="399">
                        <c:v>6.23</c:v>
                      </c:pt>
                      <c:pt idx="400">
                        <c:v>6.24</c:v>
                      </c:pt>
                      <c:pt idx="401">
                        <c:v>6.26</c:v>
                      </c:pt>
                      <c:pt idx="402">
                        <c:v>6.23</c:v>
                      </c:pt>
                      <c:pt idx="403">
                        <c:v>6.2</c:v>
                      </c:pt>
                      <c:pt idx="404">
                        <c:v>6.19</c:v>
                      </c:pt>
                      <c:pt idx="405">
                        <c:v>6.17</c:v>
                      </c:pt>
                      <c:pt idx="406">
                        <c:v>6.16</c:v>
                      </c:pt>
                      <c:pt idx="407">
                        <c:v>6.21</c:v>
                      </c:pt>
                      <c:pt idx="408">
                        <c:v>6.22</c:v>
                      </c:pt>
                      <c:pt idx="409">
                        <c:v>6.2</c:v>
                      </c:pt>
                      <c:pt idx="410">
                        <c:v>6.21</c:v>
                      </c:pt>
                      <c:pt idx="411">
                        <c:v>6.22</c:v>
                      </c:pt>
                      <c:pt idx="412">
                        <c:v>6.24</c:v>
                      </c:pt>
                      <c:pt idx="413">
                        <c:v>6.26</c:v>
                      </c:pt>
                      <c:pt idx="414">
                        <c:v>6.28</c:v>
                      </c:pt>
                      <c:pt idx="415">
                        <c:v>6.26</c:v>
                      </c:pt>
                      <c:pt idx="416">
                        <c:v>6.26</c:v>
                      </c:pt>
                      <c:pt idx="417">
                        <c:v>6.23</c:v>
                      </c:pt>
                      <c:pt idx="418">
                        <c:v>6.18</c:v>
                      </c:pt>
                      <c:pt idx="419">
                        <c:v>6.18</c:v>
                      </c:pt>
                      <c:pt idx="420">
                        <c:v>6.2</c:v>
                      </c:pt>
                      <c:pt idx="421">
                        <c:v>6.22</c:v>
                      </c:pt>
                      <c:pt idx="422">
                        <c:v>6.2</c:v>
                      </c:pt>
                      <c:pt idx="423">
                        <c:v>6.2</c:v>
                      </c:pt>
                      <c:pt idx="424">
                        <c:v>6.16</c:v>
                      </c:pt>
                      <c:pt idx="425">
                        <c:v>6.14</c:v>
                      </c:pt>
                      <c:pt idx="426">
                        <c:v>6.09</c:v>
                      </c:pt>
                      <c:pt idx="427">
                        <c:v>6.08</c:v>
                      </c:pt>
                      <c:pt idx="428">
                        <c:v>6.07</c:v>
                      </c:pt>
                      <c:pt idx="429">
                        <c:v>6.06</c:v>
                      </c:pt>
                      <c:pt idx="430">
                        <c:v>6.05</c:v>
                      </c:pt>
                      <c:pt idx="431">
                        <c:v>6.04</c:v>
                      </c:pt>
                      <c:pt idx="432">
                        <c:v>6.1</c:v>
                      </c:pt>
                      <c:pt idx="433">
                        <c:v>6.1</c:v>
                      </c:pt>
                      <c:pt idx="434">
                        <c:v>6.08</c:v>
                      </c:pt>
                      <c:pt idx="435">
                        <c:v>6.02</c:v>
                      </c:pt>
                      <c:pt idx="436">
                        <c:v>6.05</c:v>
                      </c:pt>
                      <c:pt idx="437">
                        <c:v>6</c:v>
                      </c:pt>
                      <c:pt idx="438">
                        <c:v>5.9</c:v>
                      </c:pt>
                      <c:pt idx="439">
                        <c:v>5.88</c:v>
                      </c:pt>
                      <c:pt idx="440">
                        <c:v>5.86</c:v>
                      </c:pt>
                      <c:pt idx="441">
                        <c:v>5.96</c:v>
                      </c:pt>
                      <c:pt idx="442">
                        <c:v>6</c:v>
                      </c:pt>
                      <c:pt idx="443">
                        <c:v>5.98</c:v>
                      </c:pt>
                      <c:pt idx="444">
                        <c:v>5.97</c:v>
                      </c:pt>
                      <c:pt idx="445">
                        <c:v>5.96</c:v>
                      </c:pt>
                      <c:pt idx="446">
                        <c:v>5.88</c:v>
                      </c:pt>
                      <c:pt idx="447">
                        <c:v>5.83</c:v>
                      </c:pt>
                      <c:pt idx="448">
                        <c:v>5.76</c:v>
                      </c:pt>
                      <c:pt idx="449">
                        <c:v>5.73</c:v>
                      </c:pt>
                      <c:pt idx="450">
                        <c:v>5.76</c:v>
                      </c:pt>
                      <c:pt idx="451">
                        <c:v>5.7</c:v>
                      </c:pt>
                      <c:pt idx="452">
                        <c:v>5.7</c:v>
                      </c:pt>
                      <c:pt idx="453">
                        <c:v>5.65</c:v>
                      </c:pt>
                      <c:pt idx="454">
                        <c:v>5.58</c:v>
                      </c:pt>
                      <c:pt idx="455">
                        <c:v>5.56</c:v>
                      </c:pt>
                      <c:pt idx="456">
                        <c:v>5.4</c:v>
                      </c:pt>
                      <c:pt idx="457">
                        <c:v>5.38</c:v>
                      </c:pt>
                      <c:pt idx="458">
                        <c:v>5.32</c:v>
                      </c:pt>
                      <c:pt idx="459">
                        <c:v>5.32</c:v>
                      </c:pt>
                      <c:pt idx="460">
                        <c:v>5.32</c:v>
                      </c:pt>
                      <c:pt idx="461">
                        <c:v>5.36</c:v>
                      </c:pt>
                      <c:pt idx="462">
                        <c:v>5.38</c:v>
                      </c:pt>
                      <c:pt idx="463">
                        <c:v>5.36</c:v>
                      </c:pt>
                      <c:pt idx="464">
                        <c:v>5.28</c:v>
                      </c:pt>
                      <c:pt idx="465">
                        <c:v>5.27</c:v>
                      </c:pt>
                      <c:pt idx="466">
                        <c:v>5.26</c:v>
                      </c:pt>
                      <c:pt idx="467">
                        <c:v>5.28</c:v>
                      </c:pt>
                      <c:pt idx="468">
                        <c:v>5.24</c:v>
                      </c:pt>
                      <c:pt idx="469">
                        <c:v>5.22</c:v>
                      </c:pt>
                      <c:pt idx="470">
                        <c:v>5.21</c:v>
                      </c:pt>
                      <c:pt idx="471">
                        <c:v>5.2</c:v>
                      </c:pt>
                      <c:pt idx="472">
                        <c:v>5.3</c:v>
                      </c:pt>
                      <c:pt idx="473">
                        <c:v>5.36</c:v>
                      </c:pt>
                      <c:pt idx="474">
                        <c:v>5.4</c:v>
                      </c:pt>
                      <c:pt idx="475">
                        <c:v>5.32</c:v>
                      </c:pt>
                      <c:pt idx="476">
                        <c:v>5.26</c:v>
                      </c:pt>
                      <c:pt idx="477">
                        <c:v>5.26</c:v>
                      </c:pt>
                      <c:pt idx="478">
                        <c:v>5.27</c:v>
                      </c:pt>
                      <c:pt idx="479">
                        <c:v>5.3</c:v>
                      </c:pt>
                      <c:pt idx="480">
                        <c:v>5.28</c:v>
                      </c:pt>
                      <c:pt idx="481">
                        <c:v>5.32</c:v>
                      </c:pt>
                      <c:pt idx="482">
                        <c:v>5.37</c:v>
                      </c:pt>
                      <c:pt idx="483">
                        <c:v>5.4</c:v>
                      </c:pt>
                      <c:pt idx="484">
                        <c:v>5.45</c:v>
                      </c:pt>
                      <c:pt idx="485">
                        <c:v>5.54</c:v>
                      </c:pt>
                      <c:pt idx="486">
                        <c:v>5.58</c:v>
                      </c:pt>
                      <c:pt idx="487">
                        <c:v>5.54</c:v>
                      </c:pt>
                      <c:pt idx="488">
                        <c:v>5.52</c:v>
                      </c:pt>
                      <c:pt idx="489">
                        <c:v>5.5</c:v>
                      </c:pt>
                      <c:pt idx="490">
                        <c:v>5.54</c:v>
                      </c:pt>
                      <c:pt idx="491">
                        <c:v>5.57</c:v>
                      </c:pt>
                      <c:pt idx="492">
                        <c:v>5.64</c:v>
                      </c:pt>
                      <c:pt idx="493">
                        <c:v>5.66</c:v>
                      </c:pt>
                      <c:pt idx="494">
                        <c:v>5.69</c:v>
                      </c:pt>
                      <c:pt idx="495">
                        <c:v>5.71</c:v>
                      </c:pt>
                      <c:pt idx="496">
                        <c:v>5.66</c:v>
                      </c:pt>
                      <c:pt idx="497">
                        <c:v>5.65</c:v>
                      </c:pt>
                      <c:pt idx="498">
                        <c:v>5.62</c:v>
                      </c:pt>
                      <c:pt idx="499">
                        <c:v>5.59</c:v>
                      </c:pt>
                      <c:pt idx="500">
                        <c:v>5.58</c:v>
                      </c:pt>
                      <c:pt idx="501">
                        <c:v>5.6</c:v>
                      </c:pt>
                      <c:pt idx="502">
                        <c:v>5.71</c:v>
                      </c:pt>
                      <c:pt idx="503">
                        <c:v>5.82</c:v>
                      </c:pt>
                      <c:pt idx="504">
                        <c:v>5.88</c:v>
                      </c:pt>
                      <c:pt idx="505">
                        <c:v>5.88</c:v>
                      </c:pt>
                      <c:pt idx="506">
                        <c:v>5.87</c:v>
                      </c:pt>
                      <c:pt idx="507">
                        <c:v>5.95</c:v>
                      </c:pt>
                      <c:pt idx="508">
                        <c:v>6.04</c:v>
                      </c:pt>
                      <c:pt idx="509">
                        <c:v>6.05</c:v>
                      </c:pt>
                      <c:pt idx="510">
                        <c:v>6.31</c:v>
                      </c:pt>
                      <c:pt idx="511">
                        <c:v>6.38</c:v>
                      </c:pt>
                      <c:pt idx="512">
                        <c:v>6.47</c:v>
                      </c:pt>
                      <c:pt idx="513">
                        <c:v>6.56</c:v>
                      </c:pt>
                      <c:pt idx="514">
                        <c:v>6.65</c:v>
                      </c:pt>
                      <c:pt idx="515">
                        <c:v>6.7</c:v>
                      </c:pt>
                      <c:pt idx="516">
                        <c:v>6.68</c:v>
                      </c:pt>
                      <c:pt idx="517">
                        <c:v>6.69</c:v>
                      </c:pt>
                      <c:pt idx="518">
                        <c:v>6.7</c:v>
                      </c:pt>
                      <c:pt idx="519">
                        <c:v>6.76</c:v>
                      </c:pt>
                      <c:pt idx="520">
                        <c:v>6.78</c:v>
                      </c:pt>
                      <c:pt idx="521">
                        <c:v>6.72</c:v>
                      </c:pt>
                      <c:pt idx="522">
                        <c:v>6.7</c:v>
                      </c:pt>
                      <c:pt idx="523">
                        <c:v>6.7</c:v>
                      </c:pt>
                      <c:pt idx="524">
                        <c:v>6.73</c:v>
                      </c:pt>
                      <c:pt idx="525">
                        <c:v>6.74</c:v>
                      </c:pt>
                      <c:pt idx="526">
                        <c:v>6.78</c:v>
                      </c:pt>
                      <c:pt idx="527">
                        <c:v>6.75</c:v>
                      </c:pt>
                      <c:pt idx="528">
                        <c:v>6.69</c:v>
                      </c:pt>
                      <c:pt idx="529">
                        <c:v>6.72</c:v>
                      </c:pt>
                      <c:pt idx="530">
                        <c:v>6.76</c:v>
                      </c:pt>
                      <c:pt idx="531">
                        <c:v>6.8</c:v>
                      </c:pt>
                      <c:pt idx="532">
                        <c:v>6.84</c:v>
                      </c:pt>
                      <c:pt idx="533">
                        <c:v>6.85</c:v>
                      </c:pt>
                      <c:pt idx="534">
                        <c:v>6.86</c:v>
                      </c:pt>
                      <c:pt idx="535">
                        <c:v>6.88</c:v>
                      </c:pt>
                      <c:pt idx="536">
                        <c:v>6.8</c:v>
                      </c:pt>
                      <c:pt idx="537">
                        <c:v>6.82</c:v>
                      </c:pt>
                      <c:pt idx="538">
                        <c:v>6.84</c:v>
                      </c:pt>
                      <c:pt idx="539">
                        <c:v>6.85</c:v>
                      </c:pt>
                      <c:pt idx="540">
                        <c:v>6.86</c:v>
                      </c:pt>
                      <c:pt idx="541">
                        <c:v>6.87</c:v>
                      </c:pt>
                      <c:pt idx="542">
                        <c:v>6.82</c:v>
                      </c:pt>
                      <c:pt idx="543">
                        <c:v>6.82</c:v>
                      </c:pt>
                      <c:pt idx="544">
                        <c:v>6.83</c:v>
                      </c:pt>
                      <c:pt idx="545">
                        <c:v>6.88</c:v>
                      </c:pt>
                      <c:pt idx="546">
                        <c:v>6.9</c:v>
                      </c:pt>
                      <c:pt idx="547">
                        <c:v>6.96</c:v>
                      </c:pt>
                      <c:pt idx="548">
                        <c:v>6.98</c:v>
                      </c:pt>
                      <c:pt idx="549">
                        <c:v>6.99</c:v>
                      </c:pt>
                      <c:pt idx="550">
                        <c:v>7</c:v>
                      </c:pt>
                      <c:pt idx="551">
                        <c:v>7.02</c:v>
                      </c:pt>
                      <c:pt idx="552">
                        <c:v>7.03</c:v>
                      </c:pt>
                      <c:pt idx="553">
                        <c:v>7.04</c:v>
                      </c:pt>
                      <c:pt idx="554">
                        <c:v>7.07</c:v>
                      </c:pt>
                      <c:pt idx="555">
                        <c:v>7.08</c:v>
                      </c:pt>
                      <c:pt idx="556">
                        <c:v>7.09</c:v>
                      </c:pt>
                      <c:pt idx="557">
                        <c:v>7.06</c:v>
                      </c:pt>
                      <c:pt idx="558">
                        <c:v>7.04</c:v>
                      </c:pt>
                      <c:pt idx="559">
                        <c:v>7.04</c:v>
                      </c:pt>
                      <c:pt idx="560">
                        <c:v>7.07</c:v>
                      </c:pt>
                      <c:pt idx="561">
                        <c:v>7.06</c:v>
                      </c:pt>
                      <c:pt idx="562">
                        <c:v>7.1</c:v>
                      </c:pt>
                      <c:pt idx="563">
                        <c:v>7.13</c:v>
                      </c:pt>
                      <c:pt idx="564">
                        <c:v>7.16</c:v>
                      </c:pt>
                      <c:pt idx="565">
                        <c:v>7.17</c:v>
                      </c:pt>
                      <c:pt idx="566">
                        <c:v>7.2</c:v>
                      </c:pt>
                      <c:pt idx="567">
                        <c:v>7.26</c:v>
                      </c:pt>
                      <c:pt idx="568">
                        <c:v>7.3</c:v>
                      </c:pt>
                      <c:pt idx="569">
                        <c:v>7.32</c:v>
                      </c:pt>
                      <c:pt idx="570">
                        <c:v>7.36</c:v>
                      </c:pt>
                      <c:pt idx="571">
                        <c:v>7.37</c:v>
                      </c:pt>
                      <c:pt idx="572">
                        <c:v>7.4</c:v>
                      </c:pt>
                      <c:pt idx="573">
                        <c:v>7.38</c:v>
                      </c:pt>
                      <c:pt idx="574">
                        <c:v>7.35</c:v>
                      </c:pt>
                      <c:pt idx="575">
                        <c:v>7.36</c:v>
                      </c:pt>
                      <c:pt idx="576">
                        <c:v>7.37</c:v>
                      </c:pt>
                      <c:pt idx="577">
                        <c:v>7.36</c:v>
                      </c:pt>
                      <c:pt idx="578">
                        <c:v>7.34</c:v>
                      </c:pt>
                      <c:pt idx="579">
                        <c:v>7.33</c:v>
                      </c:pt>
                      <c:pt idx="580">
                        <c:v>7.36</c:v>
                      </c:pt>
                      <c:pt idx="581">
                        <c:v>7.36</c:v>
                      </c:pt>
                      <c:pt idx="582">
                        <c:v>7.3</c:v>
                      </c:pt>
                      <c:pt idx="583">
                        <c:v>7.32</c:v>
                      </c:pt>
                      <c:pt idx="584">
                        <c:v>7.32</c:v>
                      </c:pt>
                      <c:pt idx="585">
                        <c:v>7.34</c:v>
                      </c:pt>
                      <c:pt idx="586">
                        <c:v>7.4</c:v>
                      </c:pt>
                      <c:pt idx="587">
                        <c:v>7.42</c:v>
                      </c:pt>
                      <c:pt idx="588">
                        <c:v>7.45</c:v>
                      </c:pt>
                      <c:pt idx="589">
                        <c:v>7.48</c:v>
                      </c:pt>
                      <c:pt idx="590">
                        <c:v>7.53</c:v>
                      </c:pt>
                      <c:pt idx="591">
                        <c:v>7.55</c:v>
                      </c:pt>
                      <c:pt idx="592">
                        <c:v>7.56</c:v>
                      </c:pt>
                      <c:pt idx="593">
                        <c:v>7.67</c:v>
                      </c:pt>
                      <c:pt idx="594">
                        <c:v>7.68</c:v>
                      </c:pt>
                      <c:pt idx="595">
                        <c:v>7.7</c:v>
                      </c:pt>
                      <c:pt idx="596">
                        <c:v>7.74</c:v>
                      </c:pt>
                      <c:pt idx="597">
                        <c:v>7.72</c:v>
                      </c:pt>
                      <c:pt idx="598">
                        <c:v>7.78</c:v>
                      </c:pt>
                      <c:pt idx="599">
                        <c:v>7.8</c:v>
                      </c:pt>
                      <c:pt idx="600">
                        <c:v>7.83</c:v>
                      </c:pt>
                      <c:pt idx="601">
                        <c:v>7.9</c:v>
                      </c:pt>
                      <c:pt idx="602">
                        <c:v>7.93</c:v>
                      </c:pt>
                      <c:pt idx="603">
                        <c:v>7.95</c:v>
                      </c:pt>
                      <c:pt idx="604">
                        <c:v>7.98</c:v>
                      </c:pt>
                      <c:pt idx="605">
                        <c:v>8</c:v>
                      </c:pt>
                      <c:pt idx="606">
                        <c:v>8.0399999999999991</c:v>
                      </c:pt>
                      <c:pt idx="607">
                        <c:v>8.08</c:v>
                      </c:pt>
                      <c:pt idx="608">
                        <c:v>8.1199999999999992</c:v>
                      </c:pt>
                      <c:pt idx="609">
                        <c:v>8.15</c:v>
                      </c:pt>
                      <c:pt idx="610">
                        <c:v>8.15</c:v>
                      </c:pt>
                      <c:pt idx="611">
                        <c:v>8.18</c:v>
                      </c:pt>
                      <c:pt idx="612">
                        <c:v>8.1999999999999993</c:v>
                      </c:pt>
                      <c:pt idx="613">
                        <c:v>8.2200000000000006</c:v>
                      </c:pt>
                      <c:pt idx="614">
                        <c:v>8.26</c:v>
                      </c:pt>
                      <c:pt idx="615">
                        <c:v>8.26</c:v>
                      </c:pt>
                      <c:pt idx="616">
                        <c:v>8.3000000000000007</c:v>
                      </c:pt>
                      <c:pt idx="617">
                        <c:v>8.31</c:v>
                      </c:pt>
                      <c:pt idx="618">
                        <c:v>8.34</c:v>
                      </c:pt>
                      <c:pt idx="619">
                        <c:v>8.35</c:v>
                      </c:pt>
                      <c:pt idx="620">
                        <c:v>8.4</c:v>
                      </c:pt>
                      <c:pt idx="621">
                        <c:v>8.4</c:v>
                      </c:pt>
                      <c:pt idx="622">
                        <c:v>8.4600000000000009</c:v>
                      </c:pt>
                      <c:pt idx="623">
                        <c:v>8.4700000000000006</c:v>
                      </c:pt>
                      <c:pt idx="624">
                        <c:v>8.52</c:v>
                      </c:pt>
                      <c:pt idx="625">
                        <c:v>8.5500000000000007</c:v>
                      </c:pt>
                      <c:pt idx="626">
                        <c:v>8.59</c:v>
                      </c:pt>
                      <c:pt idx="627">
                        <c:v>8.6</c:v>
                      </c:pt>
                      <c:pt idx="628">
                        <c:v>8.61</c:v>
                      </c:pt>
                      <c:pt idx="629">
                        <c:v>8.6199999999999992</c:v>
                      </c:pt>
                      <c:pt idx="630">
                        <c:v>8.6300000000000008</c:v>
                      </c:pt>
                      <c:pt idx="631">
                        <c:v>8.66</c:v>
                      </c:pt>
                      <c:pt idx="632">
                        <c:v>8.66</c:v>
                      </c:pt>
                      <c:pt idx="633">
                        <c:v>8.67</c:v>
                      </c:pt>
                      <c:pt idx="634">
                        <c:v>8.6999999999999993</c:v>
                      </c:pt>
                      <c:pt idx="635">
                        <c:v>8.69</c:v>
                      </c:pt>
                      <c:pt idx="636">
                        <c:v>8.6999999999999993</c:v>
                      </c:pt>
                      <c:pt idx="637">
                        <c:v>8.7200000000000006</c:v>
                      </c:pt>
                      <c:pt idx="638">
                        <c:v>8.76</c:v>
                      </c:pt>
                      <c:pt idx="639">
                        <c:v>8.74</c:v>
                      </c:pt>
                      <c:pt idx="640">
                        <c:v>8.76</c:v>
                      </c:pt>
                      <c:pt idx="641">
                        <c:v>8.7799999999999994</c:v>
                      </c:pt>
                      <c:pt idx="642">
                        <c:v>8.8000000000000007</c:v>
                      </c:pt>
                      <c:pt idx="643">
                        <c:v>8.8000000000000007</c:v>
                      </c:pt>
                      <c:pt idx="644">
                        <c:v>8.81</c:v>
                      </c:pt>
                      <c:pt idx="645">
                        <c:v>8.8000000000000007</c:v>
                      </c:pt>
                      <c:pt idx="646">
                        <c:v>8.7899999999999991</c:v>
                      </c:pt>
                      <c:pt idx="647">
                        <c:v>8.74</c:v>
                      </c:pt>
                      <c:pt idx="648">
                        <c:v>8.74</c:v>
                      </c:pt>
                      <c:pt idx="649">
                        <c:v>8.73</c:v>
                      </c:pt>
                      <c:pt idx="650">
                        <c:v>8.8000000000000007</c:v>
                      </c:pt>
                      <c:pt idx="651">
                        <c:v>8.8000000000000007</c:v>
                      </c:pt>
                      <c:pt idx="652">
                        <c:v>8.81</c:v>
                      </c:pt>
                      <c:pt idx="653">
                        <c:v>8.81</c:v>
                      </c:pt>
                      <c:pt idx="654">
                        <c:v>8.8000000000000007</c:v>
                      </c:pt>
                      <c:pt idx="655">
                        <c:v>8.8000000000000007</c:v>
                      </c:pt>
                      <c:pt idx="656">
                        <c:v>8.7799999999999994</c:v>
                      </c:pt>
                      <c:pt idx="657">
                        <c:v>8.7799999999999994</c:v>
                      </c:pt>
                      <c:pt idx="658">
                        <c:v>8.8000000000000007</c:v>
                      </c:pt>
                      <c:pt idx="659">
                        <c:v>8.8000000000000007</c:v>
                      </c:pt>
                      <c:pt idx="660">
                        <c:v>8.81</c:v>
                      </c:pt>
                      <c:pt idx="661">
                        <c:v>8.7799999999999994</c:v>
                      </c:pt>
                      <c:pt idx="662">
                        <c:v>8.7799999999999994</c:v>
                      </c:pt>
                      <c:pt idx="663">
                        <c:v>8.77</c:v>
                      </c:pt>
                      <c:pt idx="664">
                        <c:v>8.7899999999999991</c:v>
                      </c:pt>
                      <c:pt idx="665">
                        <c:v>8.7899999999999991</c:v>
                      </c:pt>
                      <c:pt idx="666">
                        <c:v>8.7899999999999991</c:v>
                      </c:pt>
                      <c:pt idx="667">
                        <c:v>8.77</c:v>
                      </c:pt>
                      <c:pt idx="668">
                        <c:v>8.75</c:v>
                      </c:pt>
                      <c:pt idx="669">
                        <c:v>8.74</c:v>
                      </c:pt>
                      <c:pt idx="670">
                        <c:v>8.73</c:v>
                      </c:pt>
                      <c:pt idx="671">
                        <c:v>8.7100000000000009</c:v>
                      </c:pt>
                      <c:pt idx="672">
                        <c:v>8.69</c:v>
                      </c:pt>
                      <c:pt idx="673">
                        <c:v>8.68</c:v>
                      </c:pt>
                      <c:pt idx="674">
                        <c:v>8.65</c:v>
                      </c:pt>
                      <c:pt idx="675">
                        <c:v>8.6300000000000008</c:v>
                      </c:pt>
                      <c:pt idx="676">
                        <c:v>8.6199999999999992</c:v>
                      </c:pt>
                      <c:pt idx="677">
                        <c:v>8.6</c:v>
                      </c:pt>
                      <c:pt idx="678">
                        <c:v>8.58</c:v>
                      </c:pt>
                      <c:pt idx="679">
                        <c:v>8.56</c:v>
                      </c:pt>
                      <c:pt idx="680">
                        <c:v>8.51</c:v>
                      </c:pt>
                      <c:pt idx="681">
                        <c:v>8.5</c:v>
                      </c:pt>
                      <c:pt idx="682">
                        <c:v>8.48</c:v>
                      </c:pt>
                      <c:pt idx="683">
                        <c:v>8.4600000000000009</c:v>
                      </c:pt>
                      <c:pt idx="684">
                        <c:v>8.4</c:v>
                      </c:pt>
                      <c:pt idx="685">
                        <c:v>8.3800000000000008</c:v>
                      </c:pt>
                      <c:pt idx="686">
                        <c:v>8.34</c:v>
                      </c:pt>
                      <c:pt idx="687">
                        <c:v>8.33</c:v>
                      </c:pt>
                      <c:pt idx="688">
                        <c:v>8.32</c:v>
                      </c:pt>
                      <c:pt idx="689">
                        <c:v>8.3000000000000007</c:v>
                      </c:pt>
                      <c:pt idx="690">
                        <c:v>8.2799999999999994</c:v>
                      </c:pt>
                      <c:pt idx="691">
                        <c:v>8.2200000000000006</c:v>
                      </c:pt>
                      <c:pt idx="692">
                        <c:v>8.19</c:v>
                      </c:pt>
                      <c:pt idx="693">
                        <c:v>8.14</c:v>
                      </c:pt>
                      <c:pt idx="694">
                        <c:v>8.11</c:v>
                      </c:pt>
                      <c:pt idx="695">
                        <c:v>8.08</c:v>
                      </c:pt>
                      <c:pt idx="696">
                        <c:v>8.07</c:v>
                      </c:pt>
                      <c:pt idx="697">
                        <c:v>8.08</c:v>
                      </c:pt>
                      <c:pt idx="698">
                        <c:v>8.08</c:v>
                      </c:pt>
                      <c:pt idx="699">
                        <c:v>8.07</c:v>
                      </c:pt>
                      <c:pt idx="700">
                        <c:v>8</c:v>
                      </c:pt>
                      <c:pt idx="701">
                        <c:v>7.93</c:v>
                      </c:pt>
                      <c:pt idx="702">
                        <c:v>7.83</c:v>
                      </c:pt>
                      <c:pt idx="703">
                        <c:v>7.93</c:v>
                      </c:pt>
                      <c:pt idx="704">
                        <c:v>7.83</c:v>
                      </c:pt>
                      <c:pt idx="705">
                        <c:v>7.86</c:v>
                      </c:pt>
                      <c:pt idx="706">
                        <c:v>7.88</c:v>
                      </c:pt>
                      <c:pt idx="707">
                        <c:v>7.77</c:v>
                      </c:pt>
                      <c:pt idx="708">
                        <c:v>7.74</c:v>
                      </c:pt>
                      <c:pt idx="709">
                        <c:v>7.73</c:v>
                      </c:pt>
                      <c:pt idx="710">
                        <c:v>7.71</c:v>
                      </c:pt>
                      <c:pt idx="711">
                        <c:v>7.7</c:v>
                      </c:pt>
                      <c:pt idx="712">
                        <c:v>7.68</c:v>
                      </c:pt>
                      <c:pt idx="713">
                        <c:v>7.6</c:v>
                      </c:pt>
                      <c:pt idx="714">
                        <c:v>7.54</c:v>
                      </c:pt>
                      <c:pt idx="715">
                        <c:v>7.5</c:v>
                      </c:pt>
                      <c:pt idx="716">
                        <c:v>7.47</c:v>
                      </c:pt>
                      <c:pt idx="717">
                        <c:v>7.44</c:v>
                      </c:pt>
                      <c:pt idx="718">
                        <c:v>7.32</c:v>
                      </c:pt>
                      <c:pt idx="719">
                        <c:v>7.29</c:v>
                      </c:pt>
                      <c:pt idx="720">
                        <c:v>7.24</c:v>
                      </c:pt>
                      <c:pt idx="721">
                        <c:v>7.16</c:v>
                      </c:pt>
                      <c:pt idx="722">
                        <c:v>7.09</c:v>
                      </c:pt>
                      <c:pt idx="723">
                        <c:v>6.98</c:v>
                      </c:pt>
                      <c:pt idx="724">
                        <c:v>6.96</c:v>
                      </c:pt>
                      <c:pt idx="725">
                        <c:v>6.9</c:v>
                      </c:pt>
                      <c:pt idx="726">
                        <c:v>6.88</c:v>
                      </c:pt>
                      <c:pt idx="727">
                        <c:v>6.82</c:v>
                      </c:pt>
                      <c:pt idx="728">
                        <c:v>6.77</c:v>
                      </c:pt>
                      <c:pt idx="729">
                        <c:v>6.75</c:v>
                      </c:pt>
                      <c:pt idx="730">
                        <c:v>6.72</c:v>
                      </c:pt>
                      <c:pt idx="731">
                        <c:v>6.7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5770-4C99-9C7C-D999E558CF85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DATOS!$W$2</c15:sqref>
                        </c15:formulaRef>
                      </c:ext>
                    </c:extLst>
                    <c:strCache>
                      <c:ptCount val="1"/>
                      <c:pt idx="0">
                        <c:v>2005</c:v>
                      </c:pt>
                    </c:strCache>
                  </c:strRef>
                </c:tx>
                <c:spPr>
                  <a:ln w="1270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DATOS!$W$3:$W$734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6.68</c:v>
                      </c:pt>
                      <c:pt idx="1">
                        <c:v>6.65</c:v>
                      </c:pt>
                      <c:pt idx="2">
                        <c:v>6.3</c:v>
                      </c:pt>
                      <c:pt idx="3">
                        <c:v>6.26</c:v>
                      </c:pt>
                      <c:pt idx="4">
                        <c:v>6.14</c:v>
                      </c:pt>
                      <c:pt idx="5">
                        <c:v>6.1</c:v>
                      </c:pt>
                      <c:pt idx="6">
                        <c:v>6.04</c:v>
                      </c:pt>
                      <c:pt idx="7">
                        <c:v>6.01</c:v>
                      </c:pt>
                      <c:pt idx="8">
                        <c:v>5.98</c:v>
                      </c:pt>
                      <c:pt idx="9">
                        <c:v>5.95</c:v>
                      </c:pt>
                      <c:pt idx="10">
                        <c:v>5.94</c:v>
                      </c:pt>
                      <c:pt idx="11">
                        <c:v>5.9</c:v>
                      </c:pt>
                      <c:pt idx="12">
                        <c:v>5.86</c:v>
                      </c:pt>
                      <c:pt idx="13">
                        <c:v>5.8</c:v>
                      </c:pt>
                      <c:pt idx="14">
                        <c:v>5.79</c:v>
                      </c:pt>
                      <c:pt idx="15">
                        <c:v>5.8</c:v>
                      </c:pt>
                      <c:pt idx="16">
                        <c:v>5.84</c:v>
                      </c:pt>
                      <c:pt idx="17">
                        <c:v>5.85</c:v>
                      </c:pt>
                      <c:pt idx="18">
                        <c:v>5.96</c:v>
                      </c:pt>
                      <c:pt idx="19">
                        <c:v>5.98</c:v>
                      </c:pt>
                      <c:pt idx="20">
                        <c:v>6.05</c:v>
                      </c:pt>
                      <c:pt idx="21">
                        <c:v>6.02</c:v>
                      </c:pt>
                      <c:pt idx="22">
                        <c:v>5.98</c:v>
                      </c:pt>
                      <c:pt idx="23">
                        <c:v>6</c:v>
                      </c:pt>
                      <c:pt idx="24">
                        <c:v>5.98</c:v>
                      </c:pt>
                      <c:pt idx="25">
                        <c:v>5.94</c:v>
                      </c:pt>
                      <c:pt idx="26">
                        <c:v>5.9</c:v>
                      </c:pt>
                      <c:pt idx="27">
                        <c:v>6</c:v>
                      </c:pt>
                      <c:pt idx="28">
                        <c:v>6</c:v>
                      </c:pt>
                      <c:pt idx="29">
                        <c:v>5.98</c:v>
                      </c:pt>
                      <c:pt idx="30">
                        <c:v>5.96</c:v>
                      </c:pt>
                      <c:pt idx="31">
                        <c:v>5.93</c:v>
                      </c:pt>
                      <c:pt idx="32">
                        <c:v>6</c:v>
                      </c:pt>
                      <c:pt idx="33">
                        <c:v>6.08</c:v>
                      </c:pt>
                      <c:pt idx="34">
                        <c:v>6.18</c:v>
                      </c:pt>
                      <c:pt idx="35">
                        <c:v>6.2</c:v>
                      </c:pt>
                      <c:pt idx="36">
                        <c:v>6.24</c:v>
                      </c:pt>
                      <c:pt idx="37">
                        <c:v>6.28</c:v>
                      </c:pt>
                      <c:pt idx="38">
                        <c:v>6.18</c:v>
                      </c:pt>
                      <c:pt idx="39">
                        <c:v>6.28</c:v>
                      </c:pt>
                      <c:pt idx="40">
                        <c:v>6.26</c:v>
                      </c:pt>
                      <c:pt idx="41">
                        <c:v>6.26</c:v>
                      </c:pt>
                      <c:pt idx="42">
                        <c:v>6.18</c:v>
                      </c:pt>
                      <c:pt idx="43">
                        <c:v>6.12</c:v>
                      </c:pt>
                      <c:pt idx="44">
                        <c:v>6.06</c:v>
                      </c:pt>
                      <c:pt idx="45">
                        <c:v>5.98</c:v>
                      </c:pt>
                      <c:pt idx="46">
                        <c:v>5.94</c:v>
                      </c:pt>
                      <c:pt idx="47">
                        <c:v>5.9</c:v>
                      </c:pt>
                      <c:pt idx="48">
                        <c:v>5.86</c:v>
                      </c:pt>
                      <c:pt idx="49">
                        <c:v>5.74</c:v>
                      </c:pt>
                      <c:pt idx="50">
                        <c:v>5.76</c:v>
                      </c:pt>
                      <c:pt idx="51">
                        <c:v>5.56</c:v>
                      </c:pt>
                      <c:pt idx="52">
                        <c:v>5.53</c:v>
                      </c:pt>
                      <c:pt idx="53">
                        <c:v>5.48</c:v>
                      </c:pt>
                      <c:pt idx="54">
                        <c:v>5.49</c:v>
                      </c:pt>
                      <c:pt idx="55">
                        <c:v>5.42</c:v>
                      </c:pt>
                      <c:pt idx="56">
                        <c:v>5.4</c:v>
                      </c:pt>
                      <c:pt idx="57">
                        <c:v>5.42</c:v>
                      </c:pt>
                      <c:pt idx="58">
                        <c:v>5.38</c:v>
                      </c:pt>
                      <c:pt idx="59">
                        <c:v>5.36</c:v>
                      </c:pt>
                      <c:pt idx="60">
                        <c:v>5.22</c:v>
                      </c:pt>
                      <c:pt idx="61">
                        <c:v>5.18</c:v>
                      </c:pt>
                      <c:pt idx="62">
                        <c:v>5.12</c:v>
                      </c:pt>
                      <c:pt idx="63">
                        <c:v>5.12</c:v>
                      </c:pt>
                      <c:pt idx="64">
                        <c:v>5.18</c:v>
                      </c:pt>
                      <c:pt idx="65">
                        <c:v>5.2</c:v>
                      </c:pt>
                      <c:pt idx="66">
                        <c:v>5.28</c:v>
                      </c:pt>
                      <c:pt idx="67">
                        <c:v>5.18</c:v>
                      </c:pt>
                      <c:pt idx="68">
                        <c:v>5.29</c:v>
                      </c:pt>
                      <c:pt idx="69">
                        <c:v>5.32</c:v>
                      </c:pt>
                      <c:pt idx="70">
                        <c:v>5.35</c:v>
                      </c:pt>
                      <c:pt idx="71">
                        <c:v>5.3</c:v>
                      </c:pt>
                      <c:pt idx="72">
                        <c:v>5.26</c:v>
                      </c:pt>
                      <c:pt idx="73">
                        <c:v>5.23</c:v>
                      </c:pt>
                      <c:pt idx="74">
                        <c:v>5.19</c:v>
                      </c:pt>
                      <c:pt idx="75">
                        <c:v>5.16</c:v>
                      </c:pt>
                      <c:pt idx="76">
                        <c:v>5.0999999999999996</c:v>
                      </c:pt>
                      <c:pt idx="77">
                        <c:v>5.08</c:v>
                      </c:pt>
                      <c:pt idx="78">
                        <c:v>5.08</c:v>
                      </c:pt>
                      <c:pt idx="79">
                        <c:v>5.05</c:v>
                      </c:pt>
                      <c:pt idx="80">
                        <c:v>5.0599999999999996</c:v>
                      </c:pt>
                      <c:pt idx="81">
                        <c:v>5.16</c:v>
                      </c:pt>
                      <c:pt idx="82">
                        <c:v>5.35</c:v>
                      </c:pt>
                      <c:pt idx="83">
                        <c:v>5.5</c:v>
                      </c:pt>
                      <c:pt idx="84">
                        <c:v>5.62</c:v>
                      </c:pt>
                      <c:pt idx="85">
                        <c:v>5.7</c:v>
                      </c:pt>
                      <c:pt idx="86">
                        <c:v>5.78</c:v>
                      </c:pt>
                      <c:pt idx="87">
                        <c:v>5.9</c:v>
                      </c:pt>
                      <c:pt idx="88">
                        <c:v>6.16</c:v>
                      </c:pt>
                      <c:pt idx="89">
                        <c:v>6.18</c:v>
                      </c:pt>
                      <c:pt idx="90">
                        <c:v>6.36</c:v>
                      </c:pt>
                      <c:pt idx="91">
                        <c:v>6.36</c:v>
                      </c:pt>
                      <c:pt idx="92">
                        <c:v>6.38</c:v>
                      </c:pt>
                      <c:pt idx="93">
                        <c:v>6.4</c:v>
                      </c:pt>
                      <c:pt idx="94">
                        <c:v>6.41</c:v>
                      </c:pt>
                      <c:pt idx="95">
                        <c:v>6.42</c:v>
                      </c:pt>
                      <c:pt idx="96">
                        <c:v>6.44</c:v>
                      </c:pt>
                      <c:pt idx="97">
                        <c:v>6.48</c:v>
                      </c:pt>
                      <c:pt idx="98">
                        <c:v>6.43</c:v>
                      </c:pt>
                      <c:pt idx="99">
                        <c:v>6.36</c:v>
                      </c:pt>
                      <c:pt idx="100">
                        <c:v>6.3</c:v>
                      </c:pt>
                      <c:pt idx="101">
                        <c:v>6.24</c:v>
                      </c:pt>
                      <c:pt idx="102">
                        <c:v>6.2</c:v>
                      </c:pt>
                      <c:pt idx="103">
                        <c:v>6.13</c:v>
                      </c:pt>
                      <c:pt idx="104">
                        <c:v>6.1</c:v>
                      </c:pt>
                      <c:pt idx="105">
                        <c:v>6.05</c:v>
                      </c:pt>
                      <c:pt idx="106">
                        <c:v>6.02</c:v>
                      </c:pt>
                      <c:pt idx="107">
                        <c:v>5.98</c:v>
                      </c:pt>
                      <c:pt idx="108">
                        <c:v>5.9</c:v>
                      </c:pt>
                      <c:pt idx="109">
                        <c:v>5.86</c:v>
                      </c:pt>
                      <c:pt idx="110">
                        <c:v>5.8</c:v>
                      </c:pt>
                      <c:pt idx="111">
                        <c:v>5.74</c:v>
                      </c:pt>
                      <c:pt idx="112">
                        <c:v>5.72</c:v>
                      </c:pt>
                      <c:pt idx="113">
                        <c:v>5.68</c:v>
                      </c:pt>
                      <c:pt idx="114">
                        <c:v>5.6</c:v>
                      </c:pt>
                      <c:pt idx="115">
                        <c:v>5.5</c:v>
                      </c:pt>
                      <c:pt idx="116">
                        <c:v>5.46</c:v>
                      </c:pt>
                      <c:pt idx="117">
                        <c:v>5.35</c:v>
                      </c:pt>
                      <c:pt idx="118">
                        <c:v>5.35</c:v>
                      </c:pt>
                      <c:pt idx="119">
                        <c:v>5.35</c:v>
                      </c:pt>
                      <c:pt idx="120">
                        <c:v>5.35</c:v>
                      </c:pt>
                      <c:pt idx="121">
                        <c:v>5.37</c:v>
                      </c:pt>
                      <c:pt idx="122">
                        <c:v>5.38</c:v>
                      </c:pt>
                      <c:pt idx="123">
                        <c:v>5.28</c:v>
                      </c:pt>
                      <c:pt idx="124">
                        <c:v>5.2</c:v>
                      </c:pt>
                      <c:pt idx="125">
                        <c:v>5.18</c:v>
                      </c:pt>
                      <c:pt idx="126">
                        <c:v>5.28</c:v>
                      </c:pt>
                      <c:pt idx="127">
                        <c:v>5.4</c:v>
                      </c:pt>
                      <c:pt idx="128">
                        <c:v>5.5</c:v>
                      </c:pt>
                      <c:pt idx="129">
                        <c:v>5.51</c:v>
                      </c:pt>
                      <c:pt idx="130">
                        <c:v>5.48</c:v>
                      </c:pt>
                      <c:pt idx="131">
                        <c:v>5.41</c:v>
                      </c:pt>
                      <c:pt idx="132">
                        <c:v>5.4</c:v>
                      </c:pt>
                      <c:pt idx="133">
                        <c:v>5.5</c:v>
                      </c:pt>
                      <c:pt idx="134">
                        <c:v>5.6</c:v>
                      </c:pt>
                      <c:pt idx="135">
                        <c:v>5.7</c:v>
                      </c:pt>
                      <c:pt idx="136">
                        <c:v>5.75</c:v>
                      </c:pt>
                      <c:pt idx="137">
                        <c:v>5.74</c:v>
                      </c:pt>
                      <c:pt idx="138">
                        <c:v>5.7</c:v>
                      </c:pt>
                      <c:pt idx="139">
                        <c:v>5.64</c:v>
                      </c:pt>
                      <c:pt idx="140">
                        <c:v>5.64</c:v>
                      </c:pt>
                      <c:pt idx="141">
                        <c:v>5.62</c:v>
                      </c:pt>
                      <c:pt idx="142">
                        <c:v>5.63</c:v>
                      </c:pt>
                      <c:pt idx="143">
                        <c:v>5.64</c:v>
                      </c:pt>
                      <c:pt idx="144">
                        <c:v>5.6</c:v>
                      </c:pt>
                      <c:pt idx="145">
                        <c:v>5.58</c:v>
                      </c:pt>
                      <c:pt idx="146">
                        <c:v>5.55</c:v>
                      </c:pt>
                      <c:pt idx="147">
                        <c:v>5.54</c:v>
                      </c:pt>
                      <c:pt idx="148">
                        <c:v>5.43</c:v>
                      </c:pt>
                      <c:pt idx="149">
                        <c:v>5.38</c:v>
                      </c:pt>
                      <c:pt idx="150">
                        <c:v>5.34</c:v>
                      </c:pt>
                      <c:pt idx="151">
                        <c:v>5.32</c:v>
                      </c:pt>
                      <c:pt idx="152">
                        <c:v>5.3</c:v>
                      </c:pt>
                      <c:pt idx="153">
                        <c:v>5.23</c:v>
                      </c:pt>
                      <c:pt idx="154">
                        <c:v>5.28</c:v>
                      </c:pt>
                      <c:pt idx="155">
                        <c:v>5.16</c:v>
                      </c:pt>
                      <c:pt idx="156">
                        <c:v>5.15</c:v>
                      </c:pt>
                      <c:pt idx="157">
                        <c:v>5.15</c:v>
                      </c:pt>
                      <c:pt idx="158">
                        <c:v>5.18</c:v>
                      </c:pt>
                      <c:pt idx="159">
                        <c:v>5.19</c:v>
                      </c:pt>
                      <c:pt idx="160">
                        <c:v>5.28</c:v>
                      </c:pt>
                      <c:pt idx="161">
                        <c:v>5.3</c:v>
                      </c:pt>
                      <c:pt idx="162">
                        <c:v>5.38</c:v>
                      </c:pt>
                      <c:pt idx="163">
                        <c:v>5.4</c:v>
                      </c:pt>
                      <c:pt idx="164">
                        <c:v>5.48</c:v>
                      </c:pt>
                      <c:pt idx="165">
                        <c:v>5.52</c:v>
                      </c:pt>
                      <c:pt idx="166">
                        <c:v>5.48</c:v>
                      </c:pt>
                      <c:pt idx="167">
                        <c:v>5.42</c:v>
                      </c:pt>
                      <c:pt idx="168">
                        <c:v>5.36</c:v>
                      </c:pt>
                      <c:pt idx="169">
                        <c:v>5.3</c:v>
                      </c:pt>
                      <c:pt idx="170">
                        <c:v>5.2</c:v>
                      </c:pt>
                      <c:pt idx="171">
                        <c:v>5.12</c:v>
                      </c:pt>
                      <c:pt idx="172">
                        <c:v>5.08</c:v>
                      </c:pt>
                      <c:pt idx="173">
                        <c:v>5.0599999999999996</c:v>
                      </c:pt>
                      <c:pt idx="174">
                        <c:v>5.05</c:v>
                      </c:pt>
                      <c:pt idx="175">
                        <c:v>5.04</c:v>
                      </c:pt>
                      <c:pt idx="176">
                        <c:v>4.88</c:v>
                      </c:pt>
                      <c:pt idx="177">
                        <c:v>4.82</c:v>
                      </c:pt>
                      <c:pt idx="178">
                        <c:v>4.9000000000000004</c:v>
                      </c:pt>
                      <c:pt idx="179">
                        <c:v>4.9800000000000004</c:v>
                      </c:pt>
                      <c:pt idx="180">
                        <c:v>5.0599999999999996</c:v>
                      </c:pt>
                      <c:pt idx="181">
                        <c:v>5.08</c:v>
                      </c:pt>
                      <c:pt idx="182">
                        <c:v>5.0999999999999996</c:v>
                      </c:pt>
                      <c:pt idx="183">
                        <c:v>5.18</c:v>
                      </c:pt>
                      <c:pt idx="184">
                        <c:v>5.2</c:v>
                      </c:pt>
                      <c:pt idx="185">
                        <c:v>5.25</c:v>
                      </c:pt>
                      <c:pt idx="186">
                        <c:v>5.36</c:v>
                      </c:pt>
                      <c:pt idx="187">
                        <c:v>5.46</c:v>
                      </c:pt>
                      <c:pt idx="188">
                        <c:v>5.52</c:v>
                      </c:pt>
                      <c:pt idx="189">
                        <c:v>5.54</c:v>
                      </c:pt>
                      <c:pt idx="190">
                        <c:v>5.6</c:v>
                      </c:pt>
                      <c:pt idx="191">
                        <c:v>5.8</c:v>
                      </c:pt>
                      <c:pt idx="192">
                        <c:v>5.78</c:v>
                      </c:pt>
                      <c:pt idx="193">
                        <c:v>5.8</c:v>
                      </c:pt>
                      <c:pt idx="194">
                        <c:v>5.7</c:v>
                      </c:pt>
                      <c:pt idx="195">
                        <c:v>5.66</c:v>
                      </c:pt>
                      <c:pt idx="196">
                        <c:v>5.63</c:v>
                      </c:pt>
                      <c:pt idx="197">
                        <c:v>5.63</c:v>
                      </c:pt>
                      <c:pt idx="198">
                        <c:v>5.62</c:v>
                      </c:pt>
                      <c:pt idx="199">
                        <c:v>5.6</c:v>
                      </c:pt>
                      <c:pt idx="200">
                        <c:v>5.6</c:v>
                      </c:pt>
                      <c:pt idx="201">
                        <c:v>5.57</c:v>
                      </c:pt>
                      <c:pt idx="202">
                        <c:v>5.58</c:v>
                      </c:pt>
                      <c:pt idx="203">
                        <c:v>5.65</c:v>
                      </c:pt>
                      <c:pt idx="204">
                        <c:v>5.74</c:v>
                      </c:pt>
                      <c:pt idx="205">
                        <c:v>5.8</c:v>
                      </c:pt>
                      <c:pt idx="206">
                        <c:v>5.85</c:v>
                      </c:pt>
                      <c:pt idx="207">
                        <c:v>5.88</c:v>
                      </c:pt>
                      <c:pt idx="208">
                        <c:v>5.89</c:v>
                      </c:pt>
                      <c:pt idx="209">
                        <c:v>5.93</c:v>
                      </c:pt>
                      <c:pt idx="210">
                        <c:v>5.98</c:v>
                      </c:pt>
                      <c:pt idx="211">
                        <c:v>6</c:v>
                      </c:pt>
                      <c:pt idx="212">
                        <c:v>6.01</c:v>
                      </c:pt>
                      <c:pt idx="213">
                        <c:v>6.02</c:v>
                      </c:pt>
                      <c:pt idx="214">
                        <c:v>6.06</c:v>
                      </c:pt>
                      <c:pt idx="215">
                        <c:v>6.08</c:v>
                      </c:pt>
                      <c:pt idx="216">
                        <c:v>6.09</c:v>
                      </c:pt>
                      <c:pt idx="217">
                        <c:v>6.06</c:v>
                      </c:pt>
                      <c:pt idx="218">
                        <c:v>6.03</c:v>
                      </c:pt>
                      <c:pt idx="219">
                        <c:v>6</c:v>
                      </c:pt>
                      <c:pt idx="220">
                        <c:v>5.98</c:v>
                      </c:pt>
                      <c:pt idx="221">
                        <c:v>5.99</c:v>
                      </c:pt>
                      <c:pt idx="222">
                        <c:v>6</c:v>
                      </c:pt>
                      <c:pt idx="223">
                        <c:v>6.02</c:v>
                      </c:pt>
                      <c:pt idx="224">
                        <c:v>6.06</c:v>
                      </c:pt>
                      <c:pt idx="225">
                        <c:v>6.11</c:v>
                      </c:pt>
                      <c:pt idx="226">
                        <c:v>6.18</c:v>
                      </c:pt>
                      <c:pt idx="227">
                        <c:v>6.21</c:v>
                      </c:pt>
                      <c:pt idx="228">
                        <c:v>6.2</c:v>
                      </c:pt>
                      <c:pt idx="229">
                        <c:v>6.2</c:v>
                      </c:pt>
                      <c:pt idx="230">
                        <c:v>6.21</c:v>
                      </c:pt>
                      <c:pt idx="231">
                        <c:v>6.24</c:v>
                      </c:pt>
                      <c:pt idx="232">
                        <c:v>6.27</c:v>
                      </c:pt>
                      <c:pt idx="233">
                        <c:v>6.28</c:v>
                      </c:pt>
                      <c:pt idx="234">
                        <c:v>6.35</c:v>
                      </c:pt>
                      <c:pt idx="235">
                        <c:v>6.46</c:v>
                      </c:pt>
                      <c:pt idx="236">
                        <c:v>6.5</c:v>
                      </c:pt>
                      <c:pt idx="237">
                        <c:v>6.5</c:v>
                      </c:pt>
                      <c:pt idx="238">
                        <c:v>6.48</c:v>
                      </c:pt>
                      <c:pt idx="239">
                        <c:v>6.44</c:v>
                      </c:pt>
                      <c:pt idx="240">
                        <c:v>6.41</c:v>
                      </c:pt>
                      <c:pt idx="241">
                        <c:v>6.37</c:v>
                      </c:pt>
                      <c:pt idx="242">
                        <c:v>6.4</c:v>
                      </c:pt>
                      <c:pt idx="243">
                        <c:v>6.44</c:v>
                      </c:pt>
                      <c:pt idx="244">
                        <c:v>6.5</c:v>
                      </c:pt>
                      <c:pt idx="245">
                        <c:v>6.52</c:v>
                      </c:pt>
                      <c:pt idx="246">
                        <c:v>6.58</c:v>
                      </c:pt>
                      <c:pt idx="247">
                        <c:v>6.58</c:v>
                      </c:pt>
                      <c:pt idx="248">
                        <c:v>6.6</c:v>
                      </c:pt>
                      <c:pt idx="249">
                        <c:v>6.64</c:v>
                      </c:pt>
                      <c:pt idx="250">
                        <c:v>6.68</c:v>
                      </c:pt>
                      <c:pt idx="251">
                        <c:v>6.74</c:v>
                      </c:pt>
                      <c:pt idx="252">
                        <c:v>6.78</c:v>
                      </c:pt>
                      <c:pt idx="253">
                        <c:v>6.84</c:v>
                      </c:pt>
                      <c:pt idx="254">
                        <c:v>6.92</c:v>
                      </c:pt>
                      <c:pt idx="255">
                        <c:v>6.96</c:v>
                      </c:pt>
                      <c:pt idx="256">
                        <c:v>7.02</c:v>
                      </c:pt>
                      <c:pt idx="257">
                        <c:v>7.06</c:v>
                      </c:pt>
                      <c:pt idx="258">
                        <c:v>7.09</c:v>
                      </c:pt>
                      <c:pt idx="259">
                        <c:v>7.1</c:v>
                      </c:pt>
                      <c:pt idx="260">
                        <c:v>7.2</c:v>
                      </c:pt>
                      <c:pt idx="261">
                        <c:v>7.2</c:v>
                      </c:pt>
                      <c:pt idx="262">
                        <c:v>7.21</c:v>
                      </c:pt>
                      <c:pt idx="263">
                        <c:v>7.25</c:v>
                      </c:pt>
                      <c:pt idx="264">
                        <c:v>7.27</c:v>
                      </c:pt>
                      <c:pt idx="265">
                        <c:v>7.25</c:v>
                      </c:pt>
                      <c:pt idx="266">
                        <c:v>7.27</c:v>
                      </c:pt>
                      <c:pt idx="267">
                        <c:v>7.32</c:v>
                      </c:pt>
                      <c:pt idx="268">
                        <c:v>7.32</c:v>
                      </c:pt>
                      <c:pt idx="269">
                        <c:v>7.29</c:v>
                      </c:pt>
                      <c:pt idx="270">
                        <c:v>7.22</c:v>
                      </c:pt>
                      <c:pt idx="271">
                        <c:v>7.18</c:v>
                      </c:pt>
                      <c:pt idx="272">
                        <c:v>7.18</c:v>
                      </c:pt>
                      <c:pt idx="273">
                        <c:v>7.17</c:v>
                      </c:pt>
                      <c:pt idx="274">
                        <c:v>7.18</c:v>
                      </c:pt>
                      <c:pt idx="275">
                        <c:v>7.32</c:v>
                      </c:pt>
                      <c:pt idx="276">
                        <c:v>7.37</c:v>
                      </c:pt>
                      <c:pt idx="277">
                        <c:v>7.38</c:v>
                      </c:pt>
                      <c:pt idx="278">
                        <c:v>7.44</c:v>
                      </c:pt>
                      <c:pt idx="279">
                        <c:v>7.45</c:v>
                      </c:pt>
                      <c:pt idx="280">
                        <c:v>7.48</c:v>
                      </c:pt>
                      <c:pt idx="281">
                        <c:v>7.49</c:v>
                      </c:pt>
                      <c:pt idx="282">
                        <c:v>7.52</c:v>
                      </c:pt>
                      <c:pt idx="283">
                        <c:v>7.52</c:v>
                      </c:pt>
                      <c:pt idx="284">
                        <c:v>7.6</c:v>
                      </c:pt>
                      <c:pt idx="285">
                        <c:v>7.64</c:v>
                      </c:pt>
                      <c:pt idx="286">
                        <c:v>7.67</c:v>
                      </c:pt>
                      <c:pt idx="287">
                        <c:v>7.68</c:v>
                      </c:pt>
                      <c:pt idx="288">
                        <c:v>7.7</c:v>
                      </c:pt>
                      <c:pt idx="289">
                        <c:v>7.78</c:v>
                      </c:pt>
                      <c:pt idx="290">
                        <c:v>7.8</c:v>
                      </c:pt>
                      <c:pt idx="291">
                        <c:v>7.84</c:v>
                      </c:pt>
                      <c:pt idx="292">
                        <c:v>7.88</c:v>
                      </c:pt>
                      <c:pt idx="293">
                        <c:v>7.88</c:v>
                      </c:pt>
                      <c:pt idx="294">
                        <c:v>7.89</c:v>
                      </c:pt>
                      <c:pt idx="295">
                        <c:v>7.9</c:v>
                      </c:pt>
                      <c:pt idx="296">
                        <c:v>7.94</c:v>
                      </c:pt>
                      <c:pt idx="297">
                        <c:v>7.96</c:v>
                      </c:pt>
                      <c:pt idx="298">
                        <c:v>7.99</c:v>
                      </c:pt>
                      <c:pt idx="299">
                        <c:v>7.96</c:v>
                      </c:pt>
                      <c:pt idx="300">
                        <c:v>7.95</c:v>
                      </c:pt>
                      <c:pt idx="301">
                        <c:v>7.96</c:v>
                      </c:pt>
                      <c:pt idx="302">
                        <c:v>7.96</c:v>
                      </c:pt>
                      <c:pt idx="303">
                        <c:v>7.9</c:v>
                      </c:pt>
                      <c:pt idx="304">
                        <c:v>7.91</c:v>
                      </c:pt>
                      <c:pt idx="305">
                        <c:v>7.91</c:v>
                      </c:pt>
                      <c:pt idx="306">
                        <c:v>7.89</c:v>
                      </c:pt>
                      <c:pt idx="307">
                        <c:v>7.88</c:v>
                      </c:pt>
                      <c:pt idx="308">
                        <c:v>7.88</c:v>
                      </c:pt>
                      <c:pt idx="309">
                        <c:v>7.86</c:v>
                      </c:pt>
                      <c:pt idx="310">
                        <c:v>7.84</c:v>
                      </c:pt>
                      <c:pt idx="311">
                        <c:v>7.79</c:v>
                      </c:pt>
                      <c:pt idx="312">
                        <c:v>7.79</c:v>
                      </c:pt>
                      <c:pt idx="313">
                        <c:v>7.8</c:v>
                      </c:pt>
                      <c:pt idx="314">
                        <c:v>7.84</c:v>
                      </c:pt>
                      <c:pt idx="315">
                        <c:v>7.86</c:v>
                      </c:pt>
                      <c:pt idx="316">
                        <c:v>7.86</c:v>
                      </c:pt>
                      <c:pt idx="317">
                        <c:v>7.87</c:v>
                      </c:pt>
                      <c:pt idx="318">
                        <c:v>7.9</c:v>
                      </c:pt>
                      <c:pt idx="319">
                        <c:v>7.9</c:v>
                      </c:pt>
                      <c:pt idx="320">
                        <c:v>7.9</c:v>
                      </c:pt>
                      <c:pt idx="321">
                        <c:v>7.94</c:v>
                      </c:pt>
                      <c:pt idx="322">
                        <c:v>7.93</c:v>
                      </c:pt>
                      <c:pt idx="323">
                        <c:v>7.94</c:v>
                      </c:pt>
                      <c:pt idx="324">
                        <c:v>7.99</c:v>
                      </c:pt>
                      <c:pt idx="325">
                        <c:v>8</c:v>
                      </c:pt>
                      <c:pt idx="326">
                        <c:v>7.98</c:v>
                      </c:pt>
                      <c:pt idx="327">
                        <c:v>7.99</c:v>
                      </c:pt>
                      <c:pt idx="328">
                        <c:v>8</c:v>
                      </c:pt>
                      <c:pt idx="329">
                        <c:v>8</c:v>
                      </c:pt>
                      <c:pt idx="330">
                        <c:v>8</c:v>
                      </c:pt>
                      <c:pt idx="331">
                        <c:v>7.99</c:v>
                      </c:pt>
                      <c:pt idx="332">
                        <c:v>8</c:v>
                      </c:pt>
                      <c:pt idx="333">
                        <c:v>8</c:v>
                      </c:pt>
                      <c:pt idx="334">
                        <c:v>8</c:v>
                      </c:pt>
                      <c:pt idx="335">
                        <c:v>7.96</c:v>
                      </c:pt>
                      <c:pt idx="336">
                        <c:v>7.95</c:v>
                      </c:pt>
                      <c:pt idx="337">
                        <c:v>7.92</c:v>
                      </c:pt>
                      <c:pt idx="338">
                        <c:v>7.88</c:v>
                      </c:pt>
                      <c:pt idx="339">
                        <c:v>7.89</c:v>
                      </c:pt>
                      <c:pt idx="340">
                        <c:v>7.82</c:v>
                      </c:pt>
                      <c:pt idx="341">
                        <c:v>7.79</c:v>
                      </c:pt>
                      <c:pt idx="342">
                        <c:v>7.7</c:v>
                      </c:pt>
                      <c:pt idx="343">
                        <c:v>7.62</c:v>
                      </c:pt>
                      <c:pt idx="344">
                        <c:v>7.5</c:v>
                      </c:pt>
                      <c:pt idx="345">
                        <c:v>7.52</c:v>
                      </c:pt>
                      <c:pt idx="346">
                        <c:v>7.48</c:v>
                      </c:pt>
                      <c:pt idx="347">
                        <c:v>7.4</c:v>
                      </c:pt>
                      <c:pt idx="348">
                        <c:v>7.35</c:v>
                      </c:pt>
                      <c:pt idx="349">
                        <c:v>7.3</c:v>
                      </c:pt>
                      <c:pt idx="350">
                        <c:v>7.28</c:v>
                      </c:pt>
                      <c:pt idx="351">
                        <c:v>7.27</c:v>
                      </c:pt>
                      <c:pt idx="352">
                        <c:v>7.26</c:v>
                      </c:pt>
                      <c:pt idx="353">
                        <c:v>7.25</c:v>
                      </c:pt>
                      <c:pt idx="354">
                        <c:v>7.23</c:v>
                      </c:pt>
                      <c:pt idx="355">
                        <c:v>7.2</c:v>
                      </c:pt>
                      <c:pt idx="356">
                        <c:v>7.14</c:v>
                      </c:pt>
                      <c:pt idx="357">
                        <c:v>7.08</c:v>
                      </c:pt>
                      <c:pt idx="358">
                        <c:v>7.05</c:v>
                      </c:pt>
                      <c:pt idx="359">
                        <c:v>7</c:v>
                      </c:pt>
                      <c:pt idx="360">
                        <c:v>6.98</c:v>
                      </c:pt>
                      <c:pt idx="361">
                        <c:v>6.87</c:v>
                      </c:pt>
                      <c:pt idx="362">
                        <c:v>6.81</c:v>
                      </c:pt>
                      <c:pt idx="363">
                        <c:v>6.81</c:v>
                      </c:pt>
                      <c:pt idx="364">
                        <c:v>6.88</c:v>
                      </c:pt>
                      <c:pt idx="365">
                        <c:v>6.88</c:v>
                      </c:pt>
                      <c:pt idx="366">
                        <c:v>7</c:v>
                      </c:pt>
                      <c:pt idx="367">
                        <c:v>7</c:v>
                      </c:pt>
                      <c:pt idx="368">
                        <c:v>7</c:v>
                      </c:pt>
                      <c:pt idx="369">
                        <c:v>6.93</c:v>
                      </c:pt>
                      <c:pt idx="370">
                        <c:v>6.84</c:v>
                      </c:pt>
                      <c:pt idx="371">
                        <c:v>6.86</c:v>
                      </c:pt>
                      <c:pt idx="372">
                        <c:v>6.86</c:v>
                      </c:pt>
                      <c:pt idx="373">
                        <c:v>6.88</c:v>
                      </c:pt>
                      <c:pt idx="374">
                        <c:v>6.87</c:v>
                      </c:pt>
                      <c:pt idx="375">
                        <c:v>6.8</c:v>
                      </c:pt>
                      <c:pt idx="376">
                        <c:v>6.82</c:v>
                      </c:pt>
                      <c:pt idx="377">
                        <c:v>6.84</c:v>
                      </c:pt>
                      <c:pt idx="378">
                        <c:v>6.88</c:v>
                      </c:pt>
                      <c:pt idx="379">
                        <c:v>6.92</c:v>
                      </c:pt>
                      <c:pt idx="380">
                        <c:v>6.98</c:v>
                      </c:pt>
                      <c:pt idx="381">
                        <c:v>6.96</c:v>
                      </c:pt>
                      <c:pt idx="382">
                        <c:v>6.97</c:v>
                      </c:pt>
                      <c:pt idx="383">
                        <c:v>6.96</c:v>
                      </c:pt>
                      <c:pt idx="384">
                        <c:v>6.87</c:v>
                      </c:pt>
                      <c:pt idx="385">
                        <c:v>6.86</c:v>
                      </c:pt>
                      <c:pt idx="386">
                        <c:v>6.8</c:v>
                      </c:pt>
                      <c:pt idx="387">
                        <c:v>6.78</c:v>
                      </c:pt>
                      <c:pt idx="388">
                        <c:v>6.7</c:v>
                      </c:pt>
                      <c:pt idx="389">
                        <c:v>6.66</c:v>
                      </c:pt>
                      <c:pt idx="390">
                        <c:v>6.62</c:v>
                      </c:pt>
                      <c:pt idx="391">
                        <c:v>6.58</c:v>
                      </c:pt>
                      <c:pt idx="392">
                        <c:v>6.5</c:v>
                      </c:pt>
                      <c:pt idx="393">
                        <c:v>6.5</c:v>
                      </c:pt>
                      <c:pt idx="394">
                        <c:v>6.46</c:v>
                      </c:pt>
                      <c:pt idx="395">
                        <c:v>6.44</c:v>
                      </c:pt>
                      <c:pt idx="396">
                        <c:v>6.42</c:v>
                      </c:pt>
                      <c:pt idx="397">
                        <c:v>6.4</c:v>
                      </c:pt>
                      <c:pt idx="398">
                        <c:v>6.44</c:v>
                      </c:pt>
                      <c:pt idx="399">
                        <c:v>6.5</c:v>
                      </c:pt>
                      <c:pt idx="400">
                        <c:v>6.68</c:v>
                      </c:pt>
                      <c:pt idx="401">
                        <c:v>6.62</c:v>
                      </c:pt>
                      <c:pt idx="402">
                        <c:v>6.66</c:v>
                      </c:pt>
                      <c:pt idx="403">
                        <c:v>6.72</c:v>
                      </c:pt>
                      <c:pt idx="404">
                        <c:v>6.72</c:v>
                      </c:pt>
                      <c:pt idx="405">
                        <c:v>6.7</c:v>
                      </c:pt>
                      <c:pt idx="406">
                        <c:v>6.68</c:v>
                      </c:pt>
                      <c:pt idx="407">
                        <c:v>6.64</c:v>
                      </c:pt>
                      <c:pt idx="408">
                        <c:v>6.6</c:v>
                      </c:pt>
                      <c:pt idx="409">
                        <c:v>6.54</c:v>
                      </c:pt>
                      <c:pt idx="410">
                        <c:v>6.48</c:v>
                      </c:pt>
                      <c:pt idx="411">
                        <c:v>6.46</c:v>
                      </c:pt>
                      <c:pt idx="412">
                        <c:v>6.4</c:v>
                      </c:pt>
                      <c:pt idx="413">
                        <c:v>6.36</c:v>
                      </c:pt>
                      <c:pt idx="414">
                        <c:v>6.3</c:v>
                      </c:pt>
                      <c:pt idx="415">
                        <c:v>6.24</c:v>
                      </c:pt>
                      <c:pt idx="416">
                        <c:v>6.19</c:v>
                      </c:pt>
                      <c:pt idx="417">
                        <c:v>6.16</c:v>
                      </c:pt>
                      <c:pt idx="418">
                        <c:v>6.16</c:v>
                      </c:pt>
                      <c:pt idx="419">
                        <c:v>6.15</c:v>
                      </c:pt>
                      <c:pt idx="420">
                        <c:v>6.14</c:v>
                      </c:pt>
                      <c:pt idx="421">
                        <c:v>6.14</c:v>
                      </c:pt>
                      <c:pt idx="422">
                        <c:v>6.1</c:v>
                      </c:pt>
                      <c:pt idx="423">
                        <c:v>6.04</c:v>
                      </c:pt>
                      <c:pt idx="424">
                        <c:v>5.92</c:v>
                      </c:pt>
                      <c:pt idx="425">
                        <c:v>5.84</c:v>
                      </c:pt>
                      <c:pt idx="426">
                        <c:v>5.78</c:v>
                      </c:pt>
                      <c:pt idx="427">
                        <c:v>5.74</c:v>
                      </c:pt>
                      <c:pt idx="428">
                        <c:v>5.7</c:v>
                      </c:pt>
                      <c:pt idx="429">
                        <c:v>5.67</c:v>
                      </c:pt>
                      <c:pt idx="430">
                        <c:v>5.68</c:v>
                      </c:pt>
                      <c:pt idx="431">
                        <c:v>5.68</c:v>
                      </c:pt>
                      <c:pt idx="432">
                        <c:v>5.78</c:v>
                      </c:pt>
                      <c:pt idx="433">
                        <c:v>5.83</c:v>
                      </c:pt>
                      <c:pt idx="434">
                        <c:v>5.88</c:v>
                      </c:pt>
                      <c:pt idx="435">
                        <c:v>5.9</c:v>
                      </c:pt>
                      <c:pt idx="436">
                        <c:v>5.92</c:v>
                      </c:pt>
                      <c:pt idx="437">
                        <c:v>5.9</c:v>
                      </c:pt>
                      <c:pt idx="438">
                        <c:v>5.93</c:v>
                      </c:pt>
                      <c:pt idx="439">
                        <c:v>5.9</c:v>
                      </c:pt>
                      <c:pt idx="440">
                        <c:v>5.88</c:v>
                      </c:pt>
                      <c:pt idx="441">
                        <c:v>5.8</c:v>
                      </c:pt>
                      <c:pt idx="442">
                        <c:v>5.78</c:v>
                      </c:pt>
                      <c:pt idx="443">
                        <c:v>5.77</c:v>
                      </c:pt>
                      <c:pt idx="444">
                        <c:v>5.76</c:v>
                      </c:pt>
                      <c:pt idx="445">
                        <c:v>5.78</c:v>
                      </c:pt>
                      <c:pt idx="446">
                        <c:v>5.8</c:v>
                      </c:pt>
                      <c:pt idx="447">
                        <c:v>5.8</c:v>
                      </c:pt>
                      <c:pt idx="448">
                        <c:v>5.82</c:v>
                      </c:pt>
                      <c:pt idx="449">
                        <c:v>5.82</c:v>
                      </c:pt>
                      <c:pt idx="450">
                        <c:v>5.82</c:v>
                      </c:pt>
                      <c:pt idx="451">
                        <c:v>5.72</c:v>
                      </c:pt>
                      <c:pt idx="452">
                        <c:v>5.7</c:v>
                      </c:pt>
                      <c:pt idx="453">
                        <c:v>5.72</c:v>
                      </c:pt>
                      <c:pt idx="454">
                        <c:v>5.78</c:v>
                      </c:pt>
                      <c:pt idx="455">
                        <c:v>5.74</c:v>
                      </c:pt>
                      <c:pt idx="456">
                        <c:v>5.72</c:v>
                      </c:pt>
                      <c:pt idx="457">
                        <c:v>5.58</c:v>
                      </c:pt>
                      <c:pt idx="458">
                        <c:v>5.65</c:v>
                      </c:pt>
                      <c:pt idx="459">
                        <c:v>5.7</c:v>
                      </c:pt>
                      <c:pt idx="460">
                        <c:v>5.75</c:v>
                      </c:pt>
                      <c:pt idx="461">
                        <c:v>5.78</c:v>
                      </c:pt>
                      <c:pt idx="462">
                        <c:v>5.81</c:v>
                      </c:pt>
                      <c:pt idx="463">
                        <c:v>5.83</c:v>
                      </c:pt>
                      <c:pt idx="464">
                        <c:v>5.78</c:v>
                      </c:pt>
                      <c:pt idx="465">
                        <c:v>5.76</c:v>
                      </c:pt>
                      <c:pt idx="466">
                        <c:v>5.74</c:v>
                      </c:pt>
                      <c:pt idx="467">
                        <c:v>5.71</c:v>
                      </c:pt>
                      <c:pt idx="468">
                        <c:v>5.68</c:v>
                      </c:pt>
                      <c:pt idx="469">
                        <c:v>5.73</c:v>
                      </c:pt>
                      <c:pt idx="470">
                        <c:v>5.7</c:v>
                      </c:pt>
                      <c:pt idx="471">
                        <c:v>5.62</c:v>
                      </c:pt>
                      <c:pt idx="472">
                        <c:v>5.64</c:v>
                      </c:pt>
                      <c:pt idx="473">
                        <c:v>5.6</c:v>
                      </c:pt>
                      <c:pt idx="474">
                        <c:v>5.62</c:v>
                      </c:pt>
                      <c:pt idx="475">
                        <c:v>5.69</c:v>
                      </c:pt>
                      <c:pt idx="476">
                        <c:v>5.76</c:v>
                      </c:pt>
                      <c:pt idx="477">
                        <c:v>5.78</c:v>
                      </c:pt>
                      <c:pt idx="478">
                        <c:v>5.8</c:v>
                      </c:pt>
                      <c:pt idx="479">
                        <c:v>5.81</c:v>
                      </c:pt>
                      <c:pt idx="480">
                        <c:v>5.82</c:v>
                      </c:pt>
                      <c:pt idx="481">
                        <c:v>5.81</c:v>
                      </c:pt>
                      <c:pt idx="482">
                        <c:v>5.8</c:v>
                      </c:pt>
                      <c:pt idx="483">
                        <c:v>5.79</c:v>
                      </c:pt>
                      <c:pt idx="484">
                        <c:v>5.77</c:v>
                      </c:pt>
                      <c:pt idx="485">
                        <c:v>5.76</c:v>
                      </c:pt>
                      <c:pt idx="486">
                        <c:v>5.77</c:v>
                      </c:pt>
                      <c:pt idx="487">
                        <c:v>5.77</c:v>
                      </c:pt>
                      <c:pt idx="488">
                        <c:v>5.78</c:v>
                      </c:pt>
                      <c:pt idx="489">
                        <c:v>5.76</c:v>
                      </c:pt>
                      <c:pt idx="490">
                        <c:v>5.72</c:v>
                      </c:pt>
                      <c:pt idx="491">
                        <c:v>5.73</c:v>
                      </c:pt>
                      <c:pt idx="492">
                        <c:v>5.75</c:v>
                      </c:pt>
                      <c:pt idx="493">
                        <c:v>5.77</c:v>
                      </c:pt>
                      <c:pt idx="494">
                        <c:v>5.74</c:v>
                      </c:pt>
                      <c:pt idx="495">
                        <c:v>5.7</c:v>
                      </c:pt>
                      <c:pt idx="496">
                        <c:v>5.75</c:v>
                      </c:pt>
                      <c:pt idx="497">
                        <c:v>5.79</c:v>
                      </c:pt>
                      <c:pt idx="498">
                        <c:v>5.82</c:v>
                      </c:pt>
                      <c:pt idx="499">
                        <c:v>5.8</c:v>
                      </c:pt>
                      <c:pt idx="500">
                        <c:v>5.8</c:v>
                      </c:pt>
                      <c:pt idx="501">
                        <c:v>5.77</c:v>
                      </c:pt>
                      <c:pt idx="502">
                        <c:v>5.68</c:v>
                      </c:pt>
                      <c:pt idx="503">
                        <c:v>5.64</c:v>
                      </c:pt>
                      <c:pt idx="504">
                        <c:v>5.7</c:v>
                      </c:pt>
                      <c:pt idx="505">
                        <c:v>5.68</c:v>
                      </c:pt>
                      <c:pt idx="506">
                        <c:v>5.71</c:v>
                      </c:pt>
                      <c:pt idx="507">
                        <c:v>5.74</c:v>
                      </c:pt>
                      <c:pt idx="508">
                        <c:v>5.68</c:v>
                      </c:pt>
                      <c:pt idx="509">
                        <c:v>5.6</c:v>
                      </c:pt>
                      <c:pt idx="510">
                        <c:v>5.53</c:v>
                      </c:pt>
                      <c:pt idx="511">
                        <c:v>5.63</c:v>
                      </c:pt>
                      <c:pt idx="512">
                        <c:v>5.58</c:v>
                      </c:pt>
                      <c:pt idx="513">
                        <c:v>5.58</c:v>
                      </c:pt>
                      <c:pt idx="514">
                        <c:v>5.56</c:v>
                      </c:pt>
                      <c:pt idx="515">
                        <c:v>5.52</c:v>
                      </c:pt>
                      <c:pt idx="516">
                        <c:v>5.46</c:v>
                      </c:pt>
                      <c:pt idx="517">
                        <c:v>5.39</c:v>
                      </c:pt>
                      <c:pt idx="518">
                        <c:v>5.29</c:v>
                      </c:pt>
                      <c:pt idx="519">
                        <c:v>5.26</c:v>
                      </c:pt>
                      <c:pt idx="520">
                        <c:v>5.21</c:v>
                      </c:pt>
                      <c:pt idx="521">
                        <c:v>5.2</c:v>
                      </c:pt>
                      <c:pt idx="522">
                        <c:v>5.28</c:v>
                      </c:pt>
                      <c:pt idx="523">
                        <c:v>5.32</c:v>
                      </c:pt>
                      <c:pt idx="524">
                        <c:v>5.4</c:v>
                      </c:pt>
                      <c:pt idx="525">
                        <c:v>5.38</c:v>
                      </c:pt>
                      <c:pt idx="526">
                        <c:v>5.28</c:v>
                      </c:pt>
                      <c:pt idx="527">
                        <c:v>5.23</c:v>
                      </c:pt>
                      <c:pt idx="528">
                        <c:v>5.18</c:v>
                      </c:pt>
                      <c:pt idx="529">
                        <c:v>5.16</c:v>
                      </c:pt>
                      <c:pt idx="530">
                        <c:v>5.18</c:v>
                      </c:pt>
                      <c:pt idx="531">
                        <c:v>5.14</c:v>
                      </c:pt>
                      <c:pt idx="532">
                        <c:v>5.13</c:v>
                      </c:pt>
                      <c:pt idx="533">
                        <c:v>5.17</c:v>
                      </c:pt>
                      <c:pt idx="534">
                        <c:v>5.2</c:v>
                      </c:pt>
                      <c:pt idx="535">
                        <c:v>5.21</c:v>
                      </c:pt>
                      <c:pt idx="536">
                        <c:v>5.16</c:v>
                      </c:pt>
                      <c:pt idx="537">
                        <c:v>5.26</c:v>
                      </c:pt>
                      <c:pt idx="538">
                        <c:v>5.27</c:v>
                      </c:pt>
                      <c:pt idx="539">
                        <c:v>5.35</c:v>
                      </c:pt>
                      <c:pt idx="540">
                        <c:v>5.48</c:v>
                      </c:pt>
                      <c:pt idx="541">
                        <c:v>5.57</c:v>
                      </c:pt>
                      <c:pt idx="542">
                        <c:v>5.58</c:v>
                      </c:pt>
                      <c:pt idx="543">
                        <c:v>5.62</c:v>
                      </c:pt>
                      <c:pt idx="544">
                        <c:v>5.73</c:v>
                      </c:pt>
                      <c:pt idx="545">
                        <c:v>5.84</c:v>
                      </c:pt>
                      <c:pt idx="546">
                        <c:v>5.99</c:v>
                      </c:pt>
                      <c:pt idx="547">
                        <c:v>6.08</c:v>
                      </c:pt>
                      <c:pt idx="548">
                        <c:v>6.14</c:v>
                      </c:pt>
                      <c:pt idx="549">
                        <c:v>6.18</c:v>
                      </c:pt>
                      <c:pt idx="550">
                        <c:v>6.14</c:v>
                      </c:pt>
                      <c:pt idx="551">
                        <c:v>6.1</c:v>
                      </c:pt>
                      <c:pt idx="552">
                        <c:v>6.1</c:v>
                      </c:pt>
                      <c:pt idx="553">
                        <c:v>6.16</c:v>
                      </c:pt>
                      <c:pt idx="554">
                        <c:v>6.2</c:v>
                      </c:pt>
                      <c:pt idx="555">
                        <c:v>6.26</c:v>
                      </c:pt>
                      <c:pt idx="556">
                        <c:v>6.3</c:v>
                      </c:pt>
                      <c:pt idx="557">
                        <c:v>6.3</c:v>
                      </c:pt>
                      <c:pt idx="558">
                        <c:v>6.33</c:v>
                      </c:pt>
                      <c:pt idx="559">
                        <c:v>6.4</c:v>
                      </c:pt>
                      <c:pt idx="560">
                        <c:v>6.52</c:v>
                      </c:pt>
                      <c:pt idx="561">
                        <c:v>6.57</c:v>
                      </c:pt>
                      <c:pt idx="562">
                        <c:v>6.56</c:v>
                      </c:pt>
                      <c:pt idx="563">
                        <c:v>6.55</c:v>
                      </c:pt>
                      <c:pt idx="564">
                        <c:v>6.58</c:v>
                      </c:pt>
                      <c:pt idx="565">
                        <c:v>6.58</c:v>
                      </c:pt>
                      <c:pt idx="566">
                        <c:v>6.6</c:v>
                      </c:pt>
                      <c:pt idx="567">
                        <c:v>6.62</c:v>
                      </c:pt>
                      <c:pt idx="568">
                        <c:v>6.67</c:v>
                      </c:pt>
                      <c:pt idx="569">
                        <c:v>6.69</c:v>
                      </c:pt>
                      <c:pt idx="570">
                        <c:v>6.73</c:v>
                      </c:pt>
                      <c:pt idx="571">
                        <c:v>6.75</c:v>
                      </c:pt>
                      <c:pt idx="572">
                        <c:v>6.78</c:v>
                      </c:pt>
                      <c:pt idx="573">
                        <c:v>6.8</c:v>
                      </c:pt>
                      <c:pt idx="574">
                        <c:v>6.84</c:v>
                      </c:pt>
                      <c:pt idx="575">
                        <c:v>6.83</c:v>
                      </c:pt>
                      <c:pt idx="576">
                        <c:v>6.84</c:v>
                      </c:pt>
                      <c:pt idx="577">
                        <c:v>6.87</c:v>
                      </c:pt>
                      <c:pt idx="578">
                        <c:v>6.92</c:v>
                      </c:pt>
                      <c:pt idx="579">
                        <c:v>6.9</c:v>
                      </c:pt>
                      <c:pt idx="580">
                        <c:v>6.93</c:v>
                      </c:pt>
                      <c:pt idx="581">
                        <c:v>6.98</c:v>
                      </c:pt>
                      <c:pt idx="582">
                        <c:v>7.04</c:v>
                      </c:pt>
                      <c:pt idx="583">
                        <c:v>7.06</c:v>
                      </c:pt>
                      <c:pt idx="584">
                        <c:v>7.06</c:v>
                      </c:pt>
                      <c:pt idx="585">
                        <c:v>7.08</c:v>
                      </c:pt>
                      <c:pt idx="586">
                        <c:v>7.1</c:v>
                      </c:pt>
                      <c:pt idx="587">
                        <c:v>7.1</c:v>
                      </c:pt>
                      <c:pt idx="588">
                        <c:v>7.12</c:v>
                      </c:pt>
                      <c:pt idx="589">
                        <c:v>7.13</c:v>
                      </c:pt>
                      <c:pt idx="590">
                        <c:v>7.16</c:v>
                      </c:pt>
                      <c:pt idx="591">
                        <c:v>7.18</c:v>
                      </c:pt>
                      <c:pt idx="592">
                        <c:v>7.2</c:v>
                      </c:pt>
                      <c:pt idx="593">
                        <c:v>7.24</c:v>
                      </c:pt>
                      <c:pt idx="594">
                        <c:v>7.27</c:v>
                      </c:pt>
                      <c:pt idx="595">
                        <c:v>7.4</c:v>
                      </c:pt>
                      <c:pt idx="596">
                        <c:v>7.4</c:v>
                      </c:pt>
                      <c:pt idx="597">
                        <c:v>7.42</c:v>
                      </c:pt>
                      <c:pt idx="598">
                        <c:v>7.56</c:v>
                      </c:pt>
                      <c:pt idx="599">
                        <c:v>7.57</c:v>
                      </c:pt>
                      <c:pt idx="600">
                        <c:v>7.6</c:v>
                      </c:pt>
                      <c:pt idx="601">
                        <c:v>7.66</c:v>
                      </c:pt>
                      <c:pt idx="602">
                        <c:v>7.7</c:v>
                      </c:pt>
                      <c:pt idx="603">
                        <c:v>7.78</c:v>
                      </c:pt>
                      <c:pt idx="604">
                        <c:v>7.84</c:v>
                      </c:pt>
                      <c:pt idx="605">
                        <c:v>7.9</c:v>
                      </c:pt>
                      <c:pt idx="606">
                        <c:v>7.91</c:v>
                      </c:pt>
                      <c:pt idx="607">
                        <c:v>7.94</c:v>
                      </c:pt>
                      <c:pt idx="608">
                        <c:v>7.98</c:v>
                      </c:pt>
                      <c:pt idx="609">
                        <c:v>8.02</c:v>
                      </c:pt>
                      <c:pt idx="610">
                        <c:v>8.08</c:v>
                      </c:pt>
                      <c:pt idx="611">
                        <c:v>8.08</c:v>
                      </c:pt>
                      <c:pt idx="612">
                        <c:v>8.08</c:v>
                      </c:pt>
                      <c:pt idx="613">
                        <c:v>8.1</c:v>
                      </c:pt>
                      <c:pt idx="614">
                        <c:v>8.11</c:v>
                      </c:pt>
                      <c:pt idx="615">
                        <c:v>8.18</c:v>
                      </c:pt>
                      <c:pt idx="616">
                        <c:v>8.18</c:v>
                      </c:pt>
                      <c:pt idx="617">
                        <c:v>8.1999999999999993</c:v>
                      </c:pt>
                      <c:pt idx="618">
                        <c:v>8.26</c:v>
                      </c:pt>
                      <c:pt idx="619">
                        <c:v>8.27</c:v>
                      </c:pt>
                      <c:pt idx="620">
                        <c:v>8.34</c:v>
                      </c:pt>
                      <c:pt idx="621">
                        <c:v>8.36</c:v>
                      </c:pt>
                      <c:pt idx="622">
                        <c:v>8.4</c:v>
                      </c:pt>
                      <c:pt idx="623">
                        <c:v>8.3699999999999992</c:v>
                      </c:pt>
                      <c:pt idx="624">
                        <c:v>8.41</c:v>
                      </c:pt>
                      <c:pt idx="625">
                        <c:v>8.4499999999999993</c:v>
                      </c:pt>
                      <c:pt idx="626">
                        <c:v>8.4600000000000009</c:v>
                      </c:pt>
                      <c:pt idx="627">
                        <c:v>8.4700000000000006</c:v>
                      </c:pt>
                      <c:pt idx="628">
                        <c:v>8.5</c:v>
                      </c:pt>
                      <c:pt idx="629">
                        <c:v>8.5</c:v>
                      </c:pt>
                      <c:pt idx="630">
                        <c:v>8.5299999999999994</c:v>
                      </c:pt>
                      <c:pt idx="631">
                        <c:v>8.5299999999999994</c:v>
                      </c:pt>
                      <c:pt idx="632">
                        <c:v>8.58</c:v>
                      </c:pt>
                      <c:pt idx="633">
                        <c:v>8.59</c:v>
                      </c:pt>
                      <c:pt idx="634">
                        <c:v>8.6199999999999992</c:v>
                      </c:pt>
                      <c:pt idx="635">
                        <c:v>8.6300000000000008</c:v>
                      </c:pt>
                      <c:pt idx="636">
                        <c:v>8.68</c:v>
                      </c:pt>
                      <c:pt idx="637">
                        <c:v>8.69</c:v>
                      </c:pt>
                      <c:pt idx="638">
                        <c:v>8.69</c:v>
                      </c:pt>
                      <c:pt idx="639">
                        <c:v>8.6999999999999993</c:v>
                      </c:pt>
                      <c:pt idx="640">
                        <c:v>8.74</c:v>
                      </c:pt>
                      <c:pt idx="641">
                        <c:v>8.75</c:v>
                      </c:pt>
                      <c:pt idx="642">
                        <c:v>8.7799999999999994</c:v>
                      </c:pt>
                      <c:pt idx="643">
                        <c:v>8.7899999999999991</c:v>
                      </c:pt>
                      <c:pt idx="644">
                        <c:v>8.8000000000000007</c:v>
                      </c:pt>
                      <c:pt idx="645">
                        <c:v>8.82</c:v>
                      </c:pt>
                      <c:pt idx="646">
                        <c:v>8.86</c:v>
                      </c:pt>
                      <c:pt idx="647">
                        <c:v>8.8800000000000008</c:v>
                      </c:pt>
                      <c:pt idx="648">
                        <c:v>8.8800000000000008</c:v>
                      </c:pt>
                      <c:pt idx="649">
                        <c:v>8.89</c:v>
                      </c:pt>
                      <c:pt idx="650">
                        <c:v>8.9</c:v>
                      </c:pt>
                      <c:pt idx="651">
                        <c:v>8.91</c:v>
                      </c:pt>
                      <c:pt idx="652">
                        <c:v>8.92</c:v>
                      </c:pt>
                      <c:pt idx="653">
                        <c:v>8.94</c:v>
                      </c:pt>
                      <c:pt idx="654">
                        <c:v>9.01</c:v>
                      </c:pt>
                      <c:pt idx="655">
                        <c:v>9.02</c:v>
                      </c:pt>
                      <c:pt idx="656">
                        <c:v>9.0399999999999991</c:v>
                      </c:pt>
                      <c:pt idx="657">
                        <c:v>9.06</c:v>
                      </c:pt>
                      <c:pt idx="658">
                        <c:v>9.08</c:v>
                      </c:pt>
                      <c:pt idx="659">
                        <c:v>9.1</c:v>
                      </c:pt>
                      <c:pt idx="660">
                        <c:v>9.1300000000000008</c:v>
                      </c:pt>
                      <c:pt idx="661">
                        <c:v>9.14</c:v>
                      </c:pt>
                      <c:pt idx="662">
                        <c:v>9.15</c:v>
                      </c:pt>
                      <c:pt idx="663">
                        <c:v>9.17</c:v>
                      </c:pt>
                      <c:pt idx="664">
                        <c:v>9.1999999999999993</c:v>
                      </c:pt>
                      <c:pt idx="665">
                        <c:v>9.18</c:v>
                      </c:pt>
                      <c:pt idx="666">
                        <c:v>9.1999999999999993</c:v>
                      </c:pt>
                      <c:pt idx="667">
                        <c:v>9.2100000000000009</c:v>
                      </c:pt>
                      <c:pt idx="668">
                        <c:v>9.19</c:v>
                      </c:pt>
                      <c:pt idx="669">
                        <c:v>9.17</c:v>
                      </c:pt>
                      <c:pt idx="670">
                        <c:v>9.15</c:v>
                      </c:pt>
                      <c:pt idx="671">
                        <c:v>9.14</c:v>
                      </c:pt>
                      <c:pt idx="672">
                        <c:v>9.1199999999999992</c:v>
                      </c:pt>
                      <c:pt idx="673">
                        <c:v>9.1</c:v>
                      </c:pt>
                      <c:pt idx="674">
                        <c:v>9.08</c:v>
                      </c:pt>
                      <c:pt idx="675">
                        <c:v>9.0399999999999991</c:v>
                      </c:pt>
                      <c:pt idx="676">
                        <c:v>9</c:v>
                      </c:pt>
                      <c:pt idx="677">
                        <c:v>8.9499999999999993</c:v>
                      </c:pt>
                      <c:pt idx="678">
                        <c:v>8.9</c:v>
                      </c:pt>
                      <c:pt idx="679">
                        <c:v>8.8699999999999992</c:v>
                      </c:pt>
                      <c:pt idx="680">
                        <c:v>8.82</c:v>
                      </c:pt>
                      <c:pt idx="681">
                        <c:v>8.77</c:v>
                      </c:pt>
                      <c:pt idx="682">
                        <c:v>8.6999999999999993</c:v>
                      </c:pt>
                      <c:pt idx="683">
                        <c:v>8.68</c:v>
                      </c:pt>
                      <c:pt idx="684">
                        <c:v>8.67</c:v>
                      </c:pt>
                      <c:pt idx="685">
                        <c:v>8.6999999999999993</c:v>
                      </c:pt>
                      <c:pt idx="686">
                        <c:v>8.68</c:v>
                      </c:pt>
                      <c:pt idx="687">
                        <c:v>8.6199999999999992</c:v>
                      </c:pt>
                      <c:pt idx="688">
                        <c:v>8.6999999999999993</c:v>
                      </c:pt>
                      <c:pt idx="689">
                        <c:v>8.52</c:v>
                      </c:pt>
                      <c:pt idx="690">
                        <c:v>8.49</c:v>
                      </c:pt>
                      <c:pt idx="691">
                        <c:v>8.4700000000000006</c:v>
                      </c:pt>
                      <c:pt idx="692">
                        <c:v>8.42</c:v>
                      </c:pt>
                      <c:pt idx="693">
                        <c:v>8.3699999999999992</c:v>
                      </c:pt>
                      <c:pt idx="694">
                        <c:v>8.32</c:v>
                      </c:pt>
                      <c:pt idx="695">
                        <c:v>8.26</c:v>
                      </c:pt>
                      <c:pt idx="696">
                        <c:v>8.1999999999999993</c:v>
                      </c:pt>
                      <c:pt idx="697">
                        <c:v>8.17</c:v>
                      </c:pt>
                      <c:pt idx="698">
                        <c:v>8.16</c:v>
                      </c:pt>
                      <c:pt idx="699">
                        <c:v>8.1999999999999993</c:v>
                      </c:pt>
                      <c:pt idx="700">
                        <c:v>8.1999999999999993</c:v>
                      </c:pt>
                      <c:pt idx="701">
                        <c:v>8.17</c:v>
                      </c:pt>
                      <c:pt idx="702">
                        <c:v>8.15</c:v>
                      </c:pt>
                      <c:pt idx="703">
                        <c:v>8.1300000000000008</c:v>
                      </c:pt>
                      <c:pt idx="704">
                        <c:v>8.1199999999999992</c:v>
                      </c:pt>
                      <c:pt idx="705">
                        <c:v>8.1</c:v>
                      </c:pt>
                      <c:pt idx="706">
                        <c:v>8.09</c:v>
                      </c:pt>
                      <c:pt idx="707">
                        <c:v>8.08</c:v>
                      </c:pt>
                      <c:pt idx="708">
                        <c:v>8.06</c:v>
                      </c:pt>
                      <c:pt idx="709">
                        <c:v>8</c:v>
                      </c:pt>
                      <c:pt idx="710">
                        <c:v>7.98</c:v>
                      </c:pt>
                      <c:pt idx="711">
                        <c:v>7.92</c:v>
                      </c:pt>
                      <c:pt idx="712">
                        <c:v>7.92</c:v>
                      </c:pt>
                      <c:pt idx="713">
                        <c:v>7.91</c:v>
                      </c:pt>
                      <c:pt idx="714">
                        <c:v>7.91</c:v>
                      </c:pt>
                      <c:pt idx="715">
                        <c:v>7.9</c:v>
                      </c:pt>
                      <c:pt idx="716">
                        <c:v>7.86</c:v>
                      </c:pt>
                      <c:pt idx="717">
                        <c:v>7.85</c:v>
                      </c:pt>
                      <c:pt idx="718">
                        <c:v>7.84</c:v>
                      </c:pt>
                      <c:pt idx="719">
                        <c:v>7.83</c:v>
                      </c:pt>
                      <c:pt idx="720">
                        <c:v>7.82</c:v>
                      </c:pt>
                      <c:pt idx="721">
                        <c:v>7.81</c:v>
                      </c:pt>
                      <c:pt idx="722">
                        <c:v>7.82</c:v>
                      </c:pt>
                      <c:pt idx="723">
                        <c:v>7.81</c:v>
                      </c:pt>
                      <c:pt idx="724">
                        <c:v>7.82</c:v>
                      </c:pt>
                      <c:pt idx="725">
                        <c:v>7.83</c:v>
                      </c:pt>
                      <c:pt idx="726">
                        <c:v>7.82</c:v>
                      </c:pt>
                      <c:pt idx="727">
                        <c:v>7.8</c:v>
                      </c:pt>
                      <c:pt idx="728">
                        <c:v>7.76</c:v>
                      </c:pt>
                      <c:pt idx="729">
                        <c:v>7.73</c:v>
                      </c:pt>
                      <c:pt idx="730">
                        <c:v>7.66</c:v>
                      </c:pt>
                      <c:pt idx="731">
                        <c:v>7.59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5770-4C99-9C7C-D999E558CF85}"/>
                  </c:ext>
                </c:extLst>
              </c15:ser>
            </c15:filteredLineSeries>
            <c15:filteredLineSeries>
              <c15:ser>
                <c:idx val="5"/>
                <c:order val="6"/>
                <c:tx>
                  <c:v>2006</c:v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DATOS!$X$3:$X$734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7.51</c:v>
                      </c:pt>
                      <c:pt idx="1">
                        <c:v>7.48</c:v>
                      </c:pt>
                      <c:pt idx="2">
                        <c:v>7.4</c:v>
                      </c:pt>
                      <c:pt idx="3">
                        <c:v>7.38</c:v>
                      </c:pt>
                      <c:pt idx="4">
                        <c:v>7.28</c:v>
                      </c:pt>
                      <c:pt idx="5">
                        <c:v>7.2</c:v>
                      </c:pt>
                      <c:pt idx="6">
                        <c:v>7.11</c:v>
                      </c:pt>
                      <c:pt idx="7">
                        <c:v>7.02</c:v>
                      </c:pt>
                      <c:pt idx="8">
                        <c:v>6.96</c:v>
                      </c:pt>
                      <c:pt idx="9">
                        <c:v>6.9</c:v>
                      </c:pt>
                      <c:pt idx="10">
                        <c:v>6.9</c:v>
                      </c:pt>
                      <c:pt idx="11">
                        <c:v>6.89</c:v>
                      </c:pt>
                      <c:pt idx="12">
                        <c:v>6.92</c:v>
                      </c:pt>
                      <c:pt idx="13">
                        <c:v>6.97</c:v>
                      </c:pt>
                      <c:pt idx="14">
                        <c:v>7</c:v>
                      </c:pt>
                      <c:pt idx="15">
                        <c:v>7</c:v>
                      </c:pt>
                      <c:pt idx="16">
                        <c:v>7</c:v>
                      </c:pt>
                      <c:pt idx="17">
                        <c:v>6.98</c:v>
                      </c:pt>
                      <c:pt idx="18">
                        <c:v>7.02</c:v>
                      </c:pt>
                      <c:pt idx="19">
                        <c:v>7</c:v>
                      </c:pt>
                      <c:pt idx="20">
                        <c:v>7.04</c:v>
                      </c:pt>
                      <c:pt idx="21">
                        <c:v>7</c:v>
                      </c:pt>
                      <c:pt idx="22">
                        <c:v>7.02</c:v>
                      </c:pt>
                      <c:pt idx="23">
                        <c:v>7.01</c:v>
                      </c:pt>
                      <c:pt idx="24">
                        <c:v>7.01</c:v>
                      </c:pt>
                      <c:pt idx="25">
                        <c:v>6.96</c:v>
                      </c:pt>
                      <c:pt idx="26">
                        <c:v>6.95</c:v>
                      </c:pt>
                      <c:pt idx="27">
                        <c:v>6.94</c:v>
                      </c:pt>
                      <c:pt idx="28">
                        <c:v>6.9</c:v>
                      </c:pt>
                      <c:pt idx="29">
                        <c:v>6.86</c:v>
                      </c:pt>
                      <c:pt idx="30">
                        <c:v>6.82</c:v>
                      </c:pt>
                      <c:pt idx="31">
                        <c:v>6.81</c:v>
                      </c:pt>
                      <c:pt idx="32">
                        <c:v>6.8</c:v>
                      </c:pt>
                      <c:pt idx="33">
                        <c:v>6.8</c:v>
                      </c:pt>
                      <c:pt idx="34">
                        <c:v>6.78</c:v>
                      </c:pt>
                      <c:pt idx="35">
                        <c:v>6.78</c:v>
                      </c:pt>
                      <c:pt idx="36">
                        <c:v>6.7</c:v>
                      </c:pt>
                      <c:pt idx="37">
                        <c:v>6.68</c:v>
                      </c:pt>
                      <c:pt idx="38">
                        <c:v>6.65</c:v>
                      </c:pt>
                      <c:pt idx="39">
                        <c:v>6.62</c:v>
                      </c:pt>
                      <c:pt idx="40">
                        <c:v>6.58</c:v>
                      </c:pt>
                      <c:pt idx="41">
                        <c:v>6.6</c:v>
                      </c:pt>
                      <c:pt idx="42">
                        <c:v>6.58</c:v>
                      </c:pt>
                      <c:pt idx="43">
                        <c:v>6.56</c:v>
                      </c:pt>
                      <c:pt idx="44">
                        <c:v>6.46</c:v>
                      </c:pt>
                      <c:pt idx="45">
                        <c:v>6.38</c:v>
                      </c:pt>
                      <c:pt idx="46">
                        <c:v>6.26</c:v>
                      </c:pt>
                      <c:pt idx="47">
                        <c:v>6.2</c:v>
                      </c:pt>
                      <c:pt idx="48">
                        <c:v>6.16</c:v>
                      </c:pt>
                      <c:pt idx="49">
                        <c:v>6.12</c:v>
                      </c:pt>
                      <c:pt idx="50">
                        <c:v>6.1</c:v>
                      </c:pt>
                      <c:pt idx="51">
                        <c:v>6.1</c:v>
                      </c:pt>
                      <c:pt idx="52">
                        <c:v>6.09</c:v>
                      </c:pt>
                      <c:pt idx="53">
                        <c:v>6.06</c:v>
                      </c:pt>
                      <c:pt idx="54">
                        <c:v>6.02</c:v>
                      </c:pt>
                      <c:pt idx="55">
                        <c:v>5.96</c:v>
                      </c:pt>
                      <c:pt idx="56">
                        <c:v>5.86</c:v>
                      </c:pt>
                      <c:pt idx="57">
                        <c:v>5.8</c:v>
                      </c:pt>
                      <c:pt idx="58">
                        <c:v>5.76</c:v>
                      </c:pt>
                      <c:pt idx="59">
                        <c:v>5.68</c:v>
                      </c:pt>
                      <c:pt idx="60">
                        <c:v>5.6</c:v>
                      </c:pt>
                      <c:pt idx="61">
                        <c:v>5.72</c:v>
                      </c:pt>
                      <c:pt idx="62">
                        <c:v>5.8</c:v>
                      </c:pt>
                      <c:pt idx="63">
                        <c:v>5.88</c:v>
                      </c:pt>
                      <c:pt idx="64">
                        <c:v>5.9</c:v>
                      </c:pt>
                      <c:pt idx="65">
                        <c:v>5.86</c:v>
                      </c:pt>
                      <c:pt idx="66">
                        <c:v>5.8</c:v>
                      </c:pt>
                      <c:pt idx="67">
                        <c:v>5.79</c:v>
                      </c:pt>
                      <c:pt idx="68">
                        <c:v>5.86</c:v>
                      </c:pt>
                      <c:pt idx="69">
                        <c:v>5.89</c:v>
                      </c:pt>
                      <c:pt idx="70">
                        <c:v>5.96</c:v>
                      </c:pt>
                      <c:pt idx="71">
                        <c:v>5.98</c:v>
                      </c:pt>
                      <c:pt idx="72">
                        <c:v>6.04</c:v>
                      </c:pt>
                      <c:pt idx="73">
                        <c:v>6.12</c:v>
                      </c:pt>
                      <c:pt idx="74">
                        <c:v>6.2</c:v>
                      </c:pt>
                      <c:pt idx="75">
                        <c:v>6.23</c:v>
                      </c:pt>
                      <c:pt idx="76">
                        <c:v>6.25</c:v>
                      </c:pt>
                      <c:pt idx="77">
                        <c:v>6.23</c:v>
                      </c:pt>
                      <c:pt idx="78">
                        <c:v>6.2</c:v>
                      </c:pt>
                      <c:pt idx="79">
                        <c:v>6.18</c:v>
                      </c:pt>
                      <c:pt idx="80">
                        <c:v>6.17</c:v>
                      </c:pt>
                      <c:pt idx="81">
                        <c:v>6.16</c:v>
                      </c:pt>
                      <c:pt idx="82">
                        <c:v>6.13</c:v>
                      </c:pt>
                      <c:pt idx="83">
                        <c:v>6.1</c:v>
                      </c:pt>
                      <c:pt idx="84">
                        <c:v>6.06</c:v>
                      </c:pt>
                      <c:pt idx="85">
                        <c:v>6.01</c:v>
                      </c:pt>
                      <c:pt idx="86">
                        <c:v>5.98</c:v>
                      </c:pt>
                      <c:pt idx="87">
                        <c:v>5.88</c:v>
                      </c:pt>
                      <c:pt idx="88">
                        <c:v>5.77</c:v>
                      </c:pt>
                      <c:pt idx="89">
                        <c:v>5.72</c:v>
                      </c:pt>
                      <c:pt idx="90">
                        <c:v>5.7</c:v>
                      </c:pt>
                      <c:pt idx="91">
                        <c:v>5.68</c:v>
                      </c:pt>
                      <c:pt idx="92">
                        <c:v>5.64</c:v>
                      </c:pt>
                      <c:pt idx="93">
                        <c:v>5.63</c:v>
                      </c:pt>
                      <c:pt idx="94">
                        <c:v>5.62</c:v>
                      </c:pt>
                      <c:pt idx="95">
                        <c:v>5.61</c:v>
                      </c:pt>
                      <c:pt idx="96">
                        <c:v>5.6</c:v>
                      </c:pt>
                      <c:pt idx="97">
                        <c:v>5.58</c:v>
                      </c:pt>
                      <c:pt idx="98">
                        <c:v>5.52</c:v>
                      </c:pt>
                      <c:pt idx="99">
                        <c:v>5.5</c:v>
                      </c:pt>
                      <c:pt idx="100">
                        <c:v>5.44</c:v>
                      </c:pt>
                      <c:pt idx="101">
                        <c:v>5.42</c:v>
                      </c:pt>
                      <c:pt idx="102">
                        <c:v>5.4</c:v>
                      </c:pt>
                      <c:pt idx="103">
                        <c:v>5.34</c:v>
                      </c:pt>
                      <c:pt idx="104">
                        <c:v>5.28</c:v>
                      </c:pt>
                      <c:pt idx="105">
                        <c:v>5.2</c:v>
                      </c:pt>
                      <c:pt idx="106">
                        <c:v>5.0999999999999996</c:v>
                      </c:pt>
                      <c:pt idx="107">
                        <c:v>5.0599999999999996</c:v>
                      </c:pt>
                      <c:pt idx="108">
                        <c:v>5.04</c:v>
                      </c:pt>
                      <c:pt idx="109">
                        <c:v>5.0199999999999996</c:v>
                      </c:pt>
                      <c:pt idx="110">
                        <c:v>5</c:v>
                      </c:pt>
                      <c:pt idx="111">
                        <c:v>5</c:v>
                      </c:pt>
                      <c:pt idx="112">
                        <c:v>4.9800000000000004</c:v>
                      </c:pt>
                      <c:pt idx="113">
                        <c:v>4.9800000000000004</c:v>
                      </c:pt>
                      <c:pt idx="114">
                        <c:v>5.01</c:v>
                      </c:pt>
                      <c:pt idx="115">
                        <c:v>4.97</c:v>
                      </c:pt>
                      <c:pt idx="116">
                        <c:v>4.8600000000000003</c:v>
                      </c:pt>
                      <c:pt idx="117">
                        <c:v>4.8</c:v>
                      </c:pt>
                      <c:pt idx="118">
                        <c:v>4.79</c:v>
                      </c:pt>
                      <c:pt idx="119">
                        <c:v>4.79</c:v>
                      </c:pt>
                      <c:pt idx="120">
                        <c:v>4.78</c:v>
                      </c:pt>
                      <c:pt idx="121">
                        <c:v>4.8099999999999996</c:v>
                      </c:pt>
                      <c:pt idx="122">
                        <c:v>4.8600000000000003</c:v>
                      </c:pt>
                      <c:pt idx="123">
                        <c:v>5</c:v>
                      </c:pt>
                      <c:pt idx="124">
                        <c:v>5.0999999999999996</c:v>
                      </c:pt>
                      <c:pt idx="125">
                        <c:v>5.08</c:v>
                      </c:pt>
                      <c:pt idx="126">
                        <c:v>4.96</c:v>
                      </c:pt>
                      <c:pt idx="127">
                        <c:v>4.9000000000000004</c:v>
                      </c:pt>
                      <c:pt idx="128">
                        <c:v>4.8</c:v>
                      </c:pt>
                      <c:pt idx="129">
                        <c:v>4.79</c:v>
                      </c:pt>
                      <c:pt idx="130">
                        <c:v>4.82</c:v>
                      </c:pt>
                      <c:pt idx="131">
                        <c:v>4.8499999999999996</c:v>
                      </c:pt>
                      <c:pt idx="132">
                        <c:v>4.88</c:v>
                      </c:pt>
                      <c:pt idx="133">
                        <c:v>4.8899999999999997</c:v>
                      </c:pt>
                      <c:pt idx="134">
                        <c:v>4.9000000000000004</c:v>
                      </c:pt>
                      <c:pt idx="135">
                        <c:v>4.8499999999999996</c:v>
                      </c:pt>
                      <c:pt idx="136">
                        <c:v>4.88</c:v>
                      </c:pt>
                      <c:pt idx="137">
                        <c:v>5.17</c:v>
                      </c:pt>
                      <c:pt idx="138">
                        <c:v>5.49</c:v>
                      </c:pt>
                      <c:pt idx="139">
                        <c:v>5.6</c:v>
                      </c:pt>
                      <c:pt idx="140">
                        <c:v>5.65</c:v>
                      </c:pt>
                      <c:pt idx="141">
                        <c:v>5.71</c:v>
                      </c:pt>
                      <c:pt idx="142">
                        <c:v>5.73</c:v>
                      </c:pt>
                      <c:pt idx="143">
                        <c:v>5.8</c:v>
                      </c:pt>
                      <c:pt idx="144">
                        <c:v>5.86</c:v>
                      </c:pt>
                      <c:pt idx="145">
                        <c:v>5.87</c:v>
                      </c:pt>
                      <c:pt idx="146">
                        <c:v>5.85</c:v>
                      </c:pt>
                      <c:pt idx="147">
                        <c:v>5.86</c:v>
                      </c:pt>
                      <c:pt idx="148">
                        <c:v>5.9</c:v>
                      </c:pt>
                      <c:pt idx="149">
                        <c:v>5.94</c:v>
                      </c:pt>
                      <c:pt idx="150">
                        <c:v>5.92</c:v>
                      </c:pt>
                      <c:pt idx="151">
                        <c:v>5.86</c:v>
                      </c:pt>
                      <c:pt idx="152">
                        <c:v>5.76</c:v>
                      </c:pt>
                      <c:pt idx="153">
                        <c:v>5.7</c:v>
                      </c:pt>
                      <c:pt idx="154">
                        <c:v>5.71</c:v>
                      </c:pt>
                      <c:pt idx="155">
                        <c:v>5.75</c:v>
                      </c:pt>
                      <c:pt idx="156">
                        <c:v>5.8</c:v>
                      </c:pt>
                      <c:pt idx="157">
                        <c:v>5.89</c:v>
                      </c:pt>
                      <c:pt idx="158">
                        <c:v>5.98</c:v>
                      </c:pt>
                      <c:pt idx="159">
                        <c:v>6.03</c:v>
                      </c:pt>
                      <c:pt idx="160">
                        <c:v>6.06</c:v>
                      </c:pt>
                      <c:pt idx="161">
                        <c:v>6.05</c:v>
                      </c:pt>
                      <c:pt idx="162">
                        <c:v>6.06</c:v>
                      </c:pt>
                      <c:pt idx="163">
                        <c:v>6.08</c:v>
                      </c:pt>
                      <c:pt idx="164">
                        <c:v>6.12</c:v>
                      </c:pt>
                      <c:pt idx="165">
                        <c:v>6.16</c:v>
                      </c:pt>
                      <c:pt idx="166">
                        <c:v>6.2</c:v>
                      </c:pt>
                      <c:pt idx="167">
                        <c:v>6.27</c:v>
                      </c:pt>
                      <c:pt idx="168">
                        <c:v>6.34</c:v>
                      </c:pt>
                      <c:pt idx="169">
                        <c:v>6.39</c:v>
                      </c:pt>
                      <c:pt idx="170">
                        <c:v>6.42</c:v>
                      </c:pt>
                      <c:pt idx="171">
                        <c:v>6.48</c:v>
                      </c:pt>
                      <c:pt idx="172">
                        <c:v>6.5</c:v>
                      </c:pt>
                      <c:pt idx="173">
                        <c:v>6.56</c:v>
                      </c:pt>
                      <c:pt idx="174">
                        <c:v>6.6</c:v>
                      </c:pt>
                      <c:pt idx="175">
                        <c:v>6.68</c:v>
                      </c:pt>
                      <c:pt idx="176">
                        <c:v>6.7</c:v>
                      </c:pt>
                      <c:pt idx="177">
                        <c:v>6.72</c:v>
                      </c:pt>
                      <c:pt idx="178">
                        <c:v>6.7</c:v>
                      </c:pt>
                      <c:pt idx="179">
                        <c:v>6.72</c:v>
                      </c:pt>
                      <c:pt idx="180">
                        <c:v>6.74</c:v>
                      </c:pt>
                      <c:pt idx="181">
                        <c:v>6.7</c:v>
                      </c:pt>
                      <c:pt idx="182">
                        <c:v>6.66</c:v>
                      </c:pt>
                      <c:pt idx="183">
                        <c:v>6.61</c:v>
                      </c:pt>
                      <c:pt idx="184">
                        <c:v>6.6</c:v>
                      </c:pt>
                      <c:pt idx="185">
                        <c:v>6.62</c:v>
                      </c:pt>
                      <c:pt idx="186">
                        <c:v>6.64</c:v>
                      </c:pt>
                      <c:pt idx="187">
                        <c:v>6.66</c:v>
                      </c:pt>
                      <c:pt idx="188">
                        <c:v>6.65</c:v>
                      </c:pt>
                      <c:pt idx="189">
                        <c:v>6.66</c:v>
                      </c:pt>
                      <c:pt idx="190">
                        <c:v>6.74</c:v>
                      </c:pt>
                      <c:pt idx="191">
                        <c:v>6.72</c:v>
                      </c:pt>
                      <c:pt idx="192">
                        <c:v>6.77</c:v>
                      </c:pt>
                      <c:pt idx="193">
                        <c:v>6.77</c:v>
                      </c:pt>
                      <c:pt idx="194">
                        <c:v>6.83</c:v>
                      </c:pt>
                      <c:pt idx="195">
                        <c:v>6.89</c:v>
                      </c:pt>
                      <c:pt idx="196">
                        <c:v>6.92</c:v>
                      </c:pt>
                      <c:pt idx="197">
                        <c:v>6.96</c:v>
                      </c:pt>
                      <c:pt idx="198">
                        <c:v>7.01</c:v>
                      </c:pt>
                      <c:pt idx="199">
                        <c:v>7.04</c:v>
                      </c:pt>
                      <c:pt idx="200">
                        <c:v>7.05</c:v>
                      </c:pt>
                      <c:pt idx="201">
                        <c:v>7.08</c:v>
                      </c:pt>
                      <c:pt idx="202">
                        <c:v>7.1</c:v>
                      </c:pt>
                      <c:pt idx="203">
                        <c:v>7.1</c:v>
                      </c:pt>
                      <c:pt idx="204">
                        <c:v>7.16</c:v>
                      </c:pt>
                      <c:pt idx="205">
                        <c:v>7.24</c:v>
                      </c:pt>
                      <c:pt idx="206">
                        <c:v>7.27</c:v>
                      </c:pt>
                      <c:pt idx="207">
                        <c:v>7.27</c:v>
                      </c:pt>
                      <c:pt idx="208">
                        <c:v>7.28</c:v>
                      </c:pt>
                      <c:pt idx="209">
                        <c:v>7.29</c:v>
                      </c:pt>
                      <c:pt idx="210">
                        <c:v>7.29</c:v>
                      </c:pt>
                      <c:pt idx="211">
                        <c:v>7.3</c:v>
                      </c:pt>
                      <c:pt idx="212">
                        <c:v>7.34</c:v>
                      </c:pt>
                      <c:pt idx="213">
                        <c:v>7.38</c:v>
                      </c:pt>
                      <c:pt idx="214">
                        <c:v>7.4</c:v>
                      </c:pt>
                      <c:pt idx="215">
                        <c:v>7.42</c:v>
                      </c:pt>
                      <c:pt idx="216">
                        <c:v>7.44</c:v>
                      </c:pt>
                      <c:pt idx="217">
                        <c:v>7.47</c:v>
                      </c:pt>
                      <c:pt idx="218">
                        <c:v>7.5</c:v>
                      </c:pt>
                      <c:pt idx="219">
                        <c:v>7.54</c:v>
                      </c:pt>
                      <c:pt idx="220">
                        <c:v>7.57</c:v>
                      </c:pt>
                      <c:pt idx="221">
                        <c:v>7.6</c:v>
                      </c:pt>
                      <c:pt idx="222">
                        <c:v>7.61</c:v>
                      </c:pt>
                      <c:pt idx="223">
                        <c:v>7.63</c:v>
                      </c:pt>
                      <c:pt idx="224">
                        <c:v>7.66</c:v>
                      </c:pt>
                      <c:pt idx="225">
                        <c:v>7.67</c:v>
                      </c:pt>
                      <c:pt idx="226">
                        <c:v>7.67</c:v>
                      </c:pt>
                      <c:pt idx="227">
                        <c:v>7.7</c:v>
                      </c:pt>
                      <c:pt idx="228">
                        <c:v>7.7</c:v>
                      </c:pt>
                      <c:pt idx="229">
                        <c:v>7.72</c:v>
                      </c:pt>
                      <c:pt idx="230">
                        <c:v>7.74</c:v>
                      </c:pt>
                      <c:pt idx="231">
                        <c:v>7.75</c:v>
                      </c:pt>
                      <c:pt idx="232">
                        <c:v>7.76</c:v>
                      </c:pt>
                      <c:pt idx="233">
                        <c:v>7.74</c:v>
                      </c:pt>
                      <c:pt idx="234">
                        <c:v>7.75</c:v>
                      </c:pt>
                      <c:pt idx="235">
                        <c:v>7.77</c:v>
                      </c:pt>
                      <c:pt idx="236">
                        <c:v>7.8</c:v>
                      </c:pt>
                      <c:pt idx="237">
                        <c:v>7.82</c:v>
                      </c:pt>
                      <c:pt idx="238">
                        <c:v>7.84</c:v>
                      </c:pt>
                      <c:pt idx="239">
                        <c:v>7.86</c:v>
                      </c:pt>
                      <c:pt idx="240">
                        <c:v>7.86</c:v>
                      </c:pt>
                      <c:pt idx="241">
                        <c:v>7.85</c:v>
                      </c:pt>
                      <c:pt idx="242">
                        <c:v>7.86</c:v>
                      </c:pt>
                      <c:pt idx="243">
                        <c:v>7.88</c:v>
                      </c:pt>
                      <c:pt idx="244">
                        <c:v>7.9</c:v>
                      </c:pt>
                      <c:pt idx="245">
                        <c:v>7.92</c:v>
                      </c:pt>
                      <c:pt idx="246">
                        <c:v>7.93</c:v>
                      </c:pt>
                      <c:pt idx="247">
                        <c:v>7.96</c:v>
                      </c:pt>
                      <c:pt idx="248">
                        <c:v>7.97</c:v>
                      </c:pt>
                      <c:pt idx="249">
                        <c:v>7.97</c:v>
                      </c:pt>
                      <c:pt idx="250">
                        <c:v>8.08</c:v>
                      </c:pt>
                      <c:pt idx="251">
                        <c:v>8.0299999999999994</c:v>
                      </c:pt>
                      <c:pt idx="252">
                        <c:v>8.06</c:v>
                      </c:pt>
                      <c:pt idx="253">
                        <c:v>8.08</c:v>
                      </c:pt>
                      <c:pt idx="254">
                        <c:v>8.1199999999999992</c:v>
                      </c:pt>
                      <c:pt idx="255">
                        <c:v>8.14</c:v>
                      </c:pt>
                      <c:pt idx="256">
                        <c:v>8.16</c:v>
                      </c:pt>
                      <c:pt idx="257">
                        <c:v>8.1999999999999993</c:v>
                      </c:pt>
                      <c:pt idx="258">
                        <c:v>8.2100000000000009</c:v>
                      </c:pt>
                      <c:pt idx="259">
                        <c:v>8.2200000000000006</c:v>
                      </c:pt>
                      <c:pt idx="260">
                        <c:v>8.23</c:v>
                      </c:pt>
                      <c:pt idx="261">
                        <c:v>8.25</c:v>
                      </c:pt>
                      <c:pt idx="262">
                        <c:v>8.27</c:v>
                      </c:pt>
                      <c:pt idx="263">
                        <c:v>8.3000000000000007</c:v>
                      </c:pt>
                      <c:pt idx="264">
                        <c:v>8.33</c:v>
                      </c:pt>
                      <c:pt idx="265">
                        <c:v>8.35</c:v>
                      </c:pt>
                      <c:pt idx="266">
                        <c:v>8.3800000000000008</c:v>
                      </c:pt>
                      <c:pt idx="267">
                        <c:v>8.39</c:v>
                      </c:pt>
                      <c:pt idx="268">
                        <c:v>8.42</c:v>
                      </c:pt>
                      <c:pt idx="269">
                        <c:v>8.4600000000000009</c:v>
                      </c:pt>
                      <c:pt idx="270">
                        <c:v>8.4700000000000006</c:v>
                      </c:pt>
                      <c:pt idx="271">
                        <c:v>8.49</c:v>
                      </c:pt>
                      <c:pt idx="272">
                        <c:v>8.5</c:v>
                      </c:pt>
                      <c:pt idx="273">
                        <c:v>8.5399999999999991</c:v>
                      </c:pt>
                      <c:pt idx="274">
                        <c:v>8.59</c:v>
                      </c:pt>
                      <c:pt idx="275">
                        <c:v>8.6199999999999992</c:v>
                      </c:pt>
                      <c:pt idx="276">
                        <c:v>8.65</c:v>
                      </c:pt>
                      <c:pt idx="277">
                        <c:v>8.65</c:v>
                      </c:pt>
                      <c:pt idx="278">
                        <c:v>8.66</c:v>
                      </c:pt>
                      <c:pt idx="279">
                        <c:v>8.66</c:v>
                      </c:pt>
                      <c:pt idx="280">
                        <c:v>8.8000000000000007</c:v>
                      </c:pt>
                      <c:pt idx="281">
                        <c:v>8.74</c:v>
                      </c:pt>
                      <c:pt idx="282">
                        <c:v>8.75</c:v>
                      </c:pt>
                      <c:pt idx="283">
                        <c:v>8.76</c:v>
                      </c:pt>
                      <c:pt idx="284">
                        <c:v>8.76</c:v>
                      </c:pt>
                      <c:pt idx="285">
                        <c:v>8.77</c:v>
                      </c:pt>
                      <c:pt idx="286">
                        <c:v>8.77</c:v>
                      </c:pt>
                      <c:pt idx="287">
                        <c:v>8.8000000000000007</c:v>
                      </c:pt>
                      <c:pt idx="288">
                        <c:v>8.7899999999999991</c:v>
                      </c:pt>
                      <c:pt idx="289">
                        <c:v>8.77</c:v>
                      </c:pt>
                      <c:pt idx="290">
                        <c:v>8.76</c:v>
                      </c:pt>
                      <c:pt idx="291">
                        <c:v>8.74</c:v>
                      </c:pt>
                      <c:pt idx="292">
                        <c:v>8.7200000000000006</c:v>
                      </c:pt>
                      <c:pt idx="293">
                        <c:v>8.69</c:v>
                      </c:pt>
                      <c:pt idx="294">
                        <c:v>8.67</c:v>
                      </c:pt>
                      <c:pt idx="295">
                        <c:v>8.64</c:v>
                      </c:pt>
                      <c:pt idx="296">
                        <c:v>8.6199999999999992</c:v>
                      </c:pt>
                      <c:pt idx="297">
                        <c:v>8.59</c:v>
                      </c:pt>
                      <c:pt idx="298">
                        <c:v>8.5500000000000007</c:v>
                      </c:pt>
                      <c:pt idx="299">
                        <c:v>8.5</c:v>
                      </c:pt>
                      <c:pt idx="300">
                        <c:v>8.49</c:v>
                      </c:pt>
                      <c:pt idx="301">
                        <c:v>8.4700000000000006</c:v>
                      </c:pt>
                      <c:pt idx="302">
                        <c:v>8.4</c:v>
                      </c:pt>
                      <c:pt idx="303">
                        <c:v>8.39</c:v>
                      </c:pt>
                      <c:pt idx="304">
                        <c:v>8.32</c:v>
                      </c:pt>
                      <c:pt idx="305">
                        <c:v>8.3000000000000007</c:v>
                      </c:pt>
                      <c:pt idx="306">
                        <c:v>8.2899999999999991</c:v>
                      </c:pt>
                      <c:pt idx="307">
                        <c:v>8.25</c:v>
                      </c:pt>
                      <c:pt idx="308">
                        <c:v>8.23</c:v>
                      </c:pt>
                      <c:pt idx="309">
                        <c:v>8.2200000000000006</c:v>
                      </c:pt>
                      <c:pt idx="310">
                        <c:v>8.2100000000000009</c:v>
                      </c:pt>
                      <c:pt idx="311">
                        <c:v>8.1999999999999993</c:v>
                      </c:pt>
                      <c:pt idx="312">
                        <c:v>8.26</c:v>
                      </c:pt>
                      <c:pt idx="313">
                        <c:v>8.26</c:v>
                      </c:pt>
                      <c:pt idx="314">
                        <c:v>8.25</c:v>
                      </c:pt>
                      <c:pt idx="315">
                        <c:v>8.27</c:v>
                      </c:pt>
                      <c:pt idx="316">
                        <c:v>8.3000000000000007</c:v>
                      </c:pt>
                      <c:pt idx="317">
                        <c:v>8.3000000000000007</c:v>
                      </c:pt>
                      <c:pt idx="318">
                        <c:v>8.34</c:v>
                      </c:pt>
                      <c:pt idx="319">
                        <c:v>8.35</c:v>
                      </c:pt>
                      <c:pt idx="320">
                        <c:v>8.3699999999999992</c:v>
                      </c:pt>
                      <c:pt idx="321">
                        <c:v>8.3699999999999992</c:v>
                      </c:pt>
                      <c:pt idx="322">
                        <c:v>8.4</c:v>
                      </c:pt>
                      <c:pt idx="323">
                        <c:v>8.4</c:v>
                      </c:pt>
                      <c:pt idx="324">
                        <c:v>8.44</c:v>
                      </c:pt>
                      <c:pt idx="325">
                        <c:v>8.4499999999999993</c:v>
                      </c:pt>
                      <c:pt idx="326">
                        <c:v>8.4499999999999993</c:v>
                      </c:pt>
                      <c:pt idx="327">
                        <c:v>8.44</c:v>
                      </c:pt>
                      <c:pt idx="328">
                        <c:v>8.4600000000000009</c:v>
                      </c:pt>
                      <c:pt idx="329">
                        <c:v>8.4499999999999993</c:v>
                      </c:pt>
                      <c:pt idx="330">
                        <c:v>8.4700000000000006</c:v>
                      </c:pt>
                      <c:pt idx="331">
                        <c:v>8.5</c:v>
                      </c:pt>
                      <c:pt idx="332">
                        <c:v>8.49</c:v>
                      </c:pt>
                      <c:pt idx="333">
                        <c:v>8.51</c:v>
                      </c:pt>
                      <c:pt idx="334">
                        <c:v>8.5</c:v>
                      </c:pt>
                      <c:pt idx="335">
                        <c:v>8.5</c:v>
                      </c:pt>
                      <c:pt idx="336">
                        <c:v>8.52</c:v>
                      </c:pt>
                      <c:pt idx="337">
                        <c:v>8.52</c:v>
                      </c:pt>
                      <c:pt idx="338">
                        <c:v>8.5</c:v>
                      </c:pt>
                      <c:pt idx="339">
                        <c:v>8.5299999999999994</c:v>
                      </c:pt>
                      <c:pt idx="340">
                        <c:v>8.52</c:v>
                      </c:pt>
                      <c:pt idx="341">
                        <c:v>8.52</c:v>
                      </c:pt>
                      <c:pt idx="342">
                        <c:v>8.5</c:v>
                      </c:pt>
                      <c:pt idx="343">
                        <c:v>8.49</c:v>
                      </c:pt>
                      <c:pt idx="344">
                        <c:v>8.4700000000000006</c:v>
                      </c:pt>
                      <c:pt idx="345">
                        <c:v>8.4700000000000006</c:v>
                      </c:pt>
                      <c:pt idx="346">
                        <c:v>8.44</c:v>
                      </c:pt>
                      <c:pt idx="347">
                        <c:v>8.4</c:v>
                      </c:pt>
                      <c:pt idx="348">
                        <c:v>8.3699999999999992</c:v>
                      </c:pt>
                      <c:pt idx="349">
                        <c:v>8.35</c:v>
                      </c:pt>
                      <c:pt idx="350">
                        <c:v>8.35</c:v>
                      </c:pt>
                      <c:pt idx="351">
                        <c:v>8.3000000000000007</c:v>
                      </c:pt>
                      <c:pt idx="352">
                        <c:v>8.26</c:v>
                      </c:pt>
                      <c:pt idx="353">
                        <c:v>8.26</c:v>
                      </c:pt>
                      <c:pt idx="354">
                        <c:v>8.1999999999999993</c:v>
                      </c:pt>
                      <c:pt idx="355">
                        <c:v>8.16</c:v>
                      </c:pt>
                      <c:pt idx="356">
                        <c:v>8.14</c:v>
                      </c:pt>
                      <c:pt idx="357">
                        <c:v>8.1</c:v>
                      </c:pt>
                      <c:pt idx="358">
                        <c:v>8.06</c:v>
                      </c:pt>
                      <c:pt idx="359">
                        <c:v>8.0299999999999994</c:v>
                      </c:pt>
                      <c:pt idx="360">
                        <c:v>7.98</c:v>
                      </c:pt>
                      <c:pt idx="361">
                        <c:v>7.95</c:v>
                      </c:pt>
                      <c:pt idx="362">
                        <c:v>7.92</c:v>
                      </c:pt>
                      <c:pt idx="363">
                        <c:v>7.85</c:v>
                      </c:pt>
                      <c:pt idx="364">
                        <c:v>7.8</c:v>
                      </c:pt>
                      <c:pt idx="365">
                        <c:v>7.78</c:v>
                      </c:pt>
                      <c:pt idx="366">
                        <c:v>7.7</c:v>
                      </c:pt>
                      <c:pt idx="367">
                        <c:v>7.66</c:v>
                      </c:pt>
                      <c:pt idx="368">
                        <c:v>7.6</c:v>
                      </c:pt>
                      <c:pt idx="369">
                        <c:v>7.54</c:v>
                      </c:pt>
                      <c:pt idx="370">
                        <c:v>7.48</c:v>
                      </c:pt>
                      <c:pt idx="371">
                        <c:v>7.42</c:v>
                      </c:pt>
                      <c:pt idx="372">
                        <c:v>7.3</c:v>
                      </c:pt>
                      <c:pt idx="373">
                        <c:v>7.26</c:v>
                      </c:pt>
                      <c:pt idx="374">
                        <c:v>7.16</c:v>
                      </c:pt>
                      <c:pt idx="375">
                        <c:v>7.11</c:v>
                      </c:pt>
                      <c:pt idx="376">
                        <c:v>7.06</c:v>
                      </c:pt>
                      <c:pt idx="377">
                        <c:v>7</c:v>
                      </c:pt>
                      <c:pt idx="378">
                        <c:v>6.98</c:v>
                      </c:pt>
                      <c:pt idx="379">
                        <c:v>7</c:v>
                      </c:pt>
                      <c:pt idx="380">
                        <c:v>7</c:v>
                      </c:pt>
                      <c:pt idx="381">
                        <c:v>6.98</c:v>
                      </c:pt>
                      <c:pt idx="382">
                        <c:v>6.98</c:v>
                      </c:pt>
                      <c:pt idx="383">
                        <c:v>6.96</c:v>
                      </c:pt>
                      <c:pt idx="384">
                        <c:v>6.9</c:v>
                      </c:pt>
                      <c:pt idx="385">
                        <c:v>6.87</c:v>
                      </c:pt>
                      <c:pt idx="386">
                        <c:v>6.74</c:v>
                      </c:pt>
                      <c:pt idx="387">
                        <c:v>6.72</c:v>
                      </c:pt>
                      <c:pt idx="388">
                        <c:v>6.7</c:v>
                      </c:pt>
                      <c:pt idx="389">
                        <c:v>6.66</c:v>
                      </c:pt>
                      <c:pt idx="390">
                        <c:v>6.44</c:v>
                      </c:pt>
                      <c:pt idx="391">
                        <c:v>6.4</c:v>
                      </c:pt>
                      <c:pt idx="392">
                        <c:v>6.3</c:v>
                      </c:pt>
                      <c:pt idx="393">
                        <c:v>6.28</c:v>
                      </c:pt>
                      <c:pt idx="394">
                        <c:v>6.28</c:v>
                      </c:pt>
                      <c:pt idx="395">
                        <c:v>6.24</c:v>
                      </c:pt>
                      <c:pt idx="396">
                        <c:v>6.26</c:v>
                      </c:pt>
                      <c:pt idx="397">
                        <c:v>6.25</c:v>
                      </c:pt>
                      <c:pt idx="398">
                        <c:v>6.3</c:v>
                      </c:pt>
                      <c:pt idx="399">
                        <c:v>6.34</c:v>
                      </c:pt>
                      <c:pt idx="400">
                        <c:v>6.3</c:v>
                      </c:pt>
                      <c:pt idx="401">
                        <c:v>6.25</c:v>
                      </c:pt>
                      <c:pt idx="402">
                        <c:v>6.2</c:v>
                      </c:pt>
                      <c:pt idx="403">
                        <c:v>6.18</c:v>
                      </c:pt>
                      <c:pt idx="404">
                        <c:v>6.17</c:v>
                      </c:pt>
                      <c:pt idx="405">
                        <c:v>6.2</c:v>
                      </c:pt>
                      <c:pt idx="406">
                        <c:v>6.26</c:v>
                      </c:pt>
                      <c:pt idx="407">
                        <c:v>6.26</c:v>
                      </c:pt>
                      <c:pt idx="408">
                        <c:v>6.18</c:v>
                      </c:pt>
                      <c:pt idx="409">
                        <c:v>6.12</c:v>
                      </c:pt>
                      <c:pt idx="410">
                        <c:v>6.1</c:v>
                      </c:pt>
                      <c:pt idx="411">
                        <c:v>6.06</c:v>
                      </c:pt>
                      <c:pt idx="412">
                        <c:v>6.04</c:v>
                      </c:pt>
                      <c:pt idx="413">
                        <c:v>6</c:v>
                      </c:pt>
                      <c:pt idx="414">
                        <c:v>5.94</c:v>
                      </c:pt>
                      <c:pt idx="415">
                        <c:v>5.88</c:v>
                      </c:pt>
                      <c:pt idx="416">
                        <c:v>5.8</c:v>
                      </c:pt>
                      <c:pt idx="417">
                        <c:v>5.78</c:v>
                      </c:pt>
                      <c:pt idx="418">
                        <c:v>5.78</c:v>
                      </c:pt>
                      <c:pt idx="419">
                        <c:v>5.8</c:v>
                      </c:pt>
                      <c:pt idx="420">
                        <c:v>5.94</c:v>
                      </c:pt>
                      <c:pt idx="421">
                        <c:v>6.06</c:v>
                      </c:pt>
                      <c:pt idx="422">
                        <c:v>6.1</c:v>
                      </c:pt>
                      <c:pt idx="423">
                        <c:v>6.17</c:v>
                      </c:pt>
                      <c:pt idx="424">
                        <c:v>6.2</c:v>
                      </c:pt>
                      <c:pt idx="425">
                        <c:v>6.2</c:v>
                      </c:pt>
                      <c:pt idx="426">
                        <c:v>6.16</c:v>
                      </c:pt>
                      <c:pt idx="427">
                        <c:v>6.12</c:v>
                      </c:pt>
                      <c:pt idx="428">
                        <c:v>6.04</c:v>
                      </c:pt>
                      <c:pt idx="429">
                        <c:v>6.08</c:v>
                      </c:pt>
                      <c:pt idx="430">
                        <c:v>6.08</c:v>
                      </c:pt>
                      <c:pt idx="431">
                        <c:v>6</c:v>
                      </c:pt>
                      <c:pt idx="432">
                        <c:v>5.94</c:v>
                      </c:pt>
                      <c:pt idx="433">
                        <c:v>5.88</c:v>
                      </c:pt>
                      <c:pt idx="434">
                        <c:v>5.82</c:v>
                      </c:pt>
                      <c:pt idx="435">
                        <c:v>5.8</c:v>
                      </c:pt>
                      <c:pt idx="436">
                        <c:v>5.78</c:v>
                      </c:pt>
                      <c:pt idx="437">
                        <c:v>5.72</c:v>
                      </c:pt>
                      <c:pt idx="438">
                        <c:v>5.68</c:v>
                      </c:pt>
                      <c:pt idx="439">
                        <c:v>5.68</c:v>
                      </c:pt>
                      <c:pt idx="440">
                        <c:v>5.7</c:v>
                      </c:pt>
                      <c:pt idx="441">
                        <c:v>5.72</c:v>
                      </c:pt>
                      <c:pt idx="442">
                        <c:v>5.68</c:v>
                      </c:pt>
                      <c:pt idx="443">
                        <c:v>5.66</c:v>
                      </c:pt>
                      <c:pt idx="444">
                        <c:v>5.67</c:v>
                      </c:pt>
                      <c:pt idx="445">
                        <c:v>5.64</c:v>
                      </c:pt>
                      <c:pt idx="446">
                        <c:v>5.6</c:v>
                      </c:pt>
                      <c:pt idx="447">
                        <c:v>5.65</c:v>
                      </c:pt>
                      <c:pt idx="448">
                        <c:v>5.66</c:v>
                      </c:pt>
                      <c:pt idx="449">
                        <c:v>5.62</c:v>
                      </c:pt>
                      <c:pt idx="450">
                        <c:v>5.55</c:v>
                      </c:pt>
                      <c:pt idx="451">
                        <c:v>5.5</c:v>
                      </c:pt>
                      <c:pt idx="452">
                        <c:v>5.53</c:v>
                      </c:pt>
                      <c:pt idx="453">
                        <c:v>5.5</c:v>
                      </c:pt>
                      <c:pt idx="454">
                        <c:v>5.58</c:v>
                      </c:pt>
                      <c:pt idx="455">
                        <c:v>5.5</c:v>
                      </c:pt>
                      <c:pt idx="456">
                        <c:v>5.44</c:v>
                      </c:pt>
                      <c:pt idx="457">
                        <c:v>5.4</c:v>
                      </c:pt>
                      <c:pt idx="458">
                        <c:v>5.34</c:v>
                      </c:pt>
                      <c:pt idx="459">
                        <c:v>5.32</c:v>
                      </c:pt>
                      <c:pt idx="460">
                        <c:v>5.3</c:v>
                      </c:pt>
                      <c:pt idx="461">
                        <c:v>5.37</c:v>
                      </c:pt>
                      <c:pt idx="462">
                        <c:v>5.44</c:v>
                      </c:pt>
                      <c:pt idx="463">
                        <c:v>5.5</c:v>
                      </c:pt>
                      <c:pt idx="464">
                        <c:v>5.56</c:v>
                      </c:pt>
                      <c:pt idx="465">
                        <c:v>5.6</c:v>
                      </c:pt>
                      <c:pt idx="466">
                        <c:v>5.72</c:v>
                      </c:pt>
                      <c:pt idx="467">
                        <c:v>5.76</c:v>
                      </c:pt>
                      <c:pt idx="468">
                        <c:v>5.78</c:v>
                      </c:pt>
                      <c:pt idx="469">
                        <c:v>5.75</c:v>
                      </c:pt>
                      <c:pt idx="470">
                        <c:v>5.7</c:v>
                      </c:pt>
                      <c:pt idx="471">
                        <c:v>5.67</c:v>
                      </c:pt>
                      <c:pt idx="472">
                        <c:v>5.68</c:v>
                      </c:pt>
                      <c:pt idx="473">
                        <c:v>5.64</c:v>
                      </c:pt>
                      <c:pt idx="474">
                        <c:v>5.62</c:v>
                      </c:pt>
                      <c:pt idx="475">
                        <c:v>5.6</c:v>
                      </c:pt>
                      <c:pt idx="476">
                        <c:v>5.65</c:v>
                      </c:pt>
                      <c:pt idx="477">
                        <c:v>5.68</c:v>
                      </c:pt>
                      <c:pt idx="478">
                        <c:v>5.86</c:v>
                      </c:pt>
                      <c:pt idx="479">
                        <c:v>5.9</c:v>
                      </c:pt>
                      <c:pt idx="480">
                        <c:v>6.1</c:v>
                      </c:pt>
                      <c:pt idx="481">
                        <c:v>6.18</c:v>
                      </c:pt>
                      <c:pt idx="482">
                        <c:v>6.28</c:v>
                      </c:pt>
                      <c:pt idx="483">
                        <c:v>6.33</c:v>
                      </c:pt>
                      <c:pt idx="484">
                        <c:v>6.36</c:v>
                      </c:pt>
                      <c:pt idx="485">
                        <c:v>6.34</c:v>
                      </c:pt>
                      <c:pt idx="486">
                        <c:v>6.28</c:v>
                      </c:pt>
                      <c:pt idx="487">
                        <c:v>6.26</c:v>
                      </c:pt>
                      <c:pt idx="488">
                        <c:v>6.32</c:v>
                      </c:pt>
                      <c:pt idx="489">
                        <c:v>6.2</c:v>
                      </c:pt>
                      <c:pt idx="490">
                        <c:v>6.2</c:v>
                      </c:pt>
                      <c:pt idx="491">
                        <c:v>6.18</c:v>
                      </c:pt>
                      <c:pt idx="492">
                        <c:v>6.18</c:v>
                      </c:pt>
                      <c:pt idx="493">
                        <c:v>6.15</c:v>
                      </c:pt>
                      <c:pt idx="494">
                        <c:v>6.16</c:v>
                      </c:pt>
                      <c:pt idx="495">
                        <c:v>6.14</c:v>
                      </c:pt>
                      <c:pt idx="496">
                        <c:v>6.16</c:v>
                      </c:pt>
                      <c:pt idx="497">
                        <c:v>6.14</c:v>
                      </c:pt>
                      <c:pt idx="498">
                        <c:v>6.13</c:v>
                      </c:pt>
                      <c:pt idx="499">
                        <c:v>6.16</c:v>
                      </c:pt>
                      <c:pt idx="500">
                        <c:v>6.22</c:v>
                      </c:pt>
                      <c:pt idx="501">
                        <c:v>6.2</c:v>
                      </c:pt>
                      <c:pt idx="502">
                        <c:v>6.2</c:v>
                      </c:pt>
                      <c:pt idx="503">
                        <c:v>6.22</c:v>
                      </c:pt>
                      <c:pt idx="504">
                        <c:v>6.26</c:v>
                      </c:pt>
                      <c:pt idx="505">
                        <c:v>6.27</c:v>
                      </c:pt>
                      <c:pt idx="506">
                        <c:v>6.28</c:v>
                      </c:pt>
                      <c:pt idx="507">
                        <c:v>6.29</c:v>
                      </c:pt>
                      <c:pt idx="508">
                        <c:v>6.3</c:v>
                      </c:pt>
                      <c:pt idx="509">
                        <c:v>6.32</c:v>
                      </c:pt>
                      <c:pt idx="510">
                        <c:v>6.33</c:v>
                      </c:pt>
                      <c:pt idx="511">
                        <c:v>6.34</c:v>
                      </c:pt>
                      <c:pt idx="512">
                        <c:v>6.34</c:v>
                      </c:pt>
                      <c:pt idx="513">
                        <c:v>6.3</c:v>
                      </c:pt>
                      <c:pt idx="514">
                        <c:v>6.34</c:v>
                      </c:pt>
                      <c:pt idx="515">
                        <c:v>6.36</c:v>
                      </c:pt>
                      <c:pt idx="516">
                        <c:v>6.38</c:v>
                      </c:pt>
                      <c:pt idx="517">
                        <c:v>6.38</c:v>
                      </c:pt>
                      <c:pt idx="518">
                        <c:v>6.4</c:v>
                      </c:pt>
                      <c:pt idx="519">
                        <c:v>6.41</c:v>
                      </c:pt>
                      <c:pt idx="520">
                        <c:v>6.4</c:v>
                      </c:pt>
                      <c:pt idx="521">
                        <c:v>6.42</c:v>
                      </c:pt>
                      <c:pt idx="522">
                        <c:v>6.43</c:v>
                      </c:pt>
                      <c:pt idx="523">
                        <c:v>6.43</c:v>
                      </c:pt>
                      <c:pt idx="524">
                        <c:v>6.44</c:v>
                      </c:pt>
                      <c:pt idx="525">
                        <c:v>6.46</c:v>
                      </c:pt>
                      <c:pt idx="526">
                        <c:v>6.44</c:v>
                      </c:pt>
                      <c:pt idx="527">
                        <c:v>6.4</c:v>
                      </c:pt>
                      <c:pt idx="528">
                        <c:v>6.38</c:v>
                      </c:pt>
                      <c:pt idx="529">
                        <c:v>6.4</c:v>
                      </c:pt>
                      <c:pt idx="530">
                        <c:v>6.4</c:v>
                      </c:pt>
                      <c:pt idx="531">
                        <c:v>6.36</c:v>
                      </c:pt>
                      <c:pt idx="532">
                        <c:v>6.3</c:v>
                      </c:pt>
                      <c:pt idx="533">
                        <c:v>6.34</c:v>
                      </c:pt>
                      <c:pt idx="534">
                        <c:v>6.36</c:v>
                      </c:pt>
                      <c:pt idx="535">
                        <c:v>6.37</c:v>
                      </c:pt>
                      <c:pt idx="536">
                        <c:v>6.4</c:v>
                      </c:pt>
                      <c:pt idx="537">
                        <c:v>6.4</c:v>
                      </c:pt>
                      <c:pt idx="538">
                        <c:v>6.4</c:v>
                      </c:pt>
                      <c:pt idx="539">
                        <c:v>6.4</c:v>
                      </c:pt>
                      <c:pt idx="540">
                        <c:v>6.38</c:v>
                      </c:pt>
                      <c:pt idx="541">
                        <c:v>6.34</c:v>
                      </c:pt>
                      <c:pt idx="542">
                        <c:v>6.28</c:v>
                      </c:pt>
                      <c:pt idx="543">
                        <c:v>6.25</c:v>
                      </c:pt>
                      <c:pt idx="544">
                        <c:v>6.26</c:v>
                      </c:pt>
                      <c:pt idx="545">
                        <c:v>6.28</c:v>
                      </c:pt>
                      <c:pt idx="546">
                        <c:v>6.25</c:v>
                      </c:pt>
                      <c:pt idx="547">
                        <c:v>6.2</c:v>
                      </c:pt>
                      <c:pt idx="548">
                        <c:v>6.16</c:v>
                      </c:pt>
                      <c:pt idx="549">
                        <c:v>6.1</c:v>
                      </c:pt>
                      <c:pt idx="550">
                        <c:v>6.08</c:v>
                      </c:pt>
                      <c:pt idx="551">
                        <c:v>6.08</c:v>
                      </c:pt>
                      <c:pt idx="552">
                        <c:v>6.07</c:v>
                      </c:pt>
                      <c:pt idx="553">
                        <c:v>6.03</c:v>
                      </c:pt>
                      <c:pt idx="554">
                        <c:v>6</c:v>
                      </c:pt>
                      <c:pt idx="555">
                        <c:v>6.01</c:v>
                      </c:pt>
                      <c:pt idx="556">
                        <c:v>6.06</c:v>
                      </c:pt>
                      <c:pt idx="557">
                        <c:v>6.08</c:v>
                      </c:pt>
                      <c:pt idx="558">
                        <c:v>6.13</c:v>
                      </c:pt>
                      <c:pt idx="559">
                        <c:v>6.16</c:v>
                      </c:pt>
                      <c:pt idx="560">
                        <c:v>6.15</c:v>
                      </c:pt>
                      <c:pt idx="561">
                        <c:v>6.14</c:v>
                      </c:pt>
                      <c:pt idx="562">
                        <c:v>6.1</c:v>
                      </c:pt>
                      <c:pt idx="563">
                        <c:v>6.06</c:v>
                      </c:pt>
                      <c:pt idx="564">
                        <c:v>6</c:v>
                      </c:pt>
                      <c:pt idx="565">
                        <c:v>5.92</c:v>
                      </c:pt>
                      <c:pt idx="566">
                        <c:v>5.84</c:v>
                      </c:pt>
                      <c:pt idx="567">
                        <c:v>5.78</c:v>
                      </c:pt>
                      <c:pt idx="568">
                        <c:v>5.74</c:v>
                      </c:pt>
                      <c:pt idx="569">
                        <c:v>5.6</c:v>
                      </c:pt>
                      <c:pt idx="570">
                        <c:v>5.66</c:v>
                      </c:pt>
                      <c:pt idx="571">
                        <c:v>5.68</c:v>
                      </c:pt>
                      <c:pt idx="572">
                        <c:v>5.78</c:v>
                      </c:pt>
                      <c:pt idx="573">
                        <c:v>5.86</c:v>
                      </c:pt>
                      <c:pt idx="574">
                        <c:v>6</c:v>
                      </c:pt>
                      <c:pt idx="575">
                        <c:v>6.03</c:v>
                      </c:pt>
                      <c:pt idx="576">
                        <c:v>6.2</c:v>
                      </c:pt>
                      <c:pt idx="577">
                        <c:v>6.3</c:v>
                      </c:pt>
                      <c:pt idx="578">
                        <c:v>6.4</c:v>
                      </c:pt>
                      <c:pt idx="579">
                        <c:v>6.46</c:v>
                      </c:pt>
                      <c:pt idx="580">
                        <c:v>6.56</c:v>
                      </c:pt>
                      <c:pt idx="581">
                        <c:v>6.58</c:v>
                      </c:pt>
                      <c:pt idx="582">
                        <c:v>6.65</c:v>
                      </c:pt>
                      <c:pt idx="583">
                        <c:v>6.7</c:v>
                      </c:pt>
                      <c:pt idx="584">
                        <c:v>6.82</c:v>
                      </c:pt>
                      <c:pt idx="585">
                        <c:v>6.96</c:v>
                      </c:pt>
                      <c:pt idx="586">
                        <c:v>6.92</c:v>
                      </c:pt>
                      <c:pt idx="587">
                        <c:v>6.98</c:v>
                      </c:pt>
                      <c:pt idx="588">
                        <c:v>6.98</c:v>
                      </c:pt>
                      <c:pt idx="589">
                        <c:v>6.97</c:v>
                      </c:pt>
                      <c:pt idx="590">
                        <c:v>7</c:v>
                      </c:pt>
                      <c:pt idx="591">
                        <c:v>7.01</c:v>
                      </c:pt>
                      <c:pt idx="592">
                        <c:v>7.03</c:v>
                      </c:pt>
                      <c:pt idx="593">
                        <c:v>7.06</c:v>
                      </c:pt>
                      <c:pt idx="594">
                        <c:v>7.1</c:v>
                      </c:pt>
                      <c:pt idx="595">
                        <c:v>7.1</c:v>
                      </c:pt>
                      <c:pt idx="596">
                        <c:v>7.14</c:v>
                      </c:pt>
                      <c:pt idx="597">
                        <c:v>7.16</c:v>
                      </c:pt>
                      <c:pt idx="598">
                        <c:v>7.2</c:v>
                      </c:pt>
                      <c:pt idx="599">
                        <c:v>7.25</c:v>
                      </c:pt>
                      <c:pt idx="600">
                        <c:v>7.24</c:v>
                      </c:pt>
                      <c:pt idx="601">
                        <c:v>7.26</c:v>
                      </c:pt>
                      <c:pt idx="602">
                        <c:v>7.28</c:v>
                      </c:pt>
                      <c:pt idx="603">
                        <c:v>7.3</c:v>
                      </c:pt>
                      <c:pt idx="604">
                        <c:v>7.34</c:v>
                      </c:pt>
                      <c:pt idx="605">
                        <c:v>7.36</c:v>
                      </c:pt>
                      <c:pt idx="606">
                        <c:v>7.38</c:v>
                      </c:pt>
                      <c:pt idx="607">
                        <c:v>7.4</c:v>
                      </c:pt>
                      <c:pt idx="608">
                        <c:v>7.48</c:v>
                      </c:pt>
                      <c:pt idx="609">
                        <c:v>7.52</c:v>
                      </c:pt>
                      <c:pt idx="610">
                        <c:v>7.6</c:v>
                      </c:pt>
                      <c:pt idx="611">
                        <c:v>7.62</c:v>
                      </c:pt>
                      <c:pt idx="612">
                        <c:v>7.67</c:v>
                      </c:pt>
                      <c:pt idx="613">
                        <c:v>7.68</c:v>
                      </c:pt>
                      <c:pt idx="614">
                        <c:v>7.72</c:v>
                      </c:pt>
                      <c:pt idx="615">
                        <c:v>7.74</c:v>
                      </c:pt>
                      <c:pt idx="616">
                        <c:v>7.78</c:v>
                      </c:pt>
                      <c:pt idx="617">
                        <c:v>7.78</c:v>
                      </c:pt>
                      <c:pt idx="618">
                        <c:v>7.83</c:v>
                      </c:pt>
                      <c:pt idx="619">
                        <c:v>7.78</c:v>
                      </c:pt>
                      <c:pt idx="620">
                        <c:v>7.79</c:v>
                      </c:pt>
                      <c:pt idx="621">
                        <c:v>7.8</c:v>
                      </c:pt>
                      <c:pt idx="622">
                        <c:v>7.78</c:v>
                      </c:pt>
                      <c:pt idx="623">
                        <c:v>7.79</c:v>
                      </c:pt>
                      <c:pt idx="624">
                        <c:v>7.78</c:v>
                      </c:pt>
                      <c:pt idx="625">
                        <c:v>7.78</c:v>
                      </c:pt>
                      <c:pt idx="626">
                        <c:v>7.84</c:v>
                      </c:pt>
                      <c:pt idx="627">
                        <c:v>7.86</c:v>
                      </c:pt>
                      <c:pt idx="628">
                        <c:v>7.88</c:v>
                      </c:pt>
                      <c:pt idx="629">
                        <c:v>7.86</c:v>
                      </c:pt>
                      <c:pt idx="630">
                        <c:v>7.89</c:v>
                      </c:pt>
                      <c:pt idx="631">
                        <c:v>7.9</c:v>
                      </c:pt>
                      <c:pt idx="632">
                        <c:v>7.92</c:v>
                      </c:pt>
                      <c:pt idx="633">
                        <c:v>7.9</c:v>
                      </c:pt>
                      <c:pt idx="634">
                        <c:v>7.92</c:v>
                      </c:pt>
                      <c:pt idx="635">
                        <c:v>7.98</c:v>
                      </c:pt>
                      <c:pt idx="636">
                        <c:v>8.0399999999999991</c:v>
                      </c:pt>
                      <c:pt idx="637">
                        <c:v>8.06</c:v>
                      </c:pt>
                      <c:pt idx="638">
                        <c:v>8.14</c:v>
                      </c:pt>
                      <c:pt idx="639">
                        <c:v>8.16</c:v>
                      </c:pt>
                      <c:pt idx="640">
                        <c:v>8.1999999999999993</c:v>
                      </c:pt>
                      <c:pt idx="641">
                        <c:v>8.1999999999999993</c:v>
                      </c:pt>
                      <c:pt idx="642">
                        <c:v>8.2200000000000006</c:v>
                      </c:pt>
                      <c:pt idx="643">
                        <c:v>8.24</c:v>
                      </c:pt>
                      <c:pt idx="644">
                        <c:v>8.26</c:v>
                      </c:pt>
                      <c:pt idx="645">
                        <c:v>8.2799999999999994</c:v>
                      </c:pt>
                      <c:pt idx="646">
                        <c:v>8.2899999999999991</c:v>
                      </c:pt>
                      <c:pt idx="647">
                        <c:v>8.3000000000000007</c:v>
                      </c:pt>
                      <c:pt idx="648">
                        <c:v>8.36</c:v>
                      </c:pt>
                      <c:pt idx="649">
                        <c:v>8.3800000000000008</c:v>
                      </c:pt>
                      <c:pt idx="650">
                        <c:v>8.4</c:v>
                      </c:pt>
                      <c:pt idx="651">
                        <c:v>8.42</c:v>
                      </c:pt>
                      <c:pt idx="652">
                        <c:v>8.43</c:v>
                      </c:pt>
                      <c:pt idx="653">
                        <c:v>8.4600000000000009</c:v>
                      </c:pt>
                      <c:pt idx="654">
                        <c:v>8.48</c:v>
                      </c:pt>
                      <c:pt idx="655">
                        <c:v>8.5</c:v>
                      </c:pt>
                      <c:pt idx="656">
                        <c:v>8.52</c:v>
                      </c:pt>
                      <c:pt idx="657">
                        <c:v>8.5399999999999991</c:v>
                      </c:pt>
                      <c:pt idx="658">
                        <c:v>8.5500000000000007</c:v>
                      </c:pt>
                      <c:pt idx="659">
                        <c:v>8.57</c:v>
                      </c:pt>
                      <c:pt idx="660">
                        <c:v>8.6</c:v>
                      </c:pt>
                      <c:pt idx="661">
                        <c:v>8.6</c:v>
                      </c:pt>
                      <c:pt idx="662">
                        <c:v>8.6199999999999992</c:v>
                      </c:pt>
                      <c:pt idx="663">
                        <c:v>8.64</c:v>
                      </c:pt>
                      <c:pt idx="664">
                        <c:v>8.65</c:v>
                      </c:pt>
                      <c:pt idx="665">
                        <c:v>8.66</c:v>
                      </c:pt>
                      <c:pt idx="666">
                        <c:v>8.67</c:v>
                      </c:pt>
                      <c:pt idx="667">
                        <c:v>8.66</c:v>
                      </c:pt>
                      <c:pt idx="668">
                        <c:v>8.68</c:v>
                      </c:pt>
                      <c:pt idx="669">
                        <c:v>8.68</c:v>
                      </c:pt>
                      <c:pt idx="670">
                        <c:v>8.68</c:v>
                      </c:pt>
                      <c:pt idx="671">
                        <c:v>8.66</c:v>
                      </c:pt>
                      <c:pt idx="672">
                        <c:v>8.6999999999999993</c:v>
                      </c:pt>
                      <c:pt idx="673">
                        <c:v>8.75</c:v>
                      </c:pt>
                      <c:pt idx="674">
                        <c:v>8.6199999999999992</c:v>
                      </c:pt>
                      <c:pt idx="675">
                        <c:v>8.6300000000000008</c:v>
                      </c:pt>
                      <c:pt idx="676">
                        <c:v>8.6</c:v>
                      </c:pt>
                      <c:pt idx="677">
                        <c:v>8.58</c:v>
                      </c:pt>
                      <c:pt idx="678">
                        <c:v>8.5500000000000007</c:v>
                      </c:pt>
                      <c:pt idx="679">
                        <c:v>8.5</c:v>
                      </c:pt>
                      <c:pt idx="680">
                        <c:v>8.48</c:v>
                      </c:pt>
                      <c:pt idx="681">
                        <c:v>8.4600000000000009</c:v>
                      </c:pt>
                      <c:pt idx="682">
                        <c:v>8.42</c:v>
                      </c:pt>
                      <c:pt idx="683">
                        <c:v>8.4</c:v>
                      </c:pt>
                      <c:pt idx="684">
                        <c:v>8.36</c:v>
                      </c:pt>
                      <c:pt idx="685">
                        <c:v>8.36</c:v>
                      </c:pt>
                      <c:pt idx="686">
                        <c:v>8.32</c:v>
                      </c:pt>
                      <c:pt idx="687">
                        <c:v>8.3000000000000007</c:v>
                      </c:pt>
                      <c:pt idx="688">
                        <c:v>8.3000000000000007</c:v>
                      </c:pt>
                      <c:pt idx="689">
                        <c:v>8.2899999999999991</c:v>
                      </c:pt>
                      <c:pt idx="690">
                        <c:v>8.3000000000000007</c:v>
                      </c:pt>
                      <c:pt idx="691">
                        <c:v>8.27</c:v>
                      </c:pt>
                      <c:pt idx="692">
                        <c:v>8.26</c:v>
                      </c:pt>
                      <c:pt idx="693">
                        <c:v>8.2200000000000006</c:v>
                      </c:pt>
                      <c:pt idx="694">
                        <c:v>8.2799999999999994</c:v>
                      </c:pt>
                      <c:pt idx="695">
                        <c:v>8.26</c:v>
                      </c:pt>
                      <c:pt idx="696">
                        <c:v>8.25</c:v>
                      </c:pt>
                      <c:pt idx="697">
                        <c:v>8.26</c:v>
                      </c:pt>
                      <c:pt idx="698">
                        <c:v>8.26</c:v>
                      </c:pt>
                      <c:pt idx="699">
                        <c:v>8.24</c:v>
                      </c:pt>
                      <c:pt idx="700">
                        <c:v>8.24</c:v>
                      </c:pt>
                      <c:pt idx="701">
                        <c:v>8.24</c:v>
                      </c:pt>
                      <c:pt idx="702">
                        <c:v>8.24</c:v>
                      </c:pt>
                      <c:pt idx="703">
                        <c:v>8.2200000000000006</c:v>
                      </c:pt>
                      <c:pt idx="704">
                        <c:v>8.2200000000000006</c:v>
                      </c:pt>
                      <c:pt idx="705">
                        <c:v>8.1999999999999993</c:v>
                      </c:pt>
                      <c:pt idx="706">
                        <c:v>8.16</c:v>
                      </c:pt>
                      <c:pt idx="707">
                        <c:v>8.14</c:v>
                      </c:pt>
                      <c:pt idx="708">
                        <c:v>8.1</c:v>
                      </c:pt>
                      <c:pt idx="709">
                        <c:v>8.08</c:v>
                      </c:pt>
                      <c:pt idx="710">
                        <c:v>8.06</c:v>
                      </c:pt>
                      <c:pt idx="711">
                        <c:v>8.0399999999999991</c:v>
                      </c:pt>
                      <c:pt idx="712">
                        <c:v>8.02</c:v>
                      </c:pt>
                      <c:pt idx="713">
                        <c:v>8.0299999999999994</c:v>
                      </c:pt>
                      <c:pt idx="714">
                        <c:v>7.96</c:v>
                      </c:pt>
                      <c:pt idx="715">
                        <c:v>7.93</c:v>
                      </c:pt>
                      <c:pt idx="716">
                        <c:v>7.9</c:v>
                      </c:pt>
                      <c:pt idx="717">
                        <c:v>7.88</c:v>
                      </c:pt>
                      <c:pt idx="718">
                        <c:v>7.82</c:v>
                      </c:pt>
                      <c:pt idx="719">
                        <c:v>7.76</c:v>
                      </c:pt>
                      <c:pt idx="720">
                        <c:v>7.8</c:v>
                      </c:pt>
                      <c:pt idx="721">
                        <c:v>7.78</c:v>
                      </c:pt>
                      <c:pt idx="722">
                        <c:v>7.7</c:v>
                      </c:pt>
                      <c:pt idx="723">
                        <c:v>7.66</c:v>
                      </c:pt>
                      <c:pt idx="724">
                        <c:v>7.6</c:v>
                      </c:pt>
                      <c:pt idx="725">
                        <c:v>7.58</c:v>
                      </c:pt>
                      <c:pt idx="726">
                        <c:v>7.58</c:v>
                      </c:pt>
                      <c:pt idx="727">
                        <c:v>7.54</c:v>
                      </c:pt>
                      <c:pt idx="728">
                        <c:v>7.52</c:v>
                      </c:pt>
                      <c:pt idx="729">
                        <c:v>7.5</c:v>
                      </c:pt>
                      <c:pt idx="730">
                        <c:v>7.45</c:v>
                      </c:pt>
                      <c:pt idx="731">
                        <c:v>7.4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5770-4C99-9C7C-D999E558CF85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DATOS!$Y$2</c15:sqref>
                        </c15:formulaRef>
                      </c:ext>
                    </c:extLst>
                    <c:strCache>
                      <c:ptCount val="1"/>
                      <c:pt idx="0">
                        <c:v>2007</c:v>
                      </c:pt>
                    </c:strCache>
                  </c:strRef>
                </c:tx>
                <c:spPr>
                  <a:ln w="12700">
                    <a:solidFill>
                      <a:srgbClr val="92D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DATOS!$Y$3:$Y$734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7.35</c:v>
                      </c:pt>
                      <c:pt idx="1">
                        <c:v>7.3</c:v>
                      </c:pt>
                      <c:pt idx="2">
                        <c:v>7.24</c:v>
                      </c:pt>
                      <c:pt idx="3">
                        <c:v>7.16</c:v>
                      </c:pt>
                      <c:pt idx="4">
                        <c:v>7.1</c:v>
                      </c:pt>
                      <c:pt idx="5">
                        <c:v>7</c:v>
                      </c:pt>
                      <c:pt idx="6">
                        <c:v>6.94</c:v>
                      </c:pt>
                      <c:pt idx="7">
                        <c:v>6.76</c:v>
                      </c:pt>
                      <c:pt idx="8">
                        <c:v>6.72</c:v>
                      </c:pt>
                      <c:pt idx="9">
                        <c:v>6.72</c:v>
                      </c:pt>
                      <c:pt idx="10">
                        <c:v>6.7</c:v>
                      </c:pt>
                      <c:pt idx="11">
                        <c:v>6.56</c:v>
                      </c:pt>
                      <c:pt idx="12">
                        <c:v>6.48</c:v>
                      </c:pt>
                      <c:pt idx="13">
                        <c:v>6.4</c:v>
                      </c:pt>
                      <c:pt idx="14">
                        <c:v>6.32</c:v>
                      </c:pt>
                      <c:pt idx="15">
                        <c:v>6.28</c:v>
                      </c:pt>
                      <c:pt idx="16">
                        <c:v>6.2</c:v>
                      </c:pt>
                      <c:pt idx="17">
                        <c:v>6.14</c:v>
                      </c:pt>
                      <c:pt idx="18">
                        <c:v>6.14</c:v>
                      </c:pt>
                      <c:pt idx="19">
                        <c:v>6</c:v>
                      </c:pt>
                      <c:pt idx="20">
                        <c:v>5.98</c:v>
                      </c:pt>
                      <c:pt idx="21">
                        <c:v>5.96</c:v>
                      </c:pt>
                      <c:pt idx="22">
                        <c:v>5.99</c:v>
                      </c:pt>
                      <c:pt idx="23">
                        <c:v>6.02</c:v>
                      </c:pt>
                      <c:pt idx="24">
                        <c:v>6.01</c:v>
                      </c:pt>
                      <c:pt idx="25">
                        <c:v>5.97</c:v>
                      </c:pt>
                      <c:pt idx="26">
                        <c:v>5.93</c:v>
                      </c:pt>
                      <c:pt idx="27">
                        <c:v>5.91</c:v>
                      </c:pt>
                      <c:pt idx="28">
                        <c:v>5.88</c:v>
                      </c:pt>
                      <c:pt idx="29">
                        <c:v>5.85</c:v>
                      </c:pt>
                      <c:pt idx="30">
                        <c:v>5.84</c:v>
                      </c:pt>
                      <c:pt idx="31">
                        <c:v>5.8</c:v>
                      </c:pt>
                      <c:pt idx="32">
                        <c:v>5.76</c:v>
                      </c:pt>
                      <c:pt idx="33">
                        <c:v>5.7</c:v>
                      </c:pt>
                      <c:pt idx="34">
                        <c:v>5.71</c:v>
                      </c:pt>
                      <c:pt idx="35">
                        <c:v>5.64</c:v>
                      </c:pt>
                      <c:pt idx="36">
                        <c:v>5.62</c:v>
                      </c:pt>
                      <c:pt idx="37">
                        <c:v>5.62</c:v>
                      </c:pt>
                      <c:pt idx="38">
                        <c:v>5.65</c:v>
                      </c:pt>
                      <c:pt idx="39">
                        <c:v>5.67</c:v>
                      </c:pt>
                      <c:pt idx="40">
                        <c:v>5.68</c:v>
                      </c:pt>
                      <c:pt idx="41">
                        <c:v>5.66</c:v>
                      </c:pt>
                      <c:pt idx="42">
                        <c:v>5.64</c:v>
                      </c:pt>
                      <c:pt idx="43">
                        <c:v>5.61</c:v>
                      </c:pt>
                      <c:pt idx="44">
                        <c:v>5.61</c:v>
                      </c:pt>
                      <c:pt idx="45">
                        <c:v>5.6</c:v>
                      </c:pt>
                      <c:pt idx="46">
                        <c:v>5.6</c:v>
                      </c:pt>
                      <c:pt idx="47">
                        <c:v>5.6</c:v>
                      </c:pt>
                      <c:pt idx="48">
                        <c:v>5.61</c:v>
                      </c:pt>
                      <c:pt idx="49">
                        <c:v>5.6</c:v>
                      </c:pt>
                      <c:pt idx="50">
                        <c:v>5.51</c:v>
                      </c:pt>
                      <c:pt idx="51">
                        <c:v>5.47</c:v>
                      </c:pt>
                      <c:pt idx="52">
                        <c:v>5.45</c:v>
                      </c:pt>
                      <c:pt idx="53">
                        <c:v>5.39</c:v>
                      </c:pt>
                      <c:pt idx="54">
                        <c:v>5.32</c:v>
                      </c:pt>
                      <c:pt idx="55">
                        <c:v>5.36</c:v>
                      </c:pt>
                      <c:pt idx="56">
                        <c:v>5.46</c:v>
                      </c:pt>
                      <c:pt idx="57">
                        <c:v>5.52</c:v>
                      </c:pt>
                      <c:pt idx="58">
                        <c:v>5.56</c:v>
                      </c:pt>
                      <c:pt idx="59">
                        <c:v>5.56</c:v>
                      </c:pt>
                      <c:pt idx="60">
                        <c:v>5.57</c:v>
                      </c:pt>
                      <c:pt idx="61">
                        <c:v>5.5</c:v>
                      </c:pt>
                      <c:pt idx="62">
                        <c:v>5.46</c:v>
                      </c:pt>
                      <c:pt idx="63">
                        <c:v>5.39</c:v>
                      </c:pt>
                      <c:pt idx="64">
                        <c:v>5.32</c:v>
                      </c:pt>
                      <c:pt idx="65">
                        <c:v>5.24</c:v>
                      </c:pt>
                      <c:pt idx="66">
                        <c:v>5.22</c:v>
                      </c:pt>
                      <c:pt idx="67">
                        <c:v>5.15</c:v>
                      </c:pt>
                      <c:pt idx="68">
                        <c:v>5.09</c:v>
                      </c:pt>
                      <c:pt idx="69">
                        <c:v>5.01</c:v>
                      </c:pt>
                      <c:pt idx="70">
                        <c:v>4.96</c:v>
                      </c:pt>
                      <c:pt idx="71">
                        <c:v>4.9000000000000004</c:v>
                      </c:pt>
                      <c:pt idx="72">
                        <c:v>4.92</c:v>
                      </c:pt>
                      <c:pt idx="73">
                        <c:v>4.93</c:v>
                      </c:pt>
                      <c:pt idx="74">
                        <c:v>4.83</c:v>
                      </c:pt>
                      <c:pt idx="75">
                        <c:v>4.6900000000000004</c:v>
                      </c:pt>
                      <c:pt idx="76">
                        <c:v>4.57</c:v>
                      </c:pt>
                      <c:pt idx="77">
                        <c:v>4.49</c:v>
                      </c:pt>
                      <c:pt idx="78">
                        <c:v>4.43</c:v>
                      </c:pt>
                      <c:pt idx="79">
                        <c:v>4.4000000000000004</c:v>
                      </c:pt>
                      <c:pt idx="80">
                        <c:v>4.41</c:v>
                      </c:pt>
                      <c:pt idx="81">
                        <c:v>4.38</c:v>
                      </c:pt>
                      <c:pt idx="82">
                        <c:v>4.33</c:v>
                      </c:pt>
                      <c:pt idx="83">
                        <c:v>4.28</c:v>
                      </c:pt>
                      <c:pt idx="84">
                        <c:v>4.28</c:v>
                      </c:pt>
                      <c:pt idx="85">
                        <c:v>4.29</c:v>
                      </c:pt>
                      <c:pt idx="86">
                        <c:v>4.32</c:v>
                      </c:pt>
                      <c:pt idx="87">
                        <c:v>4.33</c:v>
                      </c:pt>
                      <c:pt idx="88">
                        <c:v>4.32</c:v>
                      </c:pt>
                      <c:pt idx="89">
                        <c:v>4.28</c:v>
                      </c:pt>
                      <c:pt idx="90">
                        <c:v>4.29</c:v>
                      </c:pt>
                      <c:pt idx="91">
                        <c:v>4.25</c:v>
                      </c:pt>
                      <c:pt idx="92">
                        <c:v>4.24</c:v>
                      </c:pt>
                      <c:pt idx="93">
                        <c:v>4.24</c:v>
                      </c:pt>
                      <c:pt idx="94">
                        <c:v>4.29</c:v>
                      </c:pt>
                      <c:pt idx="95">
                        <c:v>4.38</c:v>
                      </c:pt>
                      <c:pt idx="96">
                        <c:v>4.51</c:v>
                      </c:pt>
                      <c:pt idx="97">
                        <c:v>4.54</c:v>
                      </c:pt>
                      <c:pt idx="98">
                        <c:v>4.4800000000000004</c:v>
                      </c:pt>
                      <c:pt idx="99">
                        <c:v>4.4000000000000004</c:v>
                      </c:pt>
                      <c:pt idx="100">
                        <c:v>4.32</c:v>
                      </c:pt>
                      <c:pt idx="101">
                        <c:v>4.33</c:v>
                      </c:pt>
                      <c:pt idx="102">
                        <c:v>4.3</c:v>
                      </c:pt>
                      <c:pt idx="103">
                        <c:v>4.3499999999999996</c:v>
                      </c:pt>
                      <c:pt idx="104">
                        <c:v>4.3</c:v>
                      </c:pt>
                      <c:pt idx="105">
                        <c:v>4.29</c:v>
                      </c:pt>
                      <c:pt idx="106">
                        <c:v>4.3099999999999996</c:v>
                      </c:pt>
                      <c:pt idx="107">
                        <c:v>4.13</c:v>
                      </c:pt>
                      <c:pt idx="108">
                        <c:v>4.13</c:v>
                      </c:pt>
                      <c:pt idx="109">
                        <c:v>4.13</c:v>
                      </c:pt>
                      <c:pt idx="110">
                        <c:v>4.13</c:v>
                      </c:pt>
                      <c:pt idx="111">
                        <c:v>4.12</c:v>
                      </c:pt>
                      <c:pt idx="112">
                        <c:v>4.13</c:v>
                      </c:pt>
                      <c:pt idx="113">
                        <c:v>4.09</c:v>
                      </c:pt>
                      <c:pt idx="114">
                        <c:v>4.03</c:v>
                      </c:pt>
                      <c:pt idx="115">
                        <c:v>3.97</c:v>
                      </c:pt>
                      <c:pt idx="116">
                        <c:v>3.92</c:v>
                      </c:pt>
                      <c:pt idx="117">
                        <c:v>3.86</c:v>
                      </c:pt>
                      <c:pt idx="118">
                        <c:v>3.84</c:v>
                      </c:pt>
                      <c:pt idx="119">
                        <c:v>3.82</c:v>
                      </c:pt>
                      <c:pt idx="120">
                        <c:v>3.8</c:v>
                      </c:pt>
                      <c:pt idx="121">
                        <c:v>3.82</c:v>
                      </c:pt>
                      <c:pt idx="122">
                        <c:v>3.82</c:v>
                      </c:pt>
                      <c:pt idx="123">
                        <c:v>3.82</c:v>
                      </c:pt>
                      <c:pt idx="124">
                        <c:v>3.78</c:v>
                      </c:pt>
                      <c:pt idx="125">
                        <c:v>3.72</c:v>
                      </c:pt>
                      <c:pt idx="126">
                        <c:v>3.7</c:v>
                      </c:pt>
                      <c:pt idx="127">
                        <c:v>3.7</c:v>
                      </c:pt>
                      <c:pt idx="128">
                        <c:v>3.74</c:v>
                      </c:pt>
                      <c:pt idx="129">
                        <c:v>3.72</c:v>
                      </c:pt>
                      <c:pt idx="130">
                        <c:v>3.68</c:v>
                      </c:pt>
                      <c:pt idx="131">
                        <c:v>3.68</c:v>
                      </c:pt>
                      <c:pt idx="132">
                        <c:v>3.66</c:v>
                      </c:pt>
                      <c:pt idx="133">
                        <c:v>3.68</c:v>
                      </c:pt>
                      <c:pt idx="134">
                        <c:v>3.68</c:v>
                      </c:pt>
                      <c:pt idx="135">
                        <c:v>3.74</c:v>
                      </c:pt>
                      <c:pt idx="136">
                        <c:v>3.81</c:v>
                      </c:pt>
                      <c:pt idx="137">
                        <c:v>3.75</c:v>
                      </c:pt>
                      <c:pt idx="138">
                        <c:v>3.88</c:v>
                      </c:pt>
                      <c:pt idx="139">
                        <c:v>3.9</c:v>
                      </c:pt>
                      <c:pt idx="140">
                        <c:v>3.92</c:v>
                      </c:pt>
                      <c:pt idx="141">
                        <c:v>4.12</c:v>
                      </c:pt>
                      <c:pt idx="142">
                        <c:v>4.22</c:v>
                      </c:pt>
                      <c:pt idx="143">
                        <c:v>4.38</c:v>
                      </c:pt>
                      <c:pt idx="144">
                        <c:v>4.4400000000000004</c:v>
                      </c:pt>
                      <c:pt idx="145">
                        <c:v>4.4000000000000004</c:v>
                      </c:pt>
                      <c:pt idx="146">
                        <c:v>4.34</c:v>
                      </c:pt>
                      <c:pt idx="147">
                        <c:v>4.3</c:v>
                      </c:pt>
                      <c:pt idx="148">
                        <c:v>4.28</c:v>
                      </c:pt>
                      <c:pt idx="149">
                        <c:v>4.26</c:v>
                      </c:pt>
                      <c:pt idx="150">
                        <c:v>4.26</c:v>
                      </c:pt>
                      <c:pt idx="151">
                        <c:v>4.3</c:v>
                      </c:pt>
                      <c:pt idx="152">
                        <c:v>4.32</c:v>
                      </c:pt>
                      <c:pt idx="153">
                        <c:v>4.3</c:v>
                      </c:pt>
                      <c:pt idx="154">
                        <c:v>4.29</c:v>
                      </c:pt>
                      <c:pt idx="155">
                        <c:v>4.32</c:v>
                      </c:pt>
                      <c:pt idx="156">
                        <c:v>4.34</c:v>
                      </c:pt>
                      <c:pt idx="157">
                        <c:v>4.4000000000000004</c:v>
                      </c:pt>
                      <c:pt idx="158">
                        <c:v>4.5599999999999996</c:v>
                      </c:pt>
                      <c:pt idx="159">
                        <c:v>4.66</c:v>
                      </c:pt>
                      <c:pt idx="160">
                        <c:v>4.72</c:v>
                      </c:pt>
                      <c:pt idx="161">
                        <c:v>4.8099999999999996</c:v>
                      </c:pt>
                      <c:pt idx="162">
                        <c:v>4.8600000000000003</c:v>
                      </c:pt>
                      <c:pt idx="163">
                        <c:v>4.8600000000000003</c:v>
                      </c:pt>
                      <c:pt idx="164">
                        <c:v>4.78</c:v>
                      </c:pt>
                      <c:pt idx="165">
                        <c:v>4.76</c:v>
                      </c:pt>
                      <c:pt idx="166">
                        <c:v>4.8499999999999996</c:v>
                      </c:pt>
                      <c:pt idx="167">
                        <c:v>4.9000000000000004</c:v>
                      </c:pt>
                      <c:pt idx="168">
                        <c:v>4.9800000000000004</c:v>
                      </c:pt>
                      <c:pt idx="169">
                        <c:v>4.9800000000000004</c:v>
                      </c:pt>
                      <c:pt idx="170">
                        <c:v>4.9800000000000004</c:v>
                      </c:pt>
                      <c:pt idx="171">
                        <c:v>4.96</c:v>
                      </c:pt>
                      <c:pt idx="172">
                        <c:v>5</c:v>
                      </c:pt>
                      <c:pt idx="173">
                        <c:v>5.18</c:v>
                      </c:pt>
                      <c:pt idx="174">
                        <c:v>5.3</c:v>
                      </c:pt>
                      <c:pt idx="175">
                        <c:v>5.38</c:v>
                      </c:pt>
                      <c:pt idx="176">
                        <c:v>5.52</c:v>
                      </c:pt>
                      <c:pt idx="177">
                        <c:v>5.7</c:v>
                      </c:pt>
                      <c:pt idx="178">
                        <c:v>5.8</c:v>
                      </c:pt>
                      <c:pt idx="179">
                        <c:v>5.8</c:v>
                      </c:pt>
                      <c:pt idx="180">
                        <c:v>5.82</c:v>
                      </c:pt>
                      <c:pt idx="181">
                        <c:v>5.86</c:v>
                      </c:pt>
                      <c:pt idx="182">
                        <c:v>5.9</c:v>
                      </c:pt>
                      <c:pt idx="183">
                        <c:v>5.94</c:v>
                      </c:pt>
                      <c:pt idx="184">
                        <c:v>6</c:v>
                      </c:pt>
                      <c:pt idx="185">
                        <c:v>6.05</c:v>
                      </c:pt>
                      <c:pt idx="186">
                        <c:v>6.14</c:v>
                      </c:pt>
                      <c:pt idx="187">
                        <c:v>6.17</c:v>
                      </c:pt>
                      <c:pt idx="188">
                        <c:v>6.16</c:v>
                      </c:pt>
                      <c:pt idx="189">
                        <c:v>6.14</c:v>
                      </c:pt>
                      <c:pt idx="190">
                        <c:v>6.09</c:v>
                      </c:pt>
                      <c:pt idx="191">
                        <c:v>6.08</c:v>
                      </c:pt>
                      <c:pt idx="192">
                        <c:v>6.1</c:v>
                      </c:pt>
                      <c:pt idx="193">
                        <c:v>6.16</c:v>
                      </c:pt>
                      <c:pt idx="194">
                        <c:v>6.2</c:v>
                      </c:pt>
                      <c:pt idx="195">
                        <c:v>6.28</c:v>
                      </c:pt>
                      <c:pt idx="196">
                        <c:v>6.3</c:v>
                      </c:pt>
                      <c:pt idx="197">
                        <c:v>6.4</c:v>
                      </c:pt>
                      <c:pt idx="198">
                        <c:v>6.48</c:v>
                      </c:pt>
                      <c:pt idx="199">
                        <c:v>6.54</c:v>
                      </c:pt>
                      <c:pt idx="200">
                        <c:v>6.56</c:v>
                      </c:pt>
                      <c:pt idx="201">
                        <c:v>6.6</c:v>
                      </c:pt>
                      <c:pt idx="202">
                        <c:v>6.64</c:v>
                      </c:pt>
                      <c:pt idx="203">
                        <c:v>6.66</c:v>
                      </c:pt>
                      <c:pt idx="204">
                        <c:v>6.68</c:v>
                      </c:pt>
                      <c:pt idx="205">
                        <c:v>6.6</c:v>
                      </c:pt>
                      <c:pt idx="206">
                        <c:v>6.62</c:v>
                      </c:pt>
                      <c:pt idx="207">
                        <c:v>6.62</c:v>
                      </c:pt>
                      <c:pt idx="208">
                        <c:v>6.62</c:v>
                      </c:pt>
                      <c:pt idx="209">
                        <c:v>6.6</c:v>
                      </c:pt>
                      <c:pt idx="210">
                        <c:v>6.62</c:v>
                      </c:pt>
                      <c:pt idx="211">
                        <c:v>6.62</c:v>
                      </c:pt>
                      <c:pt idx="212">
                        <c:v>6.62</c:v>
                      </c:pt>
                      <c:pt idx="213">
                        <c:v>6.59</c:v>
                      </c:pt>
                      <c:pt idx="214">
                        <c:v>6.56</c:v>
                      </c:pt>
                      <c:pt idx="215">
                        <c:v>6.56</c:v>
                      </c:pt>
                      <c:pt idx="216">
                        <c:v>6.58</c:v>
                      </c:pt>
                      <c:pt idx="217">
                        <c:v>6.6</c:v>
                      </c:pt>
                      <c:pt idx="218">
                        <c:v>6.6</c:v>
                      </c:pt>
                      <c:pt idx="219">
                        <c:v>6.62</c:v>
                      </c:pt>
                      <c:pt idx="220">
                        <c:v>6.64</c:v>
                      </c:pt>
                      <c:pt idx="221">
                        <c:v>6.7</c:v>
                      </c:pt>
                      <c:pt idx="222">
                        <c:v>6.74</c:v>
                      </c:pt>
                      <c:pt idx="223">
                        <c:v>6.7</c:v>
                      </c:pt>
                      <c:pt idx="224">
                        <c:v>6.8</c:v>
                      </c:pt>
                      <c:pt idx="225">
                        <c:v>6.9</c:v>
                      </c:pt>
                      <c:pt idx="226">
                        <c:v>7</c:v>
                      </c:pt>
                      <c:pt idx="227">
                        <c:v>7</c:v>
                      </c:pt>
                      <c:pt idx="228">
                        <c:v>7.08</c:v>
                      </c:pt>
                      <c:pt idx="229">
                        <c:v>7.12</c:v>
                      </c:pt>
                      <c:pt idx="230">
                        <c:v>7.16</c:v>
                      </c:pt>
                      <c:pt idx="231">
                        <c:v>7.2</c:v>
                      </c:pt>
                      <c:pt idx="232">
                        <c:v>7.2</c:v>
                      </c:pt>
                      <c:pt idx="233">
                        <c:v>7.28</c:v>
                      </c:pt>
                      <c:pt idx="234">
                        <c:v>7.34</c:v>
                      </c:pt>
                      <c:pt idx="235">
                        <c:v>7.36</c:v>
                      </c:pt>
                      <c:pt idx="236">
                        <c:v>7.4</c:v>
                      </c:pt>
                      <c:pt idx="237">
                        <c:v>7.4</c:v>
                      </c:pt>
                      <c:pt idx="238">
                        <c:v>7.42</c:v>
                      </c:pt>
                      <c:pt idx="239">
                        <c:v>7.46</c:v>
                      </c:pt>
                      <c:pt idx="240">
                        <c:v>7.48</c:v>
                      </c:pt>
                      <c:pt idx="241">
                        <c:v>7.5</c:v>
                      </c:pt>
                      <c:pt idx="242">
                        <c:v>7.54</c:v>
                      </c:pt>
                      <c:pt idx="243">
                        <c:v>7.56</c:v>
                      </c:pt>
                      <c:pt idx="244">
                        <c:v>7.6</c:v>
                      </c:pt>
                      <c:pt idx="245">
                        <c:v>7.62</c:v>
                      </c:pt>
                      <c:pt idx="246">
                        <c:v>7.68</c:v>
                      </c:pt>
                      <c:pt idx="247">
                        <c:v>7.69</c:v>
                      </c:pt>
                      <c:pt idx="248">
                        <c:v>7.7</c:v>
                      </c:pt>
                      <c:pt idx="249">
                        <c:v>7.74</c:v>
                      </c:pt>
                      <c:pt idx="250">
                        <c:v>7.78</c:v>
                      </c:pt>
                      <c:pt idx="251">
                        <c:v>7.8</c:v>
                      </c:pt>
                      <c:pt idx="252">
                        <c:v>7.85</c:v>
                      </c:pt>
                      <c:pt idx="253">
                        <c:v>7.86</c:v>
                      </c:pt>
                      <c:pt idx="254">
                        <c:v>7.9</c:v>
                      </c:pt>
                      <c:pt idx="255">
                        <c:v>7.96</c:v>
                      </c:pt>
                      <c:pt idx="256">
                        <c:v>8</c:v>
                      </c:pt>
                      <c:pt idx="257">
                        <c:v>8.02</c:v>
                      </c:pt>
                      <c:pt idx="258">
                        <c:v>8.02</c:v>
                      </c:pt>
                      <c:pt idx="259">
                        <c:v>8.0500000000000007</c:v>
                      </c:pt>
                      <c:pt idx="260">
                        <c:v>8.08</c:v>
                      </c:pt>
                      <c:pt idx="261">
                        <c:v>8.08</c:v>
                      </c:pt>
                      <c:pt idx="262">
                        <c:v>8.1</c:v>
                      </c:pt>
                      <c:pt idx="263">
                        <c:v>8.18</c:v>
                      </c:pt>
                      <c:pt idx="264">
                        <c:v>8.24</c:v>
                      </c:pt>
                      <c:pt idx="265">
                        <c:v>8.24</c:v>
                      </c:pt>
                      <c:pt idx="266">
                        <c:v>8.25</c:v>
                      </c:pt>
                      <c:pt idx="267">
                        <c:v>8.26</c:v>
                      </c:pt>
                      <c:pt idx="268">
                        <c:v>8.26</c:v>
                      </c:pt>
                      <c:pt idx="269">
                        <c:v>8.2799999999999994</c:v>
                      </c:pt>
                      <c:pt idx="270">
                        <c:v>8.3000000000000007</c:v>
                      </c:pt>
                      <c:pt idx="271">
                        <c:v>8.32</c:v>
                      </c:pt>
                      <c:pt idx="272">
                        <c:v>8.32</c:v>
                      </c:pt>
                      <c:pt idx="273">
                        <c:v>8.32</c:v>
                      </c:pt>
                      <c:pt idx="274">
                        <c:v>8.35</c:v>
                      </c:pt>
                      <c:pt idx="275">
                        <c:v>8.36</c:v>
                      </c:pt>
                      <c:pt idx="276">
                        <c:v>8.36</c:v>
                      </c:pt>
                      <c:pt idx="277">
                        <c:v>8.3800000000000008</c:v>
                      </c:pt>
                      <c:pt idx="278">
                        <c:v>8.3800000000000008</c:v>
                      </c:pt>
                      <c:pt idx="279">
                        <c:v>8.3800000000000008</c:v>
                      </c:pt>
                      <c:pt idx="280">
                        <c:v>8.4</c:v>
                      </c:pt>
                      <c:pt idx="281">
                        <c:v>8.42</c:v>
                      </c:pt>
                      <c:pt idx="282">
                        <c:v>8.44</c:v>
                      </c:pt>
                      <c:pt idx="283">
                        <c:v>8.4600000000000009</c:v>
                      </c:pt>
                      <c:pt idx="284">
                        <c:v>8.48</c:v>
                      </c:pt>
                      <c:pt idx="285">
                        <c:v>8.48</c:v>
                      </c:pt>
                      <c:pt idx="286">
                        <c:v>8.5</c:v>
                      </c:pt>
                      <c:pt idx="287">
                        <c:v>8.52</c:v>
                      </c:pt>
                      <c:pt idx="288">
                        <c:v>8.5399999999999991</c:v>
                      </c:pt>
                      <c:pt idx="289">
                        <c:v>8.56</c:v>
                      </c:pt>
                      <c:pt idx="290">
                        <c:v>8.58</c:v>
                      </c:pt>
                      <c:pt idx="291">
                        <c:v>8.58</c:v>
                      </c:pt>
                      <c:pt idx="292">
                        <c:v>8.6</c:v>
                      </c:pt>
                      <c:pt idx="293">
                        <c:v>8.6199999999999992</c:v>
                      </c:pt>
                      <c:pt idx="294">
                        <c:v>8.6199999999999992</c:v>
                      </c:pt>
                      <c:pt idx="295">
                        <c:v>8.6300000000000008</c:v>
                      </c:pt>
                      <c:pt idx="296">
                        <c:v>8.64</c:v>
                      </c:pt>
                      <c:pt idx="297">
                        <c:v>8.66</c:v>
                      </c:pt>
                      <c:pt idx="298">
                        <c:v>8.68</c:v>
                      </c:pt>
                      <c:pt idx="299">
                        <c:v>8.6999999999999993</c:v>
                      </c:pt>
                      <c:pt idx="300">
                        <c:v>8.6999999999999993</c:v>
                      </c:pt>
                      <c:pt idx="301">
                        <c:v>8.6999999999999993</c:v>
                      </c:pt>
                      <c:pt idx="302">
                        <c:v>8.7100000000000009</c:v>
                      </c:pt>
                      <c:pt idx="303">
                        <c:v>8.7200000000000006</c:v>
                      </c:pt>
                      <c:pt idx="304">
                        <c:v>8.75</c:v>
                      </c:pt>
                      <c:pt idx="305">
                        <c:v>8.77</c:v>
                      </c:pt>
                      <c:pt idx="306">
                        <c:v>8.77</c:v>
                      </c:pt>
                      <c:pt idx="307">
                        <c:v>8.77</c:v>
                      </c:pt>
                      <c:pt idx="308">
                        <c:v>8.8000000000000007</c:v>
                      </c:pt>
                      <c:pt idx="309">
                        <c:v>8.8000000000000007</c:v>
                      </c:pt>
                      <c:pt idx="310">
                        <c:v>8.8000000000000007</c:v>
                      </c:pt>
                      <c:pt idx="311">
                        <c:v>8.81</c:v>
                      </c:pt>
                      <c:pt idx="312">
                        <c:v>8.82</c:v>
                      </c:pt>
                      <c:pt idx="313">
                        <c:v>8.81</c:v>
                      </c:pt>
                      <c:pt idx="314">
                        <c:v>8.8000000000000007</c:v>
                      </c:pt>
                      <c:pt idx="315">
                        <c:v>8.81</c:v>
                      </c:pt>
                      <c:pt idx="316">
                        <c:v>8.82</c:v>
                      </c:pt>
                      <c:pt idx="317">
                        <c:v>8.83</c:v>
                      </c:pt>
                      <c:pt idx="318">
                        <c:v>8.82</c:v>
                      </c:pt>
                      <c:pt idx="319">
                        <c:v>8.82</c:v>
                      </c:pt>
                      <c:pt idx="320">
                        <c:v>8.82</c:v>
                      </c:pt>
                      <c:pt idx="321">
                        <c:v>8.82</c:v>
                      </c:pt>
                      <c:pt idx="322">
                        <c:v>8.83</c:v>
                      </c:pt>
                      <c:pt idx="323">
                        <c:v>8.84</c:v>
                      </c:pt>
                      <c:pt idx="324">
                        <c:v>8.83</c:v>
                      </c:pt>
                      <c:pt idx="325">
                        <c:v>8.82</c:v>
                      </c:pt>
                      <c:pt idx="326">
                        <c:v>8.82</c:v>
                      </c:pt>
                      <c:pt idx="327">
                        <c:v>8.82</c:v>
                      </c:pt>
                      <c:pt idx="328">
                        <c:v>8.8000000000000007</c:v>
                      </c:pt>
                      <c:pt idx="329">
                        <c:v>8.8000000000000007</c:v>
                      </c:pt>
                      <c:pt idx="330">
                        <c:v>8.7799999999999994</c:v>
                      </c:pt>
                      <c:pt idx="331">
                        <c:v>8.76</c:v>
                      </c:pt>
                      <c:pt idx="332">
                        <c:v>8.74</c:v>
                      </c:pt>
                      <c:pt idx="333">
                        <c:v>8.6999999999999993</c:v>
                      </c:pt>
                      <c:pt idx="334">
                        <c:v>8.68</c:v>
                      </c:pt>
                      <c:pt idx="335">
                        <c:v>8.68</c:v>
                      </c:pt>
                      <c:pt idx="336">
                        <c:v>8.66</c:v>
                      </c:pt>
                      <c:pt idx="337">
                        <c:v>8.6</c:v>
                      </c:pt>
                      <c:pt idx="338">
                        <c:v>8.56</c:v>
                      </c:pt>
                      <c:pt idx="339">
                        <c:v>8.52</c:v>
                      </c:pt>
                      <c:pt idx="340">
                        <c:v>8.5</c:v>
                      </c:pt>
                      <c:pt idx="341">
                        <c:v>8.4499999999999993</c:v>
                      </c:pt>
                      <c:pt idx="342">
                        <c:v>8.4</c:v>
                      </c:pt>
                      <c:pt idx="343">
                        <c:v>8.36</c:v>
                      </c:pt>
                      <c:pt idx="344">
                        <c:v>8.3000000000000007</c:v>
                      </c:pt>
                      <c:pt idx="345">
                        <c:v>8.2799999999999994</c:v>
                      </c:pt>
                      <c:pt idx="346">
                        <c:v>8.24</c:v>
                      </c:pt>
                      <c:pt idx="347">
                        <c:v>8.18</c:v>
                      </c:pt>
                      <c:pt idx="348">
                        <c:v>8.1300000000000008</c:v>
                      </c:pt>
                      <c:pt idx="349">
                        <c:v>8.08</c:v>
                      </c:pt>
                      <c:pt idx="350">
                        <c:v>8.02</c:v>
                      </c:pt>
                      <c:pt idx="351">
                        <c:v>7.98</c:v>
                      </c:pt>
                      <c:pt idx="352">
                        <c:v>7.92</c:v>
                      </c:pt>
                      <c:pt idx="353">
                        <c:v>7.85</c:v>
                      </c:pt>
                      <c:pt idx="354">
                        <c:v>7.8</c:v>
                      </c:pt>
                      <c:pt idx="355">
                        <c:v>7.76</c:v>
                      </c:pt>
                      <c:pt idx="356">
                        <c:v>7.72</c:v>
                      </c:pt>
                      <c:pt idx="357">
                        <c:v>7.66</c:v>
                      </c:pt>
                      <c:pt idx="358">
                        <c:v>7.6</c:v>
                      </c:pt>
                      <c:pt idx="359">
                        <c:v>7.58</c:v>
                      </c:pt>
                      <c:pt idx="360">
                        <c:v>7.5</c:v>
                      </c:pt>
                      <c:pt idx="361">
                        <c:v>7.5</c:v>
                      </c:pt>
                      <c:pt idx="362">
                        <c:v>7.46</c:v>
                      </c:pt>
                      <c:pt idx="363">
                        <c:v>7.42</c:v>
                      </c:pt>
                      <c:pt idx="364">
                        <c:v>7.4</c:v>
                      </c:pt>
                      <c:pt idx="365">
                        <c:v>7.36</c:v>
                      </c:pt>
                      <c:pt idx="366">
                        <c:v>7.35</c:v>
                      </c:pt>
                      <c:pt idx="367">
                        <c:v>7.34</c:v>
                      </c:pt>
                      <c:pt idx="368">
                        <c:v>7.3</c:v>
                      </c:pt>
                      <c:pt idx="369">
                        <c:v>7.3</c:v>
                      </c:pt>
                      <c:pt idx="370">
                        <c:v>7.27</c:v>
                      </c:pt>
                      <c:pt idx="371">
                        <c:v>7.27</c:v>
                      </c:pt>
                      <c:pt idx="372">
                        <c:v>7.16</c:v>
                      </c:pt>
                      <c:pt idx="373">
                        <c:v>7.12</c:v>
                      </c:pt>
                      <c:pt idx="374">
                        <c:v>7.04</c:v>
                      </c:pt>
                      <c:pt idx="375">
                        <c:v>7</c:v>
                      </c:pt>
                      <c:pt idx="376">
                        <c:v>6.94</c:v>
                      </c:pt>
                      <c:pt idx="377">
                        <c:v>6.88</c:v>
                      </c:pt>
                      <c:pt idx="378">
                        <c:v>6.84</c:v>
                      </c:pt>
                      <c:pt idx="379">
                        <c:v>6.82</c:v>
                      </c:pt>
                      <c:pt idx="380">
                        <c:v>6.7</c:v>
                      </c:pt>
                      <c:pt idx="381">
                        <c:v>6.6</c:v>
                      </c:pt>
                      <c:pt idx="382">
                        <c:v>6.5</c:v>
                      </c:pt>
                      <c:pt idx="383">
                        <c:v>6.45</c:v>
                      </c:pt>
                      <c:pt idx="384">
                        <c:v>6.36</c:v>
                      </c:pt>
                      <c:pt idx="385">
                        <c:v>6.3</c:v>
                      </c:pt>
                      <c:pt idx="386">
                        <c:v>6.36</c:v>
                      </c:pt>
                      <c:pt idx="387">
                        <c:v>6.32</c:v>
                      </c:pt>
                      <c:pt idx="388">
                        <c:v>6.28</c:v>
                      </c:pt>
                      <c:pt idx="389">
                        <c:v>6.2</c:v>
                      </c:pt>
                      <c:pt idx="390">
                        <c:v>6.18</c:v>
                      </c:pt>
                      <c:pt idx="391">
                        <c:v>6.18</c:v>
                      </c:pt>
                      <c:pt idx="392">
                        <c:v>6.12</c:v>
                      </c:pt>
                      <c:pt idx="393">
                        <c:v>6.11</c:v>
                      </c:pt>
                      <c:pt idx="394">
                        <c:v>6.08</c:v>
                      </c:pt>
                      <c:pt idx="395">
                        <c:v>6.06</c:v>
                      </c:pt>
                      <c:pt idx="396">
                        <c:v>6.1</c:v>
                      </c:pt>
                      <c:pt idx="397">
                        <c:v>6.08</c:v>
                      </c:pt>
                      <c:pt idx="398">
                        <c:v>6.09</c:v>
                      </c:pt>
                      <c:pt idx="399">
                        <c:v>6.16</c:v>
                      </c:pt>
                      <c:pt idx="400">
                        <c:v>6.16</c:v>
                      </c:pt>
                      <c:pt idx="401">
                        <c:v>6.18</c:v>
                      </c:pt>
                      <c:pt idx="402">
                        <c:v>6.18</c:v>
                      </c:pt>
                      <c:pt idx="403">
                        <c:v>6.19</c:v>
                      </c:pt>
                      <c:pt idx="404">
                        <c:v>6.18</c:v>
                      </c:pt>
                      <c:pt idx="405">
                        <c:v>6.18</c:v>
                      </c:pt>
                      <c:pt idx="406">
                        <c:v>6.22</c:v>
                      </c:pt>
                      <c:pt idx="407">
                        <c:v>6.22</c:v>
                      </c:pt>
                      <c:pt idx="408">
                        <c:v>6.3</c:v>
                      </c:pt>
                      <c:pt idx="409">
                        <c:v>6.4</c:v>
                      </c:pt>
                      <c:pt idx="410">
                        <c:v>6.48</c:v>
                      </c:pt>
                      <c:pt idx="411">
                        <c:v>6.52</c:v>
                      </c:pt>
                      <c:pt idx="412">
                        <c:v>6.5</c:v>
                      </c:pt>
                      <c:pt idx="413">
                        <c:v>6.52</c:v>
                      </c:pt>
                      <c:pt idx="414">
                        <c:v>6.54</c:v>
                      </c:pt>
                      <c:pt idx="415">
                        <c:v>6.58</c:v>
                      </c:pt>
                      <c:pt idx="416">
                        <c:v>6.62</c:v>
                      </c:pt>
                      <c:pt idx="417">
                        <c:v>6.6</c:v>
                      </c:pt>
                      <c:pt idx="418">
                        <c:v>6.64</c:v>
                      </c:pt>
                      <c:pt idx="419">
                        <c:v>6.62</c:v>
                      </c:pt>
                      <c:pt idx="420">
                        <c:v>6.6</c:v>
                      </c:pt>
                      <c:pt idx="421">
                        <c:v>6.6</c:v>
                      </c:pt>
                      <c:pt idx="422">
                        <c:v>6.58</c:v>
                      </c:pt>
                      <c:pt idx="423">
                        <c:v>6.58</c:v>
                      </c:pt>
                      <c:pt idx="424">
                        <c:v>6.57</c:v>
                      </c:pt>
                      <c:pt idx="425">
                        <c:v>6.56</c:v>
                      </c:pt>
                      <c:pt idx="426">
                        <c:v>6.54</c:v>
                      </c:pt>
                      <c:pt idx="427">
                        <c:v>6.54</c:v>
                      </c:pt>
                      <c:pt idx="428">
                        <c:v>6.46</c:v>
                      </c:pt>
                      <c:pt idx="429">
                        <c:v>6.38</c:v>
                      </c:pt>
                      <c:pt idx="430">
                        <c:v>6.3</c:v>
                      </c:pt>
                      <c:pt idx="431">
                        <c:v>6.26</c:v>
                      </c:pt>
                      <c:pt idx="432">
                        <c:v>6.18</c:v>
                      </c:pt>
                      <c:pt idx="433">
                        <c:v>6.12</c:v>
                      </c:pt>
                      <c:pt idx="434">
                        <c:v>6.1</c:v>
                      </c:pt>
                      <c:pt idx="435">
                        <c:v>6.08</c:v>
                      </c:pt>
                      <c:pt idx="436">
                        <c:v>6.08</c:v>
                      </c:pt>
                      <c:pt idx="437">
                        <c:v>6.1</c:v>
                      </c:pt>
                      <c:pt idx="438">
                        <c:v>6.12</c:v>
                      </c:pt>
                      <c:pt idx="439">
                        <c:v>6.12</c:v>
                      </c:pt>
                      <c:pt idx="440">
                        <c:v>6.14</c:v>
                      </c:pt>
                      <c:pt idx="441">
                        <c:v>6.13</c:v>
                      </c:pt>
                      <c:pt idx="442">
                        <c:v>6.14</c:v>
                      </c:pt>
                      <c:pt idx="443">
                        <c:v>6.08</c:v>
                      </c:pt>
                      <c:pt idx="444">
                        <c:v>6.08</c:v>
                      </c:pt>
                      <c:pt idx="445">
                        <c:v>6.18</c:v>
                      </c:pt>
                      <c:pt idx="446">
                        <c:v>6.2</c:v>
                      </c:pt>
                      <c:pt idx="447">
                        <c:v>6.3</c:v>
                      </c:pt>
                      <c:pt idx="448">
                        <c:v>6.34</c:v>
                      </c:pt>
                      <c:pt idx="449">
                        <c:v>6.32</c:v>
                      </c:pt>
                      <c:pt idx="450">
                        <c:v>6.3</c:v>
                      </c:pt>
                      <c:pt idx="451">
                        <c:v>6.28</c:v>
                      </c:pt>
                      <c:pt idx="452">
                        <c:v>6.34</c:v>
                      </c:pt>
                      <c:pt idx="453">
                        <c:v>6.34</c:v>
                      </c:pt>
                      <c:pt idx="454">
                        <c:v>6.32</c:v>
                      </c:pt>
                      <c:pt idx="455">
                        <c:v>6.28</c:v>
                      </c:pt>
                      <c:pt idx="456">
                        <c:v>6.3</c:v>
                      </c:pt>
                      <c:pt idx="457">
                        <c:v>6.34</c:v>
                      </c:pt>
                      <c:pt idx="458">
                        <c:v>6.3</c:v>
                      </c:pt>
                      <c:pt idx="459">
                        <c:v>6.33</c:v>
                      </c:pt>
                      <c:pt idx="460">
                        <c:v>6.36</c:v>
                      </c:pt>
                      <c:pt idx="461">
                        <c:v>6.38</c:v>
                      </c:pt>
                      <c:pt idx="462">
                        <c:v>6.48</c:v>
                      </c:pt>
                      <c:pt idx="463">
                        <c:v>6.5</c:v>
                      </c:pt>
                      <c:pt idx="464">
                        <c:v>6.54</c:v>
                      </c:pt>
                      <c:pt idx="465">
                        <c:v>6.54</c:v>
                      </c:pt>
                      <c:pt idx="466">
                        <c:v>6.6</c:v>
                      </c:pt>
                      <c:pt idx="467">
                        <c:v>6.7</c:v>
                      </c:pt>
                      <c:pt idx="468">
                        <c:v>6.74</c:v>
                      </c:pt>
                      <c:pt idx="469">
                        <c:v>6.78</c:v>
                      </c:pt>
                      <c:pt idx="470">
                        <c:v>6.8</c:v>
                      </c:pt>
                      <c:pt idx="471">
                        <c:v>6.8</c:v>
                      </c:pt>
                      <c:pt idx="472">
                        <c:v>6.76</c:v>
                      </c:pt>
                      <c:pt idx="473">
                        <c:v>6.74</c:v>
                      </c:pt>
                      <c:pt idx="474">
                        <c:v>6.72</c:v>
                      </c:pt>
                      <c:pt idx="475">
                        <c:v>6.73</c:v>
                      </c:pt>
                      <c:pt idx="476">
                        <c:v>6.74</c:v>
                      </c:pt>
                      <c:pt idx="477">
                        <c:v>6.78</c:v>
                      </c:pt>
                      <c:pt idx="478">
                        <c:v>6.82</c:v>
                      </c:pt>
                      <c:pt idx="479">
                        <c:v>6.9</c:v>
                      </c:pt>
                      <c:pt idx="480">
                        <c:v>6.96</c:v>
                      </c:pt>
                      <c:pt idx="481">
                        <c:v>7.02</c:v>
                      </c:pt>
                      <c:pt idx="482">
                        <c:v>7.04</c:v>
                      </c:pt>
                      <c:pt idx="483">
                        <c:v>7.06</c:v>
                      </c:pt>
                      <c:pt idx="484">
                        <c:v>7.06</c:v>
                      </c:pt>
                      <c:pt idx="485">
                        <c:v>7.08</c:v>
                      </c:pt>
                      <c:pt idx="486">
                        <c:v>7.1</c:v>
                      </c:pt>
                      <c:pt idx="487">
                        <c:v>7.1</c:v>
                      </c:pt>
                      <c:pt idx="488">
                        <c:v>7.14</c:v>
                      </c:pt>
                      <c:pt idx="489">
                        <c:v>7.18</c:v>
                      </c:pt>
                      <c:pt idx="490">
                        <c:v>7.2</c:v>
                      </c:pt>
                      <c:pt idx="491">
                        <c:v>7.2</c:v>
                      </c:pt>
                      <c:pt idx="492">
                        <c:v>7.22</c:v>
                      </c:pt>
                      <c:pt idx="493">
                        <c:v>7.26</c:v>
                      </c:pt>
                      <c:pt idx="494">
                        <c:v>7.3</c:v>
                      </c:pt>
                      <c:pt idx="495">
                        <c:v>7.3</c:v>
                      </c:pt>
                      <c:pt idx="496">
                        <c:v>7.3</c:v>
                      </c:pt>
                      <c:pt idx="497">
                        <c:v>7.3</c:v>
                      </c:pt>
                      <c:pt idx="498">
                        <c:v>7.28</c:v>
                      </c:pt>
                      <c:pt idx="499">
                        <c:v>7.26</c:v>
                      </c:pt>
                      <c:pt idx="500">
                        <c:v>7.26</c:v>
                      </c:pt>
                      <c:pt idx="501">
                        <c:v>7.22</c:v>
                      </c:pt>
                      <c:pt idx="502">
                        <c:v>7.2</c:v>
                      </c:pt>
                      <c:pt idx="503">
                        <c:v>7.2</c:v>
                      </c:pt>
                      <c:pt idx="504">
                        <c:v>7.2</c:v>
                      </c:pt>
                      <c:pt idx="505">
                        <c:v>7.22</c:v>
                      </c:pt>
                      <c:pt idx="506">
                        <c:v>7.22</c:v>
                      </c:pt>
                      <c:pt idx="507">
                        <c:v>7.24</c:v>
                      </c:pt>
                      <c:pt idx="508">
                        <c:v>7.2</c:v>
                      </c:pt>
                      <c:pt idx="509">
                        <c:v>7.18</c:v>
                      </c:pt>
                      <c:pt idx="510">
                        <c:v>7.1</c:v>
                      </c:pt>
                      <c:pt idx="511">
                        <c:v>7.08</c:v>
                      </c:pt>
                      <c:pt idx="512">
                        <c:v>7.08</c:v>
                      </c:pt>
                      <c:pt idx="513">
                        <c:v>7.06</c:v>
                      </c:pt>
                      <c:pt idx="514">
                        <c:v>7</c:v>
                      </c:pt>
                      <c:pt idx="515">
                        <c:v>7.02</c:v>
                      </c:pt>
                      <c:pt idx="516">
                        <c:v>7.02</c:v>
                      </c:pt>
                      <c:pt idx="517">
                        <c:v>7</c:v>
                      </c:pt>
                      <c:pt idx="518">
                        <c:v>7</c:v>
                      </c:pt>
                      <c:pt idx="519">
                        <c:v>7</c:v>
                      </c:pt>
                      <c:pt idx="520">
                        <c:v>7.02</c:v>
                      </c:pt>
                      <c:pt idx="521">
                        <c:v>7.02</c:v>
                      </c:pt>
                      <c:pt idx="522">
                        <c:v>7.05</c:v>
                      </c:pt>
                      <c:pt idx="523">
                        <c:v>7.03</c:v>
                      </c:pt>
                      <c:pt idx="524">
                        <c:v>7</c:v>
                      </c:pt>
                      <c:pt idx="525">
                        <c:v>7.03</c:v>
                      </c:pt>
                      <c:pt idx="526">
                        <c:v>7.04</c:v>
                      </c:pt>
                      <c:pt idx="527">
                        <c:v>7.04</c:v>
                      </c:pt>
                      <c:pt idx="528">
                        <c:v>7.03</c:v>
                      </c:pt>
                      <c:pt idx="529">
                        <c:v>7.06</c:v>
                      </c:pt>
                      <c:pt idx="530">
                        <c:v>7.06</c:v>
                      </c:pt>
                      <c:pt idx="531">
                        <c:v>7.06</c:v>
                      </c:pt>
                      <c:pt idx="532">
                        <c:v>7.04</c:v>
                      </c:pt>
                      <c:pt idx="533">
                        <c:v>7.02</c:v>
                      </c:pt>
                      <c:pt idx="534">
                        <c:v>7</c:v>
                      </c:pt>
                      <c:pt idx="535">
                        <c:v>7</c:v>
                      </c:pt>
                      <c:pt idx="536">
                        <c:v>6.98</c:v>
                      </c:pt>
                      <c:pt idx="537">
                        <c:v>7.02</c:v>
                      </c:pt>
                      <c:pt idx="538">
                        <c:v>7.02</c:v>
                      </c:pt>
                      <c:pt idx="539">
                        <c:v>7.02</c:v>
                      </c:pt>
                      <c:pt idx="540">
                        <c:v>7.02</c:v>
                      </c:pt>
                      <c:pt idx="541">
                        <c:v>7.03</c:v>
                      </c:pt>
                      <c:pt idx="542">
                        <c:v>7.04</c:v>
                      </c:pt>
                      <c:pt idx="543">
                        <c:v>7.06</c:v>
                      </c:pt>
                      <c:pt idx="544">
                        <c:v>7.08</c:v>
                      </c:pt>
                      <c:pt idx="545">
                        <c:v>7.08</c:v>
                      </c:pt>
                      <c:pt idx="546">
                        <c:v>7.06</c:v>
                      </c:pt>
                      <c:pt idx="547">
                        <c:v>7.02</c:v>
                      </c:pt>
                      <c:pt idx="548">
                        <c:v>7.04</c:v>
                      </c:pt>
                      <c:pt idx="549">
                        <c:v>7.02</c:v>
                      </c:pt>
                      <c:pt idx="550">
                        <c:v>6.99</c:v>
                      </c:pt>
                      <c:pt idx="551">
                        <c:v>6.98</c:v>
                      </c:pt>
                      <c:pt idx="552">
                        <c:v>7</c:v>
                      </c:pt>
                      <c:pt idx="553">
                        <c:v>7.06</c:v>
                      </c:pt>
                      <c:pt idx="554">
                        <c:v>7.08</c:v>
                      </c:pt>
                      <c:pt idx="555">
                        <c:v>7.08</c:v>
                      </c:pt>
                      <c:pt idx="556">
                        <c:v>7.06</c:v>
                      </c:pt>
                      <c:pt idx="557">
                        <c:v>7.04</c:v>
                      </c:pt>
                      <c:pt idx="558">
                        <c:v>7.04</c:v>
                      </c:pt>
                      <c:pt idx="559">
                        <c:v>7.02</c:v>
                      </c:pt>
                      <c:pt idx="560">
                        <c:v>7.1</c:v>
                      </c:pt>
                      <c:pt idx="561">
                        <c:v>7.14</c:v>
                      </c:pt>
                      <c:pt idx="562">
                        <c:v>7.16</c:v>
                      </c:pt>
                      <c:pt idx="563">
                        <c:v>7.16</c:v>
                      </c:pt>
                      <c:pt idx="564">
                        <c:v>7.16</c:v>
                      </c:pt>
                      <c:pt idx="565">
                        <c:v>7.18</c:v>
                      </c:pt>
                      <c:pt idx="566">
                        <c:v>7.2</c:v>
                      </c:pt>
                      <c:pt idx="567">
                        <c:v>7.26</c:v>
                      </c:pt>
                      <c:pt idx="568">
                        <c:v>7.3</c:v>
                      </c:pt>
                      <c:pt idx="569">
                        <c:v>7.32</c:v>
                      </c:pt>
                      <c:pt idx="570">
                        <c:v>7.4</c:v>
                      </c:pt>
                      <c:pt idx="571">
                        <c:v>7.42</c:v>
                      </c:pt>
                      <c:pt idx="572">
                        <c:v>7.5</c:v>
                      </c:pt>
                      <c:pt idx="573">
                        <c:v>7.5</c:v>
                      </c:pt>
                      <c:pt idx="574">
                        <c:v>7.55</c:v>
                      </c:pt>
                      <c:pt idx="575">
                        <c:v>7.58</c:v>
                      </c:pt>
                      <c:pt idx="576">
                        <c:v>7.62</c:v>
                      </c:pt>
                      <c:pt idx="577">
                        <c:v>7.64</c:v>
                      </c:pt>
                      <c:pt idx="578">
                        <c:v>7.68</c:v>
                      </c:pt>
                      <c:pt idx="579">
                        <c:v>7.72</c:v>
                      </c:pt>
                      <c:pt idx="580">
                        <c:v>7.72</c:v>
                      </c:pt>
                      <c:pt idx="581">
                        <c:v>7.72</c:v>
                      </c:pt>
                      <c:pt idx="582">
                        <c:v>7.74</c:v>
                      </c:pt>
                      <c:pt idx="583">
                        <c:v>7.74</c:v>
                      </c:pt>
                      <c:pt idx="584">
                        <c:v>7.78</c:v>
                      </c:pt>
                      <c:pt idx="585">
                        <c:v>7.8</c:v>
                      </c:pt>
                      <c:pt idx="586">
                        <c:v>7.84</c:v>
                      </c:pt>
                      <c:pt idx="587">
                        <c:v>7.86</c:v>
                      </c:pt>
                      <c:pt idx="588">
                        <c:v>7.91</c:v>
                      </c:pt>
                      <c:pt idx="589">
                        <c:v>7.92</c:v>
                      </c:pt>
                      <c:pt idx="590">
                        <c:v>8</c:v>
                      </c:pt>
                      <c:pt idx="591">
                        <c:v>8</c:v>
                      </c:pt>
                      <c:pt idx="592">
                        <c:v>8</c:v>
                      </c:pt>
                      <c:pt idx="593">
                        <c:v>8.0399999999999991</c:v>
                      </c:pt>
                      <c:pt idx="594">
                        <c:v>8.0500000000000007</c:v>
                      </c:pt>
                      <c:pt idx="595">
                        <c:v>8.08</c:v>
                      </c:pt>
                      <c:pt idx="596">
                        <c:v>8.14</c:v>
                      </c:pt>
                      <c:pt idx="597">
                        <c:v>8.18</c:v>
                      </c:pt>
                      <c:pt idx="598">
                        <c:v>8.18</c:v>
                      </c:pt>
                      <c:pt idx="599">
                        <c:v>8.1999999999999993</c:v>
                      </c:pt>
                      <c:pt idx="600">
                        <c:v>8.2200000000000006</c:v>
                      </c:pt>
                      <c:pt idx="601">
                        <c:v>8.24</c:v>
                      </c:pt>
                      <c:pt idx="602">
                        <c:v>8.3000000000000007</c:v>
                      </c:pt>
                      <c:pt idx="603">
                        <c:v>8.32</c:v>
                      </c:pt>
                      <c:pt idx="604">
                        <c:v>8.34</c:v>
                      </c:pt>
                      <c:pt idx="605">
                        <c:v>8.36</c:v>
                      </c:pt>
                      <c:pt idx="606">
                        <c:v>8.4</c:v>
                      </c:pt>
                      <c:pt idx="607">
                        <c:v>8.42</c:v>
                      </c:pt>
                      <c:pt idx="608">
                        <c:v>8.48</c:v>
                      </c:pt>
                      <c:pt idx="609">
                        <c:v>8.5</c:v>
                      </c:pt>
                      <c:pt idx="610">
                        <c:v>8.56</c:v>
                      </c:pt>
                      <c:pt idx="611">
                        <c:v>8.6</c:v>
                      </c:pt>
                      <c:pt idx="612">
                        <c:v>8.64</c:v>
                      </c:pt>
                      <c:pt idx="613">
                        <c:v>8.66</c:v>
                      </c:pt>
                      <c:pt idx="614">
                        <c:v>8.6999999999999993</c:v>
                      </c:pt>
                      <c:pt idx="615">
                        <c:v>8.76</c:v>
                      </c:pt>
                      <c:pt idx="616">
                        <c:v>8.7799999999999994</c:v>
                      </c:pt>
                      <c:pt idx="617">
                        <c:v>8.8000000000000007</c:v>
                      </c:pt>
                      <c:pt idx="618">
                        <c:v>8.82</c:v>
                      </c:pt>
                      <c:pt idx="619">
                        <c:v>8.85</c:v>
                      </c:pt>
                      <c:pt idx="620">
                        <c:v>8.9</c:v>
                      </c:pt>
                      <c:pt idx="621">
                        <c:v>8.9</c:v>
                      </c:pt>
                      <c:pt idx="622">
                        <c:v>8.92</c:v>
                      </c:pt>
                      <c:pt idx="623">
                        <c:v>8.94</c:v>
                      </c:pt>
                      <c:pt idx="624">
                        <c:v>8.9499999999999993</c:v>
                      </c:pt>
                      <c:pt idx="625">
                        <c:v>8.9499999999999993</c:v>
                      </c:pt>
                      <c:pt idx="626">
                        <c:v>8.98</c:v>
                      </c:pt>
                      <c:pt idx="627">
                        <c:v>9</c:v>
                      </c:pt>
                      <c:pt idx="628">
                        <c:v>9</c:v>
                      </c:pt>
                      <c:pt idx="629">
                        <c:v>9.0299999999999994</c:v>
                      </c:pt>
                      <c:pt idx="630">
                        <c:v>9.06</c:v>
                      </c:pt>
                      <c:pt idx="631">
                        <c:v>9.08</c:v>
                      </c:pt>
                      <c:pt idx="632">
                        <c:v>9.1</c:v>
                      </c:pt>
                      <c:pt idx="633">
                        <c:v>9.1</c:v>
                      </c:pt>
                      <c:pt idx="634">
                        <c:v>9.11</c:v>
                      </c:pt>
                      <c:pt idx="635">
                        <c:v>9.1</c:v>
                      </c:pt>
                      <c:pt idx="636">
                        <c:v>9.1</c:v>
                      </c:pt>
                      <c:pt idx="637">
                        <c:v>9.08</c:v>
                      </c:pt>
                      <c:pt idx="638">
                        <c:v>9.06</c:v>
                      </c:pt>
                      <c:pt idx="639">
                        <c:v>9.0399999999999991</c:v>
                      </c:pt>
                      <c:pt idx="640">
                        <c:v>9.0399999999999991</c:v>
                      </c:pt>
                      <c:pt idx="641">
                        <c:v>9.0399999999999991</c:v>
                      </c:pt>
                      <c:pt idx="642">
                        <c:v>9.0299999999999994</c:v>
                      </c:pt>
                      <c:pt idx="643">
                        <c:v>9.01</c:v>
                      </c:pt>
                      <c:pt idx="644">
                        <c:v>9</c:v>
                      </c:pt>
                      <c:pt idx="645">
                        <c:v>9</c:v>
                      </c:pt>
                      <c:pt idx="646">
                        <c:v>8.98</c:v>
                      </c:pt>
                      <c:pt idx="647">
                        <c:v>8.9600000000000009</c:v>
                      </c:pt>
                      <c:pt idx="648">
                        <c:v>8.9600000000000009</c:v>
                      </c:pt>
                      <c:pt idx="649">
                        <c:v>8.94</c:v>
                      </c:pt>
                      <c:pt idx="650">
                        <c:v>8.9</c:v>
                      </c:pt>
                      <c:pt idx="651">
                        <c:v>8.86</c:v>
                      </c:pt>
                      <c:pt idx="652">
                        <c:v>8.84</c:v>
                      </c:pt>
                      <c:pt idx="653">
                        <c:v>8.82</c:v>
                      </c:pt>
                      <c:pt idx="654">
                        <c:v>8.82</c:v>
                      </c:pt>
                      <c:pt idx="655">
                        <c:v>8.8000000000000007</c:v>
                      </c:pt>
                      <c:pt idx="656">
                        <c:v>8.76</c:v>
                      </c:pt>
                      <c:pt idx="657">
                        <c:v>8.75</c:v>
                      </c:pt>
                      <c:pt idx="658">
                        <c:v>8.6999999999999993</c:v>
                      </c:pt>
                      <c:pt idx="659">
                        <c:v>8.65</c:v>
                      </c:pt>
                      <c:pt idx="660">
                        <c:v>8.6</c:v>
                      </c:pt>
                      <c:pt idx="661">
                        <c:v>8.58</c:v>
                      </c:pt>
                      <c:pt idx="662">
                        <c:v>8.56</c:v>
                      </c:pt>
                      <c:pt idx="663">
                        <c:v>8.5</c:v>
                      </c:pt>
                      <c:pt idx="664">
                        <c:v>8.48</c:v>
                      </c:pt>
                      <c:pt idx="665">
                        <c:v>8.4600000000000009</c:v>
                      </c:pt>
                      <c:pt idx="666">
                        <c:v>8.4</c:v>
                      </c:pt>
                      <c:pt idx="667">
                        <c:v>8.36</c:v>
                      </c:pt>
                      <c:pt idx="668">
                        <c:v>8.32</c:v>
                      </c:pt>
                      <c:pt idx="669">
                        <c:v>8.2799999999999994</c:v>
                      </c:pt>
                      <c:pt idx="670">
                        <c:v>8.2200000000000006</c:v>
                      </c:pt>
                      <c:pt idx="671">
                        <c:v>8.18</c:v>
                      </c:pt>
                      <c:pt idx="672">
                        <c:v>8.16</c:v>
                      </c:pt>
                      <c:pt idx="673">
                        <c:v>8.1199999999999992</c:v>
                      </c:pt>
                      <c:pt idx="674">
                        <c:v>8</c:v>
                      </c:pt>
                      <c:pt idx="675">
                        <c:v>8</c:v>
                      </c:pt>
                      <c:pt idx="676">
                        <c:v>7.96</c:v>
                      </c:pt>
                      <c:pt idx="677">
                        <c:v>7.9</c:v>
                      </c:pt>
                      <c:pt idx="678">
                        <c:v>7.87</c:v>
                      </c:pt>
                      <c:pt idx="679">
                        <c:v>7.82</c:v>
                      </c:pt>
                      <c:pt idx="680">
                        <c:v>7.76</c:v>
                      </c:pt>
                      <c:pt idx="681">
                        <c:v>7.7</c:v>
                      </c:pt>
                      <c:pt idx="682">
                        <c:v>7.67</c:v>
                      </c:pt>
                      <c:pt idx="683">
                        <c:v>7.62</c:v>
                      </c:pt>
                      <c:pt idx="684">
                        <c:v>7.58</c:v>
                      </c:pt>
                      <c:pt idx="685">
                        <c:v>7.54</c:v>
                      </c:pt>
                      <c:pt idx="686">
                        <c:v>7.5</c:v>
                      </c:pt>
                      <c:pt idx="687">
                        <c:v>7.48</c:v>
                      </c:pt>
                      <c:pt idx="688">
                        <c:v>7.46</c:v>
                      </c:pt>
                      <c:pt idx="689">
                        <c:v>7.3</c:v>
                      </c:pt>
                      <c:pt idx="690">
                        <c:v>7.22</c:v>
                      </c:pt>
                      <c:pt idx="691">
                        <c:v>7.15</c:v>
                      </c:pt>
                      <c:pt idx="692">
                        <c:v>7.1</c:v>
                      </c:pt>
                      <c:pt idx="693">
                        <c:v>7.02</c:v>
                      </c:pt>
                      <c:pt idx="694">
                        <c:v>7</c:v>
                      </c:pt>
                      <c:pt idx="695">
                        <c:v>6.96</c:v>
                      </c:pt>
                      <c:pt idx="696">
                        <c:v>6.96</c:v>
                      </c:pt>
                      <c:pt idx="697">
                        <c:v>6.94</c:v>
                      </c:pt>
                      <c:pt idx="698">
                        <c:v>6.92</c:v>
                      </c:pt>
                      <c:pt idx="699">
                        <c:v>6.9</c:v>
                      </c:pt>
                      <c:pt idx="700">
                        <c:v>6.88</c:v>
                      </c:pt>
                      <c:pt idx="701">
                        <c:v>6.86</c:v>
                      </c:pt>
                      <c:pt idx="702">
                        <c:v>6.84</c:v>
                      </c:pt>
                      <c:pt idx="703">
                        <c:v>6.84</c:v>
                      </c:pt>
                      <c:pt idx="704">
                        <c:v>6.9</c:v>
                      </c:pt>
                      <c:pt idx="705">
                        <c:v>6.96</c:v>
                      </c:pt>
                      <c:pt idx="706">
                        <c:v>6.98</c:v>
                      </c:pt>
                      <c:pt idx="707">
                        <c:v>6.98</c:v>
                      </c:pt>
                      <c:pt idx="708">
                        <c:v>7</c:v>
                      </c:pt>
                      <c:pt idx="709">
                        <c:v>7.06</c:v>
                      </c:pt>
                      <c:pt idx="710">
                        <c:v>7.08</c:v>
                      </c:pt>
                      <c:pt idx="711">
                        <c:v>7.1</c:v>
                      </c:pt>
                      <c:pt idx="712">
                        <c:v>7.08</c:v>
                      </c:pt>
                      <c:pt idx="713">
                        <c:v>7.08</c:v>
                      </c:pt>
                      <c:pt idx="714">
                        <c:v>7.08</c:v>
                      </c:pt>
                      <c:pt idx="715">
                        <c:v>7.09</c:v>
                      </c:pt>
                      <c:pt idx="716">
                        <c:v>7.09</c:v>
                      </c:pt>
                      <c:pt idx="717">
                        <c:v>7.09</c:v>
                      </c:pt>
                      <c:pt idx="718">
                        <c:v>7.1</c:v>
                      </c:pt>
                      <c:pt idx="719">
                        <c:v>7.1</c:v>
                      </c:pt>
                      <c:pt idx="720">
                        <c:v>7.1</c:v>
                      </c:pt>
                      <c:pt idx="721">
                        <c:v>7.1</c:v>
                      </c:pt>
                      <c:pt idx="722">
                        <c:v>7.1</c:v>
                      </c:pt>
                      <c:pt idx="723">
                        <c:v>7.11</c:v>
                      </c:pt>
                      <c:pt idx="724">
                        <c:v>7.12</c:v>
                      </c:pt>
                      <c:pt idx="725">
                        <c:v>7.12</c:v>
                      </c:pt>
                      <c:pt idx="726">
                        <c:v>7.14</c:v>
                      </c:pt>
                      <c:pt idx="727">
                        <c:v>7.16</c:v>
                      </c:pt>
                      <c:pt idx="728">
                        <c:v>7.18</c:v>
                      </c:pt>
                      <c:pt idx="729">
                        <c:v>7.18</c:v>
                      </c:pt>
                      <c:pt idx="730">
                        <c:v>7.16</c:v>
                      </c:pt>
                      <c:pt idx="731">
                        <c:v>7.18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5770-4C99-9C7C-D999E558CF85}"/>
                  </c:ext>
                </c:extLst>
              </c15:ser>
            </c15:filteredLineSeries>
            <c15:filteredLineSeries>
              <c15:ser>
                <c:idx val="7"/>
                <c:order val="8"/>
                <c:tx>
                  <c:v>2008</c:v>
                </c:tx>
                <c:spPr>
                  <a:ln w="12700">
                    <a:solidFill>
                      <a:srgbClr val="FFFF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DATOS!$Z$3:$Z$734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7.18</c:v>
                      </c:pt>
                      <c:pt idx="1">
                        <c:v>7.2</c:v>
                      </c:pt>
                      <c:pt idx="2">
                        <c:v>7.14</c:v>
                      </c:pt>
                      <c:pt idx="3">
                        <c:v>7.12</c:v>
                      </c:pt>
                      <c:pt idx="4">
                        <c:v>7.1</c:v>
                      </c:pt>
                      <c:pt idx="5">
                        <c:v>7.05</c:v>
                      </c:pt>
                      <c:pt idx="6">
                        <c:v>7.02</c:v>
                      </c:pt>
                      <c:pt idx="7">
                        <c:v>6.97</c:v>
                      </c:pt>
                      <c:pt idx="8">
                        <c:v>6.95</c:v>
                      </c:pt>
                      <c:pt idx="9">
                        <c:v>6.91</c:v>
                      </c:pt>
                      <c:pt idx="10">
                        <c:v>6.88</c:v>
                      </c:pt>
                      <c:pt idx="11">
                        <c:v>6.84</c:v>
                      </c:pt>
                      <c:pt idx="12">
                        <c:v>6.8</c:v>
                      </c:pt>
                      <c:pt idx="13">
                        <c:v>6.72</c:v>
                      </c:pt>
                      <c:pt idx="14">
                        <c:v>6.68</c:v>
                      </c:pt>
                      <c:pt idx="15">
                        <c:v>6.62</c:v>
                      </c:pt>
                      <c:pt idx="16">
                        <c:v>6.58</c:v>
                      </c:pt>
                      <c:pt idx="17">
                        <c:v>6.55</c:v>
                      </c:pt>
                      <c:pt idx="18">
                        <c:v>6.5</c:v>
                      </c:pt>
                      <c:pt idx="19">
                        <c:v>6.49</c:v>
                      </c:pt>
                      <c:pt idx="20">
                        <c:v>6.48</c:v>
                      </c:pt>
                      <c:pt idx="21">
                        <c:v>6.48</c:v>
                      </c:pt>
                      <c:pt idx="22">
                        <c:v>6.47</c:v>
                      </c:pt>
                      <c:pt idx="23">
                        <c:v>6.48</c:v>
                      </c:pt>
                      <c:pt idx="24">
                        <c:v>6.46</c:v>
                      </c:pt>
                      <c:pt idx="25">
                        <c:v>6.5</c:v>
                      </c:pt>
                      <c:pt idx="26">
                        <c:v>6.58</c:v>
                      </c:pt>
                      <c:pt idx="27">
                        <c:v>6.58</c:v>
                      </c:pt>
                      <c:pt idx="28">
                        <c:v>6.56</c:v>
                      </c:pt>
                      <c:pt idx="29">
                        <c:v>6.4</c:v>
                      </c:pt>
                      <c:pt idx="30">
                        <c:v>6.36</c:v>
                      </c:pt>
                      <c:pt idx="31">
                        <c:v>6.3</c:v>
                      </c:pt>
                      <c:pt idx="32">
                        <c:v>6.27</c:v>
                      </c:pt>
                      <c:pt idx="33">
                        <c:v>6.24</c:v>
                      </c:pt>
                      <c:pt idx="34">
                        <c:v>6.21</c:v>
                      </c:pt>
                      <c:pt idx="35">
                        <c:v>6.18</c:v>
                      </c:pt>
                      <c:pt idx="36">
                        <c:v>6.17</c:v>
                      </c:pt>
                      <c:pt idx="37">
                        <c:v>6.24</c:v>
                      </c:pt>
                      <c:pt idx="38">
                        <c:v>6.3</c:v>
                      </c:pt>
                      <c:pt idx="39">
                        <c:v>6.3</c:v>
                      </c:pt>
                      <c:pt idx="40">
                        <c:v>6.3</c:v>
                      </c:pt>
                      <c:pt idx="41">
                        <c:v>6.3</c:v>
                      </c:pt>
                      <c:pt idx="42">
                        <c:v>6.3</c:v>
                      </c:pt>
                      <c:pt idx="43">
                        <c:v>6.24</c:v>
                      </c:pt>
                      <c:pt idx="44">
                        <c:v>6.12</c:v>
                      </c:pt>
                      <c:pt idx="45">
                        <c:v>6.02</c:v>
                      </c:pt>
                      <c:pt idx="46">
                        <c:v>6</c:v>
                      </c:pt>
                      <c:pt idx="47">
                        <c:v>5.96</c:v>
                      </c:pt>
                      <c:pt idx="48">
                        <c:v>5.9</c:v>
                      </c:pt>
                      <c:pt idx="49">
                        <c:v>5.86</c:v>
                      </c:pt>
                      <c:pt idx="50">
                        <c:v>5.8</c:v>
                      </c:pt>
                      <c:pt idx="51">
                        <c:v>5.8</c:v>
                      </c:pt>
                      <c:pt idx="52">
                        <c:v>5.78</c:v>
                      </c:pt>
                      <c:pt idx="53">
                        <c:v>5.76</c:v>
                      </c:pt>
                      <c:pt idx="54">
                        <c:v>5.78</c:v>
                      </c:pt>
                      <c:pt idx="55">
                        <c:v>5.78</c:v>
                      </c:pt>
                      <c:pt idx="56">
                        <c:v>5.78</c:v>
                      </c:pt>
                      <c:pt idx="57">
                        <c:v>5.74</c:v>
                      </c:pt>
                      <c:pt idx="58">
                        <c:v>5.7</c:v>
                      </c:pt>
                      <c:pt idx="59">
                        <c:v>5.8</c:v>
                      </c:pt>
                      <c:pt idx="60">
                        <c:v>5.82</c:v>
                      </c:pt>
                      <c:pt idx="61">
                        <c:v>5.8</c:v>
                      </c:pt>
                      <c:pt idx="62">
                        <c:v>5.7</c:v>
                      </c:pt>
                      <c:pt idx="63">
                        <c:v>5.6</c:v>
                      </c:pt>
                      <c:pt idx="64">
                        <c:v>5.5</c:v>
                      </c:pt>
                      <c:pt idx="65">
                        <c:v>5.45</c:v>
                      </c:pt>
                      <c:pt idx="66">
                        <c:v>5.38</c:v>
                      </c:pt>
                      <c:pt idx="67">
                        <c:v>5.33</c:v>
                      </c:pt>
                      <c:pt idx="68">
                        <c:v>5.36</c:v>
                      </c:pt>
                      <c:pt idx="69">
                        <c:v>5.38</c:v>
                      </c:pt>
                      <c:pt idx="70">
                        <c:v>5.34</c:v>
                      </c:pt>
                      <c:pt idx="71">
                        <c:v>5.27</c:v>
                      </c:pt>
                      <c:pt idx="72">
                        <c:v>5.16</c:v>
                      </c:pt>
                      <c:pt idx="73">
                        <c:v>5.14</c:v>
                      </c:pt>
                      <c:pt idx="74">
                        <c:v>5.0999999999999996</c:v>
                      </c:pt>
                      <c:pt idx="75">
                        <c:v>5.0999999999999996</c:v>
                      </c:pt>
                      <c:pt idx="76">
                        <c:v>5.08</c:v>
                      </c:pt>
                      <c:pt idx="77">
                        <c:v>4.95</c:v>
                      </c:pt>
                      <c:pt idx="78">
                        <c:v>4.88</c:v>
                      </c:pt>
                      <c:pt idx="79">
                        <c:v>4.9000000000000004</c:v>
                      </c:pt>
                      <c:pt idx="80">
                        <c:v>4.92</c:v>
                      </c:pt>
                      <c:pt idx="81">
                        <c:v>4.9400000000000004</c:v>
                      </c:pt>
                      <c:pt idx="82">
                        <c:v>5.05</c:v>
                      </c:pt>
                      <c:pt idx="83">
                        <c:v>5.0999999999999996</c:v>
                      </c:pt>
                      <c:pt idx="84">
                        <c:v>5.1100000000000003</c:v>
                      </c:pt>
                      <c:pt idx="85">
                        <c:v>5.08</c:v>
                      </c:pt>
                      <c:pt idx="86">
                        <c:v>5.04</c:v>
                      </c:pt>
                      <c:pt idx="87">
                        <c:v>5.04</c:v>
                      </c:pt>
                      <c:pt idx="88">
                        <c:v>5.16</c:v>
                      </c:pt>
                      <c:pt idx="89">
                        <c:v>5.21</c:v>
                      </c:pt>
                      <c:pt idx="90">
                        <c:v>5.18</c:v>
                      </c:pt>
                      <c:pt idx="91">
                        <c:v>5.1100000000000003</c:v>
                      </c:pt>
                      <c:pt idx="92">
                        <c:v>5.0599999999999996</c:v>
                      </c:pt>
                      <c:pt idx="93">
                        <c:v>5.08</c:v>
                      </c:pt>
                      <c:pt idx="94">
                        <c:v>5.0999999999999996</c:v>
                      </c:pt>
                      <c:pt idx="95">
                        <c:v>5.0999999999999996</c:v>
                      </c:pt>
                      <c:pt idx="96">
                        <c:v>5.18</c:v>
                      </c:pt>
                      <c:pt idx="97">
                        <c:v>5.22</c:v>
                      </c:pt>
                      <c:pt idx="98">
                        <c:v>5.3</c:v>
                      </c:pt>
                      <c:pt idx="99">
                        <c:v>5.32</c:v>
                      </c:pt>
                      <c:pt idx="100">
                        <c:v>5.4</c:v>
                      </c:pt>
                      <c:pt idx="101">
                        <c:v>5.38</c:v>
                      </c:pt>
                      <c:pt idx="102">
                        <c:v>5.4</c:v>
                      </c:pt>
                      <c:pt idx="103">
                        <c:v>5.45</c:v>
                      </c:pt>
                      <c:pt idx="104">
                        <c:v>5.56</c:v>
                      </c:pt>
                      <c:pt idx="105">
                        <c:v>5.64</c:v>
                      </c:pt>
                      <c:pt idx="106">
                        <c:v>5.7</c:v>
                      </c:pt>
                      <c:pt idx="107">
                        <c:v>5.74</c:v>
                      </c:pt>
                      <c:pt idx="108">
                        <c:v>5.75</c:v>
                      </c:pt>
                      <c:pt idx="109">
                        <c:v>5.8</c:v>
                      </c:pt>
                      <c:pt idx="110">
                        <c:v>5.88</c:v>
                      </c:pt>
                      <c:pt idx="111">
                        <c:v>5.9</c:v>
                      </c:pt>
                      <c:pt idx="112">
                        <c:v>5.94</c:v>
                      </c:pt>
                      <c:pt idx="113">
                        <c:v>5.94</c:v>
                      </c:pt>
                      <c:pt idx="114">
                        <c:v>5.92</c:v>
                      </c:pt>
                      <c:pt idx="115">
                        <c:v>5.88</c:v>
                      </c:pt>
                      <c:pt idx="116">
                        <c:v>5.88</c:v>
                      </c:pt>
                      <c:pt idx="117">
                        <c:v>5.9</c:v>
                      </c:pt>
                      <c:pt idx="118">
                        <c:v>5.88</c:v>
                      </c:pt>
                      <c:pt idx="119">
                        <c:v>5.84</c:v>
                      </c:pt>
                      <c:pt idx="120">
                        <c:v>5.84</c:v>
                      </c:pt>
                      <c:pt idx="121">
                        <c:v>5.8</c:v>
                      </c:pt>
                      <c:pt idx="122">
                        <c:v>5.76</c:v>
                      </c:pt>
                      <c:pt idx="123">
                        <c:v>5.76</c:v>
                      </c:pt>
                      <c:pt idx="124">
                        <c:v>5.78</c:v>
                      </c:pt>
                      <c:pt idx="125">
                        <c:v>5.76</c:v>
                      </c:pt>
                      <c:pt idx="126">
                        <c:v>5.76</c:v>
                      </c:pt>
                      <c:pt idx="127">
                        <c:v>5.74</c:v>
                      </c:pt>
                      <c:pt idx="128">
                        <c:v>5.74</c:v>
                      </c:pt>
                      <c:pt idx="129">
                        <c:v>5.7</c:v>
                      </c:pt>
                      <c:pt idx="130">
                        <c:v>5.71</c:v>
                      </c:pt>
                      <c:pt idx="131">
                        <c:v>5.68</c:v>
                      </c:pt>
                      <c:pt idx="132">
                        <c:v>5.66</c:v>
                      </c:pt>
                      <c:pt idx="133">
                        <c:v>5.65</c:v>
                      </c:pt>
                      <c:pt idx="134">
                        <c:v>5.78</c:v>
                      </c:pt>
                      <c:pt idx="135">
                        <c:v>5.84</c:v>
                      </c:pt>
                      <c:pt idx="136">
                        <c:v>5.86</c:v>
                      </c:pt>
                      <c:pt idx="137">
                        <c:v>5.87</c:v>
                      </c:pt>
                      <c:pt idx="138">
                        <c:v>5.88</c:v>
                      </c:pt>
                      <c:pt idx="139">
                        <c:v>5.83</c:v>
                      </c:pt>
                      <c:pt idx="140">
                        <c:v>5.81</c:v>
                      </c:pt>
                      <c:pt idx="141">
                        <c:v>5.8</c:v>
                      </c:pt>
                      <c:pt idx="142">
                        <c:v>5.8</c:v>
                      </c:pt>
                      <c:pt idx="143">
                        <c:v>5.8</c:v>
                      </c:pt>
                      <c:pt idx="144">
                        <c:v>5.77</c:v>
                      </c:pt>
                      <c:pt idx="145">
                        <c:v>5.8</c:v>
                      </c:pt>
                      <c:pt idx="146">
                        <c:v>5.84</c:v>
                      </c:pt>
                      <c:pt idx="147">
                        <c:v>5.88</c:v>
                      </c:pt>
                      <c:pt idx="148">
                        <c:v>5.88</c:v>
                      </c:pt>
                      <c:pt idx="149">
                        <c:v>5.89</c:v>
                      </c:pt>
                      <c:pt idx="150">
                        <c:v>5.92</c:v>
                      </c:pt>
                      <c:pt idx="151">
                        <c:v>6</c:v>
                      </c:pt>
                      <c:pt idx="152">
                        <c:v>6.05</c:v>
                      </c:pt>
                      <c:pt idx="153">
                        <c:v>6.15</c:v>
                      </c:pt>
                      <c:pt idx="154">
                        <c:v>6.17</c:v>
                      </c:pt>
                      <c:pt idx="155">
                        <c:v>6.2</c:v>
                      </c:pt>
                      <c:pt idx="156">
                        <c:v>6.22</c:v>
                      </c:pt>
                      <c:pt idx="157">
                        <c:v>6.22</c:v>
                      </c:pt>
                      <c:pt idx="158">
                        <c:v>6.22</c:v>
                      </c:pt>
                      <c:pt idx="159">
                        <c:v>6.22</c:v>
                      </c:pt>
                      <c:pt idx="160">
                        <c:v>6.22</c:v>
                      </c:pt>
                      <c:pt idx="161">
                        <c:v>6.21</c:v>
                      </c:pt>
                      <c:pt idx="162">
                        <c:v>6.2</c:v>
                      </c:pt>
                      <c:pt idx="163">
                        <c:v>6.18</c:v>
                      </c:pt>
                      <c:pt idx="164">
                        <c:v>6.16</c:v>
                      </c:pt>
                      <c:pt idx="165">
                        <c:v>6.17</c:v>
                      </c:pt>
                      <c:pt idx="166">
                        <c:v>6.16</c:v>
                      </c:pt>
                      <c:pt idx="167">
                        <c:v>6.15</c:v>
                      </c:pt>
                      <c:pt idx="168">
                        <c:v>6.14</c:v>
                      </c:pt>
                      <c:pt idx="169">
                        <c:v>6.11</c:v>
                      </c:pt>
                      <c:pt idx="170">
                        <c:v>6.11</c:v>
                      </c:pt>
                      <c:pt idx="171">
                        <c:v>6.17</c:v>
                      </c:pt>
                      <c:pt idx="172">
                        <c:v>6.2</c:v>
                      </c:pt>
                      <c:pt idx="173">
                        <c:v>6.18</c:v>
                      </c:pt>
                      <c:pt idx="174">
                        <c:v>6.18</c:v>
                      </c:pt>
                      <c:pt idx="175">
                        <c:v>6.18</c:v>
                      </c:pt>
                      <c:pt idx="176">
                        <c:v>6.15</c:v>
                      </c:pt>
                      <c:pt idx="177">
                        <c:v>6.16</c:v>
                      </c:pt>
                      <c:pt idx="178">
                        <c:v>6.13</c:v>
                      </c:pt>
                      <c:pt idx="179">
                        <c:v>6.1</c:v>
                      </c:pt>
                      <c:pt idx="180">
                        <c:v>6.1</c:v>
                      </c:pt>
                      <c:pt idx="181">
                        <c:v>6.1</c:v>
                      </c:pt>
                      <c:pt idx="182">
                        <c:v>6.1</c:v>
                      </c:pt>
                      <c:pt idx="183">
                        <c:v>6.11</c:v>
                      </c:pt>
                      <c:pt idx="184">
                        <c:v>6.12</c:v>
                      </c:pt>
                      <c:pt idx="185">
                        <c:v>6.18</c:v>
                      </c:pt>
                      <c:pt idx="186">
                        <c:v>6.25</c:v>
                      </c:pt>
                      <c:pt idx="187">
                        <c:v>6.3</c:v>
                      </c:pt>
                      <c:pt idx="188">
                        <c:v>6.34</c:v>
                      </c:pt>
                      <c:pt idx="189">
                        <c:v>6.35</c:v>
                      </c:pt>
                      <c:pt idx="190">
                        <c:v>6.35</c:v>
                      </c:pt>
                      <c:pt idx="191">
                        <c:v>6.36</c:v>
                      </c:pt>
                      <c:pt idx="192">
                        <c:v>6.39</c:v>
                      </c:pt>
                      <c:pt idx="193">
                        <c:v>6.41</c:v>
                      </c:pt>
                      <c:pt idx="194">
                        <c:v>6.42</c:v>
                      </c:pt>
                      <c:pt idx="195">
                        <c:v>6.4</c:v>
                      </c:pt>
                      <c:pt idx="196">
                        <c:v>6.37</c:v>
                      </c:pt>
                      <c:pt idx="197">
                        <c:v>6.35</c:v>
                      </c:pt>
                      <c:pt idx="198">
                        <c:v>6.34</c:v>
                      </c:pt>
                      <c:pt idx="199">
                        <c:v>6.31</c:v>
                      </c:pt>
                      <c:pt idx="200">
                        <c:v>6.3</c:v>
                      </c:pt>
                      <c:pt idx="201">
                        <c:v>6.31</c:v>
                      </c:pt>
                      <c:pt idx="202">
                        <c:v>6.34</c:v>
                      </c:pt>
                      <c:pt idx="203">
                        <c:v>6.38</c:v>
                      </c:pt>
                      <c:pt idx="204">
                        <c:v>6.42</c:v>
                      </c:pt>
                      <c:pt idx="205">
                        <c:v>6.43</c:v>
                      </c:pt>
                      <c:pt idx="206">
                        <c:v>6.47</c:v>
                      </c:pt>
                      <c:pt idx="207">
                        <c:v>6.49</c:v>
                      </c:pt>
                      <c:pt idx="208">
                        <c:v>6.53</c:v>
                      </c:pt>
                      <c:pt idx="209">
                        <c:v>6.57</c:v>
                      </c:pt>
                      <c:pt idx="210">
                        <c:v>6.6</c:v>
                      </c:pt>
                      <c:pt idx="211">
                        <c:v>6.66</c:v>
                      </c:pt>
                      <c:pt idx="212">
                        <c:v>6.69</c:v>
                      </c:pt>
                      <c:pt idx="213">
                        <c:v>6.7</c:v>
                      </c:pt>
                      <c:pt idx="214">
                        <c:v>6.73</c:v>
                      </c:pt>
                      <c:pt idx="215">
                        <c:v>6.76</c:v>
                      </c:pt>
                      <c:pt idx="216">
                        <c:v>6.81</c:v>
                      </c:pt>
                      <c:pt idx="217">
                        <c:v>6.82</c:v>
                      </c:pt>
                      <c:pt idx="218">
                        <c:v>6.82</c:v>
                      </c:pt>
                      <c:pt idx="219">
                        <c:v>6.82</c:v>
                      </c:pt>
                      <c:pt idx="220">
                        <c:v>6.82</c:v>
                      </c:pt>
                      <c:pt idx="221">
                        <c:v>6.81</c:v>
                      </c:pt>
                      <c:pt idx="222">
                        <c:v>6.8</c:v>
                      </c:pt>
                      <c:pt idx="223">
                        <c:v>6.76</c:v>
                      </c:pt>
                      <c:pt idx="224">
                        <c:v>6.76</c:v>
                      </c:pt>
                      <c:pt idx="225">
                        <c:v>6.75</c:v>
                      </c:pt>
                      <c:pt idx="226">
                        <c:v>6.74</c:v>
                      </c:pt>
                      <c:pt idx="227">
                        <c:v>6.73</c:v>
                      </c:pt>
                      <c:pt idx="228">
                        <c:v>6.71</c:v>
                      </c:pt>
                      <c:pt idx="229">
                        <c:v>6.71</c:v>
                      </c:pt>
                      <c:pt idx="230">
                        <c:v>6.72</c:v>
                      </c:pt>
                      <c:pt idx="231">
                        <c:v>6.74</c:v>
                      </c:pt>
                      <c:pt idx="232">
                        <c:v>6.75</c:v>
                      </c:pt>
                      <c:pt idx="233">
                        <c:v>6.76</c:v>
                      </c:pt>
                      <c:pt idx="234">
                        <c:v>6.78</c:v>
                      </c:pt>
                      <c:pt idx="235">
                        <c:v>6.8</c:v>
                      </c:pt>
                      <c:pt idx="236">
                        <c:v>6.85</c:v>
                      </c:pt>
                      <c:pt idx="237">
                        <c:v>6.86</c:v>
                      </c:pt>
                      <c:pt idx="238">
                        <c:v>6.88</c:v>
                      </c:pt>
                      <c:pt idx="239">
                        <c:v>6.9</c:v>
                      </c:pt>
                      <c:pt idx="240">
                        <c:v>6.93</c:v>
                      </c:pt>
                      <c:pt idx="241">
                        <c:v>6.98</c:v>
                      </c:pt>
                      <c:pt idx="242">
                        <c:v>7.02</c:v>
                      </c:pt>
                      <c:pt idx="243">
                        <c:v>7.04</c:v>
                      </c:pt>
                      <c:pt idx="244">
                        <c:v>7.08</c:v>
                      </c:pt>
                      <c:pt idx="245">
                        <c:v>7.1</c:v>
                      </c:pt>
                      <c:pt idx="246">
                        <c:v>7.18</c:v>
                      </c:pt>
                      <c:pt idx="247">
                        <c:v>7.19</c:v>
                      </c:pt>
                      <c:pt idx="248">
                        <c:v>7.2</c:v>
                      </c:pt>
                      <c:pt idx="249">
                        <c:v>7.2</c:v>
                      </c:pt>
                      <c:pt idx="250">
                        <c:v>7.2</c:v>
                      </c:pt>
                      <c:pt idx="251">
                        <c:v>7.22</c:v>
                      </c:pt>
                      <c:pt idx="252">
                        <c:v>7.29</c:v>
                      </c:pt>
                      <c:pt idx="253">
                        <c:v>7.33</c:v>
                      </c:pt>
                      <c:pt idx="254">
                        <c:v>7.35</c:v>
                      </c:pt>
                      <c:pt idx="255">
                        <c:v>7.41</c:v>
                      </c:pt>
                      <c:pt idx="256">
                        <c:v>7.43</c:v>
                      </c:pt>
                      <c:pt idx="257">
                        <c:v>7.45</c:v>
                      </c:pt>
                      <c:pt idx="258">
                        <c:v>7.47</c:v>
                      </c:pt>
                      <c:pt idx="259">
                        <c:v>7.5</c:v>
                      </c:pt>
                      <c:pt idx="260">
                        <c:v>7.53</c:v>
                      </c:pt>
                      <c:pt idx="261">
                        <c:v>7.54</c:v>
                      </c:pt>
                      <c:pt idx="262">
                        <c:v>7.55</c:v>
                      </c:pt>
                      <c:pt idx="263">
                        <c:v>7.56</c:v>
                      </c:pt>
                      <c:pt idx="264">
                        <c:v>7.53</c:v>
                      </c:pt>
                      <c:pt idx="265">
                        <c:v>7.5</c:v>
                      </c:pt>
                      <c:pt idx="266">
                        <c:v>7.45</c:v>
                      </c:pt>
                      <c:pt idx="267">
                        <c:v>7.41</c:v>
                      </c:pt>
                      <c:pt idx="268">
                        <c:v>7.4</c:v>
                      </c:pt>
                      <c:pt idx="269">
                        <c:v>7.4</c:v>
                      </c:pt>
                      <c:pt idx="270">
                        <c:v>7.4</c:v>
                      </c:pt>
                      <c:pt idx="271">
                        <c:v>7.35</c:v>
                      </c:pt>
                      <c:pt idx="272">
                        <c:v>7.31</c:v>
                      </c:pt>
                      <c:pt idx="273">
                        <c:v>7.3</c:v>
                      </c:pt>
                      <c:pt idx="274">
                        <c:v>7.28</c:v>
                      </c:pt>
                      <c:pt idx="275">
                        <c:v>7.23</c:v>
                      </c:pt>
                      <c:pt idx="276">
                        <c:v>7.2</c:v>
                      </c:pt>
                      <c:pt idx="277">
                        <c:v>7.2</c:v>
                      </c:pt>
                      <c:pt idx="278">
                        <c:v>7.21</c:v>
                      </c:pt>
                      <c:pt idx="279">
                        <c:v>7.24</c:v>
                      </c:pt>
                      <c:pt idx="280">
                        <c:v>7.25</c:v>
                      </c:pt>
                      <c:pt idx="281">
                        <c:v>7.25</c:v>
                      </c:pt>
                      <c:pt idx="282">
                        <c:v>7.26</c:v>
                      </c:pt>
                      <c:pt idx="283">
                        <c:v>7.3</c:v>
                      </c:pt>
                      <c:pt idx="284">
                        <c:v>7.35</c:v>
                      </c:pt>
                      <c:pt idx="285">
                        <c:v>7.4</c:v>
                      </c:pt>
                      <c:pt idx="286">
                        <c:v>7.46</c:v>
                      </c:pt>
                      <c:pt idx="287">
                        <c:v>7.48</c:v>
                      </c:pt>
                      <c:pt idx="288">
                        <c:v>7.5</c:v>
                      </c:pt>
                      <c:pt idx="289">
                        <c:v>7.5</c:v>
                      </c:pt>
                      <c:pt idx="290">
                        <c:v>7.55</c:v>
                      </c:pt>
                      <c:pt idx="291">
                        <c:v>7.61</c:v>
                      </c:pt>
                      <c:pt idx="292">
                        <c:v>7.64</c:v>
                      </c:pt>
                      <c:pt idx="293">
                        <c:v>7.68</c:v>
                      </c:pt>
                      <c:pt idx="294">
                        <c:v>7.76</c:v>
                      </c:pt>
                      <c:pt idx="295">
                        <c:v>7.78</c:v>
                      </c:pt>
                      <c:pt idx="296">
                        <c:v>7.85</c:v>
                      </c:pt>
                      <c:pt idx="297">
                        <c:v>7.88</c:v>
                      </c:pt>
                      <c:pt idx="298">
                        <c:v>7.95</c:v>
                      </c:pt>
                      <c:pt idx="299">
                        <c:v>8</c:v>
                      </c:pt>
                      <c:pt idx="300">
                        <c:v>8.0299999999999994</c:v>
                      </c:pt>
                      <c:pt idx="301">
                        <c:v>8.0299999999999994</c:v>
                      </c:pt>
                      <c:pt idx="302">
                        <c:v>8.0500000000000007</c:v>
                      </c:pt>
                      <c:pt idx="303">
                        <c:v>8.1</c:v>
                      </c:pt>
                      <c:pt idx="304">
                        <c:v>8.1</c:v>
                      </c:pt>
                      <c:pt idx="305">
                        <c:v>8.14</c:v>
                      </c:pt>
                      <c:pt idx="306">
                        <c:v>8.14</c:v>
                      </c:pt>
                      <c:pt idx="307">
                        <c:v>8.18</c:v>
                      </c:pt>
                      <c:pt idx="308">
                        <c:v>8.1999999999999993</c:v>
                      </c:pt>
                      <c:pt idx="309">
                        <c:v>8.23</c:v>
                      </c:pt>
                      <c:pt idx="310">
                        <c:v>8.27</c:v>
                      </c:pt>
                      <c:pt idx="311">
                        <c:v>8.3000000000000007</c:v>
                      </c:pt>
                      <c:pt idx="312">
                        <c:v>8.32</c:v>
                      </c:pt>
                      <c:pt idx="313">
                        <c:v>8.34</c:v>
                      </c:pt>
                      <c:pt idx="314">
                        <c:v>8.36</c:v>
                      </c:pt>
                      <c:pt idx="315">
                        <c:v>8.3699999999999992</c:v>
                      </c:pt>
                      <c:pt idx="316">
                        <c:v>8.3699999999999992</c:v>
                      </c:pt>
                      <c:pt idx="317">
                        <c:v>8.4</c:v>
                      </c:pt>
                      <c:pt idx="318">
                        <c:v>8.4499999999999993</c:v>
                      </c:pt>
                      <c:pt idx="319">
                        <c:v>8.4499999999999993</c:v>
                      </c:pt>
                      <c:pt idx="320">
                        <c:v>8.4499999999999993</c:v>
                      </c:pt>
                      <c:pt idx="321">
                        <c:v>8.48</c:v>
                      </c:pt>
                      <c:pt idx="322">
                        <c:v>8.5</c:v>
                      </c:pt>
                      <c:pt idx="323">
                        <c:v>8.5</c:v>
                      </c:pt>
                      <c:pt idx="324">
                        <c:v>8.5</c:v>
                      </c:pt>
                      <c:pt idx="325">
                        <c:v>8.51</c:v>
                      </c:pt>
                      <c:pt idx="326">
                        <c:v>8.52</c:v>
                      </c:pt>
                      <c:pt idx="327">
                        <c:v>8.51</c:v>
                      </c:pt>
                      <c:pt idx="328">
                        <c:v>8.5</c:v>
                      </c:pt>
                      <c:pt idx="329">
                        <c:v>8.49</c:v>
                      </c:pt>
                      <c:pt idx="330">
                        <c:v>8.48</c:v>
                      </c:pt>
                      <c:pt idx="331">
                        <c:v>8.49</c:v>
                      </c:pt>
                      <c:pt idx="332">
                        <c:v>8.5</c:v>
                      </c:pt>
                      <c:pt idx="333">
                        <c:v>8.52</c:v>
                      </c:pt>
                      <c:pt idx="334">
                        <c:v>8.51</c:v>
                      </c:pt>
                      <c:pt idx="335">
                        <c:v>8.5</c:v>
                      </c:pt>
                      <c:pt idx="336">
                        <c:v>8.49</c:v>
                      </c:pt>
                      <c:pt idx="337">
                        <c:v>8.48</c:v>
                      </c:pt>
                      <c:pt idx="338">
                        <c:v>8.4600000000000009</c:v>
                      </c:pt>
                      <c:pt idx="339">
                        <c:v>8.43</c:v>
                      </c:pt>
                      <c:pt idx="340">
                        <c:v>8.4</c:v>
                      </c:pt>
                      <c:pt idx="341">
                        <c:v>8.3800000000000008</c:v>
                      </c:pt>
                      <c:pt idx="342">
                        <c:v>8.34</c:v>
                      </c:pt>
                      <c:pt idx="343">
                        <c:v>8.3000000000000007</c:v>
                      </c:pt>
                      <c:pt idx="344">
                        <c:v>8.24</c:v>
                      </c:pt>
                      <c:pt idx="345">
                        <c:v>8.24</c:v>
                      </c:pt>
                      <c:pt idx="346">
                        <c:v>8.24</c:v>
                      </c:pt>
                      <c:pt idx="347">
                        <c:v>8.2100000000000009</c:v>
                      </c:pt>
                      <c:pt idx="348">
                        <c:v>8.19</c:v>
                      </c:pt>
                      <c:pt idx="349">
                        <c:v>8.17</c:v>
                      </c:pt>
                      <c:pt idx="350">
                        <c:v>8.15</c:v>
                      </c:pt>
                      <c:pt idx="351">
                        <c:v>8.1300000000000008</c:v>
                      </c:pt>
                      <c:pt idx="352">
                        <c:v>8.1199999999999992</c:v>
                      </c:pt>
                      <c:pt idx="353">
                        <c:v>8.1</c:v>
                      </c:pt>
                      <c:pt idx="354">
                        <c:v>8.1</c:v>
                      </c:pt>
                      <c:pt idx="355">
                        <c:v>8.09</c:v>
                      </c:pt>
                      <c:pt idx="356">
                        <c:v>8.08</c:v>
                      </c:pt>
                      <c:pt idx="357">
                        <c:v>8.08</c:v>
                      </c:pt>
                      <c:pt idx="358">
                        <c:v>8.08</c:v>
                      </c:pt>
                      <c:pt idx="359">
                        <c:v>8.06</c:v>
                      </c:pt>
                      <c:pt idx="360">
                        <c:v>8.06</c:v>
                      </c:pt>
                      <c:pt idx="361">
                        <c:v>8.02</c:v>
                      </c:pt>
                      <c:pt idx="362">
                        <c:v>8</c:v>
                      </c:pt>
                      <c:pt idx="363">
                        <c:v>7.98</c:v>
                      </c:pt>
                      <c:pt idx="364">
                        <c:v>7.98</c:v>
                      </c:pt>
                      <c:pt idx="365">
                        <c:v>7.95</c:v>
                      </c:pt>
                      <c:pt idx="366">
                        <c:v>7.95</c:v>
                      </c:pt>
                      <c:pt idx="367">
                        <c:v>7.87</c:v>
                      </c:pt>
                      <c:pt idx="368">
                        <c:v>7.9</c:v>
                      </c:pt>
                      <c:pt idx="369">
                        <c:v>7.88</c:v>
                      </c:pt>
                      <c:pt idx="370">
                        <c:v>7.9</c:v>
                      </c:pt>
                      <c:pt idx="371">
                        <c:v>7.86</c:v>
                      </c:pt>
                      <c:pt idx="372">
                        <c:v>7.86</c:v>
                      </c:pt>
                      <c:pt idx="373">
                        <c:v>7.82</c:v>
                      </c:pt>
                      <c:pt idx="374">
                        <c:v>7.82</c:v>
                      </c:pt>
                      <c:pt idx="375">
                        <c:v>7.84</c:v>
                      </c:pt>
                      <c:pt idx="376">
                        <c:v>7.84</c:v>
                      </c:pt>
                      <c:pt idx="377">
                        <c:v>7.82</c:v>
                      </c:pt>
                      <c:pt idx="378">
                        <c:v>7.81</c:v>
                      </c:pt>
                      <c:pt idx="379">
                        <c:v>7.85</c:v>
                      </c:pt>
                      <c:pt idx="380">
                        <c:v>7.82</c:v>
                      </c:pt>
                      <c:pt idx="381">
                        <c:v>7.82</c:v>
                      </c:pt>
                      <c:pt idx="382">
                        <c:v>7.84</c:v>
                      </c:pt>
                      <c:pt idx="383">
                        <c:v>7.8</c:v>
                      </c:pt>
                      <c:pt idx="384">
                        <c:v>7.82</c:v>
                      </c:pt>
                      <c:pt idx="385">
                        <c:v>7.81</c:v>
                      </c:pt>
                      <c:pt idx="386">
                        <c:v>7.8</c:v>
                      </c:pt>
                      <c:pt idx="387">
                        <c:v>7.78</c:v>
                      </c:pt>
                      <c:pt idx="388">
                        <c:v>7.76</c:v>
                      </c:pt>
                      <c:pt idx="389">
                        <c:v>7.76</c:v>
                      </c:pt>
                      <c:pt idx="390">
                        <c:v>7.78</c:v>
                      </c:pt>
                      <c:pt idx="391">
                        <c:v>7.78</c:v>
                      </c:pt>
                      <c:pt idx="392">
                        <c:v>7.76</c:v>
                      </c:pt>
                      <c:pt idx="393">
                        <c:v>7.76</c:v>
                      </c:pt>
                      <c:pt idx="394">
                        <c:v>7.76</c:v>
                      </c:pt>
                      <c:pt idx="395">
                        <c:v>7.77</c:v>
                      </c:pt>
                      <c:pt idx="396">
                        <c:v>7.78</c:v>
                      </c:pt>
                      <c:pt idx="397">
                        <c:v>7.8</c:v>
                      </c:pt>
                      <c:pt idx="398">
                        <c:v>7.83</c:v>
                      </c:pt>
                      <c:pt idx="399">
                        <c:v>7.85</c:v>
                      </c:pt>
                      <c:pt idx="400">
                        <c:v>7.86</c:v>
                      </c:pt>
                      <c:pt idx="401">
                        <c:v>7.87</c:v>
                      </c:pt>
                      <c:pt idx="402">
                        <c:v>7.88</c:v>
                      </c:pt>
                      <c:pt idx="403">
                        <c:v>7.9</c:v>
                      </c:pt>
                      <c:pt idx="404">
                        <c:v>7.91</c:v>
                      </c:pt>
                      <c:pt idx="405">
                        <c:v>7.91</c:v>
                      </c:pt>
                      <c:pt idx="406">
                        <c:v>7.92</c:v>
                      </c:pt>
                      <c:pt idx="407">
                        <c:v>7.91</c:v>
                      </c:pt>
                      <c:pt idx="408">
                        <c:v>7.9</c:v>
                      </c:pt>
                      <c:pt idx="409">
                        <c:v>7.9</c:v>
                      </c:pt>
                      <c:pt idx="410">
                        <c:v>7.89</c:v>
                      </c:pt>
                      <c:pt idx="411">
                        <c:v>7.89</c:v>
                      </c:pt>
                      <c:pt idx="412">
                        <c:v>7.87</c:v>
                      </c:pt>
                      <c:pt idx="413">
                        <c:v>7.84</c:v>
                      </c:pt>
                      <c:pt idx="414">
                        <c:v>7.82</c:v>
                      </c:pt>
                      <c:pt idx="415">
                        <c:v>7.78</c:v>
                      </c:pt>
                      <c:pt idx="416">
                        <c:v>7.75</c:v>
                      </c:pt>
                      <c:pt idx="417">
                        <c:v>7.75</c:v>
                      </c:pt>
                      <c:pt idx="418">
                        <c:v>7.72</c:v>
                      </c:pt>
                      <c:pt idx="419">
                        <c:v>7.7</c:v>
                      </c:pt>
                      <c:pt idx="420">
                        <c:v>7.7</c:v>
                      </c:pt>
                      <c:pt idx="421">
                        <c:v>7.67</c:v>
                      </c:pt>
                      <c:pt idx="422">
                        <c:v>7.69</c:v>
                      </c:pt>
                      <c:pt idx="423">
                        <c:v>7.68</c:v>
                      </c:pt>
                      <c:pt idx="424">
                        <c:v>7.6</c:v>
                      </c:pt>
                      <c:pt idx="425">
                        <c:v>7.64</c:v>
                      </c:pt>
                      <c:pt idx="426">
                        <c:v>7.6</c:v>
                      </c:pt>
                      <c:pt idx="427">
                        <c:v>7.59</c:v>
                      </c:pt>
                      <c:pt idx="428">
                        <c:v>7.59</c:v>
                      </c:pt>
                      <c:pt idx="429">
                        <c:v>7.58</c:v>
                      </c:pt>
                      <c:pt idx="430">
                        <c:v>7.54</c:v>
                      </c:pt>
                      <c:pt idx="431">
                        <c:v>7.65</c:v>
                      </c:pt>
                      <c:pt idx="432">
                        <c:v>7.64</c:v>
                      </c:pt>
                      <c:pt idx="433">
                        <c:v>7.64</c:v>
                      </c:pt>
                      <c:pt idx="434">
                        <c:v>7.65</c:v>
                      </c:pt>
                      <c:pt idx="435">
                        <c:v>7.66</c:v>
                      </c:pt>
                      <c:pt idx="436">
                        <c:v>7.66</c:v>
                      </c:pt>
                      <c:pt idx="437">
                        <c:v>7.68</c:v>
                      </c:pt>
                      <c:pt idx="438">
                        <c:v>7.68</c:v>
                      </c:pt>
                      <c:pt idx="439">
                        <c:v>7.68</c:v>
                      </c:pt>
                      <c:pt idx="440">
                        <c:v>7.66</c:v>
                      </c:pt>
                      <c:pt idx="441">
                        <c:v>7.6</c:v>
                      </c:pt>
                      <c:pt idx="442">
                        <c:v>7.66</c:v>
                      </c:pt>
                      <c:pt idx="443">
                        <c:v>7.61</c:v>
                      </c:pt>
                      <c:pt idx="444">
                        <c:v>7.58</c:v>
                      </c:pt>
                      <c:pt idx="445">
                        <c:v>7.54</c:v>
                      </c:pt>
                      <c:pt idx="446">
                        <c:v>7.52</c:v>
                      </c:pt>
                      <c:pt idx="447">
                        <c:v>7.48</c:v>
                      </c:pt>
                      <c:pt idx="448">
                        <c:v>7.48</c:v>
                      </c:pt>
                      <c:pt idx="449">
                        <c:v>7.44</c:v>
                      </c:pt>
                      <c:pt idx="450">
                        <c:v>7.4</c:v>
                      </c:pt>
                      <c:pt idx="451">
                        <c:v>7.4</c:v>
                      </c:pt>
                      <c:pt idx="452">
                        <c:v>7.43</c:v>
                      </c:pt>
                      <c:pt idx="453">
                        <c:v>7.41</c:v>
                      </c:pt>
                      <c:pt idx="454">
                        <c:v>7.4</c:v>
                      </c:pt>
                      <c:pt idx="455">
                        <c:v>7.37</c:v>
                      </c:pt>
                      <c:pt idx="456">
                        <c:v>7.35</c:v>
                      </c:pt>
                      <c:pt idx="457">
                        <c:v>7.35</c:v>
                      </c:pt>
                      <c:pt idx="458">
                        <c:v>7.39</c:v>
                      </c:pt>
                      <c:pt idx="459">
                        <c:v>7.39</c:v>
                      </c:pt>
                      <c:pt idx="460">
                        <c:v>7.4</c:v>
                      </c:pt>
                      <c:pt idx="461">
                        <c:v>7.41</c:v>
                      </c:pt>
                      <c:pt idx="462">
                        <c:v>7.45</c:v>
                      </c:pt>
                      <c:pt idx="463">
                        <c:v>7.49</c:v>
                      </c:pt>
                      <c:pt idx="464">
                        <c:v>7.51</c:v>
                      </c:pt>
                      <c:pt idx="465">
                        <c:v>7.51</c:v>
                      </c:pt>
                      <c:pt idx="466">
                        <c:v>7.51</c:v>
                      </c:pt>
                      <c:pt idx="467">
                        <c:v>7.52</c:v>
                      </c:pt>
                      <c:pt idx="468">
                        <c:v>7.53</c:v>
                      </c:pt>
                      <c:pt idx="469">
                        <c:v>7.54</c:v>
                      </c:pt>
                      <c:pt idx="470">
                        <c:v>7.53</c:v>
                      </c:pt>
                      <c:pt idx="471">
                        <c:v>7.51</c:v>
                      </c:pt>
                      <c:pt idx="472">
                        <c:v>7.52</c:v>
                      </c:pt>
                      <c:pt idx="473">
                        <c:v>7.52</c:v>
                      </c:pt>
                      <c:pt idx="474">
                        <c:v>7.58</c:v>
                      </c:pt>
                      <c:pt idx="475">
                        <c:v>7.6</c:v>
                      </c:pt>
                      <c:pt idx="476">
                        <c:v>7.64</c:v>
                      </c:pt>
                      <c:pt idx="477">
                        <c:v>7.67</c:v>
                      </c:pt>
                      <c:pt idx="478">
                        <c:v>7.7</c:v>
                      </c:pt>
                      <c:pt idx="479">
                        <c:v>7.7</c:v>
                      </c:pt>
                      <c:pt idx="480">
                        <c:v>7.74</c:v>
                      </c:pt>
                      <c:pt idx="481">
                        <c:v>7.77</c:v>
                      </c:pt>
                      <c:pt idx="482">
                        <c:v>7.8</c:v>
                      </c:pt>
                      <c:pt idx="483">
                        <c:v>7.82</c:v>
                      </c:pt>
                      <c:pt idx="484">
                        <c:v>7.88</c:v>
                      </c:pt>
                      <c:pt idx="485">
                        <c:v>7.9</c:v>
                      </c:pt>
                      <c:pt idx="486">
                        <c:v>7.92</c:v>
                      </c:pt>
                      <c:pt idx="487">
                        <c:v>7.95</c:v>
                      </c:pt>
                      <c:pt idx="488">
                        <c:v>7.97</c:v>
                      </c:pt>
                      <c:pt idx="489">
                        <c:v>8</c:v>
                      </c:pt>
                      <c:pt idx="490">
                        <c:v>8.01</c:v>
                      </c:pt>
                      <c:pt idx="491">
                        <c:v>8.0299999999999994</c:v>
                      </c:pt>
                      <c:pt idx="492">
                        <c:v>8.0399999999999991</c:v>
                      </c:pt>
                      <c:pt idx="493">
                        <c:v>8.08</c:v>
                      </c:pt>
                      <c:pt idx="494">
                        <c:v>8.11</c:v>
                      </c:pt>
                      <c:pt idx="495">
                        <c:v>8.1999999999999993</c:v>
                      </c:pt>
                      <c:pt idx="496">
                        <c:v>8.2200000000000006</c:v>
                      </c:pt>
                      <c:pt idx="497">
                        <c:v>8.25</c:v>
                      </c:pt>
                      <c:pt idx="498">
                        <c:v>8.2799999999999994</c:v>
                      </c:pt>
                      <c:pt idx="499">
                        <c:v>8.3000000000000007</c:v>
                      </c:pt>
                      <c:pt idx="500">
                        <c:v>8.3000000000000007</c:v>
                      </c:pt>
                      <c:pt idx="501">
                        <c:v>8.32</c:v>
                      </c:pt>
                      <c:pt idx="502">
                        <c:v>8.32</c:v>
                      </c:pt>
                      <c:pt idx="503">
                        <c:v>8.35</c:v>
                      </c:pt>
                      <c:pt idx="504">
                        <c:v>8.3800000000000008</c:v>
                      </c:pt>
                      <c:pt idx="505">
                        <c:v>8.39</c:v>
                      </c:pt>
                      <c:pt idx="506">
                        <c:v>8.39</c:v>
                      </c:pt>
                      <c:pt idx="507">
                        <c:v>8.39</c:v>
                      </c:pt>
                      <c:pt idx="508">
                        <c:v>8.4</c:v>
                      </c:pt>
                      <c:pt idx="509">
                        <c:v>8.39</c:v>
                      </c:pt>
                      <c:pt idx="510">
                        <c:v>8.35</c:v>
                      </c:pt>
                      <c:pt idx="511">
                        <c:v>8.34</c:v>
                      </c:pt>
                      <c:pt idx="512">
                        <c:v>8.3000000000000007</c:v>
                      </c:pt>
                      <c:pt idx="513">
                        <c:v>8.2799999999999994</c:v>
                      </c:pt>
                      <c:pt idx="514">
                        <c:v>8.2200000000000006</c:v>
                      </c:pt>
                      <c:pt idx="515">
                        <c:v>8.15</c:v>
                      </c:pt>
                      <c:pt idx="516">
                        <c:v>8.1</c:v>
                      </c:pt>
                      <c:pt idx="517">
                        <c:v>8.07</c:v>
                      </c:pt>
                      <c:pt idx="518">
                        <c:v>8.06</c:v>
                      </c:pt>
                      <c:pt idx="519">
                        <c:v>8.02</c:v>
                      </c:pt>
                      <c:pt idx="520">
                        <c:v>8</c:v>
                      </c:pt>
                      <c:pt idx="521">
                        <c:v>8</c:v>
                      </c:pt>
                      <c:pt idx="522">
                        <c:v>7.99</c:v>
                      </c:pt>
                      <c:pt idx="523">
                        <c:v>7.92</c:v>
                      </c:pt>
                      <c:pt idx="524">
                        <c:v>7.88</c:v>
                      </c:pt>
                      <c:pt idx="525">
                        <c:v>7.82</c:v>
                      </c:pt>
                      <c:pt idx="526">
                        <c:v>7.78</c:v>
                      </c:pt>
                      <c:pt idx="527">
                        <c:v>7.74</c:v>
                      </c:pt>
                      <c:pt idx="528">
                        <c:v>7.75</c:v>
                      </c:pt>
                      <c:pt idx="529">
                        <c:v>7.76</c:v>
                      </c:pt>
                      <c:pt idx="530">
                        <c:v>7.77</c:v>
                      </c:pt>
                      <c:pt idx="531">
                        <c:v>7.78</c:v>
                      </c:pt>
                      <c:pt idx="532">
                        <c:v>7.78</c:v>
                      </c:pt>
                      <c:pt idx="533">
                        <c:v>7.79</c:v>
                      </c:pt>
                      <c:pt idx="534">
                        <c:v>7.8</c:v>
                      </c:pt>
                      <c:pt idx="535">
                        <c:v>7.77</c:v>
                      </c:pt>
                      <c:pt idx="536">
                        <c:v>7.75</c:v>
                      </c:pt>
                      <c:pt idx="537">
                        <c:v>7.76</c:v>
                      </c:pt>
                      <c:pt idx="538">
                        <c:v>7.78</c:v>
                      </c:pt>
                      <c:pt idx="539">
                        <c:v>7.68</c:v>
                      </c:pt>
                      <c:pt idx="540">
                        <c:v>7.66</c:v>
                      </c:pt>
                      <c:pt idx="541">
                        <c:v>7.64</c:v>
                      </c:pt>
                      <c:pt idx="542">
                        <c:v>7.62</c:v>
                      </c:pt>
                      <c:pt idx="543">
                        <c:v>7.6</c:v>
                      </c:pt>
                      <c:pt idx="544">
                        <c:v>7.64</c:v>
                      </c:pt>
                      <c:pt idx="545">
                        <c:v>7.65</c:v>
                      </c:pt>
                      <c:pt idx="546">
                        <c:v>7.7</c:v>
                      </c:pt>
                      <c:pt idx="547">
                        <c:v>7.71</c:v>
                      </c:pt>
                      <c:pt idx="548">
                        <c:v>7.72</c:v>
                      </c:pt>
                      <c:pt idx="549">
                        <c:v>7.71</c:v>
                      </c:pt>
                      <c:pt idx="550">
                        <c:v>7.7</c:v>
                      </c:pt>
                      <c:pt idx="551">
                        <c:v>7.66</c:v>
                      </c:pt>
                      <c:pt idx="552">
                        <c:v>7.65</c:v>
                      </c:pt>
                      <c:pt idx="553">
                        <c:v>7.68</c:v>
                      </c:pt>
                      <c:pt idx="554">
                        <c:v>7.69</c:v>
                      </c:pt>
                      <c:pt idx="555">
                        <c:v>7.7</c:v>
                      </c:pt>
                      <c:pt idx="556">
                        <c:v>7.7</c:v>
                      </c:pt>
                      <c:pt idx="557">
                        <c:v>7.7</c:v>
                      </c:pt>
                      <c:pt idx="558">
                        <c:v>7.71</c:v>
                      </c:pt>
                      <c:pt idx="559">
                        <c:v>7.72</c:v>
                      </c:pt>
                      <c:pt idx="560">
                        <c:v>7.69</c:v>
                      </c:pt>
                      <c:pt idx="561">
                        <c:v>7.68</c:v>
                      </c:pt>
                      <c:pt idx="562">
                        <c:v>7.67</c:v>
                      </c:pt>
                      <c:pt idx="563">
                        <c:v>7.65</c:v>
                      </c:pt>
                      <c:pt idx="564">
                        <c:v>7.67</c:v>
                      </c:pt>
                      <c:pt idx="565">
                        <c:v>7.68</c:v>
                      </c:pt>
                      <c:pt idx="566">
                        <c:v>7.7</c:v>
                      </c:pt>
                      <c:pt idx="567">
                        <c:v>7.76</c:v>
                      </c:pt>
                      <c:pt idx="568">
                        <c:v>7.76</c:v>
                      </c:pt>
                      <c:pt idx="569">
                        <c:v>7.78</c:v>
                      </c:pt>
                      <c:pt idx="570">
                        <c:v>7.8</c:v>
                      </c:pt>
                      <c:pt idx="571">
                        <c:v>7.83</c:v>
                      </c:pt>
                      <c:pt idx="572">
                        <c:v>7.87</c:v>
                      </c:pt>
                      <c:pt idx="573">
                        <c:v>7.9</c:v>
                      </c:pt>
                      <c:pt idx="574">
                        <c:v>7.9</c:v>
                      </c:pt>
                      <c:pt idx="575">
                        <c:v>7.9</c:v>
                      </c:pt>
                      <c:pt idx="576">
                        <c:v>7.92</c:v>
                      </c:pt>
                      <c:pt idx="577">
                        <c:v>7.95</c:v>
                      </c:pt>
                      <c:pt idx="578">
                        <c:v>7.96</c:v>
                      </c:pt>
                      <c:pt idx="579">
                        <c:v>8</c:v>
                      </c:pt>
                      <c:pt idx="580">
                        <c:v>8.0399999999999991</c:v>
                      </c:pt>
                      <c:pt idx="581">
                        <c:v>8.0500000000000007</c:v>
                      </c:pt>
                      <c:pt idx="582">
                        <c:v>8.1</c:v>
                      </c:pt>
                      <c:pt idx="583">
                        <c:v>8.0500000000000007</c:v>
                      </c:pt>
                      <c:pt idx="584">
                        <c:v>8.08</c:v>
                      </c:pt>
                      <c:pt idx="585">
                        <c:v>8.1</c:v>
                      </c:pt>
                      <c:pt idx="586">
                        <c:v>8.17</c:v>
                      </c:pt>
                      <c:pt idx="587">
                        <c:v>8.19</c:v>
                      </c:pt>
                      <c:pt idx="588">
                        <c:v>8.1999999999999993</c:v>
                      </c:pt>
                      <c:pt idx="589">
                        <c:v>8.24</c:v>
                      </c:pt>
                      <c:pt idx="590">
                        <c:v>8.27</c:v>
                      </c:pt>
                      <c:pt idx="591">
                        <c:v>8.2799999999999994</c:v>
                      </c:pt>
                      <c:pt idx="592">
                        <c:v>8.3000000000000007</c:v>
                      </c:pt>
                      <c:pt idx="593">
                        <c:v>8.34</c:v>
                      </c:pt>
                      <c:pt idx="594">
                        <c:v>8.3699999999999992</c:v>
                      </c:pt>
                      <c:pt idx="595">
                        <c:v>8.4</c:v>
                      </c:pt>
                      <c:pt idx="596">
                        <c:v>8.43</c:v>
                      </c:pt>
                      <c:pt idx="597">
                        <c:v>8.49</c:v>
                      </c:pt>
                      <c:pt idx="598">
                        <c:v>8.51</c:v>
                      </c:pt>
                      <c:pt idx="599">
                        <c:v>8.52</c:v>
                      </c:pt>
                      <c:pt idx="600">
                        <c:v>8.5299999999999994</c:v>
                      </c:pt>
                      <c:pt idx="601">
                        <c:v>8.5399999999999991</c:v>
                      </c:pt>
                      <c:pt idx="602">
                        <c:v>8.5500000000000007</c:v>
                      </c:pt>
                      <c:pt idx="603">
                        <c:v>8.56</c:v>
                      </c:pt>
                      <c:pt idx="604">
                        <c:v>8.57</c:v>
                      </c:pt>
                      <c:pt idx="605">
                        <c:v>8.58</c:v>
                      </c:pt>
                      <c:pt idx="606">
                        <c:v>8.58</c:v>
                      </c:pt>
                      <c:pt idx="607">
                        <c:v>8.59</c:v>
                      </c:pt>
                      <c:pt idx="608">
                        <c:v>8.6</c:v>
                      </c:pt>
                      <c:pt idx="609">
                        <c:v>8.6</c:v>
                      </c:pt>
                      <c:pt idx="610">
                        <c:v>8.6</c:v>
                      </c:pt>
                      <c:pt idx="611">
                        <c:v>8.61</c:v>
                      </c:pt>
                      <c:pt idx="612">
                        <c:v>8.6199999999999992</c:v>
                      </c:pt>
                      <c:pt idx="613">
                        <c:v>8.6300000000000008</c:v>
                      </c:pt>
                      <c:pt idx="614">
                        <c:v>8.6300000000000008</c:v>
                      </c:pt>
                      <c:pt idx="615">
                        <c:v>8.6300000000000008</c:v>
                      </c:pt>
                      <c:pt idx="616">
                        <c:v>8.65</c:v>
                      </c:pt>
                      <c:pt idx="617">
                        <c:v>8.66</c:v>
                      </c:pt>
                      <c:pt idx="618">
                        <c:v>8.68</c:v>
                      </c:pt>
                      <c:pt idx="619">
                        <c:v>8.69</c:v>
                      </c:pt>
                      <c:pt idx="620">
                        <c:v>8.6999999999999993</c:v>
                      </c:pt>
                      <c:pt idx="621">
                        <c:v>8.7100000000000009</c:v>
                      </c:pt>
                      <c:pt idx="622">
                        <c:v>8.7200000000000006</c:v>
                      </c:pt>
                      <c:pt idx="623">
                        <c:v>8.7200000000000006</c:v>
                      </c:pt>
                      <c:pt idx="624">
                        <c:v>8.77</c:v>
                      </c:pt>
                      <c:pt idx="625">
                        <c:v>8.77</c:v>
                      </c:pt>
                      <c:pt idx="626">
                        <c:v>8.7799999999999994</c:v>
                      </c:pt>
                      <c:pt idx="627">
                        <c:v>8.7899999999999991</c:v>
                      </c:pt>
                      <c:pt idx="628">
                        <c:v>8.82</c:v>
                      </c:pt>
                      <c:pt idx="629">
                        <c:v>8.83</c:v>
                      </c:pt>
                      <c:pt idx="630">
                        <c:v>8.83</c:v>
                      </c:pt>
                      <c:pt idx="631">
                        <c:v>8.82</c:v>
                      </c:pt>
                      <c:pt idx="632">
                        <c:v>8.81</c:v>
                      </c:pt>
                      <c:pt idx="633">
                        <c:v>8.81</c:v>
                      </c:pt>
                      <c:pt idx="634">
                        <c:v>8.82</c:v>
                      </c:pt>
                      <c:pt idx="635">
                        <c:v>8.83</c:v>
                      </c:pt>
                      <c:pt idx="636">
                        <c:v>8.83</c:v>
                      </c:pt>
                      <c:pt idx="637">
                        <c:v>8.83</c:v>
                      </c:pt>
                      <c:pt idx="638">
                        <c:v>8.84</c:v>
                      </c:pt>
                      <c:pt idx="639">
                        <c:v>8.84</c:v>
                      </c:pt>
                      <c:pt idx="640">
                        <c:v>8.85</c:v>
                      </c:pt>
                      <c:pt idx="641">
                        <c:v>8.85</c:v>
                      </c:pt>
                      <c:pt idx="642">
                        <c:v>8.85</c:v>
                      </c:pt>
                      <c:pt idx="643">
                        <c:v>8.84</c:v>
                      </c:pt>
                      <c:pt idx="644">
                        <c:v>8.84</c:v>
                      </c:pt>
                      <c:pt idx="645">
                        <c:v>8.84</c:v>
                      </c:pt>
                      <c:pt idx="646">
                        <c:v>8.84</c:v>
                      </c:pt>
                      <c:pt idx="647">
                        <c:v>8.85</c:v>
                      </c:pt>
                      <c:pt idx="648">
                        <c:v>8.86</c:v>
                      </c:pt>
                      <c:pt idx="649">
                        <c:v>8.86</c:v>
                      </c:pt>
                      <c:pt idx="650">
                        <c:v>8.86</c:v>
                      </c:pt>
                      <c:pt idx="651">
                        <c:v>8.86</c:v>
                      </c:pt>
                      <c:pt idx="652">
                        <c:v>8.86</c:v>
                      </c:pt>
                      <c:pt idx="653">
                        <c:v>8.89</c:v>
                      </c:pt>
                      <c:pt idx="654">
                        <c:v>8.9</c:v>
                      </c:pt>
                      <c:pt idx="655">
                        <c:v>8.9</c:v>
                      </c:pt>
                      <c:pt idx="656">
                        <c:v>8.91</c:v>
                      </c:pt>
                      <c:pt idx="657">
                        <c:v>8.93</c:v>
                      </c:pt>
                      <c:pt idx="658">
                        <c:v>8.94</c:v>
                      </c:pt>
                      <c:pt idx="659">
                        <c:v>8.9499999999999993</c:v>
                      </c:pt>
                      <c:pt idx="660">
                        <c:v>8.98</c:v>
                      </c:pt>
                      <c:pt idx="661">
                        <c:v>9.01</c:v>
                      </c:pt>
                      <c:pt idx="662">
                        <c:v>9.06</c:v>
                      </c:pt>
                      <c:pt idx="663">
                        <c:v>9.08</c:v>
                      </c:pt>
                      <c:pt idx="664">
                        <c:v>9.08</c:v>
                      </c:pt>
                      <c:pt idx="665">
                        <c:v>9.1</c:v>
                      </c:pt>
                      <c:pt idx="666">
                        <c:v>9.14</c:v>
                      </c:pt>
                      <c:pt idx="667">
                        <c:v>9.15</c:v>
                      </c:pt>
                      <c:pt idx="668">
                        <c:v>9.16</c:v>
                      </c:pt>
                      <c:pt idx="669">
                        <c:v>9.17</c:v>
                      </c:pt>
                      <c:pt idx="670">
                        <c:v>9.18</c:v>
                      </c:pt>
                      <c:pt idx="671">
                        <c:v>9.18</c:v>
                      </c:pt>
                      <c:pt idx="672">
                        <c:v>9.1999999999999993</c:v>
                      </c:pt>
                      <c:pt idx="673">
                        <c:v>9.2100000000000009</c:v>
                      </c:pt>
                      <c:pt idx="674">
                        <c:v>9.24</c:v>
                      </c:pt>
                      <c:pt idx="675">
                        <c:v>9.2799999999999994</c:v>
                      </c:pt>
                      <c:pt idx="676">
                        <c:v>9.2899999999999991</c:v>
                      </c:pt>
                      <c:pt idx="677">
                        <c:v>9.3000000000000007</c:v>
                      </c:pt>
                      <c:pt idx="678">
                        <c:v>9.32</c:v>
                      </c:pt>
                      <c:pt idx="679">
                        <c:v>9.35</c:v>
                      </c:pt>
                      <c:pt idx="680">
                        <c:v>9.36</c:v>
                      </c:pt>
                      <c:pt idx="681">
                        <c:v>9.3699999999999992</c:v>
                      </c:pt>
                      <c:pt idx="682">
                        <c:v>9.3699999999999992</c:v>
                      </c:pt>
                      <c:pt idx="683">
                        <c:v>9.3800000000000008</c:v>
                      </c:pt>
                      <c:pt idx="684">
                        <c:v>9.3800000000000008</c:v>
                      </c:pt>
                      <c:pt idx="685">
                        <c:v>9.39</c:v>
                      </c:pt>
                      <c:pt idx="686">
                        <c:v>9.4</c:v>
                      </c:pt>
                      <c:pt idx="687">
                        <c:v>9.43</c:v>
                      </c:pt>
                      <c:pt idx="688">
                        <c:v>9.4499999999999993</c:v>
                      </c:pt>
                      <c:pt idx="689">
                        <c:v>9.4600000000000009</c:v>
                      </c:pt>
                      <c:pt idx="690">
                        <c:v>9.4700000000000006</c:v>
                      </c:pt>
                      <c:pt idx="691">
                        <c:v>9.4600000000000009</c:v>
                      </c:pt>
                      <c:pt idx="692">
                        <c:v>9.4499999999999993</c:v>
                      </c:pt>
                      <c:pt idx="693">
                        <c:v>9.43</c:v>
                      </c:pt>
                      <c:pt idx="694">
                        <c:v>9.39</c:v>
                      </c:pt>
                      <c:pt idx="695">
                        <c:v>9.35</c:v>
                      </c:pt>
                      <c:pt idx="696">
                        <c:v>9.3000000000000007</c:v>
                      </c:pt>
                      <c:pt idx="697">
                        <c:v>9.23</c:v>
                      </c:pt>
                      <c:pt idx="698">
                        <c:v>9.19</c:v>
                      </c:pt>
                      <c:pt idx="699">
                        <c:v>9.14</c:v>
                      </c:pt>
                      <c:pt idx="700">
                        <c:v>9.1</c:v>
                      </c:pt>
                      <c:pt idx="701">
                        <c:v>9.06</c:v>
                      </c:pt>
                      <c:pt idx="702">
                        <c:v>9.01</c:v>
                      </c:pt>
                      <c:pt idx="703">
                        <c:v>8.9600000000000009</c:v>
                      </c:pt>
                      <c:pt idx="704">
                        <c:v>8.9</c:v>
                      </c:pt>
                      <c:pt idx="705">
                        <c:v>8.8699999999999992</c:v>
                      </c:pt>
                      <c:pt idx="706">
                        <c:v>8.81</c:v>
                      </c:pt>
                      <c:pt idx="707">
                        <c:v>8.7799999999999994</c:v>
                      </c:pt>
                      <c:pt idx="708">
                        <c:v>8.73</c:v>
                      </c:pt>
                      <c:pt idx="709">
                        <c:v>8.66</c:v>
                      </c:pt>
                      <c:pt idx="710">
                        <c:v>8.6199999999999992</c:v>
                      </c:pt>
                      <c:pt idx="711">
                        <c:v>8.59</c:v>
                      </c:pt>
                      <c:pt idx="712">
                        <c:v>8.5</c:v>
                      </c:pt>
                      <c:pt idx="713">
                        <c:v>8.43</c:v>
                      </c:pt>
                      <c:pt idx="714">
                        <c:v>8.4</c:v>
                      </c:pt>
                      <c:pt idx="715">
                        <c:v>8.31</c:v>
                      </c:pt>
                      <c:pt idx="716">
                        <c:v>8.2799999999999994</c:v>
                      </c:pt>
                      <c:pt idx="717">
                        <c:v>8.2200000000000006</c:v>
                      </c:pt>
                      <c:pt idx="718">
                        <c:v>8.18</c:v>
                      </c:pt>
                      <c:pt idx="719">
                        <c:v>8.1199999999999992</c:v>
                      </c:pt>
                      <c:pt idx="720">
                        <c:v>8.1</c:v>
                      </c:pt>
                      <c:pt idx="721">
                        <c:v>8.0299999999999994</c:v>
                      </c:pt>
                      <c:pt idx="722">
                        <c:v>7.97</c:v>
                      </c:pt>
                      <c:pt idx="723">
                        <c:v>7.9</c:v>
                      </c:pt>
                      <c:pt idx="724">
                        <c:v>7.85</c:v>
                      </c:pt>
                      <c:pt idx="725">
                        <c:v>7.8</c:v>
                      </c:pt>
                      <c:pt idx="726">
                        <c:v>7.74</c:v>
                      </c:pt>
                      <c:pt idx="727">
                        <c:v>7.68</c:v>
                      </c:pt>
                      <c:pt idx="728">
                        <c:v>7.62</c:v>
                      </c:pt>
                      <c:pt idx="729">
                        <c:v>7.57</c:v>
                      </c:pt>
                      <c:pt idx="730">
                        <c:v>7.51</c:v>
                      </c:pt>
                      <c:pt idx="731">
                        <c:v>7.45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5770-4C99-9C7C-D999E558CF85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v>2009</c:v>
                </c:tx>
                <c:spPr>
                  <a:ln w="12700">
                    <a:solidFill>
                      <a:srgbClr val="FFC000"/>
                    </a:solidFill>
                    <a:prstDash val="solid"/>
                  </a:ln>
                </c:spPr>
                <c:marker>
                  <c:symbol val="dash"/>
                  <c:size val="5"/>
                  <c:spPr>
                    <a:noFill/>
                    <a:ln w="9525">
                      <a:noFill/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DATOS!$AA$3:$AA$734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7.38</c:v>
                      </c:pt>
                      <c:pt idx="1">
                        <c:v>7.34</c:v>
                      </c:pt>
                      <c:pt idx="2">
                        <c:v>7.28</c:v>
                      </c:pt>
                      <c:pt idx="3">
                        <c:v>7.22</c:v>
                      </c:pt>
                      <c:pt idx="4">
                        <c:v>7.19</c:v>
                      </c:pt>
                      <c:pt idx="5">
                        <c:v>7.14</c:v>
                      </c:pt>
                      <c:pt idx="6">
                        <c:v>7.08</c:v>
                      </c:pt>
                      <c:pt idx="7">
                        <c:v>7.02</c:v>
                      </c:pt>
                      <c:pt idx="8">
                        <c:v>6.96</c:v>
                      </c:pt>
                      <c:pt idx="9">
                        <c:v>6.9</c:v>
                      </c:pt>
                      <c:pt idx="10">
                        <c:v>6.87</c:v>
                      </c:pt>
                      <c:pt idx="11">
                        <c:v>6.82</c:v>
                      </c:pt>
                      <c:pt idx="12">
                        <c:v>6.8</c:v>
                      </c:pt>
                      <c:pt idx="13">
                        <c:v>6.78</c:v>
                      </c:pt>
                      <c:pt idx="14">
                        <c:v>6.72</c:v>
                      </c:pt>
                      <c:pt idx="15">
                        <c:v>6.7</c:v>
                      </c:pt>
                      <c:pt idx="16">
                        <c:v>6.68</c:v>
                      </c:pt>
                      <c:pt idx="17">
                        <c:v>6.7</c:v>
                      </c:pt>
                      <c:pt idx="18">
                        <c:v>6.7</c:v>
                      </c:pt>
                      <c:pt idx="19">
                        <c:v>6.68</c:v>
                      </c:pt>
                      <c:pt idx="20">
                        <c:v>6.65</c:v>
                      </c:pt>
                      <c:pt idx="21">
                        <c:v>6.65</c:v>
                      </c:pt>
                      <c:pt idx="22">
                        <c:v>6.62</c:v>
                      </c:pt>
                      <c:pt idx="23">
                        <c:v>6.6</c:v>
                      </c:pt>
                      <c:pt idx="24">
                        <c:v>6.54</c:v>
                      </c:pt>
                      <c:pt idx="25">
                        <c:v>6.5</c:v>
                      </c:pt>
                      <c:pt idx="26">
                        <c:v>6.47</c:v>
                      </c:pt>
                      <c:pt idx="27">
                        <c:v>6.42</c:v>
                      </c:pt>
                      <c:pt idx="28">
                        <c:v>6.4</c:v>
                      </c:pt>
                      <c:pt idx="29">
                        <c:v>6.39</c:v>
                      </c:pt>
                      <c:pt idx="30">
                        <c:v>6.38</c:v>
                      </c:pt>
                      <c:pt idx="31">
                        <c:v>6.38</c:v>
                      </c:pt>
                      <c:pt idx="32">
                        <c:v>6.47</c:v>
                      </c:pt>
                      <c:pt idx="33">
                        <c:v>6.45</c:v>
                      </c:pt>
                      <c:pt idx="34">
                        <c:v>6.46</c:v>
                      </c:pt>
                      <c:pt idx="35">
                        <c:v>6.4</c:v>
                      </c:pt>
                      <c:pt idx="36">
                        <c:v>6.36</c:v>
                      </c:pt>
                      <c:pt idx="37">
                        <c:v>6.34</c:v>
                      </c:pt>
                      <c:pt idx="38">
                        <c:v>6.39</c:v>
                      </c:pt>
                      <c:pt idx="39">
                        <c:v>6.42</c:v>
                      </c:pt>
                      <c:pt idx="40">
                        <c:v>6.42</c:v>
                      </c:pt>
                      <c:pt idx="41">
                        <c:v>6.43</c:v>
                      </c:pt>
                      <c:pt idx="42">
                        <c:v>6.45</c:v>
                      </c:pt>
                      <c:pt idx="43">
                        <c:v>6.46</c:v>
                      </c:pt>
                      <c:pt idx="44">
                        <c:v>6.48</c:v>
                      </c:pt>
                      <c:pt idx="45">
                        <c:v>6.46</c:v>
                      </c:pt>
                      <c:pt idx="46">
                        <c:v>6.5</c:v>
                      </c:pt>
                      <c:pt idx="47">
                        <c:v>6.53</c:v>
                      </c:pt>
                      <c:pt idx="48">
                        <c:v>6.57</c:v>
                      </c:pt>
                      <c:pt idx="49">
                        <c:v>6.58</c:v>
                      </c:pt>
                      <c:pt idx="50">
                        <c:v>6.58</c:v>
                      </c:pt>
                      <c:pt idx="51">
                        <c:v>6.59</c:v>
                      </c:pt>
                      <c:pt idx="52">
                        <c:v>6.6</c:v>
                      </c:pt>
                      <c:pt idx="53">
                        <c:v>6.62</c:v>
                      </c:pt>
                      <c:pt idx="54">
                        <c:v>6.6</c:v>
                      </c:pt>
                      <c:pt idx="55">
                        <c:v>6.6</c:v>
                      </c:pt>
                      <c:pt idx="56">
                        <c:v>6.59</c:v>
                      </c:pt>
                      <c:pt idx="57">
                        <c:v>6.56</c:v>
                      </c:pt>
                      <c:pt idx="58">
                        <c:v>6.54</c:v>
                      </c:pt>
                      <c:pt idx="59">
                        <c:v>6.52</c:v>
                      </c:pt>
                      <c:pt idx="60">
                        <c:v>6.5</c:v>
                      </c:pt>
                      <c:pt idx="61">
                        <c:v>6.48</c:v>
                      </c:pt>
                      <c:pt idx="62">
                        <c:v>6.46</c:v>
                      </c:pt>
                      <c:pt idx="63">
                        <c:v>6.44</c:v>
                      </c:pt>
                      <c:pt idx="64">
                        <c:v>6.46</c:v>
                      </c:pt>
                      <c:pt idx="65">
                        <c:v>6.5</c:v>
                      </c:pt>
                      <c:pt idx="66">
                        <c:v>6.48</c:v>
                      </c:pt>
                      <c:pt idx="67">
                        <c:v>6.46</c:v>
                      </c:pt>
                      <c:pt idx="68">
                        <c:v>6.44</c:v>
                      </c:pt>
                      <c:pt idx="69">
                        <c:v>6.42</c:v>
                      </c:pt>
                      <c:pt idx="70">
                        <c:v>6.4</c:v>
                      </c:pt>
                      <c:pt idx="71">
                        <c:v>6.4</c:v>
                      </c:pt>
                      <c:pt idx="72">
                        <c:v>6.4</c:v>
                      </c:pt>
                      <c:pt idx="73">
                        <c:v>6.35</c:v>
                      </c:pt>
                      <c:pt idx="74">
                        <c:v>6.33</c:v>
                      </c:pt>
                      <c:pt idx="75">
                        <c:v>6.32</c:v>
                      </c:pt>
                      <c:pt idx="76">
                        <c:v>6.31</c:v>
                      </c:pt>
                      <c:pt idx="77">
                        <c:v>6.32</c:v>
                      </c:pt>
                      <c:pt idx="78">
                        <c:v>6.36</c:v>
                      </c:pt>
                      <c:pt idx="79">
                        <c:v>6.38</c:v>
                      </c:pt>
                      <c:pt idx="80">
                        <c:v>6.38</c:v>
                      </c:pt>
                      <c:pt idx="81">
                        <c:v>6.36</c:v>
                      </c:pt>
                      <c:pt idx="82">
                        <c:v>6.35</c:v>
                      </c:pt>
                      <c:pt idx="83">
                        <c:v>6.34</c:v>
                      </c:pt>
                      <c:pt idx="84">
                        <c:v>6.32</c:v>
                      </c:pt>
                      <c:pt idx="85">
                        <c:v>6.32</c:v>
                      </c:pt>
                      <c:pt idx="86">
                        <c:v>6.33</c:v>
                      </c:pt>
                      <c:pt idx="87">
                        <c:v>6.34</c:v>
                      </c:pt>
                      <c:pt idx="88">
                        <c:v>6.36</c:v>
                      </c:pt>
                      <c:pt idx="89">
                        <c:v>6.35</c:v>
                      </c:pt>
                      <c:pt idx="90">
                        <c:v>6.34</c:v>
                      </c:pt>
                      <c:pt idx="91">
                        <c:v>6.33</c:v>
                      </c:pt>
                      <c:pt idx="92">
                        <c:v>6.32</c:v>
                      </c:pt>
                      <c:pt idx="93">
                        <c:v>6.31</c:v>
                      </c:pt>
                      <c:pt idx="94">
                        <c:v>6.3</c:v>
                      </c:pt>
                      <c:pt idx="95">
                        <c:v>6.3</c:v>
                      </c:pt>
                      <c:pt idx="96">
                        <c:v>6.29</c:v>
                      </c:pt>
                      <c:pt idx="97">
                        <c:v>6.28</c:v>
                      </c:pt>
                      <c:pt idx="98">
                        <c:v>6.27</c:v>
                      </c:pt>
                      <c:pt idx="99">
                        <c:v>6.26</c:v>
                      </c:pt>
                      <c:pt idx="100">
                        <c:v>6.25</c:v>
                      </c:pt>
                      <c:pt idx="101">
                        <c:v>6.24</c:v>
                      </c:pt>
                      <c:pt idx="102">
                        <c:v>6.23</c:v>
                      </c:pt>
                      <c:pt idx="103">
                        <c:v>6.22</c:v>
                      </c:pt>
                      <c:pt idx="104">
                        <c:v>6.21</c:v>
                      </c:pt>
                      <c:pt idx="105">
                        <c:v>6.2</c:v>
                      </c:pt>
                      <c:pt idx="106">
                        <c:v>6.2</c:v>
                      </c:pt>
                      <c:pt idx="107">
                        <c:v>6.21</c:v>
                      </c:pt>
                      <c:pt idx="108">
                        <c:v>6.21</c:v>
                      </c:pt>
                      <c:pt idx="109">
                        <c:v>6.21</c:v>
                      </c:pt>
                      <c:pt idx="110">
                        <c:v>6.21</c:v>
                      </c:pt>
                      <c:pt idx="111">
                        <c:v>6.2</c:v>
                      </c:pt>
                      <c:pt idx="112">
                        <c:v>6.2</c:v>
                      </c:pt>
                      <c:pt idx="113">
                        <c:v>6.2</c:v>
                      </c:pt>
                      <c:pt idx="114">
                        <c:v>6.2</c:v>
                      </c:pt>
                      <c:pt idx="115">
                        <c:v>6.2</c:v>
                      </c:pt>
                      <c:pt idx="116">
                        <c:v>6.19</c:v>
                      </c:pt>
                      <c:pt idx="117">
                        <c:v>6.18</c:v>
                      </c:pt>
                      <c:pt idx="118">
                        <c:v>6.18</c:v>
                      </c:pt>
                      <c:pt idx="119">
                        <c:v>6.18</c:v>
                      </c:pt>
                      <c:pt idx="120">
                        <c:v>6.18</c:v>
                      </c:pt>
                      <c:pt idx="121">
                        <c:v>6.16</c:v>
                      </c:pt>
                      <c:pt idx="122">
                        <c:v>6.15</c:v>
                      </c:pt>
                      <c:pt idx="123">
                        <c:v>6.14</c:v>
                      </c:pt>
                      <c:pt idx="124">
                        <c:v>6.13</c:v>
                      </c:pt>
                      <c:pt idx="125">
                        <c:v>6.12</c:v>
                      </c:pt>
                      <c:pt idx="126">
                        <c:v>6.15</c:v>
                      </c:pt>
                      <c:pt idx="127">
                        <c:v>6.21</c:v>
                      </c:pt>
                      <c:pt idx="128">
                        <c:v>6.28</c:v>
                      </c:pt>
                      <c:pt idx="129">
                        <c:v>6.32</c:v>
                      </c:pt>
                      <c:pt idx="130">
                        <c:v>6.35</c:v>
                      </c:pt>
                      <c:pt idx="131">
                        <c:v>6.34</c:v>
                      </c:pt>
                      <c:pt idx="132">
                        <c:v>6.36</c:v>
                      </c:pt>
                      <c:pt idx="133">
                        <c:v>6.37</c:v>
                      </c:pt>
                      <c:pt idx="134">
                        <c:v>6.38</c:v>
                      </c:pt>
                      <c:pt idx="135">
                        <c:v>6.39</c:v>
                      </c:pt>
                      <c:pt idx="136">
                        <c:v>6.4</c:v>
                      </c:pt>
                      <c:pt idx="137">
                        <c:v>6.39</c:v>
                      </c:pt>
                      <c:pt idx="138">
                        <c:v>6.38</c:v>
                      </c:pt>
                      <c:pt idx="139">
                        <c:v>6.38</c:v>
                      </c:pt>
                      <c:pt idx="140">
                        <c:v>6.36</c:v>
                      </c:pt>
                      <c:pt idx="141">
                        <c:v>6.34</c:v>
                      </c:pt>
                      <c:pt idx="142">
                        <c:v>6.33</c:v>
                      </c:pt>
                      <c:pt idx="143">
                        <c:v>6.32</c:v>
                      </c:pt>
                      <c:pt idx="144">
                        <c:v>6.32</c:v>
                      </c:pt>
                      <c:pt idx="145">
                        <c:v>6.3</c:v>
                      </c:pt>
                      <c:pt idx="146">
                        <c:v>6.29</c:v>
                      </c:pt>
                      <c:pt idx="147">
                        <c:v>6.28</c:v>
                      </c:pt>
                      <c:pt idx="148">
                        <c:v>6.27</c:v>
                      </c:pt>
                      <c:pt idx="149">
                        <c:v>6.28</c:v>
                      </c:pt>
                      <c:pt idx="150">
                        <c:v>6.29</c:v>
                      </c:pt>
                      <c:pt idx="151">
                        <c:v>6.28</c:v>
                      </c:pt>
                      <c:pt idx="152">
                        <c:v>6.25</c:v>
                      </c:pt>
                      <c:pt idx="153">
                        <c:v>6.22</c:v>
                      </c:pt>
                      <c:pt idx="154">
                        <c:v>6.2</c:v>
                      </c:pt>
                      <c:pt idx="155">
                        <c:v>6.21</c:v>
                      </c:pt>
                      <c:pt idx="156">
                        <c:v>6.27</c:v>
                      </c:pt>
                      <c:pt idx="157">
                        <c:v>6.3</c:v>
                      </c:pt>
                      <c:pt idx="158">
                        <c:v>6.34</c:v>
                      </c:pt>
                      <c:pt idx="159">
                        <c:v>6.38</c:v>
                      </c:pt>
                      <c:pt idx="160">
                        <c:v>6.4</c:v>
                      </c:pt>
                      <c:pt idx="161">
                        <c:v>6.56</c:v>
                      </c:pt>
                      <c:pt idx="162">
                        <c:v>6.58</c:v>
                      </c:pt>
                      <c:pt idx="163">
                        <c:v>6.6</c:v>
                      </c:pt>
                      <c:pt idx="164">
                        <c:v>6.62</c:v>
                      </c:pt>
                      <c:pt idx="165">
                        <c:v>6.66</c:v>
                      </c:pt>
                      <c:pt idx="166">
                        <c:v>6.74</c:v>
                      </c:pt>
                      <c:pt idx="167">
                        <c:v>6.77</c:v>
                      </c:pt>
                      <c:pt idx="168">
                        <c:v>6.8</c:v>
                      </c:pt>
                      <c:pt idx="169">
                        <c:v>6.84</c:v>
                      </c:pt>
                      <c:pt idx="170">
                        <c:v>6.9</c:v>
                      </c:pt>
                      <c:pt idx="171">
                        <c:v>6.92</c:v>
                      </c:pt>
                      <c:pt idx="172">
                        <c:v>6.93</c:v>
                      </c:pt>
                      <c:pt idx="173">
                        <c:v>6.98</c:v>
                      </c:pt>
                      <c:pt idx="174">
                        <c:v>7</c:v>
                      </c:pt>
                      <c:pt idx="175">
                        <c:v>7.04</c:v>
                      </c:pt>
                      <c:pt idx="176">
                        <c:v>7.06</c:v>
                      </c:pt>
                      <c:pt idx="177">
                        <c:v>7.08</c:v>
                      </c:pt>
                      <c:pt idx="178">
                        <c:v>7.1</c:v>
                      </c:pt>
                      <c:pt idx="179">
                        <c:v>7.11</c:v>
                      </c:pt>
                      <c:pt idx="180">
                        <c:v>7.15</c:v>
                      </c:pt>
                      <c:pt idx="181">
                        <c:v>7.18</c:v>
                      </c:pt>
                      <c:pt idx="182">
                        <c:v>7.21</c:v>
                      </c:pt>
                      <c:pt idx="183">
                        <c:v>7.26</c:v>
                      </c:pt>
                      <c:pt idx="184">
                        <c:v>7.28</c:v>
                      </c:pt>
                      <c:pt idx="185">
                        <c:v>7.33</c:v>
                      </c:pt>
                      <c:pt idx="186">
                        <c:v>7.35</c:v>
                      </c:pt>
                      <c:pt idx="187">
                        <c:v>7.38</c:v>
                      </c:pt>
                      <c:pt idx="188">
                        <c:v>7.4</c:v>
                      </c:pt>
                      <c:pt idx="189">
                        <c:v>7.42</c:v>
                      </c:pt>
                      <c:pt idx="190">
                        <c:v>7.44</c:v>
                      </c:pt>
                      <c:pt idx="191">
                        <c:v>7.49</c:v>
                      </c:pt>
                      <c:pt idx="192">
                        <c:v>7.52</c:v>
                      </c:pt>
                      <c:pt idx="193">
                        <c:v>7.54</c:v>
                      </c:pt>
                      <c:pt idx="194">
                        <c:v>7.56</c:v>
                      </c:pt>
                      <c:pt idx="195">
                        <c:v>7.58</c:v>
                      </c:pt>
                      <c:pt idx="196">
                        <c:v>7.61</c:v>
                      </c:pt>
                      <c:pt idx="197">
                        <c:v>7.63</c:v>
                      </c:pt>
                      <c:pt idx="198">
                        <c:v>7.62</c:v>
                      </c:pt>
                      <c:pt idx="199">
                        <c:v>7.6</c:v>
                      </c:pt>
                      <c:pt idx="200">
                        <c:v>7.63</c:v>
                      </c:pt>
                      <c:pt idx="201">
                        <c:v>7.64</c:v>
                      </c:pt>
                      <c:pt idx="202">
                        <c:v>7.63</c:v>
                      </c:pt>
                      <c:pt idx="203">
                        <c:v>7.64</c:v>
                      </c:pt>
                      <c:pt idx="204">
                        <c:v>7.64</c:v>
                      </c:pt>
                      <c:pt idx="205">
                        <c:v>7.65</c:v>
                      </c:pt>
                      <c:pt idx="206">
                        <c:v>7.66</c:v>
                      </c:pt>
                      <c:pt idx="207">
                        <c:v>7.68</c:v>
                      </c:pt>
                      <c:pt idx="208">
                        <c:v>7.69</c:v>
                      </c:pt>
                      <c:pt idx="209">
                        <c:v>7.7</c:v>
                      </c:pt>
                      <c:pt idx="210">
                        <c:v>7.7</c:v>
                      </c:pt>
                      <c:pt idx="211">
                        <c:v>7.69</c:v>
                      </c:pt>
                      <c:pt idx="212">
                        <c:v>7.68</c:v>
                      </c:pt>
                      <c:pt idx="213">
                        <c:v>7.68</c:v>
                      </c:pt>
                      <c:pt idx="214">
                        <c:v>7.68</c:v>
                      </c:pt>
                      <c:pt idx="215">
                        <c:v>7.67</c:v>
                      </c:pt>
                      <c:pt idx="216">
                        <c:v>7.68</c:v>
                      </c:pt>
                      <c:pt idx="217">
                        <c:v>7.69</c:v>
                      </c:pt>
                      <c:pt idx="218">
                        <c:v>7.7</c:v>
                      </c:pt>
                      <c:pt idx="219">
                        <c:v>7.69</c:v>
                      </c:pt>
                      <c:pt idx="220">
                        <c:v>7.68</c:v>
                      </c:pt>
                      <c:pt idx="221">
                        <c:v>7.67</c:v>
                      </c:pt>
                      <c:pt idx="222">
                        <c:v>7.66</c:v>
                      </c:pt>
                      <c:pt idx="223">
                        <c:v>7.64</c:v>
                      </c:pt>
                      <c:pt idx="224">
                        <c:v>7.61</c:v>
                      </c:pt>
                      <c:pt idx="225">
                        <c:v>7.56</c:v>
                      </c:pt>
                      <c:pt idx="226">
                        <c:v>7.53</c:v>
                      </c:pt>
                      <c:pt idx="227">
                        <c:v>7.52</c:v>
                      </c:pt>
                      <c:pt idx="228">
                        <c:v>7.5</c:v>
                      </c:pt>
                      <c:pt idx="229">
                        <c:v>7.45</c:v>
                      </c:pt>
                      <c:pt idx="230">
                        <c:v>7.43</c:v>
                      </c:pt>
                      <c:pt idx="231">
                        <c:v>7.42</c:v>
                      </c:pt>
                      <c:pt idx="232">
                        <c:v>7.41</c:v>
                      </c:pt>
                      <c:pt idx="233">
                        <c:v>7.41</c:v>
                      </c:pt>
                      <c:pt idx="234">
                        <c:v>7.41</c:v>
                      </c:pt>
                      <c:pt idx="235">
                        <c:v>7.4</c:v>
                      </c:pt>
                      <c:pt idx="236">
                        <c:v>7.36</c:v>
                      </c:pt>
                      <c:pt idx="237">
                        <c:v>7.33</c:v>
                      </c:pt>
                      <c:pt idx="238">
                        <c:v>7.3</c:v>
                      </c:pt>
                      <c:pt idx="239">
                        <c:v>7.25</c:v>
                      </c:pt>
                      <c:pt idx="240">
                        <c:v>7.2</c:v>
                      </c:pt>
                      <c:pt idx="241">
                        <c:v>7.21</c:v>
                      </c:pt>
                      <c:pt idx="242">
                        <c:v>7.23</c:v>
                      </c:pt>
                      <c:pt idx="243">
                        <c:v>7.25</c:v>
                      </c:pt>
                      <c:pt idx="244">
                        <c:v>7.26</c:v>
                      </c:pt>
                      <c:pt idx="245">
                        <c:v>7.27</c:v>
                      </c:pt>
                      <c:pt idx="246">
                        <c:v>7.3</c:v>
                      </c:pt>
                      <c:pt idx="247">
                        <c:v>7.36</c:v>
                      </c:pt>
                      <c:pt idx="248">
                        <c:v>7.38</c:v>
                      </c:pt>
                      <c:pt idx="249">
                        <c:v>7.39</c:v>
                      </c:pt>
                      <c:pt idx="250">
                        <c:v>7.4</c:v>
                      </c:pt>
                      <c:pt idx="251">
                        <c:v>7.41</c:v>
                      </c:pt>
                      <c:pt idx="252">
                        <c:v>7.42</c:v>
                      </c:pt>
                      <c:pt idx="253">
                        <c:v>7.44</c:v>
                      </c:pt>
                      <c:pt idx="254">
                        <c:v>7.46</c:v>
                      </c:pt>
                      <c:pt idx="255">
                        <c:v>7.49</c:v>
                      </c:pt>
                      <c:pt idx="256">
                        <c:v>7.5</c:v>
                      </c:pt>
                      <c:pt idx="257">
                        <c:v>7.53</c:v>
                      </c:pt>
                      <c:pt idx="258">
                        <c:v>7.54</c:v>
                      </c:pt>
                      <c:pt idx="259">
                        <c:v>7.57</c:v>
                      </c:pt>
                      <c:pt idx="260">
                        <c:v>7.59</c:v>
                      </c:pt>
                      <c:pt idx="261">
                        <c:v>7.6</c:v>
                      </c:pt>
                      <c:pt idx="262">
                        <c:v>7.61</c:v>
                      </c:pt>
                      <c:pt idx="263">
                        <c:v>7.65</c:v>
                      </c:pt>
                      <c:pt idx="264">
                        <c:v>7.66</c:v>
                      </c:pt>
                      <c:pt idx="265">
                        <c:v>7.67</c:v>
                      </c:pt>
                      <c:pt idx="266">
                        <c:v>7.69</c:v>
                      </c:pt>
                      <c:pt idx="267">
                        <c:v>7.69</c:v>
                      </c:pt>
                      <c:pt idx="268">
                        <c:v>7.68</c:v>
                      </c:pt>
                      <c:pt idx="269">
                        <c:v>7.68</c:v>
                      </c:pt>
                      <c:pt idx="270">
                        <c:v>7.69</c:v>
                      </c:pt>
                      <c:pt idx="271">
                        <c:v>7.7</c:v>
                      </c:pt>
                      <c:pt idx="272">
                        <c:v>7.7</c:v>
                      </c:pt>
                      <c:pt idx="273">
                        <c:v>7.7</c:v>
                      </c:pt>
                      <c:pt idx="274">
                        <c:v>7.67</c:v>
                      </c:pt>
                      <c:pt idx="275">
                        <c:v>7.65</c:v>
                      </c:pt>
                      <c:pt idx="276">
                        <c:v>7.67</c:v>
                      </c:pt>
                      <c:pt idx="277">
                        <c:v>7.67</c:v>
                      </c:pt>
                      <c:pt idx="278">
                        <c:v>7.67</c:v>
                      </c:pt>
                      <c:pt idx="279">
                        <c:v>7.68</c:v>
                      </c:pt>
                      <c:pt idx="280">
                        <c:v>7.69</c:v>
                      </c:pt>
                      <c:pt idx="281">
                        <c:v>7.7</c:v>
                      </c:pt>
                      <c:pt idx="282">
                        <c:v>7.72</c:v>
                      </c:pt>
                      <c:pt idx="283">
                        <c:v>7.69</c:v>
                      </c:pt>
                      <c:pt idx="284">
                        <c:v>7.65</c:v>
                      </c:pt>
                      <c:pt idx="285">
                        <c:v>7.61</c:v>
                      </c:pt>
                      <c:pt idx="286">
                        <c:v>7.6</c:v>
                      </c:pt>
                      <c:pt idx="287">
                        <c:v>7.58</c:v>
                      </c:pt>
                      <c:pt idx="288">
                        <c:v>7.58</c:v>
                      </c:pt>
                      <c:pt idx="289">
                        <c:v>7.55</c:v>
                      </c:pt>
                      <c:pt idx="290">
                        <c:v>7.5</c:v>
                      </c:pt>
                      <c:pt idx="291">
                        <c:v>7.42</c:v>
                      </c:pt>
                      <c:pt idx="292">
                        <c:v>7.41</c:v>
                      </c:pt>
                      <c:pt idx="293">
                        <c:v>7.38</c:v>
                      </c:pt>
                      <c:pt idx="294">
                        <c:v>7.36</c:v>
                      </c:pt>
                      <c:pt idx="295">
                        <c:v>7.33</c:v>
                      </c:pt>
                      <c:pt idx="296">
                        <c:v>7.3</c:v>
                      </c:pt>
                      <c:pt idx="297">
                        <c:v>7.29</c:v>
                      </c:pt>
                      <c:pt idx="298">
                        <c:v>7.2</c:v>
                      </c:pt>
                      <c:pt idx="299">
                        <c:v>7.18</c:v>
                      </c:pt>
                      <c:pt idx="300">
                        <c:v>7.17</c:v>
                      </c:pt>
                      <c:pt idx="301">
                        <c:v>7.11</c:v>
                      </c:pt>
                      <c:pt idx="302">
                        <c:v>7.09</c:v>
                      </c:pt>
                      <c:pt idx="303">
                        <c:v>7.08</c:v>
                      </c:pt>
                      <c:pt idx="304">
                        <c:v>7.03</c:v>
                      </c:pt>
                      <c:pt idx="305">
                        <c:v>7.02</c:v>
                      </c:pt>
                      <c:pt idx="306">
                        <c:v>6.98</c:v>
                      </c:pt>
                      <c:pt idx="307">
                        <c:v>6.95</c:v>
                      </c:pt>
                      <c:pt idx="308">
                        <c:v>6.93</c:v>
                      </c:pt>
                      <c:pt idx="309">
                        <c:v>6.9</c:v>
                      </c:pt>
                      <c:pt idx="310">
                        <c:v>6.86</c:v>
                      </c:pt>
                      <c:pt idx="311">
                        <c:v>6.79</c:v>
                      </c:pt>
                      <c:pt idx="312">
                        <c:v>6.69</c:v>
                      </c:pt>
                      <c:pt idx="313">
                        <c:v>6.6</c:v>
                      </c:pt>
                      <c:pt idx="314">
                        <c:v>6.6</c:v>
                      </c:pt>
                      <c:pt idx="315">
                        <c:v>6.6</c:v>
                      </c:pt>
                      <c:pt idx="316">
                        <c:v>6.58</c:v>
                      </c:pt>
                      <c:pt idx="317">
                        <c:v>6.63</c:v>
                      </c:pt>
                      <c:pt idx="318">
                        <c:v>6.71</c:v>
                      </c:pt>
                      <c:pt idx="319">
                        <c:v>6.74</c:v>
                      </c:pt>
                      <c:pt idx="320">
                        <c:v>6.77</c:v>
                      </c:pt>
                      <c:pt idx="321">
                        <c:v>6.78</c:v>
                      </c:pt>
                      <c:pt idx="322">
                        <c:v>6.78</c:v>
                      </c:pt>
                      <c:pt idx="323">
                        <c:v>6.79</c:v>
                      </c:pt>
                      <c:pt idx="324">
                        <c:v>6.78</c:v>
                      </c:pt>
                      <c:pt idx="325">
                        <c:v>6.75</c:v>
                      </c:pt>
                      <c:pt idx="326">
                        <c:v>6.82</c:v>
                      </c:pt>
                      <c:pt idx="327">
                        <c:v>6.94</c:v>
                      </c:pt>
                      <c:pt idx="328">
                        <c:v>6.96</c:v>
                      </c:pt>
                      <c:pt idx="329">
                        <c:v>6.98</c:v>
                      </c:pt>
                      <c:pt idx="330">
                        <c:v>7</c:v>
                      </c:pt>
                      <c:pt idx="331">
                        <c:v>7.05</c:v>
                      </c:pt>
                      <c:pt idx="332">
                        <c:v>7.05</c:v>
                      </c:pt>
                      <c:pt idx="333">
                        <c:v>7.08</c:v>
                      </c:pt>
                      <c:pt idx="334">
                        <c:v>7.12</c:v>
                      </c:pt>
                      <c:pt idx="335">
                        <c:v>7.12</c:v>
                      </c:pt>
                      <c:pt idx="336">
                        <c:v>7.14</c:v>
                      </c:pt>
                      <c:pt idx="337">
                        <c:v>7.18</c:v>
                      </c:pt>
                      <c:pt idx="338">
                        <c:v>7.19</c:v>
                      </c:pt>
                      <c:pt idx="339">
                        <c:v>7.16</c:v>
                      </c:pt>
                      <c:pt idx="340">
                        <c:v>7.16</c:v>
                      </c:pt>
                      <c:pt idx="341">
                        <c:v>7.16</c:v>
                      </c:pt>
                      <c:pt idx="342">
                        <c:v>7.17</c:v>
                      </c:pt>
                      <c:pt idx="343">
                        <c:v>7.18</c:v>
                      </c:pt>
                      <c:pt idx="344">
                        <c:v>7.19</c:v>
                      </c:pt>
                      <c:pt idx="345">
                        <c:v>7.2</c:v>
                      </c:pt>
                      <c:pt idx="346">
                        <c:v>7.21</c:v>
                      </c:pt>
                      <c:pt idx="347">
                        <c:v>7.21</c:v>
                      </c:pt>
                      <c:pt idx="348">
                        <c:v>7.21</c:v>
                      </c:pt>
                      <c:pt idx="349">
                        <c:v>7.22</c:v>
                      </c:pt>
                      <c:pt idx="350">
                        <c:v>7.25</c:v>
                      </c:pt>
                      <c:pt idx="351">
                        <c:v>7.26</c:v>
                      </c:pt>
                      <c:pt idx="352">
                        <c:v>7.28</c:v>
                      </c:pt>
                      <c:pt idx="353">
                        <c:v>7.29</c:v>
                      </c:pt>
                      <c:pt idx="354">
                        <c:v>7.3</c:v>
                      </c:pt>
                      <c:pt idx="355">
                        <c:v>7.29</c:v>
                      </c:pt>
                      <c:pt idx="356">
                        <c:v>7.29</c:v>
                      </c:pt>
                      <c:pt idx="357">
                        <c:v>7.3</c:v>
                      </c:pt>
                      <c:pt idx="358">
                        <c:v>7.3</c:v>
                      </c:pt>
                      <c:pt idx="359">
                        <c:v>7.32</c:v>
                      </c:pt>
                      <c:pt idx="360">
                        <c:v>7.34</c:v>
                      </c:pt>
                      <c:pt idx="361">
                        <c:v>7.31</c:v>
                      </c:pt>
                      <c:pt idx="362">
                        <c:v>7.27</c:v>
                      </c:pt>
                      <c:pt idx="363">
                        <c:v>7.25</c:v>
                      </c:pt>
                      <c:pt idx="364">
                        <c:v>7.23</c:v>
                      </c:pt>
                      <c:pt idx="365">
                        <c:v>7.2</c:v>
                      </c:pt>
                      <c:pt idx="366">
                        <c:v>7.18</c:v>
                      </c:pt>
                      <c:pt idx="367">
                        <c:v>7.15</c:v>
                      </c:pt>
                      <c:pt idx="368">
                        <c:v>7.14</c:v>
                      </c:pt>
                      <c:pt idx="369">
                        <c:v>7.12</c:v>
                      </c:pt>
                      <c:pt idx="370">
                        <c:v>7.1</c:v>
                      </c:pt>
                      <c:pt idx="371">
                        <c:v>7.09</c:v>
                      </c:pt>
                      <c:pt idx="372">
                        <c:v>7.08</c:v>
                      </c:pt>
                      <c:pt idx="373">
                        <c:v>7.07</c:v>
                      </c:pt>
                      <c:pt idx="374">
                        <c:v>7.06</c:v>
                      </c:pt>
                      <c:pt idx="375">
                        <c:v>7.04</c:v>
                      </c:pt>
                      <c:pt idx="376">
                        <c:v>7.02</c:v>
                      </c:pt>
                      <c:pt idx="377">
                        <c:v>6.98</c:v>
                      </c:pt>
                      <c:pt idx="378">
                        <c:v>6.93</c:v>
                      </c:pt>
                      <c:pt idx="379">
                        <c:v>6.88</c:v>
                      </c:pt>
                      <c:pt idx="380">
                        <c:v>6.84</c:v>
                      </c:pt>
                      <c:pt idx="381">
                        <c:v>6.82</c:v>
                      </c:pt>
                      <c:pt idx="382">
                        <c:v>6.8</c:v>
                      </c:pt>
                      <c:pt idx="383">
                        <c:v>6.74</c:v>
                      </c:pt>
                      <c:pt idx="384">
                        <c:v>6.7</c:v>
                      </c:pt>
                      <c:pt idx="385">
                        <c:v>6.69</c:v>
                      </c:pt>
                      <c:pt idx="386">
                        <c:v>6.69</c:v>
                      </c:pt>
                      <c:pt idx="387">
                        <c:v>6.7</c:v>
                      </c:pt>
                      <c:pt idx="388">
                        <c:v>6.74</c:v>
                      </c:pt>
                      <c:pt idx="389">
                        <c:v>6.75</c:v>
                      </c:pt>
                      <c:pt idx="390">
                        <c:v>6.72</c:v>
                      </c:pt>
                      <c:pt idx="391">
                        <c:v>6.69</c:v>
                      </c:pt>
                      <c:pt idx="392">
                        <c:v>6.66</c:v>
                      </c:pt>
                      <c:pt idx="393">
                        <c:v>6.61</c:v>
                      </c:pt>
                      <c:pt idx="394">
                        <c:v>6.58</c:v>
                      </c:pt>
                      <c:pt idx="395">
                        <c:v>6.55</c:v>
                      </c:pt>
                      <c:pt idx="396">
                        <c:v>6.52</c:v>
                      </c:pt>
                      <c:pt idx="397">
                        <c:v>6.52</c:v>
                      </c:pt>
                      <c:pt idx="398">
                        <c:v>6.5</c:v>
                      </c:pt>
                      <c:pt idx="399">
                        <c:v>6.47</c:v>
                      </c:pt>
                      <c:pt idx="400">
                        <c:v>6.46</c:v>
                      </c:pt>
                      <c:pt idx="401">
                        <c:v>6.28</c:v>
                      </c:pt>
                      <c:pt idx="402">
                        <c:v>6.24</c:v>
                      </c:pt>
                      <c:pt idx="403">
                        <c:v>6.19</c:v>
                      </c:pt>
                      <c:pt idx="404">
                        <c:v>6.15</c:v>
                      </c:pt>
                      <c:pt idx="405">
                        <c:v>6.12</c:v>
                      </c:pt>
                      <c:pt idx="406">
                        <c:v>6.08</c:v>
                      </c:pt>
                      <c:pt idx="407">
                        <c:v>6.15</c:v>
                      </c:pt>
                      <c:pt idx="408">
                        <c:v>6.16</c:v>
                      </c:pt>
                      <c:pt idx="409">
                        <c:v>6.2</c:v>
                      </c:pt>
                      <c:pt idx="410">
                        <c:v>6.25</c:v>
                      </c:pt>
                      <c:pt idx="411">
                        <c:v>6.22</c:v>
                      </c:pt>
                      <c:pt idx="412">
                        <c:v>6.22</c:v>
                      </c:pt>
                      <c:pt idx="413">
                        <c:v>6.22</c:v>
                      </c:pt>
                      <c:pt idx="414">
                        <c:v>6.21</c:v>
                      </c:pt>
                      <c:pt idx="415">
                        <c:v>6.2</c:v>
                      </c:pt>
                      <c:pt idx="416">
                        <c:v>6.16</c:v>
                      </c:pt>
                      <c:pt idx="417">
                        <c:v>6.14</c:v>
                      </c:pt>
                      <c:pt idx="418">
                        <c:v>6.1</c:v>
                      </c:pt>
                      <c:pt idx="419">
                        <c:v>6.1</c:v>
                      </c:pt>
                      <c:pt idx="420">
                        <c:v>6.04</c:v>
                      </c:pt>
                      <c:pt idx="421">
                        <c:v>6</c:v>
                      </c:pt>
                      <c:pt idx="422">
                        <c:v>5.97</c:v>
                      </c:pt>
                      <c:pt idx="423">
                        <c:v>5.94</c:v>
                      </c:pt>
                      <c:pt idx="424">
                        <c:v>5.91</c:v>
                      </c:pt>
                      <c:pt idx="425">
                        <c:v>5.86</c:v>
                      </c:pt>
                      <c:pt idx="426">
                        <c:v>5.79</c:v>
                      </c:pt>
                      <c:pt idx="427">
                        <c:v>5.69</c:v>
                      </c:pt>
                      <c:pt idx="428">
                        <c:v>5.65</c:v>
                      </c:pt>
                      <c:pt idx="429">
                        <c:v>5.61</c:v>
                      </c:pt>
                      <c:pt idx="430">
                        <c:v>5.57</c:v>
                      </c:pt>
                      <c:pt idx="431">
                        <c:v>5.59</c:v>
                      </c:pt>
                      <c:pt idx="432">
                        <c:v>5.6</c:v>
                      </c:pt>
                      <c:pt idx="433">
                        <c:v>5.6</c:v>
                      </c:pt>
                      <c:pt idx="434">
                        <c:v>5.62</c:v>
                      </c:pt>
                      <c:pt idx="435">
                        <c:v>5.6</c:v>
                      </c:pt>
                      <c:pt idx="436">
                        <c:v>5.59</c:v>
                      </c:pt>
                      <c:pt idx="437">
                        <c:v>5.58</c:v>
                      </c:pt>
                      <c:pt idx="438">
                        <c:v>5.57</c:v>
                      </c:pt>
                      <c:pt idx="439">
                        <c:v>5.56</c:v>
                      </c:pt>
                      <c:pt idx="440">
                        <c:v>5.55</c:v>
                      </c:pt>
                      <c:pt idx="441">
                        <c:v>5.54</c:v>
                      </c:pt>
                      <c:pt idx="442">
                        <c:v>5.58</c:v>
                      </c:pt>
                      <c:pt idx="443">
                        <c:v>5.68</c:v>
                      </c:pt>
                      <c:pt idx="444">
                        <c:v>5.8</c:v>
                      </c:pt>
                      <c:pt idx="445">
                        <c:v>5.85</c:v>
                      </c:pt>
                      <c:pt idx="446">
                        <c:v>5.87</c:v>
                      </c:pt>
                      <c:pt idx="447">
                        <c:v>5.88</c:v>
                      </c:pt>
                      <c:pt idx="448">
                        <c:v>5.89</c:v>
                      </c:pt>
                      <c:pt idx="449">
                        <c:v>5.86</c:v>
                      </c:pt>
                      <c:pt idx="450">
                        <c:v>5.8</c:v>
                      </c:pt>
                      <c:pt idx="451">
                        <c:v>5.77</c:v>
                      </c:pt>
                      <c:pt idx="452">
                        <c:v>5.79</c:v>
                      </c:pt>
                      <c:pt idx="453">
                        <c:v>5.8</c:v>
                      </c:pt>
                      <c:pt idx="454">
                        <c:v>5.83</c:v>
                      </c:pt>
                      <c:pt idx="455">
                        <c:v>5.85</c:v>
                      </c:pt>
                      <c:pt idx="456">
                        <c:v>5.86</c:v>
                      </c:pt>
                      <c:pt idx="457">
                        <c:v>5.87</c:v>
                      </c:pt>
                      <c:pt idx="458">
                        <c:v>5.89</c:v>
                      </c:pt>
                      <c:pt idx="459">
                        <c:v>5.91</c:v>
                      </c:pt>
                      <c:pt idx="460">
                        <c:v>5.96</c:v>
                      </c:pt>
                      <c:pt idx="461">
                        <c:v>5.95</c:v>
                      </c:pt>
                      <c:pt idx="462">
                        <c:v>5.92</c:v>
                      </c:pt>
                      <c:pt idx="463">
                        <c:v>5.9</c:v>
                      </c:pt>
                      <c:pt idx="464">
                        <c:v>5.88</c:v>
                      </c:pt>
                      <c:pt idx="465">
                        <c:v>5.94</c:v>
                      </c:pt>
                      <c:pt idx="466">
                        <c:v>6</c:v>
                      </c:pt>
                      <c:pt idx="467">
                        <c:v>6.04</c:v>
                      </c:pt>
                      <c:pt idx="468">
                        <c:v>6.08</c:v>
                      </c:pt>
                      <c:pt idx="469">
                        <c:v>6.15</c:v>
                      </c:pt>
                      <c:pt idx="470">
                        <c:v>6.22</c:v>
                      </c:pt>
                      <c:pt idx="471">
                        <c:v>6.3</c:v>
                      </c:pt>
                      <c:pt idx="472">
                        <c:v>6.36</c:v>
                      </c:pt>
                      <c:pt idx="473">
                        <c:v>6.37</c:v>
                      </c:pt>
                      <c:pt idx="474">
                        <c:v>6.38</c:v>
                      </c:pt>
                      <c:pt idx="475">
                        <c:v>6.39</c:v>
                      </c:pt>
                      <c:pt idx="476">
                        <c:v>6.39</c:v>
                      </c:pt>
                      <c:pt idx="477">
                        <c:v>6.39</c:v>
                      </c:pt>
                      <c:pt idx="478">
                        <c:v>6.38</c:v>
                      </c:pt>
                      <c:pt idx="479">
                        <c:v>6.35</c:v>
                      </c:pt>
                      <c:pt idx="480">
                        <c:v>6.32</c:v>
                      </c:pt>
                      <c:pt idx="481">
                        <c:v>6.32</c:v>
                      </c:pt>
                      <c:pt idx="482">
                        <c:v>6.34</c:v>
                      </c:pt>
                      <c:pt idx="483">
                        <c:v>6.31</c:v>
                      </c:pt>
                      <c:pt idx="484">
                        <c:v>6.3</c:v>
                      </c:pt>
                      <c:pt idx="485">
                        <c:v>6.3</c:v>
                      </c:pt>
                      <c:pt idx="486">
                        <c:v>6.26</c:v>
                      </c:pt>
                      <c:pt idx="487">
                        <c:v>6.2</c:v>
                      </c:pt>
                      <c:pt idx="488">
                        <c:v>6.21</c:v>
                      </c:pt>
                      <c:pt idx="489">
                        <c:v>6.22</c:v>
                      </c:pt>
                      <c:pt idx="490">
                        <c:v>6.23</c:v>
                      </c:pt>
                      <c:pt idx="491">
                        <c:v>6.25</c:v>
                      </c:pt>
                      <c:pt idx="492">
                        <c:v>6.25</c:v>
                      </c:pt>
                      <c:pt idx="493">
                        <c:v>6.21</c:v>
                      </c:pt>
                      <c:pt idx="494">
                        <c:v>6.17</c:v>
                      </c:pt>
                      <c:pt idx="495">
                        <c:v>6.11</c:v>
                      </c:pt>
                      <c:pt idx="496">
                        <c:v>6.05</c:v>
                      </c:pt>
                      <c:pt idx="497">
                        <c:v>6.03</c:v>
                      </c:pt>
                      <c:pt idx="498">
                        <c:v>6.01</c:v>
                      </c:pt>
                      <c:pt idx="499">
                        <c:v>6</c:v>
                      </c:pt>
                      <c:pt idx="500">
                        <c:v>6</c:v>
                      </c:pt>
                      <c:pt idx="501">
                        <c:v>6</c:v>
                      </c:pt>
                      <c:pt idx="502">
                        <c:v>6.01</c:v>
                      </c:pt>
                      <c:pt idx="503">
                        <c:v>5.83</c:v>
                      </c:pt>
                      <c:pt idx="504">
                        <c:v>5.72</c:v>
                      </c:pt>
                      <c:pt idx="505">
                        <c:v>5.69</c:v>
                      </c:pt>
                      <c:pt idx="506">
                        <c:v>5.66</c:v>
                      </c:pt>
                      <c:pt idx="507">
                        <c:v>5.61</c:v>
                      </c:pt>
                      <c:pt idx="508">
                        <c:v>5.56</c:v>
                      </c:pt>
                      <c:pt idx="509">
                        <c:v>5.58</c:v>
                      </c:pt>
                      <c:pt idx="510">
                        <c:v>5.6</c:v>
                      </c:pt>
                      <c:pt idx="511">
                        <c:v>5.68</c:v>
                      </c:pt>
                      <c:pt idx="512">
                        <c:v>5.76</c:v>
                      </c:pt>
                      <c:pt idx="513">
                        <c:v>5.79</c:v>
                      </c:pt>
                      <c:pt idx="514">
                        <c:v>5.81</c:v>
                      </c:pt>
                      <c:pt idx="515">
                        <c:v>5.78</c:v>
                      </c:pt>
                      <c:pt idx="516">
                        <c:v>5.75</c:v>
                      </c:pt>
                      <c:pt idx="517">
                        <c:v>5.72</c:v>
                      </c:pt>
                      <c:pt idx="518">
                        <c:v>5.71</c:v>
                      </c:pt>
                      <c:pt idx="519">
                        <c:v>5.72</c:v>
                      </c:pt>
                      <c:pt idx="520">
                        <c:v>5.65</c:v>
                      </c:pt>
                      <c:pt idx="521">
                        <c:v>5.7</c:v>
                      </c:pt>
                      <c:pt idx="522">
                        <c:v>5.79</c:v>
                      </c:pt>
                      <c:pt idx="523">
                        <c:v>5.8</c:v>
                      </c:pt>
                      <c:pt idx="524">
                        <c:v>5.83</c:v>
                      </c:pt>
                      <c:pt idx="525">
                        <c:v>5.85</c:v>
                      </c:pt>
                      <c:pt idx="526">
                        <c:v>5.87</c:v>
                      </c:pt>
                      <c:pt idx="527">
                        <c:v>5.89</c:v>
                      </c:pt>
                      <c:pt idx="528">
                        <c:v>5.9</c:v>
                      </c:pt>
                      <c:pt idx="529">
                        <c:v>5.91</c:v>
                      </c:pt>
                      <c:pt idx="530">
                        <c:v>5.91</c:v>
                      </c:pt>
                      <c:pt idx="531">
                        <c:v>5.91</c:v>
                      </c:pt>
                      <c:pt idx="532">
                        <c:v>5.91</c:v>
                      </c:pt>
                      <c:pt idx="533">
                        <c:v>5.92</c:v>
                      </c:pt>
                      <c:pt idx="534">
                        <c:v>5.92</c:v>
                      </c:pt>
                      <c:pt idx="535">
                        <c:v>5.93</c:v>
                      </c:pt>
                      <c:pt idx="536">
                        <c:v>5.95</c:v>
                      </c:pt>
                      <c:pt idx="537">
                        <c:v>5.93</c:v>
                      </c:pt>
                      <c:pt idx="538">
                        <c:v>5.91</c:v>
                      </c:pt>
                      <c:pt idx="539">
                        <c:v>5.87</c:v>
                      </c:pt>
                      <c:pt idx="540">
                        <c:v>5.79</c:v>
                      </c:pt>
                      <c:pt idx="541">
                        <c:v>5.69</c:v>
                      </c:pt>
                      <c:pt idx="542">
                        <c:v>5.61</c:v>
                      </c:pt>
                      <c:pt idx="543">
                        <c:v>5.56</c:v>
                      </c:pt>
                      <c:pt idx="544">
                        <c:v>5.53</c:v>
                      </c:pt>
                      <c:pt idx="545">
                        <c:v>5.46</c:v>
                      </c:pt>
                      <c:pt idx="546">
                        <c:v>5.41</c:v>
                      </c:pt>
                      <c:pt idx="547">
                        <c:v>5.37</c:v>
                      </c:pt>
                      <c:pt idx="548">
                        <c:v>5.28</c:v>
                      </c:pt>
                      <c:pt idx="549">
                        <c:v>5.24</c:v>
                      </c:pt>
                      <c:pt idx="550">
                        <c:v>5.21</c:v>
                      </c:pt>
                      <c:pt idx="551">
                        <c:v>5.18</c:v>
                      </c:pt>
                      <c:pt idx="552">
                        <c:v>5.12</c:v>
                      </c:pt>
                      <c:pt idx="553">
                        <c:v>5.1100000000000003</c:v>
                      </c:pt>
                      <c:pt idx="554">
                        <c:v>5.09</c:v>
                      </c:pt>
                      <c:pt idx="555">
                        <c:v>5.07</c:v>
                      </c:pt>
                      <c:pt idx="556">
                        <c:v>5.08</c:v>
                      </c:pt>
                      <c:pt idx="557">
                        <c:v>5.13</c:v>
                      </c:pt>
                      <c:pt idx="558">
                        <c:v>5.3</c:v>
                      </c:pt>
                      <c:pt idx="559">
                        <c:v>5.41</c:v>
                      </c:pt>
                      <c:pt idx="560">
                        <c:v>5.39</c:v>
                      </c:pt>
                      <c:pt idx="561">
                        <c:v>5.34</c:v>
                      </c:pt>
                      <c:pt idx="562">
                        <c:v>5.24</c:v>
                      </c:pt>
                      <c:pt idx="563">
                        <c:v>5.18</c:v>
                      </c:pt>
                      <c:pt idx="564">
                        <c:v>5.0999999999999996</c:v>
                      </c:pt>
                      <c:pt idx="565">
                        <c:v>5.09</c:v>
                      </c:pt>
                      <c:pt idx="566">
                        <c:v>5.16</c:v>
                      </c:pt>
                      <c:pt idx="567">
                        <c:v>5.26</c:v>
                      </c:pt>
                      <c:pt idx="568">
                        <c:v>5.35</c:v>
                      </c:pt>
                      <c:pt idx="569">
                        <c:v>5.31</c:v>
                      </c:pt>
                      <c:pt idx="570">
                        <c:v>5.25</c:v>
                      </c:pt>
                      <c:pt idx="571">
                        <c:v>5.16</c:v>
                      </c:pt>
                      <c:pt idx="572">
                        <c:v>5.0999999999999996</c:v>
                      </c:pt>
                      <c:pt idx="573">
                        <c:v>5.1100000000000003</c:v>
                      </c:pt>
                      <c:pt idx="574">
                        <c:v>5.0999999999999996</c:v>
                      </c:pt>
                      <c:pt idx="575">
                        <c:v>5.23</c:v>
                      </c:pt>
                      <c:pt idx="576">
                        <c:v>5.38</c:v>
                      </c:pt>
                      <c:pt idx="577">
                        <c:v>5.47</c:v>
                      </c:pt>
                      <c:pt idx="578">
                        <c:v>5.51</c:v>
                      </c:pt>
                      <c:pt idx="579">
                        <c:v>5.54</c:v>
                      </c:pt>
                      <c:pt idx="580">
                        <c:v>5.7</c:v>
                      </c:pt>
                      <c:pt idx="581">
                        <c:v>5.77</c:v>
                      </c:pt>
                      <c:pt idx="582">
                        <c:v>5.92</c:v>
                      </c:pt>
                      <c:pt idx="583">
                        <c:v>5.98</c:v>
                      </c:pt>
                      <c:pt idx="584">
                        <c:v>6</c:v>
                      </c:pt>
                      <c:pt idx="585">
                        <c:v>5.98</c:v>
                      </c:pt>
                      <c:pt idx="586">
                        <c:v>5.98</c:v>
                      </c:pt>
                      <c:pt idx="587">
                        <c:v>5.99</c:v>
                      </c:pt>
                      <c:pt idx="588">
                        <c:v>6</c:v>
                      </c:pt>
                      <c:pt idx="589">
                        <c:v>6.04</c:v>
                      </c:pt>
                      <c:pt idx="590">
                        <c:v>6.08</c:v>
                      </c:pt>
                      <c:pt idx="591">
                        <c:v>6.09</c:v>
                      </c:pt>
                      <c:pt idx="592">
                        <c:v>6.15</c:v>
                      </c:pt>
                      <c:pt idx="593">
                        <c:v>6.18</c:v>
                      </c:pt>
                      <c:pt idx="594">
                        <c:v>6.19</c:v>
                      </c:pt>
                      <c:pt idx="595">
                        <c:v>6.2</c:v>
                      </c:pt>
                      <c:pt idx="596">
                        <c:v>6.2</c:v>
                      </c:pt>
                      <c:pt idx="597">
                        <c:v>6.16</c:v>
                      </c:pt>
                      <c:pt idx="598">
                        <c:v>6.08</c:v>
                      </c:pt>
                      <c:pt idx="599">
                        <c:v>6.07</c:v>
                      </c:pt>
                      <c:pt idx="600">
                        <c:v>6.04</c:v>
                      </c:pt>
                      <c:pt idx="601">
                        <c:v>6.18</c:v>
                      </c:pt>
                      <c:pt idx="602">
                        <c:v>6.28</c:v>
                      </c:pt>
                      <c:pt idx="603">
                        <c:v>6.31</c:v>
                      </c:pt>
                      <c:pt idx="604">
                        <c:v>6.28</c:v>
                      </c:pt>
                      <c:pt idx="605">
                        <c:v>6.26</c:v>
                      </c:pt>
                      <c:pt idx="606">
                        <c:v>6.23</c:v>
                      </c:pt>
                      <c:pt idx="607">
                        <c:v>6.25</c:v>
                      </c:pt>
                      <c:pt idx="608">
                        <c:v>6.26</c:v>
                      </c:pt>
                      <c:pt idx="609">
                        <c:v>6.28</c:v>
                      </c:pt>
                      <c:pt idx="610">
                        <c:v>6.29</c:v>
                      </c:pt>
                      <c:pt idx="611">
                        <c:v>6.33</c:v>
                      </c:pt>
                      <c:pt idx="612">
                        <c:v>6.4</c:v>
                      </c:pt>
                      <c:pt idx="613">
                        <c:v>6.45</c:v>
                      </c:pt>
                      <c:pt idx="614">
                        <c:v>6.56</c:v>
                      </c:pt>
                      <c:pt idx="615">
                        <c:v>6.61</c:v>
                      </c:pt>
                      <c:pt idx="616">
                        <c:v>6.69</c:v>
                      </c:pt>
                      <c:pt idx="617">
                        <c:v>6.73</c:v>
                      </c:pt>
                      <c:pt idx="618">
                        <c:v>6.79</c:v>
                      </c:pt>
                      <c:pt idx="619">
                        <c:v>6.79</c:v>
                      </c:pt>
                      <c:pt idx="620">
                        <c:v>6.7</c:v>
                      </c:pt>
                      <c:pt idx="621">
                        <c:v>6.71</c:v>
                      </c:pt>
                      <c:pt idx="622">
                        <c:v>6.77</c:v>
                      </c:pt>
                      <c:pt idx="623">
                        <c:v>6.81</c:v>
                      </c:pt>
                      <c:pt idx="624">
                        <c:v>6.9</c:v>
                      </c:pt>
                      <c:pt idx="625">
                        <c:v>6.96</c:v>
                      </c:pt>
                      <c:pt idx="626">
                        <c:v>7</c:v>
                      </c:pt>
                      <c:pt idx="627">
                        <c:v>7.04</c:v>
                      </c:pt>
                      <c:pt idx="628">
                        <c:v>7.09</c:v>
                      </c:pt>
                      <c:pt idx="629">
                        <c:v>7.13</c:v>
                      </c:pt>
                      <c:pt idx="630">
                        <c:v>7.15</c:v>
                      </c:pt>
                      <c:pt idx="631">
                        <c:v>7.13</c:v>
                      </c:pt>
                      <c:pt idx="632">
                        <c:v>7.2</c:v>
                      </c:pt>
                      <c:pt idx="633">
                        <c:v>7.19</c:v>
                      </c:pt>
                      <c:pt idx="634">
                        <c:v>7.18</c:v>
                      </c:pt>
                      <c:pt idx="635">
                        <c:v>7.19</c:v>
                      </c:pt>
                      <c:pt idx="636">
                        <c:v>7.18</c:v>
                      </c:pt>
                      <c:pt idx="637">
                        <c:v>7.19</c:v>
                      </c:pt>
                      <c:pt idx="638">
                        <c:v>7.22</c:v>
                      </c:pt>
                      <c:pt idx="639">
                        <c:v>7.3</c:v>
                      </c:pt>
                      <c:pt idx="640">
                        <c:v>7.32</c:v>
                      </c:pt>
                      <c:pt idx="641">
                        <c:v>7.35</c:v>
                      </c:pt>
                      <c:pt idx="642">
                        <c:v>7.4</c:v>
                      </c:pt>
                      <c:pt idx="643">
                        <c:v>7.4</c:v>
                      </c:pt>
                      <c:pt idx="644">
                        <c:v>7.38</c:v>
                      </c:pt>
                      <c:pt idx="645">
                        <c:v>7.38</c:v>
                      </c:pt>
                      <c:pt idx="646">
                        <c:v>7.3</c:v>
                      </c:pt>
                      <c:pt idx="647">
                        <c:v>7.32</c:v>
                      </c:pt>
                      <c:pt idx="648">
                        <c:v>7.32</c:v>
                      </c:pt>
                      <c:pt idx="649">
                        <c:v>7.28</c:v>
                      </c:pt>
                      <c:pt idx="650">
                        <c:v>7.24</c:v>
                      </c:pt>
                      <c:pt idx="651">
                        <c:v>7.24</c:v>
                      </c:pt>
                      <c:pt idx="652">
                        <c:v>7.21</c:v>
                      </c:pt>
                      <c:pt idx="653">
                        <c:v>7.19</c:v>
                      </c:pt>
                      <c:pt idx="654">
                        <c:v>7.17</c:v>
                      </c:pt>
                      <c:pt idx="655">
                        <c:v>7.12</c:v>
                      </c:pt>
                      <c:pt idx="656">
                        <c:v>7.06</c:v>
                      </c:pt>
                      <c:pt idx="657">
                        <c:v>7</c:v>
                      </c:pt>
                      <c:pt idx="658">
                        <c:v>6.96</c:v>
                      </c:pt>
                      <c:pt idx="659">
                        <c:v>6.92</c:v>
                      </c:pt>
                      <c:pt idx="660">
                        <c:v>6.9</c:v>
                      </c:pt>
                      <c:pt idx="661">
                        <c:v>6.87</c:v>
                      </c:pt>
                      <c:pt idx="662">
                        <c:v>6.8</c:v>
                      </c:pt>
                      <c:pt idx="663">
                        <c:v>6.75</c:v>
                      </c:pt>
                      <c:pt idx="664">
                        <c:v>6.66</c:v>
                      </c:pt>
                      <c:pt idx="665">
                        <c:v>6.6</c:v>
                      </c:pt>
                      <c:pt idx="666">
                        <c:v>6.55</c:v>
                      </c:pt>
                      <c:pt idx="667">
                        <c:v>6.52</c:v>
                      </c:pt>
                      <c:pt idx="668">
                        <c:v>6.51</c:v>
                      </c:pt>
                      <c:pt idx="669">
                        <c:v>6.5</c:v>
                      </c:pt>
                      <c:pt idx="670">
                        <c:v>6.54</c:v>
                      </c:pt>
                      <c:pt idx="671">
                        <c:v>6.57</c:v>
                      </c:pt>
                      <c:pt idx="672">
                        <c:v>6.6</c:v>
                      </c:pt>
                      <c:pt idx="673">
                        <c:v>6.58</c:v>
                      </c:pt>
                      <c:pt idx="674">
                        <c:v>6.51</c:v>
                      </c:pt>
                      <c:pt idx="675">
                        <c:v>6.5</c:v>
                      </c:pt>
                      <c:pt idx="676">
                        <c:v>6.44</c:v>
                      </c:pt>
                      <c:pt idx="677">
                        <c:v>6.37</c:v>
                      </c:pt>
                      <c:pt idx="678">
                        <c:v>6.29</c:v>
                      </c:pt>
                      <c:pt idx="679">
                        <c:v>6.21</c:v>
                      </c:pt>
                      <c:pt idx="680">
                        <c:v>6.11</c:v>
                      </c:pt>
                      <c:pt idx="681">
                        <c:v>6.04</c:v>
                      </c:pt>
                      <c:pt idx="682">
                        <c:v>5.98</c:v>
                      </c:pt>
                      <c:pt idx="683">
                        <c:v>5.96</c:v>
                      </c:pt>
                      <c:pt idx="684">
                        <c:v>5.91</c:v>
                      </c:pt>
                      <c:pt idx="685">
                        <c:v>5.93</c:v>
                      </c:pt>
                      <c:pt idx="686">
                        <c:v>5.95</c:v>
                      </c:pt>
                      <c:pt idx="687">
                        <c:v>5.94</c:v>
                      </c:pt>
                      <c:pt idx="688">
                        <c:v>5.92</c:v>
                      </c:pt>
                      <c:pt idx="689">
                        <c:v>5.9</c:v>
                      </c:pt>
                      <c:pt idx="690">
                        <c:v>5.7</c:v>
                      </c:pt>
                      <c:pt idx="691">
                        <c:v>5.6</c:v>
                      </c:pt>
                      <c:pt idx="692">
                        <c:v>5.5</c:v>
                      </c:pt>
                      <c:pt idx="693">
                        <c:v>5.48</c:v>
                      </c:pt>
                      <c:pt idx="694">
                        <c:v>5.46</c:v>
                      </c:pt>
                      <c:pt idx="695">
                        <c:v>5.45</c:v>
                      </c:pt>
                      <c:pt idx="696">
                        <c:v>5.48</c:v>
                      </c:pt>
                      <c:pt idx="697">
                        <c:v>5.52</c:v>
                      </c:pt>
                      <c:pt idx="698">
                        <c:v>5.52</c:v>
                      </c:pt>
                      <c:pt idx="699">
                        <c:v>5.46</c:v>
                      </c:pt>
                      <c:pt idx="700">
                        <c:v>5.4</c:v>
                      </c:pt>
                      <c:pt idx="701">
                        <c:v>5.34</c:v>
                      </c:pt>
                      <c:pt idx="702">
                        <c:v>5.26</c:v>
                      </c:pt>
                      <c:pt idx="703">
                        <c:v>5.23</c:v>
                      </c:pt>
                      <c:pt idx="704">
                        <c:v>5.21</c:v>
                      </c:pt>
                      <c:pt idx="705">
                        <c:v>5.15</c:v>
                      </c:pt>
                      <c:pt idx="706">
                        <c:v>5.05</c:v>
                      </c:pt>
                      <c:pt idx="707">
                        <c:v>4.99</c:v>
                      </c:pt>
                      <c:pt idx="708">
                        <c:v>4.97</c:v>
                      </c:pt>
                      <c:pt idx="709">
                        <c:v>4.95</c:v>
                      </c:pt>
                      <c:pt idx="710">
                        <c:v>4.9400000000000004</c:v>
                      </c:pt>
                      <c:pt idx="711">
                        <c:v>5.0199999999999996</c:v>
                      </c:pt>
                      <c:pt idx="712">
                        <c:v>5.0999999999999996</c:v>
                      </c:pt>
                      <c:pt idx="713">
                        <c:v>5.26</c:v>
                      </c:pt>
                      <c:pt idx="714">
                        <c:v>5.44</c:v>
                      </c:pt>
                      <c:pt idx="715">
                        <c:v>5.49</c:v>
                      </c:pt>
                      <c:pt idx="716">
                        <c:v>5.47</c:v>
                      </c:pt>
                      <c:pt idx="717">
                        <c:v>5.49</c:v>
                      </c:pt>
                      <c:pt idx="718">
                        <c:v>5.56</c:v>
                      </c:pt>
                      <c:pt idx="719">
                        <c:v>5.58</c:v>
                      </c:pt>
                      <c:pt idx="720">
                        <c:v>5.58</c:v>
                      </c:pt>
                      <c:pt idx="721">
                        <c:v>5.6</c:v>
                      </c:pt>
                      <c:pt idx="722">
                        <c:v>5.67</c:v>
                      </c:pt>
                      <c:pt idx="723">
                        <c:v>5.64</c:v>
                      </c:pt>
                      <c:pt idx="724">
                        <c:v>5.63</c:v>
                      </c:pt>
                      <c:pt idx="725">
                        <c:v>5.61</c:v>
                      </c:pt>
                      <c:pt idx="726">
                        <c:v>5.64</c:v>
                      </c:pt>
                      <c:pt idx="727">
                        <c:v>5.63</c:v>
                      </c:pt>
                      <c:pt idx="728">
                        <c:v>5.65</c:v>
                      </c:pt>
                      <c:pt idx="729">
                        <c:v>5.67</c:v>
                      </c:pt>
                      <c:pt idx="730">
                        <c:v>5.68</c:v>
                      </c:pt>
                      <c:pt idx="731">
                        <c:v>5.7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5770-4C99-9C7C-D999E558CF85}"/>
                  </c:ext>
                </c:extLst>
              </c15:ser>
            </c15:filteredLineSeries>
          </c:ext>
        </c:extLst>
      </c:lineChart>
      <c:dateAx>
        <c:axId val="573196928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/>
                  <a:t>NIVEL (mts)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48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573371136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573371136"/>
        <c:scaling>
          <c:orientation val="minMax"/>
          <c:max val="10"/>
          <c:min val="2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573196928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E-2"/>
          <c:y val="0.86699360445967266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IDEAM - Oficina del Servicio de Pronósticos y Alertas </a:t>
            </a:r>
          </a:p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rgbClr val="FF0000"/>
                </a:solidFill>
              </a:rPr>
              <a:t>JUANCHITO - RIO CAUCA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b="0">
                <a:solidFill>
                  <a:schemeClr val="accent1">
                    <a:lumMod val="75000"/>
                  </a:schemeClr>
                </a:solidFill>
              </a:rPr>
              <a:t>Municipio de CANDELARIA - Valle)</a:t>
            </a:r>
          </a:p>
        </c:rich>
      </c:tx>
      <c:layout>
        <c:manualLayout>
          <c:xMode val="edge"/>
          <c:yMode val="edge"/>
          <c:x val="0.17836748633879784"/>
          <c:y val="8.7411944568706584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396E-2"/>
          <c:y val="0.10555286275396587"/>
          <c:w val="0.92424908925318772"/>
          <c:h val="0.70457617870152356"/>
        </c:manualLayout>
      </c:layout>
      <c:lineChart>
        <c:grouping val="standard"/>
        <c:varyColors val="0"/>
        <c:ser>
          <c:idx val="13"/>
          <c:order val="1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DATOS!$AG$3:$AG$734</c:f>
              <c:numCache>
                <c:formatCode>0.00</c:formatCode>
                <c:ptCount val="732"/>
                <c:pt idx="0">
                  <c:v>2.14</c:v>
                </c:pt>
                <c:pt idx="1">
                  <c:v>2.58</c:v>
                </c:pt>
                <c:pt idx="2">
                  <c:v>2.6</c:v>
                </c:pt>
                <c:pt idx="3">
                  <c:v>2.06</c:v>
                </c:pt>
                <c:pt idx="4">
                  <c:v>2.54</c:v>
                </c:pt>
                <c:pt idx="5">
                  <c:v>2</c:v>
                </c:pt>
                <c:pt idx="6">
                  <c:v>2.48</c:v>
                </c:pt>
                <c:pt idx="7">
                  <c:v>2.2999999999999998</c:v>
                </c:pt>
                <c:pt idx="8">
                  <c:v>1.72</c:v>
                </c:pt>
                <c:pt idx="9">
                  <c:v>2.2200000000000002</c:v>
                </c:pt>
                <c:pt idx="10">
                  <c:v>1.68</c:v>
                </c:pt>
                <c:pt idx="11">
                  <c:v>2.16</c:v>
                </c:pt>
                <c:pt idx="12">
                  <c:v>1.36</c:v>
                </c:pt>
                <c:pt idx="13">
                  <c:v>2.06</c:v>
                </c:pt>
                <c:pt idx="14">
                  <c:v>1.3</c:v>
                </c:pt>
                <c:pt idx="15">
                  <c:v>1.96</c:v>
                </c:pt>
                <c:pt idx="16">
                  <c:v>1.38</c:v>
                </c:pt>
                <c:pt idx="17">
                  <c:v>1.78</c:v>
                </c:pt>
                <c:pt idx="18">
                  <c:v>1.22</c:v>
                </c:pt>
                <c:pt idx="19">
                  <c:v>1.48</c:v>
                </c:pt>
                <c:pt idx="20">
                  <c:v>1.08</c:v>
                </c:pt>
                <c:pt idx="21">
                  <c:v>1.44</c:v>
                </c:pt>
                <c:pt idx="22">
                  <c:v>1.1399999999999999</c:v>
                </c:pt>
                <c:pt idx="23">
                  <c:v>1.38</c:v>
                </c:pt>
                <c:pt idx="24">
                  <c:v>1.04</c:v>
                </c:pt>
                <c:pt idx="25">
                  <c:v>1.84</c:v>
                </c:pt>
                <c:pt idx="26">
                  <c:v>1.1000000000000001</c:v>
                </c:pt>
                <c:pt idx="27">
                  <c:v>1.82</c:v>
                </c:pt>
                <c:pt idx="28">
                  <c:v>1.1000000000000001</c:v>
                </c:pt>
                <c:pt idx="29">
                  <c:v>1.96</c:v>
                </c:pt>
                <c:pt idx="30">
                  <c:v>1.1000000000000001</c:v>
                </c:pt>
                <c:pt idx="31">
                  <c:v>1.94</c:v>
                </c:pt>
                <c:pt idx="32">
                  <c:v>1.1200000000000001</c:v>
                </c:pt>
                <c:pt idx="33">
                  <c:v>1.94</c:v>
                </c:pt>
                <c:pt idx="34">
                  <c:v>1.06</c:v>
                </c:pt>
                <c:pt idx="35">
                  <c:v>1.6</c:v>
                </c:pt>
                <c:pt idx="36">
                  <c:v>0.96</c:v>
                </c:pt>
                <c:pt idx="37">
                  <c:v>1.88</c:v>
                </c:pt>
                <c:pt idx="38">
                  <c:v>1</c:v>
                </c:pt>
                <c:pt idx="39">
                  <c:v>1.86</c:v>
                </c:pt>
                <c:pt idx="40">
                  <c:v>0.96</c:v>
                </c:pt>
                <c:pt idx="41">
                  <c:v>1.86</c:v>
                </c:pt>
                <c:pt idx="42">
                  <c:v>1.04</c:v>
                </c:pt>
                <c:pt idx="43">
                  <c:v>1.67</c:v>
                </c:pt>
                <c:pt idx="44">
                  <c:v>0.88</c:v>
                </c:pt>
                <c:pt idx="45">
                  <c:v>1.56</c:v>
                </c:pt>
                <c:pt idx="46">
                  <c:v>0.88</c:v>
                </c:pt>
                <c:pt idx="47">
                  <c:v>1.22</c:v>
                </c:pt>
                <c:pt idx="48">
                  <c:v>0.78</c:v>
                </c:pt>
                <c:pt idx="49">
                  <c:v>1.32</c:v>
                </c:pt>
                <c:pt idx="50">
                  <c:v>1.04</c:v>
                </c:pt>
                <c:pt idx="51">
                  <c:v>1.72</c:v>
                </c:pt>
                <c:pt idx="52">
                  <c:v>1.2</c:v>
                </c:pt>
                <c:pt idx="53">
                  <c:v>1.88</c:v>
                </c:pt>
                <c:pt idx="54">
                  <c:v>1.18</c:v>
                </c:pt>
                <c:pt idx="55">
                  <c:v>1.75</c:v>
                </c:pt>
                <c:pt idx="56">
                  <c:v>1.1299999999999999</c:v>
                </c:pt>
                <c:pt idx="57">
                  <c:v>2</c:v>
                </c:pt>
                <c:pt idx="58">
                  <c:v>1.1599999999999999</c:v>
                </c:pt>
                <c:pt idx="59">
                  <c:v>2</c:v>
                </c:pt>
                <c:pt idx="60">
                  <c:v>1.1000000000000001</c:v>
                </c:pt>
                <c:pt idx="61">
                  <c:v>1.96</c:v>
                </c:pt>
                <c:pt idx="62">
                  <c:v>1</c:v>
                </c:pt>
                <c:pt idx="63">
                  <c:v>1.1399999999999999</c:v>
                </c:pt>
                <c:pt idx="64">
                  <c:v>0.88</c:v>
                </c:pt>
                <c:pt idx="65">
                  <c:v>1.86</c:v>
                </c:pt>
                <c:pt idx="66">
                  <c:v>0.94</c:v>
                </c:pt>
                <c:pt idx="67">
                  <c:v>1.86</c:v>
                </c:pt>
                <c:pt idx="68">
                  <c:v>0.92</c:v>
                </c:pt>
                <c:pt idx="69">
                  <c:v>1.48</c:v>
                </c:pt>
                <c:pt idx="70">
                  <c:v>0.84</c:v>
                </c:pt>
                <c:pt idx="71">
                  <c:v>1.74</c:v>
                </c:pt>
                <c:pt idx="72">
                  <c:v>1.01</c:v>
                </c:pt>
                <c:pt idx="73">
                  <c:v>2.1</c:v>
                </c:pt>
                <c:pt idx="74">
                  <c:v>2.14</c:v>
                </c:pt>
                <c:pt idx="75">
                  <c:v>2.86</c:v>
                </c:pt>
                <c:pt idx="76">
                  <c:v>1.8</c:v>
                </c:pt>
                <c:pt idx="77">
                  <c:v>1.93</c:v>
                </c:pt>
                <c:pt idx="78">
                  <c:v>1.35</c:v>
                </c:pt>
                <c:pt idx="79">
                  <c:v>2.2599999999999998</c:v>
                </c:pt>
                <c:pt idx="80">
                  <c:v>1.66</c:v>
                </c:pt>
                <c:pt idx="81">
                  <c:v>2.12</c:v>
                </c:pt>
                <c:pt idx="82">
                  <c:v>1.42</c:v>
                </c:pt>
                <c:pt idx="83">
                  <c:v>1.77</c:v>
                </c:pt>
                <c:pt idx="84">
                  <c:v>1.42</c:v>
                </c:pt>
                <c:pt idx="85">
                  <c:v>2.06</c:v>
                </c:pt>
                <c:pt idx="86">
                  <c:v>1.38</c:v>
                </c:pt>
                <c:pt idx="87">
                  <c:v>2.11</c:v>
                </c:pt>
                <c:pt idx="88">
                  <c:v>1.48</c:v>
                </c:pt>
                <c:pt idx="89">
                  <c:v>1.72</c:v>
                </c:pt>
                <c:pt idx="90">
                  <c:v>1.42</c:v>
                </c:pt>
                <c:pt idx="91">
                  <c:v>1.63</c:v>
                </c:pt>
                <c:pt idx="92">
                  <c:v>1.2</c:v>
                </c:pt>
                <c:pt idx="93">
                  <c:v>1.86</c:v>
                </c:pt>
                <c:pt idx="94">
                  <c:v>1.45</c:v>
                </c:pt>
                <c:pt idx="95">
                  <c:v>2.0699999999999998</c:v>
                </c:pt>
                <c:pt idx="96">
                  <c:v>1.4</c:v>
                </c:pt>
                <c:pt idx="97">
                  <c:v>2.21</c:v>
                </c:pt>
                <c:pt idx="98">
                  <c:v>1.43</c:v>
                </c:pt>
                <c:pt idx="99">
                  <c:v>2.1800000000000002</c:v>
                </c:pt>
                <c:pt idx="100">
                  <c:v>1.5</c:v>
                </c:pt>
                <c:pt idx="101">
                  <c:v>2.2599999999999998</c:v>
                </c:pt>
                <c:pt idx="102">
                  <c:v>1.22</c:v>
                </c:pt>
                <c:pt idx="103">
                  <c:v>1.32</c:v>
                </c:pt>
                <c:pt idx="104">
                  <c:v>1</c:v>
                </c:pt>
                <c:pt idx="105">
                  <c:v>1.28</c:v>
                </c:pt>
                <c:pt idx="106">
                  <c:v>1.04</c:v>
                </c:pt>
                <c:pt idx="107">
                  <c:v>2.36</c:v>
                </c:pt>
                <c:pt idx="108">
                  <c:v>1.7</c:v>
                </c:pt>
                <c:pt idx="109">
                  <c:v>2.2000000000000002</c:v>
                </c:pt>
                <c:pt idx="110">
                  <c:v>1.38</c:v>
                </c:pt>
                <c:pt idx="111">
                  <c:v>1.59</c:v>
                </c:pt>
                <c:pt idx="112">
                  <c:v>1.88</c:v>
                </c:pt>
                <c:pt idx="113">
                  <c:v>2.06</c:v>
                </c:pt>
                <c:pt idx="114">
                  <c:v>1.26</c:v>
                </c:pt>
                <c:pt idx="115">
                  <c:v>2.06</c:v>
                </c:pt>
                <c:pt idx="116">
                  <c:v>1.5</c:v>
                </c:pt>
                <c:pt idx="117">
                  <c:v>2.19</c:v>
                </c:pt>
                <c:pt idx="118">
                  <c:v>1.88</c:v>
                </c:pt>
                <c:pt idx="119">
                  <c:v>1.65</c:v>
                </c:pt>
                <c:pt idx="120">
                  <c:v>1.48</c:v>
                </c:pt>
                <c:pt idx="121">
                  <c:v>2.16</c:v>
                </c:pt>
                <c:pt idx="122">
                  <c:v>1.2</c:v>
                </c:pt>
                <c:pt idx="123">
                  <c:v>1.8</c:v>
                </c:pt>
                <c:pt idx="124">
                  <c:v>1.08</c:v>
                </c:pt>
                <c:pt idx="125">
                  <c:v>1.86</c:v>
                </c:pt>
                <c:pt idx="126">
                  <c:v>1.1200000000000001</c:v>
                </c:pt>
                <c:pt idx="127">
                  <c:v>1.84</c:v>
                </c:pt>
                <c:pt idx="128">
                  <c:v>1.3</c:v>
                </c:pt>
                <c:pt idx="129">
                  <c:v>2.16</c:v>
                </c:pt>
                <c:pt idx="130">
                  <c:v>1.32</c:v>
                </c:pt>
                <c:pt idx="131">
                  <c:v>1.7</c:v>
                </c:pt>
                <c:pt idx="132">
                  <c:v>0.98</c:v>
                </c:pt>
                <c:pt idx="133">
                  <c:v>1.46</c:v>
                </c:pt>
                <c:pt idx="134">
                  <c:v>0.94</c:v>
                </c:pt>
                <c:pt idx="135">
                  <c:v>1.1599999999999999</c:v>
                </c:pt>
                <c:pt idx="136">
                  <c:v>0.82</c:v>
                </c:pt>
                <c:pt idx="137">
                  <c:v>1.42</c:v>
                </c:pt>
                <c:pt idx="138">
                  <c:v>1.86</c:v>
                </c:pt>
                <c:pt idx="139">
                  <c:v>1.4</c:v>
                </c:pt>
                <c:pt idx="140">
                  <c:v>0.9</c:v>
                </c:pt>
                <c:pt idx="141">
                  <c:v>1.66</c:v>
                </c:pt>
                <c:pt idx="142">
                  <c:v>1.78</c:v>
                </c:pt>
                <c:pt idx="143">
                  <c:v>1.94</c:v>
                </c:pt>
                <c:pt idx="144">
                  <c:v>1.1200000000000001</c:v>
                </c:pt>
                <c:pt idx="145">
                  <c:v>1.82</c:v>
                </c:pt>
                <c:pt idx="146">
                  <c:v>1.08</c:v>
                </c:pt>
                <c:pt idx="147">
                  <c:v>1.5</c:v>
                </c:pt>
                <c:pt idx="148">
                  <c:v>1.26</c:v>
                </c:pt>
                <c:pt idx="149">
                  <c:v>1.36</c:v>
                </c:pt>
                <c:pt idx="150">
                  <c:v>1.1399999999999999</c:v>
                </c:pt>
                <c:pt idx="151">
                  <c:v>1.5</c:v>
                </c:pt>
                <c:pt idx="152">
                  <c:v>1.1399999999999999</c:v>
                </c:pt>
                <c:pt idx="153">
                  <c:v>1.58</c:v>
                </c:pt>
                <c:pt idx="154">
                  <c:v>1.1399999999999999</c:v>
                </c:pt>
                <c:pt idx="155">
                  <c:v>1.36</c:v>
                </c:pt>
                <c:pt idx="156">
                  <c:v>0.98</c:v>
                </c:pt>
                <c:pt idx="157">
                  <c:v>1.22</c:v>
                </c:pt>
                <c:pt idx="158">
                  <c:v>0.8</c:v>
                </c:pt>
                <c:pt idx="159">
                  <c:v>1.2</c:v>
                </c:pt>
                <c:pt idx="160">
                  <c:v>0.82</c:v>
                </c:pt>
                <c:pt idx="161">
                  <c:v>1.1000000000000001</c:v>
                </c:pt>
                <c:pt idx="162">
                  <c:v>0.74</c:v>
                </c:pt>
                <c:pt idx="163">
                  <c:v>1.08</c:v>
                </c:pt>
                <c:pt idx="164">
                  <c:v>0.7</c:v>
                </c:pt>
                <c:pt idx="165">
                  <c:v>1.08</c:v>
                </c:pt>
                <c:pt idx="166">
                  <c:v>0.7</c:v>
                </c:pt>
                <c:pt idx="167">
                  <c:v>1.04</c:v>
                </c:pt>
                <c:pt idx="168">
                  <c:v>0.66</c:v>
                </c:pt>
                <c:pt idx="169">
                  <c:v>1.02</c:v>
                </c:pt>
                <c:pt idx="170">
                  <c:v>0.64</c:v>
                </c:pt>
                <c:pt idx="171">
                  <c:v>1.04</c:v>
                </c:pt>
                <c:pt idx="172">
                  <c:v>0.72</c:v>
                </c:pt>
                <c:pt idx="173">
                  <c:v>1.1399999999999999</c:v>
                </c:pt>
                <c:pt idx="174">
                  <c:v>0.74</c:v>
                </c:pt>
                <c:pt idx="175">
                  <c:v>1.06</c:v>
                </c:pt>
                <c:pt idx="176">
                  <c:v>0.72</c:v>
                </c:pt>
                <c:pt idx="177">
                  <c:v>1.06</c:v>
                </c:pt>
                <c:pt idx="178">
                  <c:v>0.68</c:v>
                </c:pt>
                <c:pt idx="179">
                  <c:v>1.04</c:v>
                </c:pt>
                <c:pt idx="180">
                  <c:v>0.78</c:v>
                </c:pt>
                <c:pt idx="181">
                  <c:v>1.06</c:v>
                </c:pt>
                <c:pt idx="182">
                  <c:v>1.1299999999999999</c:v>
                </c:pt>
                <c:pt idx="183">
                  <c:v>1.58</c:v>
                </c:pt>
                <c:pt idx="184">
                  <c:v>1.22</c:v>
                </c:pt>
                <c:pt idx="185">
                  <c:v>1.48</c:v>
                </c:pt>
                <c:pt idx="186">
                  <c:v>1.04</c:v>
                </c:pt>
                <c:pt idx="187">
                  <c:v>1.5</c:v>
                </c:pt>
                <c:pt idx="188">
                  <c:v>1.26</c:v>
                </c:pt>
                <c:pt idx="189">
                  <c:v>1.64</c:v>
                </c:pt>
                <c:pt idx="190">
                  <c:v>1.26</c:v>
                </c:pt>
                <c:pt idx="191">
                  <c:v>1.86</c:v>
                </c:pt>
                <c:pt idx="192">
                  <c:v>1.58</c:v>
                </c:pt>
                <c:pt idx="193">
                  <c:v>2.06</c:v>
                </c:pt>
                <c:pt idx="194">
                  <c:v>2.58</c:v>
                </c:pt>
                <c:pt idx="195">
                  <c:v>2.6</c:v>
                </c:pt>
                <c:pt idx="196">
                  <c:v>2.36</c:v>
                </c:pt>
                <c:pt idx="197">
                  <c:v>2.44</c:v>
                </c:pt>
                <c:pt idx="198">
                  <c:v>2.46</c:v>
                </c:pt>
                <c:pt idx="199">
                  <c:v>3.18</c:v>
                </c:pt>
                <c:pt idx="200">
                  <c:v>2.54</c:v>
                </c:pt>
                <c:pt idx="201">
                  <c:v>3.2</c:v>
                </c:pt>
                <c:pt idx="202">
                  <c:v>2.6</c:v>
                </c:pt>
                <c:pt idx="203">
                  <c:v>2.88</c:v>
                </c:pt>
                <c:pt idx="204">
                  <c:v>3.42</c:v>
                </c:pt>
                <c:pt idx="205">
                  <c:v>3.9</c:v>
                </c:pt>
                <c:pt idx="206">
                  <c:v>3.66</c:v>
                </c:pt>
                <c:pt idx="207">
                  <c:v>4.08</c:v>
                </c:pt>
                <c:pt idx="208">
                  <c:v>3.34</c:v>
                </c:pt>
                <c:pt idx="209">
                  <c:v>3.32</c:v>
                </c:pt>
                <c:pt idx="210">
                  <c:v>2.96</c:v>
                </c:pt>
                <c:pt idx="211">
                  <c:v>3.42</c:v>
                </c:pt>
                <c:pt idx="212">
                  <c:v>2.94</c:v>
                </c:pt>
                <c:pt idx="213">
                  <c:v>2.8</c:v>
                </c:pt>
                <c:pt idx="214">
                  <c:v>2.38</c:v>
                </c:pt>
                <c:pt idx="215">
                  <c:v>2.88</c:v>
                </c:pt>
                <c:pt idx="216">
                  <c:v>2.3199999999999998</c:v>
                </c:pt>
                <c:pt idx="217">
                  <c:v>2.8</c:v>
                </c:pt>
                <c:pt idx="218">
                  <c:v>2.2400000000000002</c:v>
                </c:pt>
                <c:pt idx="219">
                  <c:v>2.54</c:v>
                </c:pt>
                <c:pt idx="220">
                  <c:v>2.1</c:v>
                </c:pt>
                <c:pt idx="221">
                  <c:v>2.54</c:v>
                </c:pt>
                <c:pt idx="222">
                  <c:v>2.1</c:v>
                </c:pt>
                <c:pt idx="223">
                  <c:v>2.74</c:v>
                </c:pt>
                <c:pt idx="224">
                  <c:v>2.2000000000000002</c:v>
                </c:pt>
                <c:pt idx="225">
                  <c:v>2.64</c:v>
                </c:pt>
                <c:pt idx="226">
                  <c:v>2.12</c:v>
                </c:pt>
                <c:pt idx="227">
                  <c:v>2.5299999999999998</c:v>
                </c:pt>
                <c:pt idx="228">
                  <c:v>1.97</c:v>
                </c:pt>
                <c:pt idx="229">
                  <c:v>2.52</c:v>
                </c:pt>
                <c:pt idx="230">
                  <c:v>1.57</c:v>
                </c:pt>
                <c:pt idx="231">
                  <c:v>1.98</c:v>
                </c:pt>
                <c:pt idx="232">
                  <c:v>1.52</c:v>
                </c:pt>
                <c:pt idx="233">
                  <c:v>2.29</c:v>
                </c:pt>
                <c:pt idx="234">
                  <c:v>3.07</c:v>
                </c:pt>
                <c:pt idx="235">
                  <c:v>3.09</c:v>
                </c:pt>
                <c:pt idx="236">
                  <c:v>2.58</c:v>
                </c:pt>
                <c:pt idx="237">
                  <c:v>2.8</c:v>
                </c:pt>
                <c:pt idx="238">
                  <c:v>2.14</c:v>
                </c:pt>
                <c:pt idx="239">
                  <c:v>3.66</c:v>
                </c:pt>
                <c:pt idx="240">
                  <c:v>3.56</c:v>
                </c:pt>
                <c:pt idx="241">
                  <c:v>3.44</c:v>
                </c:pt>
                <c:pt idx="242">
                  <c:v>2.8</c:v>
                </c:pt>
                <c:pt idx="243">
                  <c:v>2.92</c:v>
                </c:pt>
                <c:pt idx="244">
                  <c:v>2.9</c:v>
                </c:pt>
                <c:pt idx="245">
                  <c:v>3.44</c:v>
                </c:pt>
                <c:pt idx="246">
                  <c:v>3.3</c:v>
                </c:pt>
                <c:pt idx="247">
                  <c:v>5.0199999999999996</c:v>
                </c:pt>
                <c:pt idx="248">
                  <c:v>6.4</c:v>
                </c:pt>
                <c:pt idx="249">
                  <c:v>6.28</c:v>
                </c:pt>
                <c:pt idx="250">
                  <c:v>5.38</c:v>
                </c:pt>
                <c:pt idx="251">
                  <c:v>4.76</c:v>
                </c:pt>
                <c:pt idx="252">
                  <c:v>4.6399999999999997</c:v>
                </c:pt>
                <c:pt idx="253">
                  <c:v>4.76</c:v>
                </c:pt>
                <c:pt idx="254">
                  <c:v>5</c:v>
                </c:pt>
                <c:pt idx="255">
                  <c:v>4.5999999999999996</c:v>
                </c:pt>
                <c:pt idx="256">
                  <c:v>4.3</c:v>
                </c:pt>
                <c:pt idx="257">
                  <c:v>4.34</c:v>
                </c:pt>
                <c:pt idx="258">
                  <c:v>3.84</c:v>
                </c:pt>
                <c:pt idx="259">
                  <c:v>3.88</c:v>
                </c:pt>
                <c:pt idx="260">
                  <c:v>3.66</c:v>
                </c:pt>
                <c:pt idx="261">
                  <c:v>3.66</c:v>
                </c:pt>
                <c:pt idx="262">
                  <c:v>3.34</c:v>
                </c:pt>
                <c:pt idx="263">
                  <c:v>3.48</c:v>
                </c:pt>
                <c:pt idx="264">
                  <c:v>2.74</c:v>
                </c:pt>
                <c:pt idx="265">
                  <c:v>2.58</c:v>
                </c:pt>
                <c:pt idx="266">
                  <c:v>2.98</c:v>
                </c:pt>
                <c:pt idx="267">
                  <c:v>2.4500000000000002</c:v>
                </c:pt>
                <c:pt idx="268">
                  <c:v>2.42</c:v>
                </c:pt>
                <c:pt idx="269">
                  <c:v>2.68</c:v>
                </c:pt>
                <c:pt idx="270">
                  <c:v>2.34</c:v>
                </c:pt>
                <c:pt idx="271">
                  <c:v>2.54</c:v>
                </c:pt>
                <c:pt idx="272">
                  <c:v>2.14</c:v>
                </c:pt>
                <c:pt idx="273">
                  <c:v>2.2000000000000002</c:v>
                </c:pt>
                <c:pt idx="274">
                  <c:v>2.04</c:v>
                </c:pt>
                <c:pt idx="275">
                  <c:v>2.04</c:v>
                </c:pt>
                <c:pt idx="276">
                  <c:v>1.94</c:v>
                </c:pt>
                <c:pt idx="277">
                  <c:v>2.04</c:v>
                </c:pt>
                <c:pt idx="278">
                  <c:v>1.94</c:v>
                </c:pt>
                <c:pt idx="279">
                  <c:v>2.14</c:v>
                </c:pt>
                <c:pt idx="280">
                  <c:v>1.9</c:v>
                </c:pt>
                <c:pt idx="281">
                  <c:v>2.0499999999999998</c:v>
                </c:pt>
                <c:pt idx="282">
                  <c:v>2.2200000000000002</c:v>
                </c:pt>
                <c:pt idx="283">
                  <c:v>2.5</c:v>
                </c:pt>
                <c:pt idx="284">
                  <c:v>2.2400000000000002</c:v>
                </c:pt>
                <c:pt idx="285">
                  <c:v>3.04</c:v>
                </c:pt>
                <c:pt idx="286">
                  <c:v>2.64</c:v>
                </c:pt>
                <c:pt idx="287">
                  <c:v>2.52</c:v>
                </c:pt>
                <c:pt idx="288">
                  <c:v>2.4</c:v>
                </c:pt>
                <c:pt idx="289">
                  <c:v>2.2999999999999998</c:v>
                </c:pt>
                <c:pt idx="290">
                  <c:v>2.12</c:v>
                </c:pt>
                <c:pt idx="291">
                  <c:v>2.2400000000000002</c:v>
                </c:pt>
                <c:pt idx="292">
                  <c:v>2.4500000000000002</c:v>
                </c:pt>
                <c:pt idx="293">
                  <c:v>2.56</c:v>
                </c:pt>
                <c:pt idx="294">
                  <c:v>2.5</c:v>
                </c:pt>
                <c:pt idx="295">
                  <c:v>2.25</c:v>
                </c:pt>
                <c:pt idx="296">
                  <c:v>2.1</c:v>
                </c:pt>
                <c:pt idx="297">
                  <c:v>2.14</c:v>
                </c:pt>
                <c:pt idx="298">
                  <c:v>1.96</c:v>
                </c:pt>
                <c:pt idx="299">
                  <c:v>2.04</c:v>
                </c:pt>
                <c:pt idx="300">
                  <c:v>1.86</c:v>
                </c:pt>
                <c:pt idx="301">
                  <c:v>2</c:v>
                </c:pt>
                <c:pt idx="302">
                  <c:v>1.82</c:v>
                </c:pt>
                <c:pt idx="303">
                  <c:v>2.12</c:v>
                </c:pt>
                <c:pt idx="304">
                  <c:v>2.14</c:v>
                </c:pt>
                <c:pt idx="305">
                  <c:v>2.2400000000000002</c:v>
                </c:pt>
                <c:pt idx="306">
                  <c:v>2.14</c:v>
                </c:pt>
                <c:pt idx="307">
                  <c:v>2.86</c:v>
                </c:pt>
                <c:pt idx="308">
                  <c:v>3.1</c:v>
                </c:pt>
                <c:pt idx="309">
                  <c:v>2.94</c:v>
                </c:pt>
                <c:pt idx="310">
                  <c:v>2.9</c:v>
                </c:pt>
                <c:pt idx="311">
                  <c:v>3.04</c:v>
                </c:pt>
                <c:pt idx="312">
                  <c:v>2.2799999999999998</c:v>
                </c:pt>
                <c:pt idx="313">
                  <c:v>2.44</c:v>
                </c:pt>
                <c:pt idx="314">
                  <c:v>2.04</c:v>
                </c:pt>
                <c:pt idx="315">
                  <c:v>2.06</c:v>
                </c:pt>
                <c:pt idx="316">
                  <c:v>1.78</c:v>
                </c:pt>
                <c:pt idx="317">
                  <c:v>1.9</c:v>
                </c:pt>
                <c:pt idx="318">
                  <c:v>1.62</c:v>
                </c:pt>
                <c:pt idx="319">
                  <c:v>1.86</c:v>
                </c:pt>
                <c:pt idx="320">
                  <c:v>1.64</c:v>
                </c:pt>
                <c:pt idx="321">
                  <c:v>1.9</c:v>
                </c:pt>
                <c:pt idx="322">
                  <c:v>1.68</c:v>
                </c:pt>
                <c:pt idx="323">
                  <c:v>1.9</c:v>
                </c:pt>
                <c:pt idx="324">
                  <c:v>1.62</c:v>
                </c:pt>
                <c:pt idx="325">
                  <c:v>1.82</c:v>
                </c:pt>
                <c:pt idx="326">
                  <c:v>1.56</c:v>
                </c:pt>
                <c:pt idx="327">
                  <c:v>1.76</c:v>
                </c:pt>
                <c:pt idx="328">
                  <c:v>1.36</c:v>
                </c:pt>
                <c:pt idx="329">
                  <c:v>1.84</c:v>
                </c:pt>
                <c:pt idx="330">
                  <c:v>1.66</c:v>
                </c:pt>
                <c:pt idx="331">
                  <c:v>2</c:v>
                </c:pt>
                <c:pt idx="332">
                  <c:v>1.66</c:v>
                </c:pt>
                <c:pt idx="333">
                  <c:v>1.84</c:v>
                </c:pt>
                <c:pt idx="334">
                  <c:v>1.68</c:v>
                </c:pt>
                <c:pt idx="335">
                  <c:v>2.04</c:v>
                </c:pt>
                <c:pt idx="336">
                  <c:v>1.76</c:v>
                </c:pt>
                <c:pt idx="337">
                  <c:v>2</c:v>
                </c:pt>
                <c:pt idx="338">
                  <c:v>2.14</c:v>
                </c:pt>
                <c:pt idx="339">
                  <c:v>2</c:v>
                </c:pt>
                <c:pt idx="340">
                  <c:v>1.7</c:v>
                </c:pt>
                <c:pt idx="341">
                  <c:v>2.2000000000000002</c:v>
                </c:pt>
                <c:pt idx="342">
                  <c:v>2.84</c:v>
                </c:pt>
                <c:pt idx="343">
                  <c:v>2.38</c:v>
                </c:pt>
                <c:pt idx="344">
                  <c:v>3.94</c:v>
                </c:pt>
                <c:pt idx="345">
                  <c:v>3.54</c:v>
                </c:pt>
                <c:pt idx="346">
                  <c:v>3.04</c:v>
                </c:pt>
                <c:pt idx="347">
                  <c:v>3.08</c:v>
                </c:pt>
                <c:pt idx="348">
                  <c:v>3.04</c:v>
                </c:pt>
                <c:pt idx="349">
                  <c:v>3.14</c:v>
                </c:pt>
                <c:pt idx="350">
                  <c:v>2.76</c:v>
                </c:pt>
                <c:pt idx="351">
                  <c:v>2.86</c:v>
                </c:pt>
                <c:pt idx="352">
                  <c:v>2.2000000000000002</c:v>
                </c:pt>
                <c:pt idx="353">
                  <c:v>2.52</c:v>
                </c:pt>
                <c:pt idx="354">
                  <c:v>2.04</c:v>
                </c:pt>
                <c:pt idx="355">
                  <c:v>2.56</c:v>
                </c:pt>
                <c:pt idx="356">
                  <c:v>2.12</c:v>
                </c:pt>
                <c:pt idx="357">
                  <c:v>2.9</c:v>
                </c:pt>
                <c:pt idx="358">
                  <c:v>2.2400000000000002</c:v>
                </c:pt>
                <c:pt idx="359">
                  <c:v>2.62</c:v>
                </c:pt>
                <c:pt idx="360">
                  <c:v>2.04</c:v>
                </c:pt>
                <c:pt idx="361">
                  <c:v>2.36</c:v>
                </c:pt>
                <c:pt idx="362">
                  <c:v>1.96</c:v>
                </c:pt>
                <c:pt idx="363">
                  <c:v>2.46</c:v>
                </c:pt>
                <c:pt idx="364">
                  <c:v>2.2000000000000002</c:v>
                </c:pt>
                <c:pt idx="365">
                  <c:v>2.86</c:v>
                </c:pt>
                <c:pt idx="366">
                  <c:v>2.2200000000000002</c:v>
                </c:pt>
                <c:pt idx="367">
                  <c:v>2.9</c:v>
                </c:pt>
                <c:pt idx="368">
                  <c:v>2.56</c:v>
                </c:pt>
                <c:pt idx="369">
                  <c:v>2.82</c:v>
                </c:pt>
                <c:pt idx="370">
                  <c:v>2.5</c:v>
                </c:pt>
                <c:pt idx="371">
                  <c:v>2.96</c:v>
                </c:pt>
                <c:pt idx="372">
                  <c:v>3.2</c:v>
                </c:pt>
                <c:pt idx="373">
                  <c:v>3.52</c:v>
                </c:pt>
                <c:pt idx="374">
                  <c:v>2.86</c:v>
                </c:pt>
                <c:pt idx="375">
                  <c:v>3.22</c:v>
                </c:pt>
                <c:pt idx="376">
                  <c:v>3.02</c:v>
                </c:pt>
                <c:pt idx="377">
                  <c:v>4.34</c:v>
                </c:pt>
                <c:pt idx="378">
                  <c:v>4</c:v>
                </c:pt>
                <c:pt idx="379">
                  <c:v>3.76</c:v>
                </c:pt>
                <c:pt idx="380">
                  <c:v>3.5</c:v>
                </c:pt>
                <c:pt idx="381">
                  <c:v>3.7</c:v>
                </c:pt>
                <c:pt idx="382">
                  <c:v>3.76</c:v>
                </c:pt>
                <c:pt idx="383">
                  <c:v>3.68</c:v>
                </c:pt>
                <c:pt idx="384">
                  <c:v>3.56</c:v>
                </c:pt>
                <c:pt idx="385">
                  <c:v>3.82</c:v>
                </c:pt>
                <c:pt idx="386">
                  <c:v>4.18</c:v>
                </c:pt>
                <c:pt idx="387">
                  <c:v>4</c:v>
                </c:pt>
                <c:pt idx="388">
                  <c:v>3.72</c:v>
                </c:pt>
                <c:pt idx="389">
                  <c:v>3.8</c:v>
                </c:pt>
                <c:pt idx="390">
                  <c:v>3.72</c:v>
                </c:pt>
                <c:pt idx="391">
                  <c:v>3.76</c:v>
                </c:pt>
                <c:pt idx="392">
                  <c:v>3.66</c:v>
                </c:pt>
                <c:pt idx="393">
                  <c:v>4.3</c:v>
                </c:pt>
                <c:pt idx="394">
                  <c:v>4.2</c:v>
                </c:pt>
                <c:pt idx="395">
                  <c:v>4.24</c:v>
                </c:pt>
                <c:pt idx="396">
                  <c:v>4.0999999999999996</c:v>
                </c:pt>
                <c:pt idx="397">
                  <c:v>4.16</c:v>
                </c:pt>
                <c:pt idx="398">
                  <c:v>3.72</c:v>
                </c:pt>
                <c:pt idx="399">
                  <c:v>3.94</c:v>
                </c:pt>
                <c:pt idx="400">
                  <c:v>3.92</c:v>
                </c:pt>
                <c:pt idx="401">
                  <c:v>4.0599999999999996</c:v>
                </c:pt>
                <c:pt idx="402">
                  <c:v>3.84</c:v>
                </c:pt>
                <c:pt idx="403">
                  <c:v>3.92</c:v>
                </c:pt>
                <c:pt idx="404">
                  <c:v>3.46</c:v>
                </c:pt>
                <c:pt idx="405">
                  <c:v>3.68</c:v>
                </c:pt>
                <c:pt idx="406">
                  <c:v>3.16</c:v>
                </c:pt>
                <c:pt idx="407">
                  <c:v>3.4</c:v>
                </c:pt>
                <c:pt idx="408">
                  <c:v>2.9</c:v>
                </c:pt>
                <c:pt idx="409">
                  <c:v>3.1</c:v>
                </c:pt>
                <c:pt idx="410">
                  <c:v>3.86</c:v>
                </c:pt>
                <c:pt idx="411">
                  <c:v>2.96</c:v>
                </c:pt>
                <c:pt idx="412">
                  <c:v>2.4</c:v>
                </c:pt>
                <c:pt idx="413">
                  <c:v>2.5</c:v>
                </c:pt>
                <c:pt idx="414">
                  <c:v>2.2200000000000002</c:v>
                </c:pt>
                <c:pt idx="415">
                  <c:v>2.48</c:v>
                </c:pt>
                <c:pt idx="416">
                  <c:v>2.42</c:v>
                </c:pt>
                <c:pt idx="417">
                  <c:v>3.12</c:v>
                </c:pt>
                <c:pt idx="418">
                  <c:v>2.82</c:v>
                </c:pt>
                <c:pt idx="419">
                  <c:v>3.12</c:v>
                </c:pt>
                <c:pt idx="420">
                  <c:v>2.94</c:v>
                </c:pt>
                <c:pt idx="421">
                  <c:v>3.1</c:v>
                </c:pt>
                <c:pt idx="422">
                  <c:v>2.9</c:v>
                </c:pt>
                <c:pt idx="423">
                  <c:v>3.24</c:v>
                </c:pt>
                <c:pt idx="424">
                  <c:v>2.2400000000000002</c:v>
                </c:pt>
                <c:pt idx="425">
                  <c:v>3.52</c:v>
                </c:pt>
                <c:pt idx="426">
                  <c:v>2.82</c:v>
                </c:pt>
                <c:pt idx="427">
                  <c:v>3.34</c:v>
                </c:pt>
                <c:pt idx="428">
                  <c:v>2.88</c:v>
                </c:pt>
                <c:pt idx="429">
                  <c:v>3.16</c:v>
                </c:pt>
                <c:pt idx="430">
                  <c:v>2.78</c:v>
                </c:pt>
                <c:pt idx="431">
                  <c:v>3.14</c:v>
                </c:pt>
                <c:pt idx="432">
                  <c:v>3.06</c:v>
                </c:pt>
                <c:pt idx="433">
                  <c:v>4.04</c:v>
                </c:pt>
                <c:pt idx="434">
                  <c:v>3.58</c:v>
                </c:pt>
                <c:pt idx="435">
                  <c:v>3.56</c:v>
                </c:pt>
                <c:pt idx="436">
                  <c:v>3.26</c:v>
                </c:pt>
                <c:pt idx="437">
                  <c:v>3.48</c:v>
                </c:pt>
                <c:pt idx="438">
                  <c:v>2.9</c:v>
                </c:pt>
                <c:pt idx="439">
                  <c:v>3</c:v>
                </c:pt>
                <c:pt idx="440">
                  <c:v>2.6</c:v>
                </c:pt>
                <c:pt idx="441">
                  <c:v>2.92</c:v>
                </c:pt>
                <c:pt idx="442">
                  <c:v>2.5</c:v>
                </c:pt>
                <c:pt idx="443">
                  <c:v>2.86</c:v>
                </c:pt>
                <c:pt idx="444">
                  <c:v>2.62</c:v>
                </c:pt>
                <c:pt idx="445">
                  <c:v>2.44</c:v>
                </c:pt>
                <c:pt idx="446">
                  <c:v>2.6</c:v>
                </c:pt>
                <c:pt idx="447">
                  <c:v>3.12</c:v>
                </c:pt>
                <c:pt idx="448">
                  <c:v>2.6</c:v>
                </c:pt>
                <c:pt idx="449">
                  <c:v>3.16</c:v>
                </c:pt>
                <c:pt idx="450">
                  <c:v>2.2799999999999998</c:v>
                </c:pt>
                <c:pt idx="451">
                  <c:v>2.78</c:v>
                </c:pt>
                <c:pt idx="452">
                  <c:v>2.1800000000000002</c:v>
                </c:pt>
                <c:pt idx="453">
                  <c:v>2.7</c:v>
                </c:pt>
                <c:pt idx="454">
                  <c:v>2.14</c:v>
                </c:pt>
                <c:pt idx="455">
                  <c:v>2.36</c:v>
                </c:pt>
                <c:pt idx="456">
                  <c:v>2.02</c:v>
                </c:pt>
                <c:pt idx="457">
                  <c:v>2.3199999999999998</c:v>
                </c:pt>
                <c:pt idx="458">
                  <c:v>2</c:v>
                </c:pt>
                <c:pt idx="459">
                  <c:v>2.2599999999999998</c:v>
                </c:pt>
                <c:pt idx="460">
                  <c:v>2.4</c:v>
                </c:pt>
                <c:pt idx="461">
                  <c:v>2.74</c:v>
                </c:pt>
                <c:pt idx="462">
                  <c:v>2.3199999999999998</c:v>
                </c:pt>
                <c:pt idx="463">
                  <c:v>2.6</c:v>
                </c:pt>
                <c:pt idx="464">
                  <c:v>2.48</c:v>
                </c:pt>
                <c:pt idx="465">
                  <c:v>2.84</c:v>
                </c:pt>
                <c:pt idx="466">
                  <c:v>2.08</c:v>
                </c:pt>
                <c:pt idx="467">
                  <c:v>2</c:v>
                </c:pt>
                <c:pt idx="468">
                  <c:v>1.8</c:v>
                </c:pt>
                <c:pt idx="469">
                  <c:v>1.7</c:v>
                </c:pt>
                <c:pt idx="470">
                  <c:v>1.66</c:v>
                </c:pt>
                <c:pt idx="471">
                  <c:v>1.87</c:v>
                </c:pt>
                <c:pt idx="472">
                  <c:v>1.83</c:v>
                </c:pt>
                <c:pt idx="473">
                  <c:v>2.04</c:v>
                </c:pt>
                <c:pt idx="474">
                  <c:v>1.7</c:v>
                </c:pt>
                <c:pt idx="475">
                  <c:v>2.12</c:v>
                </c:pt>
                <c:pt idx="476">
                  <c:v>1.68</c:v>
                </c:pt>
                <c:pt idx="477">
                  <c:v>2.06</c:v>
                </c:pt>
                <c:pt idx="478">
                  <c:v>2.62</c:v>
                </c:pt>
                <c:pt idx="479">
                  <c:v>3.24</c:v>
                </c:pt>
                <c:pt idx="480">
                  <c:v>2.2400000000000002</c:v>
                </c:pt>
                <c:pt idx="481">
                  <c:v>2.2599999999999998</c:v>
                </c:pt>
                <c:pt idx="482">
                  <c:v>1.76</c:v>
                </c:pt>
                <c:pt idx="483">
                  <c:v>1.86</c:v>
                </c:pt>
                <c:pt idx="484">
                  <c:v>2.16</c:v>
                </c:pt>
                <c:pt idx="485">
                  <c:v>1.76</c:v>
                </c:pt>
                <c:pt idx="486">
                  <c:v>2.16</c:v>
                </c:pt>
                <c:pt idx="487">
                  <c:v>1.8</c:v>
                </c:pt>
                <c:pt idx="488">
                  <c:v>2.56</c:v>
                </c:pt>
                <c:pt idx="489">
                  <c:v>2.4</c:v>
                </c:pt>
                <c:pt idx="490">
                  <c:v>2.48</c:v>
                </c:pt>
                <c:pt idx="491">
                  <c:v>2.9</c:v>
                </c:pt>
                <c:pt idx="492">
                  <c:v>2.9</c:v>
                </c:pt>
                <c:pt idx="493">
                  <c:v>3.14</c:v>
                </c:pt>
                <c:pt idx="494">
                  <c:v>2.7</c:v>
                </c:pt>
                <c:pt idx="495">
                  <c:v>3.04</c:v>
                </c:pt>
                <c:pt idx="496">
                  <c:v>3.08</c:v>
                </c:pt>
                <c:pt idx="497">
                  <c:v>3.1</c:v>
                </c:pt>
                <c:pt idx="498">
                  <c:v>2.3199999999999998</c:v>
                </c:pt>
                <c:pt idx="499">
                  <c:v>3.16</c:v>
                </c:pt>
                <c:pt idx="500">
                  <c:v>2.72</c:v>
                </c:pt>
                <c:pt idx="501">
                  <c:v>3.44</c:v>
                </c:pt>
                <c:pt idx="502">
                  <c:v>3.8</c:v>
                </c:pt>
                <c:pt idx="503">
                  <c:v>3.72</c:v>
                </c:pt>
                <c:pt idx="504">
                  <c:v>3.1</c:v>
                </c:pt>
                <c:pt idx="505">
                  <c:v>3.1</c:v>
                </c:pt>
                <c:pt idx="506">
                  <c:v>2.7</c:v>
                </c:pt>
                <c:pt idx="507">
                  <c:v>3.04</c:v>
                </c:pt>
                <c:pt idx="508">
                  <c:v>2.72</c:v>
                </c:pt>
                <c:pt idx="509">
                  <c:v>2.98</c:v>
                </c:pt>
                <c:pt idx="510">
                  <c:v>2.66</c:v>
                </c:pt>
                <c:pt idx="511">
                  <c:v>2.76</c:v>
                </c:pt>
                <c:pt idx="512">
                  <c:v>2.6</c:v>
                </c:pt>
                <c:pt idx="513">
                  <c:v>2.76</c:v>
                </c:pt>
                <c:pt idx="514">
                  <c:v>2.6</c:v>
                </c:pt>
                <c:pt idx="515">
                  <c:v>2.86</c:v>
                </c:pt>
                <c:pt idx="516">
                  <c:v>2.56</c:v>
                </c:pt>
                <c:pt idx="517">
                  <c:v>2.82</c:v>
                </c:pt>
                <c:pt idx="518">
                  <c:v>2.54</c:v>
                </c:pt>
                <c:pt idx="519">
                  <c:v>2.88</c:v>
                </c:pt>
                <c:pt idx="520">
                  <c:v>3.04</c:v>
                </c:pt>
                <c:pt idx="521">
                  <c:v>3.4</c:v>
                </c:pt>
                <c:pt idx="522">
                  <c:v>2.2999999999999998</c:v>
                </c:pt>
                <c:pt idx="523">
                  <c:v>2.62</c:v>
                </c:pt>
                <c:pt idx="524">
                  <c:v>1.76</c:v>
                </c:pt>
                <c:pt idx="525">
                  <c:v>1.76</c:v>
                </c:pt>
                <c:pt idx="526">
                  <c:v>1.46</c:v>
                </c:pt>
                <c:pt idx="527">
                  <c:v>1.9</c:v>
                </c:pt>
                <c:pt idx="528">
                  <c:v>2.02</c:v>
                </c:pt>
                <c:pt idx="529">
                  <c:v>2.42</c:v>
                </c:pt>
                <c:pt idx="530">
                  <c:v>2</c:v>
                </c:pt>
                <c:pt idx="531">
                  <c:v>2.44</c:v>
                </c:pt>
                <c:pt idx="532">
                  <c:v>2.3199999999999998</c:v>
                </c:pt>
                <c:pt idx="533">
                  <c:v>2.72</c:v>
                </c:pt>
                <c:pt idx="534">
                  <c:v>2.74</c:v>
                </c:pt>
                <c:pt idx="535">
                  <c:v>2.9</c:v>
                </c:pt>
                <c:pt idx="536">
                  <c:v>2.06</c:v>
                </c:pt>
                <c:pt idx="537">
                  <c:v>2.3199999999999998</c:v>
                </c:pt>
                <c:pt idx="538">
                  <c:v>2.02</c:v>
                </c:pt>
                <c:pt idx="539">
                  <c:v>2.38</c:v>
                </c:pt>
                <c:pt idx="540">
                  <c:v>2</c:v>
                </c:pt>
                <c:pt idx="541">
                  <c:v>2.02</c:v>
                </c:pt>
                <c:pt idx="542">
                  <c:v>2.04</c:v>
                </c:pt>
                <c:pt idx="543">
                  <c:v>2.94</c:v>
                </c:pt>
                <c:pt idx="544">
                  <c:v>2.7</c:v>
                </c:pt>
                <c:pt idx="545">
                  <c:v>2.78</c:v>
                </c:pt>
                <c:pt idx="546">
                  <c:v>2.7</c:v>
                </c:pt>
                <c:pt idx="547">
                  <c:v>2.9</c:v>
                </c:pt>
                <c:pt idx="548">
                  <c:v>2.64</c:v>
                </c:pt>
                <c:pt idx="549">
                  <c:v>3.38</c:v>
                </c:pt>
                <c:pt idx="550">
                  <c:v>2.5299999999999998</c:v>
                </c:pt>
                <c:pt idx="551">
                  <c:v>2.2200000000000002</c:v>
                </c:pt>
                <c:pt idx="552">
                  <c:v>1.92</c:v>
                </c:pt>
                <c:pt idx="553">
                  <c:v>2.0499999999999998</c:v>
                </c:pt>
                <c:pt idx="554">
                  <c:v>2.0499999999999998</c:v>
                </c:pt>
                <c:pt idx="555">
                  <c:v>3.04</c:v>
                </c:pt>
                <c:pt idx="556">
                  <c:v>3.04</c:v>
                </c:pt>
                <c:pt idx="557">
                  <c:v>2.7</c:v>
                </c:pt>
                <c:pt idx="558">
                  <c:v>3.48</c:v>
                </c:pt>
                <c:pt idx="559">
                  <c:v>3.92</c:v>
                </c:pt>
                <c:pt idx="560">
                  <c:v>3.04</c:v>
                </c:pt>
                <c:pt idx="561">
                  <c:v>2.9</c:v>
                </c:pt>
                <c:pt idx="562">
                  <c:v>2.44</c:v>
                </c:pt>
                <c:pt idx="563">
                  <c:v>2.64</c:v>
                </c:pt>
                <c:pt idx="564">
                  <c:v>2.36</c:v>
                </c:pt>
                <c:pt idx="565">
                  <c:v>2.4</c:v>
                </c:pt>
                <c:pt idx="566">
                  <c:v>2.16</c:v>
                </c:pt>
                <c:pt idx="567">
                  <c:v>2.2999999999999998</c:v>
                </c:pt>
                <c:pt idx="568">
                  <c:v>1.9</c:v>
                </c:pt>
                <c:pt idx="569">
                  <c:v>1.96</c:v>
                </c:pt>
                <c:pt idx="570">
                  <c:v>2.2200000000000002</c:v>
                </c:pt>
                <c:pt idx="571">
                  <c:v>2.52</c:v>
                </c:pt>
                <c:pt idx="572">
                  <c:v>2</c:v>
                </c:pt>
                <c:pt idx="573">
                  <c:v>2.12</c:v>
                </c:pt>
                <c:pt idx="574">
                  <c:v>2.04</c:v>
                </c:pt>
                <c:pt idx="575">
                  <c:v>2.1</c:v>
                </c:pt>
                <c:pt idx="576">
                  <c:v>1.9</c:v>
                </c:pt>
                <c:pt idx="577">
                  <c:v>2</c:v>
                </c:pt>
                <c:pt idx="578">
                  <c:v>1.84</c:v>
                </c:pt>
                <c:pt idx="579">
                  <c:v>2.08</c:v>
                </c:pt>
                <c:pt idx="580">
                  <c:v>1.92</c:v>
                </c:pt>
                <c:pt idx="581">
                  <c:v>2.2400000000000002</c:v>
                </c:pt>
                <c:pt idx="582">
                  <c:v>1.94</c:v>
                </c:pt>
                <c:pt idx="583">
                  <c:v>2</c:v>
                </c:pt>
                <c:pt idx="584">
                  <c:v>2.14</c:v>
                </c:pt>
                <c:pt idx="585">
                  <c:v>2.2599999999999998</c:v>
                </c:pt>
                <c:pt idx="586">
                  <c:v>2.48</c:v>
                </c:pt>
                <c:pt idx="587">
                  <c:v>3.12</c:v>
                </c:pt>
                <c:pt idx="588">
                  <c:v>2.88</c:v>
                </c:pt>
                <c:pt idx="589">
                  <c:v>2.7</c:v>
                </c:pt>
                <c:pt idx="590">
                  <c:v>2.2799999999999998</c:v>
                </c:pt>
                <c:pt idx="591">
                  <c:v>2.72</c:v>
                </c:pt>
                <c:pt idx="592">
                  <c:v>3.28</c:v>
                </c:pt>
                <c:pt idx="593">
                  <c:v>3.7</c:v>
                </c:pt>
                <c:pt idx="594">
                  <c:v>3.04</c:v>
                </c:pt>
                <c:pt idx="595">
                  <c:v>3.32</c:v>
                </c:pt>
                <c:pt idx="596">
                  <c:v>2.92</c:v>
                </c:pt>
                <c:pt idx="597">
                  <c:v>3.06</c:v>
                </c:pt>
                <c:pt idx="598">
                  <c:v>3.2</c:v>
                </c:pt>
                <c:pt idx="599">
                  <c:v>3.31</c:v>
                </c:pt>
                <c:pt idx="600">
                  <c:v>3.05</c:v>
                </c:pt>
                <c:pt idx="601">
                  <c:v>3.44</c:v>
                </c:pt>
                <c:pt idx="602">
                  <c:v>3.5</c:v>
                </c:pt>
                <c:pt idx="603">
                  <c:v>3.98</c:v>
                </c:pt>
                <c:pt idx="604">
                  <c:v>3.62</c:v>
                </c:pt>
                <c:pt idx="605">
                  <c:v>3.94</c:v>
                </c:pt>
                <c:pt idx="606">
                  <c:v>3.74</c:v>
                </c:pt>
                <c:pt idx="607">
                  <c:v>4.3</c:v>
                </c:pt>
                <c:pt idx="608">
                  <c:v>4.38</c:v>
                </c:pt>
                <c:pt idx="609">
                  <c:v>4.5</c:v>
                </c:pt>
                <c:pt idx="610">
                  <c:v>3.96</c:v>
                </c:pt>
                <c:pt idx="611">
                  <c:v>4.24</c:v>
                </c:pt>
                <c:pt idx="612">
                  <c:v>4.68</c:v>
                </c:pt>
                <c:pt idx="613">
                  <c:v>5.14</c:v>
                </c:pt>
                <c:pt idx="614">
                  <c:v>5.24</c:v>
                </c:pt>
                <c:pt idx="615">
                  <c:v>6.08</c:v>
                </c:pt>
                <c:pt idx="616">
                  <c:v>6.6</c:v>
                </c:pt>
                <c:pt idx="617">
                  <c:v>6.4</c:v>
                </c:pt>
                <c:pt idx="618">
                  <c:v>5.98</c:v>
                </c:pt>
                <c:pt idx="619">
                  <c:v>5.6</c:v>
                </c:pt>
                <c:pt idx="620">
                  <c:v>5.3</c:v>
                </c:pt>
                <c:pt idx="621">
                  <c:v>5.2</c:v>
                </c:pt>
                <c:pt idx="622">
                  <c:v>4.92</c:v>
                </c:pt>
                <c:pt idx="623">
                  <c:v>4.8600000000000003</c:v>
                </c:pt>
                <c:pt idx="624">
                  <c:v>4.78</c:v>
                </c:pt>
                <c:pt idx="625">
                  <c:v>5.54</c:v>
                </c:pt>
                <c:pt idx="626">
                  <c:v>5.78</c:v>
                </c:pt>
                <c:pt idx="627">
                  <c:v>5.6</c:v>
                </c:pt>
                <c:pt idx="628">
                  <c:v>5.5</c:v>
                </c:pt>
                <c:pt idx="629">
                  <c:v>5.86</c:v>
                </c:pt>
                <c:pt idx="630">
                  <c:v>5.82</c:v>
                </c:pt>
                <c:pt idx="631">
                  <c:v>5.72</c:v>
                </c:pt>
                <c:pt idx="632">
                  <c:v>5</c:v>
                </c:pt>
                <c:pt idx="633">
                  <c:v>4.8600000000000003</c:v>
                </c:pt>
                <c:pt idx="634">
                  <c:v>5.54</c:v>
                </c:pt>
                <c:pt idx="635">
                  <c:v>6.2</c:v>
                </c:pt>
                <c:pt idx="636">
                  <c:v>6.24</c:v>
                </c:pt>
                <c:pt idx="637">
                  <c:v>6.78</c:v>
                </c:pt>
                <c:pt idx="638">
                  <c:v>6.68</c:v>
                </c:pt>
                <c:pt idx="639">
                  <c:v>6.36</c:v>
                </c:pt>
                <c:pt idx="640">
                  <c:v>6.22</c:v>
                </c:pt>
                <c:pt idx="641">
                  <c:v>6.16</c:v>
                </c:pt>
                <c:pt idx="642">
                  <c:v>6.16</c:v>
                </c:pt>
                <c:pt idx="643">
                  <c:v>6.6</c:v>
                </c:pt>
                <c:pt idx="644">
                  <c:v>6.96</c:v>
                </c:pt>
                <c:pt idx="645">
                  <c:v>6.92</c:v>
                </c:pt>
                <c:pt idx="646">
                  <c:v>6.66</c:v>
                </c:pt>
                <c:pt idx="647">
                  <c:v>6.7</c:v>
                </c:pt>
                <c:pt idx="648">
                  <c:v>6.8</c:v>
                </c:pt>
                <c:pt idx="649">
                  <c:v>7.02</c:v>
                </c:pt>
                <c:pt idx="650">
                  <c:v>6.9</c:v>
                </c:pt>
                <c:pt idx="651">
                  <c:v>6.88</c:v>
                </c:pt>
                <c:pt idx="652">
                  <c:v>7.06</c:v>
                </c:pt>
                <c:pt idx="653">
                  <c:v>6.88</c:v>
                </c:pt>
                <c:pt idx="654">
                  <c:v>6.62</c:v>
                </c:pt>
                <c:pt idx="655">
                  <c:v>6.46</c:v>
                </c:pt>
                <c:pt idx="656">
                  <c:v>6.44</c:v>
                </c:pt>
                <c:pt idx="657">
                  <c:v>7.08</c:v>
                </c:pt>
                <c:pt idx="658">
                  <c:v>7.42</c:v>
                </c:pt>
                <c:pt idx="659">
                  <c:v>7.2</c:v>
                </c:pt>
                <c:pt idx="660">
                  <c:v>6.8</c:v>
                </c:pt>
                <c:pt idx="661">
                  <c:v>6.52</c:v>
                </c:pt>
                <c:pt idx="662">
                  <c:v>6.36</c:v>
                </c:pt>
                <c:pt idx="663">
                  <c:v>6.36</c:v>
                </c:pt>
                <c:pt idx="664">
                  <c:v>6.4</c:v>
                </c:pt>
                <c:pt idx="665">
                  <c:v>6.72</c:v>
                </c:pt>
                <c:pt idx="666">
                  <c:v>6.92</c:v>
                </c:pt>
                <c:pt idx="667">
                  <c:v>6.66</c:v>
                </c:pt>
                <c:pt idx="668">
                  <c:v>6.22</c:v>
                </c:pt>
                <c:pt idx="669">
                  <c:v>5.9</c:v>
                </c:pt>
                <c:pt idx="670">
                  <c:v>5.66</c:v>
                </c:pt>
                <c:pt idx="671">
                  <c:v>6.06</c:v>
                </c:pt>
                <c:pt idx="672">
                  <c:v>6.24</c:v>
                </c:pt>
                <c:pt idx="673">
                  <c:v>6.58</c:v>
                </c:pt>
                <c:pt idx="674">
                  <c:v>6.91</c:v>
                </c:pt>
                <c:pt idx="675">
                  <c:v>7</c:v>
                </c:pt>
                <c:pt idx="676">
                  <c:v>7.2</c:v>
                </c:pt>
                <c:pt idx="677">
                  <c:v>7.48</c:v>
                </c:pt>
                <c:pt idx="678">
                  <c:v>7.48</c:v>
                </c:pt>
                <c:pt idx="679">
                  <c:v>7.48</c:v>
                </c:pt>
                <c:pt idx="680">
                  <c:v>7.48</c:v>
                </c:pt>
                <c:pt idx="681">
                  <c:v>7.28</c:v>
                </c:pt>
                <c:pt idx="682">
                  <c:v>6.78</c:v>
                </c:pt>
                <c:pt idx="683">
                  <c:v>6.67</c:v>
                </c:pt>
                <c:pt idx="684">
                  <c:v>6.6</c:v>
                </c:pt>
                <c:pt idx="685">
                  <c:v>6.54</c:v>
                </c:pt>
                <c:pt idx="686">
                  <c:v>6.52</c:v>
                </c:pt>
                <c:pt idx="687">
                  <c:v>6.49</c:v>
                </c:pt>
                <c:pt idx="688">
                  <c:v>6.46</c:v>
                </c:pt>
                <c:pt idx="689">
                  <c:v>6.18</c:v>
                </c:pt>
                <c:pt idx="690">
                  <c:v>6.03</c:v>
                </c:pt>
                <c:pt idx="691">
                  <c:v>5.9</c:v>
                </c:pt>
                <c:pt idx="692">
                  <c:v>5.86</c:v>
                </c:pt>
                <c:pt idx="693">
                  <c:v>5.86</c:v>
                </c:pt>
                <c:pt idx="694">
                  <c:v>5.86</c:v>
                </c:pt>
                <c:pt idx="695">
                  <c:v>5.95</c:v>
                </c:pt>
                <c:pt idx="696">
                  <c:v>6.5</c:v>
                </c:pt>
                <c:pt idx="697">
                  <c:v>6.62</c:v>
                </c:pt>
                <c:pt idx="698">
                  <c:v>6.72</c:v>
                </c:pt>
                <c:pt idx="699">
                  <c:v>6.6</c:v>
                </c:pt>
                <c:pt idx="700">
                  <c:v>6.8</c:v>
                </c:pt>
                <c:pt idx="701">
                  <c:v>6.83</c:v>
                </c:pt>
                <c:pt idx="702">
                  <c:v>6.77</c:v>
                </c:pt>
                <c:pt idx="703">
                  <c:v>6.59</c:v>
                </c:pt>
                <c:pt idx="704">
                  <c:v>6.74</c:v>
                </c:pt>
                <c:pt idx="705">
                  <c:v>6.97</c:v>
                </c:pt>
                <c:pt idx="706">
                  <c:v>7.22</c:v>
                </c:pt>
                <c:pt idx="707">
                  <c:v>6.99</c:v>
                </c:pt>
                <c:pt idx="708">
                  <c:v>6.7</c:v>
                </c:pt>
                <c:pt idx="709">
                  <c:v>6.54</c:v>
                </c:pt>
                <c:pt idx="710">
                  <c:v>6.43</c:v>
                </c:pt>
                <c:pt idx="711">
                  <c:v>6.36</c:v>
                </c:pt>
                <c:pt idx="712">
                  <c:v>6.22</c:v>
                </c:pt>
                <c:pt idx="713">
                  <c:v>6.12</c:v>
                </c:pt>
                <c:pt idx="714">
                  <c:v>6.2</c:v>
                </c:pt>
                <c:pt idx="715">
                  <c:v>6.74</c:v>
                </c:pt>
                <c:pt idx="716">
                  <c:v>7</c:v>
                </c:pt>
                <c:pt idx="717">
                  <c:v>6.96</c:v>
                </c:pt>
                <c:pt idx="718">
                  <c:v>6.63</c:v>
                </c:pt>
                <c:pt idx="719">
                  <c:v>6.36</c:v>
                </c:pt>
                <c:pt idx="720">
                  <c:v>6.11</c:v>
                </c:pt>
                <c:pt idx="721">
                  <c:v>5.94</c:v>
                </c:pt>
                <c:pt idx="722">
                  <c:v>5.82</c:v>
                </c:pt>
                <c:pt idx="723">
                  <c:v>5.96</c:v>
                </c:pt>
                <c:pt idx="724">
                  <c:v>6.3</c:v>
                </c:pt>
                <c:pt idx="725">
                  <c:v>6.2</c:v>
                </c:pt>
                <c:pt idx="726">
                  <c:v>5.82</c:v>
                </c:pt>
                <c:pt idx="727">
                  <c:v>5.62</c:v>
                </c:pt>
                <c:pt idx="728">
                  <c:v>5.38</c:v>
                </c:pt>
                <c:pt idx="729">
                  <c:v>5.4</c:v>
                </c:pt>
                <c:pt idx="730">
                  <c:v>5.3</c:v>
                </c:pt>
                <c:pt idx="731">
                  <c:v>5.03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1C1E-4AE8-AE17-4D1680D3438A}"/>
            </c:ext>
          </c:extLst>
        </c:ser>
        <c:ser>
          <c:idx val="11"/>
          <c:order val="1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DATOS!$AH$3:$AH$734</c:f>
              <c:numCache>
                <c:formatCode>0.00</c:formatCode>
                <c:ptCount val="732"/>
                <c:pt idx="0">
                  <c:v>4.8600000000000003</c:v>
                </c:pt>
                <c:pt idx="1">
                  <c:v>4.83</c:v>
                </c:pt>
                <c:pt idx="2">
                  <c:v>4.66</c:v>
                </c:pt>
                <c:pt idx="3">
                  <c:v>4.66</c:v>
                </c:pt>
                <c:pt idx="4">
                  <c:v>4.4000000000000004</c:v>
                </c:pt>
                <c:pt idx="5">
                  <c:v>4.5</c:v>
                </c:pt>
                <c:pt idx="6">
                  <c:v>4.9000000000000004</c:v>
                </c:pt>
                <c:pt idx="7">
                  <c:v>5.14</c:v>
                </c:pt>
                <c:pt idx="8">
                  <c:v>5.16</c:v>
                </c:pt>
                <c:pt idx="9">
                  <c:v>5.4</c:v>
                </c:pt>
                <c:pt idx="10">
                  <c:v>5.3</c:v>
                </c:pt>
                <c:pt idx="11">
                  <c:v>5.2</c:v>
                </c:pt>
                <c:pt idx="12">
                  <c:v>4.9000000000000004</c:v>
                </c:pt>
                <c:pt idx="13">
                  <c:v>4.92</c:v>
                </c:pt>
                <c:pt idx="14">
                  <c:v>4.84</c:v>
                </c:pt>
                <c:pt idx="15">
                  <c:v>4.9000000000000004</c:v>
                </c:pt>
                <c:pt idx="16">
                  <c:v>4.62</c:v>
                </c:pt>
                <c:pt idx="17">
                  <c:v>4.46</c:v>
                </c:pt>
                <c:pt idx="18">
                  <c:v>4.5</c:v>
                </c:pt>
                <c:pt idx="19">
                  <c:v>4.5999999999999996</c:v>
                </c:pt>
                <c:pt idx="20">
                  <c:v>3.94</c:v>
                </c:pt>
                <c:pt idx="21">
                  <c:v>3.7</c:v>
                </c:pt>
                <c:pt idx="22">
                  <c:v>3.5</c:v>
                </c:pt>
                <c:pt idx="23">
                  <c:v>3.5</c:v>
                </c:pt>
                <c:pt idx="24">
                  <c:v>3.34</c:v>
                </c:pt>
                <c:pt idx="25">
                  <c:v>3.44</c:v>
                </c:pt>
                <c:pt idx="26">
                  <c:v>3.5</c:v>
                </c:pt>
                <c:pt idx="27">
                  <c:v>3.53</c:v>
                </c:pt>
                <c:pt idx="28">
                  <c:v>3.5</c:v>
                </c:pt>
                <c:pt idx="29">
                  <c:v>3.46</c:v>
                </c:pt>
                <c:pt idx="30">
                  <c:v>3.32</c:v>
                </c:pt>
                <c:pt idx="31">
                  <c:v>3.41</c:v>
                </c:pt>
                <c:pt idx="32">
                  <c:v>3.32</c:v>
                </c:pt>
                <c:pt idx="33">
                  <c:v>3.32</c:v>
                </c:pt>
                <c:pt idx="34">
                  <c:v>3.34</c:v>
                </c:pt>
                <c:pt idx="35">
                  <c:v>3.42</c:v>
                </c:pt>
                <c:pt idx="36">
                  <c:v>3.4</c:v>
                </c:pt>
                <c:pt idx="37">
                  <c:v>3.46</c:v>
                </c:pt>
                <c:pt idx="38">
                  <c:v>3.42</c:v>
                </c:pt>
                <c:pt idx="39">
                  <c:v>3.52</c:v>
                </c:pt>
                <c:pt idx="40">
                  <c:v>3.72</c:v>
                </c:pt>
                <c:pt idx="41">
                  <c:v>3.74</c:v>
                </c:pt>
                <c:pt idx="42">
                  <c:v>3.42</c:v>
                </c:pt>
                <c:pt idx="43">
                  <c:v>3.52</c:v>
                </c:pt>
                <c:pt idx="44">
                  <c:v>3.48</c:v>
                </c:pt>
                <c:pt idx="45">
                  <c:v>3.4</c:v>
                </c:pt>
                <c:pt idx="46">
                  <c:v>3.12</c:v>
                </c:pt>
                <c:pt idx="47">
                  <c:v>3.08</c:v>
                </c:pt>
                <c:pt idx="48">
                  <c:v>3.42</c:v>
                </c:pt>
                <c:pt idx="49">
                  <c:v>3.34</c:v>
                </c:pt>
                <c:pt idx="50">
                  <c:v>3.16</c:v>
                </c:pt>
                <c:pt idx="51">
                  <c:v>3.2</c:v>
                </c:pt>
                <c:pt idx="52">
                  <c:v>3.36</c:v>
                </c:pt>
                <c:pt idx="53">
                  <c:v>3.44</c:v>
                </c:pt>
                <c:pt idx="54">
                  <c:v>3.16</c:v>
                </c:pt>
                <c:pt idx="55">
                  <c:v>3.28</c:v>
                </c:pt>
                <c:pt idx="56">
                  <c:v>3.64</c:v>
                </c:pt>
                <c:pt idx="57">
                  <c:v>3.56</c:v>
                </c:pt>
                <c:pt idx="58">
                  <c:v>3.36</c:v>
                </c:pt>
                <c:pt idx="59">
                  <c:v>3.4</c:v>
                </c:pt>
                <c:pt idx="60">
                  <c:v>3.16</c:v>
                </c:pt>
                <c:pt idx="61">
                  <c:v>3.28</c:v>
                </c:pt>
                <c:pt idx="62">
                  <c:v>3.04</c:v>
                </c:pt>
                <c:pt idx="63">
                  <c:v>3.16</c:v>
                </c:pt>
                <c:pt idx="64">
                  <c:v>3.02</c:v>
                </c:pt>
                <c:pt idx="65">
                  <c:v>3.21</c:v>
                </c:pt>
                <c:pt idx="66">
                  <c:v>2.93</c:v>
                </c:pt>
                <c:pt idx="67">
                  <c:v>3.21</c:v>
                </c:pt>
                <c:pt idx="68">
                  <c:v>3</c:v>
                </c:pt>
                <c:pt idx="69">
                  <c:v>3.56</c:v>
                </c:pt>
                <c:pt idx="70">
                  <c:v>3.78</c:v>
                </c:pt>
                <c:pt idx="71">
                  <c:v>3.79</c:v>
                </c:pt>
                <c:pt idx="72">
                  <c:v>3.4</c:v>
                </c:pt>
                <c:pt idx="73">
                  <c:v>3.55</c:v>
                </c:pt>
                <c:pt idx="74">
                  <c:v>3.88</c:v>
                </c:pt>
                <c:pt idx="75">
                  <c:v>4.04</c:v>
                </c:pt>
                <c:pt idx="76">
                  <c:v>3.57</c:v>
                </c:pt>
                <c:pt idx="77">
                  <c:v>3.58</c:v>
                </c:pt>
                <c:pt idx="78">
                  <c:v>4.16</c:v>
                </c:pt>
                <c:pt idx="79">
                  <c:v>4.46</c:v>
                </c:pt>
                <c:pt idx="80">
                  <c:v>4.54</c:v>
                </c:pt>
                <c:pt idx="81">
                  <c:v>4.5</c:v>
                </c:pt>
                <c:pt idx="82">
                  <c:v>4.3</c:v>
                </c:pt>
                <c:pt idx="83">
                  <c:v>4.28</c:v>
                </c:pt>
                <c:pt idx="84">
                  <c:v>4.2699999999999996</c:v>
                </c:pt>
                <c:pt idx="85">
                  <c:v>4.2699999999999996</c:v>
                </c:pt>
                <c:pt idx="86">
                  <c:v>4.2300000000000004</c:v>
                </c:pt>
                <c:pt idx="87">
                  <c:v>4.47</c:v>
                </c:pt>
                <c:pt idx="88">
                  <c:v>4.42</c:v>
                </c:pt>
                <c:pt idx="89">
                  <c:v>4.75</c:v>
                </c:pt>
                <c:pt idx="90">
                  <c:v>4.4800000000000004</c:v>
                </c:pt>
                <c:pt idx="91">
                  <c:v>4.7</c:v>
                </c:pt>
                <c:pt idx="92">
                  <c:v>5.12</c:v>
                </c:pt>
                <c:pt idx="93">
                  <c:v>5.04</c:v>
                </c:pt>
                <c:pt idx="94">
                  <c:v>5.16</c:v>
                </c:pt>
                <c:pt idx="95">
                  <c:v>5.28</c:v>
                </c:pt>
                <c:pt idx="96">
                  <c:v>4.9400000000000004</c:v>
                </c:pt>
                <c:pt idx="97">
                  <c:v>5.16</c:v>
                </c:pt>
                <c:pt idx="98">
                  <c:v>4.8600000000000003</c:v>
                </c:pt>
                <c:pt idx="99">
                  <c:v>4.8</c:v>
                </c:pt>
                <c:pt idx="100">
                  <c:v>4.5999999999999996</c:v>
                </c:pt>
                <c:pt idx="101">
                  <c:v>4.68</c:v>
                </c:pt>
                <c:pt idx="102">
                  <c:v>4.78</c:v>
                </c:pt>
                <c:pt idx="103">
                  <c:v>4.84</c:v>
                </c:pt>
                <c:pt idx="104">
                  <c:v>4.42</c:v>
                </c:pt>
                <c:pt idx="105">
                  <c:v>4.6500000000000004</c:v>
                </c:pt>
                <c:pt idx="106">
                  <c:v>5.12</c:v>
                </c:pt>
                <c:pt idx="107">
                  <c:v>5.14</c:v>
                </c:pt>
                <c:pt idx="108">
                  <c:v>5.26</c:v>
                </c:pt>
                <c:pt idx="109">
                  <c:v>5.89</c:v>
                </c:pt>
                <c:pt idx="110">
                  <c:v>6.49</c:v>
                </c:pt>
                <c:pt idx="111">
                  <c:v>7.1</c:v>
                </c:pt>
                <c:pt idx="112">
                  <c:v>6.66</c:v>
                </c:pt>
                <c:pt idx="113">
                  <c:v>6.2</c:v>
                </c:pt>
                <c:pt idx="114">
                  <c:v>5.76</c:v>
                </c:pt>
                <c:pt idx="115">
                  <c:v>5.6</c:v>
                </c:pt>
                <c:pt idx="116">
                  <c:v>5.34</c:v>
                </c:pt>
                <c:pt idx="117">
                  <c:v>5.59</c:v>
                </c:pt>
                <c:pt idx="118">
                  <c:v>5.68</c:v>
                </c:pt>
                <c:pt idx="119">
                  <c:v>5.75</c:v>
                </c:pt>
                <c:pt idx="120">
                  <c:v>5.84</c:v>
                </c:pt>
                <c:pt idx="121">
                  <c:v>6.68</c:v>
                </c:pt>
                <c:pt idx="122">
                  <c:v>7.18</c:v>
                </c:pt>
                <c:pt idx="123">
                  <c:v>7.28</c:v>
                </c:pt>
                <c:pt idx="124">
                  <c:v>7.08</c:v>
                </c:pt>
                <c:pt idx="125">
                  <c:v>6.7</c:v>
                </c:pt>
                <c:pt idx="126">
                  <c:v>6.2</c:v>
                </c:pt>
                <c:pt idx="127">
                  <c:v>6.15</c:v>
                </c:pt>
                <c:pt idx="128">
                  <c:v>5.68</c:v>
                </c:pt>
                <c:pt idx="129">
                  <c:v>5.52</c:v>
                </c:pt>
                <c:pt idx="130">
                  <c:v>5.46</c:v>
                </c:pt>
                <c:pt idx="131">
                  <c:v>5.6</c:v>
                </c:pt>
                <c:pt idx="132">
                  <c:v>5.5</c:v>
                </c:pt>
                <c:pt idx="133">
                  <c:v>5.38</c:v>
                </c:pt>
                <c:pt idx="134">
                  <c:v>5.24</c:v>
                </c:pt>
                <c:pt idx="135">
                  <c:v>5.16</c:v>
                </c:pt>
                <c:pt idx="136">
                  <c:v>5.32</c:v>
                </c:pt>
                <c:pt idx="137">
                  <c:v>6.04</c:v>
                </c:pt>
                <c:pt idx="138">
                  <c:v>6.56</c:v>
                </c:pt>
                <c:pt idx="139">
                  <c:v>6.48</c:v>
                </c:pt>
                <c:pt idx="140">
                  <c:v>5.98</c:v>
                </c:pt>
                <c:pt idx="141">
                  <c:v>5.38</c:v>
                </c:pt>
                <c:pt idx="142">
                  <c:v>5.24</c:v>
                </c:pt>
                <c:pt idx="143">
                  <c:v>5.16</c:v>
                </c:pt>
                <c:pt idx="144">
                  <c:v>5.0599999999999996</c:v>
                </c:pt>
                <c:pt idx="145">
                  <c:v>5.0599999999999996</c:v>
                </c:pt>
                <c:pt idx="146">
                  <c:v>4.96</c:v>
                </c:pt>
                <c:pt idx="147">
                  <c:v>4.9800000000000004</c:v>
                </c:pt>
                <c:pt idx="148">
                  <c:v>4.96</c:v>
                </c:pt>
                <c:pt idx="149">
                  <c:v>4.96</c:v>
                </c:pt>
                <c:pt idx="150">
                  <c:v>4.84</c:v>
                </c:pt>
                <c:pt idx="151">
                  <c:v>4.84</c:v>
                </c:pt>
                <c:pt idx="152">
                  <c:v>4.74</c:v>
                </c:pt>
                <c:pt idx="153">
                  <c:v>4.8</c:v>
                </c:pt>
                <c:pt idx="154">
                  <c:v>4.62</c:v>
                </c:pt>
                <c:pt idx="155">
                  <c:v>4.63</c:v>
                </c:pt>
                <c:pt idx="156">
                  <c:v>4.68</c:v>
                </c:pt>
                <c:pt idx="157">
                  <c:v>4.6900000000000004</c:v>
                </c:pt>
                <c:pt idx="158">
                  <c:v>4.8</c:v>
                </c:pt>
                <c:pt idx="159">
                  <c:v>4.79</c:v>
                </c:pt>
                <c:pt idx="160">
                  <c:v>4.01</c:v>
                </c:pt>
                <c:pt idx="161">
                  <c:v>4.0999999999999996</c:v>
                </c:pt>
                <c:pt idx="162">
                  <c:v>4.0599999999999996</c:v>
                </c:pt>
                <c:pt idx="163">
                  <c:v>4.24</c:v>
                </c:pt>
                <c:pt idx="164">
                  <c:v>4.16</c:v>
                </c:pt>
                <c:pt idx="165">
                  <c:v>4.42</c:v>
                </c:pt>
                <c:pt idx="166">
                  <c:v>4.5</c:v>
                </c:pt>
                <c:pt idx="167">
                  <c:v>4.28</c:v>
                </c:pt>
                <c:pt idx="168">
                  <c:v>4.3</c:v>
                </c:pt>
                <c:pt idx="169">
                  <c:v>4.5999999999999996</c:v>
                </c:pt>
                <c:pt idx="170">
                  <c:v>4.66</c:v>
                </c:pt>
                <c:pt idx="171">
                  <c:v>4.42</c:v>
                </c:pt>
                <c:pt idx="172">
                  <c:v>4.16</c:v>
                </c:pt>
                <c:pt idx="173">
                  <c:v>3.94</c:v>
                </c:pt>
                <c:pt idx="174">
                  <c:v>3.82</c:v>
                </c:pt>
                <c:pt idx="175">
                  <c:v>3.9</c:v>
                </c:pt>
                <c:pt idx="176">
                  <c:v>3.9</c:v>
                </c:pt>
                <c:pt idx="177">
                  <c:v>4.1399999999999997</c:v>
                </c:pt>
                <c:pt idx="178">
                  <c:v>4.0199999999999996</c:v>
                </c:pt>
                <c:pt idx="179">
                  <c:v>3.76</c:v>
                </c:pt>
                <c:pt idx="180">
                  <c:v>3.6</c:v>
                </c:pt>
                <c:pt idx="181">
                  <c:v>3.66</c:v>
                </c:pt>
                <c:pt idx="182">
                  <c:v>3.52</c:v>
                </c:pt>
                <c:pt idx="183">
                  <c:v>3.74</c:v>
                </c:pt>
                <c:pt idx="184">
                  <c:v>4.0199999999999996</c:v>
                </c:pt>
                <c:pt idx="185">
                  <c:v>4.04</c:v>
                </c:pt>
                <c:pt idx="186">
                  <c:v>4.46</c:v>
                </c:pt>
                <c:pt idx="187">
                  <c:v>4.46</c:v>
                </c:pt>
                <c:pt idx="188">
                  <c:v>4.16</c:v>
                </c:pt>
                <c:pt idx="189">
                  <c:v>4.96</c:v>
                </c:pt>
                <c:pt idx="190">
                  <c:v>5.2</c:v>
                </c:pt>
                <c:pt idx="191">
                  <c:v>5.18</c:v>
                </c:pt>
                <c:pt idx="192">
                  <c:v>4.92</c:v>
                </c:pt>
                <c:pt idx="193">
                  <c:v>4.6399999999999997</c:v>
                </c:pt>
                <c:pt idx="194">
                  <c:v>4.54</c:v>
                </c:pt>
                <c:pt idx="195">
                  <c:v>4.33</c:v>
                </c:pt>
                <c:pt idx="196">
                  <c:v>4.18</c:v>
                </c:pt>
                <c:pt idx="197">
                  <c:v>4.28</c:v>
                </c:pt>
                <c:pt idx="198">
                  <c:v>4.51</c:v>
                </c:pt>
                <c:pt idx="199">
                  <c:v>5.22</c:v>
                </c:pt>
                <c:pt idx="200">
                  <c:v>5.84</c:v>
                </c:pt>
                <c:pt idx="201">
                  <c:v>6.76</c:v>
                </c:pt>
                <c:pt idx="202">
                  <c:v>6.58</c:v>
                </c:pt>
                <c:pt idx="203">
                  <c:v>6.08</c:v>
                </c:pt>
                <c:pt idx="204">
                  <c:v>5.96</c:v>
                </c:pt>
                <c:pt idx="205">
                  <c:v>7.18</c:v>
                </c:pt>
                <c:pt idx="206">
                  <c:v>7.66</c:v>
                </c:pt>
                <c:pt idx="207">
                  <c:v>7.6</c:v>
                </c:pt>
                <c:pt idx="208">
                  <c:v>7.2</c:v>
                </c:pt>
                <c:pt idx="209">
                  <c:v>6.62</c:v>
                </c:pt>
                <c:pt idx="210">
                  <c:v>6.2</c:v>
                </c:pt>
                <c:pt idx="211">
                  <c:v>6.4</c:v>
                </c:pt>
                <c:pt idx="212">
                  <c:v>6.7</c:v>
                </c:pt>
                <c:pt idx="213">
                  <c:v>6.5</c:v>
                </c:pt>
                <c:pt idx="214">
                  <c:v>6.14</c:v>
                </c:pt>
                <c:pt idx="215">
                  <c:v>6.04</c:v>
                </c:pt>
                <c:pt idx="216">
                  <c:v>6</c:v>
                </c:pt>
                <c:pt idx="217">
                  <c:v>5.76</c:v>
                </c:pt>
                <c:pt idx="218">
                  <c:v>6.22</c:v>
                </c:pt>
                <c:pt idx="219">
                  <c:v>6.18</c:v>
                </c:pt>
                <c:pt idx="220">
                  <c:v>6.16</c:v>
                </c:pt>
                <c:pt idx="221">
                  <c:v>7.08</c:v>
                </c:pt>
                <c:pt idx="222">
                  <c:v>7.18</c:v>
                </c:pt>
                <c:pt idx="223">
                  <c:v>7</c:v>
                </c:pt>
                <c:pt idx="224">
                  <c:v>7.3</c:v>
                </c:pt>
                <c:pt idx="225">
                  <c:v>7.8</c:v>
                </c:pt>
                <c:pt idx="226">
                  <c:v>7.86</c:v>
                </c:pt>
                <c:pt idx="227">
                  <c:v>7.46</c:v>
                </c:pt>
                <c:pt idx="228">
                  <c:v>7.18</c:v>
                </c:pt>
                <c:pt idx="229">
                  <c:v>6.96</c:v>
                </c:pt>
                <c:pt idx="230">
                  <c:v>6.3</c:v>
                </c:pt>
                <c:pt idx="231">
                  <c:v>5.82</c:v>
                </c:pt>
                <c:pt idx="232">
                  <c:v>5.6</c:v>
                </c:pt>
                <c:pt idx="233">
                  <c:v>5.44</c:v>
                </c:pt>
                <c:pt idx="234">
                  <c:v>5.7</c:v>
                </c:pt>
                <c:pt idx="235">
                  <c:v>6.26</c:v>
                </c:pt>
                <c:pt idx="236">
                  <c:v>6.7</c:v>
                </c:pt>
                <c:pt idx="237">
                  <c:v>6.98</c:v>
                </c:pt>
                <c:pt idx="238">
                  <c:v>6.5</c:v>
                </c:pt>
                <c:pt idx="239">
                  <c:v>5.98</c:v>
                </c:pt>
                <c:pt idx="240">
                  <c:v>5.2</c:v>
                </c:pt>
                <c:pt idx="241">
                  <c:v>5.12</c:v>
                </c:pt>
                <c:pt idx="242">
                  <c:v>5.0599999999999996</c:v>
                </c:pt>
                <c:pt idx="243">
                  <c:v>5.42</c:v>
                </c:pt>
                <c:pt idx="244">
                  <c:v>5.36</c:v>
                </c:pt>
                <c:pt idx="245">
                  <c:v>5.16</c:v>
                </c:pt>
                <c:pt idx="246">
                  <c:v>4.92</c:v>
                </c:pt>
                <c:pt idx="247">
                  <c:v>4.6399999999999997</c:v>
                </c:pt>
                <c:pt idx="248">
                  <c:v>4.76</c:v>
                </c:pt>
                <c:pt idx="249">
                  <c:v>4.66</c:v>
                </c:pt>
                <c:pt idx="250">
                  <c:v>4.5</c:v>
                </c:pt>
                <c:pt idx="251">
                  <c:v>4.4000000000000004</c:v>
                </c:pt>
                <c:pt idx="252">
                  <c:v>4.28</c:v>
                </c:pt>
                <c:pt idx="253">
                  <c:v>4.16</c:v>
                </c:pt>
                <c:pt idx="254">
                  <c:v>4.08</c:v>
                </c:pt>
                <c:pt idx="255">
                  <c:v>3.92</c:v>
                </c:pt>
                <c:pt idx="256">
                  <c:v>4.16</c:v>
                </c:pt>
                <c:pt idx="257">
                  <c:v>4.3</c:v>
                </c:pt>
                <c:pt idx="258">
                  <c:v>4.3600000000000003</c:v>
                </c:pt>
                <c:pt idx="259">
                  <c:v>4.22</c:v>
                </c:pt>
                <c:pt idx="260">
                  <c:v>4.26</c:v>
                </c:pt>
                <c:pt idx="261">
                  <c:v>4.0999999999999996</c:v>
                </c:pt>
                <c:pt idx="262">
                  <c:v>4.0599999999999996</c:v>
                </c:pt>
                <c:pt idx="263">
                  <c:v>4</c:v>
                </c:pt>
                <c:pt idx="264">
                  <c:v>3.56</c:v>
                </c:pt>
                <c:pt idx="265">
                  <c:v>3.8</c:v>
                </c:pt>
                <c:pt idx="266">
                  <c:v>3.6</c:v>
                </c:pt>
                <c:pt idx="267">
                  <c:v>4.32</c:v>
                </c:pt>
                <c:pt idx="268">
                  <c:v>4.96</c:v>
                </c:pt>
                <c:pt idx="269">
                  <c:v>4.76</c:v>
                </c:pt>
                <c:pt idx="270">
                  <c:v>4.5599999999999996</c:v>
                </c:pt>
                <c:pt idx="271">
                  <c:v>4.88</c:v>
                </c:pt>
                <c:pt idx="272">
                  <c:v>4.22</c:v>
                </c:pt>
                <c:pt idx="273">
                  <c:v>4.16</c:v>
                </c:pt>
                <c:pt idx="274">
                  <c:v>4.5599999999999996</c:v>
                </c:pt>
                <c:pt idx="275">
                  <c:v>4.16</c:v>
                </c:pt>
                <c:pt idx="276">
                  <c:v>4.34</c:v>
                </c:pt>
                <c:pt idx="277">
                  <c:v>4.46</c:v>
                </c:pt>
                <c:pt idx="278">
                  <c:v>4.5</c:v>
                </c:pt>
                <c:pt idx="279">
                  <c:v>4.5599999999999996</c:v>
                </c:pt>
                <c:pt idx="280">
                  <c:v>4.4400000000000004</c:v>
                </c:pt>
                <c:pt idx="281">
                  <c:v>4.4000000000000004</c:v>
                </c:pt>
                <c:pt idx="282">
                  <c:v>4.3600000000000003</c:v>
                </c:pt>
                <c:pt idx="283">
                  <c:v>4.38</c:v>
                </c:pt>
                <c:pt idx="284">
                  <c:v>4.58</c:v>
                </c:pt>
                <c:pt idx="285">
                  <c:v>4.5</c:v>
                </c:pt>
                <c:pt idx="286">
                  <c:v>4.12</c:v>
                </c:pt>
                <c:pt idx="287">
                  <c:v>4.8600000000000003</c:v>
                </c:pt>
                <c:pt idx="288">
                  <c:v>4.6399999999999997</c:v>
                </c:pt>
                <c:pt idx="289">
                  <c:v>4.4800000000000004</c:v>
                </c:pt>
                <c:pt idx="290">
                  <c:v>4.4400000000000004</c:v>
                </c:pt>
                <c:pt idx="291">
                  <c:v>4.42</c:v>
                </c:pt>
                <c:pt idx="292">
                  <c:v>4.22</c:v>
                </c:pt>
                <c:pt idx="293">
                  <c:v>4.2</c:v>
                </c:pt>
                <c:pt idx="294">
                  <c:v>4.0999999999999996</c:v>
                </c:pt>
                <c:pt idx="295">
                  <c:v>4.16</c:v>
                </c:pt>
                <c:pt idx="296">
                  <c:v>4.1399999999999997</c:v>
                </c:pt>
                <c:pt idx="297">
                  <c:v>4.0199999999999996</c:v>
                </c:pt>
                <c:pt idx="298">
                  <c:v>3.96</c:v>
                </c:pt>
                <c:pt idx="299">
                  <c:v>3.9</c:v>
                </c:pt>
                <c:pt idx="300">
                  <c:v>3.78</c:v>
                </c:pt>
                <c:pt idx="301">
                  <c:v>3.84</c:v>
                </c:pt>
                <c:pt idx="302">
                  <c:v>3.84</c:v>
                </c:pt>
                <c:pt idx="303">
                  <c:v>3.94</c:v>
                </c:pt>
                <c:pt idx="304">
                  <c:v>4.04</c:v>
                </c:pt>
                <c:pt idx="305">
                  <c:v>4.04</c:v>
                </c:pt>
                <c:pt idx="306">
                  <c:v>3.86</c:v>
                </c:pt>
                <c:pt idx="307">
                  <c:v>4.4000000000000004</c:v>
                </c:pt>
                <c:pt idx="308">
                  <c:v>4.16</c:v>
                </c:pt>
                <c:pt idx="309">
                  <c:v>4.24</c:v>
                </c:pt>
                <c:pt idx="310">
                  <c:v>3.76</c:v>
                </c:pt>
                <c:pt idx="311">
                  <c:v>3.96</c:v>
                </c:pt>
                <c:pt idx="312">
                  <c:v>3.94</c:v>
                </c:pt>
                <c:pt idx="313">
                  <c:v>3.92</c:v>
                </c:pt>
                <c:pt idx="314">
                  <c:v>3.56</c:v>
                </c:pt>
                <c:pt idx="315">
                  <c:v>3.66</c:v>
                </c:pt>
                <c:pt idx="316">
                  <c:v>3.22</c:v>
                </c:pt>
                <c:pt idx="317">
                  <c:v>3.24</c:v>
                </c:pt>
                <c:pt idx="318">
                  <c:v>3.1</c:v>
                </c:pt>
                <c:pt idx="319">
                  <c:v>3.24</c:v>
                </c:pt>
                <c:pt idx="320">
                  <c:v>3.52</c:v>
                </c:pt>
                <c:pt idx="321">
                  <c:v>3.52</c:v>
                </c:pt>
                <c:pt idx="322">
                  <c:v>3.08</c:v>
                </c:pt>
                <c:pt idx="323">
                  <c:v>3.26</c:v>
                </c:pt>
                <c:pt idx="324">
                  <c:v>3</c:v>
                </c:pt>
                <c:pt idx="325">
                  <c:v>3</c:v>
                </c:pt>
                <c:pt idx="326">
                  <c:v>2.76</c:v>
                </c:pt>
                <c:pt idx="327">
                  <c:v>2.92</c:v>
                </c:pt>
                <c:pt idx="328">
                  <c:v>2.2599999999999998</c:v>
                </c:pt>
                <c:pt idx="329">
                  <c:v>2.58</c:v>
                </c:pt>
                <c:pt idx="330">
                  <c:v>2.4</c:v>
                </c:pt>
                <c:pt idx="331">
                  <c:v>2.96</c:v>
                </c:pt>
                <c:pt idx="332">
                  <c:v>2.31</c:v>
                </c:pt>
                <c:pt idx="333">
                  <c:v>2.8</c:v>
                </c:pt>
                <c:pt idx="334">
                  <c:v>2.2999999999999998</c:v>
                </c:pt>
                <c:pt idx="335">
                  <c:v>2.9</c:v>
                </c:pt>
                <c:pt idx="336">
                  <c:v>2.66</c:v>
                </c:pt>
                <c:pt idx="337">
                  <c:v>2.9</c:v>
                </c:pt>
                <c:pt idx="338">
                  <c:v>2.8</c:v>
                </c:pt>
                <c:pt idx="339">
                  <c:v>2.94</c:v>
                </c:pt>
                <c:pt idx="340">
                  <c:v>2.66</c:v>
                </c:pt>
                <c:pt idx="341">
                  <c:v>2.88</c:v>
                </c:pt>
                <c:pt idx="342">
                  <c:v>2.7</c:v>
                </c:pt>
                <c:pt idx="343">
                  <c:v>2.84</c:v>
                </c:pt>
                <c:pt idx="344">
                  <c:v>2.62</c:v>
                </c:pt>
                <c:pt idx="345">
                  <c:v>2.8</c:v>
                </c:pt>
                <c:pt idx="346">
                  <c:v>2.58</c:v>
                </c:pt>
                <c:pt idx="347">
                  <c:v>2.92</c:v>
                </c:pt>
                <c:pt idx="348">
                  <c:v>2.42</c:v>
                </c:pt>
                <c:pt idx="349">
                  <c:v>2.76</c:v>
                </c:pt>
                <c:pt idx="350">
                  <c:v>2.56</c:v>
                </c:pt>
                <c:pt idx="351">
                  <c:v>2.78</c:v>
                </c:pt>
                <c:pt idx="352">
                  <c:v>2.46</c:v>
                </c:pt>
                <c:pt idx="353">
                  <c:v>3</c:v>
                </c:pt>
                <c:pt idx="354">
                  <c:v>2.2799999999999998</c:v>
                </c:pt>
                <c:pt idx="355">
                  <c:v>2.64</c:v>
                </c:pt>
                <c:pt idx="356">
                  <c:v>2.12</c:v>
                </c:pt>
                <c:pt idx="357">
                  <c:v>2.6</c:v>
                </c:pt>
                <c:pt idx="358">
                  <c:v>2.41</c:v>
                </c:pt>
                <c:pt idx="359">
                  <c:v>2.58</c:v>
                </c:pt>
                <c:pt idx="360">
                  <c:v>1.96</c:v>
                </c:pt>
                <c:pt idx="361">
                  <c:v>2.48</c:v>
                </c:pt>
                <c:pt idx="362">
                  <c:v>1.88</c:v>
                </c:pt>
                <c:pt idx="363">
                  <c:v>2.48</c:v>
                </c:pt>
                <c:pt idx="364">
                  <c:v>2.74</c:v>
                </c:pt>
                <c:pt idx="365">
                  <c:v>3.34</c:v>
                </c:pt>
                <c:pt idx="366">
                  <c:v>2.6</c:v>
                </c:pt>
                <c:pt idx="367">
                  <c:v>2.72</c:v>
                </c:pt>
                <c:pt idx="368">
                  <c:v>2.48</c:v>
                </c:pt>
                <c:pt idx="369">
                  <c:v>2.78</c:v>
                </c:pt>
                <c:pt idx="370">
                  <c:v>2.06</c:v>
                </c:pt>
                <c:pt idx="371">
                  <c:v>2.44</c:v>
                </c:pt>
                <c:pt idx="372">
                  <c:v>1.9</c:v>
                </c:pt>
                <c:pt idx="373">
                  <c:v>2.38</c:v>
                </c:pt>
                <c:pt idx="374">
                  <c:v>2.42</c:v>
                </c:pt>
                <c:pt idx="375">
                  <c:v>3.14</c:v>
                </c:pt>
                <c:pt idx="376">
                  <c:v>2.1800000000000002</c:v>
                </c:pt>
                <c:pt idx="377">
                  <c:v>2.62</c:v>
                </c:pt>
                <c:pt idx="378">
                  <c:v>2.52</c:v>
                </c:pt>
                <c:pt idx="379">
                  <c:v>2.7</c:v>
                </c:pt>
                <c:pt idx="380">
                  <c:v>2.3199999999999998</c:v>
                </c:pt>
                <c:pt idx="381">
                  <c:v>2.68</c:v>
                </c:pt>
                <c:pt idx="382">
                  <c:v>1.9</c:v>
                </c:pt>
                <c:pt idx="383">
                  <c:v>2.2999999999999998</c:v>
                </c:pt>
                <c:pt idx="384">
                  <c:v>1.78</c:v>
                </c:pt>
                <c:pt idx="385">
                  <c:v>2.14</c:v>
                </c:pt>
                <c:pt idx="386">
                  <c:v>2.2200000000000002</c:v>
                </c:pt>
                <c:pt idx="387">
                  <c:v>2.88</c:v>
                </c:pt>
                <c:pt idx="388">
                  <c:v>2.52</c:v>
                </c:pt>
                <c:pt idx="389">
                  <c:v>3.1</c:v>
                </c:pt>
                <c:pt idx="390">
                  <c:v>3.02</c:v>
                </c:pt>
                <c:pt idx="391">
                  <c:v>3.36</c:v>
                </c:pt>
                <c:pt idx="392">
                  <c:v>3.3</c:v>
                </c:pt>
                <c:pt idx="393">
                  <c:v>3.73</c:v>
                </c:pt>
                <c:pt idx="394">
                  <c:v>3.32</c:v>
                </c:pt>
                <c:pt idx="395">
                  <c:v>3.78</c:v>
                </c:pt>
                <c:pt idx="396">
                  <c:v>3.2</c:v>
                </c:pt>
                <c:pt idx="397">
                  <c:v>3.12</c:v>
                </c:pt>
                <c:pt idx="398">
                  <c:v>2.82</c:v>
                </c:pt>
                <c:pt idx="399">
                  <c:v>2.96</c:v>
                </c:pt>
                <c:pt idx="400">
                  <c:v>2.9</c:v>
                </c:pt>
                <c:pt idx="401">
                  <c:v>2.83</c:v>
                </c:pt>
                <c:pt idx="402">
                  <c:v>2.76</c:v>
                </c:pt>
                <c:pt idx="403">
                  <c:v>3.02</c:v>
                </c:pt>
                <c:pt idx="404">
                  <c:v>2.74</c:v>
                </c:pt>
                <c:pt idx="405">
                  <c:v>2.94</c:v>
                </c:pt>
                <c:pt idx="406">
                  <c:v>2.68</c:v>
                </c:pt>
                <c:pt idx="407">
                  <c:v>3.02</c:v>
                </c:pt>
                <c:pt idx="408">
                  <c:v>2.7</c:v>
                </c:pt>
                <c:pt idx="409">
                  <c:v>3.02</c:v>
                </c:pt>
                <c:pt idx="410">
                  <c:v>2.74</c:v>
                </c:pt>
                <c:pt idx="411">
                  <c:v>3.04</c:v>
                </c:pt>
                <c:pt idx="412">
                  <c:v>2.42</c:v>
                </c:pt>
                <c:pt idx="413">
                  <c:v>2.8</c:v>
                </c:pt>
                <c:pt idx="414">
                  <c:v>2.56</c:v>
                </c:pt>
                <c:pt idx="415">
                  <c:v>2.94</c:v>
                </c:pt>
                <c:pt idx="416">
                  <c:v>3.02</c:v>
                </c:pt>
                <c:pt idx="417">
                  <c:v>3.3</c:v>
                </c:pt>
                <c:pt idx="418">
                  <c:v>2.5</c:v>
                </c:pt>
                <c:pt idx="419">
                  <c:v>2.84</c:v>
                </c:pt>
                <c:pt idx="420">
                  <c:v>3.34</c:v>
                </c:pt>
                <c:pt idx="421">
                  <c:v>3.9</c:v>
                </c:pt>
                <c:pt idx="422">
                  <c:v>3.39</c:v>
                </c:pt>
                <c:pt idx="423">
                  <c:v>3.75</c:v>
                </c:pt>
                <c:pt idx="424">
                  <c:v>3.42</c:v>
                </c:pt>
                <c:pt idx="425">
                  <c:v>3.72</c:v>
                </c:pt>
                <c:pt idx="426">
                  <c:v>3.26</c:v>
                </c:pt>
                <c:pt idx="427">
                  <c:v>3.36</c:v>
                </c:pt>
                <c:pt idx="428">
                  <c:v>2.84</c:v>
                </c:pt>
                <c:pt idx="429">
                  <c:v>3.06</c:v>
                </c:pt>
                <c:pt idx="430">
                  <c:v>2.62</c:v>
                </c:pt>
                <c:pt idx="431">
                  <c:v>2.94</c:v>
                </c:pt>
                <c:pt idx="432">
                  <c:v>2.54</c:v>
                </c:pt>
                <c:pt idx="433">
                  <c:v>2.9</c:v>
                </c:pt>
                <c:pt idx="434">
                  <c:v>2.5</c:v>
                </c:pt>
                <c:pt idx="435">
                  <c:v>2.96</c:v>
                </c:pt>
                <c:pt idx="436">
                  <c:v>2.3199999999999998</c:v>
                </c:pt>
                <c:pt idx="437">
                  <c:v>2.75</c:v>
                </c:pt>
                <c:pt idx="438">
                  <c:v>2.5499999999999998</c:v>
                </c:pt>
                <c:pt idx="439">
                  <c:v>3.07</c:v>
                </c:pt>
                <c:pt idx="440">
                  <c:v>2.02</c:v>
                </c:pt>
                <c:pt idx="441">
                  <c:v>2.2999999999999998</c:v>
                </c:pt>
                <c:pt idx="442">
                  <c:v>2.76</c:v>
                </c:pt>
                <c:pt idx="443">
                  <c:v>3.06</c:v>
                </c:pt>
                <c:pt idx="444">
                  <c:v>2.2999999999999998</c:v>
                </c:pt>
                <c:pt idx="445">
                  <c:v>2.6</c:v>
                </c:pt>
                <c:pt idx="446">
                  <c:v>2.2000000000000002</c:v>
                </c:pt>
                <c:pt idx="447">
                  <c:v>2.58</c:v>
                </c:pt>
                <c:pt idx="448">
                  <c:v>2.16</c:v>
                </c:pt>
                <c:pt idx="449">
                  <c:v>2.66</c:v>
                </c:pt>
                <c:pt idx="450">
                  <c:v>2.5</c:v>
                </c:pt>
                <c:pt idx="451">
                  <c:v>2.96</c:v>
                </c:pt>
                <c:pt idx="452">
                  <c:v>2.66</c:v>
                </c:pt>
                <c:pt idx="453">
                  <c:v>2.86</c:v>
                </c:pt>
                <c:pt idx="454">
                  <c:v>1.8</c:v>
                </c:pt>
                <c:pt idx="455">
                  <c:v>1.68</c:v>
                </c:pt>
                <c:pt idx="456">
                  <c:v>1.4</c:v>
                </c:pt>
                <c:pt idx="457">
                  <c:v>1.66</c:v>
                </c:pt>
                <c:pt idx="458">
                  <c:v>1.6</c:v>
                </c:pt>
                <c:pt idx="459">
                  <c:v>1.98</c:v>
                </c:pt>
                <c:pt idx="460">
                  <c:v>2.2200000000000002</c:v>
                </c:pt>
                <c:pt idx="461">
                  <c:v>2.62</c:v>
                </c:pt>
                <c:pt idx="462">
                  <c:v>1.86</c:v>
                </c:pt>
                <c:pt idx="463">
                  <c:v>2.04</c:v>
                </c:pt>
                <c:pt idx="464">
                  <c:v>2.2799999999999998</c:v>
                </c:pt>
                <c:pt idx="465">
                  <c:v>2.86</c:v>
                </c:pt>
                <c:pt idx="466">
                  <c:v>1.96</c:v>
                </c:pt>
                <c:pt idx="467">
                  <c:v>2.2999999999999998</c:v>
                </c:pt>
                <c:pt idx="468">
                  <c:v>1.74</c:v>
                </c:pt>
                <c:pt idx="469">
                  <c:v>2</c:v>
                </c:pt>
                <c:pt idx="470">
                  <c:v>2.08</c:v>
                </c:pt>
                <c:pt idx="471">
                  <c:v>2.72</c:v>
                </c:pt>
                <c:pt idx="472">
                  <c:v>2.62</c:v>
                </c:pt>
                <c:pt idx="473">
                  <c:v>3.48</c:v>
                </c:pt>
                <c:pt idx="474">
                  <c:v>2.96</c:v>
                </c:pt>
                <c:pt idx="475">
                  <c:v>2.92</c:v>
                </c:pt>
                <c:pt idx="476">
                  <c:v>2.2999999999999998</c:v>
                </c:pt>
                <c:pt idx="477">
                  <c:v>2.6</c:v>
                </c:pt>
                <c:pt idx="478">
                  <c:v>2.34</c:v>
                </c:pt>
                <c:pt idx="479">
                  <c:v>2.56</c:v>
                </c:pt>
                <c:pt idx="480">
                  <c:v>1.74</c:v>
                </c:pt>
                <c:pt idx="481">
                  <c:v>1.94</c:v>
                </c:pt>
                <c:pt idx="482">
                  <c:v>1.64</c:v>
                </c:pt>
                <c:pt idx="483">
                  <c:v>2.16</c:v>
                </c:pt>
                <c:pt idx="484">
                  <c:v>2</c:v>
                </c:pt>
                <c:pt idx="485">
                  <c:v>2.66</c:v>
                </c:pt>
                <c:pt idx="486">
                  <c:v>2.12</c:v>
                </c:pt>
                <c:pt idx="487">
                  <c:v>2.46</c:v>
                </c:pt>
                <c:pt idx="488">
                  <c:v>2.02</c:v>
                </c:pt>
                <c:pt idx="489">
                  <c:v>2.5</c:v>
                </c:pt>
                <c:pt idx="490">
                  <c:v>2</c:v>
                </c:pt>
                <c:pt idx="491">
                  <c:v>2.2200000000000002</c:v>
                </c:pt>
                <c:pt idx="492">
                  <c:v>2.16</c:v>
                </c:pt>
                <c:pt idx="493">
                  <c:v>2.5</c:v>
                </c:pt>
                <c:pt idx="494">
                  <c:v>1.62</c:v>
                </c:pt>
                <c:pt idx="495">
                  <c:v>1.82</c:v>
                </c:pt>
                <c:pt idx="496">
                  <c:v>1.46</c:v>
                </c:pt>
                <c:pt idx="497">
                  <c:v>1.58</c:v>
                </c:pt>
                <c:pt idx="498">
                  <c:v>1.44</c:v>
                </c:pt>
                <c:pt idx="499">
                  <c:v>2</c:v>
                </c:pt>
                <c:pt idx="500">
                  <c:v>2.52</c:v>
                </c:pt>
                <c:pt idx="501">
                  <c:v>2.84</c:v>
                </c:pt>
                <c:pt idx="502">
                  <c:v>2.9</c:v>
                </c:pt>
                <c:pt idx="503">
                  <c:v>3.12</c:v>
                </c:pt>
                <c:pt idx="504">
                  <c:v>2.2400000000000002</c:v>
                </c:pt>
                <c:pt idx="505">
                  <c:v>2.78</c:v>
                </c:pt>
                <c:pt idx="506">
                  <c:v>2.2000000000000002</c:v>
                </c:pt>
                <c:pt idx="507">
                  <c:v>2.36</c:v>
                </c:pt>
                <c:pt idx="508">
                  <c:v>1.84</c:v>
                </c:pt>
                <c:pt idx="509">
                  <c:v>2.2200000000000002</c:v>
                </c:pt>
                <c:pt idx="510">
                  <c:v>1.8</c:v>
                </c:pt>
                <c:pt idx="511">
                  <c:v>1.82</c:v>
                </c:pt>
                <c:pt idx="512">
                  <c:v>1.74</c:v>
                </c:pt>
                <c:pt idx="513">
                  <c:v>2.42</c:v>
                </c:pt>
                <c:pt idx="514">
                  <c:v>1.88</c:v>
                </c:pt>
                <c:pt idx="515">
                  <c:v>2.36</c:v>
                </c:pt>
                <c:pt idx="516">
                  <c:v>2.2400000000000002</c:v>
                </c:pt>
                <c:pt idx="517">
                  <c:v>2.7</c:v>
                </c:pt>
                <c:pt idx="518">
                  <c:v>2.68</c:v>
                </c:pt>
                <c:pt idx="519">
                  <c:v>2.9</c:v>
                </c:pt>
                <c:pt idx="520">
                  <c:v>2.14</c:v>
                </c:pt>
                <c:pt idx="521">
                  <c:v>2.6</c:v>
                </c:pt>
                <c:pt idx="522">
                  <c:v>2.46</c:v>
                </c:pt>
                <c:pt idx="523">
                  <c:v>2.66</c:v>
                </c:pt>
                <c:pt idx="524">
                  <c:v>2.5</c:v>
                </c:pt>
                <c:pt idx="525">
                  <c:v>2.68</c:v>
                </c:pt>
                <c:pt idx="526">
                  <c:v>2.6</c:v>
                </c:pt>
                <c:pt idx="527">
                  <c:v>2.72</c:v>
                </c:pt>
                <c:pt idx="528">
                  <c:v>2.2799999999999998</c:v>
                </c:pt>
                <c:pt idx="529">
                  <c:v>2.68</c:v>
                </c:pt>
                <c:pt idx="530">
                  <c:v>2.14</c:v>
                </c:pt>
                <c:pt idx="531">
                  <c:v>2.76</c:v>
                </c:pt>
                <c:pt idx="532">
                  <c:v>2.15</c:v>
                </c:pt>
                <c:pt idx="533">
                  <c:v>2.3199999999999998</c:v>
                </c:pt>
                <c:pt idx="534">
                  <c:v>2</c:v>
                </c:pt>
                <c:pt idx="535">
                  <c:v>2.34</c:v>
                </c:pt>
                <c:pt idx="536">
                  <c:v>1.66</c:v>
                </c:pt>
                <c:pt idx="537">
                  <c:v>2</c:v>
                </c:pt>
                <c:pt idx="538">
                  <c:v>1.68</c:v>
                </c:pt>
                <c:pt idx="539">
                  <c:v>1.98</c:v>
                </c:pt>
                <c:pt idx="540">
                  <c:v>1.84</c:v>
                </c:pt>
                <c:pt idx="541">
                  <c:v>2.16</c:v>
                </c:pt>
                <c:pt idx="542">
                  <c:v>1.89</c:v>
                </c:pt>
                <c:pt idx="543">
                  <c:v>2.2200000000000002</c:v>
                </c:pt>
                <c:pt idx="544">
                  <c:v>2.04</c:v>
                </c:pt>
                <c:pt idx="545">
                  <c:v>2.54</c:v>
                </c:pt>
                <c:pt idx="546">
                  <c:v>2.4</c:v>
                </c:pt>
                <c:pt idx="547">
                  <c:v>2.4900000000000002</c:v>
                </c:pt>
                <c:pt idx="548">
                  <c:v>2.58</c:v>
                </c:pt>
                <c:pt idx="549">
                  <c:v>2.94</c:v>
                </c:pt>
                <c:pt idx="550">
                  <c:v>2.56</c:v>
                </c:pt>
                <c:pt idx="551">
                  <c:v>2.88</c:v>
                </c:pt>
                <c:pt idx="552">
                  <c:v>1.86</c:v>
                </c:pt>
                <c:pt idx="553">
                  <c:v>2.14</c:v>
                </c:pt>
                <c:pt idx="554">
                  <c:v>2.1800000000000002</c:v>
                </c:pt>
                <c:pt idx="555">
                  <c:v>3.4</c:v>
                </c:pt>
                <c:pt idx="556">
                  <c:v>3.4</c:v>
                </c:pt>
                <c:pt idx="557">
                  <c:v>3.14</c:v>
                </c:pt>
                <c:pt idx="558">
                  <c:v>2.54</c:v>
                </c:pt>
                <c:pt idx="559">
                  <c:v>3.1</c:v>
                </c:pt>
                <c:pt idx="560">
                  <c:v>2.54</c:v>
                </c:pt>
                <c:pt idx="561">
                  <c:v>3</c:v>
                </c:pt>
                <c:pt idx="562">
                  <c:v>2.5</c:v>
                </c:pt>
                <c:pt idx="563">
                  <c:v>3.16</c:v>
                </c:pt>
                <c:pt idx="564">
                  <c:v>2.4</c:v>
                </c:pt>
                <c:pt idx="565">
                  <c:v>2.8</c:v>
                </c:pt>
                <c:pt idx="566">
                  <c:v>2.4</c:v>
                </c:pt>
                <c:pt idx="567">
                  <c:v>3.46</c:v>
                </c:pt>
                <c:pt idx="568">
                  <c:v>2.9</c:v>
                </c:pt>
                <c:pt idx="569">
                  <c:v>3.26</c:v>
                </c:pt>
                <c:pt idx="570">
                  <c:v>3.28</c:v>
                </c:pt>
                <c:pt idx="571">
                  <c:v>5.0599999999999996</c:v>
                </c:pt>
                <c:pt idx="572">
                  <c:v>5.14</c:v>
                </c:pt>
                <c:pt idx="573">
                  <c:v>4.46</c:v>
                </c:pt>
                <c:pt idx="574">
                  <c:v>3.82</c:v>
                </c:pt>
                <c:pt idx="575">
                  <c:v>4.12</c:v>
                </c:pt>
                <c:pt idx="576">
                  <c:v>3.82</c:v>
                </c:pt>
                <c:pt idx="577">
                  <c:v>4.16</c:v>
                </c:pt>
                <c:pt idx="578">
                  <c:v>3.66</c:v>
                </c:pt>
                <c:pt idx="579">
                  <c:v>5.3</c:v>
                </c:pt>
                <c:pt idx="580">
                  <c:v>5.28</c:v>
                </c:pt>
                <c:pt idx="581">
                  <c:v>5.26</c:v>
                </c:pt>
                <c:pt idx="582">
                  <c:v>5.84</c:v>
                </c:pt>
                <c:pt idx="583">
                  <c:v>6.14</c:v>
                </c:pt>
                <c:pt idx="584">
                  <c:v>5.36</c:v>
                </c:pt>
                <c:pt idx="585">
                  <c:v>4.96</c:v>
                </c:pt>
                <c:pt idx="586">
                  <c:v>4.4000000000000004</c:v>
                </c:pt>
                <c:pt idx="587">
                  <c:v>4.34</c:v>
                </c:pt>
                <c:pt idx="588">
                  <c:v>4.0199999999999996</c:v>
                </c:pt>
                <c:pt idx="589">
                  <c:v>4.08</c:v>
                </c:pt>
                <c:pt idx="590">
                  <c:v>3.42</c:v>
                </c:pt>
                <c:pt idx="591">
                  <c:v>3.42</c:v>
                </c:pt>
                <c:pt idx="592">
                  <c:v>3</c:v>
                </c:pt>
                <c:pt idx="593">
                  <c:v>3.14</c:v>
                </c:pt>
                <c:pt idx="594">
                  <c:v>2.82</c:v>
                </c:pt>
                <c:pt idx="595">
                  <c:v>3.18</c:v>
                </c:pt>
                <c:pt idx="596">
                  <c:v>3.04</c:v>
                </c:pt>
                <c:pt idx="597">
                  <c:v>3.2</c:v>
                </c:pt>
                <c:pt idx="598">
                  <c:v>2.9</c:v>
                </c:pt>
                <c:pt idx="599">
                  <c:v>3.2</c:v>
                </c:pt>
                <c:pt idx="600">
                  <c:v>2.65</c:v>
                </c:pt>
                <c:pt idx="601">
                  <c:v>3.08</c:v>
                </c:pt>
                <c:pt idx="602">
                  <c:v>2.9</c:v>
                </c:pt>
                <c:pt idx="603">
                  <c:v>3.54</c:v>
                </c:pt>
                <c:pt idx="604">
                  <c:v>3.1</c:v>
                </c:pt>
                <c:pt idx="605">
                  <c:v>3.56</c:v>
                </c:pt>
                <c:pt idx="606">
                  <c:v>2.8</c:v>
                </c:pt>
                <c:pt idx="607">
                  <c:v>3.6</c:v>
                </c:pt>
                <c:pt idx="608">
                  <c:v>3.76</c:v>
                </c:pt>
                <c:pt idx="609">
                  <c:v>3.86</c:v>
                </c:pt>
                <c:pt idx="610">
                  <c:v>3.16</c:v>
                </c:pt>
                <c:pt idx="611">
                  <c:v>3.34</c:v>
                </c:pt>
                <c:pt idx="612">
                  <c:v>2.76</c:v>
                </c:pt>
                <c:pt idx="613">
                  <c:v>3.14</c:v>
                </c:pt>
                <c:pt idx="614">
                  <c:v>2.44</c:v>
                </c:pt>
                <c:pt idx="615">
                  <c:v>2.66</c:v>
                </c:pt>
                <c:pt idx="616">
                  <c:v>2.2000000000000002</c:v>
                </c:pt>
                <c:pt idx="617">
                  <c:v>2.66</c:v>
                </c:pt>
                <c:pt idx="618">
                  <c:v>2.2000000000000002</c:v>
                </c:pt>
                <c:pt idx="619">
                  <c:v>2.67</c:v>
                </c:pt>
                <c:pt idx="620">
                  <c:v>2.2000000000000002</c:v>
                </c:pt>
                <c:pt idx="621">
                  <c:v>2.4</c:v>
                </c:pt>
                <c:pt idx="622">
                  <c:v>2.2200000000000002</c:v>
                </c:pt>
                <c:pt idx="623">
                  <c:v>2.56</c:v>
                </c:pt>
                <c:pt idx="624">
                  <c:v>2.86</c:v>
                </c:pt>
                <c:pt idx="625">
                  <c:v>3.88</c:v>
                </c:pt>
                <c:pt idx="626">
                  <c:v>3.8</c:v>
                </c:pt>
                <c:pt idx="627">
                  <c:v>3.74</c:v>
                </c:pt>
                <c:pt idx="628">
                  <c:v>3.88</c:v>
                </c:pt>
                <c:pt idx="629">
                  <c:v>4.5999999999999996</c:v>
                </c:pt>
                <c:pt idx="630">
                  <c:v>4.5</c:v>
                </c:pt>
                <c:pt idx="631">
                  <c:v>5.94</c:v>
                </c:pt>
                <c:pt idx="632">
                  <c:v>6.78</c:v>
                </c:pt>
                <c:pt idx="633">
                  <c:v>7.46</c:v>
                </c:pt>
                <c:pt idx="634">
                  <c:v>7.72</c:v>
                </c:pt>
                <c:pt idx="635">
                  <c:v>7.4</c:v>
                </c:pt>
                <c:pt idx="636">
                  <c:v>6.28</c:v>
                </c:pt>
                <c:pt idx="637">
                  <c:v>5.32</c:v>
                </c:pt>
                <c:pt idx="638">
                  <c:v>4.68</c:v>
                </c:pt>
                <c:pt idx="639">
                  <c:v>4.68</c:v>
                </c:pt>
                <c:pt idx="640">
                  <c:v>4.74</c:v>
                </c:pt>
                <c:pt idx="641">
                  <c:v>4.9400000000000004</c:v>
                </c:pt>
                <c:pt idx="642">
                  <c:v>4.9000000000000004</c:v>
                </c:pt>
                <c:pt idx="643">
                  <c:v>5</c:v>
                </c:pt>
                <c:pt idx="644">
                  <c:v>5.18</c:v>
                </c:pt>
                <c:pt idx="645">
                  <c:v>5.58</c:v>
                </c:pt>
                <c:pt idx="646">
                  <c:v>5.3</c:v>
                </c:pt>
                <c:pt idx="647">
                  <c:v>5.2</c:v>
                </c:pt>
                <c:pt idx="648">
                  <c:v>4.78</c:v>
                </c:pt>
                <c:pt idx="649">
                  <c:v>5.48</c:v>
                </c:pt>
                <c:pt idx="650">
                  <c:v>5.3</c:v>
                </c:pt>
                <c:pt idx="651">
                  <c:v>5.46</c:v>
                </c:pt>
                <c:pt idx="652">
                  <c:v>5.6</c:v>
                </c:pt>
                <c:pt idx="653">
                  <c:v>5.46</c:v>
                </c:pt>
                <c:pt idx="654">
                  <c:v>5.14</c:v>
                </c:pt>
                <c:pt idx="655">
                  <c:v>4.9400000000000004</c:v>
                </c:pt>
                <c:pt idx="656">
                  <c:v>4.62</c:v>
                </c:pt>
                <c:pt idx="657">
                  <c:v>4.7</c:v>
                </c:pt>
                <c:pt idx="658">
                  <c:v>4.5999999999999996</c:v>
                </c:pt>
                <c:pt idx="659">
                  <c:v>4.54</c:v>
                </c:pt>
                <c:pt idx="660">
                  <c:v>4.2</c:v>
                </c:pt>
                <c:pt idx="661">
                  <c:v>4.24</c:v>
                </c:pt>
                <c:pt idx="662">
                  <c:v>4.04</c:v>
                </c:pt>
                <c:pt idx="663">
                  <c:v>4.24</c:v>
                </c:pt>
                <c:pt idx="664">
                  <c:v>4.28</c:v>
                </c:pt>
                <c:pt idx="665">
                  <c:v>4.62</c:v>
                </c:pt>
                <c:pt idx="666">
                  <c:v>4.5599999999999996</c:v>
                </c:pt>
                <c:pt idx="667">
                  <c:v>5.8</c:v>
                </c:pt>
                <c:pt idx="668">
                  <c:v>6.5</c:v>
                </c:pt>
                <c:pt idx="669">
                  <c:v>6.52</c:v>
                </c:pt>
                <c:pt idx="670">
                  <c:v>6.22</c:v>
                </c:pt>
                <c:pt idx="671">
                  <c:v>6</c:v>
                </c:pt>
                <c:pt idx="672">
                  <c:v>5.64</c:v>
                </c:pt>
                <c:pt idx="673">
                  <c:v>5.7</c:v>
                </c:pt>
                <c:pt idx="674">
                  <c:v>6.22</c:v>
                </c:pt>
                <c:pt idx="675">
                  <c:v>6.86</c:v>
                </c:pt>
                <c:pt idx="676">
                  <c:v>6.96</c:v>
                </c:pt>
                <c:pt idx="677">
                  <c:v>7.02</c:v>
                </c:pt>
                <c:pt idx="678">
                  <c:v>7.2</c:v>
                </c:pt>
                <c:pt idx="679">
                  <c:v>7.66</c:v>
                </c:pt>
                <c:pt idx="680">
                  <c:v>7.66</c:v>
                </c:pt>
                <c:pt idx="681">
                  <c:v>7.92</c:v>
                </c:pt>
                <c:pt idx="682">
                  <c:v>7.9</c:v>
                </c:pt>
                <c:pt idx="683">
                  <c:v>7.8</c:v>
                </c:pt>
                <c:pt idx="684">
                  <c:v>7.72</c:v>
                </c:pt>
                <c:pt idx="685">
                  <c:v>7.76</c:v>
                </c:pt>
                <c:pt idx="686">
                  <c:v>7.58</c:v>
                </c:pt>
                <c:pt idx="687">
                  <c:v>7.2</c:v>
                </c:pt>
                <c:pt idx="688">
                  <c:v>6.6</c:v>
                </c:pt>
                <c:pt idx="689">
                  <c:v>6.2</c:v>
                </c:pt>
                <c:pt idx="690">
                  <c:v>6.1</c:v>
                </c:pt>
                <c:pt idx="691">
                  <c:v>6.22</c:v>
                </c:pt>
                <c:pt idx="692">
                  <c:v>6.12</c:v>
                </c:pt>
                <c:pt idx="693">
                  <c:v>6.76</c:v>
                </c:pt>
                <c:pt idx="694">
                  <c:v>7.1</c:v>
                </c:pt>
                <c:pt idx="695">
                  <c:v>7.28</c:v>
                </c:pt>
                <c:pt idx="696">
                  <c:v>7.38</c:v>
                </c:pt>
                <c:pt idx="697">
                  <c:v>7.92</c:v>
                </c:pt>
                <c:pt idx="698">
                  <c:v>7.91</c:v>
                </c:pt>
                <c:pt idx="699">
                  <c:v>8.1</c:v>
                </c:pt>
                <c:pt idx="700">
                  <c:v>8.18</c:v>
                </c:pt>
                <c:pt idx="701">
                  <c:v>8.0299999999999994</c:v>
                </c:pt>
                <c:pt idx="702">
                  <c:v>7.8</c:v>
                </c:pt>
                <c:pt idx="703">
                  <c:v>7.58</c:v>
                </c:pt>
                <c:pt idx="704">
                  <c:v>7.34</c:v>
                </c:pt>
                <c:pt idx="705">
                  <c:v>7.2</c:v>
                </c:pt>
                <c:pt idx="706">
                  <c:v>7.34</c:v>
                </c:pt>
                <c:pt idx="707">
                  <c:v>7.8</c:v>
                </c:pt>
                <c:pt idx="708">
                  <c:v>7.88</c:v>
                </c:pt>
                <c:pt idx="709">
                  <c:v>7.84</c:v>
                </c:pt>
                <c:pt idx="710">
                  <c:v>7</c:v>
                </c:pt>
                <c:pt idx="711">
                  <c:v>7.7</c:v>
                </c:pt>
                <c:pt idx="712">
                  <c:v>7.52</c:v>
                </c:pt>
                <c:pt idx="713">
                  <c:v>7.24</c:v>
                </c:pt>
                <c:pt idx="714">
                  <c:v>6.88</c:v>
                </c:pt>
                <c:pt idx="715">
                  <c:v>6.62</c:v>
                </c:pt>
                <c:pt idx="716">
                  <c:v>6.3</c:v>
                </c:pt>
                <c:pt idx="717">
                  <c:v>5.98</c:v>
                </c:pt>
                <c:pt idx="718">
                  <c:v>5.6</c:v>
                </c:pt>
                <c:pt idx="719">
                  <c:v>5.58</c:v>
                </c:pt>
                <c:pt idx="720">
                  <c:v>5.48</c:v>
                </c:pt>
                <c:pt idx="721">
                  <c:v>5.34</c:v>
                </c:pt>
                <c:pt idx="722">
                  <c:v>5.16</c:v>
                </c:pt>
                <c:pt idx="723">
                  <c:v>5.0599999999999996</c:v>
                </c:pt>
                <c:pt idx="724">
                  <c:v>4.96</c:v>
                </c:pt>
                <c:pt idx="725">
                  <c:v>4.92</c:v>
                </c:pt>
                <c:pt idx="726">
                  <c:v>4.84</c:v>
                </c:pt>
                <c:pt idx="727">
                  <c:v>4.8600000000000003</c:v>
                </c:pt>
                <c:pt idx="728">
                  <c:v>4.72</c:v>
                </c:pt>
                <c:pt idx="729">
                  <c:v>4.76</c:v>
                </c:pt>
                <c:pt idx="730">
                  <c:v>4.72</c:v>
                </c:pt>
                <c:pt idx="731">
                  <c:v>4.66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1C1E-4AE8-AE17-4D1680D3438A}"/>
            </c:ext>
          </c:extLst>
        </c:ser>
        <c:ser>
          <c:idx val="14"/>
          <c:order val="1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DATOS!$AI$3:$AI$734</c:f>
              <c:numCache>
                <c:formatCode>0.00</c:formatCode>
                <c:ptCount val="732"/>
                <c:pt idx="0">
                  <c:v>4.5999999999999996</c:v>
                </c:pt>
                <c:pt idx="1">
                  <c:v>4.54</c:v>
                </c:pt>
                <c:pt idx="2">
                  <c:v>4.5</c:v>
                </c:pt>
                <c:pt idx="3">
                  <c:v>4.46</c:v>
                </c:pt>
                <c:pt idx="4">
                  <c:v>4.54</c:v>
                </c:pt>
                <c:pt idx="5">
                  <c:v>4.54</c:v>
                </c:pt>
                <c:pt idx="6">
                  <c:v>4.6399999999999997</c:v>
                </c:pt>
                <c:pt idx="7">
                  <c:v>5.44</c:v>
                </c:pt>
                <c:pt idx="8">
                  <c:v>5.7</c:v>
                </c:pt>
                <c:pt idx="9">
                  <c:v>5.4</c:v>
                </c:pt>
                <c:pt idx="10">
                  <c:v>5.36</c:v>
                </c:pt>
                <c:pt idx="11">
                  <c:v>5.66</c:v>
                </c:pt>
                <c:pt idx="12">
                  <c:v>5.76</c:v>
                </c:pt>
                <c:pt idx="13">
                  <c:v>5.7</c:v>
                </c:pt>
                <c:pt idx="14">
                  <c:v>5.42</c:v>
                </c:pt>
                <c:pt idx="15">
                  <c:v>5.2</c:v>
                </c:pt>
                <c:pt idx="16">
                  <c:v>5.04</c:v>
                </c:pt>
                <c:pt idx="17">
                  <c:v>5.0599999999999996</c:v>
                </c:pt>
                <c:pt idx="18">
                  <c:v>4.92</c:v>
                </c:pt>
                <c:pt idx="19">
                  <c:v>4.5599999999999996</c:v>
                </c:pt>
                <c:pt idx="20">
                  <c:v>4.66</c:v>
                </c:pt>
                <c:pt idx="21">
                  <c:v>4.66</c:v>
                </c:pt>
                <c:pt idx="22">
                  <c:v>4.6399999999999997</c:v>
                </c:pt>
                <c:pt idx="23">
                  <c:v>4.5999999999999996</c:v>
                </c:pt>
                <c:pt idx="24">
                  <c:v>4.5599999999999996</c:v>
                </c:pt>
                <c:pt idx="25">
                  <c:v>4.5</c:v>
                </c:pt>
                <c:pt idx="26">
                  <c:v>4.46</c:v>
                </c:pt>
                <c:pt idx="27">
                  <c:v>4.3600000000000003</c:v>
                </c:pt>
                <c:pt idx="28">
                  <c:v>4.38</c:v>
                </c:pt>
                <c:pt idx="29">
                  <c:v>4.5</c:v>
                </c:pt>
                <c:pt idx="30">
                  <c:v>4.46</c:v>
                </c:pt>
                <c:pt idx="31">
                  <c:v>4.46</c:v>
                </c:pt>
                <c:pt idx="32">
                  <c:v>4.7</c:v>
                </c:pt>
                <c:pt idx="33">
                  <c:v>4.9800000000000004</c:v>
                </c:pt>
                <c:pt idx="34">
                  <c:v>5.7</c:v>
                </c:pt>
                <c:pt idx="35">
                  <c:v>6.44</c:v>
                </c:pt>
                <c:pt idx="36">
                  <c:v>5.8</c:v>
                </c:pt>
                <c:pt idx="37">
                  <c:v>5.92</c:v>
                </c:pt>
                <c:pt idx="38">
                  <c:v>5.94</c:v>
                </c:pt>
                <c:pt idx="39">
                  <c:v>5.8</c:v>
                </c:pt>
                <c:pt idx="40">
                  <c:v>5.78</c:v>
                </c:pt>
                <c:pt idx="41">
                  <c:v>5.9</c:v>
                </c:pt>
                <c:pt idx="42">
                  <c:v>6.16</c:v>
                </c:pt>
                <c:pt idx="43">
                  <c:v>6.08</c:v>
                </c:pt>
                <c:pt idx="44">
                  <c:v>6.18</c:v>
                </c:pt>
                <c:pt idx="45">
                  <c:v>7.04</c:v>
                </c:pt>
                <c:pt idx="46">
                  <c:v>7.54</c:v>
                </c:pt>
                <c:pt idx="47">
                  <c:v>7.8</c:v>
                </c:pt>
                <c:pt idx="48">
                  <c:v>8</c:v>
                </c:pt>
                <c:pt idx="49">
                  <c:v>8.14</c:v>
                </c:pt>
                <c:pt idx="50">
                  <c:v>8.1</c:v>
                </c:pt>
                <c:pt idx="51">
                  <c:v>8.0399999999999991</c:v>
                </c:pt>
                <c:pt idx="52">
                  <c:v>7.8</c:v>
                </c:pt>
                <c:pt idx="53">
                  <c:v>7.42</c:v>
                </c:pt>
                <c:pt idx="54">
                  <c:v>7.04</c:v>
                </c:pt>
                <c:pt idx="55">
                  <c:v>6.74</c:v>
                </c:pt>
                <c:pt idx="56">
                  <c:v>6.36</c:v>
                </c:pt>
                <c:pt idx="57">
                  <c:v>6.24</c:v>
                </c:pt>
                <c:pt idx="58">
                  <c:v>6.2</c:v>
                </c:pt>
                <c:pt idx="59">
                  <c:v>6.36</c:v>
                </c:pt>
                <c:pt idx="60">
                  <c:v>6.26</c:v>
                </c:pt>
                <c:pt idx="61">
                  <c:v>6.66</c:v>
                </c:pt>
                <c:pt idx="62">
                  <c:v>5.9</c:v>
                </c:pt>
                <c:pt idx="63">
                  <c:v>5.72</c:v>
                </c:pt>
                <c:pt idx="64">
                  <c:v>5.66</c:v>
                </c:pt>
                <c:pt idx="65">
                  <c:v>5.78</c:v>
                </c:pt>
                <c:pt idx="66">
                  <c:v>5.9</c:v>
                </c:pt>
                <c:pt idx="67">
                  <c:v>5.9</c:v>
                </c:pt>
                <c:pt idx="68">
                  <c:v>5.72</c:v>
                </c:pt>
                <c:pt idx="69">
                  <c:v>5.6</c:v>
                </c:pt>
                <c:pt idx="70">
                  <c:v>5.5</c:v>
                </c:pt>
                <c:pt idx="71">
                  <c:v>5.44</c:v>
                </c:pt>
                <c:pt idx="72">
                  <c:v>5.34</c:v>
                </c:pt>
                <c:pt idx="73">
                  <c:v>5.34</c:v>
                </c:pt>
                <c:pt idx="74">
                  <c:v>5.32</c:v>
                </c:pt>
                <c:pt idx="75">
                  <c:v>5.3</c:v>
                </c:pt>
                <c:pt idx="76">
                  <c:v>5.24</c:v>
                </c:pt>
                <c:pt idx="77">
                  <c:v>5.28</c:v>
                </c:pt>
                <c:pt idx="78">
                  <c:v>6.26</c:v>
                </c:pt>
                <c:pt idx="79">
                  <c:v>6.48</c:v>
                </c:pt>
                <c:pt idx="80">
                  <c:v>6.18</c:v>
                </c:pt>
                <c:pt idx="81">
                  <c:v>5.82</c:v>
                </c:pt>
                <c:pt idx="82">
                  <c:v>5.52</c:v>
                </c:pt>
                <c:pt idx="83">
                  <c:v>5.66</c:v>
                </c:pt>
                <c:pt idx="84">
                  <c:v>5.72</c:v>
                </c:pt>
                <c:pt idx="85">
                  <c:v>6.06</c:v>
                </c:pt>
                <c:pt idx="86">
                  <c:v>5.42</c:v>
                </c:pt>
                <c:pt idx="87">
                  <c:v>5.38</c:v>
                </c:pt>
                <c:pt idx="88">
                  <c:v>5.28</c:v>
                </c:pt>
                <c:pt idx="89">
                  <c:v>5.3</c:v>
                </c:pt>
                <c:pt idx="90">
                  <c:v>5.46</c:v>
                </c:pt>
                <c:pt idx="91">
                  <c:v>5.58</c:v>
                </c:pt>
                <c:pt idx="92">
                  <c:v>5.64</c:v>
                </c:pt>
                <c:pt idx="93">
                  <c:v>5.64</c:v>
                </c:pt>
                <c:pt idx="94">
                  <c:v>5.5</c:v>
                </c:pt>
                <c:pt idx="95">
                  <c:v>5.44</c:v>
                </c:pt>
                <c:pt idx="96">
                  <c:v>5.26</c:v>
                </c:pt>
                <c:pt idx="97">
                  <c:v>4.92</c:v>
                </c:pt>
                <c:pt idx="98">
                  <c:v>4.8600000000000003</c:v>
                </c:pt>
                <c:pt idx="99">
                  <c:v>4.74</c:v>
                </c:pt>
                <c:pt idx="100">
                  <c:v>4.5999999999999996</c:v>
                </c:pt>
                <c:pt idx="101">
                  <c:v>4.5599999999999996</c:v>
                </c:pt>
                <c:pt idx="102">
                  <c:v>4.5</c:v>
                </c:pt>
                <c:pt idx="103">
                  <c:v>4.4800000000000004</c:v>
                </c:pt>
                <c:pt idx="104">
                  <c:v>4.46</c:v>
                </c:pt>
                <c:pt idx="105">
                  <c:v>4.46</c:v>
                </c:pt>
                <c:pt idx="106">
                  <c:v>4.4400000000000004</c:v>
                </c:pt>
                <c:pt idx="107">
                  <c:v>4.4400000000000004</c:v>
                </c:pt>
                <c:pt idx="108">
                  <c:v>4.4400000000000004</c:v>
                </c:pt>
                <c:pt idx="109">
                  <c:v>4.42</c:v>
                </c:pt>
                <c:pt idx="110">
                  <c:v>4.4400000000000004</c:v>
                </c:pt>
                <c:pt idx="111">
                  <c:v>4.46</c:v>
                </c:pt>
                <c:pt idx="112">
                  <c:v>4.32</c:v>
                </c:pt>
                <c:pt idx="113">
                  <c:v>4.46</c:v>
                </c:pt>
                <c:pt idx="114">
                  <c:v>4.7</c:v>
                </c:pt>
                <c:pt idx="115">
                  <c:v>4.72</c:v>
                </c:pt>
                <c:pt idx="116">
                  <c:v>4.68</c:v>
                </c:pt>
                <c:pt idx="117">
                  <c:v>5.0199999999999996</c:v>
                </c:pt>
                <c:pt idx="118">
                  <c:v>5.22</c:v>
                </c:pt>
                <c:pt idx="119">
                  <c:v>5.76</c:v>
                </c:pt>
                <c:pt idx="120">
                  <c:v>5.52</c:v>
                </c:pt>
                <c:pt idx="121">
                  <c:v>4.9800000000000004</c:v>
                </c:pt>
                <c:pt idx="122">
                  <c:v>4.5599999999999996</c:v>
                </c:pt>
                <c:pt idx="123">
                  <c:v>4.08</c:v>
                </c:pt>
                <c:pt idx="124">
                  <c:v>3.92</c:v>
                </c:pt>
                <c:pt idx="125">
                  <c:v>3.9</c:v>
                </c:pt>
                <c:pt idx="126">
                  <c:v>3.74</c:v>
                </c:pt>
                <c:pt idx="127">
                  <c:v>3.7</c:v>
                </c:pt>
                <c:pt idx="128">
                  <c:v>3.34</c:v>
                </c:pt>
                <c:pt idx="129">
                  <c:v>3.5</c:v>
                </c:pt>
                <c:pt idx="130">
                  <c:v>3.86</c:v>
                </c:pt>
                <c:pt idx="131">
                  <c:v>3.96</c:v>
                </c:pt>
                <c:pt idx="132">
                  <c:v>4.26</c:v>
                </c:pt>
                <c:pt idx="133">
                  <c:v>4.2</c:v>
                </c:pt>
                <c:pt idx="134">
                  <c:v>3.94</c:v>
                </c:pt>
                <c:pt idx="135">
                  <c:v>3.94</c:v>
                </c:pt>
                <c:pt idx="136">
                  <c:v>3.8</c:v>
                </c:pt>
                <c:pt idx="137">
                  <c:v>3.6</c:v>
                </c:pt>
                <c:pt idx="138">
                  <c:v>3.5</c:v>
                </c:pt>
                <c:pt idx="139">
                  <c:v>3.7</c:v>
                </c:pt>
                <c:pt idx="140">
                  <c:v>3.58</c:v>
                </c:pt>
                <c:pt idx="141">
                  <c:v>3.4</c:v>
                </c:pt>
                <c:pt idx="142">
                  <c:v>3.3</c:v>
                </c:pt>
                <c:pt idx="143">
                  <c:v>3.42</c:v>
                </c:pt>
                <c:pt idx="144">
                  <c:v>3.42</c:v>
                </c:pt>
                <c:pt idx="145">
                  <c:v>3.44</c:v>
                </c:pt>
                <c:pt idx="146">
                  <c:v>3.6</c:v>
                </c:pt>
                <c:pt idx="147">
                  <c:v>3.56</c:v>
                </c:pt>
                <c:pt idx="148">
                  <c:v>3.2</c:v>
                </c:pt>
                <c:pt idx="149">
                  <c:v>3.3</c:v>
                </c:pt>
                <c:pt idx="150">
                  <c:v>3.3</c:v>
                </c:pt>
                <c:pt idx="151">
                  <c:v>3.36</c:v>
                </c:pt>
                <c:pt idx="152">
                  <c:v>3.46</c:v>
                </c:pt>
                <c:pt idx="153">
                  <c:v>3.96</c:v>
                </c:pt>
                <c:pt idx="154">
                  <c:v>3.1</c:v>
                </c:pt>
                <c:pt idx="155">
                  <c:v>3.06</c:v>
                </c:pt>
                <c:pt idx="156">
                  <c:v>2.84</c:v>
                </c:pt>
                <c:pt idx="157">
                  <c:v>3.86</c:v>
                </c:pt>
                <c:pt idx="158">
                  <c:v>3.46</c:v>
                </c:pt>
                <c:pt idx="159">
                  <c:v>3.46</c:v>
                </c:pt>
                <c:pt idx="160">
                  <c:v>3.2</c:v>
                </c:pt>
                <c:pt idx="161">
                  <c:v>3.34</c:v>
                </c:pt>
                <c:pt idx="162">
                  <c:v>3.5</c:v>
                </c:pt>
                <c:pt idx="163">
                  <c:v>4.4000000000000004</c:v>
                </c:pt>
                <c:pt idx="164">
                  <c:v>3.82</c:v>
                </c:pt>
                <c:pt idx="165">
                  <c:v>3.66</c:v>
                </c:pt>
                <c:pt idx="166">
                  <c:v>3.54</c:v>
                </c:pt>
                <c:pt idx="167">
                  <c:v>4.66</c:v>
                </c:pt>
                <c:pt idx="168">
                  <c:v>5</c:v>
                </c:pt>
                <c:pt idx="169">
                  <c:v>5.0599999999999996</c:v>
                </c:pt>
                <c:pt idx="170">
                  <c:v>4.3600000000000003</c:v>
                </c:pt>
                <c:pt idx="171">
                  <c:v>4.34</c:v>
                </c:pt>
                <c:pt idx="172">
                  <c:v>4.5999999999999996</c:v>
                </c:pt>
                <c:pt idx="173">
                  <c:v>4.5599999999999996</c:v>
                </c:pt>
                <c:pt idx="174">
                  <c:v>4.1399999999999997</c:v>
                </c:pt>
                <c:pt idx="175">
                  <c:v>4.28</c:v>
                </c:pt>
                <c:pt idx="176">
                  <c:v>4.18</c:v>
                </c:pt>
                <c:pt idx="177">
                  <c:v>4.26</c:v>
                </c:pt>
                <c:pt idx="178">
                  <c:v>4.1399999999999997</c:v>
                </c:pt>
                <c:pt idx="179">
                  <c:v>4.34</c:v>
                </c:pt>
                <c:pt idx="180">
                  <c:v>4.0199999999999996</c:v>
                </c:pt>
                <c:pt idx="181">
                  <c:v>4.0199999999999996</c:v>
                </c:pt>
                <c:pt idx="182">
                  <c:v>3.28</c:v>
                </c:pt>
                <c:pt idx="183">
                  <c:v>3.36</c:v>
                </c:pt>
                <c:pt idx="184">
                  <c:v>2.6</c:v>
                </c:pt>
                <c:pt idx="185">
                  <c:v>3.24</c:v>
                </c:pt>
                <c:pt idx="186">
                  <c:v>2.6</c:v>
                </c:pt>
                <c:pt idx="187">
                  <c:v>3.26</c:v>
                </c:pt>
                <c:pt idx="188">
                  <c:v>2.4</c:v>
                </c:pt>
                <c:pt idx="189">
                  <c:v>2.46</c:v>
                </c:pt>
                <c:pt idx="190">
                  <c:v>2.2999999999999998</c:v>
                </c:pt>
                <c:pt idx="191">
                  <c:v>2.9</c:v>
                </c:pt>
                <c:pt idx="192">
                  <c:v>3.16</c:v>
                </c:pt>
                <c:pt idx="193">
                  <c:v>3.84</c:v>
                </c:pt>
                <c:pt idx="194">
                  <c:v>3.76</c:v>
                </c:pt>
                <c:pt idx="195">
                  <c:v>3.7</c:v>
                </c:pt>
                <c:pt idx="196">
                  <c:v>3.3</c:v>
                </c:pt>
                <c:pt idx="197">
                  <c:v>3.26</c:v>
                </c:pt>
                <c:pt idx="198">
                  <c:v>3.54</c:v>
                </c:pt>
                <c:pt idx="199">
                  <c:v>3.6</c:v>
                </c:pt>
                <c:pt idx="200">
                  <c:v>3.7</c:v>
                </c:pt>
                <c:pt idx="201">
                  <c:v>4.16</c:v>
                </c:pt>
                <c:pt idx="202">
                  <c:v>4.4800000000000004</c:v>
                </c:pt>
                <c:pt idx="203">
                  <c:v>4.5999999999999996</c:v>
                </c:pt>
                <c:pt idx="204">
                  <c:v>4.8</c:v>
                </c:pt>
                <c:pt idx="205">
                  <c:v>4.84</c:v>
                </c:pt>
                <c:pt idx="206">
                  <c:v>4.18</c:v>
                </c:pt>
                <c:pt idx="207">
                  <c:v>4.12</c:v>
                </c:pt>
                <c:pt idx="208">
                  <c:v>3.8</c:v>
                </c:pt>
                <c:pt idx="209">
                  <c:v>4.0199999999999996</c:v>
                </c:pt>
                <c:pt idx="210">
                  <c:v>3.9</c:v>
                </c:pt>
                <c:pt idx="211">
                  <c:v>4</c:v>
                </c:pt>
                <c:pt idx="212">
                  <c:v>3.6</c:v>
                </c:pt>
                <c:pt idx="213">
                  <c:v>4.0199999999999996</c:v>
                </c:pt>
                <c:pt idx="214">
                  <c:v>4.0999999999999996</c:v>
                </c:pt>
                <c:pt idx="215">
                  <c:v>4.5199999999999996</c:v>
                </c:pt>
                <c:pt idx="216">
                  <c:v>3.92</c:v>
                </c:pt>
                <c:pt idx="217">
                  <c:v>4.18</c:v>
                </c:pt>
                <c:pt idx="218">
                  <c:v>4.96</c:v>
                </c:pt>
                <c:pt idx="219">
                  <c:v>5.7</c:v>
                </c:pt>
                <c:pt idx="220">
                  <c:v>5.26</c:v>
                </c:pt>
                <c:pt idx="221">
                  <c:v>4.6399999999999997</c:v>
                </c:pt>
                <c:pt idx="222">
                  <c:v>4.5</c:v>
                </c:pt>
                <c:pt idx="223">
                  <c:v>5.56</c:v>
                </c:pt>
                <c:pt idx="224">
                  <c:v>5.6</c:v>
                </c:pt>
                <c:pt idx="225">
                  <c:v>5.24</c:v>
                </c:pt>
                <c:pt idx="226">
                  <c:v>4.7</c:v>
                </c:pt>
                <c:pt idx="227">
                  <c:v>4.46</c:v>
                </c:pt>
                <c:pt idx="228">
                  <c:v>4</c:v>
                </c:pt>
                <c:pt idx="229">
                  <c:v>4.04</c:v>
                </c:pt>
                <c:pt idx="230">
                  <c:v>4.4000000000000004</c:v>
                </c:pt>
                <c:pt idx="231">
                  <c:v>4.5999999999999996</c:v>
                </c:pt>
                <c:pt idx="232">
                  <c:v>4.34</c:v>
                </c:pt>
                <c:pt idx="233">
                  <c:v>4.5999999999999996</c:v>
                </c:pt>
                <c:pt idx="234">
                  <c:v>4.5</c:v>
                </c:pt>
                <c:pt idx="235">
                  <c:v>4.42</c:v>
                </c:pt>
                <c:pt idx="236">
                  <c:v>4.66</c:v>
                </c:pt>
                <c:pt idx="237">
                  <c:v>5.34</c:v>
                </c:pt>
                <c:pt idx="238">
                  <c:v>5.04</c:v>
                </c:pt>
                <c:pt idx="239">
                  <c:v>5.0599999999999996</c:v>
                </c:pt>
                <c:pt idx="240">
                  <c:v>4.4000000000000004</c:v>
                </c:pt>
                <c:pt idx="241">
                  <c:v>4.3600000000000003</c:v>
                </c:pt>
                <c:pt idx="242">
                  <c:v>5.2</c:v>
                </c:pt>
                <c:pt idx="243">
                  <c:v>5.88</c:v>
                </c:pt>
                <c:pt idx="244">
                  <c:v>5.16</c:v>
                </c:pt>
                <c:pt idx="245">
                  <c:v>5.0599999999999996</c:v>
                </c:pt>
                <c:pt idx="246">
                  <c:v>4.3</c:v>
                </c:pt>
                <c:pt idx="247">
                  <c:v>4.18</c:v>
                </c:pt>
                <c:pt idx="248">
                  <c:v>3.6</c:v>
                </c:pt>
                <c:pt idx="249">
                  <c:v>3.8</c:v>
                </c:pt>
                <c:pt idx="250">
                  <c:v>3.44</c:v>
                </c:pt>
                <c:pt idx="251">
                  <c:v>3.76</c:v>
                </c:pt>
                <c:pt idx="252">
                  <c:v>3.92</c:v>
                </c:pt>
                <c:pt idx="253">
                  <c:v>3.98</c:v>
                </c:pt>
                <c:pt idx="254">
                  <c:v>3.76</c:v>
                </c:pt>
                <c:pt idx="255">
                  <c:v>4.0999999999999996</c:v>
                </c:pt>
                <c:pt idx="256">
                  <c:v>4.08</c:v>
                </c:pt>
                <c:pt idx="257">
                  <c:v>4.3</c:v>
                </c:pt>
                <c:pt idx="258">
                  <c:v>3.86</c:v>
                </c:pt>
                <c:pt idx="259">
                  <c:v>4.16</c:v>
                </c:pt>
                <c:pt idx="260">
                  <c:v>3.86</c:v>
                </c:pt>
                <c:pt idx="261">
                  <c:v>3.76</c:v>
                </c:pt>
                <c:pt idx="262">
                  <c:v>3.26</c:v>
                </c:pt>
                <c:pt idx="263">
                  <c:v>3.32</c:v>
                </c:pt>
                <c:pt idx="264">
                  <c:v>2.9</c:v>
                </c:pt>
                <c:pt idx="265">
                  <c:v>3.52</c:v>
                </c:pt>
                <c:pt idx="266">
                  <c:v>3.14</c:v>
                </c:pt>
                <c:pt idx="267">
                  <c:v>3.18</c:v>
                </c:pt>
                <c:pt idx="268">
                  <c:v>2.9</c:v>
                </c:pt>
                <c:pt idx="269">
                  <c:v>3.3</c:v>
                </c:pt>
                <c:pt idx="270">
                  <c:v>3.04</c:v>
                </c:pt>
                <c:pt idx="271">
                  <c:v>3.38</c:v>
                </c:pt>
                <c:pt idx="272">
                  <c:v>2.8</c:v>
                </c:pt>
                <c:pt idx="273">
                  <c:v>2.74</c:v>
                </c:pt>
                <c:pt idx="274">
                  <c:v>2.54</c:v>
                </c:pt>
                <c:pt idx="275">
                  <c:v>2.65</c:v>
                </c:pt>
                <c:pt idx="276">
                  <c:v>2.54</c:v>
                </c:pt>
                <c:pt idx="277">
                  <c:v>2.82</c:v>
                </c:pt>
                <c:pt idx="278">
                  <c:v>2.42</c:v>
                </c:pt>
                <c:pt idx="279">
                  <c:v>2.54</c:v>
                </c:pt>
                <c:pt idx="280">
                  <c:v>3.48</c:v>
                </c:pt>
                <c:pt idx="281">
                  <c:v>4.1399999999999997</c:v>
                </c:pt>
                <c:pt idx="282">
                  <c:v>3.2</c:v>
                </c:pt>
                <c:pt idx="283">
                  <c:v>2.9630000000000001</c:v>
                </c:pt>
                <c:pt idx="284">
                  <c:v>2.7</c:v>
                </c:pt>
                <c:pt idx="285">
                  <c:v>2.68</c:v>
                </c:pt>
                <c:pt idx="286">
                  <c:v>2.5</c:v>
                </c:pt>
                <c:pt idx="287">
                  <c:v>2.8</c:v>
                </c:pt>
                <c:pt idx="288">
                  <c:v>2.42</c:v>
                </c:pt>
                <c:pt idx="289">
                  <c:v>2.66</c:v>
                </c:pt>
                <c:pt idx="290">
                  <c:v>2.2799999999999998</c:v>
                </c:pt>
                <c:pt idx="291">
                  <c:v>2.38</c:v>
                </c:pt>
                <c:pt idx="292">
                  <c:v>2.2000000000000002</c:v>
                </c:pt>
                <c:pt idx="293">
                  <c:v>2.4</c:v>
                </c:pt>
                <c:pt idx="294">
                  <c:v>2.14</c:v>
                </c:pt>
                <c:pt idx="295">
                  <c:v>2.2999999999999998</c:v>
                </c:pt>
                <c:pt idx="296">
                  <c:v>2.04</c:v>
                </c:pt>
                <c:pt idx="297">
                  <c:v>2.2000000000000002</c:v>
                </c:pt>
                <c:pt idx="298">
                  <c:v>2</c:v>
                </c:pt>
                <c:pt idx="299">
                  <c:v>2.2799999999999998</c:v>
                </c:pt>
                <c:pt idx="300">
                  <c:v>1.96</c:v>
                </c:pt>
                <c:pt idx="301">
                  <c:v>2.08</c:v>
                </c:pt>
                <c:pt idx="302">
                  <c:v>2.12</c:v>
                </c:pt>
                <c:pt idx="303">
                  <c:v>2.82</c:v>
                </c:pt>
                <c:pt idx="304">
                  <c:v>2.02</c:v>
                </c:pt>
                <c:pt idx="305">
                  <c:v>2.04</c:v>
                </c:pt>
                <c:pt idx="306">
                  <c:v>1.84</c:v>
                </c:pt>
                <c:pt idx="307">
                  <c:v>2</c:v>
                </c:pt>
                <c:pt idx="308">
                  <c:v>1.84</c:v>
                </c:pt>
                <c:pt idx="309">
                  <c:v>2.04</c:v>
                </c:pt>
                <c:pt idx="310">
                  <c:v>1.76</c:v>
                </c:pt>
                <c:pt idx="311">
                  <c:v>1.94</c:v>
                </c:pt>
                <c:pt idx="312">
                  <c:v>1.7</c:v>
                </c:pt>
                <c:pt idx="313">
                  <c:v>1.94</c:v>
                </c:pt>
                <c:pt idx="314">
                  <c:v>1.78</c:v>
                </c:pt>
                <c:pt idx="315">
                  <c:v>1.9</c:v>
                </c:pt>
                <c:pt idx="316">
                  <c:v>1.64</c:v>
                </c:pt>
                <c:pt idx="317">
                  <c:v>1.94</c:v>
                </c:pt>
                <c:pt idx="318">
                  <c:v>1.56</c:v>
                </c:pt>
                <c:pt idx="319">
                  <c:v>1.8</c:v>
                </c:pt>
                <c:pt idx="320">
                  <c:v>1.6</c:v>
                </c:pt>
                <c:pt idx="321">
                  <c:v>1.88</c:v>
                </c:pt>
                <c:pt idx="322">
                  <c:v>1.62</c:v>
                </c:pt>
                <c:pt idx="323">
                  <c:v>1.86</c:v>
                </c:pt>
                <c:pt idx="324">
                  <c:v>1.66</c:v>
                </c:pt>
                <c:pt idx="325">
                  <c:v>1.98</c:v>
                </c:pt>
                <c:pt idx="326">
                  <c:v>1.64</c:v>
                </c:pt>
                <c:pt idx="327">
                  <c:v>1.94</c:v>
                </c:pt>
                <c:pt idx="328">
                  <c:v>1.54</c:v>
                </c:pt>
                <c:pt idx="329">
                  <c:v>1.8</c:v>
                </c:pt>
                <c:pt idx="330">
                  <c:v>1.4</c:v>
                </c:pt>
                <c:pt idx="331">
                  <c:v>1.82</c:v>
                </c:pt>
                <c:pt idx="332">
                  <c:v>1.54</c:v>
                </c:pt>
                <c:pt idx="333">
                  <c:v>1.72</c:v>
                </c:pt>
                <c:pt idx="334">
                  <c:v>1.32</c:v>
                </c:pt>
                <c:pt idx="335">
                  <c:v>2.2799999999999998</c:v>
                </c:pt>
                <c:pt idx="336">
                  <c:v>1.8</c:v>
                </c:pt>
                <c:pt idx="337">
                  <c:v>1.74</c:v>
                </c:pt>
                <c:pt idx="338">
                  <c:v>1.42</c:v>
                </c:pt>
                <c:pt idx="339">
                  <c:v>1.64</c:v>
                </c:pt>
                <c:pt idx="340">
                  <c:v>1.36</c:v>
                </c:pt>
                <c:pt idx="341">
                  <c:v>1.56</c:v>
                </c:pt>
                <c:pt idx="342">
                  <c:v>1.34</c:v>
                </c:pt>
                <c:pt idx="343">
                  <c:v>1.6</c:v>
                </c:pt>
                <c:pt idx="344">
                  <c:v>1.4</c:v>
                </c:pt>
                <c:pt idx="345">
                  <c:v>1.74</c:v>
                </c:pt>
                <c:pt idx="346">
                  <c:v>1.64</c:v>
                </c:pt>
                <c:pt idx="347">
                  <c:v>1.64</c:v>
                </c:pt>
                <c:pt idx="348">
                  <c:v>1.32</c:v>
                </c:pt>
                <c:pt idx="349">
                  <c:v>1.44</c:v>
                </c:pt>
                <c:pt idx="350">
                  <c:v>1.24</c:v>
                </c:pt>
                <c:pt idx="351">
                  <c:v>1.36</c:v>
                </c:pt>
                <c:pt idx="352">
                  <c:v>1.2</c:v>
                </c:pt>
                <c:pt idx="353">
                  <c:v>1.34</c:v>
                </c:pt>
                <c:pt idx="354">
                  <c:v>1.1599999999999999</c:v>
                </c:pt>
                <c:pt idx="355">
                  <c:v>1.32</c:v>
                </c:pt>
                <c:pt idx="356">
                  <c:v>1.1200000000000001</c:v>
                </c:pt>
                <c:pt idx="357">
                  <c:v>1.32</c:v>
                </c:pt>
                <c:pt idx="358">
                  <c:v>1.1000000000000001</c:v>
                </c:pt>
                <c:pt idx="359">
                  <c:v>1.28</c:v>
                </c:pt>
                <c:pt idx="360">
                  <c:v>1.04</c:v>
                </c:pt>
                <c:pt idx="361">
                  <c:v>1.28</c:v>
                </c:pt>
                <c:pt idx="362">
                  <c:v>1.06</c:v>
                </c:pt>
                <c:pt idx="363">
                  <c:v>1.3</c:v>
                </c:pt>
                <c:pt idx="364">
                  <c:v>1.46</c:v>
                </c:pt>
                <c:pt idx="365">
                  <c:v>1.64</c:v>
                </c:pt>
                <c:pt idx="366">
                  <c:v>1.24</c:v>
                </c:pt>
                <c:pt idx="367">
                  <c:v>1.38</c:v>
                </c:pt>
                <c:pt idx="368">
                  <c:v>1.1200000000000001</c:v>
                </c:pt>
                <c:pt idx="369">
                  <c:v>1.32</c:v>
                </c:pt>
                <c:pt idx="370">
                  <c:v>1.08</c:v>
                </c:pt>
                <c:pt idx="371">
                  <c:v>1.32</c:v>
                </c:pt>
                <c:pt idx="372">
                  <c:v>1.06</c:v>
                </c:pt>
                <c:pt idx="373">
                  <c:v>1.36</c:v>
                </c:pt>
                <c:pt idx="374">
                  <c:v>1.2</c:v>
                </c:pt>
                <c:pt idx="375">
                  <c:v>1.42</c:v>
                </c:pt>
                <c:pt idx="376">
                  <c:v>1.1399999999999999</c:v>
                </c:pt>
                <c:pt idx="377">
                  <c:v>1.28</c:v>
                </c:pt>
                <c:pt idx="378">
                  <c:v>1.06</c:v>
                </c:pt>
                <c:pt idx="379">
                  <c:v>2.2400000000000002</c:v>
                </c:pt>
                <c:pt idx="380">
                  <c:v>1</c:v>
                </c:pt>
                <c:pt idx="381">
                  <c:v>1.2</c:v>
                </c:pt>
                <c:pt idx="382">
                  <c:v>0.94</c:v>
                </c:pt>
                <c:pt idx="383">
                  <c:v>1.1599999999999999</c:v>
                </c:pt>
                <c:pt idx="384">
                  <c:v>0.94</c:v>
                </c:pt>
                <c:pt idx="385">
                  <c:v>1.1599999999999999</c:v>
                </c:pt>
                <c:pt idx="386">
                  <c:v>0.96</c:v>
                </c:pt>
                <c:pt idx="387">
                  <c:v>1.2</c:v>
                </c:pt>
                <c:pt idx="388">
                  <c:v>1</c:v>
                </c:pt>
                <c:pt idx="389">
                  <c:v>1.3</c:v>
                </c:pt>
                <c:pt idx="390">
                  <c:v>1</c:v>
                </c:pt>
                <c:pt idx="391">
                  <c:v>1.18</c:v>
                </c:pt>
                <c:pt idx="392">
                  <c:v>0.94</c:v>
                </c:pt>
                <c:pt idx="393">
                  <c:v>1.18</c:v>
                </c:pt>
                <c:pt idx="394">
                  <c:v>0.94</c:v>
                </c:pt>
                <c:pt idx="395">
                  <c:v>1.18</c:v>
                </c:pt>
                <c:pt idx="396">
                  <c:v>0.9</c:v>
                </c:pt>
                <c:pt idx="397">
                  <c:v>1.1399999999999999</c:v>
                </c:pt>
                <c:pt idx="398">
                  <c:v>0.88</c:v>
                </c:pt>
                <c:pt idx="399">
                  <c:v>1.08</c:v>
                </c:pt>
                <c:pt idx="400">
                  <c:v>0.84</c:v>
                </c:pt>
                <c:pt idx="401">
                  <c:v>1.1000000000000001</c:v>
                </c:pt>
                <c:pt idx="402">
                  <c:v>0.9</c:v>
                </c:pt>
                <c:pt idx="403">
                  <c:v>1.1200000000000001</c:v>
                </c:pt>
                <c:pt idx="404">
                  <c:v>0.84</c:v>
                </c:pt>
                <c:pt idx="405">
                  <c:v>1.06</c:v>
                </c:pt>
                <c:pt idx="406">
                  <c:v>0.8</c:v>
                </c:pt>
                <c:pt idx="407">
                  <c:v>1.02</c:v>
                </c:pt>
                <c:pt idx="408">
                  <c:v>0.78</c:v>
                </c:pt>
                <c:pt idx="409">
                  <c:v>1.1200000000000001</c:v>
                </c:pt>
                <c:pt idx="410">
                  <c:v>0.72</c:v>
                </c:pt>
                <c:pt idx="411">
                  <c:v>1</c:v>
                </c:pt>
                <c:pt idx="412">
                  <c:v>0.74</c:v>
                </c:pt>
                <c:pt idx="413">
                  <c:v>1.04</c:v>
                </c:pt>
                <c:pt idx="414">
                  <c:v>0.74</c:v>
                </c:pt>
                <c:pt idx="415">
                  <c:v>1.08</c:v>
                </c:pt>
                <c:pt idx="416">
                  <c:v>0.82</c:v>
                </c:pt>
                <c:pt idx="417">
                  <c:v>1.1599999999999999</c:v>
                </c:pt>
                <c:pt idx="418">
                  <c:v>0.8</c:v>
                </c:pt>
                <c:pt idx="419">
                  <c:v>1.1399999999999999</c:v>
                </c:pt>
                <c:pt idx="420">
                  <c:v>0.96</c:v>
                </c:pt>
                <c:pt idx="421">
                  <c:v>1.36</c:v>
                </c:pt>
                <c:pt idx="422">
                  <c:v>1.1200000000000001</c:v>
                </c:pt>
                <c:pt idx="423">
                  <c:v>1.32</c:v>
                </c:pt>
                <c:pt idx="424">
                  <c:v>1.1599999999999999</c:v>
                </c:pt>
                <c:pt idx="425">
                  <c:v>1.34</c:v>
                </c:pt>
                <c:pt idx="426">
                  <c:v>1.1399999999999999</c:v>
                </c:pt>
                <c:pt idx="427">
                  <c:v>1.34</c:v>
                </c:pt>
                <c:pt idx="428">
                  <c:v>1.18</c:v>
                </c:pt>
                <c:pt idx="429">
                  <c:v>1.34</c:v>
                </c:pt>
                <c:pt idx="430">
                  <c:v>1.26</c:v>
                </c:pt>
                <c:pt idx="431">
                  <c:v>1.26</c:v>
                </c:pt>
                <c:pt idx="432">
                  <c:v>1.24</c:v>
                </c:pt>
                <c:pt idx="433">
                  <c:v>1.2</c:v>
                </c:pt>
                <c:pt idx="434">
                  <c:v>1.22</c:v>
                </c:pt>
                <c:pt idx="435">
                  <c:v>1.24</c:v>
                </c:pt>
                <c:pt idx="436">
                  <c:v>1.22</c:v>
                </c:pt>
                <c:pt idx="437">
                  <c:v>1.24</c:v>
                </c:pt>
                <c:pt idx="438">
                  <c:v>1.22</c:v>
                </c:pt>
                <c:pt idx="439">
                  <c:v>1.72</c:v>
                </c:pt>
                <c:pt idx="440">
                  <c:v>1.3</c:v>
                </c:pt>
                <c:pt idx="441">
                  <c:v>1.44</c:v>
                </c:pt>
                <c:pt idx="442">
                  <c:v>1.26</c:v>
                </c:pt>
                <c:pt idx="443">
                  <c:v>1.54</c:v>
                </c:pt>
                <c:pt idx="444">
                  <c:v>1.2</c:v>
                </c:pt>
                <c:pt idx="445">
                  <c:v>1.46</c:v>
                </c:pt>
                <c:pt idx="446">
                  <c:v>1.2</c:v>
                </c:pt>
                <c:pt idx="447">
                  <c:v>0.9</c:v>
                </c:pt>
                <c:pt idx="448">
                  <c:v>0.9</c:v>
                </c:pt>
                <c:pt idx="449">
                  <c:v>0.9</c:v>
                </c:pt>
                <c:pt idx="450">
                  <c:v>1.02</c:v>
                </c:pt>
                <c:pt idx="451">
                  <c:v>1.1399999999999999</c:v>
                </c:pt>
                <c:pt idx="452">
                  <c:v>1.1599999999999999</c:v>
                </c:pt>
                <c:pt idx="453">
                  <c:v>1.02</c:v>
                </c:pt>
                <c:pt idx="454">
                  <c:v>1</c:v>
                </c:pt>
                <c:pt idx="455">
                  <c:v>1.2</c:v>
                </c:pt>
                <c:pt idx="456">
                  <c:v>1.02</c:v>
                </c:pt>
                <c:pt idx="457">
                  <c:v>0.98</c:v>
                </c:pt>
                <c:pt idx="458">
                  <c:v>0.96</c:v>
                </c:pt>
                <c:pt idx="459">
                  <c:v>0.96</c:v>
                </c:pt>
                <c:pt idx="460">
                  <c:v>0.98</c:v>
                </c:pt>
                <c:pt idx="461">
                  <c:v>1.62</c:v>
                </c:pt>
                <c:pt idx="462">
                  <c:v>1.4</c:v>
                </c:pt>
                <c:pt idx="463">
                  <c:v>1.72</c:v>
                </c:pt>
                <c:pt idx="464">
                  <c:v>1.4</c:v>
                </c:pt>
                <c:pt idx="465">
                  <c:v>1.32</c:v>
                </c:pt>
                <c:pt idx="466">
                  <c:v>1.26</c:v>
                </c:pt>
                <c:pt idx="467">
                  <c:v>1.22</c:v>
                </c:pt>
                <c:pt idx="468">
                  <c:v>1.22</c:v>
                </c:pt>
                <c:pt idx="469">
                  <c:v>1.56</c:v>
                </c:pt>
                <c:pt idx="470">
                  <c:v>1.24</c:v>
                </c:pt>
                <c:pt idx="471">
                  <c:v>1.46</c:v>
                </c:pt>
                <c:pt idx="472">
                  <c:v>1.1599999999999999</c:v>
                </c:pt>
                <c:pt idx="473">
                  <c:v>1.62</c:v>
                </c:pt>
                <c:pt idx="474">
                  <c:v>1.1000000000000001</c:v>
                </c:pt>
                <c:pt idx="475">
                  <c:v>1.18</c:v>
                </c:pt>
                <c:pt idx="476">
                  <c:v>1.2</c:v>
                </c:pt>
                <c:pt idx="477">
                  <c:v>1.52</c:v>
                </c:pt>
                <c:pt idx="478">
                  <c:v>1.26</c:v>
                </c:pt>
                <c:pt idx="479">
                  <c:v>1.62</c:v>
                </c:pt>
                <c:pt idx="480">
                  <c:v>1.34</c:v>
                </c:pt>
                <c:pt idx="481">
                  <c:v>1.62</c:v>
                </c:pt>
                <c:pt idx="482">
                  <c:v>1.32</c:v>
                </c:pt>
                <c:pt idx="483">
                  <c:v>1.56</c:v>
                </c:pt>
                <c:pt idx="484">
                  <c:v>1.64</c:v>
                </c:pt>
                <c:pt idx="485">
                  <c:v>2.16</c:v>
                </c:pt>
                <c:pt idx="486">
                  <c:v>1.94</c:v>
                </c:pt>
                <c:pt idx="487">
                  <c:v>2.1</c:v>
                </c:pt>
                <c:pt idx="488">
                  <c:v>2.04</c:v>
                </c:pt>
                <c:pt idx="489">
                  <c:v>2.2999999999999998</c:v>
                </c:pt>
                <c:pt idx="490">
                  <c:v>1.88</c:v>
                </c:pt>
                <c:pt idx="491">
                  <c:v>2.12</c:v>
                </c:pt>
                <c:pt idx="492">
                  <c:v>1.68</c:v>
                </c:pt>
                <c:pt idx="493">
                  <c:v>1.9</c:v>
                </c:pt>
                <c:pt idx="494">
                  <c:v>1.4</c:v>
                </c:pt>
                <c:pt idx="495">
                  <c:v>1.76</c:v>
                </c:pt>
                <c:pt idx="496">
                  <c:v>1.38</c:v>
                </c:pt>
                <c:pt idx="497">
                  <c:v>1.44</c:v>
                </c:pt>
                <c:pt idx="498">
                  <c:v>1.28</c:v>
                </c:pt>
                <c:pt idx="499">
                  <c:v>1.68</c:v>
                </c:pt>
                <c:pt idx="500">
                  <c:v>1.28</c:v>
                </c:pt>
                <c:pt idx="501">
                  <c:v>1.72</c:v>
                </c:pt>
                <c:pt idx="502">
                  <c:v>1.34</c:v>
                </c:pt>
                <c:pt idx="503">
                  <c:v>1.18</c:v>
                </c:pt>
                <c:pt idx="504">
                  <c:v>1.1399999999999999</c:v>
                </c:pt>
                <c:pt idx="505">
                  <c:v>1.1399999999999999</c:v>
                </c:pt>
                <c:pt idx="506">
                  <c:v>1.1399999999999999</c:v>
                </c:pt>
                <c:pt idx="507">
                  <c:v>1.1000000000000001</c:v>
                </c:pt>
                <c:pt idx="508">
                  <c:v>1.1000000000000001</c:v>
                </c:pt>
                <c:pt idx="509">
                  <c:v>1.3</c:v>
                </c:pt>
                <c:pt idx="510">
                  <c:v>1.1399999999999999</c:v>
                </c:pt>
                <c:pt idx="511">
                  <c:v>1.44</c:v>
                </c:pt>
                <c:pt idx="512">
                  <c:v>1.22</c:v>
                </c:pt>
                <c:pt idx="513">
                  <c:v>1.46</c:v>
                </c:pt>
                <c:pt idx="514">
                  <c:v>1.22</c:v>
                </c:pt>
                <c:pt idx="515">
                  <c:v>1.46</c:v>
                </c:pt>
                <c:pt idx="516">
                  <c:v>1.22</c:v>
                </c:pt>
                <c:pt idx="517">
                  <c:v>1.44</c:v>
                </c:pt>
                <c:pt idx="518">
                  <c:v>1.24</c:v>
                </c:pt>
                <c:pt idx="519">
                  <c:v>1.32</c:v>
                </c:pt>
                <c:pt idx="520">
                  <c:v>1.1599999999999999</c:v>
                </c:pt>
                <c:pt idx="521">
                  <c:v>1.18</c:v>
                </c:pt>
                <c:pt idx="522">
                  <c:v>1.1000000000000001</c:v>
                </c:pt>
                <c:pt idx="523">
                  <c:v>1.3</c:v>
                </c:pt>
                <c:pt idx="524">
                  <c:v>1.18</c:v>
                </c:pt>
                <c:pt idx="525">
                  <c:v>1.34</c:v>
                </c:pt>
                <c:pt idx="526">
                  <c:v>1.2</c:v>
                </c:pt>
                <c:pt idx="527">
                  <c:v>1.36</c:v>
                </c:pt>
                <c:pt idx="528">
                  <c:v>1</c:v>
                </c:pt>
                <c:pt idx="529">
                  <c:v>1.28</c:v>
                </c:pt>
                <c:pt idx="530">
                  <c:v>0.96</c:v>
                </c:pt>
                <c:pt idx="531">
                  <c:v>1.3</c:v>
                </c:pt>
                <c:pt idx="532">
                  <c:v>0.98</c:v>
                </c:pt>
                <c:pt idx="533">
                  <c:v>1.34</c:v>
                </c:pt>
                <c:pt idx="534">
                  <c:v>1.04</c:v>
                </c:pt>
                <c:pt idx="535">
                  <c:v>1.34</c:v>
                </c:pt>
                <c:pt idx="536">
                  <c:v>1.22</c:v>
                </c:pt>
                <c:pt idx="537">
                  <c:v>1.76</c:v>
                </c:pt>
                <c:pt idx="538">
                  <c:v>1.26</c:v>
                </c:pt>
                <c:pt idx="539">
                  <c:v>1.48</c:v>
                </c:pt>
                <c:pt idx="540">
                  <c:v>1.1000000000000001</c:v>
                </c:pt>
                <c:pt idx="541">
                  <c:v>1.48</c:v>
                </c:pt>
                <c:pt idx="542">
                  <c:v>1.1000000000000001</c:v>
                </c:pt>
                <c:pt idx="543">
                  <c:v>1.44</c:v>
                </c:pt>
                <c:pt idx="544">
                  <c:v>0.98</c:v>
                </c:pt>
                <c:pt idx="545">
                  <c:v>1.3</c:v>
                </c:pt>
                <c:pt idx="546">
                  <c:v>0.94</c:v>
                </c:pt>
                <c:pt idx="547">
                  <c:v>1.26</c:v>
                </c:pt>
                <c:pt idx="548">
                  <c:v>0.94</c:v>
                </c:pt>
                <c:pt idx="549">
                  <c:v>1.28</c:v>
                </c:pt>
                <c:pt idx="550">
                  <c:v>0.84</c:v>
                </c:pt>
                <c:pt idx="551">
                  <c:v>1.28</c:v>
                </c:pt>
                <c:pt idx="552">
                  <c:v>0.86</c:v>
                </c:pt>
                <c:pt idx="553">
                  <c:v>1.26</c:v>
                </c:pt>
                <c:pt idx="554">
                  <c:v>0.83</c:v>
                </c:pt>
                <c:pt idx="555">
                  <c:v>1.54</c:v>
                </c:pt>
                <c:pt idx="556">
                  <c:v>1.1399999999999999</c:v>
                </c:pt>
                <c:pt idx="557">
                  <c:v>1.64</c:v>
                </c:pt>
                <c:pt idx="558">
                  <c:v>1.1200000000000001</c:v>
                </c:pt>
                <c:pt idx="559">
                  <c:v>1.7</c:v>
                </c:pt>
                <c:pt idx="560">
                  <c:v>1.74</c:v>
                </c:pt>
                <c:pt idx="561">
                  <c:v>2.1</c:v>
                </c:pt>
                <c:pt idx="562">
                  <c:v>1.42</c:v>
                </c:pt>
                <c:pt idx="563">
                  <c:v>1.66</c:v>
                </c:pt>
                <c:pt idx="564">
                  <c:v>1.1000000000000001</c:v>
                </c:pt>
                <c:pt idx="565">
                  <c:v>1.44</c:v>
                </c:pt>
                <c:pt idx="566">
                  <c:v>1.02</c:v>
                </c:pt>
                <c:pt idx="567">
                  <c:v>1.36</c:v>
                </c:pt>
                <c:pt idx="568">
                  <c:v>0.96</c:v>
                </c:pt>
                <c:pt idx="569">
                  <c:v>1.1399999999999999</c:v>
                </c:pt>
                <c:pt idx="570">
                  <c:v>0.84</c:v>
                </c:pt>
                <c:pt idx="571">
                  <c:v>1.2</c:v>
                </c:pt>
                <c:pt idx="572">
                  <c:v>0.92</c:v>
                </c:pt>
                <c:pt idx="573">
                  <c:v>1.2</c:v>
                </c:pt>
                <c:pt idx="574">
                  <c:v>1.06</c:v>
                </c:pt>
                <c:pt idx="575">
                  <c:v>1.44</c:v>
                </c:pt>
                <c:pt idx="576">
                  <c:v>1.24</c:v>
                </c:pt>
                <c:pt idx="577">
                  <c:v>1.56</c:v>
                </c:pt>
                <c:pt idx="578">
                  <c:v>1.1000000000000001</c:v>
                </c:pt>
                <c:pt idx="579">
                  <c:v>1.72</c:v>
                </c:pt>
                <c:pt idx="580">
                  <c:v>1.68</c:v>
                </c:pt>
                <c:pt idx="581">
                  <c:v>2.08</c:v>
                </c:pt>
                <c:pt idx="582">
                  <c:v>1.66</c:v>
                </c:pt>
                <c:pt idx="583">
                  <c:v>1.18</c:v>
                </c:pt>
                <c:pt idx="584">
                  <c:v>2.06</c:v>
                </c:pt>
                <c:pt idx="585">
                  <c:v>2.35</c:v>
                </c:pt>
                <c:pt idx="586">
                  <c:v>2</c:v>
                </c:pt>
                <c:pt idx="587">
                  <c:v>1.98</c:v>
                </c:pt>
                <c:pt idx="588">
                  <c:v>1.44</c:v>
                </c:pt>
                <c:pt idx="589">
                  <c:v>1.64</c:v>
                </c:pt>
                <c:pt idx="590">
                  <c:v>1.32</c:v>
                </c:pt>
                <c:pt idx="591">
                  <c:v>2</c:v>
                </c:pt>
                <c:pt idx="592">
                  <c:v>2.06</c:v>
                </c:pt>
                <c:pt idx="593">
                  <c:v>1.88</c:v>
                </c:pt>
                <c:pt idx="594">
                  <c:v>1.66</c:v>
                </c:pt>
                <c:pt idx="595">
                  <c:v>1.66</c:v>
                </c:pt>
                <c:pt idx="596">
                  <c:v>2</c:v>
                </c:pt>
                <c:pt idx="597">
                  <c:v>2.1</c:v>
                </c:pt>
                <c:pt idx="598">
                  <c:v>1.66</c:v>
                </c:pt>
                <c:pt idx="599">
                  <c:v>1.7</c:v>
                </c:pt>
                <c:pt idx="600">
                  <c:v>1.2</c:v>
                </c:pt>
                <c:pt idx="601">
                  <c:v>1.46</c:v>
                </c:pt>
                <c:pt idx="602">
                  <c:v>1.08</c:v>
                </c:pt>
                <c:pt idx="603">
                  <c:v>1.32</c:v>
                </c:pt>
                <c:pt idx="604">
                  <c:v>0.94</c:v>
                </c:pt>
                <c:pt idx="605">
                  <c:v>0.84</c:v>
                </c:pt>
                <c:pt idx="606">
                  <c:v>0.8</c:v>
                </c:pt>
                <c:pt idx="607">
                  <c:v>0.86</c:v>
                </c:pt>
                <c:pt idx="608">
                  <c:v>1.1599999999999999</c:v>
                </c:pt>
                <c:pt idx="609">
                  <c:v>2.08</c:v>
                </c:pt>
                <c:pt idx="610">
                  <c:v>1.76</c:v>
                </c:pt>
                <c:pt idx="611">
                  <c:v>1.78</c:v>
                </c:pt>
                <c:pt idx="612">
                  <c:v>1.64</c:v>
                </c:pt>
                <c:pt idx="613">
                  <c:v>1.98</c:v>
                </c:pt>
                <c:pt idx="614">
                  <c:v>1.96</c:v>
                </c:pt>
                <c:pt idx="615">
                  <c:v>1.88</c:v>
                </c:pt>
                <c:pt idx="616">
                  <c:v>1.46</c:v>
                </c:pt>
                <c:pt idx="617">
                  <c:v>1.76</c:v>
                </c:pt>
                <c:pt idx="618">
                  <c:v>1.4</c:v>
                </c:pt>
                <c:pt idx="619">
                  <c:v>1.92</c:v>
                </c:pt>
                <c:pt idx="620">
                  <c:v>1.42</c:v>
                </c:pt>
                <c:pt idx="621">
                  <c:v>1.78</c:v>
                </c:pt>
                <c:pt idx="622">
                  <c:v>1.48</c:v>
                </c:pt>
                <c:pt idx="623">
                  <c:v>1.86</c:v>
                </c:pt>
                <c:pt idx="624">
                  <c:v>1.46</c:v>
                </c:pt>
                <c:pt idx="625">
                  <c:v>1.8</c:v>
                </c:pt>
                <c:pt idx="626">
                  <c:v>1.34</c:v>
                </c:pt>
                <c:pt idx="627">
                  <c:v>1.64</c:v>
                </c:pt>
                <c:pt idx="628">
                  <c:v>1.18</c:v>
                </c:pt>
                <c:pt idx="629">
                  <c:v>1.42</c:v>
                </c:pt>
                <c:pt idx="630">
                  <c:v>1.2</c:v>
                </c:pt>
                <c:pt idx="631">
                  <c:v>1.46</c:v>
                </c:pt>
                <c:pt idx="632">
                  <c:v>1.18</c:v>
                </c:pt>
                <c:pt idx="633">
                  <c:v>1.38</c:v>
                </c:pt>
                <c:pt idx="634">
                  <c:v>1.2</c:v>
                </c:pt>
                <c:pt idx="635">
                  <c:v>1.7</c:v>
                </c:pt>
                <c:pt idx="636">
                  <c:v>1.4</c:v>
                </c:pt>
                <c:pt idx="637">
                  <c:v>1.66</c:v>
                </c:pt>
                <c:pt idx="638">
                  <c:v>1.96</c:v>
                </c:pt>
                <c:pt idx="639">
                  <c:v>2.38</c:v>
                </c:pt>
                <c:pt idx="640">
                  <c:v>2.5</c:v>
                </c:pt>
                <c:pt idx="641">
                  <c:v>2.46</c:v>
                </c:pt>
                <c:pt idx="642">
                  <c:v>2.04</c:v>
                </c:pt>
                <c:pt idx="643">
                  <c:v>2.34</c:v>
                </c:pt>
                <c:pt idx="644">
                  <c:v>2.2400000000000002</c:v>
                </c:pt>
                <c:pt idx="645">
                  <c:v>2.5</c:v>
                </c:pt>
                <c:pt idx="646">
                  <c:v>2.12</c:v>
                </c:pt>
                <c:pt idx="647">
                  <c:v>2.06</c:v>
                </c:pt>
                <c:pt idx="648">
                  <c:v>1.7</c:v>
                </c:pt>
                <c:pt idx="649">
                  <c:v>2.06</c:v>
                </c:pt>
                <c:pt idx="650">
                  <c:v>1.64</c:v>
                </c:pt>
                <c:pt idx="651">
                  <c:v>2</c:v>
                </c:pt>
                <c:pt idx="652">
                  <c:v>1.8</c:v>
                </c:pt>
                <c:pt idx="653">
                  <c:v>1.98</c:v>
                </c:pt>
                <c:pt idx="654">
                  <c:v>1.8</c:v>
                </c:pt>
                <c:pt idx="655">
                  <c:v>2.06</c:v>
                </c:pt>
                <c:pt idx="656">
                  <c:v>1.72</c:v>
                </c:pt>
                <c:pt idx="657">
                  <c:v>2.06</c:v>
                </c:pt>
                <c:pt idx="658">
                  <c:v>1.54</c:v>
                </c:pt>
                <c:pt idx="659">
                  <c:v>1.7</c:v>
                </c:pt>
                <c:pt idx="660">
                  <c:v>1.34</c:v>
                </c:pt>
                <c:pt idx="661">
                  <c:v>1.7</c:v>
                </c:pt>
                <c:pt idx="662">
                  <c:v>1.34</c:v>
                </c:pt>
                <c:pt idx="663">
                  <c:v>1.64</c:v>
                </c:pt>
                <c:pt idx="664">
                  <c:v>1.38</c:v>
                </c:pt>
                <c:pt idx="665">
                  <c:v>1.92</c:v>
                </c:pt>
                <c:pt idx="666">
                  <c:v>1.72</c:v>
                </c:pt>
                <c:pt idx="667">
                  <c:v>2.06</c:v>
                </c:pt>
                <c:pt idx="668">
                  <c:v>1.92</c:v>
                </c:pt>
                <c:pt idx="669">
                  <c:v>2.38</c:v>
                </c:pt>
                <c:pt idx="670">
                  <c:v>2.42</c:v>
                </c:pt>
                <c:pt idx="671">
                  <c:v>2.9</c:v>
                </c:pt>
                <c:pt idx="672">
                  <c:v>2.48</c:v>
                </c:pt>
                <c:pt idx="673">
                  <c:v>2.54</c:v>
                </c:pt>
                <c:pt idx="674">
                  <c:v>2.2200000000000002</c:v>
                </c:pt>
                <c:pt idx="675">
                  <c:v>2.84</c:v>
                </c:pt>
                <c:pt idx="676">
                  <c:v>2.68</c:v>
                </c:pt>
                <c:pt idx="677">
                  <c:v>2.52</c:v>
                </c:pt>
                <c:pt idx="678">
                  <c:v>2.12</c:v>
                </c:pt>
                <c:pt idx="679">
                  <c:v>2.56</c:v>
                </c:pt>
                <c:pt idx="680">
                  <c:v>2.66</c:v>
                </c:pt>
                <c:pt idx="681">
                  <c:v>3.06</c:v>
                </c:pt>
                <c:pt idx="682">
                  <c:v>2.65</c:v>
                </c:pt>
                <c:pt idx="683">
                  <c:v>2.52</c:v>
                </c:pt>
                <c:pt idx="684">
                  <c:v>2.2000000000000002</c:v>
                </c:pt>
                <c:pt idx="685">
                  <c:v>2.2400000000000002</c:v>
                </c:pt>
                <c:pt idx="686">
                  <c:v>2</c:v>
                </c:pt>
                <c:pt idx="687">
                  <c:v>2.08</c:v>
                </c:pt>
                <c:pt idx="688">
                  <c:v>1.86</c:v>
                </c:pt>
                <c:pt idx="689">
                  <c:v>1.96</c:v>
                </c:pt>
                <c:pt idx="690">
                  <c:v>1.72</c:v>
                </c:pt>
                <c:pt idx="691">
                  <c:v>2</c:v>
                </c:pt>
                <c:pt idx="692">
                  <c:v>1.68</c:v>
                </c:pt>
                <c:pt idx="693">
                  <c:v>2</c:v>
                </c:pt>
                <c:pt idx="694">
                  <c:v>1.9</c:v>
                </c:pt>
                <c:pt idx="695">
                  <c:v>2.34</c:v>
                </c:pt>
                <c:pt idx="696">
                  <c:v>2.74</c:v>
                </c:pt>
                <c:pt idx="697">
                  <c:v>2.8</c:v>
                </c:pt>
                <c:pt idx="698">
                  <c:v>2.42</c:v>
                </c:pt>
                <c:pt idx="699">
                  <c:v>2.42</c:v>
                </c:pt>
                <c:pt idx="700">
                  <c:v>2.2400000000000002</c:v>
                </c:pt>
                <c:pt idx="701">
                  <c:v>2.79</c:v>
                </c:pt>
                <c:pt idx="702">
                  <c:v>2.34</c:v>
                </c:pt>
                <c:pt idx="703">
                  <c:v>2.3199999999999998</c:v>
                </c:pt>
                <c:pt idx="704">
                  <c:v>2.08</c:v>
                </c:pt>
                <c:pt idx="705">
                  <c:v>3.4</c:v>
                </c:pt>
                <c:pt idx="706">
                  <c:v>3.06</c:v>
                </c:pt>
                <c:pt idx="707">
                  <c:v>2.88</c:v>
                </c:pt>
                <c:pt idx="708">
                  <c:v>2.46</c:v>
                </c:pt>
                <c:pt idx="709">
                  <c:v>2.52</c:v>
                </c:pt>
                <c:pt idx="710">
                  <c:v>2.1800000000000002</c:v>
                </c:pt>
                <c:pt idx="711">
                  <c:v>2.2799999999999998</c:v>
                </c:pt>
                <c:pt idx="712">
                  <c:v>2.04</c:v>
                </c:pt>
                <c:pt idx="713">
                  <c:v>2.2200000000000002</c:v>
                </c:pt>
                <c:pt idx="714">
                  <c:v>1.96</c:v>
                </c:pt>
                <c:pt idx="715">
                  <c:v>2.08</c:v>
                </c:pt>
                <c:pt idx="716">
                  <c:v>1.9</c:v>
                </c:pt>
                <c:pt idx="717">
                  <c:v>2.04</c:v>
                </c:pt>
                <c:pt idx="718">
                  <c:v>1.82</c:v>
                </c:pt>
                <c:pt idx="719">
                  <c:v>2.02</c:v>
                </c:pt>
                <c:pt idx="720">
                  <c:v>1.76</c:v>
                </c:pt>
                <c:pt idx="721">
                  <c:v>2.14</c:v>
                </c:pt>
                <c:pt idx="722">
                  <c:v>2.46</c:v>
                </c:pt>
                <c:pt idx="723">
                  <c:v>2.08</c:v>
                </c:pt>
                <c:pt idx="724">
                  <c:v>1.72</c:v>
                </c:pt>
                <c:pt idx="725">
                  <c:v>1.9</c:v>
                </c:pt>
                <c:pt idx="726">
                  <c:v>1.62</c:v>
                </c:pt>
                <c:pt idx="727">
                  <c:v>1.82</c:v>
                </c:pt>
                <c:pt idx="728">
                  <c:v>1.48</c:v>
                </c:pt>
                <c:pt idx="729">
                  <c:v>1.74</c:v>
                </c:pt>
                <c:pt idx="730">
                  <c:v>1.42</c:v>
                </c:pt>
                <c:pt idx="731">
                  <c:v>1.74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1C1E-4AE8-AE17-4D1680D3438A}"/>
            </c:ext>
          </c:extLst>
        </c:ser>
        <c:ser>
          <c:idx val="15"/>
          <c:order val="1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DATOS!$AJ$3:$AJ$734</c:f>
              <c:numCache>
                <c:formatCode>0.00</c:formatCode>
                <c:ptCount val="732"/>
                <c:pt idx="0">
                  <c:v>1.36</c:v>
                </c:pt>
                <c:pt idx="1">
                  <c:v>1.7</c:v>
                </c:pt>
                <c:pt idx="2">
                  <c:v>1.32</c:v>
                </c:pt>
                <c:pt idx="3">
                  <c:v>1.64</c:v>
                </c:pt>
                <c:pt idx="4">
                  <c:v>1.28</c:v>
                </c:pt>
                <c:pt idx="5">
                  <c:v>1.64</c:v>
                </c:pt>
                <c:pt idx="6">
                  <c:v>1.22</c:v>
                </c:pt>
                <c:pt idx="7">
                  <c:v>1.64</c:v>
                </c:pt>
                <c:pt idx="8">
                  <c:v>1.2</c:v>
                </c:pt>
                <c:pt idx="9">
                  <c:v>1.46</c:v>
                </c:pt>
                <c:pt idx="10">
                  <c:v>1.1399999999999999</c:v>
                </c:pt>
                <c:pt idx="11">
                  <c:v>1.48</c:v>
                </c:pt>
                <c:pt idx="12">
                  <c:v>1.1000000000000001</c:v>
                </c:pt>
                <c:pt idx="13">
                  <c:v>1.28</c:v>
                </c:pt>
                <c:pt idx="14">
                  <c:v>1.1000000000000001</c:v>
                </c:pt>
                <c:pt idx="15">
                  <c:v>1.28</c:v>
                </c:pt>
                <c:pt idx="16">
                  <c:v>1.06</c:v>
                </c:pt>
                <c:pt idx="17">
                  <c:v>1.1200000000000001</c:v>
                </c:pt>
                <c:pt idx="18">
                  <c:v>1</c:v>
                </c:pt>
                <c:pt idx="19">
                  <c:v>1.2</c:v>
                </c:pt>
                <c:pt idx="20">
                  <c:v>0.96</c:v>
                </c:pt>
                <c:pt idx="21">
                  <c:v>1.28</c:v>
                </c:pt>
                <c:pt idx="22">
                  <c:v>0.96</c:v>
                </c:pt>
                <c:pt idx="23">
                  <c:v>1.28</c:v>
                </c:pt>
                <c:pt idx="24">
                  <c:v>0.96</c:v>
                </c:pt>
                <c:pt idx="25">
                  <c:v>1.3</c:v>
                </c:pt>
                <c:pt idx="26">
                  <c:v>0.92</c:v>
                </c:pt>
                <c:pt idx="27">
                  <c:v>1.32</c:v>
                </c:pt>
                <c:pt idx="28">
                  <c:v>1.44</c:v>
                </c:pt>
                <c:pt idx="29">
                  <c:v>1.88</c:v>
                </c:pt>
                <c:pt idx="30">
                  <c:v>1.34</c:v>
                </c:pt>
                <c:pt idx="31">
                  <c:v>1.7</c:v>
                </c:pt>
                <c:pt idx="32">
                  <c:v>1.34</c:v>
                </c:pt>
                <c:pt idx="33">
                  <c:v>1.72</c:v>
                </c:pt>
                <c:pt idx="34">
                  <c:v>1.9</c:v>
                </c:pt>
                <c:pt idx="35">
                  <c:v>2.08</c:v>
                </c:pt>
                <c:pt idx="36">
                  <c:v>1.8</c:v>
                </c:pt>
                <c:pt idx="37">
                  <c:v>1.96</c:v>
                </c:pt>
                <c:pt idx="38">
                  <c:v>1.52</c:v>
                </c:pt>
                <c:pt idx="39">
                  <c:v>1.7</c:v>
                </c:pt>
                <c:pt idx="40">
                  <c:v>1.28</c:v>
                </c:pt>
                <c:pt idx="41">
                  <c:v>1.56</c:v>
                </c:pt>
                <c:pt idx="42">
                  <c:v>1.1599999999999999</c:v>
                </c:pt>
                <c:pt idx="43">
                  <c:v>1.62</c:v>
                </c:pt>
                <c:pt idx="44">
                  <c:v>1.1200000000000001</c:v>
                </c:pt>
                <c:pt idx="45">
                  <c:v>1.6</c:v>
                </c:pt>
                <c:pt idx="46">
                  <c:v>1.1200000000000001</c:v>
                </c:pt>
                <c:pt idx="47">
                  <c:v>1.8</c:v>
                </c:pt>
                <c:pt idx="48">
                  <c:v>1.92</c:v>
                </c:pt>
                <c:pt idx="49">
                  <c:v>2.1800000000000002</c:v>
                </c:pt>
                <c:pt idx="50">
                  <c:v>1.64</c:v>
                </c:pt>
                <c:pt idx="51">
                  <c:v>1.72</c:v>
                </c:pt>
                <c:pt idx="52">
                  <c:v>1.32</c:v>
                </c:pt>
                <c:pt idx="53">
                  <c:v>1.7</c:v>
                </c:pt>
                <c:pt idx="54">
                  <c:v>1.22</c:v>
                </c:pt>
                <c:pt idx="55">
                  <c:v>1.64</c:v>
                </c:pt>
                <c:pt idx="56">
                  <c:v>1.1599999999999999</c:v>
                </c:pt>
                <c:pt idx="57">
                  <c:v>1.54</c:v>
                </c:pt>
                <c:pt idx="58">
                  <c:v>1.1000000000000001</c:v>
                </c:pt>
                <c:pt idx="59">
                  <c:v>1.48</c:v>
                </c:pt>
                <c:pt idx="60">
                  <c:v>1.04</c:v>
                </c:pt>
                <c:pt idx="61">
                  <c:v>1.04</c:v>
                </c:pt>
                <c:pt idx="62">
                  <c:v>1.04</c:v>
                </c:pt>
                <c:pt idx="63">
                  <c:v>1.64</c:v>
                </c:pt>
                <c:pt idx="64">
                  <c:v>1.34</c:v>
                </c:pt>
                <c:pt idx="65">
                  <c:v>2.02</c:v>
                </c:pt>
                <c:pt idx="66">
                  <c:v>1.86</c:v>
                </c:pt>
                <c:pt idx="67">
                  <c:v>2.02</c:v>
                </c:pt>
                <c:pt idx="68">
                  <c:v>1.62</c:v>
                </c:pt>
                <c:pt idx="69">
                  <c:v>2.2000000000000002</c:v>
                </c:pt>
                <c:pt idx="70">
                  <c:v>2.12</c:v>
                </c:pt>
                <c:pt idx="71">
                  <c:v>2.72</c:v>
                </c:pt>
                <c:pt idx="72">
                  <c:v>2.48</c:v>
                </c:pt>
                <c:pt idx="73">
                  <c:v>2.84</c:v>
                </c:pt>
                <c:pt idx="74">
                  <c:v>2.1</c:v>
                </c:pt>
                <c:pt idx="75">
                  <c:v>2.5</c:v>
                </c:pt>
                <c:pt idx="76">
                  <c:v>2.16</c:v>
                </c:pt>
                <c:pt idx="77">
                  <c:v>2.66</c:v>
                </c:pt>
                <c:pt idx="78">
                  <c:v>2.48</c:v>
                </c:pt>
                <c:pt idx="79">
                  <c:v>3.36</c:v>
                </c:pt>
                <c:pt idx="80">
                  <c:v>3.62</c:v>
                </c:pt>
                <c:pt idx="81">
                  <c:v>4</c:v>
                </c:pt>
                <c:pt idx="82">
                  <c:v>3.5</c:v>
                </c:pt>
                <c:pt idx="83">
                  <c:v>3.76</c:v>
                </c:pt>
                <c:pt idx="84">
                  <c:v>3.24</c:v>
                </c:pt>
                <c:pt idx="85">
                  <c:v>3.38</c:v>
                </c:pt>
                <c:pt idx="86">
                  <c:v>3.3</c:v>
                </c:pt>
                <c:pt idx="87">
                  <c:v>3.72</c:v>
                </c:pt>
                <c:pt idx="88">
                  <c:v>3.3</c:v>
                </c:pt>
                <c:pt idx="89">
                  <c:v>3.5</c:v>
                </c:pt>
                <c:pt idx="90">
                  <c:v>3.2</c:v>
                </c:pt>
                <c:pt idx="91">
                  <c:v>3.28</c:v>
                </c:pt>
                <c:pt idx="92">
                  <c:v>3.26</c:v>
                </c:pt>
                <c:pt idx="93">
                  <c:v>3.46</c:v>
                </c:pt>
                <c:pt idx="94">
                  <c:v>3.3</c:v>
                </c:pt>
                <c:pt idx="95">
                  <c:v>3.78</c:v>
                </c:pt>
                <c:pt idx="96">
                  <c:v>3.26</c:v>
                </c:pt>
                <c:pt idx="97">
                  <c:v>3.7</c:v>
                </c:pt>
                <c:pt idx="98">
                  <c:v>3.62</c:v>
                </c:pt>
                <c:pt idx="99">
                  <c:v>3.7</c:v>
                </c:pt>
                <c:pt idx="100">
                  <c:v>3.36</c:v>
                </c:pt>
                <c:pt idx="101">
                  <c:v>3.58</c:v>
                </c:pt>
                <c:pt idx="102">
                  <c:v>2.94</c:v>
                </c:pt>
                <c:pt idx="103">
                  <c:v>3.12</c:v>
                </c:pt>
                <c:pt idx="104">
                  <c:v>3.14</c:v>
                </c:pt>
                <c:pt idx="105">
                  <c:v>3.38</c:v>
                </c:pt>
                <c:pt idx="106">
                  <c:v>3.26</c:v>
                </c:pt>
                <c:pt idx="107">
                  <c:v>3.38</c:v>
                </c:pt>
                <c:pt idx="108">
                  <c:v>2.8</c:v>
                </c:pt>
                <c:pt idx="109">
                  <c:v>3</c:v>
                </c:pt>
                <c:pt idx="110">
                  <c:v>2.7</c:v>
                </c:pt>
                <c:pt idx="111">
                  <c:v>2.94</c:v>
                </c:pt>
                <c:pt idx="112">
                  <c:v>2.94</c:v>
                </c:pt>
                <c:pt idx="113">
                  <c:v>2.2999999999999998</c:v>
                </c:pt>
                <c:pt idx="114">
                  <c:v>2.9</c:v>
                </c:pt>
                <c:pt idx="115">
                  <c:v>3.26</c:v>
                </c:pt>
                <c:pt idx="116">
                  <c:v>2.9</c:v>
                </c:pt>
                <c:pt idx="117">
                  <c:v>3</c:v>
                </c:pt>
                <c:pt idx="118">
                  <c:v>2.72</c:v>
                </c:pt>
                <c:pt idx="119">
                  <c:v>2.4900000000000002</c:v>
                </c:pt>
                <c:pt idx="120">
                  <c:v>2.36</c:v>
                </c:pt>
                <c:pt idx="121">
                  <c:v>2.7</c:v>
                </c:pt>
                <c:pt idx="122">
                  <c:v>2.4</c:v>
                </c:pt>
                <c:pt idx="123">
                  <c:v>2.7</c:v>
                </c:pt>
                <c:pt idx="124">
                  <c:v>2.9</c:v>
                </c:pt>
                <c:pt idx="125">
                  <c:v>3.06</c:v>
                </c:pt>
                <c:pt idx="126">
                  <c:v>3</c:v>
                </c:pt>
                <c:pt idx="127">
                  <c:v>3.02</c:v>
                </c:pt>
                <c:pt idx="128">
                  <c:v>2.36</c:v>
                </c:pt>
                <c:pt idx="129">
                  <c:v>2.8</c:v>
                </c:pt>
                <c:pt idx="130">
                  <c:v>2.74</c:v>
                </c:pt>
                <c:pt idx="131">
                  <c:v>2.92</c:v>
                </c:pt>
                <c:pt idx="132">
                  <c:v>2.74</c:v>
                </c:pt>
                <c:pt idx="133">
                  <c:v>2.92</c:v>
                </c:pt>
                <c:pt idx="134">
                  <c:v>2.82</c:v>
                </c:pt>
                <c:pt idx="135">
                  <c:v>3</c:v>
                </c:pt>
                <c:pt idx="136">
                  <c:v>2.74</c:v>
                </c:pt>
                <c:pt idx="137">
                  <c:v>2.36</c:v>
                </c:pt>
                <c:pt idx="138">
                  <c:v>2.16</c:v>
                </c:pt>
                <c:pt idx="139">
                  <c:v>2.16</c:v>
                </c:pt>
                <c:pt idx="140">
                  <c:v>1.8</c:v>
                </c:pt>
                <c:pt idx="141">
                  <c:v>1.9</c:v>
                </c:pt>
                <c:pt idx="142">
                  <c:v>1.52</c:v>
                </c:pt>
                <c:pt idx="143">
                  <c:v>2.08</c:v>
                </c:pt>
                <c:pt idx="144">
                  <c:v>1.92</c:v>
                </c:pt>
                <c:pt idx="145">
                  <c:v>2.1800000000000002</c:v>
                </c:pt>
                <c:pt idx="146">
                  <c:v>2.4</c:v>
                </c:pt>
                <c:pt idx="147">
                  <c:v>2.58</c:v>
                </c:pt>
                <c:pt idx="148">
                  <c:v>2.4</c:v>
                </c:pt>
                <c:pt idx="149">
                  <c:v>3.4</c:v>
                </c:pt>
                <c:pt idx="150">
                  <c:v>3.44</c:v>
                </c:pt>
                <c:pt idx="151">
                  <c:v>3.24</c:v>
                </c:pt>
                <c:pt idx="152">
                  <c:v>2.74</c:v>
                </c:pt>
                <c:pt idx="153">
                  <c:v>2.94</c:v>
                </c:pt>
                <c:pt idx="154">
                  <c:v>2.72</c:v>
                </c:pt>
                <c:pt idx="155">
                  <c:v>3.18</c:v>
                </c:pt>
                <c:pt idx="156">
                  <c:v>3.14</c:v>
                </c:pt>
                <c:pt idx="157">
                  <c:v>3.72</c:v>
                </c:pt>
                <c:pt idx="158">
                  <c:v>3.72</c:v>
                </c:pt>
                <c:pt idx="159">
                  <c:v>3.84</c:v>
                </c:pt>
                <c:pt idx="160">
                  <c:v>3.7</c:v>
                </c:pt>
                <c:pt idx="161">
                  <c:v>4.9800000000000004</c:v>
                </c:pt>
                <c:pt idx="162">
                  <c:v>5.52</c:v>
                </c:pt>
                <c:pt idx="163">
                  <c:v>5.0599999999999996</c:v>
                </c:pt>
                <c:pt idx="164">
                  <c:v>4.4000000000000004</c:v>
                </c:pt>
                <c:pt idx="165">
                  <c:v>4.16</c:v>
                </c:pt>
                <c:pt idx="166">
                  <c:v>3.8</c:v>
                </c:pt>
                <c:pt idx="167">
                  <c:v>3.84</c:v>
                </c:pt>
                <c:pt idx="168">
                  <c:v>3.56</c:v>
                </c:pt>
                <c:pt idx="169">
                  <c:v>4</c:v>
                </c:pt>
                <c:pt idx="170">
                  <c:v>3.56</c:v>
                </c:pt>
                <c:pt idx="171">
                  <c:v>3.6</c:v>
                </c:pt>
                <c:pt idx="172">
                  <c:v>3.38</c:v>
                </c:pt>
                <c:pt idx="173">
                  <c:v>3.54</c:v>
                </c:pt>
                <c:pt idx="174">
                  <c:v>3.26</c:v>
                </c:pt>
                <c:pt idx="175">
                  <c:v>3.34</c:v>
                </c:pt>
                <c:pt idx="176">
                  <c:v>2.6</c:v>
                </c:pt>
                <c:pt idx="177">
                  <c:v>2.92</c:v>
                </c:pt>
                <c:pt idx="178">
                  <c:v>2.46</c:v>
                </c:pt>
                <c:pt idx="179">
                  <c:v>2.82</c:v>
                </c:pt>
                <c:pt idx="180">
                  <c:v>2.4300000000000002</c:v>
                </c:pt>
                <c:pt idx="181">
                  <c:v>2.74</c:v>
                </c:pt>
                <c:pt idx="182">
                  <c:v>2.46</c:v>
                </c:pt>
                <c:pt idx="183">
                  <c:v>2.96</c:v>
                </c:pt>
                <c:pt idx="184">
                  <c:v>2.48</c:v>
                </c:pt>
                <c:pt idx="185">
                  <c:v>2.96</c:v>
                </c:pt>
                <c:pt idx="186">
                  <c:v>2.76</c:v>
                </c:pt>
                <c:pt idx="187">
                  <c:v>3.14</c:v>
                </c:pt>
                <c:pt idx="188">
                  <c:v>2.8</c:v>
                </c:pt>
                <c:pt idx="189">
                  <c:v>3.06</c:v>
                </c:pt>
                <c:pt idx="190">
                  <c:v>2.7</c:v>
                </c:pt>
                <c:pt idx="191">
                  <c:v>3.04</c:v>
                </c:pt>
                <c:pt idx="192">
                  <c:v>2.42</c:v>
                </c:pt>
                <c:pt idx="193">
                  <c:v>2.76</c:v>
                </c:pt>
                <c:pt idx="194">
                  <c:v>2.04</c:v>
                </c:pt>
                <c:pt idx="195">
                  <c:v>2.1</c:v>
                </c:pt>
                <c:pt idx="196">
                  <c:v>1.84</c:v>
                </c:pt>
                <c:pt idx="197">
                  <c:v>2.2999999999999998</c:v>
                </c:pt>
                <c:pt idx="198">
                  <c:v>2.16</c:v>
                </c:pt>
                <c:pt idx="199">
                  <c:v>2.78</c:v>
                </c:pt>
                <c:pt idx="200">
                  <c:v>2.16</c:v>
                </c:pt>
                <c:pt idx="201">
                  <c:v>2.92</c:v>
                </c:pt>
                <c:pt idx="202">
                  <c:v>2.02</c:v>
                </c:pt>
                <c:pt idx="203">
                  <c:v>2.34</c:v>
                </c:pt>
                <c:pt idx="204">
                  <c:v>2.1</c:v>
                </c:pt>
                <c:pt idx="205">
                  <c:v>2.3199999999999998</c:v>
                </c:pt>
                <c:pt idx="206">
                  <c:v>1.74</c:v>
                </c:pt>
                <c:pt idx="207">
                  <c:v>2.12</c:v>
                </c:pt>
                <c:pt idx="208">
                  <c:v>1.86</c:v>
                </c:pt>
                <c:pt idx="209">
                  <c:v>2.1</c:v>
                </c:pt>
                <c:pt idx="210">
                  <c:v>2.06</c:v>
                </c:pt>
                <c:pt idx="211">
                  <c:v>2.2599999999999998</c:v>
                </c:pt>
                <c:pt idx="212">
                  <c:v>1.72</c:v>
                </c:pt>
                <c:pt idx="213">
                  <c:v>2.12</c:v>
                </c:pt>
                <c:pt idx="214">
                  <c:v>1.7</c:v>
                </c:pt>
                <c:pt idx="215">
                  <c:v>2.2000000000000002</c:v>
                </c:pt>
                <c:pt idx="216">
                  <c:v>2.1</c:v>
                </c:pt>
                <c:pt idx="217">
                  <c:v>3.3</c:v>
                </c:pt>
                <c:pt idx="218">
                  <c:v>3.1</c:v>
                </c:pt>
                <c:pt idx="219">
                  <c:v>3.52</c:v>
                </c:pt>
                <c:pt idx="220">
                  <c:v>3.84</c:v>
                </c:pt>
                <c:pt idx="221">
                  <c:v>4.0599999999999996</c:v>
                </c:pt>
                <c:pt idx="222">
                  <c:v>4</c:v>
                </c:pt>
                <c:pt idx="223">
                  <c:v>3.96</c:v>
                </c:pt>
                <c:pt idx="224">
                  <c:v>3.14</c:v>
                </c:pt>
                <c:pt idx="225">
                  <c:v>3.8</c:v>
                </c:pt>
                <c:pt idx="226">
                  <c:v>4.1399999999999997</c:v>
                </c:pt>
                <c:pt idx="227">
                  <c:v>4.18</c:v>
                </c:pt>
                <c:pt idx="228">
                  <c:v>3.62</c:v>
                </c:pt>
                <c:pt idx="229">
                  <c:v>3.66</c:v>
                </c:pt>
                <c:pt idx="230">
                  <c:v>3.02</c:v>
                </c:pt>
                <c:pt idx="231">
                  <c:v>3.4</c:v>
                </c:pt>
                <c:pt idx="232">
                  <c:v>2.98</c:v>
                </c:pt>
                <c:pt idx="233">
                  <c:v>3.38</c:v>
                </c:pt>
                <c:pt idx="234">
                  <c:v>3</c:v>
                </c:pt>
                <c:pt idx="235">
                  <c:v>3.66</c:v>
                </c:pt>
                <c:pt idx="236">
                  <c:v>3.6</c:v>
                </c:pt>
                <c:pt idx="237">
                  <c:v>3.68</c:v>
                </c:pt>
                <c:pt idx="238">
                  <c:v>3.14</c:v>
                </c:pt>
                <c:pt idx="239">
                  <c:v>3.38</c:v>
                </c:pt>
                <c:pt idx="240">
                  <c:v>3</c:v>
                </c:pt>
                <c:pt idx="241">
                  <c:v>3.3</c:v>
                </c:pt>
                <c:pt idx="242">
                  <c:v>2.9</c:v>
                </c:pt>
                <c:pt idx="243">
                  <c:v>3.1</c:v>
                </c:pt>
                <c:pt idx="244">
                  <c:v>3.38</c:v>
                </c:pt>
                <c:pt idx="245">
                  <c:v>3.24</c:v>
                </c:pt>
                <c:pt idx="246">
                  <c:v>3.54</c:v>
                </c:pt>
                <c:pt idx="247">
                  <c:v>3.8</c:v>
                </c:pt>
                <c:pt idx="248">
                  <c:v>3.24</c:v>
                </c:pt>
                <c:pt idx="249">
                  <c:v>3.3</c:v>
                </c:pt>
                <c:pt idx="250">
                  <c:v>2.82</c:v>
                </c:pt>
                <c:pt idx="251">
                  <c:v>3.54</c:v>
                </c:pt>
                <c:pt idx="252">
                  <c:v>3.9</c:v>
                </c:pt>
                <c:pt idx="253">
                  <c:v>3.68</c:v>
                </c:pt>
                <c:pt idx="254">
                  <c:v>3.28</c:v>
                </c:pt>
                <c:pt idx="255">
                  <c:v>3.6</c:v>
                </c:pt>
                <c:pt idx="256">
                  <c:v>3.38</c:v>
                </c:pt>
                <c:pt idx="257">
                  <c:v>3.54</c:v>
                </c:pt>
                <c:pt idx="258">
                  <c:v>3.24</c:v>
                </c:pt>
                <c:pt idx="259">
                  <c:v>3.72</c:v>
                </c:pt>
                <c:pt idx="260">
                  <c:v>3.4</c:v>
                </c:pt>
                <c:pt idx="261">
                  <c:v>3.74</c:v>
                </c:pt>
                <c:pt idx="262">
                  <c:v>3.16</c:v>
                </c:pt>
                <c:pt idx="263">
                  <c:v>3.38</c:v>
                </c:pt>
                <c:pt idx="264">
                  <c:v>3.06</c:v>
                </c:pt>
                <c:pt idx="265">
                  <c:v>3.4</c:v>
                </c:pt>
                <c:pt idx="266">
                  <c:v>3.5</c:v>
                </c:pt>
                <c:pt idx="267">
                  <c:v>3.06</c:v>
                </c:pt>
                <c:pt idx="268">
                  <c:v>2.68</c:v>
                </c:pt>
                <c:pt idx="269">
                  <c:v>3.02</c:v>
                </c:pt>
                <c:pt idx="270">
                  <c:v>3.6</c:v>
                </c:pt>
                <c:pt idx="271">
                  <c:v>3.58</c:v>
                </c:pt>
                <c:pt idx="272">
                  <c:v>4.5599999999999996</c:v>
                </c:pt>
                <c:pt idx="273">
                  <c:v>4.46</c:v>
                </c:pt>
                <c:pt idx="274">
                  <c:v>3.57</c:v>
                </c:pt>
                <c:pt idx="275">
                  <c:v>3.8</c:v>
                </c:pt>
                <c:pt idx="276">
                  <c:v>3.3</c:v>
                </c:pt>
                <c:pt idx="277">
                  <c:v>3.6</c:v>
                </c:pt>
                <c:pt idx="278">
                  <c:v>3.04</c:v>
                </c:pt>
                <c:pt idx="279">
                  <c:v>3.24</c:v>
                </c:pt>
                <c:pt idx="280">
                  <c:v>2.8</c:v>
                </c:pt>
                <c:pt idx="281">
                  <c:v>2.82</c:v>
                </c:pt>
                <c:pt idx="282">
                  <c:v>2.74</c:v>
                </c:pt>
                <c:pt idx="283">
                  <c:v>4.4000000000000004</c:v>
                </c:pt>
                <c:pt idx="284">
                  <c:v>4.24</c:v>
                </c:pt>
                <c:pt idx="285">
                  <c:v>3.9</c:v>
                </c:pt>
                <c:pt idx="286">
                  <c:v>3.9</c:v>
                </c:pt>
                <c:pt idx="287">
                  <c:v>4.2</c:v>
                </c:pt>
                <c:pt idx="288">
                  <c:v>4</c:v>
                </c:pt>
                <c:pt idx="289">
                  <c:v>4.0999999999999996</c:v>
                </c:pt>
                <c:pt idx="290">
                  <c:v>3.5</c:v>
                </c:pt>
                <c:pt idx="291">
                  <c:v>3.76</c:v>
                </c:pt>
                <c:pt idx="292">
                  <c:v>3.1</c:v>
                </c:pt>
                <c:pt idx="293">
                  <c:v>3.38</c:v>
                </c:pt>
                <c:pt idx="294">
                  <c:v>3.24</c:v>
                </c:pt>
                <c:pt idx="295">
                  <c:v>3.26</c:v>
                </c:pt>
                <c:pt idx="296">
                  <c:v>3.1</c:v>
                </c:pt>
                <c:pt idx="297">
                  <c:v>3.3</c:v>
                </c:pt>
                <c:pt idx="298">
                  <c:v>2.9</c:v>
                </c:pt>
                <c:pt idx="299">
                  <c:v>3.44</c:v>
                </c:pt>
                <c:pt idx="300">
                  <c:v>3.1</c:v>
                </c:pt>
                <c:pt idx="301">
                  <c:v>3.26</c:v>
                </c:pt>
                <c:pt idx="302">
                  <c:v>3.1</c:v>
                </c:pt>
                <c:pt idx="303">
                  <c:v>4</c:v>
                </c:pt>
                <c:pt idx="304">
                  <c:v>3.62</c:v>
                </c:pt>
                <c:pt idx="305">
                  <c:v>3.84</c:v>
                </c:pt>
                <c:pt idx="306">
                  <c:v>3.42</c:v>
                </c:pt>
                <c:pt idx="307">
                  <c:v>3.5</c:v>
                </c:pt>
                <c:pt idx="308">
                  <c:v>3.06</c:v>
                </c:pt>
                <c:pt idx="309">
                  <c:v>2.94</c:v>
                </c:pt>
                <c:pt idx="310">
                  <c:v>2.74</c:v>
                </c:pt>
                <c:pt idx="311">
                  <c:v>2.74</c:v>
                </c:pt>
                <c:pt idx="312">
                  <c:v>2.9</c:v>
                </c:pt>
                <c:pt idx="313">
                  <c:v>3.52</c:v>
                </c:pt>
                <c:pt idx="314">
                  <c:v>2.8</c:v>
                </c:pt>
                <c:pt idx="315">
                  <c:v>3.14</c:v>
                </c:pt>
                <c:pt idx="316">
                  <c:v>2.66</c:v>
                </c:pt>
                <c:pt idx="317">
                  <c:v>2.94</c:v>
                </c:pt>
                <c:pt idx="318">
                  <c:v>2.44</c:v>
                </c:pt>
                <c:pt idx="319">
                  <c:v>2.66</c:v>
                </c:pt>
                <c:pt idx="320">
                  <c:v>2.2799999999999998</c:v>
                </c:pt>
                <c:pt idx="321">
                  <c:v>2.48</c:v>
                </c:pt>
                <c:pt idx="322">
                  <c:v>2.1800000000000002</c:v>
                </c:pt>
                <c:pt idx="323">
                  <c:v>2.6</c:v>
                </c:pt>
                <c:pt idx="324">
                  <c:v>2.14</c:v>
                </c:pt>
                <c:pt idx="325">
                  <c:v>2.2000000000000002</c:v>
                </c:pt>
                <c:pt idx="326">
                  <c:v>2</c:v>
                </c:pt>
                <c:pt idx="327">
                  <c:v>2.52</c:v>
                </c:pt>
                <c:pt idx="328">
                  <c:v>2.2400000000000002</c:v>
                </c:pt>
                <c:pt idx="329">
                  <c:v>2.3199999999999998</c:v>
                </c:pt>
                <c:pt idx="330">
                  <c:v>1.95</c:v>
                </c:pt>
                <c:pt idx="331">
                  <c:v>2.2200000000000002</c:v>
                </c:pt>
                <c:pt idx="332">
                  <c:v>2.02</c:v>
                </c:pt>
                <c:pt idx="333">
                  <c:v>2.74</c:v>
                </c:pt>
                <c:pt idx="334">
                  <c:v>2.14</c:v>
                </c:pt>
                <c:pt idx="335">
                  <c:v>2.2999999999999998</c:v>
                </c:pt>
                <c:pt idx="336">
                  <c:v>1.94</c:v>
                </c:pt>
                <c:pt idx="337">
                  <c:v>2</c:v>
                </c:pt>
                <c:pt idx="338">
                  <c:v>1.78</c:v>
                </c:pt>
                <c:pt idx="339">
                  <c:v>2.41</c:v>
                </c:pt>
                <c:pt idx="340">
                  <c:v>1.92</c:v>
                </c:pt>
                <c:pt idx="341">
                  <c:v>2.2000000000000002</c:v>
                </c:pt>
                <c:pt idx="342">
                  <c:v>1.76</c:v>
                </c:pt>
                <c:pt idx="343">
                  <c:v>1.86</c:v>
                </c:pt>
                <c:pt idx="344">
                  <c:v>2</c:v>
                </c:pt>
                <c:pt idx="345">
                  <c:v>2.4</c:v>
                </c:pt>
                <c:pt idx="346">
                  <c:v>1.98</c:v>
                </c:pt>
                <c:pt idx="347">
                  <c:v>1.86</c:v>
                </c:pt>
                <c:pt idx="348">
                  <c:v>1.62</c:v>
                </c:pt>
                <c:pt idx="349">
                  <c:v>1.76</c:v>
                </c:pt>
                <c:pt idx="350">
                  <c:v>1.44</c:v>
                </c:pt>
                <c:pt idx="351">
                  <c:v>1.72</c:v>
                </c:pt>
                <c:pt idx="352">
                  <c:v>1.36</c:v>
                </c:pt>
                <c:pt idx="353">
                  <c:v>1.72</c:v>
                </c:pt>
                <c:pt idx="354">
                  <c:v>1.4</c:v>
                </c:pt>
                <c:pt idx="355">
                  <c:v>1.64</c:v>
                </c:pt>
                <c:pt idx="356">
                  <c:v>1.3</c:v>
                </c:pt>
                <c:pt idx="357">
                  <c:v>1.64</c:v>
                </c:pt>
                <c:pt idx="358">
                  <c:v>1.26</c:v>
                </c:pt>
                <c:pt idx="359">
                  <c:v>1.98</c:v>
                </c:pt>
                <c:pt idx="360">
                  <c:v>1.5</c:v>
                </c:pt>
                <c:pt idx="361">
                  <c:v>1.6</c:v>
                </c:pt>
                <c:pt idx="362">
                  <c:v>1.34</c:v>
                </c:pt>
                <c:pt idx="363">
                  <c:v>1.6</c:v>
                </c:pt>
                <c:pt idx="364">
                  <c:v>1.32</c:v>
                </c:pt>
                <c:pt idx="365">
                  <c:v>1.6</c:v>
                </c:pt>
                <c:pt idx="366">
                  <c:v>1.36</c:v>
                </c:pt>
                <c:pt idx="367">
                  <c:v>1.9</c:v>
                </c:pt>
                <c:pt idx="368">
                  <c:v>1.66</c:v>
                </c:pt>
                <c:pt idx="369">
                  <c:v>1.9</c:v>
                </c:pt>
                <c:pt idx="370">
                  <c:v>1.36</c:v>
                </c:pt>
                <c:pt idx="371">
                  <c:v>1.82</c:v>
                </c:pt>
                <c:pt idx="372">
                  <c:v>2.2999999999999998</c:v>
                </c:pt>
                <c:pt idx="373">
                  <c:v>1.56</c:v>
                </c:pt>
                <c:pt idx="374">
                  <c:v>1.3</c:v>
                </c:pt>
                <c:pt idx="375">
                  <c:v>1.82</c:v>
                </c:pt>
                <c:pt idx="376">
                  <c:v>1.48</c:v>
                </c:pt>
                <c:pt idx="377">
                  <c:v>1.66</c:v>
                </c:pt>
                <c:pt idx="378">
                  <c:v>1.26</c:v>
                </c:pt>
                <c:pt idx="379">
                  <c:v>1.6</c:v>
                </c:pt>
                <c:pt idx="380">
                  <c:v>1.2</c:v>
                </c:pt>
                <c:pt idx="381">
                  <c:v>1.44</c:v>
                </c:pt>
                <c:pt idx="382">
                  <c:v>1.34</c:v>
                </c:pt>
                <c:pt idx="383">
                  <c:v>2.12</c:v>
                </c:pt>
                <c:pt idx="384">
                  <c:v>1.56</c:v>
                </c:pt>
                <c:pt idx="385">
                  <c:v>1.72</c:v>
                </c:pt>
                <c:pt idx="386">
                  <c:v>1.32</c:v>
                </c:pt>
                <c:pt idx="387">
                  <c:v>1.62</c:v>
                </c:pt>
                <c:pt idx="388">
                  <c:v>1.32</c:v>
                </c:pt>
                <c:pt idx="389">
                  <c:v>2.2799999999999998</c:v>
                </c:pt>
                <c:pt idx="390">
                  <c:v>1.66</c:v>
                </c:pt>
                <c:pt idx="391">
                  <c:v>2.2000000000000002</c:v>
                </c:pt>
                <c:pt idx="392">
                  <c:v>1.46</c:v>
                </c:pt>
                <c:pt idx="393">
                  <c:v>1.86</c:v>
                </c:pt>
                <c:pt idx="394">
                  <c:v>1.34</c:v>
                </c:pt>
                <c:pt idx="395">
                  <c:v>1.8</c:v>
                </c:pt>
                <c:pt idx="396">
                  <c:v>1.48</c:v>
                </c:pt>
                <c:pt idx="397">
                  <c:v>2</c:v>
                </c:pt>
                <c:pt idx="398">
                  <c:v>1.68</c:v>
                </c:pt>
                <c:pt idx="399">
                  <c:v>2.02</c:v>
                </c:pt>
                <c:pt idx="400">
                  <c:v>2.4500000000000002</c:v>
                </c:pt>
                <c:pt idx="401">
                  <c:v>2.8</c:v>
                </c:pt>
                <c:pt idx="402">
                  <c:v>2.06</c:v>
                </c:pt>
                <c:pt idx="403">
                  <c:v>2.2400000000000002</c:v>
                </c:pt>
                <c:pt idx="404">
                  <c:v>2.08</c:v>
                </c:pt>
                <c:pt idx="405">
                  <c:v>2.48</c:v>
                </c:pt>
                <c:pt idx="406">
                  <c:v>1.7</c:v>
                </c:pt>
                <c:pt idx="407">
                  <c:v>2.2400000000000002</c:v>
                </c:pt>
                <c:pt idx="408">
                  <c:v>2.2000000000000002</c:v>
                </c:pt>
                <c:pt idx="409">
                  <c:v>2.78</c:v>
                </c:pt>
                <c:pt idx="410">
                  <c:v>2.44</c:v>
                </c:pt>
                <c:pt idx="411">
                  <c:v>2.9</c:v>
                </c:pt>
                <c:pt idx="412">
                  <c:v>2.1</c:v>
                </c:pt>
                <c:pt idx="413">
                  <c:v>2.46</c:v>
                </c:pt>
                <c:pt idx="414">
                  <c:v>2.06</c:v>
                </c:pt>
                <c:pt idx="415">
                  <c:v>2.64</c:v>
                </c:pt>
                <c:pt idx="416">
                  <c:v>1.84</c:v>
                </c:pt>
                <c:pt idx="417">
                  <c:v>2.2599999999999998</c:v>
                </c:pt>
                <c:pt idx="418">
                  <c:v>1.9</c:v>
                </c:pt>
                <c:pt idx="419">
                  <c:v>2.2999999999999998</c:v>
                </c:pt>
                <c:pt idx="420">
                  <c:v>1.34</c:v>
                </c:pt>
                <c:pt idx="421">
                  <c:v>1.74</c:v>
                </c:pt>
                <c:pt idx="422">
                  <c:v>1.24</c:v>
                </c:pt>
                <c:pt idx="423">
                  <c:v>2</c:v>
                </c:pt>
                <c:pt idx="424">
                  <c:v>1.3</c:v>
                </c:pt>
                <c:pt idx="425">
                  <c:v>1.74</c:v>
                </c:pt>
                <c:pt idx="426">
                  <c:v>1.22</c:v>
                </c:pt>
                <c:pt idx="427">
                  <c:v>1.7</c:v>
                </c:pt>
                <c:pt idx="428">
                  <c:v>1.88</c:v>
                </c:pt>
                <c:pt idx="429">
                  <c:v>1.7</c:v>
                </c:pt>
                <c:pt idx="430">
                  <c:v>1.36</c:v>
                </c:pt>
                <c:pt idx="431">
                  <c:v>1.74</c:v>
                </c:pt>
                <c:pt idx="432">
                  <c:v>1.26</c:v>
                </c:pt>
                <c:pt idx="433">
                  <c:v>2</c:v>
                </c:pt>
                <c:pt idx="434">
                  <c:v>1.22</c:v>
                </c:pt>
                <c:pt idx="435">
                  <c:v>1.3</c:v>
                </c:pt>
                <c:pt idx="436">
                  <c:v>1.34</c:v>
                </c:pt>
                <c:pt idx="437">
                  <c:v>1.74</c:v>
                </c:pt>
                <c:pt idx="438">
                  <c:v>1.38</c:v>
                </c:pt>
                <c:pt idx="439">
                  <c:v>1.92</c:v>
                </c:pt>
                <c:pt idx="440">
                  <c:v>1.34</c:v>
                </c:pt>
                <c:pt idx="441">
                  <c:v>2.14</c:v>
                </c:pt>
                <c:pt idx="442">
                  <c:v>1.74</c:v>
                </c:pt>
                <c:pt idx="443">
                  <c:v>2.2799999999999998</c:v>
                </c:pt>
                <c:pt idx="444">
                  <c:v>1.5</c:v>
                </c:pt>
                <c:pt idx="445">
                  <c:v>2.36</c:v>
                </c:pt>
                <c:pt idx="446">
                  <c:v>2.04</c:v>
                </c:pt>
                <c:pt idx="447">
                  <c:v>2.72</c:v>
                </c:pt>
                <c:pt idx="448">
                  <c:v>1.68</c:v>
                </c:pt>
                <c:pt idx="449">
                  <c:v>1.68</c:v>
                </c:pt>
                <c:pt idx="450">
                  <c:v>1.68</c:v>
                </c:pt>
                <c:pt idx="451">
                  <c:v>2.2999999999999998</c:v>
                </c:pt>
                <c:pt idx="452">
                  <c:v>1.74</c:v>
                </c:pt>
                <c:pt idx="453">
                  <c:v>2.34</c:v>
                </c:pt>
                <c:pt idx="454">
                  <c:v>1.48</c:v>
                </c:pt>
                <c:pt idx="455">
                  <c:v>1.68</c:v>
                </c:pt>
                <c:pt idx="456">
                  <c:v>2.1</c:v>
                </c:pt>
                <c:pt idx="457">
                  <c:v>2.7</c:v>
                </c:pt>
                <c:pt idx="458">
                  <c:v>1.74</c:v>
                </c:pt>
                <c:pt idx="459">
                  <c:v>2.2200000000000002</c:v>
                </c:pt>
                <c:pt idx="460">
                  <c:v>1.7</c:v>
                </c:pt>
                <c:pt idx="461">
                  <c:v>2.42</c:v>
                </c:pt>
                <c:pt idx="462">
                  <c:v>1.72</c:v>
                </c:pt>
                <c:pt idx="463">
                  <c:v>2.36</c:v>
                </c:pt>
                <c:pt idx="464">
                  <c:v>1.48</c:v>
                </c:pt>
                <c:pt idx="465">
                  <c:v>1.72</c:v>
                </c:pt>
                <c:pt idx="466">
                  <c:v>1.38</c:v>
                </c:pt>
                <c:pt idx="467">
                  <c:v>2.38</c:v>
                </c:pt>
                <c:pt idx="468">
                  <c:v>1.76</c:v>
                </c:pt>
                <c:pt idx="469">
                  <c:v>2.4</c:v>
                </c:pt>
                <c:pt idx="470">
                  <c:v>1.52</c:v>
                </c:pt>
                <c:pt idx="471">
                  <c:v>2.2999999999999998</c:v>
                </c:pt>
                <c:pt idx="472">
                  <c:v>2.02</c:v>
                </c:pt>
                <c:pt idx="473">
                  <c:v>2.8</c:v>
                </c:pt>
                <c:pt idx="474">
                  <c:v>2.08</c:v>
                </c:pt>
                <c:pt idx="475">
                  <c:v>2.52</c:v>
                </c:pt>
                <c:pt idx="476">
                  <c:v>1.54</c:v>
                </c:pt>
                <c:pt idx="477">
                  <c:v>1.75</c:v>
                </c:pt>
                <c:pt idx="478">
                  <c:v>1.86</c:v>
                </c:pt>
                <c:pt idx="479">
                  <c:v>2.42</c:v>
                </c:pt>
                <c:pt idx="480">
                  <c:v>1.68</c:v>
                </c:pt>
                <c:pt idx="481">
                  <c:v>2.2000000000000002</c:v>
                </c:pt>
                <c:pt idx="482">
                  <c:v>1.56</c:v>
                </c:pt>
                <c:pt idx="483">
                  <c:v>2.2599999999999998</c:v>
                </c:pt>
                <c:pt idx="484">
                  <c:v>1.74</c:v>
                </c:pt>
                <c:pt idx="485">
                  <c:v>2.34</c:v>
                </c:pt>
                <c:pt idx="486">
                  <c:v>1.6</c:v>
                </c:pt>
                <c:pt idx="487">
                  <c:v>2.16</c:v>
                </c:pt>
                <c:pt idx="488">
                  <c:v>1.4</c:v>
                </c:pt>
                <c:pt idx="489">
                  <c:v>2.14</c:v>
                </c:pt>
                <c:pt idx="490">
                  <c:v>1.36</c:v>
                </c:pt>
                <c:pt idx="491">
                  <c:v>2.12</c:v>
                </c:pt>
                <c:pt idx="492">
                  <c:v>1.32</c:v>
                </c:pt>
                <c:pt idx="493">
                  <c:v>2</c:v>
                </c:pt>
                <c:pt idx="494">
                  <c:v>1.1599999999999999</c:v>
                </c:pt>
                <c:pt idx="495">
                  <c:v>2.2400000000000002</c:v>
                </c:pt>
                <c:pt idx="496">
                  <c:v>1.56</c:v>
                </c:pt>
                <c:pt idx="497">
                  <c:v>2.2799999999999998</c:v>
                </c:pt>
                <c:pt idx="498">
                  <c:v>1.66</c:v>
                </c:pt>
                <c:pt idx="499">
                  <c:v>2.46</c:v>
                </c:pt>
                <c:pt idx="500">
                  <c:v>1.74</c:v>
                </c:pt>
                <c:pt idx="501">
                  <c:v>2.34</c:v>
                </c:pt>
                <c:pt idx="502">
                  <c:v>1.58</c:v>
                </c:pt>
                <c:pt idx="503">
                  <c:v>2.2999999999999998</c:v>
                </c:pt>
                <c:pt idx="504">
                  <c:v>1.92</c:v>
                </c:pt>
                <c:pt idx="505">
                  <c:v>2.56</c:v>
                </c:pt>
                <c:pt idx="506">
                  <c:v>2.38</c:v>
                </c:pt>
                <c:pt idx="507">
                  <c:v>2.9</c:v>
                </c:pt>
                <c:pt idx="508">
                  <c:v>2.4</c:v>
                </c:pt>
                <c:pt idx="509">
                  <c:v>2.72</c:v>
                </c:pt>
                <c:pt idx="510">
                  <c:v>2.14</c:v>
                </c:pt>
                <c:pt idx="511">
                  <c:v>2.56</c:v>
                </c:pt>
                <c:pt idx="512">
                  <c:v>2.1</c:v>
                </c:pt>
                <c:pt idx="513">
                  <c:v>2.56</c:v>
                </c:pt>
                <c:pt idx="514">
                  <c:v>2.2599999999999998</c:v>
                </c:pt>
                <c:pt idx="515">
                  <c:v>2.64</c:v>
                </c:pt>
                <c:pt idx="516">
                  <c:v>1.78</c:v>
                </c:pt>
                <c:pt idx="517">
                  <c:v>2.04</c:v>
                </c:pt>
                <c:pt idx="518">
                  <c:v>1.5</c:v>
                </c:pt>
                <c:pt idx="519">
                  <c:v>2.12</c:v>
                </c:pt>
                <c:pt idx="520">
                  <c:v>1.84</c:v>
                </c:pt>
                <c:pt idx="521">
                  <c:v>2.46</c:v>
                </c:pt>
                <c:pt idx="522">
                  <c:v>2.04</c:v>
                </c:pt>
                <c:pt idx="523">
                  <c:v>2.02</c:v>
                </c:pt>
                <c:pt idx="524">
                  <c:v>2.1</c:v>
                </c:pt>
                <c:pt idx="525">
                  <c:v>2.56</c:v>
                </c:pt>
                <c:pt idx="526">
                  <c:v>2.08</c:v>
                </c:pt>
                <c:pt idx="527">
                  <c:v>2.56</c:v>
                </c:pt>
                <c:pt idx="528">
                  <c:v>1.96</c:v>
                </c:pt>
                <c:pt idx="529">
                  <c:v>2.5</c:v>
                </c:pt>
                <c:pt idx="530">
                  <c:v>1.54</c:v>
                </c:pt>
                <c:pt idx="531">
                  <c:v>2.04</c:v>
                </c:pt>
                <c:pt idx="532">
                  <c:v>1.3</c:v>
                </c:pt>
                <c:pt idx="533">
                  <c:v>1.3</c:v>
                </c:pt>
                <c:pt idx="534">
                  <c:v>1.22</c:v>
                </c:pt>
                <c:pt idx="535">
                  <c:v>1.94</c:v>
                </c:pt>
                <c:pt idx="536">
                  <c:v>1.64</c:v>
                </c:pt>
                <c:pt idx="537">
                  <c:v>2.3199999999999998</c:v>
                </c:pt>
                <c:pt idx="538">
                  <c:v>1.7</c:v>
                </c:pt>
                <c:pt idx="539">
                  <c:v>2.34</c:v>
                </c:pt>
                <c:pt idx="540">
                  <c:v>1.72</c:v>
                </c:pt>
                <c:pt idx="541">
                  <c:v>2.3199999999999998</c:v>
                </c:pt>
                <c:pt idx="542">
                  <c:v>1.34</c:v>
                </c:pt>
                <c:pt idx="543">
                  <c:v>2.1800000000000002</c:v>
                </c:pt>
                <c:pt idx="544">
                  <c:v>1.62</c:v>
                </c:pt>
                <c:pt idx="545">
                  <c:v>2.62</c:v>
                </c:pt>
                <c:pt idx="546">
                  <c:v>2.08</c:v>
                </c:pt>
                <c:pt idx="547">
                  <c:v>2.34</c:v>
                </c:pt>
                <c:pt idx="548">
                  <c:v>2.2000000000000002</c:v>
                </c:pt>
                <c:pt idx="549">
                  <c:v>2.66</c:v>
                </c:pt>
                <c:pt idx="550">
                  <c:v>1.36</c:v>
                </c:pt>
                <c:pt idx="551">
                  <c:v>2.3199999999999998</c:v>
                </c:pt>
                <c:pt idx="552">
                  <c:v>2.1</c:v>
                </c:pt>
                <c:pt idx="553">
                  <c:v>2.74</c:v>
                </c:pt>
                <c:pt idx="554">
                  <c:v>2.06</c:v>
                </c:pt>
                <c:pt idx="555">
                  <c:v>2.76</c:v>
                </c:pt>
                <c:pt idx="556">
                  <c:v>2.14</c:v>
                </c:pt>
                <c:pt idx="557">
                  <c:v>2.68</c:v>
                </c:pt>
                <c:pt idx="558">
                  <c:v>1.52</c:v>
                </c:pt>
                <c:pt idx="559">
                  <c:v>1.8</c:v>
                </c:pt>
                <c:pt idx="560">
                  <c:v>1.2</c:v>
                </c:pt>
                <c:pt idx="561">
                  <c:v>1.82</c:v>
                </c:pt>
                <c:pt idx="562">
                  <c:v>1.1000000000000001</c:v>
                </c:pt>
                <c:pt idx="563">
                  <c:v>1.8</c:v>
                </c:pt>
                <c:pt idx="564">
                  <c:v>1.02</c:v>
                </c:pt>
                <c:pt idx="565">
                  <c:v>1.68</c:v>
                </c:pt>
                <c:pt idx="566">
                  <c:v>1</c:v>
                </c:pt>
                <c:pt idx="567">
                  <c:v>1.6</c:v>
                </c:pt>
                <c:pt idx="568">
                  <c:v>1.94</c:v>
                </c:pt>
                <c:pt idx="569">
                  <c:v>1.94</c:v>
                </c:pt>
                <c:pt idx="570">
                  <c:v>1.82</c:v>
                </c:pt>
                <c:pt idx="571">
                  <c:v>1.98</c:v>
                </c:pt>
                <c:pt idx="572">
                  <c:v>2.14</c:v>
                </c:pt>
                <c:pt idx="573">
                  <c:v>2.2999999999999998</c:v>
                </c:pt>
                <c:pt idx="574">
                  <c:v>1.66</c:v>
                </c:pt>
                <c:pt idx="575">
                  <c:v>1.94</c:v>
                </c:pt>
                <c:pt idx="576">
                  <c:v>1.64</c:v>
                </c:pt>
                <c:pt idx="577">
                  <c:v>1.7</c:v>
                </c:pt>
                <c:pt idx="578">
                  <c:v>1.44</c:v>
                </c:pt>
                <c:pt idx="579">
                  <c:v>1.2</c:v>
                </c:pt>
                <c:pt idx="580">
                  <c:v>2.02</c:v>
                </c:pt>
                <c:pt idx="581">
                  <c:v>1.64</c:v>
                </c:pt>
                <c:pt idx="582">
                  <c:v>1.28</c:v>
                </c:pt>
                <c:pt idx="583">
                  <c:v>1.74</c:v>
                </c:pt>
                <c:pt idx="584">
                  <c:v>1.62</c:v>
                </c:pt>
                <c:pt idx="585">
                  <c:v>2.5</c:v>
                </c:pt>
                <c:pt idx="586">
                  <c:v>1.9</c:v>
                </c:pt>
                <c:pt idx="587">
                  <c:v>2.52</c:v>
                </c:pt>
                <c:pt idx="588">
                  <c:v>1.86</c:v>
                </c:pt>
                <c:pt idx="589">
                  <c:v>2.66</c:v>
                </c:pt>
                <c:pt idx="590">
                  <c:v>2.6</c:v>
                </c:pt>
                <c:pt idx="591">
                  <c:v>2.66</c:v>
                </c:pt>
                <c:pt idx="592">
                  <c:v>2.6</c:v>
                </c:pt>
                <c:pt idx="593">
                  <c:v>3.26</c:v>
                </c:pt>
                <c:pt idx="594">
                  <c:v>2.14</c:v>
                </c:pt>
                <c:pt idx="595">
                  <c:v>2.4</c:v>
                </c:pt>
                <c:pt idx="596">
                  <c:v>1.9</c:v>
                </c:pt>
                <c:pt idx="597">
                  <c:v>2.2999999999999998</c:v>
                </c:pt>
                <c:pt idx="598">
                  <c:v>1.86</c:v>
                </c:pt>
                <c:pt idx="599">
                  <c:v>1.96</c:v>
                </c:pt>
                <c:pt idx="600">
                  <c:v>1.42</c:v>
                </c:pt>
                <c:pt idx="601">
                  <c:v>1.72</c:v>
                </c:pt>
                <c:pt idx="602">
                  <c:v>1.71</c:v>
                </c:pt>
                <c:pt idx="603">
                  <c:v>1.7</c:v>
                </c:pt>
                <c:pt idx="604">
                  <c:v>1.22</c:v>
                </c:pt>
                <c:pt idx="605">
                  <c:v>1.62</c:v>
                </c:pt>
                <c:pt idx="606">
                  <c:v>2</c:v>
                </c:pt>
                <c:pt idx="607">
                  <c:v>2.1800000000000002</c:v>
                </c:pt>
                <c:pt idx="608">
                  <c:v>1.9</c:v>
                </c:pt>
                <c:pt idx="609">
                  <c:v>3.14</c:v>
                </c:pt>
                <c:pt idx="610">
                  <c:v>3.4</c:v>
                </c:pt>
                <c:pt idx="611">
                  <c:v>2.86</c:v>
                </c:pt>
                <c:pt idx="612">
                  <c:v>2.2400000000000002</c:v>
                </c:pt>
                <c:pt idx="613">
                  <c:v>3</c:v>
                </c:pt>
                <c:pt idx="614">
                  <c:v>2.34</c:v>
                </c:pt>
                <c:pt idx="615">
                  <c:v>2.5</c:v>
                </c:pt>
                <c:pt idx="616">
                  <c:v>2.2999999999999998</c:v>
                </c:pt>
                <c:pt idx="617">
                  <c:v>2.44</c:v>
                </c:pt>
                <c:pt idx="618">
                  <c:v>2.44</c:v>
                </c:pt>
                <c:pt idx="619">
                  <c:v>2.48</c:v>
                </c:pt>
                <c:pt idx="620">
                  <c:v>2</c:v>
                </c:pt>
                <c:pt idx="621">
                  <c:v>2.2200000000000002</c:v>
                </c:pt>
                <c:pt idx="622">
                  <c:v>2</c:v>
                </c:pt>
                <c:pt idx="623">
                  <c:v>2.2000000000000002</c:v>
                </c:pt>
                <c:pt idx="624">
                  <c:v>1.84</c:v>
                </c:pt>
                <c:pt idx="625">
                  <c:v>2.2000000000000002</c:v>
                </c:pt>
                <c:pt idx="626">
                  <c:v>1.8</c:v>
                </c:pt>
                <c:pt idx="627">
                  <c:v>2.08</c:v>
                </c:pt>
                <c:pt idx="628">
                  <c:v>2.02</c:v>
                </c:pt>
                <c:pt idx="629">
                  <c:v>2.2599999999999998</c:v>
                </c:pt>
                <c:pt idx="630">
                  <c:v>2.04</c:v>
                </c:pt>
                <c:pt idx="631">
                  <c:v>2.2000000000000002</c:v>
                </c:pt>
                <c:pt idx="632">
                  <c:v>1.9</c:v>
                </c:pt>
                <c:pt idx="633">
                  <c:v>2.02</c:v>
                </c:pt>
                <c:pt idx="634">
                  <c:v>1.8</c:v>
                </c:pt>
                <c:pt idx="635">
                  <c:v>1.96</c:v>
                </c:pt>
                <c:pt idx="636">
                  <c:v>1.68</c:v>
                </c:pt>
                <c:pt idx="637">
                  <c:v>1.9</c:v>
                </c:pt>
                <c:pt idx="638">
                  <c:v>1.68</c:v>
                </c:pt>
                <c:pt idx="639">
                  <c:v>2.1</c:v>
                </c:pt>
                <c:pt idx="640">
                  <c:v>1.08</c:v>
                </c:pt>
                <c:pt idx="641">
                  <c:v>1.96</c:v>
                </c:pt>
                <c:pt idx="642">
                  <c:v>1.58</c:v>
                </c:pt>
                <c:pt idx="643">
                  <c:v>1.9</c:v>
                </c:pt>
                <c:pt idx="644">
                  <c:v>1.86</c:v>
                </c:pt>
                <c:pt idx="645">
                  <c:v>2.14</c:v>
                </c:pt>
                <c:pt idx="646">
                  <c:v>1.98</c:v>
                </c:pt>
                <c:pt idx="647">
                  <c:v>2.7</c:v>
                </c:pt>
                <c:pt idx="648">
                  <c:v>2.8</c:v>
                </c:pt>
                <c:pt idx="649">
                  <c:v>2.6</c:v>
                </c:pt>
                <c:pt idx="650">
                  <c:v>2.2599999999999998</c:v>
                </c:pt>
                <c:pt idx="651">
                  <c:v>2.5</c:v>
                </c:pt>
                <c:pt idx="652">
                  <c:v>2.2799999999999998</c:v>
                </c:pt>
                <c:pt idx="653">
                  <c:v>3.52</c:v>
                </c:pt>
                <c:pt idx="654">
                  <c:v>3.12</c:v>
                </c:pt>
                <c:pt idx="655">
                  <c:v>2.86</c:v>
                </c:pt>
                <c:pt idx="656">
                  <c:v>2.42</c:v>
                </c:pt>
                <c:pt idx="657">
                  <c:v>2.9</c:v>
                </c:pt>
                <c:pt idx="658">
                  <c:v>3.24</c:v>
                </c:pt>
                <c:pt idx="659">
                  <c:v>3.76</c:v>
                </c:pt>
                <c:pt idx="660">
                  <c:v>3.56</c:v>
                </c:pt>
                <c:pt idx="661">
                  <c:v>3.6</c:v>
                </c:pt>
                <c:pt idx="662">
                  <c:v>3.2</c:v>
                </c:pt>
                <c:pt idx="663">
                  <c:v>3.9</c:v>
                </c:pt>
                <c:pt idx="664">
                  <c:v>4.2</c:v>
                </c:pt>
                <c:pt idx="665">
                  <c:v>4.0199999999999996</c:v>
                </c:pt>
                <c:pt idx="666">
                  <c:v>3.62</c:v>
                </c:pt>
                <c:pt idx="667">
                  <c:v>3.56</c:v>
                </c:pt>
                <c:pt idx="668">
                  <c:v>3.46</c:v>
                </c:pt>
                <c:pt idx="669">
                  <c:v>4.6399999999999997</c:v>
                </c:pt>
                <c:pt idx="670">
                  <c:v>4.2</c:v>
                </c:pt>
                <c:pt idx="671">
                  <c:v>4.16</c:v>
                </c:pt>
                <c:pt idx="672">
                  <c:v>3.64</c:v>
                </c:pt>
                <c:pt idx="673">
                  <c:v>4.24</c:v>
                </c:pt>
                <c:pt idx="674">
                  <c:v>4.5999999999999996</c:v>
                </c:pt>
                <c:pt idx="675">
                  <c:v>4.5999999999999996</c:v>
                </c:pt>
                <c:pt idx="676">
                  <c:v>4.0999999999999996</c:v>
                </c:pt>
                <c:pt idx="677">
                  <c:v>4.24</c:v>
                </c:pt>
                <c:pt idx="678">
                  <c:v>4.0599999999999996</c:v>
                </c:pt>
                <c:pt idx="679">
                  <c:v>3.96</c:v>
                </c:pt>
                <c:pt idx="680">
                  <c:v>3.8</c:v>
                </c:pt>
                <c:pt idx="681">
                  <c:v>4</c:v>
                </c:pt>
                <c:pt idx="682">
                  <c:v>3.92</c:v>
                </c:pt>
                <c:pt idx="683">
                  <c:v>5.14</c:v>
                </c:pt>
                <c:pt idx="684">
                  <c:v>4.74</c:v>
                </c:pt>
                <c:pt idx="685">
                  <c:v>5.14</c:v>
                </c:pt>
                <c:pt idx="686">
                  <c:v>4.74</c:v>
                </c:pt>
                <c:pt idx="687">
                  <c:v>4.9000000000000004</c:v>
                </c:pt>
                <c:pt idx="688">
                  <c:v>4.26</c:v>
                </c:pt>
                <c:pt idx="689">
                  <c:v>4.34</c:v>
                </c:pt>
                <c:pt idx="690">
                  <c:v>4.12</c:v>
                </c:pt>
                <c:pt idx="691">
                  <c:v>4.0599999999999996</c:v>
                </c:pt>
                <c:pt idx="692">
                  <c:v>3.86</c:v>
                </c:pt>
                <c:pt idx="693">
                  <c:v>3.86</c:v>
                </c:pt>
                <c:pt idx="694">
                  <c:v>3.66</c:v>
                </c:pt>
                <c:pt idx="695">
                  <c:v>3.72</c:v>
                </c:pt>
                <c:pt idx="696">
                  <c:v>3.86</c:v>
                </c:pt>
                <c:pt idx="697">
                  <c:v>4.3600000000000003</c:v>
                </c:pt>
                <c:pt idx="698">
                  <c:v>3.62</c:v>
                </c:pt>
                <c:pt idx="699">
                  <c:v>3.44</c:v>
                </c:pt>
                <c:pt idx="700">
                  <c:v>3</c:v>
                </c:pt>
                <c:pt idx="701">
                  <c:v>3.22</c:v>
                </c:pt>
                <c:pt idx="702">
                  <c:v>3.04</c:v>
                </c:pt>
                <c:pt idx="703">
                  <c:v>3.34</c:v>
                </c:pt>
                <c:pt idx="704">
                  <c:v>3.3</c:v>
                </c:pt>
                <c:pt idx="705">
                  <c:v>3.66</c:v>
                </c:pt>
                <c:pt idx="706">
                  <c:v>3.64</c:v>
                </c:pt>
                <c:pt idx="707">
                  <c:v>4.4000000000000004</c:v>
                </c:pt>
                <c:pt idx="708">
                  <c:v>4.4400000000000004</c:v>
                </c:pt>
                <c:pt idx="709">
                  <c:v>4.26</c:v>
                </c:pt>
                <c:pt idx="710">
                  <c:v>3.74</c:v>
                </c:pt>
                <c:pt idx="711">
                  <c:v>3.92</c:v>
                </c:pt>
                <c:pt idx="712">
                  <c:v>4.0999999999999996</c:v>
                </c:pt>
                <c:pt idx="713">
                  <c:v>4.0999999999999996</c:v>
                </c:pt>
                <c:pt idx="714">
                  <c:v>4.66</c:v>
                </c:pt>
                <c:pt idx="715">
                  <c:v>5.68</c:v>
                </c:pt>
                <c:pt idx="716">
                  <c:v>6</c:v>
                </c:pt>
                <c:pt idx="717">
                  <c:v>5.56</c:v>
                </c:pt>
                <c:pt idx="718">
                  <c:v>4.9000000000000004</c:v>
                </c:pt>
                <c:pt idx="719">
                  <c:v>4.5599999999999996</c:v>
                </c:pt>
                <c:pt idx="720">
                  <c:v>4.4800000000000004</c:v>
                </c:pt>
                <c:pt idx="721">
                  <c:v>4.16</c:v>
                </c:pt>
                <c:pt idx="722">
                  <c:v>4.0199999999999996</c:v>
                </c:pt>
                <c:pt idx="723">
                  <c:v>3.96</c:v>
                </c:pt>
                <c:pt idx="724">
                  <c:v>3.96</c:v>
                </c:pt>
                <c:pt idx="725">
                  <c:v>4.04</c:v>
                </c:pt>
                <c:pt idx="726">
                  <c:v>3.86</c:v>
                </c:pt>
                <c:pt idx="727">
                  <c:v>3.76</c:v>
                </c:pt>
                <c:pt idx="728">
                  <c:v>3.62</c:v>
                </c:pt>
                <c:pt idx="729">
                  <c:v>3.7</c:v>
                </c:pt>
                <c:pt idx="730">
                  <c:v>3.7</c:v>
                </c:pt>
                <c:pt idx="731">
                  <c:v>3.96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C1E-4AE8-AE17-4D1680D3438A}"/>
            </c:ext>
          </c:extLst>
        </c:ser>
        <c:ser>
          <c:idx val="16"/>
          <c:order val="1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DATOS!$AK$3:$AK$734</c:f>
              <c:numCache>
                <c:formatCode>0.00</c:formatCode>
                <c:ptCount val="732"/>
                <c:pt idx="0">
                  <c:v>3.5</c:v>
                </c:pt>
                <c:pt idx="1">
                  <c:v>3.6</c:v>
                </c:pt>
                <c:pt idx="2">
                  <c:v>2.72</c:v>
                </c:pt>
                <c:pt idx="3">
                  <c:v>3.08</c:v>
                </c:pt>
                <c:pt idx="4">
                  <c:v>2.96</c:v>
                </c:pt>
                <c:pt idx="5">
                  <c:v>3.16</c:v>
                </c:pt>
                <c:pt idx="6">
                  <c:v>3.1</c:v>
                </c:pt>
                <c:pt idx="7">
                  <c:v>3.12</c:v>
                </c:pt>
                <c:pt idx="8">
                  <c:v>3.15</c:v>
                </c:pt>
                <c:pt idx="9">
                  <c:v>3.16</c:v>
                </c:pt>
                <c:pt idx="10">
                  <c:v>2.96</c:v>
                </c:pt>
                <c:pt idx="11">
                  <c:v>3.62</c:v>
                </c:pt>
                <c:pt idx="12">
                  <c:v>2.68</c:v>
                </c:pt>
                <c:pt idx="13">
                  <c:v>4.4800000000000004</c:v>
                </c:pt>
                <c:pt idx="14">
                  <c:v>4.9000000000000004</c:v>
                </c:pt>
                <c:pt idx="15">
                  <c:v>4.7</c:v>
                </c:pt>
                <c:pt idx="16">
                  <c:v>4.58</c:v>
                </c:pt>
                <c:pt idx="17">
                  <c:v>4.74</c:v>
                </c:pt>
                <c:pt idx="18">
                  <c:v>5.0999999999999996</c:v>
                </c:pt>
                <c:pt idx="19">
                  <c:v>5.48</c:v>
                </c:pt>
                <c:pt idx="20">
                  <c:v>5.26</c:v>
                </c:pt>
                <c:pt idx="21">
                  <c:v>5.0999999999999996</c:v>
                </c:pt>
                <c:pt idx="22">
                  <c:v>4.96</c:v>
                </c:pt>
                <c:pt idx="23">
                  <c:v>5</c:v>
                </c:pt>
                <c:pt idx="24">
                  <c:v>4.7</c:v>
                </c:pt>
                <c:pt idx="25">
                  <c:v>4.7</c:v>
                </c:pt>
                <c:pt idx="26">
                  <c:v>4.54</c:v>
                </c:pt>
                <c:pt idx="27">
                  <c:v>4.5599999999999996</c:v>
                </c:pt>
                <c:pt idx="28">
                  <c:v>4.0999999999999996</c:v>
                </c:pt>
                <c:pt idx="29">
                  <c:v>4.2</c:v>
                </c:pt>
                <c:pt idx="30">
                  <c:v>4.22</c:v>
                </c:pt>
                <c:pt idx="31">
                  <c:v>4.4000000000000004</c:v>
                </c:pt>
                <c:pt idx="32">
                  <c:v>4.28</c:v>
                </c:pt>
                <c:pt idx="33">
                  <c:v>4.34</c:v>
                </c:pt>
                <c:pt idx="34">
                  <c:v>4.0999999999999996</c:v>
                </c:pt>
                <c:pt idx="35">
                  <c:v>4</c:v>
                </c:pt>
                <c:pt idx="36">
                  <c:v>3.5</c:v>
                </c:pt>
                <c:pt idx="37">
                  <c:v>3.46</c:v>
                </c:pt>
                <c:pt idx="38">
                  <c:v>2.9</c:v>
                </c:pt>
                <c:pt idx="39">
                  <c:v>3.2</c:v>
                </c:pt>
                <c:pt idx="40">
                  <c:v>3.33</c:v>
                </c:pt>
                <c:pt idx="41">
                  <c:v>4.04</c:v>
                </c:pt>
                <c:pt idx="42">
                  <c:v>4.0599999999999996</c:v>
                </c:pt>
                <c:pt idx="43">
                  <c:v>4.0999999999999996</c:v>
                </c:pt>
                <c:pt idx="44">
                  <c:v>4.16</c:v>
                </c:pt>
                <c:pt idx="45">
                  <c:v>4.18</c:v>
                </c:pt>
                <c:pt idx="46">
                  <c:v>4</c:v>
                </c:pt>
                <c:pt idx="47">
                  <c:v>3.96</c:v>
                </c:pt>
                <c:pt idx="48">
                  <c:v>3.88</c:v>
                </c:pt>
                <c:pt idx="49">
                  <c:v>3.96</c:v>
                </c:pt>
                <c:pt idx="50">
                  <c:v>3.96</c:v>
                </c:pt>
                <c:pt idx="51">
                  <c:v>3.92</c:v>
                </c:pt>
                <c:pt idx="52">
                  <c:v>3.66</c:v>
                </c:pt>
                <c:pt idx="53">
                  <c:v>3.82</c:v>
                </c:pt>
                <c:pt idx="54">
                  <c:v>3.58</c:v>
                </c:pt>
                <c:pt idx="55">
                  <c:v>3.62</c:v>
                </c:pt>
                <c:pt idx="56">
                  <c:v>3.46</c:v>
                </c:pt>
                <c:pt idx="57">
                  <c:v>3.86</c:v>
                </c:pt>
                <c:pt idx="58">
                  <c:v>4.0599999999999996</c:v>
                </c:pt>
                <c:pt idx="59">
                  <c:v>4.24</c:v>
                </c:pt>
                <c:pt idx="60">
                  <c:v>4.0599999999999996</c:v>
                </c:pt>
                <c:pt idx="61">
                  <c:v>4.3</c:v>
                </c:pt>
                <c:pt idx="62">
                  <c:v>3.78</c:v>
                </c:pt>
                <c:pt idx="63">
                  <c:v>3.7</c:v>
                </c:pt>
                <c:pt idx="64">
                  <c:v>3.56</c:v>
                </c:pt>
                <c:pt idx="65">
                  <c:v>3.74</c:v>
                </c:pt>
                <c:pt idx="66">
                  <c:v>3.1</c:v>
                </c:pt>
                <c:pt idx="67">
                  <c:v>3.48</c:v>
                </c:pt>
                <c:pt idx="68">
                  <c:v>3.32</c:v>
                </c:pt>
                <c:pt idx="69">
                  <c:v>3.6</c:v>
                </c:pt>
                <c:pt idx="70">
                  <c:v>3.14</c:v>
                </c:pt>
                <c:pt idx="71">
                  <c:v>3.74</c:v>
                </c:pt>
                <c:pt idx="72">
                  <c:v>4.4000000000000004</c:v>
                </c:pt>
                <c:pt idx="73">
                  <c:v>4.66</c:v>
                </c:pt>
                <c:pt idx="74">
                  <c:v>4.4000000000000004</c:v>
                </c:pt>
                <c:pt idx="75">
                  <c:v>4.22</c:v>
                </c:pt>
                <c:pt idx="76">
                  <c:v>3.86</c:v>
                </c:pt>
                <c:pt idx="77">
                  <c:v>3.96</c:v>
                </c:pt>
                <c:pt idx="78">
                  <c:v>3.5</c:v>
                </c:pt>
                <c:pt idx="79">
                  <c:v>3.34</c:v>
                </c:pt>
                <c:pt idx="80">
                  <c:v>3.12</c:v>
                </c:pt>
                <c:pt idx="81">
                  <c:v>3.28</c:v>
                </c:pt>
                <c:pt idx="82">
                  <c:v>3.32</c:v>
                </c:pt>
                <c:pt idx="83">
                  <c:v>3.32</c:v>
                </c:pt>
                <c:pt idx="84">
                  <c:v>3.56</c:v>
                </c:pt>
                <c:pt idx="85">
                  <c:v>3.88</c:v>
                </c:pt>
                <c:pt idx="86">
                  <c:v>3.56</c:v>
                </c:pt>
                <c:pt idx="87">
                  <c:v>3.76</c:v>
                </c:pt>
                <c:pt idx="88">
                  <c:v>3.46</c:v>
                </c:pt>
                <c:pt idx="89">
                  <c:v>4.08</c:v>
                </c:pt>
                <c:pt idx="90">
                  <c:v>3.7</c:v>
                </c:pt>
                <c:pt idx="91">
                  <c:v>3.84</c:v>
                </c:pt>
                <c:pt idx="92">
                  <c:v>2.88</c:v>
                </c:pt>
                <c:pt idx="93">
                  <c:v>3.22</c:v>
                </c:pt>
                <c:pt idx="94">
                  <c:v>2.78</c:v>
                </c:pt>
                <c:pt idx="95">
                  <c:v>3.1</c:v>
                </c:pt>
                <c:pt idx="96">
                  <c:v>2.7</c:v>
                </c:pt>
                <c:pt idx="97">
                  <c:v>3.32</c:v>
                </c:pt>
                <c:pt idx="98">
                  <c:v>2.82</c:v>
                </c:pt>
                <c:pt idx="99">
                  <c:v>3.24</c:v>
                </c:pt>
                <c:pt idx="100">
                  <c:v>2.56</c:v>
                </c:pt>
                <c:pt idx="101">
                  <c:v>3.3</c:v>
                </c:pt>
                <c:pt idx="102">
                  <c:v>3.08</c:v>
                </c:pt>
                <c:pt idx="103">
                  <c:v>3.32</c:v>
                </c:pt>
                <c:pt idx="104">
                  <c:v>3.84</c:v>
                </c:pt>
                <c:pt idx="105">
                  <c:v>4.04</c:v>
                </c:pt>
                <c:pt idx="106">
                  <c:v>3.62</c:v>
                </c:pt>
                <c:pt idx="107">
                  <c:v>3.82</c:v>
                </c:pt>
                <c:pt idx="108">
                  <c:v>3.26</c:v>
                </c:pt>
                <c:pt idx="109">
                  <c:v>3.9</c:v>
                </c:pt>
                <c:pt idx="110">
                  <c:v>3.64</c:v>
                </c:pt>
                <c:pt idx="111">
                  <c:v>3.56</c:v>
                </c:pt>
                <c:pt idx="112">
                  <c:v>3.48</c:v>
                </c:pt>
                <c:pt idx="113">
                  <c:v>3.54</c:v>
                </c:pt>
                <c:pt idx="114">
                  <c:v>3.3</c:v>
                </c:pt>
                <c:pt idx="115">
                  <c:v>3.6</c:v>
                </c:pt>
                <c:pt idx="116">
                  <c:v>4.34</c:v>
                </c:pt>
                <c:pt idx="117">
                  <c:v>4.58</c:v>
                </c:pt>
                <c:pt idx="118">
                  <c:v>4.54</c:v>
                </c:pt>
                <c:pt idx="119">
                  <c:v>5.66</c:v>
                </c:pt>
                <c:pt idx="120">
                  <c:v>5.48</c:v>
                </c:pt>
                <c:pt idx="121">
                  <c:v>5</c:v>
                </c:pt>
                <c:pt idx="122">
                  <c:v>4.62</c:v>
                </c:pt>
                <c:pt idx="123">
                  <c:v>5.5</c:v>
                </c:pt>
                <c:pt idx="124">
                  <c:v>5.9</c:v>
                </c:pt>
                <c:pt idx="125">
                  <c:v>5.54</c:v>
                </c:pt>
                <c:pt idx="126">
                  <c:v>5</c:v>
                </c:pt>
                <c:pt idx="127">
                  <c:v>5.12</c:v>
                </c:pt>
                <c:pt idx="128">
                  <c:v>5.22</c:v>
                </c:pt>
                <c:pt idx="129">
                  <c:v>5.26</c:v>
                </c:pt>
                <c:pt idx="130">
                  <c:v>4.5</c:v>
                </c:pt>
                <c:pt idx="131">
                  <c:v>4.5</c:v>
                </c:pt>
                <c:pt idx="132">
                  <c:v>4.8</c:v>
                </c:pt>
                <c:pt idx="133">
                  <c:v>4.9000000000000004</c:v>
                </c:pt>
                <c:pt idx="134">
                  <c:v>4.76</c:v>
                </c:pt>
                <c:pt idx="135">
                  <c:v>5.2</c:v>
                </c:pt>
                <c:pt idx="136">
                  <c:v>5.9</c:v>
                </c:pt>
                <c:pt idx="137">
                  <c:v>5.54</c:v>
                </c:pt>
                <c:pt idx="138">
                  <c:v>5.04</c:v>
                </c:pt>
                <c:pt idx="139">
                  <c:v>5</c:v>
                </c:pt>
                <c:pt idx="140">
                  <c:v>4.7</c:v>
                </c:pt>
                <c:pt idx="141">
                  <c:v>4.9000000000000004</c:v>
                </c:pt>
                <c:pt idx="142">
                  <c:v>4.72</c:v>
                </c:pt>
                <c:pt idx="143">
                  <c:v>4.5999999999999996</c:v>
                </c:pt>
                <c:pt idx="144">
                  <c:v>4.5</c:v>
                </c:pt>
                <c:pt idx="145">
                  <c:v>4.4800000000000004</c:v>
                </c:pt>
                <c:pt idx="146">
                  <c:v>4.32</c:v>
                </c:pt>
                <c:pt idx="147">
                  <c:v>4.22</c:v>
                </c:pt>
                <c:pt idx="148">
                  <c:v>4.3</c:v>
                </c:pt>
                <c:pt idx="149">
                  <c:v>4.26</c:v>
                </c:pt>
                <c:pt idx="150">
                  <c:v>4.12</c:v>
                </c:pt>
                <c:pt idx="151">
                  <c:v>4.34</c:v>
                </c:pt>
                <c:pt idx="152">
                  <c:v>4.38</c:v>
                </c:pt>
                <c:pt idx="153">
                  <c:v>4.26</c:v>
                </c:pt>
                <c:pt idx="154">
                  <c:v>4.22</c:v>
                </c:pt>
                <c:pt idx="155">
                  <c:v>4.18</c:v>
                </c:pt>
                <c:pt idx="156">
                  <c:v>4.0199999999999996</c:v>
                </c:pt>
                <c:pt idx="157">
                  <c:v>3.84</c:v>
                </c:pt>
                <c:pt idx="158">
                  <c:v>3.7</c:v>
                </c:pt>
                <c:pt idx="159">
                  <c:v>3.86</c:v>
                </c:pt>
                <c:pt idx="160">
                  <c:v>3.76</c:v>
                </c:pt>
                <c:pt idx="161">
                  <c:v>3.72</c:v>
                </c:pt>
                <c:pt idx="162">
                  <c:v>3.7</c:v>
                </c:pt>
                <c:pt idx="163">
                  <c:v>3.86</c:v>
                </c:pt>
                <c:pt idx="164">
                  <c:v>3.8</c:v>
                </c:pt>
                <c:pt idx="165">
                  <c:v>3.76</c:v>
                </c:pt>
                <c:pt idx="166">
                  <c:v>3.86</c:v>
                </c:pt>
                <c:pt idx="167">
                  <c:v>3.98</c:v>
                </c:pt>
                <c:pt idx="168">
                  <c:v>4.0199999999999996</c:v>
                </c:pt>
                <c:pt idx="169">
                  <c:v>4.1399999999999997</c:v>
                </c:pt>
                <c:pt idx="170">
                  <c:v>4.3</c:v>
                </c:pt>
                <c:pt idx="171">
                  <c:v>4.22</c:v>
                </c:pt>
                <c:pt idx="172">
                  <c:v>3.9</c:v>
                </c:pt>
                <c:pt idx="173">
                  <c:v>3.7</c:v>
                </c:pt>
                <c:pt idx="174">
                  <c:v>3.6</c:v>
                </c:pt>
                <c:pt idx="175">
                  <c:v>3.58</c:v>
                </c:pt>
                <c:pt idx="176">
                  <c:v>3.54</c:v>
                </c:pt>
                <c:pt idx="177">
                  <c:v>3.52</c:v>
                </c:pt>
                <c:pt idx="178">
                  <c:v>3.64</c:v>
                </c:pt>
                <c:pt idx="179">
                  <c:v>3.6</c:v>
                </c:pt>
                <c:pt idx="180">
                  <c:v>3.52</c:v>
                </c:pt>
                <c:pt idx="181">
                  <c:v>3.44</c:v>
                </c:pt>
                <c:pt idx="182">
                  <c:v>3.4</c:v>
                </c:pt>
                <c:pt idx="183">
                  <c:v>3.26</c:v>
                </c:pt>
                <c:pt idx="184">
                  <c:v>3.14</c:v>
                </c:pt>
                <c:pt idx="185">
                  <c:v>3.26</c:v>
                </c:pt>
                <c:pt idx="186">
                  <c:v>3.74</c:v>
                </c:pt>
                <c:pt idx="187">
                  <c:v>3.86</c:v>
                </c:pt>
                <c:pt idx="188">
                  <c:v>3.66</c:v>
                </c:pt>
                <c:pt idx="189">
                  <c:v>3.76</c:v>
                </c:pt>
                <c:pt idx="190">
                  <c:v>3.4</c:v>
                </c:pt>
                <c:pt idx="191">
                  <c:v>3.7</c:v>
                </c:pt>
                <c:pt idx="192">
                  <c:v>3.08</c:v>
                </c:pt>
                <c:pt idx="193">
                  <c:v>3.46</c:v>
                </c:pt>
                <c:pt idx="194">
                  <c:v>3.24</c:v>
                </c:pt>
                <c:pt idx="195">
                  <c:v>3.2</c:v>
                </c:pt>
                <c:pt idx="196">
                  <c:v>3.06</c:v>
                </c:pt>
                <c:pt idx="197">
                  <c:v>3.26</c:v>
                </c:pt>
                <c:pt idx="198">
                  <c:v>3.2</c:v>
                </c:pt>
                <c:pt idx="199">
                  <c:v>3.28</c:v>
                </c:pt>
                <c:pt idx="200">
                  <c:v>3.1</c:v>
                </c:pt>
                <c:pt idx="201">
                  <c:v>3.16</c:v>
                </c:pt>
                <c:pt idx="202">
                  <c:v>2.9</c:v>
                </c:pt>
                <c:pt idx="203">
                  <c:v>3.04</c:v>
                </c:pt>
                <c:pt idx="204">
                  <c:v>2.94</c:v>
                </c:pt>
                <c:pt idx="205">
                  <c:v>3.26</c:v>
                </c:pt>
                <c:pt idx="206">
                  <c:v>2.9</c:v>
                </c:pt>
                <c:pt idx="207">
                  <c:v>3.1</c:v>
                </c:pt>
                <c:pt idx="208">
                  <c:v>2.94</c:v>
                </c:pt>
                <c:pt idx="209">
                  <c:v>3.36</c:v>
                </c:pt>
                <c:pt idx="210">
                  <c:v>3.34</c:v>
                </c:pt>
                <c:pt idx="211">
                  <c:v>3.42</c:v>
                </c:pt>
                <c:pt idx="212">
                  <c:v>3</c:v>
                </c:pt>
                <c:pt idx="213">
                  <c:v>3.42</c:v>
                </c:pt>
                <c:pt idx="214">
                  <c:v>2.54</c:v>
                </c:pt>
                <c:pt idx="215">
                  <c:v>2.6</c:v>
                </c:pt>
                <c:pt idx="216">
                  <c:v>2.74</c:v>
                </c:pt>
                <c:pt idx="217">
                  <c:v>2.74</c:v>
                </c:pt>
                <c:pt idx="218">
                  <c:v>2.36</c:v>
                </c:pt>
                <c:pt idx="219">
                  <c:v>2.66</c:v>
                </c:pt>
                <c:pt idx="220">
                  <c:v>2.2999999999999998</c:v>
                </c:pt>
                <c:pt idx="221">
                  <c:v>2.52</c:v>
                </c:pt>
                <c:pt idx="222">
                  <c:v>2.2400000000000002</c:v>
                </c:pt>
                <c:pt idx="223">
                  <c:v>2.6</c:v>
                </c:pt>
                <c:pt idx="224">
                  <c:v>2.72</c:v>
                </c:pt>
                <c:pt idx="225">
                  <c:v>2.82</c:v>
                </c:pt>
                <c:pt idx="226">
                  <c:v>3.02</c:v>
                </c:pt>
                <c:pt idx="227">
                  <c:v>3.86</c:v>
                </c:pt>
                <c:pt idx="228">
                  <c:v>3.34</c:v>
                </c:pt>
                <c:pt idx="229">
                  <c:v>3.36</c:v>
                </c:pt>
                <c:pt idx="230">
                  <c:v>3.46</c:v>
                </c:pt>
                <c:pt idx="231">
                  <c:v>4.08</c:v>
                </c:pt>
                <c:pt idx="232">
                  <c:v>3.58</c:v>
                </c:pt>
                <c:pt idx="233">
                  <c:v>4.0999999999999996</c:v>
                </c:pt>
                <c:pt idx="234">
                  <c:v>4.66</c:v>
                </c:pt>
                <c:pt idx="235">
                  <c:v>3.62</c:v>
                </c:pt>
                <c:pt idx="236">
                  <c:v>4.3</c:v>
                </c:pt>
                <c:pt idx="237">
                  <c:v>4.6399999999999997</c:v>
                </c:pt>
                <c:pt idx="238">
                  <c:v>4.0999999999999996</c:v>
                </c:pt>
                <c:pt idx="239">
                  <c:v>3.86</c:v>
                </c:pt>
                <c:pt idx="240">
                  <c:v>3.6</c:v>
                </c:pt>
                <c:pt idx="241">
                  <c:v>3.86</c:v>
                </c:pt>
                <c:pt idx="242">
                  <c:v>3.6</c:v>
                </c:pt>
                <c:pt idx="243">
                  <c:v>3.86</c:v>
                </c:pt>
                <c:pt idx="244">
                  <c:v>3.56</c:v>
                </c:pt>
                <c:pt idx="245">
                  <c:v>4</c:v>
                </c:pt>
                <c:pt idx="246">
                  <c:v>3.76</c:v>
                </c:pt>
                <c:pt idx="247">
                  <c:v>3.96</c:v>
                </c:pt>
                <c:pt idx="248">
                  <c:v>3.86</c:v>
                </c:pt>
                <c:pt idx="249">
                  <c:v>3.9</c:v>
                </c:pt>
                <c:pt idx="250">
                  <c:v>3.26</c:v>
                </c:pt>
                <c:pt idx="251">
                  <c:v>3.58</c:v>
                </c:pt>
                <c:pt idx="252">
                  <c:v>3.58</c:v>
                </c:pt>
                <c:pt idx="253">
                  <c:v>4.0999999999999996</c:v>
                </c:pt>
                <c:pt idx="254">
                  <c:v>3.72</c:v>
                </c:pt>
                <c:pt idx="255">
                  <c:v>3.7</c:v>
                </c:pt>
                <c:pt idx="256">
                  <c:v>4.54</c:v>
                </c:pt>
                <c:pt idx="257">
                  <c:v>5.2</c:v>
                </c:pt>
                <c:pt idx="258">
                  <c:v>5.6</c:v>
                </c:pt>
                <c:pt idx="259">
                  <c:v>5.7</c:v>
                </c:pt>
                <c:pt idx="260">
                  <c:v>5.22</c:v>
                </c:pt>
                <c:pt idx="261">
                  <c:v>5.7</c:v>
                </c:pt>
                <c:pt idx="262">
                  <c:v>5.56</c:v>
                </c:pt>
                <c:pt idx="263">
                  <c:v>5.2</c:v>
                </c:pt>
                <c:pt idx="264">
                  <c:v>4.9400000000000004</c:v>
                </c:pt>
                <c:pt idx="265">
                  <c:v>4.96</c:v>
                </c:pt>
                <c:pt idx="266">
                  <c:v>4.68</c:v>
                </c:pt>
                <c:pt idx="267">
                  <c:v>4.9000000000000004</c:v>
                </c:pt>
                <c:pt idx="268">
                  <c:v>4.72</c:v>
                </c:pt>
                <c:pt idx="269">
                  <c:v>4.84</c:v>
                </c:pt>
                <c:pt idx="270">
                  <c:v>4.42</c:v>
                </c:pt>
                <c:pt idx="271">
                  <c:v>4.88</c:v>
                </c:pt>
                <c:pt idx="272">
                  <c:v>4.58</c:v>
                </c:pt>
                <c:pt idx="273">
                  <c:v>4.38</c:v>
                </c:pt>
                <c:pt idx="274">
                  <c:v>4.46</c:v>
                </c:pt>
                <c:pt idx="275">
                  <c:v>4.7</c:v>
                </c:pt>
                <c:pt idx="276">
                  <c:v>4.2</c:v>
                </c:pt>
                <c:pt idx="277">
                  <c:v>4.32</c:v>
                </c:pt>
                <c:pt idx="278">
                  <c:v>4.08</c:v>
                </c:pt>
                <c:pt idx="279">
                  <c:v>4.2</c:v>
                </c:pt>
                <c:pt idx="280">
                  <c:v>3.8</c:v>
                </c:pt>
                <c:pt idx="281">
                  <c:v>3.82</c:v>
                </c:pt>
                <c:pt idx="282">
                  <c:v>3.4</c:v>
                </c:pt>
                <c:pt idx="283">
                  <c:v>3.5</c:v>
                </c:pt>
                <c:pt idx="284">
                  <c:v>2.92</c:v>
                </c:pt>
                <c:pt idx="285">
                  <c:v>3.34</c:v>
                </c:pt>
                <c:pt idx="286">
                  <c:v>2.94</c:v>
                </c:pt>
                <c:pt idx="287">
                  <c:v>3.4</c:v>
                </c:pt>
                <c:pt idx="288">
                  <c:v>3</c:v>
                </c:pt>
                <c:pt idx="289">
                  <c:v>3.24</c:v>
                </c:pt>
                <c:pt idx="290">
                  <c:v>2.8</c:v>
                </c:pt>
                <c:pt idx="291">
                  <c:v>2.9</c:v>
                </c:pt>
                <c:pt idx="292">
                  <c:v>2.56</c:v>
                </c:pt>
                <c:pt idx="293">
                  <c:v>2.78</c:v>
                </c:pt>
                <c:pt idx="294">
                  <c:v>2.58</c:v>
                </c:pt>
                <c:pt idx="295">
                  <c:v>2.92</c:v>
                </c:pt>
                <c:pt idx="296">
                  <c:v>2.76</c:v>
                </c:pt>
                <c:pt idx="297">
                  <c:v>3.26</c:v>
                </c:pt>
                <c:pt idx="298">
                  <c:v>3.2</c:v>
                </c:pt>
                <c:pt idx="299">
                  <c:v>4.26</c:v>
                </c:pt>
                <c:pt idx="300">
                  <c:v>3.9</c:v>
                </c:pt>
                <c:pt idx="301">
                  <c:v>3.76</c:v>
                </c:pt>
                <c:pt idx="302">
                  <c:v>3</c:v>
                </c:pt>
                <c:pt idx="303">
                  <c:v>3.36</c:v>
                </c:pt>
                <c:pt idx="304">
                  <c:v>3.24</c:v>
                </c:pt>
                <c:pt idx="305">
                  <c:v>3.76</c:v>
                </c:pt>
                <c:pt idx="306">
                  <c:v>3.3</c:v>
                </c:pt>
                <c:pt idx="307">
                  <c:v>3.5</c:v>
                </c:pt>
                <c:pt idx="308">
                  <c:v>3.06</c:v>
                </c:pt>
                <c:pt idx="309">
                  <c:v>3.36</c:v>
                </c:pt>
                <c:pt idx="310">
                  <c:v>2.8</c:v>
                </c:pt>
                <c:pt idx="311">
                  <c:v>3.02</c:v>
                </c:pt>
                <c:pt idx="312">
                  <c:v>2.6</c:v>
                </c:pt>
                <c:pt idx="313">
                  <c:v>2.88</c:v>
                </c:pt>
                <c:pt idx="314">
                  <c:v>2.62</c:v>
                </c:pt>
                <c:pt idx="315">
                  <c:v>3.06</c:v>
                </c:pt>
                <c:pt idx="316">
                  <c:v>3.03</c:v>
                </c:pt>
                <c:pt idx="317">
                  <c:v>3.38</c:v>
                </c:pt>
                <c:pt idx="318">
                  <c:v>3.14</c:v>
                </c:pt>
                <c:pt idx="319">
                  <c:v>3.4</c:v>
                </c:pt>
                <c:pt idx="320">
                  <c:v>3.5</c:v>
                </c:pt>
                <c:pt idx="321">
                  <c:v>3.76</c:v>
                </c:pt>
                <c:pt idx="322">
                  <c:v>3.38</c:v>
                </c:pt>
                <c:pt idx="323">
                  <c:v>3.4</c:v>
                </c:pt>
                <c:pt idx="324">
                  <c:v>2.6</c:v>
                </c:pt>
                <c:pt idx="325">
                  <c:v>2.82</c:v>
                </c:pt>
                <c:pt idx="326">
                  <c:v>2.38</c:v>
                </c:pt>
                <c:pt idx="327">
                  <c:v>2.7</c:v>
                </c:pt>
                <c:pt idx="328">
                  <c:v>2.2400000000000002</c:v>
                </c:pt>
                <c:pt idx="329">
                  <c:v>2.5</c:v>
                </c:pt>
                <c:pt idx="330">
                  <c:v>2.2200000000000002</c:v>
                </c:pt>
                <c:pt idx="331">
                  <c:v>2.84</c:v>
                </c:pt>
                <c:pt idx="332">
                  <c:v>2.2999999999999998</c:v>
                </c:pt>
                <c:pt idx="333">
                  <c:v>2.68</c:v>
                </c:pt>
                <c:pt idx="334">
                  <c:v>2.2000000000000002</c:v>
                </c:pt>
                <c:pt idx="335">
                  <c:v>2.68</c:v>
                </c:pt>
                <c:pt idx="336">
                  <c:v>2.34</c:v>
                </c:pt>
                <c:pt idx="337">
                  <c:v>2.8</c:v>
                </c:pt>
                <c:pt idx="338">
                  <c:v>2.6</c:v>
                </c:pt>
                <c:pt idx="339">
                  <c:v>3</c:v>
                </c:pt>
                <c:pt idx="340">
                  <c:v>3.22</c:v>
                </c:pt>
                <c:pt idx="341">
                  <c:v>3.5</c:v>
                </c:pt>
                <c:pt idx="342">
                  <c:v>3.26</c:v>
                </c:pt>
                <c:pt idx="343">
                  <c:v>3.5</c:v>
                </c:pt>
                <c:pt idx="344">
                  <c:v>2.86</c:v>
                </c:pt>
                <c:pt idx="345">
                  <c:v>3.08</c:v>
                </c:pt>
                <c:pt idx="346">
                  <c:v>2.78</c:v>
                </c:pt>
                <c:pt idx="347">
                  <c:v>3.06</c:v>
                </c:pt>
                <c:pt idx="348">
                  <c:v>2.12</c:v>
                </c:pt>
                <c:pt idx="349">
                  <c:v>2.1</c:v>
                </c:pt>
                <c:pt idx="350">
                  <c:v>2.48</c:v>
                </c:pt>
                <c:pt idx="351">
                  <c:v>2.94</c:v>
                </c:pt>
                <c:pt idx="352">
                  <c:v>2.2999999999999998</c:v>
                </c:pt>
                <c:pt idx="353">
                  <c:v>2.4</c:v>
                </c:pt>
                <c:pt idx="354">
                  <c:v>2.4500000000000002</c:v>
                </c:pt>
                <c:pt idx="355">
                  <c:v>2.5499999999999998</c:v>
                </c:pt>
                <c:pt idx="356">
                  <c:v>2.63</c:v>
                </c:pt>
                <c:pt idx="357">
                  <c:v>2.7</c:v>
                </c:pt>
                <c:pt idx="358">
                  <c:v>2.2400000000000002</c:v>
                </c:pt>
                <c:pt idx="359">
                  <c:v>2.56</c:v>
                </c:pt>
                <c:pt idx="360">
                  <c:v>1.84</c:v>
                </c:pt>
                <c:pt idx="361">
                  <c:v>2.46</c:v>
                </c:pt>
                <c:pt idx="362">
                  <c:v>1.84</c:v>
                </c:pt>
                <c:pt idx="363">
                  <c:v>2.16</c:v>
                </c:pt>
                <c:pt idx="364">
                  <c:v>1.72</c:v>
                </c:pt>
                <c:pt idx="365">
                  <c:v>2.6</c:v>
                </c:pt>
                <c:pt idx="366">
                  <c:v>2.2000000000000002</c:v>
                </c:pt>
                <c:pt idx="367">
                  <c:v>2.52</c:v>
                </c:pt>
                <c:pt idx="368">
                  <c:v>1.86</c:v>
                </c:pt>
                <c:pt idx="369">
                  <c:v>2.6</c:v>
                </c:pt>
                <c:pt idx="370">
                  <c:v>2.04</c:v>
                </c:pt>
                <c:pt idx="371">
                  <c:v>2.1</c:v>
                </c:pt>
                <c:pt idx="372">
                  <c:v>1.74</c:v>
                </c:pt>
                <c:pt idx="373">
                  <c:v>2</c:v>
                </c:pt>
                <c:pt idx="374">
                  <c:v>1.56</c:v>
                </c:pt>
                <c:pt idx="375">
                  <c:v>1.8</c:v>
                </c:pt>
                <c:pt idx="376">
                  <c:v>1.66</c:v>
                </c:pt>
                <c:pt idx="377">
                  <c:v>2.9</c:v>
                </c:pt>
                <c:pt idx="378">
                  <c:v>2</c:v>
                </c:pt>
                <c:pt idx="379">
                  <c:v>1.98</c:v>
                </c:pt>
                <c:pt idx="380">
                  <c:v>1.64</c:v>
                </c:pt>
                <c:pt idx="381">
                  <c:v>1.68</c:v>
                </c:pt>
                <c:pt idx="382">
                  <c:v>1.66</c:v>
                </c:pt>
                <c:pt idx="383">
                  <c:v>2.44</c:v>
                </c:pt>
                <c:pt idx="384">
                  <c:v>2.2599999999999998</c:v>
                </c:pt>
                <c:pt idx="385">
                  <c:v>2.78</c:v>
                </c:pt>
                <c:pt idx="386">
                  <c:v>1.92</c:v>
                </c:pt>
                <c:pt idx="387">
                  <c:v>2.12</c:v>
                </c:pt>
                <c:pt idx="388">
                  <c:v>2.9</c:v>
                </c:pt>
                <c:pt idx="389">
                  <c:v>3.36</c:v>
                </c:pt>
                <c:pt idx="390">
                  <c:v>3.1</c:v>
                </c:pt>
                <c:pt idx="391">
                  <c:v>3.46</c:v>
                </c:pt>
                <c:pt idx="392">
                  <c:v>3.6</c:v>
                </c:pt>
                <c:pt idx="393">
                  <c:v>3.58</c:v>
                </c:pt>
                <c:pt idx="394">
                  <c:v>3.26</c:v>
                </c:pt>
                <c:pt idx="395">
                  <c:v>3.54</c:v>
                </c:pt>
                <c:pt idx="396">
                  <c:v>3.56</c:v>
                </c:pt>
                <c:pt idx="397">
                  <c:v>3.46</c:v>
                </c:pt>
                <c:pt idx="398">
                  <c:v>3.22</c:v>
                </c:pt>
                <c:pt idx="399">
                  <c:v>3.3</c:v>
                </c:pt>
                <c:pt idx="400">
                  <c:v>2</c:v>
                </c:pt>
                <c:pt idx="401">
                  <c:v>2.04</c:v>
                </c:pt>
                <c:pt idx="402">
                  <c:v>1.52</c:v>
                </c:pt>
                <c:pt idx="403">
                  <c:v>1.92</c:v>
                </c:pt>
                <c:pt idx="404">
                  <c:v>1.44</c:v>
                </c:pt>
                <c:pt idx="405">
                  <c:v>1.9</c:v>
                </c:pt>
                <c:pt idx="406">
                  <c:v>1.46</c:v>
                </c:pt>
                <c:pt idx="407">
                  <c:v>1.76</c:v>
                </c:pt>
                <c:pt idx="408">
                  <c:v>2.2200000000000002</c:v>
                </c:pt>
                <c:pt idx="409">
                  <c:v>2.54</c:v>
                </c:pt>
                <c:pt idx="410">
                  <c:v>1.84</c:v>
                </c:pt>
                <c:pt idx="411">
                  <c:v>2.2799999999999998</c:v>
                </c:pt>
                <c:pt idx="412">
                  <c:v>1.6</c:v>
                </c:pt>
                <c:pt idx="413">
                  <c:v>2.16</c:v>
                </c:pt>
                <c:pt idx="414">
                  <c:v>1.26</c:v>
                </c:pt>
                <c:pt idx="415">
                  <c:v>1.76</c:v>
                </c:pt>
                <c:pt idx="416">
                  <c:v>1.28</c:v>
                </c:pt>
                <c:pt idx="417">
                  <c:v>1.46</c:v>
                </c:pt>
                <c:pt idx="418">
                  <c:v>1.3</c:v>
                </c:pt>
                <c:pt idx="419">
                  <c:v>2.14</c:v>
                </c:pt>
                <c:pt idx="420">
                  <c:v>1.28</c:v>
                </c:pt>
                <c:pt idx="421">
                  <c:v>1.3</c:v>
                </c:pt>
                <c:pt idx="422">
                  <c:v>1.32</c:v>
                </c:pt>
                <c:pt idx="423">
                  <c:v>1.33</c:v>
                </c:pt>
                <c:pt idx="424">
                  <c:v>1.34</c:v>
                </c:pt>
                <c:pt idx="425">
                  <c:v>1.54</c:v>
                </c:pt>
                <c:pt idx="426">
                  <c:v>1.28</c:v>
                </c:pt>
                <c:pt idx="427">
                  <c:v>1.56</c:v>
                </c:pt>
                <c:pt idx="428">
                  <c:v>1.1200000000000001</c:v>
                </c:pt>
                <c:pt idx="429">
                  <c:v>1.34</c:v>
                </c:pt>
                <c:pt idx="430">
                  <c:v>0.86</c:v>
                </c:pt>
                <c:pt idx="431">
                  <c:v>1.1399999999999999</c:v>
                </c:pt>
                <c:pt idx="432">
                  <c:v>0.88</c:v>
                </c:pt>
                <c:pt idx="433">
                  <c:v>1.1000000000000001</c:v>
                </c:pt>
                <c:pt idx="434">
                  <c:v>0.84</c:v>
                </c:pt>
                <c:pt idx="435">
                  <c:v>1.1000000000000001</c:v>
                </c:pt>
                <c:pt idx="436">
                  <c:v>0.96</c:v>
                </c:pt>
                <c:pt idx="437">
                  <c:v>1.24</c:v>
                </c:pt>
                <c:pt idx="438">
                  <c:v>0.96</c:v>
                </c:pt>
                <c:pt idx="439">
                  <c:v>1.2</c:v>
                </c:pt>
                <c:pt idx="440">
                  <c:v>1.1000000000000001</c:v>
                </c:pt>
                <c:pt idx="441">
                  <c:v>1.6</c:v>
                </c:pt>
                <c:pt idx="442">
                  <c:v>1.04</c:v>
                </c:pt>
                <c:pt idx="443">
                  <c:v>1.68</c:v>
                </c:pt>
                <c:pt idx="444">
                  <c:v>1.08</c:v>
                </c:pt>
                <c:pt idx="445">
                  <c:v>1.74</c:v>
                </c:pt>
                <c:pt idx="446">
                  <c:v>1.08</c:v>
                </c:pt>
                <c:pt idx="447">
                  <c:v>1.7</c:v>
                </c:pt>
                <c:pt idx="448">
                  <c:v>1.1399999999999999</c:v>
                </c:pt>
                <c:pt idx="449">
                  <c:v>1.72</c:v>
                </c:pt>
                <c:pt idx="450">
                  <c:v>1.1399999999999999</c:v>
                </c:pt>
                <c:pt idx="451">
                  <c:v>1.72</c:v>
                </c:pt>
                <c:pt idx="452">
                  <c:v>1.34</c:v>
                </c:pt>
                <c:pt idx="453">
                  <c:v>2.14</c:v>
                </c:pt>
                <c:pt idx="454">
                  <c:v>1.36</c:v>
                </c:pt>
                <c:pt idx="455">
                  <c:v>2.1</c:v>
                </c:pt>
                <c:pt idx="456">
                  <c:v>1.1399999999999999</c:v>
                </c:pt>
                <c:pt idx="457">
                  <c:v>1.8</c:v>
                </c:pt>
                <c:pt idx="458">
                  <c:v>1.38</c:v>
                </c:pt>
                <c:pt idx="459">
                  <c:v>2.2000000000000002</c:v>
                </c:pt>
                <c:pt idx="460">
                  <c:v>1.38</c:v>
                </c:pt>
                <c:pt idx="461">
                  <c:v>2.2000000000000002</c:v>
                </c:pt>
                <c:pt idx="462">
                  <c:v>1.56</c:v>
                </c:pt>
                <c:pt idx="463">
                  <c:v>2.16</c:v>
                </c:pt>
                <c:pt idx="464">
                  <c:v>1.7</c:v>
                </c:pt>
                <c:pt idx="465">
                  <c:v>2.44</c:v>
                </c:pt>
                <c:pt idx="466">
                  <c:v>1.72</c:v>
                </c:pt>
                <c:pt idx="467">
                  <c:v>2.48</c:v>
                </c:pt>
                <c:pt idx="468">
                  <c:v>1.7</c:v>
                </c:pt>
                <c:pt idx="469">
                  <c:v>2.36</c:v>
                </c:pt>
                <c:pt idx="470">
                  <c:v>1.3</c:v>
                </c:pt>
                <c:pt idx="471">
                  <c:v>2.1</c:v>
                </c:pt>
                <c:pt idx="472">
                  <c:v>1.1599999999999999</c:v>
                </c:pt>
                <c:pt idx="473">
                  <c:v>1.7</c:v>
                </c:pt>
                <c:pt idx="474">
                  <c:v>1.18</c:v>
                </c:pt>
                <c:pt idx="475">
                  <c:v>2.06</c:v>
                </c:pt>
                <c:pt idx="476">
                  <c:v>1.26</c:v>
                </c:pt>
                <c:pt idx="477">
                  <c:v>2.14</c:v>
                </c:pt>
                <c:pt idx="478">
                  <c:v>1.3</c:v>
                </c:pt>
                <c:pt idx="479">
                  <c:v>1.8</c:v>
                </c:pt>
                <c:pt idx="480">
                  <c:v>1.4</c:v>
                </c:pt>
                <c:pt idx="481">
                  <c:v>2.16</c:v>
                </c:pt>
                <c:pt idx="482">
                  <c:v>1.6</c:v>
                </c:pt>
                <c:pt idx="483">
                  <c:v>2.2200000000000002</c:v>
                </c:pt>
                <c:pt idx="484">
                  <c:v>1.26</c:v>
                </c:pt>
                <c:pt idx="485">
                  <c:v>1.7</c:v>
                </c:pt>
                <c:pt idx="486">
                  <c:v>1.06</c:v>
                </c:pt>
                <c:pt idx="487">
                  <c:v>1.6</c:v>
                </c:pt>
                <c:pt idx="488">
                  <c:v>1</c:v>
                </c:pt>
                <c:pt idx="489">
                  <c:v>1.96</c:v>
                </c:pt>
                <c:pt idx="490">
                  <c:v>1.3</c:v>
                </c:pt>
                <c:pt idx="491">
                  <c:v>2.16</c:v>
                </c:pt>
                <c:pt idx="492">
                  <c:v>1.2</c:v>
                </c:pt>
                <c:pt idx="493">
                  <c:v>1.96</c:v>
                </c:pt>
                <c:pt idx="494">
                  <c:v>1.1000000000000001</c:v>
                </c:pt>
                <c:pt idx="495">
                  <c:v>1.72</c:v>
                </c:pt>
                <c:pt idx="496">
                  <c:v>1.4</c:v>
                </c:pt>
                <c:pt idx="497">
                  <c:v>2.2000000000000002</c:v>
                </c:pt>
                <c:pt idx="498">
                  <c:v>1.62</c:v>
                </c:pt>
                <c:pt idx="499">
                  <c:v>2.2599999999999998</c:v>
                </c:pt>
                <c:pt idx="500">
                  <c:v>1.1399999999999999</c:v>
                </c:pt>
                <c:pt idx="501">
                  <c:v>0.94</c:v>
                </c:pt>
                <c:pt idx="502">
                  <c:v>0.8</c:v>
                </c:pt>
                <c:pt idx="503">
                  <c:v>1.1000000000000001</c:v>
                </c:pt>
                <c:pt idx="504">
                  <c:v>1</c:v>
                </c:pt>
                <c:pt idx="505">
                  <c:v>1.86</c:v>
                </c:pt>
                <c:pt idx="506">
                  <c:v>1.4</c:v>
                </c:pt>
                <c:pt idx="507">
                  <c:v>2.16</c:v>
                </c:pt>
                <c:pt idx="508">
                  <c:v>2.02</c:v>
                </c:pt>
                <c:pt idx="509">
                  <c:v>2.74</c:v>
                </c:pt>
                <c:pt idx="510">
                  <c:v>2.2200000000000002</c:v>
                </c:pt>
                <c:pt idx="511">
                  <c:v>2.8</c:v>
                </c:pt>
                <c:pt idx="512">
                  <c:v>1.74</c:v>
                </c:pt>
                <c:pt idx="513">
                  <c:v>2.2400000000000002</c:v>
                </c:pt>
                <c:pt idx="514">
                  <c:v>1.34</c:v>
                </c:pt>
                <c:pt idx="515">
                  <c:v>2.2000000000000002</c:v>
                </c:pt>
                <c:pt idx="516">
                  <c:v>2.14</c:v>
                </c:pt>
                <c:pt idx="517">
                  <c:v>2.8</c:v>
                </c:pt>
                <c:pt idx="518">
                  <c:v>2.12</c:v>
                </c:pt>
                <c:pt idx="519">
                  <c:v>2.72</c:v>
                </c:pt>
                <c:pt idx="520">
                  <c:v>2.14</c:v>
                </c:pt>
                <c:pt idx="521">
                  <c:v>2.82</c:v>
                </c:pt>
                <c:pt idx="522">
                  <c:v>2.36</c:v>
                </c:pt>
                <c:pt idx="523">
                  <c:v>3</c:v>
                </c:pt>
                <c:pt idx="524">
                  <c:v>2</c:v>
                </c:pt>
                <c:pt idx="525">
                  <c:v>2.64</c:v>
                </c:pt>
                <c:pt idx="526">
                  <c:v>1.68</c:v>
                </c:pt>
                <c:pt idx="527">
                  <c:v>2</c:v>
                </c:pt>
                <c:pt idx="528">
                  <c:v>1.62</c:v>
                </c:pt>
                <c:pt idx="529">
                  <c:v>1.88</c:v>
                </c:pt>
                <c:pt idx="530">
                  <c:v>2.04</c:v>
                </c:pt>
                <c:pt idx="531">
                  <c:v>2.72</c:v>
                </c:pt>
                <c:pt idx="532">
                  <c:v>2.08</c:v>
                </c:pt>
                <c:pt idx="533">
                  <c:v>2.46</c:v>
                </c:pt>
                <c:pt idx="534">
                  <c:v>1.86</c:v>
                </c:pt>
                <c:pt idx="535">
                  <c:v>2.4</c:v>
                </c:pt>
                <c:pt idx="536">
                  <c:v>1.7</c:v>
                </c:pt>
                <c:pt idx="537">
                  <c:v>2.34</c:v>
                </c:pt>
                <c:pt idx="538">
                  <c:v>1.44</c:v>
                </c:pt>
                <c:pt idx="539">
                  <c:v>1.7</c:v>
                </c:pt>
                <c:pt idx="540">
                  <c:v>1.28</c:v>
                </c:pt>
                <c:pt idx="541">
                  <c:v>1.64</c:v>
                </c:pt>
                <c:pt idx="542">
                  <c:v>1.2</c:v>
                </c:pt>
                <c:pt idx="543">
                  <c:v>1.44</c:v>
                </c:pt>
                <c:pt idx="544">
                  <c:v>1.1200000000000001</c:v>
                </c:pt>
                <c:pt idx="545">
                  <c:v>1.72</c:v>
                </c:pt>
                <c:pt idx="546">
                  <c:v>1.26</c:v>
                </c:pt>
                <c:pt idx="547">
                  <c:v>1.34</c:v>
                </c:pt>
                <c:pt idx="548">
                  <c:v>1.3</c:v>
                </c:pt>
                <c:pt idx="549">
                  <c:v>1.76</c:v>
                </c:pt>
                <c:pt idx="550">
                  <c:v>1</c:v>
                </c:pt>
                <c:pt idx="551">
                  <c:v>1.5</c:v>
                </c:pt>
                <c:pt idx="552">
                  <c:v>1.5</c:v>
                </c:pt>
                <c:pt idx="553">
                  <c:v>1.2</c:v>
                </c:pt>
                <c:pt idx="554">
                  <c:v>1.1000000000000001</c:v>
                </c:pt>
                <c:pt idx="555">
                  <c:v>1.9</c:v>
                </c:pt>
                <c:pt idx="556">
                  <c:v>1.34</c:v>
                </c:pt>
                <c:pt idx="557">
                  <c:v>1.5</c:v>
                </c:pt>
                <c:pt idx="558">
                  <c:v>1.42</c:v>
                </c:pt>
                <c:pt idx="559">
                  <c:v>2.2799999999999998</c:v>
                </c:pt>
                <c:pt idx="560">
                  <c:v>1.74</c:v>
                </c:pt>
                <c:pt idx="561">
                  <c:v>2.38</c:v>
                </c:pt>
                <c:pt idx="562">
                  <c:v>2.56</c:v>
                </c:pt>
                <c:pt idx="563">
                  <c:v>3.28</c:v>
                </c:pt>
                <c:pt idx="564">
                  <c:v>3.5</c:v>
                </c:pt>
                <c:pt idx="565">
                  <c:v>3.26</c:v>
                </c:pt>
                <c:pt idx="566">
                  <c:v>3.36</c:v>
                </c:pt>
                <c:pt idx="567">
                  <c:v>3.16</c:v>
                </c:pt>
                <c:pt idx="568">
                  <c:v>2.92</c:v>
                </c:pt>
                <c:pt idx="569">
                  <c:v>3.08</c:v>
                </c:pt>
                <c:pt idx="570">
                  <c:v>2.34</c:v>
                </c:pt>
                <c:pt idx="571">
                  <c:v>2.2400000000000002</c:v>
                </c:pt>
                <c:pt idx="572">
                  <c:v>1.96</c:v>
                </c:pt>
                <c:pt idx="573">
                  <c:v>2</c:v>
                </c:pt>
                <c:pt idx="574">
                  <c:v>1.7</c:v>
                </c:pt>
                <c:pt idx="575">
                  <c:v>1.82</c:v>
                </c:pt>
                <c:pt idx="576">
                  <c:v>1.5</c:v>
                </c:pt>
                <c:pt idx="577">
                  <c:v>1.74</c:v>
                </c:pt>
                <c:pt idx="578">
                  <c:v>1.24</c:v>
                </c:pt>
                <c:pt idx="579">
                  <c:v>1.68</c:v>
                </c:pt>
                <c:pt idx="580">
                  <c:v>1.66</c:v>
                </c:pt>
                <c:pt idx="581">
                  <c:v>2.4</c:v>
                </c:pt>
                <c:pt idx="582">
                  <c:v>2.2200000000000002</c:v>
                </c:pt>
                <c:pt idx="583">
                  <c:v>3.16</c:v>
                </c:pt>
                <c:pt idx="584">
                  <c:v>2.76</c:v>
                </c:pt>
                <c:pt idx="585">
                  <c:v>2.64</c:v>
                </c:pt>
                <c:pt idx="586">
                  <c:v>2.7</c:v>
                </c:pt>
                <c:pt idx="587">
                  <c:v>3.04</c:v>
                </c:pt>
                <c:pt idx="588">
                  <c:v>2.5</c:v>
                </c:pt>
                <c:pt idx="589">
                  <c:v>3</c:v>
                </c:pt>
                <c:pt idx="590">
                  <c:v>2.7</c:v>
                </c:pt>
                <c:pt idx="591">
                  <c:v>3.6</c:v>
                </c:pt>
                <c:pt idx="592">
                  <c:v>2.92</c:v>
                </c:pt>
                <c:pt idx="593">
                  <c:v>3.26</c:v>
                </c:pt>
                <c:pt idx="594">
                  <c:v>2.94</c:v>
                </c:pt>
                <c:pt idx="595">
                  <c:v>3.9</c:v>
                </c:pt>
                <c:pt idx="596">
                  <c:v>3.1</c:v>
                </c:pt>
                <c:pt idx="597">
                  <c:v>3.84</c:v>
                </c:pt>
                <c:pt idx="598">
                  <c:v>3.38</c:v>
                </c:pt>
                <c:pt idx="599">
                  <c:v>3</c:v>
                </c:pt>
                <c:pt idx="600">
                  <c:v>2.5</c:v>
                </c:pt>
                <c:pt idx="601">
                  <c:v>2.96</c:v>
                </c:pt>
                <c:pt idx="602">
                  <c:v>2.52</c:v>
                </c:pt>
                <c:pt idx="603">
                  <c:v>3.04</c:v>
                </c:pt>
                <c:pt idx="604">
                  <c:v>2.52</c:v>
                </c:pt>
                <c:pt idx="605">
                  <c:v>2.8</c:v>
                </c:pt>
                <c:pt idx="606">
                  <c:v>2.9</c:v>
                </c:pt>
                <c:pt idx="607">
                  <c:v>2.38</c:v>
                </c:pt>
                <c:pt idx="608">
                  <c:v>2.8</c:v>
                </c:pt>
                <c:pt idx="609">
                  <c:v>2.9</c:v>
                </c:pt>
                <c:pt idx="610">
                  <c:v>2.36</c:v>
                </c:pt>
                <c:pt idx="611">
                  <c:v>2.38</c:v>
                </c:pt>
                <c:pt idx="612">
                  <c:v>2.4</c:v>
                </c:pt>
                <c:pt idx="613">
                  <c:v>2.7</c:v>
                </c:pt>
                <c:pt idx="614">
                  <c:v>2.2000000000000002</c:v>
                </c:pt>
                <c:pt idx="615">
                  <c:v>2.62</c:v>
                </c:pt>
                <c:pt idx="616">
                  <c:v>2.74</c:v>
                </c:pt>
                <c:pt idx="617">
                  <c:v>3.58</c:v>
                </c:pt>
                <c:pt idx="618">
                  <c:v>3.4</c:v>
                </c:pt>
                <c:pt idx="619">
                  <c:v>4</c:v>
                </c:pt>
                <c:pt idx="620">
                  <c:v>3.3</c:v>
                </c:pt>
                <c:pt idx="621">
                  <c:v>3.34</c:v>
                </c:pt>
                <c:pt idx="622">
                  <c:v>2.6</c:v>
                </c:pt>
                <c:pt idx="623">
                  <c:v>3.12</c:v>
                </c:pt>
                <c:pt idx="624">
                  <c:v>3.44</c:v>
                </c:pt>
                <c:pt idx="625">
                  <c:v>3.34</c:v>
                </c:pt>
                <c:pt idx="626">
                  <c:v>3.26</c:v>
                </c:pt>
                <c:pt idx="627">
                  <c:v>3.34</c:v>
                </c:pt>
                <c:pt idx="628">
                  <c:v>4.26</c:v>
                </c:pt>
                <c:pt idx="629">
                  <c:v>4.5999999999999996</c:v>
                </c:pt>
                <c:pt idx="630">
                  <c:v>4.76</c:v>
                </c:pt>
                <c:pt idx="631">
                  <c:v>5.0999999999999996</c:v>
                </c:pt>
                <c:pt idx="632">
                  <c:v>4.8</c:v>
                </c:pt>
                <c:pt idx="633">
                  <c:v>4.4400000000000004</c:v>
                </c:pt>
                <c:pt idx="634">
                  <c:v>4.7</c:v>
                </c:pt>
                <c:pt idx="635">
                  <c:v>4.3</c:v>
                </c:pt>
                <c:pt idx="636">
                  <c:v>3.9</c:v>
                </c:pt>
                <c:pt idx="637">
                  <c:v>3.82</c:v>
                </c:pt>
                <c:pt idx="638">
                  <c:v>3.28</c:v>
                </c:pt>
                <c:pt idx="639">
                  <c:v>3.9</c:v>
                </c:pt>
                <c:pt idx="640">
                  <c:v>3.34</c:v>
                </c:pt>
                <c:pt idx="641">
                  <c:v>3.26</c:v>
                </c:pt>
                <c:pt idx="642">
                  <c:v>2.84</c:v>
                </c:pt>
                <c:pt idx="643">
                  <c:v>3.22</c:v>
                </c:pt>
                <c:pt idx="644">
                  <c:v>3.8</c:v>
                </c:pt>
                <c:pt idx="645">
                  <c:v>4.42</c:v>
                </c:pt>
                <c:pt idx="646">
                  <c:v>4.7</c:v>
                </c:pt>
                <c:pt idx="647">
                  <c:v>4.26</c:v>
                </c:pt>
                <c:pt idx="648">
                  <c:v>3.76</c:v>
                </c:pt>
                <c:pt idx="649">
                  <c:v>3.72</c:v>
                </c:pt>
                <c:pt idx="650">
                  <c:v>3.4</c:v>
                </c:pt>
                <c:pt idx="651">
                  <c:v>3.4</c:v>
                </c:pt>
                <c:pt idx="652">
                  <c:v>3.5</c:v>
                </c:pt>
                <c:pt idx="653">
                  <c:v>3.72</c:v>
                </c:pt>
                <c:pt idx="654">
                  <c:v>3.2</c:v>
                </c:pt>
                <c:pt idx="655">
                  <c:v>3.4</c:v>
                </c:pt>
                <c:pt idx="656">
                  <c:v>3.3</c:v>
                </c:pt>
                <c:pt idx="657">
                  <c:v>3.44</c:v>
                </c:pt>
                <c:pt idx="658">
                  <c:v>3.4</c:v>
                </c:pt>
                <c:pt idx="659">
                  <c:v>4.28</c:v>
                </c:pt>
                <c:pt idx="660">
                  <c:v>4.4000000000000004</c:v>
                </c:pt>
                <c:pt idx="661">
                  <c:v>4.58</c:v>
                </c:pt>
                <c:pt idx="662">
                  <c:v>4.2</c:v>
                </c:pt>
                <c:pt idx="663">
                  <c:v>3.96</c:v>
                </c:pt>
                <c:pt idx="664">
                  <c:v>3.76</c:v>
                </c:pt>
                <c:pt idx="665">
                  <c:v>3.74</c:v>
                </c:pt>
                <c:pt idx="666">
                  <c:v>3.52</c:v>
                </c:pt>
                <c:pt idx="667">
                  <c:v>3.42</c:v>
                </c:pt>
                <c:pt idx="668">
                  <c:v>2.7</c:v>
                </c:pt>
                <c:pt idx="669">
                  <c:v>2.9</c:v>
                </c:pt>
                <c:pt idx="670">
                  <c:v>2.6</c:v>
                </c:pt>
                <c:pt idx="671">
                  <c:v>3.06</c:v>
                </c:pt>
                <c:pt idx="672">
                  <c:v>2.5</c:v>
                </c:pt>
                <c:pt idx="673">
                  <c:v>2.96</c:v>
                </c:pt>
                <c:pt idx="674">
                  <c:v>2.62</c:v>
                </c:pt>
                <c:pt idx="675">
                  <c:v>3.04</c:v>
                </c:pt>
                <c:pt idx="676">
                  <c:v>2.8</c:v>
                </c:pt>
                <c:pt idx="677">
                  <c:v>3.36</c:v>
                </c:pt>
                <c:pt idx="678">
                  <c:v>3.14</c:v>
                </c:pt>
                <c:pt idx="679">
                  <c:v>3.46</c:v>
                </c:pt>
                <c:pt idx="680">
                  <c:v>2.68</c:v>
                </c:pt>
                <c:pt idx="681">
                  <c:v>2.84</c:v>
                </c:pt>
                <c:pt idx="682">
                  <c:v>2.76</c:v>
                </c:pt>
                <c:pt idx="683">
                  <c:v>2.8</c:v>
                </c:pt>
                <c:pt idx="684">
                  <c:v>2.46</c:v>
                </c:pt>
                <c:pt idx="685">
                  <c:v>3.44</c:v>
                </c:pt>
                <c:pt idx="686">
                  <c:v>4.78</c:v>
                </c:pt>
                <c:pt idx="687">
                  <c:v>4.78</c:v>
                </c:pt>
                <c:pt idx="688">
                  <c:v>4.04</c:v>
                </c:pt>
                <c:pt idx="689">
                  <c:v>3.94</c:v>
                </c:pt>
                <c:pt idx="690">
                  <c:v>3.86</c:v>
                </c:pt>
                <c:pt idx="691">
                  <c:v>3.82</c:v>
                </c:pt>
                <c:pt idx="692">
                  <c:v>3.9</c:v>
                </c:pt>
                <c:pt idx="693">
                  <c:v>5</c:v>
                </c:pt>
                <c:pt idx="694">
                  <c:v>5.36</c:v>
                </c:pt>
                <c:pt idx="695">
                  <c:v>5.42</c:v>
                </c:pt>
                <c:pt idx="696">
                  <c:v>4.8</c:v>
                </c:pt>
                <c:pt idx="697">
                  <c:v>5.2</c:v>
                </c:pt>
                <c:pt idx="698">
                  <c:v>4.16</c:v>
                </c:pt>
                <c:pt idx="699">
                  <c:v>4.5199999999999996</c:v>
                </c:pt>
                <c:pt idx="700">
                  <c:v>4.16</c:v>
                </c:pt>
                <c:pt idx="701">
                  <c:v>4.3</c:v>
                </c:pt>
                <c:pt idx="702">
                  <c:v>4.0999999999999996</c:v>
                </c:pt>
                <c:pt idx="703">
                  <c:v>4.42</c:v>
                </c:pt>
                <c:pt idx="704">
                  <c:v>4.0999999999999996</c:v>
                </c:pt>
                <c:pt idx="705">
                  <c:v>4.24</c:v>
                </c:pt>
                <c:pt idx="706">
                  <c:v>3.96</c:v>
                </c:pt>
                <c:pt idx="707">
                  <c:v>4.18</c:v>
                </c:pt>
                <c:pt idx="708">
                  <c:v>3.7</c:v>
                </c:pt>
                <c:pt idx="709">
                  <c:v>3.68</c:v>
                </c:pt>
                <c:pt idx="710">
                  <c:v>3.4</c:v>
                </c:pt>
                <c:pt idx="711">
                  <c:v>3.66</c:v>
                </c:pt>
                <c:pt idx="712">
                  <c:v>3.4</c:v>
                </c:pt>
                <c:pt idx="713">
                  <c:v>3.66</c:v>
                </c:pt>
                <c:pt idx="714">
                  <c:v>3.1</c:v>
                </c:pt>
                <c:pt idx="715">
                  <c:v>3.26</c:v>
                </c:pt>
                <c:pt idx="716">
                  <c:v>2.9</c:v>
                </c:pt>
                <c:pt idx="717">
                  <c:v>3.04</c:v>
                </c:pt>
                <c:pt idx="718">
                  <c:v>2.48</c:v>
                </c:pt>
                <c:pt idx="719">
                  <c:v>2.8</c:v>
                </c:pt>
                <c:pt idx="720">
                  <c:v>2.2999999999999998</c:v>
                </c:pt>
                <c:pt idx="721">
                  <c:v>2.58</c:v>
                </c:pt>
                <c:pt idx="722">
                  <c:v>2.2400000000000002</c:v>
                </c:pt>
                <c:pt idx="723">
                  <c:v>2.56</c:v>
                </c:pt>
                <c:pt idx="724">
                  <c:v>2.14</c:v>
                </c:pt>
                <c:pt idx="725">
                  <c:v>2.5</c:v>
                </c:pt>
                <c:pt idx="726">
                  <c:v>2.1</c:v>
                </c:pt>
                <c:pt idx="727">
                  <c:v>2.5</c:v>
                </c:pt>
                <c:pt idx="728">
                  <c:v>2.4500000000000002</c:v>
                </c:pt>
                <c:pt idx="729">
                  <c:v>2.25</c:v>
                </c:pt>
                <c:pt idx="730">
                  <c:v>2.12</c:v>
                </c:pt>
                <c:pt idx="731">
                  <c:v>2.1800000000000002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C1E-4AE8-AE17-4D1680D3438A}"/>
            </c:ext>
          </c:extLst>
        </c:ser>
        <c:ser>
          <c:idx val="17"/>
          <c:order val="1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DATOS!$AL$3:$AL$734</c:f>
              <c:numCache>
                <c:formatCode>0.00</c:formatCode>
                <c:ptCount val="732"/>
                <c:pt idx="0">
                  <c:v>1.96</c:v>
                </c:pt>
                <c:pt idx="1">
                  <c:v>2.4</c:v>
                </c:pt>
                <c:pt idx="2">
                  <c:v>2</c:v>
                </c:pt>
                <c:pt idx="3">
                  <c:v>2.4</c:v>
                </c:pt>
                <c:pt idx="4">
                  <c:v>1.8</c:v>
                </c:pt>
                <c:pt idx="5">
                  <c:v>1.7</c:v>
                </c:pt>
                <c:pt idx="6">
                  <c:v>1.5</c:v>
                </c:pt>
                <c:pt idx="7">
                  <c:v>1.9</c:v>
                </c:pt>
                <c:pt idx="8">
                  <c:v>1.4</c:v>
                </c:pt>
                <c:pt idx="9">
                  <c:v>1.84</c:v>
                </c:pt>
                <c:pt idx="10">
                  <c:v>1.6</c:v>
                </c:pt>
                <c:pt idx="11">
                  <c:v>2</c:v>
                </c:pt>
                <c:pt idx="12">
                  <c:v>2</c:v>
                </c:pt>
                <c:pt idx="13">
                  <c:v>2.5</c:v>
                </c:pt>
                <c:pt idx="14">
                  <c:v>2.1</c:v>
                </c:pt>
                <c:pt idx="15">
                  <c:v>2.46</c:v>
                </c:pt>
                <c:pt idx="16">
                  <c:v>2.08</c:v>
                </c:pt>
                <c:pt idx="17">
                  <c:v>2.46</c:v>
                </c:pt>
                <c:pt idx="18">
                  <c:v>2.06</c:v>
                </c:pt>
                <c:pt idx="19">
                  <c:v>2.4</c:v>
                </c:pt>
                <c:pt idx="20">
                  <c:v>1.7</c:v>
                </c:pt>
                <c:pt idx="21">
                  <c:v>2.1</c:v>
                </c:pt>
                <c:pt idx="22">
                  <c:v>1.48</c:v>
                </c:pt>
                <c:pt idx="23">
                  <c:v>2.1</c:v>
                </c:pt>
                <c:pt idx="24">
                  <c:v>1.48</c:v>
                </c:pt>
                <c:pt idx="25">
                  <c:v>2.1</c:v>
                </c:pt>
                <c:pt idx="26">
                  <c:v>1.8</c:v>
                </c:pt>
                <c:pt idx="27">
                  <c:v>2.4</c:v>
                </c:pt>
                <c:pt idx="28">
                  <c:v>2.5</c:v>
                </c:pt>
                <c:pt idx="29">
                  <c:v>3</c:v>
                </c:pt>
                <c:pt idx="30">
                  <c:v>3</c:v>
                </c:pt>
                <c:pt idx="31">
                  <c:v>3.2</c:v>
                </c:pt>
                <c:pt idx="32">
                  <c:v>2.56</c:v>
                </c:pt>
                <c:pt idx="33">
                  <c:v>3.06</c:v>
                </c:pt>
                <c:pt idx="34">
                  <c:v>2.46</c:v>
                </c:pt>
                <c:pt idx="35">
                  <c:v>2.9</c:v>
                </c:pt>
                <c:pt idx="36">
                  <c:v>2.6</c:v>
                </c:pt>
                <c:pt idx="37">
                  <c:v>2.7</c:v>
                </c:pt>
                <c:pt idx="38">
                  <c:v>2.6</c:v>
                </c:pt>
                <c:pt idx="39">
                  <c:v>3</c:v>
                </c:pt>
                <c:pt idx="40">
                  <c:v>2.5</c:v>
                </c:pt>
                <c:pt idx="41">
                  <c:v>3.1</c:v>
                </c:pt>
                <c:pt idx="42">
                  <c:v>3</c:v>
                </c:pt>
                <c:pt idx="43">
                  <c:v>4.0999999999999996</c:v>
                </c:pt>
                <c:pt idx="44">
                  <c:v>4.2</c:v>
                </c:pt>
                <c:pt idx="45">
                  <c:v>4.22</c:v>
                </c:pt>
                <c:pt idx="46">
                  <c:v>4</c:v>
                </c:pt>
                <c:pt idx="47">
                  <c:v>3.78</c:v>
                </c:pt>
                <c:pt idx="48">
                  <c:v>3.16</c:v>
                </c:pt>
                <c:pt idx="49">
                  <c:v>3.36</c:v>
                </c:pt>
                <c:pt idx="50">
                  <c:v>2.94</c:v>
                </c:pt>
                <c:pt idx="51">
                  <c:v>3.17</c:v>
                </c:pt>
                <c:pt idx="52">
                  <c:v>2.7</c:v>
                </c:pt>
                <c:pt idx="53">
                  <c:v>3.12</c:v>
                </c:pt>
                <c:pt idx="54">
                  <c:v>2.5</c:v>
                </c:pt>
                <c:pt idx="55">
                  <c:v>3</c:v>
                </c:pt>
                <c:pt idx="56">
                  <c:v>2.2400000000000002</c:v>
                </c:pt>
                <c:pt idx="57">
                  <c:v>2.46</c:v>
                </c:pt>
                <c:pt idx="58">
                  <c:v>2</c:v>
                </c:pt>
                <c:pt idx="59">
                  <c:v>2.34</c:v>
                </c:pt>
                <c:pt idx="60">
                  <c:v>2</c:v>
                </c:pt>
                <c:pt idx="61">
                  <c:v>2.36</c:v>
                </c:pt>
                <c:pt idx="62">
                  <c:v>2.2599999999999998</c:v>
                </c:pt>
                <c:pt idx="63">
                  <c:v>2.36</c:v>
                </c:pt>
                <c:pt idx="64">
                  <c:v>2</c:v>
                </c:pt>
                <c:pt idx="65">
                  <c:v>2.2200000000000002</c:v>
                </c:pt>
                <c:pt idx="66">
                  <c:v>1.9</c:v>
                </c:pt>
                <c:pt idx="67">
                  <c:v>2.2999999999999998</c:v>
                </c:pt>
                <c:pt idx="68">
                  <c:v>2.1</c:v>
                </c:pt>
                <c:pt idx="69">
                  <c:v>2.6</c:v>
                </c:pt>
                <c:pt idx="70">
                  <c:v>2</c:v>
                </c:pt>
                <c:pt idx="71">
                  <c:v>2.56</c:v>
                </c:pt>
                <c:pt idx="72">
                  <c:v>2.1</c:v>
                </c:pt>
                <c:pt idx="73">
                  <c:v>2.54</c:v>
                </c:pt>
                <c:pt idx="74">
                  <c:v>2.2000000000000002</c:v>
                </c:pt>
                <c:pt idx="75">
                  <c:v>3</c:v>
                </c:pt>
                <c:pt idx="76">
                  <c:v>2.5</c:v>
                </c:pt>
                <c:pt idx="77">
                  <c:v>2.96</c:v>
                </c:pt>
                <c:pt idx="78">
                  <c:v>3.3</c:v>
                </c:pt>
                <c:pt idx="79">
                  <c:v>4.0999999999999996</c:v>
                </c:pt>
                <c:pt idx="80">
                  <c:v>4.22</c:v>
                </c:pt>
                <c:pt idx="81">
                  <c:v>4.2</c:v>
                </c:pt>
                <c:pt idx="82">
                  <c:v>4.0599999999999996</c:v>
                </c:pt>
                <c:pt idx="83">
                  <c:v>3.56</c:v>
                </c:pt>
                <c:pt idx="84">
                  <c:v>3.6</c:v>
                </c:pt>
                <c:pt idx="85">
                  <c:v>3.66</c:v>
                </c:pt>
                <c:pt idx="86">
                  <c:v>3.3</c:v>
                </c:pt>
                <c:pt idx="87">
                  <c:v>3.66</c:v>
                </c:pt>
                <c:pt idx="88">
                  <c:v>2.9</c:v>
                </c:pt>
                <c:pt idx="89">
                  <c:v>3.18</c:v>
                </c:pt>
                <c:pt idx="90">
                  <c:v>2.8</c:v>
                </c:pt>
                <c:pt idx="91">
                  <c:v>3.1</c:v>
                </c:pt>
                <c:pt idx="92">
                  <c:v>2.6</c:v>
                </c:pt>
                <c:pt idx="93">
                  <c:v>2.86</c:v>
                </c:pt>
                <c:pt idx="94">
                  <c:v>2.8</c:v>
                </c:pt>
                <c:pt idx="95">
                  <c:v>3.28</c:v>
                </c:pt>
                <c:pt idx="96">
                  <c:v>2.96</c:v>
                </c:pt>
                <c:pt idx="97">
                  <c:v>3.2</c:v>
                </c:pt>
                <c:pt idx="98">
                  <c:v>2.9</c:v>
                </c:pt>
                <c:pt idx="99">
                  <c:v>3.14</c:v>
                </c:pt>
                <c:pt idx="100">
                  <c:v>3.1</c:v>
                </c:pt>
                <c:pt idx="101">
                  <c:v>3.3</c:v>
                </c:pt>
                <c:pt idx="102">
                  <c:v>2.7</c:v>
                </c:pt>
                <c:pt idx="103">
                  <c:v>3.12</c:v>
                </c:pt>
                <c:pt idx="104">
                  <c:v>2.6</c:v>
                </c:pt>
                <c:pt idx="105">
                  <c:v>2.92</c:v>
                </c:pt>
                <c:pt idx="106">
                  <c:v>2.4</c:v>
                </c:pt>
                <c:pt idx="107">
                  <c:v>2.9</c:v>
                </c:pt>
                <c:pt idx="108">
                  <c:v>2.7</c:v>
                </c:pt>
                <c:pt idx="109">
                  <c:v>3</c:v>
                </c:pt>
                <c:pt idx="110">
                  <c:v>2.76</c:v>
                </c:pt>
                <c:pt idx="111">
                  <c:v>3.1</c:v>
                </c:pt>
                <c:pt idx="112">
                  <c:v>2.8</c:v>
                </c:pt>
                <c:pt idx="113">
                  <c:v>3.08</c:v>
                </c:pt>
                <c:pt idx="114">
                  <c:v>2.08</c:v>
                </c:pt>
                <c:pt idx="115">
                  <c:v>3.08</c:v>
                </c:pt>
                <c:pt idx="116">
                  <c:v>2.9</c:v>
                </c:pt>
                <c:pt idx="117">
                  <c:v>3.1</c:v>
                </c:pt>
                <c:pt idx="118">
                  <c:v>2.5</c:v>
                </c:pt>
                <c:pt idx="119">
                  <c:v>2.8</c:v>
                </c:pt>
                <c:pt idx="120">
                  <c:v>2.5</c:v>
                </c:pt>
                <c:pt idx="121">
                  <c:v>2.8</c:v>
                </c:pt>
                <c:pt idx="122">
                  <c:v>2.46</c:v>
                </c:pt>
                <c:pt idx="123">
                  <c:v>3.14</c:v>
                </c:pt>
                <c:pt idx="124">
                  <c:v>2.5</c:v>
                </c:pt>
                <c:pt idx="125">
                  <c:v>3.06</c:v>
                </c:pt>
                <c:pt idx="126">
                  <c:v>3.3</c:v>
                </c:pt>
                <c:pt idx="127">
                  <c:v>4.46</c:v>
                </c:pt>
                <c:pt idx="128">
                  <c:v>3.7</c:v>
                </c:pt>
                <c:pt idx="129">
                  <c:v>3.74</c:v>
                </c:pt>
                <c:pt idx="130">
                  <c:v>4.2</c:v>
                </c:pt>
                <c:pt idx="131">
                  <c:v>4.3</c:v>
                </c:pt>
                <c:pt idx="132">
                  <c:v>3.64</c:v>
                </c:pt>
                <c:pt idx="133">
                  <c:v>3.54</c:v>
                </c:pt>
                <c:pt idx="134">
                  <c:v>2.7</c:v>
                </c:pt>
                <c:pt idx="135">
                  <c:v>3</c:v>
                </c:pt>
                <c:pt idx="136">
                  <c:v>2.7</c:v>
                </c:pt>
                <c:pt idx="137">
                  <c:v>2.46</c:v>
                </c:pt>
                <c:pt idx="138">
                  <c:v>1.46</c:v>
                </c:pt>
                <c:pt idx="139">
                  <c:v>2.9</c:v>
                </c:pt>
                <c:pt idx="140">
                  <c:v>2</c:v>
                </c:pt>
                <c:pt idx="141">
                  <c:v>2.94</c:v>
                </c:pt>
                <c:pt idx="142">
                  <c:v>1.8</c:v>
                </c:pt>
                <c:pt idx="143">
                  <c:v>2.7</c:v>
                </c:pt>
                <c:pt idx="144">
                  <c:v>1.6</c:v>
                </c:pt>
                <c:pt idx="145">
                  <c:v>2.4</c:v>
                </c:pt>
                <c:pt idx="146">
                  <c:v>2.4</c:v>
                </c:pt>
                <c:pt idx="147">
                  <c:v>3.4</c:v>
                </c:pt>
                <c:pt idx="148">
                  <c:v>2.9</c:v>
                </c:pt>
                <c:pt idx="149">
                  <c:v>3</c:v>
                </c:pt>
                <c:pt idx="150">
                  <c:v>2.8</c:v>
                </c:pt>
                <c:pt idx="151">
                  <c:v>3.12</c:v>
                </c:pt>
                <c:pt idx="152">
                  <c:v>3.2</c:v>
                </c:pt>
                <c:pt idx="153">
                  <c:v>3.78</c:v>
                </c:pt>
                <c:pt idx="154">
                  <c:v>3.8</c:v>
                </c:pt>
                <c:pt idx="155">
                  <c:v>4.9000000000000004</c:v>
                </c:pt>
                <c:pt idx="156">
                  <c:v>4.8</c:v>
                </c:pt>
                <c:pt idx="157">
                  <c:v>4.7</c:v>
                </c:pt>
                <c:pt idx="158">
                  <c:v>4.26</c:v>
                </c:pt>
                <c:pt idx="159">
                  <c:v>5</c:v>
                </c:pt>
                <c:pt idx="160">
                  <c:v>4.8</c:v>
                </c:pt>
                <c:pt idx="161">
                  <c:v>5.2</c:v>
                </c:pt>
                <c:pt idx="162">
                  <c:v>4.2</c:v>
                </c:pt>
                <c:pt idx="163">
                  <c:v>4.2</c:v>
                </c:pt>
                <c:pt idx="164">
                  <c:v>3.4</c:v>
                </c:pt>
                <c:pt idx="165">
                  <c:v>3.6</c:v>
                </c:pt>
                <c:pt idx="166">
                  <c:v>3.4</c:v>
                </c:pt>
                <c:pt idx="167">
                  <c:v>3.8</c:v>
                </c:pt>
                <c:pt idx="168">
                  <c:v>3.3</c:v>
                </c:pt>
                <c:pt idx="169">
                  <c:v>3.3</c:v>
                </c:pt>
                <c:pt idx="170">
                  <c:v>3.7</c:v>
                </c:pt>
                <c:pt idx="171">
                  <c:v>3.88</c:v>
                </c:pt>
                <c:pt idx="172">
                  <c:v>3.7</c:v>
                </c:pt>
                <c:pt idx="173">
                  <c:v>3.8</c:v>
                </c:pt>
                <c:pt idx="174">
                  <c:v>3.6</c:v>
                </c:pt>
                <c:pt idx="175">
                  <c:v>3.8</c:v>
                </c:pt>
                <c:pt idx="176">
                  <c:v>4.3</c:v>
                </c:pt>
                <c:pt idx="177">
                  <c:v>5.22</c:v>
                </c:pt>
                <c:pt idx="178">
                  <c:v>4.7</c:v>
                </c:pt>
                <c:pt idx="179">
                  <c:v>4.2</c:v>
                </c:pt>
                <c:pt idx="180">
                  <c:v>3.4</c:v>
                </c:pt>
                <c:pt idx="181">
                  <c:v>3.7</c:v>
                </c:pt>
                <c:pt idx="182">
                  <c:v>3.3</c:v>
                </c:pt>
                <c:pt idx="183">
                  <c:v>3.14</c:v>
                </c:pt>
                <c:pt idx="184">
                  <c:v>3.3</c:v>
                </c:pt>
                <c:pt idx="185">
                  <c:v>4</c:v>
                </c:pt>
                <c:pt idx="186">
                  <c:v>3.5</c:v>
                </c:pt>
                <c:pt idx="187">
                  <c:v>3.5</c:v>
                </c:pt>
                <c:pt idx="188">
                  <c:v>3.2</c:v>
                </c:pt>
                <c:pt idx="189">
                  <c:v>3.14</c:v>
                </c:pt>
                <c:pt idx="190">
                  <c:v>3</c:v>
                </c:pt>
                <c:pt idx="191">
                  <c:v>3.16</c:v>
                </c:pt>
                <c:pt idx="192">
                  <c:v>2.94</c:v>
                </c:pt>
                <c:pt idx="193">
                  <c:v>2.94</c:v>
                </c:pt>
                <c:pt idx="194">
                  <c:v>2.84</c:v>
                </c:pt>
                <c:pt idx="195">
                  <c:v>3.26</c:v>
                </c:pt>
                <c:pt idx="196">
                  <c:v>3.16</c:v>
                </c:pt>
                <c:pt idx="197">
                  <c:v>3.7</c:v>
                </c:pt>
                <c:pt idx="198">
                  <c:v>3.84</c:v>
                </c:pt>
                <c:pt idx="199">
                  <c:v>3.14</c:v>
                </c:pt>
                <c:pt idx="200">
                  <c:v>3.1</c:v>
                </c:pt>
                <c:pt idx="201">
                  <c:v>3.3</c:v>
                </c:pt>
                <c:pt idx="202">
                  <c:v>3.14</c:v>
                </c:pt>
                <c:pt idx="203">
                  <c:v>3.4</c:v>
                </c:pt>
                <c:pt idx="204">
                  <c:v>2.8</c:v>
                </c:pt>
                <c:pt idx="205">
                  <c:v>3</c:v>
                </c:pt>
                <c:pt idx="206">
                  <c:v>2.5</c:v>
                </c:pt>
                <c:pt idx="207">
                  <c:v>3.8</c:v>
                </c:pt>
                <c:pt idx="208">
                  <c:v>2</c:v>
                </c:pt>
                <c:pt idx="209">
                  <c:v>2.9</c:v>
                </c:pt>
                <c:pt idx="210">
                  <c:v>2.4</c:v>
                </c:pt>
                <c:pt idx="211">
                  <c:v>2.9</c:v>
                </c:pt>
                <c:pt idx="212">
                  <c:v>3.6</c:v>
                </c:pt>
                <c:pt idx="213">
                  <c:v>4.0999999999999996</c:v>
                </c:pt>
                <c:pt idx="214">
                  <c:v>4.8600000000000003</c:v>
                </c:pt>
                <c:pt idx="215">
                  <c:v>5.8</c:v>
                </c:pt>
                <c:pt idx="216">
                  <c:v>4.3600000000000003</c:v>
                </c:pt>
                <c:pt idx="217">
                  <c:v>4.5999999999999996</c:v>
                </c:pt>
                <c:pt idx="218">
                  <c:v>4</c:v>
                </c:pt>
                <c:pt idx="219">
                  <c:v>4.8</c:v>
                </c:pt>
                <c:pt idx="220">
                  <c:v>4.5999999999999996</c:v>
                </c:pt>
                <c:pt idx="221">
                  <c:v>3.7</c:v>
                </c:pt>
                <c:pt idx="222">
                  <c:v>4.3600000000000003</c:v>
                </c:pt>
                <c:pt idx="223">
                  <c:v>4.76</c:v>
                </c:pt>
                <c:pt idx="224">
                  <c:v>4.4000000000000004</c:v>
                </c:pt>
                <c:pt idx="225">
                  <c:v>4.3</c:v>
                </c:pt>
                <c:pt idx="226">
                  <c:v>3.4</c:v>
                </c:pt>
                <c:pt idx="227">
                  <c:v>3.5</c:v>
                </c:pt>
                <c:pt idx="228">
                  <c:v>3.5</c:v>
                </c:pt>
                <c:pt idx="229">
                  <c:v>3.8</c:v>
                </c:pt>
                <c:pt idx="230">
                  <c:v>3.7</c:v>
                </c:pt>
                <c:pt idx="231">
                  <c:v>4</c:v>
                </c:pt>
                <c:pt idx="232">
                  <c:v>3.1</c:v>
                </c:pt>
                <c:pt idx="233">
                  <c:v>3.1</c:v>
                </c:pt>
                <c:pt idx="234">
                  <c:v>2.94</c:v>
                </c:pt>
                <c:pt idx="235">
                  <c:v>3</c:v>
                </c:pt>
                <c:pt idx="236">
                  <c:v>3.4</c:v>
                </c:pt>
                <c:pt idx="237">
                  <c:v>3.6</c:v>
                </c:pt>
                <c:pt idx="238">
                  <c:v>3.3</c:v>
                </c:pt>
                <c:pt idx="239">
                  <c:v>3.3</c:v>
                </c:pt>
                <c:pt idx="240">
                  <c:v>3.14</c:v>
                </c:pt>
                <c:pt idx="241">
                  <c:v>3.3</c:v>
                </c:pt>
                <c:pt idx="242">
                  <c:v>3.1</c:v>
                </c:pt>
                <c:pt idx="243">
                  <c:v>3.3</c:v>
                </c:pt>
                <c:pt idx="244">
                  <c:v>2.8</c:v>
                </c:pt>
                <c:pt idx="245">
                  <c:v>2.8</c:v>
                </c:pt>
                <c:pt idx="246">
                  <c:v>2.5</c:v>
                </c:pt>
                <c:pt idx="247">
                  <c:v>3</c:v>
                </c:pt>
                <c:pt idx="248">
                  <c:v>2.95</c:v>
                </c:pt>
                <c:pt idx="249">
                  <c:v>2.86</c:v>
                </c:pt>
                <c:pt idx="250">
                  <c:v>2.2999999999999998</c:v>
                </c:pt>
                <c:pt idx="251">
                  <c:v>2.8</c:v>
                </c:pt>
                <c:pt idx="252">
                  <c:v>2.1</c:v>
                </c:pt>
                <c:pt idx="253">
                  <c:v>2.9</c:v>
                </c:pt>
                <c:pt idx="254">
                  <c:v>2</c:v>
                </c:pt>
                <c:pt idx="255">
                  <c:v>2.5</c:v>
                </c:pt>
                <c:pt idx="256">
                  <c:v>2</c:v>
                </c:pt>
                <c:pt idx="257">
                  <c:v>2.4</c:v>
                </c:pt>
                <c:pt idx="258">
                  <c:v>1.9</c:v>
                </c:pt>
                <c:pt idx="259">
                  <c:v>2.5</c:v>
                </c:pt>
                <c:pt idx="260">
                  <c:v>1.9</c:v>
                </c:pt>
                <c:pt idx="261">
                  <c:v>2</c:v>
                </c:pt>
                <c:pt idx="262">
                  <c:v>1.8</c:v>
                </c:pt>
                <c:pt idx="263">
                  <c:v>1.9</c:v>
                </c:pt>
                <c:pt idx="264">
                  <c:v>1.8</c:v>
                </c:pt>
                <c:pt idx="265">
                  <c:v>2.5</c:v>
                </c:pt>
                <c:pt idx="266">
                  <c:v>2.4</c:v>
                </c:pt>
                <c:pt idx="267">
                  <c:v>3.36</c:v>
                </c:pt>
                <c:pt idx="268">
                  <c:v>2</c:v>
                </c:pt>
                <c:pt idx="269">
                  <c:v>2.2999999999999998</c:v>
                </c:pt>
                <c:pt idx="270">
                  <c:v>1.9</c:v>
                </c:pt>
                <c:pt idx="271">
                  <c:v>2</c:v>
                </c:pt>
                <c:pt idx="272">
                  <c:v>1.7</c:v>
                </c:pt>
                <c:pt idx="273">
                  <c:v>1.9</c:v>
                </c:pt>
                <c:pt idx="274">
                  <c:v>2</c:v>
                </c:pt>
                <c:pt idx="275">
                  <c:v>2.5</c:v>
                </c:pt>
                <c:pt idx="276">
                  <c:v>2</c:v>
                </c:pt>
                <c:pt idx="277">
                  <c:v>2.4</c:v>
                </c:pt>
                <c:pt idx="278">
                  <c:v>1.8</c:v>
                </c:pt>
                <c:pt idx="279">
                  <c:v>2</c:v>
                </c:pt>
                <c:pt idx="280">
                  <c:v>1.8</c:v>
                </c:pt>
                <c:pt idx="281">
                  <c:v>1.7</c:v>
                </c:pt>
                <c:pt idx="282">
                  <c:v>1.6</c:v>
                </c:pt>
                <c:pt idx="283">
                  <c:v>1.68</c:v>
                </c:pt>
                <c:pt idx="284">
                  <c:v>1.54</c:v>
                </c:pt>
                <c:pt idx="285">
                  <c:v>1.8</c:v>
                </c:pt>
                <c:pt idx="286">
                  <c:v>1.54</c:v>
                </c:pt>
                <c:pt idx="287">
                  <c:v>1.7</c:v>
                </c:pt>
                <c:pt idx="288">
                  <c:v>1.5</c:v>
                </c:pt>
                <c:pt idx="289">
                  <c:v>1.64</c:v>
                </c:pt>
                <c:pt idx="290">
                  <c:v>1.54</c:v>
                </c:pt>
                <c:pt idx="291">
                  <c:v>1.8</c:v>
                </c:pt>
                <c:pt idx="292">
                  <c:v>1.34</c:v>
                </c:pt>
                <c:pt idx="293">
                  <c:v>1.86</c:v>
                </c:pt>
                <c:pt idx="294">
                  <c:v>1.68</c:v>
                </c:pt>
                <c:pt idx="295">
                  <c:v>2.1</c:v>
                </c:pt>
                <c:pt idx="296">
                  <c:v>2.4</c:v>
                </c:pt>
                <c:pt idx="297">
                  <c:v>2.92</c:v>
                </c:pt>
                <c:pt idx="298">
                  <c:v>2</c:v>
                </c:pt>
                <c:pt idx="299">
                  <c:v>2.4</c:v>
                </c:pt>
                <c:pt idx="300">
                  <c:v>2.5</c:v>
                </c:pt>
                <c:pt idx="301">
                  <c:v>2.58</c:v>
                </c:pt>
                <c:pt idx="302">
                  <c:v>2.1</c:v>
                </c:pt>
                <c:pt idx="303">
                  <c:v>2.2599999999999998</c:v>
                </c:pt>
                <c:pt idx="304">
                  <c:v>1.9</c:v>
                </c:pt>
                <c:pt idx="305">
                  <c:v>2.2000000000000002</c:v>
                </c:pt>
                <c:pt idx="306">
                  <c:v>1.78</c:v>
                </c:pt>
                <c:pt idx="307">
                  <c:v>2</c:v>
                </c:pt>
                <c:pt idx="308">
                  <c:v>1.7</c:v>
                </c:pt>
                <c:pt idx="309">
                  <c:v>1.84</c:v>
                </c:pt>
                <c:pt idx="310">
                  <c:v>1.9</c:v>
                </c:pt>
                <c:pt idx="311">
                  <c:v>2</c:v>
                </c:pt>
                <c:pt idx="312">
                  <c:v>1.8</c:v>
                </c:pt>
                <c:pt idx="313">
                  <c:v>2.1</c:v>
                </c:pt>
                <c:pt idx="314">
                  <c:v>1.7</c:v>
                </c:pt>
                <c:pt idx="315">
                  <c:v>1.9</c:v>
                </c:pt>
                <c:pt idx="316">
                  <c:v>1.44</c:v>
                </c:pt>
                <c:pt idx="317">
                  <c:v>1.7</c:v>
                </c:pt>
                <c:pt idx="318">
                  <c:v>1.36</c:v>
                </c:pt>
                <c:pt idx="319">
                  <c:v>1.7</c:v>
                </c:pt>
                <c:pt idx="320">
                  <c:v>1.44</c:v>
                </c:pt>
                <c:pt idx="321">
                  <c:v>1.7</c:v>
                </c:pt>
                <c:pt idx="322">
                  <c:v>1.52</c:v>
                </c:pt>
                <c:pt idx="323">
                  <c:v>2</c:v>
                </c:pt>
                <c:pt idx="324">
                  <c:v>1.8</c:v>
                </c:pt>
                <c:pt idx="325">
                  <c:v>1.9</c:v>
                </c:pt>
                <c:pt idx="326">
                  <c:v>1.7</c:v>
                </c:pt>
                <c:pt idx="327">
                  <c:v>1.78</c:v>
                </c:pt>
                <c:pt idx="328">
                  <c:v>1.32</c:v>
                </c:pt>
                <c:pt idx="329">
                  <c:v>1.54</c:v>
                </c:pt>
                <c:pt idx="330">
                  <c:v>1.24</c:v>
                </c:pt>
                <c:pt idx="331">
                  <c:v>1.38</c:v>
                </c:pt>
                <c:pt idx="332">
                  <c:v>1.2</c:v>
                </c:pt>
                <c:pt idx="333">
                  <c:v>1.44</c:v>
                </c:pt>
                <c:pt idx="334">
                  <c:v>1.1399999999999999</c:v>
                </c:pt>
                <c:pt idx="335">
                  <c:v>1.4</c:v>
                </c:pt>
                <c:pt idx="336">
                  <c:v>1.1200000000000001</c:v>
                </c:pt>
                <c:pt idx="337">
                  <c:v>1.3</c:v>
                </c:pt>
                <c:pt idx="338">
                  <c:v>1.18</c:v>
                </c:pt>
                <c:pt idx="339">
                  <c:v>1.3</c:v>
                </c:pt>
                <c:pt idx="340">
                  <c:v>1</c:v>
                </c:pt>
                <c:pt idx="341">
                  <c:v>1.28</c:v>
                </c:pt>
                <c:pt idx="342">
                  <c:v>1.04</c:v>
                </c:pt>
                <c:pt idx="343">
                  <c:v>1.4</c:v>
                </c:pt>
                <c:pt idx="344">
                  <c:v>1.48</c:v>
                </c:pt>
                <c:pt idx="345">
                  <c:v>1.5</c:v>
                </c:pt>
                <c:pt idx="346">
                  <c:v>1.1000000000000001</c:v>
                </c:pt>
                <c:pt idx="347">
                  <c:v>1.3</c:v>
                </c:pt>
                <c:pt idx="348">
                  <c:v>1.23</c:v>
                </c:pt>
                <c:pt idx="349">
                  <c:v>1.6</c:v>
                </c:pt>
                <c:pt idx="350">
                  <c:v>1.3</c:v>
                </c:pt>
                <c:pt idx="351">
                  <c:v>1.6</c:v>
                </c:pt>
                <c:pt idx="352">
                  <c:v>1.2</c:v>
                </c:pt>
                <c:pt idx="353">
                  <c:v>1.34</c:v>
                </c:pt>
                <c:pt idx="354">
                  <c:v>0.94</c:v>
                </c:pt>
                <c:pt idx="355">
                  <c:v>1.2</c:v>
                </c:pt>
                <c:pt idx="356">
                  <c:v>1</c:v>
                </c:pt>
                <c:pt idx="357">
                  <c:v>1.26</c:v>
                </c:pt>
                <c:pt idx="358">
                  <c:v>1.24</c:v>
                </c:pt>
                <c:pt idx="359">
                  <c:v>1.34</c:v>
                </c:pt>
                <c:pt idx="360">
                  <c:v>1.2</c:v>
                </c:pt>
                <c:pt idx="361">
                  <c:v>1.3</c:v>
                </c:pt>
                <c:pt idx="362">
                  <c:v>1.26</c:v>
                </c:pt>
                <c:pt idx="363">
                  <c:v>2</c:v>
                </c:pt>
                <c:pt idx="364">
                  <c:v>1.1399999999999999</c:v>
                </c:pt>
                <c:pt idx="365">
                  <c:v>2</c:v>
                </c:pt>
                <c:pt idx="366">
                  <c:v>1.02</c:v>
                </c:pt>
                <c:pt idx="367">
                  <c:v>2.04</c:v>
                </c:pt>
                <c:pt idx="368">
                  <c:v>0.9</c:v>
                </c:pt>
                <c:pt idx="369">
                  <c:v>1.1399999999999999</c:v>
                </c:pt>
                <c:pt idx="370">
                  <c:v>0.86</c:v>
                </c:pt>
                <c:pt idx="371">
                  <c:v>1.36</c:v>
                </c:pt>
                <c:pt idx="372">
                  <c:v>0.86</c:v>
                </c:pt>
                <c:pt idx="373">
                  <c:v>1.1000000000000001</c:v>
                </c:pt>
                <c:pt idx="374">
                  <c:v>0.76</c:v>
                </c:pt>
                <c:pt idx="375">
                  <c:v>1.1000000000000001</c:v>
                </c:pt>
                <c:pt idx="376">
                  <c:v>0.8</c:v>
                </c:pt>
                <c:pt idx="377">
                  <c:v>2.2000000000000002</c:v>
                </c:pt>
                <c:pt idx="378">
                  <c:v>1.24</c:v>
                </c:pt>
                <c:pt idx="379">
                  <c:v>2.4</c:v>
                </c:pt>
                <c:pt idx="380">
                  <c:v>1.6</c:v>
                </c:pt>
                <c:pt idx="381">
                  <c:v>2.44</c:v>
                </c:pt>
                <c:pt idx="382">
                  <c:v>1.28</c:v>
                </c:pt>
                <c:pt idx="383">
                  <c:v>2.04</c:v>
                </c:pt>
                <c:pt idx="384">
                  <c:v>1.46</c:v>
                </c:pt>
                <c:pt idx="385">
                  <c:v>2.4</c:v>
                </c:pt>
                <c:pt idx="386">
                  <c:v>1.26</c:v>
                </c:pt>
                <c:pt idx="387">
                  <c:v>1.8</c:v>
                </c:pt>
                <c:pt idx="388">
                  <c:v>1.1000000000000001</c:v>
                </c:pt>
                <c:pt idx="389">
                  <c:v>2.1</c:v>
                </c:pt>
                <c:pt idx="390">
                  <c:v>1.1000000000000001</c:v>
                </c:pt>
                <c:pt idx="391">
                  <c:v>1.84</c:v>
                </c:pt>
                <c:pt idx="392">
                  <c:v>1.2</c:v>
                </c:pt>
                <c:pt idx="393">
                  <c:v>2.1</c:v>
                </c:pt>
                <c:pt idx="394">
                  <c:v>1.1000000000000001</c:v>
                </c:pt>
                <c:pt idx="395">
                  <c:v>2</c:v>
                </c:pt>
                <c:pt idx="396">
                  <c:v>1.6</c:v>
                </c:pt>
                <c:pt idx="397">
                  <c:v>2.5</c:v>
                </c:pt>
                <c:pt idx="398">
                  <c:v>1.32</c:v>
                </c:pt>
                <c:pt idx="399">
                  <c:v>2.1</c:v>
                </c:pt>
                <c:pt idx="400">
                  <c:v>1.2</c:v>
                </c:pt>
                <c:pt idx="401">
                  <c:v>1.8</c:v>
                </c:pt>
                <c:pt idx="402">
                  <c:v>1.2</c:v>
                </c:pt>
                <c:pt idx="403">
                  <c:v>1.8</c:v>
                </c:pt>
                <c:pt idx="404">
                  <c:v>1.1200000000000001</c:v>
                </c:pt>
                <c:pt idx="405">
                  <c:v>2</c:v>
                </c:pt>
                <c:pt idx="406">
                  <c:v>1.06</c:v>
                </c:pt>
                <c:pt idx="407">
                  <c:v>1.9</c:v>
                </c:pt>
                <c:pt idx="408">
                  <c:v>1.1000000000000001</c:v>
                </c:pt>
                <c:pt idx="409">
                  <c:v>2.2000000000000002</c:v>
                </c:pt>
                <c:pt idx="410">
                  <c:v>1.6</c:v>
                </c:pt>
                <c:pt idx="411">
                  <c:v>2.2400000000000002</c:v>
                </c:pt>
                <c:pt idx="412">
                  <c:v>1.1000000000000001</c:v>
                </c:pt>
                <c:pt idx="413">
                  <c:v>1.8</c:v>
                </c:pt>
                <c:pt idx="414">
                  <c:v>1.1000000000000001</c:v>
                </c:pt>
                <c:pt idx="415">
                  <c:v>1.84</c:v>
                </c:pt>
                <c:pt idx="416">
                  <c:v>1</c:v>
                </c:pt>
                <c:pt idx="417">
                  <c:v>1.8</c:v>
                </c:pt>
                <c:pt idx="418">
                  <c:v>0.94</c:v>
                </c:pt>
                <c:pt idx="419">
                  <c:v>1.7</c:v>
                </c:pt>
                <c:pt idx="420">
                  <c:v>1.1000000000000001</c:v>
                </c:pt>
                <c:pt idx="421">
                  <c:v>1.8</c:v>
                </c:pt>
                <c:pt idx="422">
                  <c:v>1.1200000000000001</c:v>
                </c:pt>
                <c:pt idx="423">
                  <c:v>2.2000000000000002</c:v>
                </c:pt>
                <c:pt idx="424">
                  <c:v>1.28</c:v>
                </c:pt>
                <c:pt idx="425">
                  <c:v>2.2400000000000002</c:v>
                </c:pt>
                <c:pt idx="426">
                  <c:v>1.1399999999999999</c:v>
                </c:pt>
                <c:pt idx="427">
                  <c:v>2.2799999999999998</c:v>
                </c:pt>
                <c:pt idx="428">
                  <c:v>1.34</c:v>
                </c:pt>
                <c:pt idx="429">
                  <c:v>1.7</c:v>
                </c:pt>
                <c:pt idx="430">
                  <c:v>0.9</c:v>
                </c:pt>
                <c:pt idx="431">
                  <c:v>1.7</c:v>
                </c:pt>
                <c:pt idx="432">
                  <c:v>0.94</c:v>
                </c:pt>
                <c:pt idx="433">
                  <c:v>1.6</c:v>
                </c:pt>
                <c:pt idx="434">
                  <c:v>0.64</c:v>
                </c:pt>
                <c:pt idx="435">
                  <c:v>1.6</c:v>
                </c:pt>
                <c:pt idx="436">
                  <c:v>0.86</c:v>
                </c:pt>
                <c:pt idx="437">
                  <c:v>1.6</c:v>
                </c:pt>
                <c:pt idx="438">
                  <c:v>0.8</c:v>
                </c:pt>
                <c:pt idx="439">
                  <c:v>1.6</c:v>
                </c:pt>
                <c:pt idx="440">
                  <c:v>0.76</c:v>
                </c:pt>
                <c:pt idx="441">
                  <c:v>1.8</c:v>
                </c:pt>
                <c:pt idx="442">
                  <c:v>0.72</c:v>
                </c:pt>
                <c:pt idx="443">
                  <c:v>1.6</c:v>
                </c:pt>
                <c:pt idx="444">
                  <c:v>0.9</c:v>
                </c:pt>
                <c:pt idx="445">
                  <c:v>1.6</c:v>
                </c:pt>
                <c:pt idx="446">
                  <c:v>0.86</c:v>
                </c:pt>
                <c:pt idx="447">
                  <c:v>2</c:v>
                </c:pt>
                <c:pt idx="448">
                  <c:v>1</c:v>
                </c:pt>
                <c:pt idx="449">
                  <c:v>2</c:v>
                </c:pt>
                <c:pt idx="450">
                  <c:v>0.9</c:v>
                </c:pt>
                <c:pt idx="451">
                  <c:v>1.8</c:v>
                </c:pt>
                <c:pt idx="452">
                  <c:v>0.84</c:v>
                </c:pt>
                <c:pt idx="453">
                  <c:v>1.9</c:v>
                </c:pt>
                <c:pt idx="454">
                  <c:v>1.9</c:v>
                </c:pt>
                <c:pt idx="455">
                  <c:v>2.1</c:v>
                </c:pt>
                <c:pt idx="456">
                  <c:v>1.94</c:v>
                </c:pt>
                <c:pt idx="457">
                  <c:v>2.2000000000000002</c:v>
                </c:pt>
                <c:pt idx="458">
                  <c:v>1.24</c:v>
                </c:pt>
                <c:pt idx="459">
                  <c:v>2.2999999999999998</c:v>
                </c:pt>
                <c:pt idx="460">
                  <c:v>1.1599999999999999</c:v>
                </c:pt>
                <c:pt idx="461">
                  <c:v>2.1</c:v>
                </c:pt>
                <c:pt idx="462">
                  <c:v>1</c:v>
                </c:pt>
                <c:pt idx="463">
                  <c:v>1.9</c:v>
                </c:pt>
                <c:pt idx="464">
                  <c:v>0.94</c:v>
                </c:pt>
                <c:pt idx="465">
                  <c:v>2</c:v>
                </c:pt>
                <c:pt idx="466">
                  <c:v>1.1399999999999999</c:v>
                </c:pt>
                <c:pt idx="467">
                  <c:v>2.2400000000000002</c:v>
                </c:pt>
                <c:pt idx="468">
                  <c:v>1.7</c:v>
                </c:pt>
                <c:pt idx="469">
                  <c:v>2.4</c:v>
                </c:pt>
                <c:pt idx="470">
                  <c:v>1.2</c:v>
                </c:pt>
                <c:pt idx="471">
                  <c:v>2</c:v>
                </c:pt>
                <c:pt idx="472">
                  <c:v>1.1200000000000001</c:v>
                </c:pt>
                <c:pt idx="473">
                  <c:v>1.7</c:v>
                </c:pt>
                <c:pt idx="474">
                  <c:v>1</c:v>
                </c:pt>
                <c:pt idx="475">
                  <c:v>2.1</c:v>
                </c:pt>
                <c:pt idx="476">
                  <c:v>1.7</c:v>
                </c:pt>
                <c:pt idx="477">
                  <c:v>2.4</c:v>
                </c:pt>
                <c:pt idx="478">
                  <c:v>2</c:v>
                </c:pt>
                <c:pt idx="479">
                  <c:v>2.4</c:v>
                </c:pt>
                <c:pt idx="480">
                  <c:v>1.44</c:v>
                </c:pt>
                <c:pt idx="481">
                  <c:v>2.2000000000000002</c:v>
                </c:pt>
                <c:pt idx="482">
                  <c:v>1.06</c:v>
                </c:pt>
                <c:pt idx="483">
                  <c:v>1.4</c:v>
                </c:pt>
                <c:pt idx="484">
                  <c:v>0.96</c:v>
                </c:pt>
                <c:pt idx="485">
                  <c:v>1.1000000000000001</c:v>
                </c:pt>
                <c:pt idx="486">
                  <c:v>0.8</c:v>
                </c:pt>
                <c:pt idx="487">
                  <c:v>1.1599999999999999</c:v>
                </c:pt>
                <c:pt idx="488">
                  <c:v>0.9</c:v>
                </c:pt>
                <c:pt idx="489">
                  <c:v>1.7</c:v>
                </c:pt>
                <c:pt idx="490">
                  <c:v>2.1</c:v>
                </c:pt>
                <c:pt idx="491">
                  <c:v>2.42</c:v>
                </c:pt>
                <c:pt idx="492">
                  <c:v>1.8</c:v>
                </c:pt>
                <c:pt idx="493">
                  <c:v>2.4</c:v>
                </c:pt>
                <c:pt idx="494">
                  <c:v>2.5</c:v>
                </c:pt>
                <c:pt idx="495">
                  <c:v>2.1</c:v>
                </c:pt>
                <c:pt idx="496">
                  <c:v>1</c:v>
                </c:pt>
                <c:pt idx="497">
                  <c:v>1.28</c:v>
                </c:pt>
                <c:pt idx="498">
                  <c:v>0.84</c:v>
                </c:pt>
                <c:pt idx="499">
                  <c:v>1.2</c:v>
                </c:pt>
                <c:pt idx="500">
                  <c:v>0.76</c:v>
                </c:pt>
                <c:pt idx="501">
                  <c:v>1.1599999999999999</c:v>
                </c:pt>
                <c:pt idx="502">
                  <c:v>1.04</c:v>
                </c:pt>
                <c:pt idx="503">
                  <c:v>1.24</c:v>
                </c:pt>
                <c:pt idx="504">
                  <c:v>1</c:v>
                </c:pt>
                <c:pt idx="505">
                  <c:v>1.24</c:v>
                </c:pt>
                <c:pt idx="506">
                  <c:v>1</c:v>
                </c:pt>
                <c:pt idx="507">
                  <c:v>1.3</c:v>
                </c:pt>
                <c:pt idx="508">
                  <c:v>0.96</c:v>
                </c:pt>
                <c:pt idx="509">
                  <c:v>1.1399999999999999</c:v>
                </c:pt>
                <c:pt idx="510">
                  <c:v>0.9</c:v>
                </c:pt>
                <c:pt idx="511">
                  <c:v>1.26</c:v>
                </c:pt>
                <c:pt idx="512">
                  <c:v>1</c:v>
                </c:pt>
                <c:pt idx="513">
                  <c:v>1.1599999999999999</c:v>
                </c:pt>
                <c:pt idx="514">
                  <c:v>0.96</c:v>
                </c:pt>
                <c:pt idx="515">
                  <c:v>1.1599999999999999</c:v>
                </c:pt>
                <c:pt idx="516">
                  <c:v>0.82</c:v>
                </c:pt>
                <c:pt idx="517">
                  <c:v>1</c:v>
                </c:pt>
                <c:pt idx="518">
                  <c:v>0.86</c:v>
                </c:pt>
                <c:pt idx="519">
                  <c:v>1.06</c:v>
                </c:pt>
                <c:pt idx="520">
                  <c:v>0.94</c:v>
                </c:pt>
                <c:pt idx="521">
                  <c:v>1.2</c:v>
                </c:pt>
                <c:pt idx="522">
                  <c:v>0.9</c:v>
                </c:pt>
                <c:pt idx="523">
                  <c:v>0.84</c:v>
                </c:pt>
                <c:pt idx="524">
                  <c:v>0.9</c:v>
                </c:pt>
                <c:pt idx="525">
                  <c:v>1.3</c:v>
                </c:pt>
                <c:pt idx="526">
                  <c:v>1.1000000000000001</c:v>
                </c:pt>
                <c:pt idx="527">
                  <c:v>1.7</c:v>
                </c:pt>
                <c:pt idx="528">
                  <c:v>1.1000000000000001</c:v>
                </c:pt>
                <c:pt idx="529">
                  <c:v>0.74</c:v>
                </c:pt>
                <c:pt idx="530">
                  <c:v>0.64</c:v>
                </c:pt>
                <c:pt idx="531">
                  <c:v>0.64</c:v>
                </c:pt>
                <c:pt idx="532">
                  <c:v>0.6</c:v>
                </c:pt>
                <c:pt idx="533">
                  <c:v>0.6</c:v>
                </c:pt>
                <c:pt idx="534">
                  <c:v>0.56000000000000005</c:v>
                </c:pt>
                <c:pt idx="535">
                  <c:v>0.5</c:v>
                </c:pt>
                <c:pt idx="536">
                  <c:v>0.7</c:v>
                </c:pt>
                <c:pt idx="537">
                  <c:v>0.6</c:v>
                </c:pt>
                <c:pt idx="538">
                  <c:v>0.6</c:v>
                </c:pt>
                <c:pt idx="539">
                  <c:v>0.64</c:v>
                </c:pt>
                <c:pt idx="540">
                  <c:v>0.8</c:v>
                </c:pt>
                <c:pt idx="541">
                  <c:v>0.74</c:v>
                </c:pt>
                <c:pt idx="542">
                  <c:v>0.8</c:v>
                </c:pt>
                <c:pt idx="543">
                  <c:v>0.6</c:v>
                </c:pt>
                <c:pt idx="544">
                  <c:v>0.64</c:v>
                </c:pt>
                <c:pt idx="545">
                  <c:v>0.6</c:v>
                </c:pt>
                <c:pt idx="546">
                  <c:v>0.8</c:v>
                </c:pt>
                <c:pt idx="547">
                  <c:v>1.04</c:v>
                </c:pt>
                <c:pt idx="548">
                  <c:v>0.9</c:v>
                </c:pt>
                <c:pt idx="549">
                  <c:v>0.96</c:v>
                </c:pt>
                <c:pt idx="550">
                  <c:v>0.9</c:v>
                </c:pt>
                <c:pt idx="551">
                  <c:v>0.96</c:v>
                </c:pt>
                <c:pt idx="552">
                  <c:v>0.96</c:v>
                </c:pt>
                <c:pt idx="553">
                  <c:v>0.76</c:v>
                </c:pt>
                <c:pt idx="554">
                  <c:v>0.84</c:v>
                </c:pt>
                <c:pt idx="555">
                  <c:v>0.74</c:v>
                </c:pt>
                <c:pt idx="556">
                  <c:v>0.7</c:v>
                </c:pt>
                <c:pt idx="557">
                  <c:v>0.6</c:v>
                </c:pt>
                <c:pt idx="558">
                  <c:v>0.57999999999999996</c:v>
                </c:pt>
                <c:pt idx="559">
                  <c:v>0.5</c:v>
                </c:pt>
                <c:pt idx="560">
                  <c:v>0.5</c:v>
                </c:pt>
                <c:pt idx="561">
                  <c:v>0.54</c:v>
                </c:pt>
                <c:pt idx="562">
                  <c:v>0.54</c:v>
                </c:pt>
                <c:pt idx="563">
                  <c:v>0.54</c:v>
                </c:pt>
                <c:pt idx="564">
                  <c:v>0.46</c:v>
                </c:pt>
                <c:pt idx="565">
                  <c:v>0.48</c:v>
                </c:pt>
                <c:pt idx="566">
                  <c:v>0.45</c:v>
                </c:pt>
                <c:pt idx="567">
                  <c:v>0.5</c:v>
                </c:pt>
                <c:pt idx="568">
                  <c:v>0.9</c:v>
                </c:pt>
                <c:pt idx="569">
                  <c:v>0.54</c:v>
                </c:pt>
                <c:pt idx="570">
                  <c:v>0.56000000000000005</c:v>
                </c:pt>
                <c:pt idx="571">
                  <c:v>0.57999999999999996</c:v>
                </c:pt>
                <c:pt idx="572">
                  <c:v>0.6</c:v>
                </c:pt>
                <c:pt idx="573">
                  <c:v>0.7</c:v>
                </c:pt>
                <c:pt idx="574">
                  <c:v>0.86</c:v>
                </c:pt>
                <c:pt idx="575">
                  <c:v>1.1200000000000001</c:v>
                </c:pt>
                <c:pt idx="576">
                  <c:v>1.4</c:v>
                </c:pt>
                <c:pt idx="577">
                  <c:v>1.6</c:v>
                </c:pt>
                <c:pt idx="578">
                  <c:v>1.3</c:v>
                </c:pt>
                <c:pt idx="579">
                  <c:v>1.7</c:v>
                </c:pt>
                <c:pt idx="580">
                  <c:v>2.2000000000000002</c:v>
                </c:pt>
                <c:pt idx="581">
                  <c:v>2.1</c:v>
                </c:pt>
                <c:pt idx="582">
                  <c:v>2.1</c:v>
                </c:pt>
                <c:pt idx="583">
                  <c:v>1</c:v>
                </c:pt>
                <c:pt idx="584">
                  <c:v>0.92</c:v>
                </c:pt>
                <c:pt idx="585">
                  <c:v>1.1200000000000001</c:v>
                </c:pt>
                <c:pt idx="586">
                  <c:v>0.9</c:v>
                </c:pt>
                <c:pt idx="587">
                  <c:v>0.9</c:v>
                </c:pt>
                <c:pt idx="588">
                  <c:v>0.6</c:v>
                </c:pt>
                <c:pt idx="589">
                  <c:v>0.6</c:v>
                </c:pt>
                <c:pt idx="590">
                  <c:v>0.48</c:v>
                </c:pt>
                <c:pt idx="591">
                  <c:v>0.5</c:v>
                </c:pt>
                <c:pt idx="592">
                  <c:v>0.57999999999999996</c:v>
                </c:pt>
                <c:pt idx="593">
                  <c:v>0.5</c:v>
                </c:pt>
                <c:pt idx="594">
                  <c:v>0.8</c:v>
                </c:pt>
                <c:pt idx="595">
                  <c:v>1</c:v>
                </c:pt>
                <c:pt idx="596">
                  <c:v>1.1499999999999999</c:v>
                </c:pt>
                <c:pt idx="597">
                  <c:v>1.24</c:v>
                </c:pt>
                <c:pt idx="598">
                  <c:v>1.24</c:v>
                </c:pt>
                <c:pt idx="599">
                  <c:v>1.22</c:v>
                </c:pt>
                <c:pt idx="600">
                  <c:v>0.9</c:v>
                </c:pt>
                <c:pt idx="601">
                  <c:v>0.96</c:v>
                </c:pt>
                <c:pt idx="602">
                  <c:v>0.6</c:v>
                </c:pt>
                <c:pt idx="603">
                  <c:v>0.86</c:v>
                </c:pt>
                <c:pt idx="604">
                  <c:v>0.7</c:v>
                </c:pt>
                <c:pt idx="605">
                  <c:v>0.7</c:v>
                </c:pt>
                <c:pt idx="606">
                  <c:v>0.76</c:v>
                </c:pt>
                <c:pt idx="607">
                  <c:v>0.96</c:v>
                </c:pt>
                <c:pt idx="608">
                  <c:v>0.9</c:v>
                </c:pt>
                <c:pt idx="609">
                  <c:v>0.96</c:v>
                </c:pt>
                <c:pt idx="610">
                  <c:v>1.1000000000000001</c:v>
                </c:pt>
                <c:pt idx="611">
                  <c:v>1.86</c:v>
                </c:pt>
                <c:pt idx="612">
                  <c:v>1.76</c:v>
                </c:pt>
                <c:pt idx="613">
                  <c:v>1.94</c:v>
                </c:pt>
                <c:pt idx="614">
                  <c:v>1.9</c:v>
                </c:pt>
                <c:pt idx="615">
                  <c:v>2.54</c:v>
                </c:pt>
                <c:pt idx="616">
                  <c:v>2.2000000000000002</c:v>
                </c:pt>
                <c:pt idx="617">
                  <c:v>1.74</c:v>
                </c:pt>
                <c:pt idx="618">
                  <c:v>1.82</c:v>
                </c:pt>
                <c:pt idx="619">
                  <c:v>1.84</c:v>
                </c:pt>
                <c:pt idx="620">
                  <c:v>1.5</c:v>
                </c:pt>
                <c:pt idx="621">
                  <c:v>1.6</c:v>
                </c:pt>
                <c:pt idx="622">
                  <c:v>2</c:v>
                </c:pt>
                <c:pt idx="623">
                  <c:v>2.54</c:v>
                </c:pt>
                <c:pt idx="624">
                  <c:v>2.6</c:v>
                </c:pt>
                <c:pt idx="625">
                  <c:v>2.8</c:v>
                </c:pt>
                <c:pt idx="626">
                  <c:v>2.5</c:v>
                </c:pt>
                <c:pt idx="627">
                  <c:v>2.2000000000000002</c:v>
                </c:pt>
                <c:pt idx="628">
                  <c:v>2</c:v>
                </c:pt>
                <c:pt idx="629">
                  <c:v>2</c:v>
                </c:pt>
                <c:pt idx="630">
                  <c:v>1.8</c:v>
                </c:pt>
                <c:pt idx="631">
                  <c:v>1.54</c:v>
                </c:pt>
                <c:pt idx="632">
                  <c:v>1.3</c:v>
                </c:pt>
                <c:pt idx="633">
                  <c:v>1.2</c:v>
                </c:pt>
                <c:pt idx="634">
                  <c:v>1</c:v>
                </c:pt>
                <c:pt idx="635">
                  <c:v>1</c:v>
                </c:pt>
                <c:pt idx="636">
                  <c:v>0.96</c:v>
                </c:pt>
                <c:pt idx="637">
                  <c:v>0.9</c:v>
                </c:pt>
                <c:pt idx="638">
                  <c:v>0.86</c:v>
                </c:pt>
                <c:pt idx="639">
                  <c:v>0.9</c:v>
                </c:pt>
                <c:pt idx="640">
                  <c:v>0.84</c:v>
                </c:pt>
                <c:pt idx="641">
                  <c:v>0.9</c:v>
                </c:pt>
                <c:pt idx="642">
                  <c:v>0.94</c:v>
                </c:pt>
                <c:pt idx="643">
                  <c:v>1.24</c:v>
                </c:pt>
                <c:pt idx="644">
                  <c:v>2.2999999999999998</c:v>
                </c:pt>
                <c:pt idx="645">
                  <c:v>2.1</c:v>
                </c:pt>
                <c:pt idx="646">
                  <c:v>1.56</c:v>
                </c:pt>
                <c:pt idx="647">
                  <c:v>1.66</c:v>
                </c:pt>
                <c:pt idx="648">
                  <c:v>2.2000000000000002</c:v>
                </c:pt>
                <c:pt idx="649">
                  <c:v>1.84</c:v>
                </c:pt>
                <c:pt idx="650">
                  <c:v>1.84</c:v>
                </c:pt>
                <c:pt idx="651">
                  <c:v>2.34</c:v>
                </c:pt>
                <c:pt idx="652">
                  <c:v>2.6</c:v>
                </c:pt>
                <c:pt idx="653">
                  <c:v>2.68</c:v>
                </c:pt>
                <c:pt idx="654">
                  <c:v>3</c:v>
                </c:pt>
                <c:pt idx="655">
                  <c:v>2.66</c:v>
                </c:pt>
                <c:pt idx="656">
                  <c:v>2.2000000000000002</c:v>
                </c:pt>
                <c:pt idx="657">
                  <c:v>2.2000000000000002</c:v>
                </c:pt>
                <c:pt idx="658">
                  <c:v>2.2200000000000002</c:v>
                </c:pt>
                <c:pt idx="659">
                  <c:v>2.2999999999999998</c:v>
                </c:pt>
                <c:pt idx="660">
                  <c:v>2.2000000000000002</c:v>
                </c:pt>
                <c:pt idx="661">
                  <c:v>2</c:v>
                </c:pt>
                <c:pt idx="662">
                  <c:v>1.76</c:v>
                </c:pt>
                <c:pt idx="663">
                  <c:v>2.2000000000000002</c:v>
                </c:pt>
                <c:pt idx="664">
                  <c:v>1.86</c:v>
                </c:pt>
                <c:pt idx="665">
                  <c:v>1.66</c:v>
                </c:pt>
                <c:pt idx="666">
                  <c:v>1.5</c:v>
                </c:pt>
                <c:pt idx="667">
                  <c:v>1.4</c:v>
                </c:pt>
                <c:pt idx="668">
                  <c:v>1.5</c:v>
                </c:pt>
                <c:pt idx="669">
                  <c:v>1.34</c:v>
                </c:pt>
                <c:pt idx="670">
                  <c:v>1.24</c:v>
                </c:pt>
                <c:pt idx="671">
                  <c:v>1.32</c:v>
                </c:pt>
                <c:pt idx="672">
                  <c:v>1.2</c:v>
                </c:pt>
                <c:pt idx="673">
                  <c:v>1.1599999999999999</c:v>
                </c:pt>
                <c:pt idx="674">
                  <c:v>0.96</c:v>
                </c:pt>
                <c:pt idx="675">
                  <c:v>1.06</c:v>
                </c:pt>
                <c:pt idx="676">
                  <c:v>0.9</c:v>
                </c:pt>
                <c:pt idx="677">
                  <c:v>0.86</c:v>
                </c:pt>
                <c:pt idx="678">
                  <c:v>0.76</c:v>
                </c:pt>
                <c:pt idx="679">
                  <c:v>0.86</c:v>
                </c:pt>
                <c:pt idx="680">
                  <c:v>0.74</c:v>
                </c:pt>
                <c:pt idx="681">
                  <c:v>0.8</c:v>
                </c:pt>
                <c:pt idx="682">
                  <c:v>0.66</c:v>
                </c:pt>
                <c:pt idx="683">
                  <c:v>0.66</c:v>
                </c:pt>
                <c:pt idx="684">
                  <c:v>0.6</c:v>
                </c:pt>
                <c:pt idx="685">
                  <c:v>0.74</c:v>
                </c:pt>
                <c:pt idx="686">
                  <c:v>0.6</c:v>
                </c:pt>
                <c:pt idx="687">
                  <c:v>0.7</c:v>
                </c:pt>
                <c:pt idx="688">
                  <c:v>0.57999999999999996</c:v>
                </c:pt>
                <c:pt idx="689">
                  <c:v>0.8</c:v>
                </c:pt>
                <c:pt idx="690">
                  <c:v>1</c:v>
                </c:pt>
                <c:pt idx="691">
                  <c:v>0.9</c:v>
                </c:pt>
                <c:pt idx="692">
                  <c:v>0.6</c:v>
                </c:pt>
                <c:pt idx="693">
                  <c:v>0.6</c:v>
                </c:pt>
                <c:pt idx="694">
                  <c:v>0.57999999999999996</c:v>
                </c:pt>
                <c:pt idx="695">
                  <c:v>0.7</c:v>
                </c:pt>
                <c:pt idx="696">
                  <c:v>0.54</c:v>
                </c:pt>
                <c:pt idx="697">
                  <c:v>0.5</c:v>
                </c:pt>
                <c:pt idx="698">
                  <c:v>0.6</c:v>
                </c:pt>
                <c:pt idx="699">
                  <c:v>0.6</c:v>
                </c:pt>
                <c:pt idx="700">
                  <c:v>0.68</c:v>
                </c:pt>
                <c:pt idx="701">
                  <c:v>0.7</c:v>
                </c:pt>
                <c:pt idx="702">
                  <c:v>0.6</c:v>
                </c:pt>
                <c:pt idx="703">
                  <c:v>0.64</c:v>
                </c:pt>
                <c:pt idx="704">
                  <c:v>0.54</c:v>
                </c:pt>
                <c:pt idx="705">
                  <c:v>0.5</c:v>
                </c:pt>
                <c:pt idx="706">
                  <c:v>0.46</c:v>
                </c:pt>
                <c:pt idx="707">
                  <c:v>0.7</c:v>
                </c:pt>
                <c:pt idx="708">
                  <c:v>0.57999999999999996</c:v>
                </c:pt>
                <c:pt idx="709">
                  <c:v>0.64</c:v>
                </c:pt>
                <c:pt idx="710">
                  <c:v>0.46</c:v>
                </c:pt>
                <c:pt idx="711">
                  <c:v>0.54</c:v>
                </c:pt>
                <c:pt idx="712">
                  <c:v>0.54</c:v>
                </c:pt>
                <c:pt idx="713">
                  <c:v>0.46</c:v>
                </c:pt>
                <c:pt idx="714">
                  <c:v>0.4</c:v>
                </c:pt>
                <c:pt idx="715">
                  <c:v>0.54</c:v>
                </c:pt>
                <c:pt idx="716">
                  <c:v>0.46</c:v>
                </c:pt>
                <c:pt idx="717">
                  <c:v>0.5</c:v>
                </c:pt>
                <c:pt idx="718">
                  <c:v>0.5</c:v>
                </c:pt>
                <c:pt idx="719">
                  <c:v>0.5</c:v>
                </c:pt>
                <c:pt idx="720">
                  <c:v>0.5</c:v>
                </c:pt>
                <c:pt idx="721">
                  <c:v>0.48</c:v>
                </c:pt>
                <c:pt idx="722">
                  <c:v>0.4</c:v>
                </c:pt>
                <c:pt idx="723">
                  <c:v>0.46</c:v>
                </c:pt>
                <c:pt idx="724">
                  <c:v>0.4</c:v>
                </c:pt>
                <c:pt idx="725">
                  <c:v>0.44</c:v>
                </c:pt>
                <c:pt idx="726">
                  <c:v>0.46</c:v>
                </c:pt>
                <c:pt idx="727">
                  <c:v>0.44</c:v>
                </c:pt>
                <c:pt idx="728">
                  <c:v>0.44</c:v>
                </c:pt>
                <c:pt idx="729">
                  <c:v>0.5</c:v>
                </c:pt>
                <c:pt idx="730">
                  <c:v>0.48</c:v>
                </c:pt>
                <c:pt idx="731">
                  <c:v>0.6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1C1E-4AE8-AE17-4D1680D3438A}"/>
            </c:ext>
          </c:extLst>
        </c:ser>
        <c:ser>
          <c:idx val="18"/>
          <c:order val="1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DATOS!$AM$3:$AM$734</c:f>
              <c:numCache>
                <c:formatCode>0.00</c:formatCode>
                <c:ptCount val="732"/>
                <c:pt idx="0">
                  <c:v>0.56000000000000005</c:v>
                </c:pt>
                <c:pt idx="1">
                  <c:v>0.8</c:v>
                </c:pt>
                <c:pt idx="2">
                  <c:v>0.64</c:v>
                </c:pt>
                <c:pt idx="3">
                  <c:v>0.74</c:v>
                </c:pt>
                <c:pt idx="4">
                  <c:v>0.6</c:v>
                </c:pt>
                <c:pt idx="5">
                  <c:v>0.76</c:v>
                </c:pt>
                <c:pt idx="6">
                  <c:v>0.7</c:v>
                </c:pt>
                <c:pt idx="7">
                  <c:v>0.8</c:v>
                </c:pt>
                <c:pt idx="8">
                  <c:v>0.74</c:v>
                </c:pt>
                <c:pt idx="9">
                  <c:v>0.8</c:v>
                </c:pt>
                <c:pt idx="10">
                  <c:v>0.64</c:v>
                </c:pt>
                <c:pt idx="11">
                  <c:v>0.74</c:v>
                </c:pt>
                <c:pt idx="12">
                  <c:v>0.76</c:v>
                </c:pt>
                <c:pt idx="13">
                  <c:v>0.8</c:v>
                </c:pt>
                <c:pt idx="14">
                  <c:v>0.78</c:v>
                </c:pt>
                <c:pt idx="15">
                  <c:v>0.82</c:v>
                </c:pt>
                <c:pt idx="16">
                  <c:v>0.64</c:v>
                </c:pt>
                <c:pt idx="17">
                  <c:v>0.8</c:v>
                </c:pt>
                <c:pt idx="18">
                  <c:v>0.6</c:v>
                </c:pt>
                <c:pt idx="19">
                  <c:v>0.84</c:v>
                </c:pt>
                <c:pt idx="20">
                  <c:v>0.8</c:v>
                </c:pt>
                <c:pt idx="21">
                  <c:v>1.2</c:v>
                </c:pt>
                <c:pt idx="22">
                  <c:v>1.3</c:v>
                </c:pt>
                <c:pt idx="23">
                  <c:v>1.22</c:v>
                </c:pt>
                <c:pt idx="24">
                  <c:v>1.1000000000000001</c:v>
                </c:pt>
                <c:pt idx="25">
                  <c:v>1.1000000000000001</c:v>
                </c:pt>
                <c:pt idx="26">
                  <c:v>0.8</c:v>
                </c:pt>
                <c:pt idx="27">
                  <c:v>0.9</c:v>
                </c:pt>
                <c:pt idx="28">
                  <c:v>0.57999999999999996</c:v>
                </c:pt>
                <c:pt idx="29">
                  <c:v>0.84</c:v>
                </c:pt>
                <c:pt idx="30">
                  <c:v>0.54</c:v>
                </c:pt>
                <c:pt idx="31">
                  <c:v>0.64</c:v>
                </c:pt>
                <c:pt idx="32">
                  <c:v>0.5</c:v>
                </c:pt>
                <c:pt idx="33">
                  <c:v>0.6</c:v>
                </c:pt>
                <c:pt idx="34">
                  <c:v>0.48</c:v>
                </c:pt>
                <c:pt idx="35">
                  <c:v>0.64</c:v>
                </c:pt>
                <c:pt idx="36">
                  <c:v>0.46</c:v>
                </c:pt>
                <c:pt idx="37">
                  <c:v>0.6</c:v>
                </c:pt>
                <c:pt idx="38">
                  <c:v>0.56000000000000005</c:v>
                </c:pt>
                <c:pt idx="39">
                  <c:v>0.6</c:v>
                </c:pt>
                <c:pt idx="40">
                  <c:v>0.46</c:v>
                </c:pt>
                <c:pt idx="41">
                  <c:v>0.6</c:v>
                </c:pt>
                <c:pt idx="42">
                  <c:v>0.4</c:v>
                </c:pt>
                <c:pt idx="43">
                  <c:v>0.6</c:v>
                </c:pt>
                <c:pt idx="44">
                  <c:v>0.6</c:v>
                </c:pt>
                <c:pt idx="45">
                  <c:v>0.9</c:v>
                </c:pt>
                <c:pt idx="46">
                  <c:v>0.5</c:v>
                </c:pt>
                <c:pt idx="47">
                  <c:v>0.54</c:v>
                </c:pt>
                <c:pt idx="48">
                  <c:v>0.4</c:v>
                </c:pt>
                <c:pt idx="49">
                  <c:v>0.54</c:v>
                </c:pt>
                <c:pt idx="50">
                  <c:v>0.52</c:v>
                </c:pt>
                <c:pt idx="51">
                  <c:v>0.5</c:v>
                </c:pt>
                <c:pt idx="52">
                  <c:v>0.46</c:v>
                </c:pt>
                <c:pt idx="53">
                  <c:v>0.5</c:v>
                </c:pt>
                <c:pt idx="54">
                  <c:v>0.44</c:v>
                </c:pt>
                <c:pt idx="55">
                  <c:v>0.5</c:v>
                </c:pt>
                <c:pt idx="56">
                  <c:v>0.56000000000000005</c:v>
                </c:pt>
                <c:pt idx="57">
                  <c:v>0.5</c:v>
                </c:pt>
                <c:pt idx="58">
                  <c:v>0.57999999999999996</c:v>
                </c:pt>
                <c:pt idx="59">
                  <c:v>0.5</c:v>
                </c:pt>
                <c:pt idx="60">
                  <c:v>0.46</c:v>
                </c:pt>
                <c:pt idx="61">
                  <c:v>0.6</c:v>
                </c:pt>
                <c:pt idx="62">
                  <c:v>0.56000000000000005</c:v>
                </c:pt>
                <c:pt idx="63">
                  <c:v>0.52</c:v>
                </c:pt>
                <c:pt idx="64">
                  <c:v>0.5</c:v>
                </c:pt>
                <c:pt idx="65">
                  <c:v>0.64</c:v>
                </c:pt>
                <c:pt idx="66">
                  <c:v>0.56000000000000005</c:v>
                </c:pt>
                <c:pt idx="67">
                  <c:v>0.6</c:v>
                </c:pt>
                <c:pt idx="68">
                  <c:v>0.57999999999999996</c:v>
                </c:pt>
                <c:pt idx="69">
                  <c:v>0.6</c:v>
                </c:pt>
                <c:pt idx="70">
                  <c:v>0.57999999999999996</c:v>
                </c:pt>
                <c:pt idx="71">
                  <c:v>0.6</c:v>
                </c:pt>
                <c:pt idx="72">
                  <c:v>0.6</c:v>
                </c:pt>
                <c:pt idx="73">
                  <c:v>0.6</c:v>
                </c:pt>
                <c:pt idx="74">
                  <c:v>0.6</c:v>
                </c:pt>
                <c:pt idx="75">
                  <c:v>0.7</c:v>
                </c:pt>
                <c:pt idx="76">
                  <c:v>0.56000000000000005</c:v>
                </c:pt>
                <c:pt idx="77">
                  <c:v>0.6</c:v>
                </c:pt>
                <c:pt idx="78">
                  <c:v>0.5</c:v>
                </c:pt>
                <c:pt idx="79">
                  <c:v>0.7</c:v>
                </c:pt>
                <c:pt idx="80">
                  <c:v>0.5</c:v>
                </c:pt>
                <c:pt idx="81">
                  <c:v>0.6</c:v>
                </c:pt>
                <c:pt idx="82">
                  <c:v>0.5</c:v>
                </c:pt>
                <c:pt idx="83">
                  <c:v>0.68</c:v>
                </c:pt>
                <c:pt idx="84">
                  <c:v>0.6</c:v>
                </c:pt>
                <c:pt idx="85">
                  <c:v>0.68</c:v>
                </c:pt>
                <c:pt idx="86">
                  <c:v>0.57999999999999996</c:v>
                </c:pt>
                <c:pt idx="87">
                  <c:v>0.8</c:v>
                </c:pt>
                <c:pt idx="88">
                  <c:v>0.6</c:v>
                </c:pt>
                <c:pt idx="89">
                  <c:v>0.7</c:v>
                </c:pt>
                <c:pt idx="90">
                  <c:v>0.6</c:v>
                </c:pt>
                <c:pt idx="91">
                  <c:v>0.6</c:v>
                </c:pt>
                <c:pt idx="92">
                  <c:v>0.56000000000000005</c:v>
                </c:pt>
                <c:pt idx="93">
                  <c:v>0.6</c:v>
                </c:pt>
                <c:pt idx="94">
                  <c:v>0.56000000000000005</c:v>
                </c:pt>
                <c:pt idx="95">
                  <c:v>0.6</c:v>
                </c:pt>
                <c:pt idx="96">
                  <c:v>0.5</c:v>
                </c:pt>
                <c:pt idx="97">
                  <c:v>0.8</c:v>
                </c:pt>
                <c:pt idx="98">
                  <c:v>0.62</c:v>
                </c:pt>
                <c:pt idx="99">
                  <c:v>1.2</c:v>
                </c:pt>
                <c:pt idx="100">
                  <c:v>1.66</c:v>
                </c:pt>
                <c:pt idx="101">
                  <c:v>0.68</c:v>
                </c:pt>
                <c:pt idx="102">
                  <c:v>0.6</c:v>
                </c:pt>
                <c:pt idx="103">
                  <c:v>0.6</c:v>
                </c:pt>
                <c:pt idx="104">
                  <c:v>0.8</c:v>
                </c:pt>
                <c:pt idx="105">
                  <c:v>1.34</c:v>
                </c:pt>
                <c:pt idx="106">
                  <c:v>1.6</c:v>
                </c:pt>
                <c:pt idx="107">
                  <c:v>1.62</c:v>
                </c:pt>
                <c:pt idx="108">
                  <c:v>0.96</c:v>
                </c:pt>
                <c:pt idx="109">
                  <c:v>1.08</c:v>
                </c:pt>
                <c:pt idx="110">
                  <c:v>0.9</c:v>
                </c:pt>
                <c:pt idx="111">
                  <c:v>1.2</c:v>
                </c:pt>
                <c:pt idx="112">
                  <c:v>0.9</c:v>
                </c:pt>
                <c:pt idx="113">
                  <c:v>1.26</c:v>
                </c:pt>
                <c:pt idx="114">
                  <c:v>1.34</c:v>
                </c:pt>
                <c:pt idx="115">
                  <c:v>1.38</c:v>
                </c:pt>
                <c:pt idx="116">
                  <c:v>0.96</c:v>
                </c:pt>
                <c:pt idx="117">
                  <c:v>1.1000000000000001</c:v>
                </c:pt>
                <c:pt idx="118">
                  <c:v>0.9</c:v>
                </c:pt>
                <c:pt idx="119">
                  <c:v>1.04</c:v>
                </c:pt>
                <c:pt idx="120">
                  <c:v>0.8</c:v>
                </c:pt>
                <c:pt idx="121">
                  <c:v>0.84</c:v>
                </c:pt>
                <c:pt idx="122">
                  <c:v>0.8</c:v>
                </c:pt>
                <c:pt idx="123">
                  <c:v>1</c:v>
                </c:pt>
                <c:pt idx="124">
                  <c:v>1.04</c:v>
                </c:pt>
                <c:pt idx="125">
                  <c:v>1.1399999999999999</c:v>
                </c:pt>
                <c:pt idx="126">
                  <c:v>1.1000000000000001</c:v>
                </c:pt>
                <c:pt idx="127">
                  <c:v>1.46</c:v>
                </c:pt>
                <c:pt idx="128">
                  <c:v>1.52</c:v>
                </c:pt>
                <c:pt idx="129">
                  <c:v>1.66</c:v>
                </c:pt>
                <c:pt idx="130">
                  <c:v>1.4</c:v>
                </c:pt>
                <c:pt idx="131">
                  <c:v>1.66</c:v>
                </c:pt>
                <c:pt idx="132">
                  <c:v>1.58</c:v>
                </c:pt>
                <c:pt idx="133">
                  <c:v>2.56</c:v>
                </c:pt>
                <c:pt idx="134">
                  <c:v>2.1</c:v>
                </c:pt>
                <c:pt idx="135">
                  <c:v>1.9</c:v>
                </c:pt>
                <c:pt idx="136">
                  <c:v>1.44</c:v>
                </c:pt>
                <c:pt idx="137">
                  <c:v>1.58</c:v>
                </c:pt>
                <c:pt idx="138">
                  <c:v>1</c:v>
                </c:pt>
                <c:pt idx="139">
                  <c:v>1.7</c:v>
                </c:pt>
                <c:pt idx="140">
                  <c:v>2.2000000000000002</c:v>
                </c:pt>
                <c:pt idx="141">
                  <c:v>2.34</c:v>
                </c:pt>
                <c:pt idx="142">
                  <c:v>2.2999999999999998</c:v>
                </c:pt>
                <c:pt idx="143">
                  <c:v>2.1</c:v>
                </c:pt>
                <c:pt idx="144">
                  <c:v>1.8</c:v>
                </c:pt>
                <c:pt idx="145">
                  <c:v>2</c:v>
                </c:pt>
                <c:pt idx="146">
                  <c:v>1.8</c:v>
                </c:pt>
                <c:pt idx="147">
                  <c:v>1.9</c:v>
                </c:pt>
                <c:pt idx="148">
                  <c:v>2.2000000000000002</c:v>
                </c:pt>
                <c:pt idx="149">
                  <c:v>2.46</c:v>
                </c:pt>
                <c:pt idx="150">
                  <c:v>2.1</c:v>
                </c:pt>
                <c:pt idx="151">
                  <c:v>2.3199999999999998</c:v>
                </c:pt>
                <c:pt idx="152">
                  <c:v>2.12</c:v>
                </c:pt>
                <c:pt idx="153">
                  <c:v>2.48</c:v>
                </c:pt>
                <c:pt idx="154">
                  <c:v>2.38</c:v>
                </c:pt>
                <c:pt idx="155">
                  <c:v>3</c:v>
                </c:pt>
                <c:pt idx="156">
                  <c:v>2.92</c:v>
                </c:pt>
                <c:pt idx="157">
                  <c:v>2.8</c:v>
                </c:pt>
                <c:pt idx="158">
                  <c:v>2.46</c:v>
                </c:pt>
                <c:pt idx="159">
                  <c:v>2.34</c:v>
                </c:pt>
                <c:pt idx="160">
                  <c:v>2.34</c:v>
                </c:pt>
                <c:pt idx="161">
                  <c:v>2.3199999999999998</c:v>
                </c:pt>
                <c:pt idx="162">
                  <c:v>1.76</c:v>
                </c:pt>
                <c:pt idx="163">
                  <c:v>2.2000000000000002</c:v>
                </c:pt>
                <c:pt idx="164">
                  <c:v>1.8</c:v>
                </c:pt>
                <c:pt idx="165">
                  <c:v>2</c:v>
                </c:pt>
                <c:pt idx="166">
                  <c:v>2</c:v>
                </c:pt>
                <c:pt idx="167">
                  <c:v>2.14</c:v>
                </c:pt>
                <c:pt idx="168">
                  <c:v>1.8</c:v>
                </c:pt>
                <c:pt idx="169">
                  <c:v>2</c:v>
                </c:pt>
                <c:pt idx="170">
                  <c:v>1.66</c:v>
                </c:pt>
                <c:pt idx="171">
                  <c:v>1.8</c:v>
                </c:pt>
                <c:pt idx="172">
                  <c:v>1.56</c:v>
                </c:pt>
                <c:pt idx="173">
                  <c:v>1.78</c:v>
                </c:pt>
                <c:pt idx="174">
                  <c:v>1.5</c:v>
                </c:pt>
                <c:pt idx="175">
                  <c:v>1.72</c:v>
                </c:pt>
                <c:pt idx="176">
                  <c:v>1.5</c:v>
                </c:pt>
                <c:pt idx="177">
                  <c:v>1.8</c:v>
                </c:pt>
                <c:pt idx="178">
                  <c:v>1.7</c:v>
                </c:pt>
                <c:pt idx="179">
                  <c:v>1.82</c:v>
                </c:pt>
                <c:pt idx="180">
                  <c:v>1.68</c:v>
                </c:pt>
                <c:pt idx="181">
                  <c:v>2.2599999999999998</c:v>
                </c:pt>
                <c:pt idx="182">
                  <c:v>2.16</c:v>
                </c:pt>
                <c:pt idx="183">
                  <c:v>2.4</c:v>
                </c:pt>
                <c:pt idx="184">
                  <c:v>2.2200000000000002</c:v>
                </c:pt>
                <c:pt idx="185">
                  <c:v>2.6</c:v>
                </c:pt>
                <c:pt idx="186">
                  <c:v>3</c:v>
                </c:pt>
                <c:pt idx="187">
                  <c:v>3.6</c:v>
                </c:pt>
                <c:pt idx="188">
                  <c:v>3.1</c:v>
                </c:pt>
                <c:pt idx="189">
                  <c:v>2.86</c:v>
                </c:pt>
                <c:pt idx="190">
                  <c:v>2.46</c:v>
                </c:pt>
                <c:pt idx="191">
                  <c:v>2.66</c:v>
                </c:pt>
                <c:pt idx="192">
                  <c:v>2.4</c:v>
                </c:pt>
                <c:pt idx="193">
                  <c:v>2.5</c:v>
                </c:pt>
                <c:pt idx="194">
                  <c:v>2.1</c:v>
                </c:pt>
                <c:pt idx="195">
                  <c:v>2.9</c:v>
                </c:pt>
                <c:pt idx="196">
                  <c:v>2.5</c:v>
                </c:pt>
                <c:pt idx="197">
                  <c:v>2.7</c:v>
                </c:pt>
                <c:pt idx="198">
                  <c:v>2.16</c:v>
                </c:pt>
                <c:pt idx="199">
                  <c:v>2.8</c:v>
                </c:pt>
                <c:pt idx="200">
                  <c:v>2.7</c:v>
                </c:pt>
                <c:pt idx="201">
                  <c:v>2.7</c:v>
                </c:pt>
                <c:pt idx="202">
                  <c:v>2.4</c:v>
                </c:pt>
                <c:pt idx="203">
                  <c:v>3.66</c:v>
                </c:pt>
                <c:pt idx="204">
                  <c:v>4.16</c:v>
                </c:pt>
                <c:pt idx="205">
                  <c:v>4.7</c:v>
                </c:pt>
                <c:pt idx="206">
                  <c:v>4.7</c:v>
                </c:pt>
                <c:pt idx="207">
                  <c:v>4.7</c:v>
                </c:pt>
                <c:pt idx="208">
                  <c:v>4.16</c:v>
                </c:pt>
                <c:pt idx="209">
                  <c:v>4.32</c:v>
                </c:pt>
                <c:pt idx="210">
                  <c:v>3.6</c:v>
                </c:pt>
                <c:pt idx="211">
                  <c:v>3.76</c:v>
                </c:pt>
                <c:pt idx="212">
                  <c:v>3.72</c:v>
                </c:pt>
                <c:pt idx="213">
                  <c:v>3.74</c:v>
                </c:pt>
                <c:pt idx="214">
                  <c:v>3</c:v>
                </c:pt>
                <c:pt idx="215">
                  <c:v>3.1</c:v>
                </c:pt>
                <c:pt idx="216">
                  <c:v>2.8</c:v>
                </c:pt>
                <c:pt idx="217">
                  <c:v>2.76</c:v>
                </c:pt>
                <c:pt idx="218">
                  <c:v>2.2200000000000002</c:v>
                </c:pt>
                <c:pt idx="219">
                  <c:v>2.66</c:v>
                </c:pt>
                <c:pt idx="220">
                  <c:v>2.1</c:v>
                </c:pt>
                <c:pt idx="221">
                  <c:v>2.2000000000000002</c:v>
                </c:pt>
                <c:pt idx="222">
                  <c:v>1.8</c:v>
                </c:pt>
                <c:pt idx="223">
                  <c:v>2.46</c:v>
                </c:pt>
                <c:pt idx="224">
                  <c:v>2.2599999999999998</c:v>
                </c:pt>
                <c:pt idx="225">
                  <c:v>2.3199999999999998</c:v>
                </c:pt>
                <c:pt idx="226">
                  <c:v>2.1</c:v>
                </c:pt>
                <c:pt idx="227">
                  <c:v>2.16</c:v>
                </c:pt>
                <c:pt idx="228">
                  <c:v>2</c:v>
                </c:pt>
                <c:pt idx="229">
                  <c:v>2.2000000000000002</c:v>
                </c:pt>
                <c:pt idx="230">
                  <c:v>2.14</c:v>
                </c:pt>
                <c:pt idx="231">
                  <c:v>2.8</c:v>
                </c:pt>
                <c:pt idx="232">
                  <c:v>2.76</c:v>
                </c:pt>
                <c:pt idx="233">
                  <c:v>3.1</c:v>
                </c:pt>
                <c:pt idx="234">
                  <c:v>3</c:v>
                </c:pt>
                <c:pt idx="235">
                  <c:v>3.58</c:v>
                </c:pt>
                <c:pt idx="236">
                  <c:v>3.5</c:v>
                </c:pt>
                <c:pt idx="237">
                  <c:v>4.2</c:v>
                </c:pt>
                <c:pt idx="238">
                  <c:v>4.3600000000000003</c:v>
                </c:pt>
                <c:pt idx="239">
                  <c:v>4.4000000000000004</c:v>
                </c:pt>
                <c:pt idx="240">
                  <c:v>3.9</c:v>
                </c:pt>
                <c:pt idx="241">
                  <c:v>3.7</c:v>
                </c:pt>
                <c:pt idx="242">
                  <c:v>3.9</c:v>
                </c:pt>
                <c:pt idx="243">
                  <c:v>4.5599999999999996</c:v>
                </c:pt>
                <c:pt idx="244">
                  <c:v>4.4000000000000004</c:v>
                </c:pt>
                <c:pt idx="245">
                  <c:v>4.7</c:v>
                </c:pt>
                <c:pt idx="246">
                  <c:v>5</c:v>
                </c:pt>
                <c:pt idx="247">
                  <c:v>4.5</c:v>
                </c:pt>
                <c:pt idx="248">
                  <c:v>4</c:v>
                </c:pt>
                <c:pt idx="249">
                  <c:v>4</c:v>
                </c:pt>
                <c:pt idx="250">
                  <c:v>3.7</c:v>
                </c:pt>
                <c:pt idx="251">
                  <c:v>3.46</c:v>
                </c:pt>
                <c:pt idx="252">
                  <c:v>3.24</c:v>
                </c:pt>
                <c:pt idx="253">
                  <c:v>3.54</c:v>
                </c:pt>
                <c:pt idx="254">
                  <c:v>3.66</c:v>
                </c:pt>
                <c:pt idx="255">
                  <c:v>4.5599999999999996</c:v>
                </c:pt>
                <c:pt idx="256">
                  <c:v>4.4000000000000004</c:v>
                </c:pt>
                <c:pt idx="257">
                  <c:v>4.34</c:v>
                </c:pt>
                <c:pt idx="258">
                  <c:v>4</c:v>
                </c:pt>
                <c:pt idx="259">
                  <c:v>4.76</c:v>
                </c:pt>
                <c:pt idx="260">
                  <c:v>5.6</c:v>
                </c:pt>
                <c:pt idx="261">
                  <c:v>5.3</c:v>
                </c:pt>
                <c:pt idx="262">
                  <c:v>5</c:v>
                </c:pt>
                <c:pt idx="263">
                  <c:v>4.5999999999999996</c:v>
                </c:pt>
                <c:pt idx="264">
                  <c:v>4.16</c:v>
                </c:pt>
                <c:pt idx="265">
                  <c:v>4</c:v>
                </c:pt>
                <c:pt idx="266">
                  <c:v>3.6</c:v>
                </c:pt>
                <c:pt idx="267">
                  <c:v>3.5</c:v>
                </c:pt>
                <c:pt idx="268">
                  <c:v>3.1</c:v>
                </c:pt>
                <c:pt idx="269">
                  <c:v>3.1</c:v>
                </c:pt>
                <c:pt idx="270">
                  <c:v>3.1</c:v>
                </c:pt>
                <c:pt idx="271">
                  <c:v>3.12</c:v>
                </c:pt>
                <c:pt idx="272">
                  <c:v>3</c:v>
                </c:pt>
                <c:pt idx="273">
                  <c:v>3.2</c:v>
                </c:pt>
                <c:pt idx="274">
                  <c:v>2.8</c:v>
                </c:pt>
                <c:pt idx="275">
                  <c:v>2.89</c:v>
                </c:pt>
                <c:pt idx="276">
                  <c:v>3.2</c:v>
                </c:pt>
                <c:pt idx="277">
                  <c:v>3.7</c:v>
                </c:pt>
                <c:pt idx="278">
                  <c:v>3</c:v>
                </c:pt>
                <c:pt idx="279">
                  <c:v>2.8</c:v>
                </c:pt>
                <c:pt idx="280">
                  <c:v>2.56</c:v>
                </c:pt>
                <c:pt idx="281">
                  <c:v>2.72</c:v>
                </c:pt>
                <c:pt idx="282">
                  <c:v>2.44</c:v>
                </c:pt>
                <c:pt idx="283">
                  <c:v>2.5</c:v>
                </c:pt>
                <c:pt idx="284">
                  <c:v>2.3199999999999998</c:v>
                </c:pt>
                <c:pt idx="285">
                  <c:v>2.36</c:v>
                </c:pt>
                <c:pt idx="286">
                  <c:v>2.2400000000000002</c:v>
                </c:pt>
                <c:pt idx="287">
                  <c:v>2.2400000000000002</c:v>
                </c:pt>
                <c:pt idx="288">
                  <c:v>2</c:v>
                </c:pt>
                <c:pt idx="289">
                  <c:v>2.14</c:v>
                </c:pt>
                <c:pt idx="290">
                  <c:v>2</c:v>
                </c:pt>
                <c:pt idx="291">
                  <c:v>2.2000000000000002</c:v>
                </c:pt>
                <c:pt idx="292">
                  <c:v>2.16</c:v>
                </c:pt>
                <c:pt idx="293">
                  <c:v>2.52</c:v>
                </c:pt>
                <c:pt idx="294">
                  <c:v>2.46</c:v>
                </c:pt>
                <c:pt idx="295">
                  <c:v>2.46</c:v>
                </c:pt>
                <c:pt idx="296">
                  <c:v>2.12</c:v>
                </c:pt>
                <c:pt idx="297">
                  <c:v>2.4</c:v>
                </c:pt>
                <c:pt idx="298">
                  <c:v>2.36</c:v>
                </c:pt>
                <c:pt idx="299">
                  <c:v>2.5</c:v>
                </c:pt>
                <c:pt idx="300">
                  <c:v>2.2000000000000002</c:v>
                </c:pt>
                <c:pt idx="301">
                  <c:v>2.56</c:v>
                </c:pt>
                <c:pt idx="302">
                  <c:v>2.7</c:v>
                </c:pt>
                <c:pt idx="303">
                  <c:v>3.4</c:v>
                </c:pt>
                <c:pt idx="304">
                  <c:v>3.34</c:v>
                </c:pt>
                <c:pt idx="305">
                  <c:v>3</c:v>
                </c:pt>
                <c:pt idx="306">
                  <c:v>2.5</c:v>
                </c:pt>
                <c:pt idx="307">
                  <c:v>2.62</c:v>
                </c:pt>
                <c:pt idx="308">
                  <c:v>2.4</c:v>
                </c:pt>
                <c:pt idx="309">
                  <c:v>2.52</c:v>
                </c:pt>
                <c:pt idx="310">
                  <c:v>2.4</c:v>
                </c:pt>
                <c:pt idx="311">
                  <c:v>2.7</c:v>
                </c:pt>
                <c:pt idx="312">
                  <c:v>2.42</c:v>
                </c:pt>
                <c:pt idx="313">
                  <c:v>2.5</c:v>
                </c:pt>
                <c:pt idx="314">
                  <c:v>2.2799999999999998</c:v>
                </c:pt>
                <c:pt idx="315">
                  <c:v>2.36</c:v>
                </c:pt>
                <c:pt idx="316">
                  <c:v>2.3199999999999998</c:v>
                </c:pt>
                <c:pt idx="317">
                  <c:v>2.64</c:v>
                </c:pt>
                <c:pt idx="318">
                  <c:v>2.4</c:v>
                </c:pt>
                <c:pt idx="319">
                  <c:v>2.9</c:v>
                </c:pt>
                <c:pt idx="320">
                  <c:v>2.7</c:v>
                </c:pt>
                <c:pt idx="321">
                  <c:v>2.68</c:v>
                </c:pt>
                <c:pt idx="322">
                  <c:v>2.34</c:v>
                </c:pt>
                <c:pt idx="323">
                  <c:v>2.42</c:v>
                </c:pt>
                <c:pt idx="324">
                  <c:v>2.2000000000000002</c:v>
                </c:pt>
                <c:pt idx="325">
                  <c:v>2.36</c:v>
                </c:pt>
                <c:pt idx="326">
                  <c:v>2.1</c:v>
                </c:pt>
                <c:pt idx="327">
                  <c:v>2.2200000000000002</c:v>
                </c:pt>
                <c:pt idx="328">
                  <c:v>2.1</c:v>
                </c:pt>
                <c:pt idx="329">
                  <c:v>2.54</c:v>
                </c:pt>
                <c:pt idx="330">
                  <c:v>2.04</c:v>
                </c:pt>
                <c:pt idx="331">
                  <c:v>2.2599999999999998</c:v>
                </c:pt>
                <c:pt idx="332">
                  <c:v>2</c:v>
                </c:pt>
                <c:pt idx="333">
                  <c:v>2.2000000000000002</c:v>
                </c:pt>
                <c:pt idx="334">
                  <c:v>2.04</c:v>
                </c:pt>
                <c:pt idx="335">
                  <c:v>2.56</c:v>
                </c:pt>
                <c:pt idx="336">
                  <c:v>2.1800000000000002</c:v>
                </c:pt>
                <c:pt idx="337">
                  <c:v>2.2999999999999998</c:v>
                </c:pt>
                <c:pt idx="338">
                  <c:v>2.2000000000000002</c:v>
                </c:pt>
                <c:pt idx="339">
                  <c:v>2.12</c:v>
                </c:pt>
                <c:pt idx="340">
                  <c:v>2.44</c:v>
                </c:pt>
                <c:pt idx="341">
                  <c:v>3.2</c:v>
                </c:pt>
                <c:pt idx="342">
                  <c:v>2.4</c:v>
                </c:pt>
                <c:pt idx="343">
                  <c:v>2.36</c:v>
                </c:pt>
                <c:pt idx="344">
                  <c:v>2.2200000000000002</c:v>
                </c:pt>
                <c:pt idx="345">
                  <c:v>2.5</c:v>
                </c:pt>
                <c:pt idx="346">
                  <c:v>2.16</c:v>
                </c:pt>
                <c:pt idx="347">
                  <c:v>2.2000000000000002</c:v>
                </c:pt>
                <c:pt idx="348">
                  <c:v>2.04</c:v>
                </c:pt>
                <c:pt idx="349">
                  <c:v>2.12</c:v>
                </c:pt>
                <c:pt idx="350">
                  <c:v>1.92</c:v>
                </c:pt>
                <c:pt idx="351">
                  <c:v>2.04</c:v>
                </c:pt>
                <c:pt idx="352">
                  <c:v>1.92</c:v>
                </c:pt>
                <c:pt idx="353">
                  <c:v>2.2400000000000002</c:v>
                </c:pt>
                <c:pt idx="354">
                  <c:v>2.4</c:v>
                </c:pt>
                <c:pt idx="355">
                  <c:v>2.7</c:v>
                </c:pt>
                <c:pt idx="356">
                  <c:v>2.3199999999999998</c:v>
                </c:pt>
                <c:pt idx="357">
                  <c:v>2.2599999999999998</c:v>
                </c:pt>
                <c:pt idx="358">
                  <c:v>1.94</c:v>
                </c:pt>
                <c:pt idx="359">
                  <c:v>1.96</c:v>
                </c:pt>
                <c:pt idx="360">
                  <c:v>1.8</c:v>
                </c:pt>
                <c:pt idx="361">
                  <c:v>1.88</c:v>
                </c:pt>
                <c:pt idx="362">
                  <c:v>2.34</c:v>
                </c:pt>
                <c:pt idx="363">
                  <c:v>2.4</c:v>
                </c:pt>
                <c:pt idx="364">
                  <c:v>2.36</c:v>
                </c:pt>
                <c:pt idx="365">
                  <c:v>2.38</c:v>
                </c:pt>
                <c:pt idx="366">
                  <c:v>2.36</c:v>
                </c:pt>
                <c:pt idx="367">
                  <c:v>2.04</c:v>
                </c:pt>
                <c:pt idx="368">
                  <c:v>2.1</c:v>
                </c:pt>
                <c:pt idx="369">
                  <c:v>1.99</c:v>
                </c:pt>
                <c:pt idx="370">
                  <c:v>2.12</c:v>
                </c:pt>
                <c:pt idx="371">
                  <c:v>1.7</c:v>
                </c:pt>
                <c:pt idx="372">
                  <c:v>2.2799999999999998</c:v>
                </c:pt>
                <c:pt idx="373">
                  <c:v>2.04</c:v>
                </c:pt>
                <c:pt idx="374">
                  <c:v>2.1</c:v>
                </c:pt>
                <c:pt idx="375">
                  <c:v>2.2799999999999998</c:v>
                </c:pt>
                <c:pt idx="376">
                  <c:v>1.82</c:v>
                </c:pt>
                <c:pt idx="377">
                  <c:v>2</c:v>
                </c:pt>
                <c:pt idx="378">
                  <c:v>1.62</c:v>
                </c:pt>
                <c:pt idx="379">
                  <c:v>1.9</c:v>
                </c:pt>
                <c:pt idx="380">
                  <c:v>1.48</c:v>
                </c:pt>
                <c:pt idx="381">
                  <c:v>1.72</c:v>
                </c:pt>
                <c:pt idx="382">
                  <c:v>1.44</c:v>
                </c:pt>
                <c:pt idx="383">
                  <c:v>1.66</c:v>
                </c:pt>
                <c:pt idx="384">
                  <c:v>1.34</c:v>
                </c:pt>
                <c:pt idx="385">
                  <c:v>1.64</c:v>
                </c:pt>
                <c:pt idx="386">
                  <c:v>1.3</c:v>
                </c:pt>
                <c:pt idx="387">
                  <c:v>1.6</c:v>
                </c:pt>
                <c:pt idx="388">
                  <c:v>1.28</c:v>
                </c:pt>
                <c:pt idx="389">
                  <c:v>1.56</c:v>
                </c:pt>
                <c:pt idx="390">
                  <c:v>1.22</c:v>
                </c:pt>
                <c:pt idx="391">
                  <c:v>1.62</c:v>
                </c:pt>
                <c:pt idx="392">
                  <c:v>1.28</c:v>
                </c:pt>
                <c:pt idx="393">
                  <c:v>1.56</c:v>
                </c:pt>
                <c:pt idx="394">
                  <c:v>1.24</c:v>
                </c:pt>
                <c:pt idx="395">
                  <c:v>1.56</c:v>
                </c:pt>
                <c:pt idx="396">
                  <c:v>1.3</c:v>
                </c:pt>
                <c:pt idx="397">
                  <c:v>1.58</c:v>
                </c:pt>
                <c:pt idx="398">
                  <c:v>1.24</c:v>
                </c:pt>
                <c:pt idx="399">
                  <c:v>1.62</c:v>
                </c:pt>
                <c:pt idx="400">
                  <c:v>1.28</c:v>
                </c:pt>
                <c:pt idx="401">
                  <c:v>2.08</c:v>
                </c:pt>
                <c:pt idx="402">
                  <c:v>1.34</c:v>
                </c:pt>
                <c:pt idx="403">
                  <c:v>2.1</c:v>
                </c:pt>
                <c:pt idx="404">
                  <c:v>1.44</c:v>
                </c:pt>
                <c:pt idx="405">
                  <c:v>1.76</c:v>
                </c:pt>
                <c:pt idx="406">
                  <c:v>1.5</c:v>
                </c:pt>
                <c:pt idx="407">
                  <c:v>1.7</c:v>
                </c:pt>
                <c:pt idx="408">
                  <c:v>1.36</c:v>
                </c:pt>
                <c:pt idx="409">
                  <c:v>1.66</c:v>
                </c:pt>
                <c:pt idx="410">
                  <c:v>1.44</c:v>
                </c:pt>
                <c:pt idx="411">
                  <c:v>1.8</c:v>
                </c:pt>
                <c:pt idx="412">
                  <c:v>1.36</c:v>
                </c:pt>
                <c:pt idx="413">
                  <c:v>1.6</c:v>
                </c:pt>
                <c:pt idx="414">
                  <c:v>1.62</c:v>
                </c:pt>
                <c:pt idx="415">
                  <c:v>2.36</c:v>
                </c:pt>
                <c:pt idx="416">
                  <c:v>1.66</c:v>
                </c:pt>
                <c:pt idx="417">
                  <c:v>2.3199999999999998</c:v>
                </c:pt>
                <c:pt idx="418">
                  <c:v>2.1</c:v>
                </c:pt>
                <c:pt idx="419">
                  <c:v>2.4</c:v>
                </c:pt>
                <c:pt idx="420">
                  <c:v>2.52</c:v>
                </c:pt>
                <c:pt idx="421">
                  <c:v>2.1</c:v>
                </c:pt>
                <c:pt idx="422">
                  <c:v>1.7</c:v>
                </c:pt>
                <c:pt idx="423">
                  <c:v>2.4</c:v>
                </c:pt>
                <c:pt idx="424">
                  <c:v>1.5</c:v>
                </c:pt>
                <c:pt idx="425">
                  <c:v>2</c:v>
                </c:pt>
                <c:pt idx="426">
                  <c:v>1.66</c:v>
                </c:pt>
                <c:pt idx="427">
                  <c:v>2.38</c:v>
                </c:pt>
                <c:pt idx="428">
                  <c:v>1.7</c:v>
                </c:pt>
                <c:pt idx="429">
                  <c:v>2.36</c:v>
                </c:pt>
                <c:pt idx="430">
                  <c:v>1.7</c:v>
                </c:pt>
                <c:pt idx="431">
                  <c:v>2.36</c:v>
                </c:pt>
                <c:pt idx="432">
                  <c:v>1.7</c:v>
                </c:pt>
                <c:pt idx="433">
                  <c:v>2.4</c:v>
                </c:pt>
                <c:pt idx="434">
                  <c:v>1.78</c:v>
                </c:pt>
                <c:pt idx="435">
                  <c:v>2.4</c:v>
                </c:pt>
                <c:pt idx="436">
                  <c:v>1.66</c:v>
                </c:pt>
                <c:pt idx="437">
                  <c:v>2.36</c:v>
                </c:pt>
                <c:pt idx="438">
                  <c:v>1.34</c:v>
                </c:pt>
                <c:pt idx="439">
                  <c:v>1.52</c:v>
                </c:pt>
                <c:pt idx="440">
                  <c:v>1.1000000000000001</c:v>
                </c:pt>
                <c:pt idx="441">
                  <c:v>1.44</c:v>
                </c:pt>
                <c:pt idx="442">
                  <c:v>1.26</c:v>
                </c:pt>
                <c:pt idx="443">
                  <c:v>2.16</c:v>
                </c:pt>
                <c:pt idx="444">
                  <c:v>1.3</c:v>
                </c:pt>
                <c:pt idx="445">
                  <c:v>1.7</c:v>
                </c:pt>
                <c:pt idx="446">
                  <c:v>1.1599999999999999</c:v>
                </c:pt>
                <c:pt idx="447">
                  <c:v>1.7</c:v>
                </c:pt>
                <c:pt idx="448">
                  <c:v>1.1000000000000001</c:v>
                </c:pt>
                <c:pt idx="449">
                  <c:v>1.66</c:v>
                </c:pt>
                <c:pt idx="450">
                  <c:v>1.1000000000000001</c:v>
                </c:pt>
                <c:pt idx="451">
                  <c:v>1.66</c:v>
                </c:pt>
                <c:pt idx="452">
                  <c:v>1.06</c:v>
                </c:pt>
                <c:pt idx="453">
                  <c:v>1.62</c:v>
                </c:pt>
                <c:pt idx="454">
                  <c:v>1.06</c:v>
                </c:pt>
                <c:pt idx="455">
                  <c:v>1.5</c:v>
                </c:pt>
                <c:pt idx="456">
                  <c:v>0.96</c:v>
                </c:pt>
                <c:pt idx="457">
                  <c:v>1.6</c:v>
                </c:pt>
                <c:pt idx="458">
                  <c:v>1.66</c:v>
                </c:pt>
                <c:pt idx="459">
                  <c:v>2.6</c:v>
                </c:pt>
                <c:pt idx="460">
                  <c:v>1.3</c:v>
                </c:pt>
                <c:pt idx="461">
                  <c:v>1.68</c:v>
                </c:pt>
                <c:pt idx="462">
                  <c:v>1.24</c:v>
                </c:pt>
                <c:pt idx="463">
                  <c:v>2.2000000000000002</c:v>
                </c:pt>
                <c:pt idx="464">
                  <c:v>1.26</c:v>
                </c:pt>
                <c:pt idx="465">
                  <c:v>2.2000000000000002</c:v>
                </c:pt>
                <c:pt idx="466">
                  <c:v>1.26</c:v>
                </c:pt>
                <c:pt idx="467">
                  <c:v>2.1800000000000002</c:v>
                </c:pt>
                <c:pt idx="468">
                  <c:v>1.24</c:v>
                </c:pt>
                <c:pt idx="469">
                  <c:v>2.1</c:v>
                </c:pt>
                <c:pt idx="470">
                  <c:v>1.22</c:v>
                </c:pt>
                <c:pt idx="471">
                  <c:v>2.1800000000000002</c:v>
                </c:pt>
                <c:pt idx="472">
                  <c:v>2.2999999999999998</c:v>
                </c:pt>
                <c:pt idx="473">
                  <c:v>2.92</c:v>
                </c:pt>
                <c:pt idx="474">
                  <c:v>3.28</c:v>
                </c:pt>
                <c:pt idx="475">
                  <c:v>3.46</c:v>
                </c:pt>
                <c:pt idx="476">
                  <c:v>3</c:v>
                </c:pt>
                <c:pt idx="477">
                  <c:v>2.42</c:v>
                </c:pt>
                <c:pt idx="478">
                  <c:v>1.86</c:v>
                </c:pt>
                <c:pt idx="479">
                  <c:v>1.9</c:v>
                </c:pt>
                <c:pt idx="480">
                  <c:v>1.32</c:v>
                </c:pt>
                <c:pt idx="481">
                  <c:v>1.58</c:v>
                </c:pt>
                <c:pt idx="482">
                  <c:v>1</c:v>
                </c:pt>
                <c:pt idx="483">
                  <c:v>1.52</c:v>
                </c:pt>
                <c:pt idx="484">
                  <c:v>1.1000000000000001</c:v>
                </c:pt>
                <c:pt idx="485">
                  <c:v>1.46</c:v>
                </c:pt>
                <c:pt idx="486">
                  <c:v>0.98</c:v>
                </c:pt>
                <c:pt idx="487">
                  <c:v>1.42</c:v>
                </c:pt>
                <c:pt idx="488">
                  <c:v>1.24</c:v>
                </c:pt>
                <c:pt idx="489">
                  <c:v>1.76</c:v>
                </c:pt>
                <c:pt idx="490">
                  <c:v>1.1200000000000001</c:v>
                </c:pt>
                <c:pt idx="491">
                  <c:v>1.56</c:v>
                </c:pt>
                <c:pt idx="492">
                  <c:v>1</c:v>
                </c:pt>
                <c:pt idx="493">
                  <c:v>1.46</c:v>
                </c:pt>
                <c:pt idx="494">
                  <c:v>0.9</c:v>
                </c:pt>
                <c:pt idx="495">
                  <c:v>1.34</c:v>
                </c:pt>
                <c:pt idx="496">
                  <c:v>0.96</c:v>
                </c:pt>
                <c:pt idx="497">
                  <c:v>1.34</c:v>
                </c:pt>
                <c:pt idx="498">
                  <c:v>0.96</c:v>
                </c:pt>
                <c:pt idx="499">
                  <c:v>1.34</c:v>
                </c:pt>
                <c:pt idx="500">
                  <c:v>1.46</c:v>
                </c:pt>
                <c:pt idx="501">
                  <c:v>1.82</c:v>
                </c:pt>
                <c:pt idx="502">
                  <c:v>1.24</c:v>
                </c:pt>
                <c:pt idx="503">
                  <c:v>1.76</c:v>
                </c:pt>
                <c:pt idx="504">
                  <c:v>1.2</c:v>
                </c:pt>
                <c:pt idx="505">
                  <c:v>1.46</c:v>
                </c:pt>
                <c:pt idx="506">
                  <c:v>0.9</c:v>
                </c:pt>
                <c:pt idx="507">
                  <c:v>1.56</c:v>
                </c:pt>
                <c:pt idx="508">
                  <c:v>1.1000000000000001</c:v>
                </c:pt>
                <c:pt idx="509">
                  <c:v>1.62</c:v>
                </c:pt>
                <c:pt idx="510">
                  <c:v>1.24</c:v>
                </c:pt>
                <c:pt idx="511">
                  <c:v>1.74</c:v>
                </c:pt>
                <c:pt idx="512">
                  <c:v>1.28</c:v>
                </c:pt>
                <c:pt idx="513">
                  <c:v>1.66</c:v>
                </c:pt>
                <c:pt idx="514">
                  <c:v>1.62</c:v>
                </c:pt>
                <c:pt idx="515">
                  <c:v>2.2000000000000002</c:v>
                </c:pt>
                <c:pt idx="516">
                  <c:v>1.82</c:v>
                </c:pt>
                <c:pt idx="517">
                  <c:v>2.4</c:v>
                </c:pt>
                <c:pt idx="518">
                  <c:v>1.74</c:v>
                </c:pt>
                <c:pt idx="519">
                  <c:v>2</c:v>
                </c:pt>
                <c:pt idx="520">
                  <c:v>1.42</c:v>
                </c:pt>
                <c:pt idx="521">
                  <c:v>1.76</c:v>
                </c:pt>
                <c:pt idx="522">
                  <c:v>1.3</c:v>
                </c:pt>
                <c:pt idx="523">
                  <c:v>1.78</c:v>
                </c:pt>
                <c:pt idx="524">
                  <c:v>1.26</c:v>
                </c:pt>
                <c:pt idx="525">
                  <c:v>1.78</c:v>
                </c:pt>
                <c:pt idx="526">
                  <c:v>1.24</c:v>
                </c:pt>
                <c:pt idx="527">
                  <c:v>1.66</c:v>
                </c:pt>
                <c:pt idx="528">
                  <c:v>1.1599999999999999</c:v>
                </c:pt>
                <c:pt idx="529">
                  <c:v>1.6</c:v>
                </c:pt>
                <c:pt idx="530">
                  <c:v>1.1200000000000001</c:v>
                </c:pt>
                <c:pt idx="531">
                  <c:v>1.58</c:v>
                </c:pt>
                <c:pt idx="532">
                  <c:v>1.26</c:v>
                </c:pt>
                <c:pt idx="533">
                  <c:v>1.6</c:v>
                </c:pt>
                <c:pt idx="534">
                  <c:v>1.2</c:v>
                </c:pt>
                <c:pt idx="535">
                  <c:v>1.2</c:v>
                </c:pt>
                <c:pt idx="536">
                  <c:v>1.1200000000000001</c:v>
                </c:pt>
                <c:pt idx="537">
                  <c:v>1.54</c:v>
                </c:pt>
                <c:pt idx="538">
                  <c:v>1.1000000000000001</c:v>
                </c:pt>
                <c:pt idx="539">
                  <c:v>1.58</c:v>
                </c:pt>
                <c:pt idx="540">
                  <c:v>1.06</c:v>
                </c:pt>
                <c:pt idx="541">
                  <c:v>1.56</c:v>
                </c:pt>
                <c:pt idx="542">
                  <c:v>1.1000000000000001</c:v>
                </c:pt>
                <c:pt idx="543">
                  <c:v>1.58</c:v>
                </c:pt>
                <c:pt idx="544">
                  <c:v>1.04</c:v>
                </c:pt>
                <c:pt idx="545">
                  <c:v>1.4</c:v>
                </c:pt>
                <c:pt idx="546">
                  <c:v>1.1000000000000001</c:v>
                </c:pt>
                <c:pt idx="549">
                  <c:v>2.2000000000000002</c:v>
                </c:pt>
                <c:pt idx="550">
                  <c:v>1.58</c:v>
                </c:pt>
                <c:pt idx="551">
                  <c:v>2.1</c:v>
                </c:pt>
                <c:pt idx="552">
                  <c:v>1.8</c:v>
                </c:pt>
                <c:pt idx="553">
                  <c:v>1.82</c:v>
                </c:pt>
                <c:pt idx="554">
                  <c:v>1.54</c:v>
                </c:pt>
                <c:pt idx="555">
                  <c:v>1.84</c:v>
                </c:pt>
                <c:pt idx="556">
                  <c:v>2.4</c:v>
                </c:pt>
                <c:pt idx="557">
                  <c:v>2.4</c:v>
                </c:pt>
                <c:pt idx="558">
                  <c:v>1.76</c:v>
                </c:pt>
                <c:pt idx="559">
                  <c:v>1.9</c:v>
                </c:pt>
                <c:pt idx="560">
                  <c:v>1.72</c:v>
                </c:pt>
                <c:pt idx="561">
                  <c:v>2.2999999999999998</c:v>
                </c:pt>
                <c:pt idx="562">
                  <c:v>1.7</c:v>
                </c:pt>
                <c:pt idx="563">
                  <c:v>1.9</c:v>
                </c:pt>
                <c:pt idx="564">
                  <c:v>2.1</c:v>
                </c:pt>
                <c:pt idx="565">
                  <c:v>2.74</c:v>
                </c:pt>
                <c:pt idx="566">
                  <c:v>2.64</c:v>
                </c:pt>
                <c:pt idx="567">
                  <c:v>2.68</c:v>
                </c:pt>
                <c:pt idx="568">
                  <c:v>2.2400000000000002</c:v>
                </c:pt>
                <c:pt idx="569">
                  <c:v>2.5</c:v>
                </c:pt>
                <c:pt idx="570">
                  <c:v>2.2999999999999998</c:v>
                </c:pt>
                <c:pt idx="571">
                  <c:v>2.5</c:v>
                </c:pt>
                <c:pt idx="572">
                  <c:v>2.48</c:v>
                </c:pt>
                <c:pt idx="573">
                  <c:v>2.2000000000000002</c:v>
                </c:pt>
                <c:pt idx="574">
                  <c:v>1.76</c:v>
                </c:pt>
                <c:pt idx="575">
                  <c:v>2.2999999999999998</c:v>
                </c:pt>
                <c:pt idx="576">
                  <c:v>2.44</c:v>
                </c:pt>
                <c:pt idx="577">
                  <c:v>2.4</c:v>
                </c:pt>
                <c:pt idx="578">
                  <c:v>2.1</c:v>
                </c:pt>
                <c:pt idx="579">
                  <c:v>2.46</c:v>
                </c:pt>
                <c:pt idx="580">
                  <c:v>2.1</c:v>
                </c:pt>
                <c:pt idx="581">
                  <c:v>2.16</c:v>
                </c:pt>
                <c:pt idx="582">
                  <c:v>1.9</c:v>
                </c:pt>
                <c:pt idx="583">
                  <c:v>2.2999999999999998</c:v>
                </c:pt>
                <c:pt idx="584">
                  <c:v>2.1</c:v>
                </c:pt>
                <c:pt idx="585">
                  <c:v>2.2000000000000002</c:v>
                </c:pt>
                <c:pt idx="586">
                  <c:v>1.74</c:v>
                </c:pt>
                <c:pt idx="587">
                  <c:v>1.9</c:v>
                </c:pt>
                <c:pt idx="588">
                  <c:v>1.54</c:v>
                </c:pt>
                <c:pt idx="589">
                  <c:v>1.8</c:v>
                </c:pt>
                <c:pt idx="590">
                  <c:v>1.6</c:v>
                </c:pt>
                <c:pt idx="591">
                  <c:v>1.9</c:v>
                </c:pt>
                <c:pt idx="592">
                  <c:v>1.78</c:v>
                </c:pt>
                <c:pt idx="593">
                  <c:v>2.4</c:v>
                </c:pt>
                <c:pt idx="594">
                  <c:v>2.66</c:v>
                </c:pt>
                <c:pt idx="595">
                  <c:v>2.56</c:v>
                </c:pt>
                <c:pt idx="596">
                  <c:v>2.2999999999999998</c:v>
                </c:pt>
                <c:pt idx="597">
                  <c:v>3.12</c:v>
                </c:pt>
                <c:pt idx="598">
                  <c:v>2.96</c:v>
                </c:pt>
                <c:pt idx="599">
                  <c:v>3</c:v>
                </c:pt>
                <c:pt idx="600">
                  <c:v>2.5</c:v>
                </c:pt>
                <c:pt idx="601">
                  <c:v>2.56</c:v>
                </c:pt>
                <c:pt idx="602">
                  <c:v>2.2400000000000002</c:v>
                </c:pt>
                <c:pt idx="603">
                  <c:v>2.5</c:v>
                </c:pt>
                <c:pt idx="604">
                  <c:v>3.46</c:v>
                </c:pt>
                <c:pt idx="605">
                  <c:v>3.56</c:v>
                </c:pt>
                <c:pt idx="606">
                  <c:v>3.5</c:v>
                </c:pt>
                <c:pt idx="607">
                  <c:v>3.2</c:v>
                </c:pt>
                <c:pt idx="608">
                  <c:v>2.68</c:v>
                </c:pt>
                <c:pt idx="609">
                  <c:v>2.7</c:v>
                </c:pt>
                <c:pt idx="610">
                  <c:v>2.74</c:v>
                </c:pt>
                <c:pt idx="611">
                  <c:v>3</c:v>
                </c:pt>
                <c:pt idx="612">
                  <c:v>2.66</c:v>
                </c:pt>
                <c:pt idx="613">
                  <c:v>2.68</c:v>
                </c:pt>
                <c:pt idx="614">
                  <c:v>2.3199999999999998</c:v>
                </c:pt>
                <c:pt idx="615">
                  <c:v>2.44</c:v>
                </c:pt>
                <c:pt idx="616">
                  <c:v>2.34</c:v>
                </c:pt>
                <c:pt idx="617">
                  <c:v>2.54</c:v>
                </c:pt>
                <c:pt idx="618">
                  <c:v>2.66</c:v>
                </c:pt>
                <c:pt idx="619">
                  <c:v>2.76</c:v>
                </c:pt>
                <c:pt idx="620">
                  <c:v>2.36</c:v>
                </c:pt>
                <c:pt idx="621">
                  <c:v>2.38</c:v>
                </c:pt>
                <c:pt idx="622">
                  <c:v>2.1</c:v>
                </c:pt>
                <c:pt idx="623">
                  <c:v>2.5</c:v>
                </c:pt>
                <c:pt idx="624">
                  <c:v>2.36</c:v>
                </c:pt>
                <c:pt idx="625">
                  <c:v>2.64</c:v>
                </c:pt>
                <c:pt idx="626">
                  <c:v>2.4</c:v>
                </c:pt>
                <c:pt idx="627">
                  <c:v>2.5</c:v>
                </c:pt>
                <c:pt idx="628">
                  <c:v>2.2200000000000002</c:v>
                </c:pt>
                <c:pt idx="629">
                  <c:v>2.4</c:v>
                </c:pt>
                <c:pt idx="630">
                  <c:v>2.52</c:v>
                </c:pt>
                <c:pt idx="631">
                  <c:v>3.04</c:v>
                </c:pt>
                <c:pt idx="632">
                  <c:v>2.7</c:v>
                </c:pt>
                <c:pt idx="633">
                  <c:v>2.66</c:v>
                </c:pt>
                <c:pt idx="634">
                  <c:v>2.42</c:v>
                </c:pt>
                <c:pt idx="635">
                  <c:v>3</c:v>
                </c:pt>
                <c:pt idx="636">
                  <c:v>2.8</c:v>
                </c:pt>
                <c:pt idx="637">
                  <c:v>2.7</c:v>
                </c:pt>
                <c:pt idx="638">
                  <c:v>3.04</c:v>
                </c:pt>
                <c:pt idx="639">
                  <c:v>3.34</c:v>
                </c:pt>
                <c:pt idx="640">
                  <c:v>3.74</c:v>
                </c:pt>
                <c:pt idx="641">
                  <c:v>3.5</c:v>
                </c:pt>
                <c:pt idx="642">
                  <c:v>3.04</c:v>
                </c:pt>
                <c:pt idx="643">
                  <c:v>3</c:v>
                </c:pt>
                <c:pt idx="644">
                  <c:v>2.74</c:v>
                </c:pt>
                <c:pt idx="645">
                  <c:v>2.96</c:v>
                </c:pt>
                <c:pt idx="646">
                  <c:v>2.8</c:v>
                </c:pt>
                <c:pt idx="647">
                  <c:v>4</c:v>
                </c:pt>
                <c:pt idx="648">
                  <c:v>4.8</c:v>
                </c:pt>
                <c:pt idx="649">
                  <c:v>4.2</c:v>
                </c:pt>
                <c:pt idx="650">
                  <c:v>3.8</c:v>
                </c:pt>
                <c:pt idx="651">
                  <c:v>3.48</c:v>
                </c:pt>
                <c:pt idx="652">
                  <c:v>3.04</c:v>
                </c:pt>
                <c:pt idx="653">
                  <c:v>3</c:v>
                </c:pt>
                <c:pt idx="654">
                  <c:v>2.72</c:v>
                </c:pt>
                <c:pt idx="655">
                  <c:v>2.7</c:v>
                </c:pt>
                <c:pt idx="656">
                  <c:v>2.46</c:v>
                </c:pt>
                <c:pt idx="657">
                  <c:v>2.6</c:v>
                </c:pt>
                <c:pt idx="658">
                  <c:v>2.34</c:v>
                </c:pt>
                <c:pt idx="659">
                  <c:v>2.84</c:v>
                </c:pt>
                <c:pt idx="660">
                  <c:v>3.02</c:v>
                </c:pt>
                <c:pt idx="661">
                  <c:v>3.64</c:v>
                </c:pt>
                <c:pt idx="662">
                  <c:v>3.12</c:v>
                </c:pt>
                <c:pt idx="663">
                  <c:v>3.24</c:v>
                </c:pt>
                <c:pt idx="664">
                  <c:v>2.8</c:v>
                </c:pt>
                <c:pt idx="665">
                  <c:v>2.86</c:v>
                </c:pt>
                <c:pt idx="666">
                  <c:v>2.58</c:v>
                </c:pt>
                <c:pt idx="667">
                  <c:v>3</c:v>
                </c:pt>
                <c:pt idx="668">
                  <c:v>2.66</c:v>
                </c:pt>
                <c:pt idx="669">
                  <c:v>2.6</c:v>
                </c:pt>
                <c:pt idx="670">
                  <c:v>2.34</c:v>
                </c:pt>
                <c:pt idx="671">
                  <c:v>2.94</c:v>
                </c:pt>
                <c:pt idx="672">
                  <c:v>2.74</c:v>
                </c:pt>
                <c:pt idx="673">
                  <c:v>2.8</c:v>
                </c:pt>
                <c:pt idx="674">
                  <c:v>2.76</c:v>
                </c:pt>
                <c:pt idx="675">
                  <c:v>2.82</c:v>
                </c:pt>
                <c:pt idx="676">
                  <c:v>2.94</c:v>
                </c:pt>
                <c:pt idx="677">
                  <c:v>2.76</c:v>
                </c:pt>
                <c:pt idx="678">
                  <c:v>2.54</c:v>
                </c:pt>
                <c:pt idx="679">
                  <c:v>3</c:v>
                </c:pt>
                <c:pt idx="680">
                  <c:v>2.66</c:v>
                </c:pt>
                <c:pt idx="681">
                  <c:v>2.6</c:v>
                </c:pt>
                <c:pt idx="682">
                  <c:v>2.52</c:v>
                </c:pt>
                <c:pt idx="683">
                  <c:v>2.8</c:v>
                </c:pt>
                <c:pt idx="684">
                  <c:v>2.56</c:v>
                </c:pt>
                <c:pt idx="685">
                  <c:v>2.6</c:v>
                </c:pt>
                <c:pt idx="686">
                  <c:v>2.86</c:v>
                </c:pt>
                <c:pt idx="687">
                  <c:v>3.26</c:v>
                </c:pt>
                <c:pt idx="688">
                  <c:v>3.36</c:v>
                </c:pt>
                <c:pt idx="689">
                  <c:v>3.34</c:v>
                </c:pt>
                <c:pt idx="690">
                  <c:v>2.9</c:v>
                </c:pt>
                <c:pt idx="691">
                  <c:v>3</c:v>
                </c:pt>
                <c:pt idx="692">
                  <c:v>2.66</c:v>
                </c:pt>
                <c:pt idx="693">
                  <c:v>2.5</c:v>
                </c:pt>
                <c:pt idx="694">
                  <c:v>2.34</c:v>
                </c:pt>
                <c:pt idx="695">
                  <c:v>2.2599999999999998</c:v>
                </c:pt>
                <c:pt idx="696">
                  <c:v>2.1</c:v>
                </c:pt>
                <c:pt idx="697">
                  <c:v>2.2599999999999998</c:v>
                </c:pt>
                <c:pt idx="698">
                  <c:v>2.2000000000000002</c:v>
                </c:pt>
                <c:pt idx="699">
                  <c:v>2.4</c:v>
                </c:pt>
                <c:pt idx="700">
                  <c:v>3</c:v>
                </c:pt>
                <c:pt idx="701">
                  <c:v>2.8</c:v>
                </c:pt>
                <c:pt idx="702">
                  <c:v>3.2</c:v>
                </c:pt>
                <c:pt idx="703">
                  <c:v>3</c:v>
                </c:pt>
                <c:pt idx="704">
                  <c:v>2.56</c:v>
                </c:pt>
                <c:pt idx="705">
                  <c:v>2.6</c:v>
                </c:pt>
                <c:pt idx="706">
                  <c:v>2.4</c:v>
                </c:pt>
                <c:pt idx="707">
                  <c:v>2.2999999999999998</c:v>
                </c:pt>
                <c:pt idx="708">
                  <c:v>2.2000000000000002</c:v>
                </c:pt>
                <c:pt idx="709">
                  <c:v>2.2000000000000002</c:v>
                </c:pt>
                <c:pt idx="710">
                  <c:v>2.4</c:v>
                </c:pt>
                <c:pt idx="711">
                  <c:v>3.6</c:v>
                </c:pt>
                <c:pt idx="712">
                  <c:v>5.3</c:v>
                </c:pt>
                <c:pt idx="713">
                  <c:v>5.32</c:v>
                </c:pt>
                <c:pt idx="714">
                  <c:v>4.4000000000000004</c:v>
                </c:pt>
                <c:pt idx="715">
                  <c:v>4</c:v>
                </c:pt>
                <c:pt idx="716">
                  <c:v>3.5</c:v>
                </c:pt>
                <c:pt idx="717">
                  <c:v>3.4</c:v>
                </c:pt>
                <c:pt idx="718">
                  <c:v>3.3</c:v>
                </c:pt>
                <c:pt idx="719">
                  <c:v>3.4</c:v>
                </c:pt>
                <c:pt idx="720">
                  <c:v>3.3</c:v>
                </c:pt>
                <c:pt idx="721">
                  <c:v>3.36</c:v>
                </c:pt>
                <c:pt idx="722">
                  <c:v>3.1</c:v>
                </c:pt>
                <c:pt idx="723">
                  <c:v>3.1</c:v>
                </c:pt>
                <c:pt idx="724">
                  <c:v>3.1</c:v>
                </c:pt>
                <c:pt idx="725">
                  <c:v>3.02</c:v>
                </c:pt>
                <c:pt idx="726">
                  <c:v>3.1</c:v>
                </c:pt>
                <c:pt idx="727">
                  <c:v>3.6</c:v>
                </c:pt>
                <c:pt idx="728">
                  <c:v>4.3</c:v>
                </c:pt>
                <c:pt idx="729">
                  <c:v>4.7</c:v>
                </c:pt>
                <c:pt idx="730">
                  <c:v>5.0599999999999996</c:v>
                </c:pt>
                <c:pt idx="731">
                  <c:v>4.0599999999999996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C1E-4AE8-AE17-4D1680D3438A}"/>
            </c:ext>
          </c:extLst>
        </c:ser>
        <c:ser>
          <c:idx val="19"/>
          <c:order val="1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[1]Teléfono!$CR$5122:$CR$5851</c:f>
              <c:numCache>
                <c:formatCode>General</c:formatCode>
                <c:ptCount val="730"/>
                <c:pt idx="0">
                  <c:v>4.9000000000000004</c:v>
                </c:pt>
                <c:pt idx="1">
                  <c:v>4.6399999999999997</c:v>
                </c:pt>
                <c:pt idx="2">
                  <c:v>4.5999999999999996</c:v>
                </c:pt>
                <c:pt idx="3">
                  <c:v>4.58</c:v>
                </c:pt>
                <c:pt idx="4">
                  <c:v>4.04</c:v>
                </c:pt>
                <c:pt idx="5">
                  <c:v>4.16</c:v>
                </c:pt>
                <c:pt idx="6">
                  <c:v>3.74</c:v>
                </c:pt>
                <c:pt idx="7">
                  <c:v>3.82</c:v>
                </c:pt>
                <c:pt idx="8">
                  <c:v>3.4</c:v>
                </c:pt>
                <c:pt idx="9">
                  <c:v>3.5</c:v>
                </c:pt>
                <c:pt idx="10">
                  <c:v>3</c:v>
                </c:pt>
                <c:pt idx="11">
                  <c:v>3.06</c:v>
                </c:pt>
                <c:pt idx="12">
                  <c:v>2.7</c:v>
                </c:pt>
                <c:pt idx="13">
                  <c:v>2.8</c:v>
                </c:pt>
                <c:pt idx="14">
                  <c:v>3.36</c:v>
                </c:pt>
                <c:pt idx="15">
                  <c:v>3.96</c:v>
                </c:pt>
                <c:pt idx="16">
                  <c:v>3.74</c:v>
                </c:pt>
                <c:pt idx="17">
                  <c:v>3.7</c:v>
                </c:pt>
                <c:pt idx="18">
                  <c:v>3.24</c:v>
                </c:pt>
                <c:pt idx="19">
                  <c:v>3.76</c:v>
                </c:pt>
                <c:pt idx="20">
                  <c:v>3.5</c:v>
                </c:pt>
                <c:pt idx="21">
                  <c:v>3.8</c:v>
                </c:pt>
                <c:pt idx="22">
                  <c:v>4.3</c:v>
                </c:pt>
                <c:pt idx="23">
                  <c:v>4.84</c:v>
                </c:pt>
                <c:pt idx="24">
                  <c:v>4.8600000000000003</c:v>
                </c:pt>
                <c:pt idx="25">
                  <c:v>5</c:v>
                </c:pt>
                <c:pt idx="26">
                  <c:v>4.9400000000000004</c:v>
                </c:pt>
                <c:pt idx="27">
                  <c:v>5.0599999999999996</c:v>
                </c:pt>
                <c:pt idx="28">
                  <c:v>5.46</c:v>
                </c:pt>
                <c:pt idx="29">
                  <c:v>5.44</c:v>
                </c:pt>
                <c:pt idx="30">
                  <c:v>5.2</c:v>
                </c:pt>
                <c:pt idx="31">
                  <c:v>5.0599999999999996</c:v>
                </c:pt>
                <c:pt idx="32">
                  <c:v>5.22</c:v>
                </c:pt>
                <c:pt idx="33">
                  <c:v>5.2</c:v>
                </c:pt>
                <c:pt idx="34">
                  <c:v>5.3</c:v>
                </c:pt>
                <c:pt idx="35">
                  <c:v>6.06</c:v>
                </c:pt>
                <c:pt idx="36">
                  <c:v>6.6</c:v>
                </c:pt>
                <c:pt idx="37">
                  <c:v>6.3</c:v>
                </c:pt>
                <c:pt idx="38">
                  <c:v>6</c:v>
                </c:pt>
                <c:pt idx="39">
                  <c:v>6.28</c:v>
                </c:pt>
                <c:pt idx="40">
                  <c:v>6.4</c:v>
                </c:pt>
                <c:pt idx="41">
                  <c:v>7.2</c:v>
                </c:pt>
                <c:pt idx="42">
                  <c:v>7.96</c:v>
                </c:pt>
                <c:pt idx="43">
                  <c:v>7.84</c:v>
                </c:pt>
                <c:pt idx="44">
                  <c:v>7.12</c:v>
                </c:pt>
                <c:pt idx="45">
                  <c:v>6.14</c:v>
                </c:pt>
                <c:pt idx="46">
                  <c:v>5.86</c:v>
                </c:pt>
                <c:pt idx="47">
                  <c:v>5.0999999999999996</c:v>
                </c:pt>
                <c:pt idx="48">
                  <c:v>4.9000000000000004</c:v>
                </c:pt>
                <c:pt idx="49">
                  <c:v>4.72</c:v>
                </c:pt>
                <c:pt idx="50">
                  <c:v>4.5999999999999996</c:v>
                </c:pt>
                <c:pt idx="51">
                  <c:v>4.46</c:v>
                </c:pt>
                <c:pt idx="52">
                  <c:v>4.84</c:v>
                </c:pt>
                <c:pt idx="53">
                  <c:v>4.96</c:v>
                </c:pt>
                <c:pt idx="54">
                  <c:v>5</c:v>
                </c:pt>
                <c:pt idx="55">
                  <c:v>4.96</c:v>
                </c:pt>
                <c:pt idx="56">
                  <c:v>4.9000000000000004</c:v>
                </c:pt>
                <c:pt idx="57">
                  <c:v>4.8</c:v>
                </c:pt>
                <c:pt idx="58">
                  <c:v>4.82</c:v>
                </c:pt>
                <c:pt idx="59">
                  <c:v>4.76</c:v>
                </c:pt>
                <c:pt idx="60">
                  <c:v>4.74</c:v>
                </c:pt>
                <c:pt idx="61">
                  <c:v>4.7</c:v>
                </c:pt>
                <c:pt idx="62">
                  <c:v>4.8</c:v>
                </c:pt>
                <c:pt idx="63">
                  <c:v>4.88</c:v>
                </c:pt>
                <c:pt idx="64">
                  <c:v>4.8</c:v>
                </c:pt>
                <c:pt idx="65">
                  <c:v>4.68</c:v>
                </c:pt>
                <c:pt idx="66">
                  <c:v>4.5599999999999996</c:v>
                </c:pt>
                <c:pt idx="67">
                  <c:v>4.5999999999999996</c:v>
                </c:pt>
                <c:pt idx="68">
                  <c:v>4.5599999999999996</c:v>
                </c:pt>
                <c:pt idx="69">
                  <c:v>4.3600000000000003</c:v>
                </c:pt>
                <c:pt idx="70">
                  <c:v>4</c:v>
                </c:pt>
                <c:pt idx="71">
                  <c:v>4.3600000000000003</c:v>
                </c:pt>
                <c:pt idx="72">
                  <c:v>3</c:v>
                </c:pt>
                <c:pt idx="73">
                  <c:v>3.7</c:v>
                </c:pt>
                <c:pt idx="74">
                  <c:v>3.2</c:v>
                </c:pt>
                <c:pt idx="75">
                  <c:v>3.46</c:v>
                </c:pt>
                <c:pt idx="76">
                  <c:v>3</c:v>
                </c:pt>
                <c:pt idx="77">
                  <c:v>3.4</c:v>
                </c:pt>
                <c:pt idx="78">
                  <c:v>3.5</c:v>
                </c:pt>
                <c:pt idx="79">
                  <c:v>3.82</c:v>
                </c:pt>
                <c:pt idx="80">
                  <c:v>3.54</c:v>
                </c:pt>
                <c:pt idx="81">
                  <c:v>3.58</c:v>
                </c:pt>
                <c:pt idx="82">
                  <c:v>3.1</c:v>
                </c:pt>
                <c:pt idx="83">
                  <c:v>3.3</c:v>
                </c:pt>
                <c:pt idx="84">
                  <c:v>2.8</c:v>
                </c:pt>
                <c:pt idx="85">
                  <c:v>3.46</c:v>
                </c:pt>
                <c:pt idx="86">
                  <c:v>3.66</c:v>
                </c:pt>
                <c:pt idx="87">
                  <c:v>4.4000000000000004</c:v>
                </c:pt>
                <c:pt idx="88">
                  <c:v>3.6</c:v>
                </c:pt>
                <c:pt idx="89">
                  <c:v>3.3</c:v>
                </c:pt>
                <c:pt idx="90">
                  <c:v>3.22</c:v>
                </c:pt>
                <c:pt idx="91">
                  <c:v>3.5</c:v>
                </c:pt>
                <c:pt idx="92">
                  <c:v>3.3</c:v>
                </c:pt>
                <c:pt idx="93">
                  <c:v>3.6</c:v>
                </c:pt>
                <c:pt idx="94">
                  <c:v>3.34</c:v>
                </c:pt>
                <c:pt idx="95">
                  <c:v>3.6</c:v>
                </c:pt>
                <c:pt idx="96">
                  <c:v>3.3</c:v>
                </c:pt>
                <c:pt idx="97">
                  <c:v>3.5</c:v>
                </c:pt>
                <c:pt idx="98">
                  <c:v>2.4</c:v>
                </c:pt>
                <c:pt idx="99">
                  <c:v>2.66</c:v>
                </c:pt>
                <c:pt idx="100">
                  <c:v>2.4</c:v>
                </c:pt>
                <c:pt idx="101">
                  <c:v>2.6</c:v>
                </c:pt>
                <c:pt idx="102">
                  <c:v>1.9</c:v>
                </c:pt>
                <c:pt idx="103">
                  <c:v>2.76</c:v>
                </c:pt>
                <c:pt idx="104">
                  <c:v>2.6</c:v>
                </c:pt>
                <c:pt idx="105">
                  <c:v>3.1</c:v>
                </c:pt>
                <c:pt idx="106">
                  <c:v>2.44</c:v>
                </c:pt>
                <c:pt idx="107">
                  <c:v>2.86</c:v>
                </c:pt>
                <c:pt idx="108">
                  <c:v>2.4</c:v>
                </c:pt>
                <c:pt idx="109">
                  <c:v>2.76</c:v>
                </c:pt>
                <c:pt idx="110">
                  <c:v>2.2999999999999998</c:v>
                </c:pt>
                <c:pt idx="111">
                  <c:v>2.8</c:v>
                </c:pt>
                <c:pt idx="112">
                  <c:v>2.2400000000000002</c:v>
                </c:pt>
                <c:pt idx="113">
                  <c:v>2.8</c:v>
                </c:pt>
                <c:pt idx="114">
                  <c:v>2.66</c:v>
                </c:pt>
                <c:pt idx="115">
                  <c:v>2.88</c:v>
                </c:pt>
                <c:pt idx="116">
                  <c:v>2.68</c:v>
                </c:pt>
                <c:pt idx="117">
                  <c:v>3.38</c:v>
                </c:pt>
                <c:pt idx="118">
                  <c:v>3.06</c:v>
                </c:pt>
                <c:pt idx="119">
                  <c:v>3.4</c:v>
                </c:pt>
                <c:pt idx="120">
                  <c:v>2.98</c:v>
                </c:pt>
                <c:pt idx="121">
                  <c:v>3.5</c:v>
                </c:pt>
                <c:pt idx="122">
                  <c:v>3.36</c:v>
                </c:pt>
                <c:pt idx="123">
                  <c:v>3.7</c:v>
                </c:pt>
                <c:pt idx="124">
                  <c:v>3.34</c:v>
                </c:pt>
                <c:pt idx="125">
                  <c:v>3.46</c:v>
                </c:pt>
                <c:pt idx="126">
                  <c:v>2.74</c:v>
                </c:pt>
                <c:pt idx="127">
                  <c:v>2.86</c:v>
                </c:pt>
                <c:pt idx="128">
                  <c:v>2.44</c:v>
                </c:pt>
                <c:pt idx="129">
                  <c:v>2.76</c:v>
                </c:pt>
                <c:pt idx="130">
                  <c:v>2.8</c:v>
                </c:pt>
                <c:pt idx="131">
                  <c:v>3.36</c:v>
                </c:pt>
                <c:pt idx="132">
                  <c:v>3.74</c:v>
                </c:pt>
                <c:pt idx="133">
                  <c:v>4.0599999999999996</c:v>
                </c:pt>
                <c:pt idx="134">
                  <c:v>3.7</c:v>
                </c:pt>
                <c:pt idx="135">
                  <c:v>4</c:v>
                </c:pt>
                <c:pt idx="136">
                  <c:v>4.0999999999999996</c:v>
                </c:pt>
                <c:pt idx="137">
                  <c:v>5</c:v>
                </c:pt>
                <c:pt idx="138">
                  <c:v>4.8600000000000003</c:v>
                </c:pt>
                <c:pt idx="139">
                  <c:v>4.8</c:v>
                </c:pt>
                <c:pt idx="140">
                  <c:v>4.9400000000000004</c:v>
                </c:pt>
                <c:pt idx="141">
                  <c:v>5.52</c:v>
                </c:pt>
                <c:pt idx="142">
                  <c:v>5.4</c:v>
                </c:pt>
                <c:pt idx="143">
                  <c:v>5.26</c:v>
                </c:pt>
                <c:pt idx="144">
                  <c:v>5.3</c:v>
                </c:pt>
                <c:pt idx="145">
                  <c:v>5.62</c:v>
                </c:pt>
                <c:pt idx="146">
                  <c:v>5.72</c:v>
                </c:pt>
                <c:pt idx="147">
                  <c:v>5.64</c:v>
                </c:pt>
                <c:pt idx="148">
                  <c:v>5.4</c:v>
                </c:pt>
                <c:pt idx="149">
                  <c:v>5.36</c:v>
                </c:pt>
                <c:pt idx="150">
                  <c:v>4.9000000000000004</c:v>
                </c:pt>
                <c:pt idx="151">
                  <c:v>4.72</c:v>
                </c:pt>
                <c:pt idx="152">
                  <c:v>5</c:v>
                </c:pt>
                <c:pt idx="153">
                  <c:v>4.76</c:v>
                </c:pt>
                <c:pt idx="154">
                  <c:v>4.5999999999999996</c:v>
                </c:pt>
                <c:pt idx="155">
                  <c:v>4.7</c:v>
                </c:pt>
                <c:pt idx="156">
                  <c:v>4</c:v>
                </c:pt>
                <c:pt idx="157">
                  <c:v>3.92</c:v>
                </c:pt>
                <c:pt idx="158">
                  <c:v>3.8</c:v>
                </c:pt>
                <c:pt idx="159">
                  <c:v>4.0999999999999996</c:v>
                </c:pt>
                <c:pt idx="160">
                  <c:v>4.5999999999999996</c:v>
                </c:pt>
                <c:pt idx="161">
                  <c:v>5</c:v>
                </c:pt>
                <c:pt idx="162">
                  <c:v>5.2</c:v>
                </c:pt>
                <c:pt idx="163">
                  <c:v>5.38</c:v>
                </c:pt>
                <c:pt idx="164">
                  <c:v>5.28</c:v>
                </c:pt>
                <c:pt idx="165">
                  <c:v>5.82</c:v>
                </c:pt>
                <c:pt idx="166">
                  <c:v>6.14</c:v>
                </c:pt>
                <c:pt idx="167">
                  <c:v>6</c:v>
                </c:pt>
                <c:pt idx="168">
                  <c:v>5.8</c:v>
                </c:pt>
                <c:pt idx="169">
                  <c:v>6.14</c:v>
                </c:pt>
                <c:pt idx="170">
                  <c:v>6.7</c:v>
                </c:pt>
                <c:pt idx="171">
                  <c:v>6.84</c:v>
                </c:pt>
                <c:pt idx="172">
                  <c:v>6.34</c:v>
                </c:pt>
                <c:pt idx="173">
                  <c:v>5.86</c:v>
                </c:pt>
                <c:pt idx="174">
                  <c:v>4.9000000000000004</c:v>
                </c:pt>
                <c:pt idx="175">
                  <c:v>4.4000000000000004</c:v>
                </c:pt>
                <c:pt idx="176">
                  <c:v>4.3</c:v>
                </c:pt>
                <c:pt idx="177">
                  <c:v>4.8</c:v>
                </c:pt>
                <c:pt idx="178">
                  <c:v>5.34</c:v>
                </c:pt>
                <c:pt idx="179">
                  <c:v>6.24</c:v>
                </c:pt>
                <c:pt idx="180">
                  <c:v>6.8</c:v>
                </c:pt>
                <c:pt idx="181">
                  <c:v>6.9</c:v>
                </c:pt>
                <c:pt idx="182">
                  <c:v>6.78</c:v>
                </c:pt>
                <c:pt idx="183">
                  <c:v>6.54</c:v>
                </c:pt>
                <c:pt idx="184">
                  <c:v>5.84</c:v>
                </c:pt>
                <c:pt idx="185">
                  <c:v>5.46</c:v>
                </c:pt>
                <c:pt idx="186">
                  <c:v>5</c:v>
                </c:pt>
                <c:pt idx="187">
                  <c:v>5</c:v>
                </c:pt>
                <c:pt idx="188">
                  <c:v>5.2</c:v>
                </c:pt>
                <c:pt idx="189">
                  <c:v>5.24</c:v>
                </c:pt>
                <c:pt idx="190">
                  <c:v>5.24</c:v>
                </c:pt>
                <c:pt idx="191">
                  <c:v>5.0599999999999996</c:v>
                </c:pt>
                <c:pt idx="192">
                  <c:v>4.4400000000000004</c:v>
                </c:pt>
                <c:pt idx="193">
                  <c:v>4.5599999999999996</c:v>
                </c:pt>
                <c:pt idx="194">
                  <c:v>3.8</c:v>
                </c:pt>
                <c:pt idx="195">
                  <c:v>3.84</c:v>
                </c:pt>
                <c:pt idx="196">
                  <c:v>3.8</c:v>
                </c:pt>
                <c:pt idx="197">
                  <c:v>4.5999999999999996</c:v>
                </c:pt>
                <c:pt idx="198">
                  <c:v>5</c:v>
                </c:pt>
                <c:pt idx="199">
                  <c:v>5.04</c:v>
                </c:pt>
                <c:pt idx="200">
                  <c:v>4.9000000000000004</c:v>
                </c:pt>
                <c:pt idx="201">
                  <c:v>5.12</c:v>
                </c:pt>
                <c:pt idx="202">
                  <c:v>4.9000000000000004</c:v>
                </c:pt>
                <c:pt idx="203">
                  <c:v>5.22</c:v>
                </c:pt>
                <c:pt idx="204">
                  <c:v>5</c:v>
                </c:pt>
                <c:pt idx="205">
                  <c:v>4.9000000000000004</c:v>
                </c:pt>
                <c:pt idx="206">
                  <c:v>4.9000000000000004</c:v>
                </c:pt>
                <c:pt idx="207">
                  <c:v>5.2</c:v>
                </c:pt>
                <c:pt idx="208">
                  <c:v>4.9000000000000004</c:v>
                </c:pt>
                <c:pt idx="209">
                  <c:v>5.0599999999999996</c:v>
                </c:pt>
                <c:pt idx="210">
                  <c:v>4.5</c:v>
                </c:pt>
                <c:pt idx="211">
                  <c:v>4.46</c:v>
                </c:pt>
                <c:pt idx="212">
                  <c:v>4.3</c:v>
                </c:pt>
                <c:pt idx="213">
                  <c:v>5.04</c:v>
                </c:pt>
                <c:pt idx="214">
                  <c:v>4.8</c:v>
                </c:pt>
                <c:pt idx="215">
                  <c:v>4.9400000000000004</c:v>
                </c:pt>
                <c:pt idx="216">
                  <c:v>4.84</c:v>
                </c:pt>
                <c:pt idx="217">
                  <c:v>5.42</c:v>
                </c:pt>
                <c:pt idx="218">
                  <c:v>5.64</c:v>
                </c:pt>
                <c:pt idx="219">
                  <c:v>5.46</c:v>
                </c:pt>
                <c:pt idx="220">
                  <c:v>5.9</c:v>
                </c:pt>
                <c:pt idx="221">
                  <c:v>6.4</c:v>
                </c:pt>
                <c:pt idx="222">
                  <c:v>6</c:v>
                </c:pt>
                <c:pt idx="223">
                  <c:v>5.38</c:v>
                </c:pt>
                <c:pt idx="224">
                  <c:v>4.62</c:v>
                </c:pt>
                <c:pt idx="225">
                  <c:v>4.5599999999999996</c:v>
                </c:pt>
                <c:pt idx="226">
                  <c:v>4.24</c:v>
                </c:pt>
                <c:pt idx="227">
                  <c:v>4.26</c:v>
                </c:pt>
                <c:pt idx="228">
                  <c:v>3.7</c:v>
                </c:pt>
                <c:pt idx="229">
                  <c:v>5.2</c:v>
                </c:pt>
                <c:pt idx="230">
                  <c:v>5.0999999999999996</c:v>
                </c:pt>
                <c:pt idx="231">
                  <c:v>5.2</c:v>
                </c:pt>
                <c:pt idx="232">
                  <c:v>5.0999999999999996</c:v>
                </c:pt>
                <c:pt idx="233">
                  <c:v>4.72</c:v>
                </c:pt>
                <c:pt idx="234">
                  <c:v>4.4000000000000004</c:v>
                </c:pt>
                <c:pt idx="235">
                  <c:v>4.24</c:v>
                </c:pt>
                <c:pt idx="236">
                  <c:v>4</c:v>
                </c:pt>
                <c:pt idx="237">
                  <c:v>4</c:v>
                </c:pt>
                <c:pt idx="238">
                  <c:v>3.7</c:v>
                </c:pt>
                <c:pt idx="239">
                  <c:v>4.12</c:v>
                </c:pt>
                <c:pt idx="240">
                  <c:v>3.8</c:v>
                </c:pt>
                <c:pt idx="241">
                  <c:v>4.0999999999999996</c:v>
                </c:pt>
                <c:pt idx="242">
                  <c:v>3.96</c:v>
                </c:pt>
                <c:pt idx="243">
                  <c:v>4.0199999999999996</c:v>
                </c:pt>
                <c:pt idx="244">
                  <c:v>4</c:v>
                </c:pt>
                <c:pt idx="245">
                  <c:v>4.3</c:v>
                </c:pt>
                <c:pt idx="246">
                  <c:v>4.24</c:v>
                </c:pt>
                <c:pt idx="247">
                  <c:v>4.3600000000000003</c:v>
                </c:pt>
                <c:pt idx="248">
                  <c:v>4.54</c:v>
                </c:pt>
                <c:pt idx="249">
                  <c:v>4.5</c:v>
                </c:pt>
                <c:pt idx="250">
                  <c:v>5.0999999999999996</c:v>
                </c:pt>
                <c:pt idx="251">
                  <c:v>6.18</c:v>
                </c:pt>
                <c:pt idx="252">
                  <c:v>6.08</c:v>
                </c:pt>
                <c:pt idx="253">
                  <c:v>5.74</c:v>
                </c:pt>
                <c:pt idx="254">
                  <c:v>5.36</c:v>
                </c:pt>
                <c:pt idx="255">
                  <c:v>5.24</c:v>
                </c:pt>
                <c:pt idx="256">
                  <c:v>5.28</c:v>
                </c:pt>
                <c:pt idx="257">
                  <c:v>5.5</c:v>
                </c:pt>
                <c:pt idx="258">
                  <c:v>5.6</c:v>
                </c:pt>
                <c:pt idx="259">
                  <c:v>5.9</c:v>
                </c:pt>
                <c:pt idx="260">
                  <c:v>6.26</c:v>
                </c:pt>
                <c:pt idx="261">
                  <c:v>6.9</c:v>
                </c:pt>
                <c:pt idx="262">
                  <c:v>7.4</c:v>
                </c:pt>
                <c:pt idx="263">
                  <c:v>8.02</c:v>
                </c:pt>
                <c:pt idx="264">
                  <c:v>8.08</c:v>
                </c:pt>
                <c:pt idx="265">
                  <c:v>8.02</c:v>
                </c:pt>
                <c:pt idx="266">
                  <c:v>8.16</c:v>
                </c:pt>
                <c:pt idx="267">
                  <c:v>8.18</c:v>
                </c:pt>
                <c:pt idx="268">
                  <c:v>8.08</c:v>
                </c:pt>
                <c:pt idx="269">
                  <c:v>7.94</c:v>
                </c:pt>
                <c:pt idx="270">
                  <c:v>8.06</c:v>
                </c:pt>
                <c:pt idx="271">
                  <c:v>8.1999999999999993</c:v>
                </c:pt>
                <c:pt idx="272">
                  <c:v>8.16</c:v>
                </c:pt>
                <c:pt idx="273">
                  <c:v>7.92</c:v>
                </c:pt>
                <c:pt idx="274">
                  <c:v>7.74</c:v>
                </c:pt>
                <c:pt idx="275">
                  <c:v>7.6</c:v>
                </c:pt>
                <c:pt idx="276">
                  <c:v>7.56</c:v>
                </c:pt>
                <c:pt idx="277">
                  <c:v>7.3</c:v>
                </c:pt>
                <c:pt idx="278">
                  <c:v>7.08</c:v>
                </c:pt>
                <c:pt idx="279">
                  <c:v>6.8</c:v>
                </c:pt>
                <c:pt idx="280">
                  <c:v>6</c:v>
                </c:pt>
                <c:pt idx="281">
                  <c:v>6.1</c:v>
                </c:pt>
                <c:pt idx="282">
                  <c:v>6</c:v>
                </c:pt>
                <c:pt idx="283">
                  <c:v>6.4</c:v>
                </c:pt>
                <c:pt idx="284">
                  <c:v>6.6</c:v>
                </c:pt>
                <c:pt idx="285">
                  <c:v>6.32</c:v>
                </c:pt>
                <c:pt idx="286">
                  <c:v>6</c:v>
                </c:pt>
                <c:pt idx="287">
                  <c:v>5.54</c:v>
                </c:pt>
                <c:pt idx="288">
                  <c:v>5.2</c:v>
                </c:pt>
                <c:pt idx="289">
                  <c:v>4.96</c:v>
                </c:pt>
                <c:pt idx="290">
                  <c:v>4.8600000000000003</c:v>
                </c:pt>
                <c:pt idx="291">
                  <c:v>4.5</c:v>
                </c:pt>
                <c:pt idx="292">
                  <c:v>4.4000000000000004</c:v>
                </c:pt>
                <c:pt idx="293">
                  <c:v>4.3</c:v>
                </c:pt>
                <c:pt idx="294">
                  <c:v>4.2</c:v>
                </c:pt>
                <c:pt idx="295">
                  <c:v>4.16</c:v>
                </c:pt>
                <c:pt idx="296">
                  <c:v>4.0999999999999996</c:v>
                </c:pt>
                <c:pt idx="297">
                  <c:v>4.04</c:v>
                </c:pt>
                <c:pt idx="298">
                  <c:v>4</c:v>
                </c:pt>
                <c:pt idx="299">
                  <c:v>3.96</c:v>
                </c:pt>
                <c:pt idx="300">
                  <c:v>3.9</c:v>
                </c:pt>
                <c:pt idx="301">
                  <c:v>3.72</c:v>
                </c:pt>
                <c:pt idx="302">
                  <c:v>3.6</c:v>
                </c:pt>
                <c:pt idx="303">
                  <c:v>3.56</c:v>
                </c:pt>
                <c:pt idx="304">
                  <c:v>3.5</c:v>
                </c:pt>
                <c:pt idx="305">
                  <c:v>3.56</c:v>
                </c:pt>
                <c:pt idx="306">
                  <c:v>3.4</c:v>
                </c:pt>
                <c:pt idx="307">
                  <c:v>3.36</c:v>
                </c:pt>
                <c:pt idx="308">
                  <c:v>2.9</c:v>
                </c:pt>
                <c:pt idx="309">
                  <c:v>3.5</c:v>
                </c:pt>
                <c:pt idx="310">
                  <c:v>3.1</c:v>
                </c:pt>
                <c:pt idx="311">
                  <c:v>3.3</c:v>
                </c:pt>
                <c:pt idx="312">
                  <c:v>2.92</c:v>
                </c:pt>
                <c:pt idx="313">
                  <c:v>3.28</c:v>
                </c:pt>
                <c:pt idx="314">
                  <c:v>2.9</c:v>
                </c:pt>
                <c:pt idx="315">
                  <c:v>3.2</c:v>
                </c:pt>
                <c:pt idx="316">
                  <c:v>3</c:v>
                </c:pt>
                <c:pt idx="317">
                  <c:v>3.5</c:v>
                </c:pt>
                <c:pt idx="318">
                  <c:v>3.14</c:v>
                </c:pt>
                <c:pt idx="319">
                  <c:v>3.4</c:v>
                </c:pt>
                <c:pt idx="320">
                  <c:v>2.86</c:v>
                </c:pt>
                <c:pt idx="321">
                  <c:v>3.2</c:v>
                </c:pt>
                <c:pt idx="322">
                  <c:v>2.6</c:v>
                </c:pt>
                <c:pt idx="323">
                  <c:v>3.3</c:v>
                </c:pt>
                <c:pt idx="324">
                  <c:v>3.3</c:v>
                </c:pt>
                <c:pt idx="325">
                  <c:v>3.8</c:v>
                </c:pt>
                <c:pt idx="326">
                  <c:v>3.5</c:v>
                </c:pt>
                <c:pt idx="327">
                  <c:v>3.8</c:v>
                </c:pt>
                <c:pt idx="328">
                  <c:v>3.5</c:v>
                </c:pt>
                <c:pt idx="329">
                  <c:v>3.6</c:v>
                </c:pt>
                <c:pt idx="330">
                  <c:v>3.4</c:v>
                </c:pt>
                <c:pt idx="331">
                  <c:v>3.5</c:v>
                </c:pt>
                <c:pt idx="332">
                  <c:v>3.4</c:v>
                </c:pt>
                <c:pt idx="333">
                  <c:v>3.6</c:v>
                </c:pt>
                <c:pt idx="334">
                  <c:v>3.3</c:v>
                </c:pt>
                <c:pt idx="335">
                  <c:v>3.36</c:v>
                </c:pt>
                <c:pt idx="336">
                  <c:v>3.16</c:v>
                </c:pt>
                <c:pt idx="337">
                  <c:v>3.4</c:v>
                </c:pt>
                <c:pt idx="338">
                  <c:v>3.4</c:v>
                </c:pt>
                <c:pt idx="339">
                  <c:v>3.66</c:v>
                </c:pt>
                <c:pt idx="340">
                  <c:v>3.74</c:v>
                </c:pt>
                <c:pt idx="341">
                  <c:v>3.64</c:v>
                </c:pt>
                <c:pt idx="342">
                  <c:v>3.7</c:v>
                </c:pt>
                <c:pt idx="343">
                  <c:v>4.6399999999999997</c:v>
                </c:pt>
                <c:pt idx="344">
                  <c:v>4.4000000000000004</c:v>
                </c:pt>
                <c:pt idx="345">
                  <c:v>4.0999999999999996</c:v>
                </c:pt>
                <c:pt idx="346">
                  <c:v>4</c:v>
                </c:pt>
                <c:pt idx="347">
                  <c:v>4.04</c:v>
                </c:pt>
                <c:pt idx="348">
                  <c:v>3.94</c:v>
                </c:pt>
                <c:pt idx="349">
                  <c:v>3.8</c:v>
                </c:pt>
                <c:pt idx="350">
                  <c:v>3.84</c:v>
                </c:pt>
                <c:pt idx="351">
                  <c:v>3.9</c:v>
                </c:pt>
                <c:pt idx="352">
                  <c:v>3.2</c:v>
                </c:pt>
                <c:pt idx="353">
                  <c:v>3.4</c:v>
                </c:pt>
                <c:pt idx="354">
                  <c:v>3.1</c:v>
                </c:pt>
                <c:pt idx="355">
                  <c:v>3.84</c:v>
                </c:pt>
                <c:pt idx="356">
                  <c:v>4.12</c:v>
                </c:pt>
                <c:pt idx="357">
                  <c:v>3.94</c:v>
                </c:pt>
                <c:pt idx="358">
                  <c:v>3.86</c:v>
                </c:pt>
                <c:pt idx="359">
                  <c:v>3.86</c:v>
                </c:pt>
                <c:pt idx="360">
                  <c:v>3.1</c:v>
                </c:pt>
                <c:pt idx="361">
                  <c:v>3.3</c:v>
                </c:pt>
                <c:pt idx="362">
                  <c:v>3.1</c:v>
                </c:pt>
                <c:pt idx="365">
                  <c:v>2.9</c:v>
                </c:pt>
                <c:pt idx="366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C1E-4AE8-AE17-4D1680D3438A}"/>
            </c:ext>
          </c:extLst>
        </c:ser>
        <c:ser>
          <c:idx val="8"/>
          <c:order val="1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DATOS!$AN$3:$AN$732</c:f>
              <c:numCache>
                <c:formatCode>0.00</c:formatCode>
                <c:ptCount val="730"/>
                <c:pt idx="0">
                  <c:v>7</c:v>
                </c:pt>
                <c:pt idx="1">
                  <c:v>7</c:v>
                </c:pt>
                <c:pt idx="2">
                  <c:v>7</c:v>
                </c:pt>
                <c:pt idx="3">
                  <c:v>7</c:v>
                </c:pt>
                <c:pt idx="4">
                  <c:v>7</c:v>
                </c:pt>
                <c:pt idx="5">
                  <c:v>7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7</c:v>
                </c:pt>
                <c:pt idx="12">
                  <c:v>7</c:v>
                </c:pt>
                <c:pt idx="13">
                  <c:v>7</c:v>
                </c:pt>
                <c:pt idx="14">
                  <c:v>7</c:v>
                </c:pt>
                <c:pt idx="15">
                  <c:v>7</c:v>
                </c:pt>
                <c:pt idx="16">
                  <c:v>7</c:v>
                </c:pt>
                <c:pt idx="17">
                  <c:v>7</c:v>
                </c:pt>
                <c:pt idx="18">
                  <c:v>7</c:v>
                </c:pt>
                <c:pt idx="19">
                  <c:v>7</c:v>
                </c:pt>
                <c:pt idx="20">
                  <c:v>7</c:v>
                </c:pt>
                <c:pt idx="21">
                  <c:v>7</c:v>
                </c:pt>
                <c:pt idx="22">
                  <c:v>7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7</c:v>
                </c:pt>
                <c:pt idx="28">
                  <c:v>7</c:v>
                </c:pt>
                <c:pt idx="29">
                  <c:v>7</c:v>
                </c:pt>
                <c:pt idx="30">
                  <c:v>7</c:v>
                </c:pt>
                <c:pt idx="31">
                  <c:v>7</c:v>
                </c:pt>
                <c:pt idx="32">
                  <c:v>7</c:v>
                </c:pt>
                <c:pt idx="33">
                  <c:v>7</c:v>
                </c:pt>
                <c:pt idx="34">
                  <c:v>7</c:v>
                </c:pt>
                <c:pt idx="35">
                  <c:v>7</c:v>
                </c:pt>
                <c:pt idx="36">
                  <c:v>7</c:v>
                </c:pt>
                <c:pt idx="37">
                  <c:v>7</c:v>
                </c:pt>
                <c:pt idx="38">
                  <c:v>7</c:v>
                </c:pt>
                <c:pt idx="39">
                  <c:v>7</c:v>
                </c:pt>
                <c:pt idx="40">
                  <c:v>7</c:v>
                </c:pt>
                <c:pt idx="41">
                  <c:v>7</c:v>
                </c:pt>
                <c:pt idx="42">
                  <c:v>7</c:v>
                </c:pt>
                <c:pt idx="43">
                  <c:v>7</c:v>
                </c:pt>
                <c:pt idx="44">
                  <c:v>7</c:v>
                </c:pt>
                <c:pt idx="45">
                  <c:v>7</c:v>
                </c:pt>
                <c:pt idx="46">
                  <c:v>7</c:v>
                </c:pt>
                <c:pt idx="47">
                  <c:v>7</c:v>
                </c:pt>
                <c:pt idx="48">
                  <c:v>7</c:v>
                </c:pt>
                <c:pt idx="49">
                  <c:v>7</c:v>
                </c:pt>
                <c:pt idx="50">
                  <c:v>7</c:v>
                </c:pt>
                <c:pt idx="51">
                  <c:v>7</c:v>
                </c:pt>
                <c:pt idx="52">
                  <c:v>7</c:v>
                </c:pt>
                <c:pt idx="53">
                  <c:v>7</c:v>
                </c:pt>
                <c:pt idx="54">
                  <c:v>7</c:v>
                </c:pt>
                <c:pt idx="55">
                  <c:v>7</c:v>
                </c:pt>
                <c:pt idx="56">
                  <c:v>7</c:v>
                </c:pt>
                <c:pt idx="57">
                  <c:v>7</c:v>
                </c:pt>
                <c:pt idx="58">
                  <c:v>7</c:v>
                </c:pt>
                <c:pt idx="59">
                  <c:v>7</c:v>
                </c:pt>
                <c:pt idx="60">
                  <c:v>7</c:v>
                </c:pt>
                <c:pt idx="61">
                  <c:v>7</c:v>
                </c:pt>
                <c:pt idx="62">
                  <c:v>7</c:v>
                </c:pt>
                <c:pt idx="63">
                  <c:v>7</c:v>
                </c:pt>
                <c:pt idx="64">
                  <c:v>7</c:v>
                </c:pt>
                <c:pt idx="65">
                  <c:v>7</c:v>
                </c:pt>
                <c:pt idx="66">
                  <c:v>7</c:v>
                </c:pt>
                <c:pt idx="67">
                  <c:v>7</c:v>
                </c:pt>
                <c:pt idx="68">
                  <c:v>7</c:v>
                </c:pt>
                <c:pt idx="69">
                  <c:v>7</c:v>
                </c:pt>
                <c:pt idx="70">
                  <c:v>7</c:v>
                </c:pt>
                <c:pt idx="71">
                  <c:v>7</c:v>
                </c:pt>
                <c:pt idx="72">
                  <c:v>7</c:v>
                </c:pt>
                <c:pt idx="73">
                  <c:v>7</c:v>
                </c:pt>
                <c:pt idx="74">
                  <c:v>7</c:v>
                </c:pt>
                <c:pt idx="75">
                  <c:v>7</c:v>
                </c:pt>
                <c:pt idx="76">
                  <c:v>7</c:v>
                </c:pt>
                <c:pt idx="77">
                  <c:v>7</c:v>
                </c:pt>
                <c:pt idx="78">
                  <c:v>7</c:v>
                </c:pt>
                <c:pt idx="79">
                  <c:v>7</c:v>
                </c:pt>
                <c:pt idx="80">
                  <c:v>7</c:v>
                </c:pt>
                <c:pt idx="81">
                  <c:v>7</c:v>
                </c:pt>
                <c:pt idx="82">
                  <c:v>7</c:v>
                </c:pt>
                <c:pt idx="83">
                  <c:v>7</c:v>
                </c:pt>
                <c:pt idx="84">
                  <c:v>7</c:v>
                </c:pt>
                <c:pt idx="85">
                  <c:v>7</c:v>
                </c:pt>
                <c:pt idx="86">
                  <c:v>7</c:v>
                </c:pt>
                <c:pt idx="87">
                  <c:v>7</c:v>
                </c:pt>
                <c:pt idx="88">
                  <c:v>7</c:v>
                </c:pt>
                <c:pt idx="89">
                  <c:v>7</c:v>
                </c:pt>
                <c:pt idx="90">
                  <c:v>7</c:v>
                </c:pt>
                <c:pt idx="91">
                  <c:v>7</c:v>
                </c:pt>
                <c:pt idx="92">
                  <c:v>7</c:v>
                </c:pt>
                <c:pt idx="93">
                  <c:v>7</c:v>
                </c:pt>
                <c:pt idx="94">
                  <c:v>7</c:v>
                </c:pt>
                <c:pt idx="95">
                  <c:v>7</c:v>
                </c:pt>
                <c:pt idx="96">
                  <c:v>7</c:v>
                </c:pt>
                <c:pt idx="97">
                  <c:v>7</c:v>
                </c:pt>
                <c:pt idx="98">
                  <c:v>7</c:v>
                </c:pt>
                <c:pt idx="99">
                  <c:v>7</c:v>
                </c:pt>
                <c:pt idx="100">
                  <c:v>7</c:v>
                </c:pt>
                <c:pt idx="101">
                  <c:v>7</c:v>
                </c:pt>
                <c:pt idx="102">
                  <c:v>7</c:v>
                </c:pt>
                <c:pt idx="103">
                  <c:v>7</c:v>
                </c:pt>
                <c:pt idx="104">
                  <c:v>7</c:v>
                </c:pt>
                <c:pt idx="105">
                  <c:v>7</c:v>
                </c:pt>
                <c:pt idx="106">
                  <c:v>7</c:v>
                </c:pt>
                <c:pt idx="107">
                  <c:v>7</c:v>
                </c:pt>
                <c:pt idx="108">
                  <c:v>7</c:v>
                </c:pt>
                <c:pt idx="109">
                  <c:v>7</c:v>
                </c:pt>
                <c:pt idx="110">
                  <c:v>7</c:v>
                </c:pt>
                <c:pt idx="111">
                  <c:v>7</c:v>
                </c:pt>
                <c:pt idx="112">
                  <c:v>7</c:v>
                </c:pt>
                <c:pt idx="113">
                  <c:v>7</c:v>
                </c:pt>
                <c:pt idx="114">
                  <c:v>7</c:v>
                </c:pt>
                <c:pt idx="115">
                  <c:v>7</c:v>
                </c:pt>
                <c:pt idx="116">
                  <c:v>7</c:v>
                </c:pt>
                <c:pt idx="117">
                  <c:v>7</c:v>
                </c:pt>
                <c:pt idx="118">
                  <c:v>7</c:v>
                </c:pt>
                <c:pt idx="119">
                  <c:v>7</c:v>
                </c:pt>
                <c:pt idx="120">
                  <c:v>7</c:v>
                </c:pt>
                <c:pt idx="121">
                  <c:v>7</c:v>
                </c:pt>
                <c:pt idx="122">
                  <c:v>7</c:v>
                </c:pt>
                <c:pt idx="123">
                  <c:v>7</c:v>
                </c:pt>
                <c:pt idx="124">
                  <c:v>7</c:v>
                </c:pt>
                <c:pt idx="125">
                  <c:v>7</c:v>
                </c:pt>
                <c:pt idx="126">
                  <c:v>7</c:v>
                </c:pt>
                <c:pt idx="127">
                  <c:v>7</c:v>
                </c:pt>
                <c:pt idx="128">
                  <c:v>7</c:v>
                </c:pt>
                <c:pt idx="129">
                  <c:v>7</c:v>
                </c:pt>
                <c:pt idx="130">
                  <c:v>7</c:v>
                </c:pt>
                <c:pt idx="131">
                  <c:v>7</c:v>
                </c:pt>
                <c:pt idx="132">
                  <c:v>7</c:v>
                </c:pt>
                <c:pt idx="133">
                  <c:v>7</c:v>
                </c:pt>
                <c:pt idx="134">
                  <c:v>7</c:v>
                </c:pt>
                <c:pt idx="135">
                  <c:v>7</c:v>
                </c:pt>
                <c:pt idx="136">
                  <c:v>7</c:v>
                </c:pt>
                <c:pt idx="137">
                  <c:v>7</c:v>
                </c:pt>
                <c:pt idx="138">
                  <c:v>7</c:v>
                </c:pt>
                <c:pt idx="139">
                  <c:v>7</c:v>
                </c:pt>
                <c:pt idx="140">
                  <c:v>7</c:v>
                </c:pt>
                <c:pt idx="141">
                  <c:v>7</c:v>
                </c:pt>
                <c:pt idx="142">
                  <c:v>7</c:v>
                </c:pt>
                <c:pt idx="143">
                  <c:v>7</c:v>
                </c:pt>
                <c:pt idx="144">
                  <c:v>7</c:v>
                </c:pt>
                <c:pt idx="145">
                  <c:v>7</c:v>
                </c:pt>
                <c:pt idx="146">
                  <c:v>7</c:v>
                </c:pt>
                <c:pt idx="147">
                  <c:v>7</c:v>
                </c:pt>
                <c:pt idx="148">
                  <c:v>7</c:v>
                </c:pt>
                <c:pt idx="149">
                  <c:v>7</c:v>
                </c:pt>
                <c:pt idx="150">
                  <c:v>7</c:v>
                </c:pt>
                <c:pt idx="151">
                  <c:v>7</c:v>
                </c:pt>
                <c:pt idx="152">
                  <c:v>7</c:v>
                </c:pt>
                <c:pt idx="153">
                  <c:v>7</c:v>
                </c:pt>
                <c:pt idx="154">
                  <c:v>7</c:v>
                </c:pt>
                <c:pt idx="155">
                  <c:v>7</c:v>
                </c:pt>
                <c:pt idx="156">
                  <c:v>7</c:v>
                </c:pt>
                <c:pt idx="157">
                  <c:v>7</c:v>
                </c:pt>
                <c:pt idx="158">
                  <c:v>7</c:v>
                </c:pt>
                <c:pt idx="159">
                  <c:v>7</c:v>
                </c:pt>
                <c:pt idx="160">
                  <c:v>7</c:v>
                </c:pt>
                <c:pt idx="161">
                  <c:v>7</c:v>
                </c:pt>
                <c:pt idx="162">
                  <c:v>7</c:v>
                </c:pt>
                <c:pt idx="163">
                  <c:v>7</c:v>
                </c:pt>
                <c:pt idx="164">
                  <c:v>7</c:v>
                </c:pt>
                <c:pt idx="165">
                  <c:v>7</c:v>
                </c:pt>
                <c:pt idx="166">
                  <c:v>7</c:v>
                </c:pt>
                <c:pt idx="167">
                  <c:v>7</c:v>
                </c:pt>
                <c:pt idx="168">
                  <c:v>7</c:v>
                </c:pt>
                <c:pt idx="169">
                  <c:v>7</c:v>
                </c:pt>
                <c:pt idx="170">
                  <c:v>7</c:v>
                </c:pt>
                <c:pt idx="171">
                  <c:v>7</c:v>
                </c:pt>
                <c:pt idx="172">
                  <c:v>7</c:v>
                </c:pt>
                <c:pt idx="173">
                  <c:v>7</c:v>
                </c:pt>
                <c:pt idx="174">
                  <c:v>7</c:v>
                </c:pt>
                <c:pt idx="175">
                  <c:v>7</c:v>
                </c:pt>
                <c:pt idx="176">
                  <c:v>7</c:v>
                </c:pt>
                <c:pt idx="177">
                  <c:v>7</c:v>
                </c:pt>
                <c:pt idx="178">
                  <c:v>7</c:v>
                </c:pt>
                <c:pt idx="179">
                  <c:v>7</c:v>
                </c:pt>
                <c:pt idx="180">
                  <c:v>7</c:v>
                </c:pt>
                <c:pt idx="181">
                  <c:v>7</c:v>
                </c:pt>
                <c:pt idx="182">
                  <c:v>7</c:v>
                </c:pt>
                <c:pt idx="183">
                  <c:v>7</c:v>
                </c:pt>
                <c:pt idx="184">
                  <c:v>7</c:v>
                </c:pt>
                <c:pt idx="185">
                  <c:v>7</c:v>
                </c:pt>
                <c:pt idx="186">
                  <c:v>7</c:v>
                </c:pt>
                <c:pt idx="187">
                  <c:v>7</c:v>
                </c:pt>
                <c:pt idx="188">
                  <c:v>7</c:v>
                </c:pt>
                <c:pt idx="189">
                  <c:v>7</c:v>
                </c:pt>
                <c:pt idx="190">
                  <c:v>7</c:v>
                </c:pt>
                <c:pt idx="191">
                  <c:v>7</c:v>
                </c:pt>
                <c:pt idx="192">
                  <c:v>7</c:v>
                </c:pt>
                <c:pt idx="193">
                  <c:v>7</c:v>
                </c:pt>
                <c:pt idx="194">
                  <c:v>7</c:v>
                </c:pt>
                <c:pt idx="195">
                  <c:v>7</c:v>
                </c:pt>
                <c:pt idx="196">
                  <c:v>7</c:v>
                </c:pt>
                <c:pt idx="197">
                  <c:v>7</c:v>
                </c:pt>
                <c:pt idx="198">
                  <c:v>7</c:v>
                </c:pt>
                <c:pt idx="199">
                  <c:v>7</c:v>
                </c:pt>
                <c:pt idx="200">
                  <c:v>7</c:v>
                </c:pt>
                <c:pt idx="201">
                  <c:v>7</c:v>
                </c:pt>
                <c:pt idx="202">
                  <c:v>7</c:v>
                </c:pt>
                <c:pt idx="203">
                  <c:v>7</c:v>
                </c:pt>
                <c:pt idx="204">
                  <c:v>7</c:v>
                </c:pt>
                <c:pt idx="205">
                  <c:v>7</c:v>
                </c:pt>
                <c:pt idx="206">
                  <c:v>7</c:v>
                </c:pt>
                <c:pt idx="207">
                  <c:v>7</c:v>
                </c:pt>
                <c:pt idx="208">
                  <c:v>7</c:v>
                </c:pt>
                <c:pt idx="209">
                  <c:v>7</c:v>
                </c:pt>
                <c:pt idx="210">
                  <c:v>7</c:v>
                </c:pt>
                <c:pt idx="211">
                  <c:v>7</c:v>
                </c:pt>
                <c:pt idx="212">
                  <c:v>7</c:v>
                </c:pt>
                <c:pt idx="213">
                  <c:v>7</c:v>
                </c:pt>
                <c:pt idx="214">
                  <c:v>7</c:v>
                </c:pt>
                <c:pt idx="215">
                  <c:v>7</c:v>
                </c:pt>
                <c:pt idx="216">
                  <c:v>7</c:v>
                </c:pt>
                <c:pt idx="217">
                  <c:v>7</c:v>
                </c:pt>
                <c:pt idx="218">
                  <c:v>7</c:v>
                </c:pt>
                <c:pt idx="219">
                  <c:v>7</c:v>
                </c:pt>
                <c:pt idx="220">
                  <c:v>7</c:v>
                </c:pt>
                <c:pt idx="221">
                  <c:v>7</c:v>
                </c:pt>
                <c:pt idx="222">
                  <c:v>7</c:v>
                </c:pt>
                <c:pt idx="223">
                  <c:v>7</c:v>
                </c:pt>
                <c:pt idx="224">
                  <c:v>7</c:v>
                </c:pt>
                <c:pt idx="225">
                  <c:v>7</c:v>
                </c:pt>
                <c:pt idx="226">
                  <c:v>7</c:v>
                </c:pt>
                <c:pt idx="227">
                  <c:v>7</c:v>
                </c:pt>
                <c:pt idx="228">
                  <c:v>7</c:v>
                </c:pt>
                <c:pt idx="229">
                  <c:v>7</c:v>
                </c:pt>
                <c:pt idx="230">
                  <c:v>7</c:v>
                </c:pt>
                <c:pt idx="231">
                  <c:v>7</c:v>
                </c:pt>
                <c:pt idx="232">
                  <c:v>7</c:v>
                </c:pt>
                <c:pt idx="233">
                  <c:v>7</c:v>
                </c:pt>
                <c:pt idx="234">
                  <c:v>7</c:v>
                </c:pt>
                <c:pt idx="235">
                  <c:v>7</c:v>
                </c:pt>
                <c:pt idx="236">
                  <c:v>7</c:v>
                </c:pt>
                <c:pt idx="237">
                  <c:v>7</c:v>
                </c:pt>
                <c:pt idx="238">
                  <c:v>7</c:v>
                </c:pt>
                <c:pt idx="239">
                  <c:v>7</c:v>
                </c:pt>
                <c:pt idx="240">
                  <c:v>7</c:v>
                </c:pt>
                <c:pt idx="241">
                  <c:v>7</c:v>
                </c:pt>
                <c:pt idx="242">
                  <c:v>7</c:v>
                </c:pt>
                <c:pt idx="243">
                  <c:v>7</c:v>
                </c:pt>
                <c:pt idx="244">
                  <c:v>7</c:v>
                </c:pt>
                <c:pt idx="245">
                  <c:v>7</c:v>
                </c:pt>
                <c:pt idx="246">
                  <c:v>7</c:v>
                </c:pt>
                <c:pt idx="247">
                  <c:v>7</c:v>
                </c:pt>
                <c:pt idx="248">
                  <c:v>7</c:v>
                </c:pt>
                <c:pt idx="249">
                  <c:v>7</c:v>
                </c:pt>
                <c:pt idx="250">
                  <c:v>7</c:v>
                </c:pt>
                <c:pt idx="251">
                  <c:v>7</c:v>
                </c:pt>
                <c:pt idx="252">
                  <c:v>7</c:v>
                </c:pt>
                <c:pt idx="253">
                  <c:v>7</c:v>
                </c:pt>
                <c:pt idx="254">
                  <c:v>7</c:v>
                </c:pt>
                <c:pt idx="255">
                  <c:v>7</c:v>
                </c:pt>
                <c:pt idx="256">
                  <c:v>7</c:v>
                </c:pt>
                <c:pt idx="257">
                  <c:v>7</c:v>
                </c:pt>
                <c:pt idx="258">
                  <c:v>7</c:v>
                </c:pt>
                <c:pt idx="259">
                  <c:v>7</c:v>
                </c:pt>
                <c:pt idx="260">
                  <c:v>7</c:v>
                </c:pt>
                <c:pt idx="261">
                  <c:v>7</c:v>
                </c:pt>
                <c:pt idx="262">
                  <c:v>7</c:v>
                </c:pt>
                <c:pt idx="263">
                  <c:v>7</c:v>
                </c:pt>
                <c:pt idx="264">
                  <c:v>7</c:v>
                </c:pt>
                <c:pt idx="265">
                  <c:v>7</c:v>
                </c:pt>
                <c:pt idx="266">
                  <c:v>7</c:v>
                </c:pt>
                <c:pt idx="267">
                  <c:v>7</c:v>
                </c:pt>
                <c:pt idx="268">
                  <c:v>7</c:v>
                </c:pt>
                <c:pt idx="269">
                  <c:v>7</c:v>
                </c:pt>
                <c:pt idx="270">
                  <c:v>7</c:v>
                </c:pt>
                <c:pt idx="271">
                  <c:v>7</c:v>
                </c:pt>
                <c:pt idx="272">
                  <c:v>7</c:v>
                </c:pt>
                <c:pt idx="273">
                  <c:v>7</c:v>
                </c:pt>
                <c:pt idx="274">
                  <c:v>7</c:v>
                </c:pt>
                <c:pt idx="275">
                  <c:v>7</c:v>
                </c:pt>
                <c:pt idx="276">
                  <c:v>7</c:v>
                </c:pt>
                <c:pt idx="277">
                  <c:v>7</c:v>
                </c:pt>
                <c:pt idx="278">
                  <c:v>7</c:v>
                </c:pt>
                <c:pt idx="279">
                  <c:v>7</c:v>
                </c:pt>
                <c:pt idx="280">
                  <c:v>7</c:v>
                </c:pt>
                <c:pt idx="281">
                  <c:v>7</c:v>
                </c:pt>
                <c:pt idx="282">
                  <c:v>7</c:v>
                </c:pt>
                <c:pt idx="283">
                  <c:v>7</c:v>
                </c:pt>
                <c:pt idx="284">
                  <c:v>7</c:v>
                </c:pt>
                <c:pt idx="285">
                  <c:v>7</c:v>
                </c:pt>
                <c:pt idx="286">
                  <c:v>7</c:v>
                </c:pt>
                <c:pt idx="287">
                  <c:v>7</c:v>
                </c:pt>
                <c:pt idx="288">
                  <c:v>7</c:v>
                </c:pt>
                <c:pt idx="289">
                  <c:v>7</c:v>
                </c:pt>
                <c:pt idx="290">
                  <c:v>7</c:v>
                </c:pt>
                <c:pt idx="291">
                  <c:v>7</c:v>
                </c:pt>
                <c:pt idx="292">
                  <c:v>7</c:v>
                </c:pt>
                <c:pt idx="293">
                  <c:v>7</c:v>
                </c:pt>
                <c:pt idx="294">
                  <c:v>7</c:v>
                </c:pt>
                <c:pt idx="295">
                  <c:v>7</c:v>
                </c:pt>
                <c:pt idx="296">
                  <c:v>7</c:v>
                </c:pt>
                <c:pt idx="297">
                  <c:v>7</c:v>
                </c:pt>
                <c:pt idx="298">
                  <c:v>7</c:v>
                </c:pt>
                <c:pt idx="299">
                  <c:v>7</c:v>
                </c:pt>
                <c:pt idx="300">
                  <c:v>7</c:v>
                </c:pt>
                <c:pt idx="301">
                  <c:v>7</c:v>
                </c:pt>
                <c:pt idx="302">
                  <c:v>7</c:v>
                </c:pt>
                <c:pt idx="303">
                  <c:v>7</c:v>
                </c:pt>
                <c:pt idx="304">
                  <c:v>7</c:v>
                </c:pt>
                <c:pt idx="305">
                  <c:v>7</c:v>
                </c:pt>
                <c:pt idx="306">
                  <c:v>7</c:v>
                </c:pt>
                <c:pt idx="307">
                  <c:v>7</c:v>
                </c:pt>
                <c:pt idx="308">
                  <c:v>7</c:v>
                </c:pt>
                <c:pt idx="309">
                  <c:v>7</c:v>
                </c:pt>
                <c:pt idx="310">
                  <c:v>7</c:v>
                </c:pt>
                <c:pt idx="311">
                  <c:v>7</c:v>
                </c:pt>
                <c:pt idx="312">
                  <c:v>7</c:v>
                </c:pt>
                <c:pt idx="313">
                  <c:v>7</c:v>
                </c:pt>
                <c:pt idx="314">
                  <c:v>7</c:v>
                </c:pt>
                <c:pt idx="315">
                  <c:v>7</c:v>
                </c:pt>
                <c:pt idx="316">
                  <c:v>7</c:v>
                </c:pt>
                <c:pt idx="317">
                  <c:v>7</c:v>
                </c:pt>
                <c:pt idx="318">
                  <c:v>7</c:v>
                </c:pt>
                <c:pt idx="319">
                  <c:v>7</c:v>
                </c:pt>
                <c:pt idx="320">
                  <c:v>7</c:v>
                </c:pt>
                <c:pt idx="321">
                  <c:v>7</c:v>
                </c:pt>
                <c:pt idx="322">
                  <c:v>7</c:v>
                </c:pt>
                <c:pt idx="323">
                  <c:v>7</c:v>
                </c:pt>
                <c:pt idx="324">
                  <c:v>7</c:v>
                </c:pt>
                <c:pt idx="325">
                  <c:v>7</c:v>
                </c:pt>
                <c:pt idx="326">
                  <c:v>7</c:v>
                </c:pt>
                <c:pt idx="327">
                  <c:v>7</c:v>
                </c:pt>
                <c:pt idx="328">
                  <c:v>7</c:v>
                </c:pt>
                <c:pt idx="329">
                  <c:v>7</c:v>
                </c:pt>
                <c:pt idx="330">
                  <c:v>7</c:v>
                </c:pt>
                <c:pt idx="331">
                  <c:v>7</c:v>
                </c:pt>
                <c:pt idx="332">
                  <c:v>7</c:v>
                </c:pt>
                <c:pt idx="333">
                  <c:v>7</c:v>
                </c:pt>
                <c:pt idx="334">
                  <c:v>7</c:v>
                </c:pt>
                <c:pt idx="335">
                  <c:v>7</c:v>
                </c:pt>
                <c:pt idx="336">
                  <c:v>7</c:v>
                </c:pt>
                <c:pt idx="337">
                  <c:v>7</c:v>
                </c:pt>
                <c:pt idx="338">
                  <c:v>7</c:v>
                </c:pt>
                <c:pt idx="339">
                  <c:v>7</c:v>
                </c:pt>
                <c:pt idx="340">
                  <c:v>7</c:v>
                </c:pt>
                <c:pt idx="341">
                  <c:v>7</c:v>
                </c:pt>
                <c:pt idx="342">
                  <c:v>7</c:v>
                </c:pt>
                <c:pt idx="343">
                  <c:v>7</c:v>
                </c:pt>
                <c:pt idx="344">
                  <c:v>7</c:v>
                </c:pt>
                <c:pt idx="345">
                  <c:v>7</c:v>
                </c:pt>
                <c:pt idx="346">
                  <c:v>7</c:v>
                </c:pt>
                <c:pt idx="347">
                  <c:v>7</c:v>
                </c:pt>
                <c:pt idx="348">
                  <c:v>7</c:v>
                </c:pt>
                <c:pt idx="349">
                  <c:v>7</c:v>
                </c:pt>
                <c:pt idx="350">
                  <c:v>7</c:v>
                </c:pt>
                <c:pt idx="351">
                  <c:v>7</c:v>
                </c:pt>
                <c:pt idx="352">
                  <c:v>7</c:v>
                </c:pt>
                <c:pt idx="353">
                  <c:v>7</c:v>
                </c:pt>
                <c:pt idx="354">
                  <c:v>7</c:v>
                </c:pt>
                <c:pt idx="355">
                  <c:v>7</c:v>
                </c:pt>
                <c:pt idx="356">
                  <c:v>7</c:v>
                </c:pt>
                <c:pt idx="357">
                  <c:v>7</c:v>
                </c:pt>
                <c:pt idx="358">
                  <c:v>7</c:v>
                </c:pt>
                <c:pt idx="359">
                  <c:v>7</c:v>
                </c:pt>
                <c:pt idx="360">
                  <c:v>7</c:v>
                </c:pt>
                <c:pt idx="361">
                  <c:v>7</c:v>
                </c:pt>
                <c:pt idx="362">
                  <c:v>7</c:v>
                </c:pt>
                <c:pt idx="363">
                  <c:v>7</c:v>
                </c:pt>
                <c:pt idx="364">
                  <c:v>7</c:v>
                </c:pt>
                <c:pt idx="365">
                  <c:v>7</c:v>
                </c:pt>
                <c:pt idx="366">
                  <c:v>7</c:v>
                </c:pt>
                <c:pt idx="367">
                  <c:v>7</c:v>
                </c:pt>
                <c:pt idx="368">
                  <c:v>7</c:v>
                </c:pt>
                <c:pt idx="369">
                  <c:v>7</c:v>
                </c:pt>
                <c:pt idx="370">
                  <c:v>7</c:v>
                </c:pt>
                <c:pt idx="371">
                  <c:v>7</c:v>
                </c:pt>
                <c:pt idx="372">
                  <c:v>7</c:v>
                </c:pt>
                <c:pt idx="373">
                  <c:v>7</c:v>
                </c:pt>
                <c:pt idx="374">
                  <c:v>7</c:v>
                </c:pt>
                <c:pt idx="375">
                  <c:v>7</c:v>
                </c:pt>
                <c:pt idx="376">
                  <c:v>7</c:v>
                </c:pt>
                <c:pt idx="377">
                  <c:v>7</c:v>
                </c:pt>
                <c:pt idx="378">
                  <c:v>7</c:v>
                </c:pt>
                <c:pt idx="379">
                  <c:v>7</c:v>
                </c:pt>
                <c:pt idx="380">
                  <c:v>7</c:v>
                </c:pt>
                <c:pt idx="381">
                  <c:v>7</c:v>
                </c:pt>
                <c:pt idx="382">
                  <c:v>7</c:v>
                </c:pt>
                <c:pt idx="383">
                  <c:v>7</c:v>
                </c:pt>
                <c:pt idx="384">
                  <c:v>7</c:v>
                </c:pt>
                <c:pt idx="385">
                  <c:v>7</c:v>
                </c:pt>
                <c:pt idx="386">
                  <c:v>7</c:v>
                </c:pt>
                <c:pt idx="387">
                  <c:v>7</c:v>
                </c:pt>
                <c:pt idx="388">
                  <c:v>7</c:v>
                </c:pt>
                <c:pt idx="389">
                  <c:v>7</c:v>
                </c:pt>
                <c:pt idx="390">
                  <c:v>7</c:v>
                </c:pt>
                <c:pt idx="391">
                  <c:v>7</c:v>
                </c:pt>
                <c:pt idx="392">
                  <c:v>7</c:v>
                </c:pt>
                <c:pt idx="393">
                  <c:v>7</c:v>
                </c:pt>
                <c:pt idx="394">
                  <c:v>7</c:v>
                </c:pt>
                <c:pt idx="395">
                  <c:v>7</c:v>
                </c:pt>
                <c:pt idx="396">
                  <c:v>7</c:v>
                </c:pt>
                <c:pt idx="397">
                  <c:v>7</c:v>
                </c:pt>
                <c:pt idx="398">
                  <c:v>7</c:v>
                </c:pt>
                <c:pt idx="399">
                  <c:v>7</c:v>
                </c:pt>
                <c:pt idx="400">
                  <c:v>7</c:v>
                </c:pt>
                <c:pt idx="401">
                  <c:v>7</c:v>
                </c:pt>
                <c:pt idx="402">
                  <c:v>7</c:v>
                </c:pt>
                <c:pt idx="403">
                  <c:v>7</c:v>
                </c:pt>
                <c:pt idx="404">
                  <c:v>7</c:v>
                </c:pt>
                <c:pt idx="405">
                  <c:v>7</c:v>
                </c:pt>
                <c:pt idx="406">
                  <c:v>7</c:v>
                </c:pt>
                <c:pt idx="407">
                  <c:v>7</c:v>
                </c:pt>
                <c:pt idx="408">
                  <c:v>7</c:v>
                </c:pt>
                <c:pt idx="409">
                  <c:v>7</c:v>
                </c:pt>
                <c:pt idx="410">
                  <c:v>7</c:v>
                </c:pt>
                <c:pt idx="411">
                  <c:v>7</c:v>
                </c:pt>
                <c:pt idx="412">
                  <c:v>7</c:v>
                </c:pt>
                <c:pt idx="413">
                  <c:v>7</c:v>
                </c:pt>
                <c:pt idx="414">
                  <c:v>7</c:v>
                </c:pt>
                <c:pt idx="415">
                  <c:v>7</c:v>
                </c:pt>
                <c:pt idx="416">
                  <c:v>7</c:v>
                </c:pt>
                <c:pt idx="417">
                  <c:v>7</c:v>
                </c:pt>
                <c:pt idx="418">
                  <c:v>7</c:v>
                </c:pt>
                <c:pt idx="419">
                  <c:v>7</c:v>
                </c:pt>
                <c:pt idx="420">
                  <c:v>7</c:v>
                </c:pt>
                <c:pt idx="421">
                  <c:v>7</c:v>
                </c:pt>
                <c:pt idx="422">
                  <c:v>7</c:v>
                </c:pt>
                <c:pt idx="423">
                  <c:v>7</c:v>
                </c:pt>
                <c:pt idx="424">
                  <c:v>7</c:v>
                </c:pt>
                <c:pt idx="425">
                  <c:v>7</c:v>
                </c:pt>
                <c:pt idx="426">
                  <c:v>7</c:v>
                </c:pt>
                <c:pt idx="427">
                  <c:v>7</c:v>
                </c:pt>
                <c:pt idx="428">
                  <c:v>7</c:v>
                </c:pt>
                <c:pt idx="429">
                  <c:v>7</c:v>
                </c:pt>
                <c:pt idx="430">
                  <c:v>7</c:v>
                </c:pt>
                <c:pt idx="431">
                  <c:v>7</c:v>
                </c:pt>
                <c:pt idx="432">
                  <c:v>7</c:v>
                </c:pt>
                <c:pt idx="433">
                  <c:v>7</c:v>
                </c:pt>
                <c:pt idx="434">
                  <c:v>7</c:v>
                </c:pt>
                <c:pt idx="435">
                  <c:v>7</c:v>
                </c:pt>
                <c:pt idx="436">
                  <c:v>7</c:v>
                </c:pt>
                <c:pt idx="437">
                  <c:v>7</c:v>
                </c:pt>
                <c:pt idx="438">
                  <c:v>7</c:v>
                </c:pt>
                <c:pt idx="439">
                  <c:v>7</c:v>
                </c:pt>
                <c:pt idx="440">
                  <c:v>7</c:v>
                </c:pt>
                <c:pt idx="441">
                  <c:v>7</c:v>
                </c:pt>
                <c:pt idx="442">
                  <c:v>7</c:v>
                </c:pt>
                <c:pt idx="443">
                  <c:v>7</c:v>
                </c:pt>
                <c:pt idx="444">
                  <c:v>7</c:v>
                </c:pt>
                <c:pt idx="445">
                  <c:v>7</c:v>
                </c:pt>
                <c:pt idx="446">
                  <c:v>7</c:v>
                </c:pt>
                <c:pt idx="447">
                  <c:v>7</c:v>
                </c:pt>
                <c:pt idx="448">
                  <c:v>7</c:v>
                </c:pt>
                <c:pt idx="449">
                  <c:v>7</c:v>
                </c:pt>
                <c:pt idx="450">
                  <c:v>7</c:v>
                </c:pt>
                <c:pt idx="451">
                  <c:v>7</c:v>
                </c:pt>
                <c:pt idx="452">
                  <c:v>7</c:v>
                </c:pt>
                <c:pt idx="453">
                  <c:v>7</c:v>
                </c:pt>
                <c:pt idx="454">
                  <c:v>7</c:v>
                </c:pt>
                <c:pt idx="455">
                  <c:v>7</c:v>
                </c:pt>
                <c:pt idx="456">
                  <c:v>7</c:v>
                </c:pt>
                <c:pt idx="457">
                  <c:v>7</c:v>
                </c:pt>
                <c:pt idx="458">
                  <c:v>7</c:v>
                </c:pt>
                <c:pt idx="459">
                  <c:v>7</c:v>
                </c:pt>
                <c:pt idx="460">
                  <c:v>7</c:v>
                </c:pt>
                <c:pt idx="461">
                  <c:v>7</c:v>
                </c:pt>
                <c:pt idx="462">
                  <c:v>7</c:v>
                </c:pt>
                <c:pt idx="463">
                  <c:v>7</c:v>
                </c:pt>
                <c:pt idx="464">
                  <c:v>7</c:v>
                </c:pt>
                <c:pt idx="465">
                  <c:v>7</c:v>
                </c:pt>
                <c:pt idx="466">
                  <c:v>7</c:v>
                </c:pt>
                <c:pt idx="467">
                  <c:v>7</c:v>
                </c:pt>
                <c:pt idx="468">
                  <c:v>7</c:v>
                </c:pt>
                <c:pt idx="469">
                  <c:v>7</c:v>
                </c:pt>
                <c:pt idx="470">
                  <c:v>7</c:v>
                </c:pt>
                <c:pt idx="471">
                  <c:v>7</c:v>
                </c:pt>
                <c:pt idx="472">
                  <c:v>7</c:v>
                </c:pt>
                <c:pt idx="473">
                  <c:v>7</c:v>
                </c:pt>
                <c:pt idx="474">
                  <c:v>7</c:v>
                </c:pt>
                <c:pt idx="475">
                  <c:v>7</c:v>
                </c:pt>
                <c:pt idx="476">
                  <c:v>7</c:v>
                </c:pt>
                <c:pt idx="477">
                  <c:v>7</c:v>
                </c:pt>
                <c:pt idx="478">
                  <c:v>7</c:v>
                </c:pt>
                <c:pt idx="479">
                  <c:v>7</c:v>
                </c:pt>
                <c:pt idx="480">
                  <c:v>7</c:v>
                </c:pt>
                <c:pt idx="481">
                  <c:v>7</c:v>
                </c:pt>
                <c:pt idx="482">
                  <c:v>7</c:v>
                </c:pt>
                <c:pt idx="483">
                  <c:v>7</c:v>
                </c:pt>
                <c:pt idx="484">
                  <c:v>7</c:v>
                </c:pt>
                <c:pt idx="485">
                  <c:v>7</c:v>
                </c:pt>
                <c:pt idx="486">
                  <c:v>7</c:v>
                </c:pt>
                <c:pt idx="487">
                  <c:v>7</c:v>
                </c:pt>
                <c:pt idx="488">
                  <c:v>7</c:v>
                </c:pt>
                <c:pt idx="489">
                  <c:v>7</c:v>
                </c:pt>
                <c:pt idx="490">
                  <c:v>7</c:v>
                </c:pt>
                <c:pt idx="491">
                  <c:v>7</c:v>
                </c:pt>
                <c:pt idx="492">
                  <c:v>7</c:v>
                </c:pt>
                <c:pt idx="493">
                  <c:v>7</c:v>
                </c:pt>
                <c:pt idx="494">
                  <c:v>7</c:v>
                </c:pt>
                <c:pt idx="495">
                  <c:v>7</c:v>
                </c:pt>
                <c:pt idx="496">
                  <c:v>7</c:v>
                </c:pt>
                <c:pt idx="497">
                  <c:v>7</c:v>
                </c:pt>
                <c:pt idx="498">
                  <c:v>7</c:v>
                </c:pt>
                <c:pt idx="499">
                  <c:v>7</c:v>
                </c:pt>
                <c:pt idx="500">
                  <c:v>7</c:v>
                </c:pt>
                <c:pt idx="501">
                  <c:v>7</c:v>
                </c:pt>
                <c:pt idx="502">
                  <c:v>7</c:v>
                </c:pt>
                <c:pt idx="503">
                  <c:v>7</c:v>
                </c:pt>
                <c:pt idx="504">
                  <c:v>7</c:v>
                </c:pt>
                <c:pt idx="505">
                  <c:v>7</c:v>
                </c:pt>
                <c:pt idx="506">
                  <c:v>7</c:v>
                </c:pt>
                <c:pt idx="507">
                  <c:v>7</c:v>
                </c:pt>
                <c:pt idx="508">
                  <c:v>7</c:v>
                </c:pt>
                <c:pt idx="509">
                  <c:v>7</c:v>
                </c:pt>
                <c:pt idx="510">
                  <c:v>7</c:v>
                </c:pt>
                <c:pt idx="511">
                  <c:v>7</c:v>
                </c:pt>
                <c:pt idx="512">
                  <c:v>7</c:v>
                </c:pt>
                <c:pt idx="513">
                  <c:v>7</c:v>
                </c:pt>
                <c:pt idx="514">
                  <c:v>7</c:v>
                </c:pt>
                <c:pt idx="515">
                  <c:v>7</c:v>
                </c:pt>
                <c:pt idx="516">
                  <c:v>7</c:v>
                </c:pt>
                <c:pt idx="517">
                  <c:v>7</c:v>
                </c:pt>
                <c:pt idx="518">
                  <c:v>7</c:v>
                </c:pt>
                <c:pt idx="519">
                  <c:v>7</c:v>
                </c:pt>
                <c:pt idx="520">
                  <c:v>7</c:v>
                </c:pt>
                <c:pt idx="521">
                  <c:v>7</c:v>
                </c:pt>
                <c:pt idx="522">
                  <c:v>7</c:v>
                </c:pt>
                <c:pt idx="523">
                  <c:v>7</c:v>
                </c:pt>
                <c:pt idx="524">
                  <c:v>7</c:v>
                </c:pt>
                <c:pt idx="525">
                  <c:v>7</c:v>
                </c:pt>
                <c:pt idx="526">
                  <c:v>7</c:v>
                </c:pt>
                <c:pt idx="527">
                  <c:v>7</c:v>
                </c:pt>
                <c:pt idx="528">
                  <c:v>7</c:v>
                </c:pt>
                <c:pt idx="529">
                  <c:v>7</c:v>
                </c:pt>
                <c:pt idx="530">
                  <c:v>7</c:v>
                </c:pt>
                <c:pt idx="531">
                  <c:v>7</c:v>
                </c:pt>
                <c:pt idx="532">
                  <c:v>7</c:v>
                </c:pt>
                <c:pt idx="533">
                  <c:v>7</c:v>
                </c:pt>
                <c:pt idx="534">
                  <c:v>7</c:v>
                </c:pt>
                <c:pt idx="535">
                  <c:v>7</c:v>
                </c:pt>
                <c:pt idx="536">
                  <c:v>7</c:v>
                </c:pt>
                <c:pt idx="537">
                  <c:v>7</c:v>
                </c:pt>
                <c:pt idx="538">
                  <c:v>7</c:v>
                </c:pt>
                <c:pt idx="539">
                  <c:v>7</c:v>
                </c:pt>
                <c:pt idx="540">
                  <c:v>7</c:v>
                </c:pt>
                <c:pt idx="541">
                  <c:v>7</c:v>
                </c:pt>
                <c:pt idx="542">
                  <c:v>7</c:v>
                </c:pt>
                <c:pt idx="543">
                  <c:v>7</c:v>
                </c:pt>
                <c:pt idx="544">
                  <c:v>7</c:v>
                </c:pt>
                <c:pt idx="545">
                  <c:v>7</c:v>
                </c:pt>
                <c:pt idx="546">
                  <c:v>7</c:v>
                </c:pt>
                <c:pt idx="547">
                  <c:v>7</c:v>
                </c:pt>
                <c:pt idx="548">
                  <c:v>7</c:v>
                </c:pt>
                <c:pt idx="549">
                  <c:v>7</c:v>
                </c:pt>
                <c:pt idx="550">
                  <c:v>7</c:v>
                </c:pt>
                <c:pt idx="551">
                  <c:v>7</c:v>
                </c:pt>
                <c:pt idx="552">
                  <c:v>7</c:v>
                </c:pt>
                <c:pt idx="553">
                  <c:v>7</c:v>
                </c:pt>
                <c:pt idx="554">
                  <c:v>7</c:v>
                </c:pt>
                <c:pt idx="555">
                  <c:v>7</c:v>
                </c:pt>
                <c:pt idx="556">
                  <c:v>7</c:v>
                </c:pt>
                <c:pt idx="557">
                  <c:v>7</c:v>
                </c:pt>
                <c:pt idx="558">
                  <c:v>7</c:v>
                </c:pt>
                <c:pt idx="559">
                  <c:v>7</c:v>
                </c:pt>
                <c:pt idx="560">
                  <c:v>7</c:v>
                </c:pt>
                <c:pt idx="561">
                  <c:v>7</c:v>
                </c:pt>
                <c:pt idx="562">
                  <c:v>7</c:v>
                </c:pt>
                <c:pt idx="563">
                  <c:v>7</c:v>
                </c:pt>
                <c:pt idx="564">
                  <c:v>7</c:v>
                </c:pt>
                <c:pt idx="565">
                  <c:v>7</c:v>
                </c:pt>
                <c:pt idx="566">
                  <c:v>7</c:v>
                </c:pt>
                <c:pt idx="567">
                  <c:v>7</c:v>
                </c:pt>
                <c:pt idx="568">
                  <c:v>7</c:v>
                </c:pt>
                <c:pt idx="569">
                  <c:v>7</c:v>
                </c:pt>
                <c:pt idx="570">
                  <c:v>7</c:v>
                </c:pt>
                <c:pt idx="571">
                  <c:v>7</c:v>
                </c:pt>
                <c:pt idx="572">
                  <c:v>7</c:v>
                </c:pt>
                <c:pt idx="573">
                  <c:v>7</c:v>
                </c:pt>
                <c:pt idx="574">
                  <c:v>7</c:v>
                </c:pt>
                <c:pt idx="575">
                  <c:v>7</c:v>
                </c:pt>
                <c:pt idx="576">
                  <c:v>7</c:v>
                </c:pt>
                <c:pt idx="577">
                  <c:v>7</c:v>
                </c:pt>
                <c:pt idx="578">
                  <c:v>7</c:v>
                </c:pt>
                <c:pt idx="579">
                  <c:v>7</c:v>
                </c:pt>
                <c:pt idx="580">
                  <c:v>7</c:v>
                </c:pt>
                <c:pt idx="581">
                  <c:v>7</c:v>
                </c:pt>
                <c:pt idx="582">
                  <c:v>7</c:v>
                </c:pt>
                <c:pt idx="583">
                  <c:v>7</c:v>
                </c:pt>
                <c:pt idx="584">
                  <c:v>7</c:v>
                </c:pt>
                <c:pt idx="585">
                  <c:v>7</c:v>
                </c:pt>
                <c:pt idx="586">
                  <c:v>7</c:v>
                </c:pt>
                <c:pt idx="587">
                  <c:v>7</c:v>
                </c:pt>
                <c:pt idx="588">
                  <c:v>7</c:v>
                </c:pt>
                <c:pt idx="589">
                  <c:v>7</c:v>
                </c:pt>
                <c:pt idx="590">
                  <c:v>7</c:v>
                </c:pt>
                <c:pt idx="591">
                  <c:v>7</c:v>
                </c:pt>
                <c:pt idx="592">
                  <c:v>7</c:v>
                </c:pt>
                <c:pt idx="593">
                  <c:v>7</c:v>
                </c:pt>
                <c:pt idx="594">
                  <c:v>7</c:v>
                </c:pt>
                <c:pt idx="595">
                  <c:v>7</c:v>
                </c:pt>
                <c:pt idx="596">
                  <c:v>7</c:v>
                </c:pt>
                <c:pt idx="597">
                  <c:v>7</c:v>
                </c:pt>
                <c:pt idx="598">
                  <c:v>7</c:v>
                </c:pt>
                <c:pt idx="599">
                  <c:v>7</c:v>
                </c:pt>
                <c:pt idx="600">
                  <c:v>7</c:v>
                </c:pt>
                <c:pt idx="601">
                  <c:v>7</c:v>
                </c:pt>
                <c:pt idx="602">
                  <c:v>7</c:v>
                </c:pt>
                <c:pt idx="603">
                  <c:v>7</c:v>
                </c:pt>
                <c:pt idx="604">
                  <c:v>7</c:v>
                </c:pt>
                <c:pt idx="605">
                  <c:v>7</c:v>
                </c:pt>
                <c:pt idx="606">
                  <c:v>7</c:v>
                </c:pt>
                <c:pt idx="607">
                  <c:v>7</c:v>
                </c:pt>
                <c:pt idx="608">
                  <c:v>7</c:v>
                </c:pt>
                <c:pt idx="609">
                  <c:v>7</c:v>
                </c:pt>
                <c:pt idx="610">
                  <c:v>7</c:v>
                </c:pt>
                <c:pt idx="611">
                  <c:v>7</c:v>
                </c:pt>
                <c:pt idx="612">
                  <c:v>7</c:v>
                </c:pt>
                <c:pt idx="613">
                  <c:v>7</c:v>
                </c:pt>
                <c:pt idx="614">
                  <c:v>7</c:v>
                </c:pt>
                <c:pt idx="615">
                  <c:v>7</c:v>
                </c:pt>
                <c:pt idx="616">
                  <c:v>7</c:v>
                </c:pt>
                <c:pt idx="617">
                  <c:v>7</c:v>
                </c:pt>
                <c:pt idx="618">
                  <c:v>7</c:v>
                </c:pt>
                <c:pt idx="619">
                  <c:v>7</c:v>
                </c:pt>
                <c:pt idx="620">
                  <c:v>7</c:v>
                </c:pt>
                <c:pt idx="621">
                  <c:v>7</c:v>
                </c:pt>
                <c:pt idx="622">
                  <c:v>7</c:v>
                </c:pt>
                <c:pt idx="623">
                  <c:v>7</c:v>
                </c:pt>
                <c:pt idx="624">
                  <c:v>7</c:v>
                </c:pt>
                <c:pt idx="625">
                  <c:v>7</c:v>
                </c:pt>
                <c:pt idx="626">
                  <c:v>7</c:v>
                </c:pt>
                <c:pt idx="627">
                  <c:v>7</c:v>
                </c:pt>
                <c:pt idx="628">
                  <c:v>7</c:v>
                </c:pt>
                <c:pt idx="629">
                  <c:v>7</c:v>
                </c:pt>
                <c:pt idx="630">
                  <c:v>7</c:v>
                </c:pt>
                <c:pt idx="631">
                  <c:v>7</c:v>
                </c:pt>
                <c:pt idx="632">
                  <c:v>7</c:v>
                </c:pt>
                <c:pt idx="633">
                  <c:v>7</c:v>
                </c:pt>
                <c:pt idx="634">
                  <c:v>7</c:v>
                </c:pt>
                <c:pt idx="635">
                  <c:v>7</c:v>
                </c:pt>
                <c:pt idx="636">
                  <c:v>7</c:v>
                </c:pt>
                <c:pt idx="637">
                  <c:v>7</c:v>
                </c:pt>
                <c:pt idx="638">
                  <c:v>7</c:v>
                </c:pt>
                <c:pt idx="639">
                  <c:v>7</c:v>
                </c:pt>
                <c:pt idx="640">
                  <c:v>7</c:v>
                </c:pt>
                <c:pt idx="641">
                  <c:v>7</c:v>
                </c:pt>
                <c:pt idx="642">
                  <c:v>7</c:v>
                </c:pt>
                <c:pt idx="643">
                  <c:v>7</c:v>
                </c:pt>
                <c:pt idx="644">
                  <c:v>7</c:v>
                </c:pt>
                <c:pt idx="645">
                  <c:v>7</c:v>
                </c:pt>
                <c:pt idx="646">
                  <c:v>7</c:v>
                </c:pt>
                <c:pt idx="647">
                  <c:v>7</c:v>
                </c:pt>
                <c:pt idx="648">
                  <c:v>7</c:v>
                </c:pt>
                <c:pt idx="649">
                  <c:v>7</c:v>
                </c:pt>
                <c:pt idx="650">
                  <c:v>7</c:v>
                </c:pt>
                <c:pt idx="651">
                  <c:v>7</c:v>
                </c:pt>
                <c:pt idx="652">
                  <c:v>7</c:v>
                </c:pt>
                <c:pt idx="653">
                  <c:v>7</c:v>
                </c:pt>
                <c:pt idx="654">
                  <c:v>7</c:v>
                </c:pt>
                <c:pt idx="655">
                  <c:v>7</c:v>
                </c:pt>
                <c:pt idx="656">
                  <c:v>7</c:v>
                </c:pt>
                <c:pt idx="657">
                  <c:v>7</c:v>
                </c:pt>
                <c:pt idx="658">
                  <c:v>7</c:v>
                </c:pt>
                <c:pt idx="659">
                  <c:v>7</c:v>
                </c:pt>
                <c:pt idx="660">
                  <c:v>7</c:v>
                </c:pt>
                <c:pt idx="661">
                  <c:v>7</c:v>
                </c:pt>
                <c:pt idx="662">
                  <c:v>7</c:v>
                </c:pt>
                <c:pt idx="663">
                  <c:v>7</c:v>
                </c:pt>
                <c:pt idx="664">
                  <c:v>7</c:v>
                </c:pt>
                <c:pt idx="665">
                  <c:v>7</c:v>
                </c:pt>
                <c:pt idx="666">
                  <c:v>7</c:v>
                </c:pt>
                <c:pt idx="667">
                  <c:v>7</c:v>
                </c:pt>
                <c:pt idx="668">
                  <c:v>7</c:v>
                </c:pt>
                <c:pt idx="669">
                  <c:v>7</c:v>
                </c:pt>
                <c:pt idx="670">
                  <c:v>7</c:v>
                </c:pt>
                <c:pt idx="671">
                  <c:v>7</c:v>
                </c:pt>
                <c:pt idx="672">
                  <c:v>7</c:v>
                </c:pt>
                <c:pt idx="673">
                  <c:v>7</c:v>
                </c:pt>
                <c:pt idx="674">
                  <c:v>7</c:v>
                </c:pt>
                <c:pt idx="675">
                  <c:v>7</c:v>
                </c:pt>
                <c:pt idx="676">
                  <c:v>7</c:v>
                </c:pt>
                <c:pt idx="677">
                  <c:v>7</c:v>
                </c:pt>
                <c:pt idx="678">
                  <c:v>7</c:v>
                </c:pt>
                <c:pt idx="679">
                  <c:v>7</c:v>
                </c:pt>
                <c:pt idx="680">
                  <c:v>7</c:v>
                </c:pt>
                <c:pt idx="681">
                  <c:v>7</c:v>
                </c:pt>
                <c:pt idx="682">
                  <c:v>7</c:v>
                </c:pt>
                <c:pt idx="683">
                  <c:v>7</c:v>
                </c:pt>
                <c:pt idx="684">
                  <c:v>7</c:v>
                </c:pt>
                <c:pt idx="685">
                  <c:v>7</c:v>
                </c:pt>
                <c:pt idx="686">
                  <c:v>7</c:v>
                </c:pt>
                <c:pt idx="687">
                  <c:v>7</c:v>
                </c:pt>
                <c:pt idx="688">
                  <c:v>7</c:v>
                </c:pt>
                <c:pt idx="689">
                  <c:v>7</c:v>
                </c:pt>
                <c:pt idx="690">
                  <c:v>7</c:v>
                </c:pt>
                <c:pt idx="691">
                  <c:v>7</c:v>
                </c:pt>
                <c:pt idx="692">
                  <c:v>7</c:v>
                </c:pt>
                <c:pt idx="693">
                  <c:v>7</c:v>
                </c:pt>
                <c:pt idx="694">
                  <c:v>7</c:v>
                </c:pt>
                <c:pt idx="695">
                  <c:v>7</c:v>
                </c:pt>
                <c:pt idx="696">
                  <c:v>7</c:v>
                </c:pt>
                <c:pt idx="697">
                  <c:v>7</c:v>
                </c:pt>
                <c:pt idx="698">
                  <c:v>7</c:v>
                </c:pt>
                <c:pt idx="699">
                  <c:v>7</c:v>
                </c:pt>
                <c:pt idx="700">
                  <c:v>7</c:v>
                </c:pt>
                <c:pt idx="701">
                  <c:v>7</c:v>
                </c:pt>
                <c:pt idx="702">
                  <c:v>7</c:v>
                </c:pt>
                <c:pt idx="703">
                  <c:v>7</c:v>
                </c:pt>
                <c:pt idx="704">
                  <c:v>7</c:v>
                </c:pt>
                <c:pt idx="705">
                  <c:v>7</c:v>
                </c:pt>
                <c:pt idx="706">
                  <c:v>7</c:v>
                </c:pt>
                <c:pt idx="707">
                  <c:v>7</c:v>
                </c:pt>
                <c:pt idx="708">
                  <c:v>7</c:v>
                </c:pt>
                <c:pt idx="709">
                  <c:v>7</c:v>
                </c:pt>
                <c:pt idx="710">
                  <c:v>7</c:v>
                </c:pt>
                <c:pt idx="711">
                  <c:v>7</c:v>
                </c:pt>
                <c:pt idx="712">
                  <c:v>7</c:v>
                </c:pt>
                <c:pt idx="713">
                  <c:v>7</c:v>
                </c:pt>
                <c:pt idx="714">
                  <c:v>7</c:v>
                </c:pt>
                <c:pt idx="715">
                  <c:v>7</c:v>
                </c:pt>
                <c:pt idx="716">
                  <c:v>7</c:v>
                </c:pt>
                <c:pt idx="717">
                  <c:v>7</c:v>
                </c:pt>
                <c:pt idx="718">
                  <c:v>7</c:v>
                </c:pt>
                <c:pt idx="719">
                  <c:v>7</c:v>
                </c:pt>
                <c:pt idx="720">
                  <c:v>7</c:v>
                </c:pt>
                <c:pt idx="721">
                  <c:v>7</c:v>
                </c:pt>
                <c:pt idx="722">
                  <c:v>7</c:v>
                </c:pt>
                <c:pt idx="723">
                  <c:v>7</c:v>
                </c:pt>
                <c:pt idx="724">
                  <c:v>7</c:v>
                </c:pt>
                <c:pt idx="725">
                  <c:v>7</c:v>
                </c:pt>
                <c:pt idx="726">
                  <c:v>7</c:v>
                </c:pt>
                <c:pt idx="727">
                  <c:v>7</c:v>
                </c:pt>
                <c:pt idx="728">
                  <c:v>7</c:v>
                </c:pt>
                <c:pt idx="729">
                  <c:v>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1C1E-4AE8-AE17-4D1680D3438A}"/>
            </c:ext>
          </c:extLst>
        </c:ser>
        <c:ser>
          <c:idx val="12"/>
          <c:order val="19"/>
          <c:tx>
            <c:v>MINIMO ABSOLUTO 1980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DATOS!$AO$3:$AO$732</c:f>
              <c:numCache>
                <c:formatCode>0.00</c:formatCode>
                <c:ptCount val="730"/>
                <c:pt idx="0">
                  <c:v>0.22</c:v>
                </c:pt>
                <c:pt idx="1">
                  <c:v>0.22</c:v>
                </c:pt>
                <c:pt idx="2">
                  <c:v>0.22</c:v>
                </c:pt>
                <c:pt idx="3">
                  <c:v>0.22</c:v>
                </c:pt>
                <c:pt idx="4">
                  <c:v>0.22</c:v>
                </c:pt>
                <c:pt idx="5">
                  <c:v>0.22</c:v>
                </c:pt>
                <c:pt idx="6">
                  <c:v>0.22</c:v>
                </c:pt>
                <c:pt idx="7">
                  <c:v>0.22</c:v>
                </c:pt>
                <c:pt idx="8">
                  <c:v>0.22</c:v>
                </c:pt>
                <c:pt idx="9">
                  <c:v>0.22</c:v>
                </c:pt>
                <c:pt idx="10">
                  <c:v>0.22</c:v>
                </c:pt>
                <c:pt idx="11">
                  <c:v>0.22</c:v>
                </c:pt>
                <c:pt idx="12">
                  <c:v>0.22</c:v>
                </c:pt>
                <c:pt idx="13">
                  <c:v>0.22</c:v>
                </c:pt>
                <c:pt idx="14">
                  <c:v>0.22</c:v>
                </c:pt>
                <c:pt idx="15">
                  <c:v>0.22</c:v>
                </c:pt>
                <c:pt idx="16">
                  <c:v>0.22</c:v>
                </c:pt>
                <c:pt idx="17">
                  <c:v>0.22</c:v>
                </c:pt>
                <c:pt idx="18">
                  <c:v>0.22</c:v>
                </c:pt>
                <c:pt idx="19">
                  <c:v>0.22</c:v>
                </c:pt>
                <c:pt idx="20">
                  <c:v>0.22</c:v>
                </c:pt>
                <c:pt idx="21">
                  <c:v>0.22</c:v>
                </c:pt>
                <c:pt idx="22">
                  <c:v>0.22</c:v>
                </c:pt>
                <c:pt idx="23">
                  <c:v>0.22</c:v>
                </c:pt>
                <c:pt idx="24">
                  <c:v>0.22</c:v>
                </c:pt>
                <c:pt idx="25">
                  <c:v>0.22</c:v>
                </c:pt>
                <c:pt idx="26">
                  <c:v>0.22</c:v>
                </c:pt>
                <c:pt idx="27">
                  <c:v>0.22</c:v>
                </c:pt>
                <c:pt idx="28">
                  <c:v>0.22</c:v>
                </c:pt>
                <c:pt idx="29">
                  <c:v>0.22</c:v>
                </c:pt>
                <c:pt idx="30">
                  <c:v>0.22</c:v>
                </c:pt>
                <c:pt idx="31">
                  <c:v>0.22</c:v>
                </c:pt>
                <c:pt idx="32">
                  <c:v>0.22</c:v>
                </c:pt>
                <c:pt idx="33">
                  <c:v>0.22</c:v>
                </c:pt>
                <c:pt idx="34">
                  <c:v>0.22</c:v>
                </c:pt>
                <c:pt idx="35">
                  <c:v>0.22</c:v>
                </c:pt>
                <c:pt idx="36">
                  <c:v>0.22</c:v>
                </c:pt>
                <c:pt idx="37">
                  <c:v>0.22</c:v>
                </c:pt>
                <c:pt idx="38">
                  <c:v>0.22</c:v>
                </c:pt>
                <c:pt idx="39">
                  <c:v>0.22</c:v>
                </c:pt>
                <c:pt idx="40">
                  <c:v>0.22</c:v>
                </c:pt>
                <c:pt idx="41">
                  <c:v>0.22</c:v>
                </c:pt>
                <c:pt idx="42">
                  <c:v>0.22</c:v>
                </c:pt>
                <c:pt idx="43">
                  <c:v>0.22</c:v>
                </c:pt>
                <c:pt idx="44">
                  <c:v>0.22</c:v>
                </c:pt>
                <c:pt idx="45">
                  <c:v>0.22</c:v>
                </c:pt>
                <c:pt idx="46">
                  <c:v>0.22</c:v>
                </c:pt>
                <c:pt idx="47">
                  <c:v>0.22</c:v>
                </c:pt>
                <c:pt idx="48">
                  <c:v>0.22</c:v>
                </c:pt>
                <c:pt idx="49">
                  <c:v>0.22</c:v>
                </c:pt>
                <c:pt idx="50">
                  <c:v>0.22</c:v>
                </c:pt>
                <c:pt idx="51">
                  <c:v>0.22</c:v>
                </c:pt>
                <c:pt idx="52">
                  <c:v>0.22</c:v>
                </c:pt>
                <c:pt idx="53">
                  <c:v>0.22</c:v>
                </c:pt>
                <c:pt idx="54">
                  <c:v>0.22</c:v>
                </c:pt>
                <c:pt idx="55">
                  <c:v>0.22</c:v>
                </c:pt>
                <c:pt idx="56">
                  <c:v>0.22</c:v>
                </c:pt>
                <c:pt idx="57">
                  <c:v>0.22</c:v>
                </c:pt>
                <c:pt idx="58">
                  <c:v>0.22</c:v>
                </c:pt>
                <c:pt idx="59">
                  <c:v>0.22</c:v>
                </c:pt>
                <c:pt idx="60">
                  <c:v>0.22</c:v>
                </c:pt>
                <c:pt idx="61">
                  <c:v>0.22</c:v>
                </c:pt>
                <c:pt idx="62">
                  <c:v>0.22</c:v>
                </c:pt>
                <c:pt idx="63">
                  <c:v>0.22</c:v>
                </c:pt>
                <c:pt idx="64">
                  <c:v>0.22</c:v>
                </c:pt>
                <c:pt idx="65">
                  <c:v>0.22</c:v>
                </c:pt>
                <c:pt idx="66">
                  <c:v>0.22</c:v>
                </c:pt>
                <c:pt idx="67">
                  <c:v>0.22</c:v>
                </c:pt>
                <c:pt idx="68">
                  <c:v>0.22</c:v>
                </c:pt>
                <c:pt idx="69">
                  <c:v>0.22</c:v>
                </c:pt>
                <c:pt idx="70">
                  <c:v>0.22</c:v>
                </c:pt>
                <c:pt idx="71">
                  <c:v>0.22</c:v>
                </c:pt>
                <c:pt idx="72">
                  <c:v>0.22</c:v>
                </c:pt>
                <c:pt idx="73">
                  <c:v>0.22</c:v>
                </c:pt>
                <c:pt idx="74">
                  <c:v>0.22</c:v>
                </c:pt>
                <c:pt idx="75">
                  <c:v>0.22</c:v>
                </c:pt>
                <c:pt idx="76">
                  <c:v>0.22</c:v>
                </c:pt>
                <c:pt idx="77">
                  <c:v>0.22</c:v>
                </c:pt>
                <c:pt idx="78">
                  <c:v>0.22</c:v>
                </c:pt>
                <c:pt idx="79">
                  <c:v>0.22</c:v>
                </c:pt>
                <c:pt idx="80">
                  <c:v>0.22</c:v>
                </c:pt>
                <c:pt idx="81">
                  <c:v>0.22</c:v>
                </c:pt>
                <c:pt idx="82">
                  <c:v>0.22</c:v>
                </c:pt>
                <c:pt idx="83">
                  <c:v>0.22</c:v>
                </c:pt>
                <c:pt idx="84">
                  <c:v>0.22</c:v>
                </c:pt>
                <c:pt idx="85">
                  <c:v>0.22</c:v>
                </c:pt>
                <c:pt idx="86">
                  <c:v>0.22</c:v>
                </c:pt>
                <c:pt idx="87">
                  <c:v>0.22</c:v>
                </c:pt>
                <c:pt idx="88">
                  <c:v>0.22</c:v>
                </c:pt>
                <c:pt idx="89">
                  <c:v>0.22</c:v>
                </c:pt>
                <c:pt idx="90">
                  <c:v>0.22</c:v>
                </c:pt>
                <c:pt idx="91">
                  <c:v>0.22</c:v>
                </c:pt>
                <c:pt idx="92">
                  <c:v>0.22</c:v>
                </c:pt>
                <c:pt idx="93">
                  <c:v>0.22</c:v>
                </c:pt>
                <c:pt idx="94">
                  <c:v>0.22</c:v>
                </c:pt>
                <c:pt idx="95">
                  <c:v>0.22</c:v>
                </c:pt>
                <c:pt idx="96">
                  <c:v>0.22</c:v>
                </c:pt>
                <c:pt idx="97">
                  <c:v>0.22</c:v>
                </c:pt>
                <c:pt idx="98">
                  <c:v>0.22</c:v>
                </c:pt>
                <c:pt idx="99">
                  <c:v>0.22</c:v>
                </c:pt>
                <c:pt idx="100">
                  <c:v>0.22</c:v>
                </c:pt>
                <c:pt idx="101">
                  <c:v>0.22</c:v>
                </c:pt>
                <c:pt idx="102">
                  <c:v>0.22</c:v>
                </c:pt>
                <c:pt idx="103">
                  <c:v>0.22</c:v>
                </c:pt>
                <c:pt idx="104">
                  <c:v>0.22</c:v>
                </c:pt>
                <c:pt idx="105">
                  <c:v>0.22</c:v>
                </c:pt>
                <c:pt idx="106">
                  <c:v>0.22</c:v>
                </c:pt>
                <c:pt idx="107">
                  <c:v>0.22</c:v>
                </c:pt>
                <c:pt idx="108">
                  <c:v>0.22</c:v>
                </c:pt>
                <c:pt idx="109">
                  <c:v>0.22</c:v>
                </c:pt>
                <c:pt idx="110">
                  <c:v>0.22</c:v>
                </c:pt>
                <c:pt idx="111">
                  <c:v>0.22</c:v>
                </c:pt>
                <c:pt idx="112">
                  <c:v>0.22</c:v>
                </c:pt>
                <c:pt idx="113">
                  <c:v>0.22</c:v>
                </c:pt>
                <c:pt idx="114">
                  <c:v>0.22</c:v>
                </c:pt>
                <c:pt idx="115">
                  <c:v>0.22</c:v>
                </c:pt>
                <c:pt idx="116">
                  <c:v>0.22</c:v>
                </c:pt>
                <c:pt idx="117">
                  <c:v>0.22</c:v>
                </c:pt>
                <c:pt idx="118">
                  <c:v>0.22</c:v>
                </c:pt>
                <c:pt idx="119">
                  <c:v>0.22</c:v>
                </c:pt>
                <c:pt idx="120">
                  <c:v>0.22</c:v>
                </c:pt>
                <c:pt idx="121">
                  <c:v>0.22</c:v>
                </c:pt>
                <c:pt idx="122">
                  <c:v>0.22</c:v>
                </c:pt>
                <c:pt idx="123">
                  <c:v>0.22</c:v>
                </c:pt>
                <c:pt idx="124">
                  <c:v>0.22</c:v>
                </c:pt>
                <c:pt idx="125">
                  <c:v>0.22</c:v>
                </c:pt>
                <c:pt idx="126">
                  <c:v>0.22</c:v>
                </c:pt>
                <c:pt idx="127">
                  <c:v>0.22</c:v>
                </c:pt>
                <c:pt idx="128">
                  <c:v>0.22</c:v>
                </c:pt>
                <c:pt idx="129">
                  <c:v>0.22</c:v>
                </c:pt>
                <c:pt idx="130">
                  <c:v>0.22</c:v>
                </c:pt>
                <c:pt idx="131">
                  <c:v>0.22</c:v>
                </c:pt>
                <c:pt idx="132">
                  <c:v>0.22</c:v>
                </c:pt>
                <c:pt idx="133">
                  <c:v>0.22</c:v>
                </c:pt>
                <c:pt idx="134">
                  <c:v>0.22</c:v>
                </c:pt>
                <c:pt idx="135">
                  <c:v>0.22</c:v>
                </c:pt>
                <c:pt idx="136">
                  <c:v>0.22</c:v>
                </c:pt>
                <c:pt idx="137">
                  <c:v>0.22</c:v>
                </c:pt>
                <c:pt idx="138">
                  <c:v>0.22</c:v>
                </c:pt>
                <c:pt idx="139">
                  <c:v>0.22</c:v>
                </c:pt>
                <c:pt idx="140">
                  <c:v>0.22</c:v>
                </c:pt>
                <c:pt idx="141">
                  <c:v>0.22</c:v>
                </c:pt>
                <c:pt idx="142">
                  <c:v>0.22</c:v>
                </c:pt>
                <c:pt idx="143">
                  <c:v>0.22</c:v>
                </c:pt>
                <c:pt idx="144">
                  <c:v>0.22</c:v>
                </c:pt>
                <c:pt idx="145">
                  <c:v>0.22</c:v>
                </c:pt>
                <c:pt idx="146">
                  <c:v>0.22</c:v>
                </c:pt>
                <c:pt idx="147">
                  <c:v>0.22</c:v>
                </c:pt>
                <c:pt idx="148">
                  <c:v>0.22</c:v>
                </c:pt>
                <c:pt idx="149">
                  <c:v>0.22</c:v>
                </c:pt>
                <c:pt idx="150">
                  <c:v>0.22</c:v>
                </c:pt>
                <c:pt idx="151">
                  <c:v>0.22</c:v>
                </c:pt>
                <c:pt idx="152">
                  <c:v>0.22</c:v>
                </c:pt>
                <c:pt idx="153">
                  <c:v>0.22</c:v>
                </c:pt>
                <c:pt idx="154">
                  <c:v>0.22</c:v>
                </c:pt>
                <c:pt idx="155">
                  <c:v>0.22</c:v>
                </c:pt>
                <c:pt idx="156">
                  <c:v>0.22</c:v>
                </c:pt>
                <c:pt idx="157">
                  <c:v>0.22</c:v>
                </c:pt>
                <c:pt idx="158">
                  <c:v>0.22</c:v>
                </c:pt>
                <c:pt idx="159">
                  <c:v>0.22</c:v>
                </c:pt>
                <c:pt idx="160">
                  <c:v>0.22</c:v>
                </c:pt>
                <c:pt idx="161">
                  <c:v>0.22</c:v>
                </c:pt>
                <c:pt idx="162">
                  <c:v>0.22</c:v>
                </c:pt>
                <c:pt idx="163">
                  <c:v>0.22</c:v>
                </c:pt>
                <c:pt idx="164">
                  <c:v>0.22</c:v>
                </c:pt>
                <c:pt idx="165">
                  <c:v>0.22</c:v>
                </c:pt>
                <c:pt idx="166">
                  <c:v>0.22</c:v>
                </c:pt>
                <c:pt idx="167">
                  <c:v>0.22</c:v>
                </c:pt>
                <c:pt idx="168">
                  <c:v>0.22</c:v>
                </c:pt>
                <c:pt idx="169">
                  <c:v>0.22</c:v>
                </c:pt>
                <c:pt idx="170">
                  <c:v>0.22</c:v>
                </c:pt>
                <c:pt idx="171">
                  <c:v>0.22</c:v>
                </c:pt>
                <c:pt idx="172">
                  <c:v>0.22</c:v>
                </c:pt>
                <c:pt idx="173">
                  <c:v>0.22</c:v>
                </c:pt>
                <c:pt idx="174">
                  <c:v>0.22</c:v>
                </c:pt>
                <c:pt idx="175">
                  <c:v>0.22</c:v>
                </c:pt>
                <c:pt idx="176">
                  <c:v>0.22</c:v>
                </c:pt>
                <c:pt idx="177">
                  <c:v>0.22</c:v>
                </c:pt>
                <c:pt idx="178">
                  <c:v>0.22</c:v>
                </c:pt>
                <c:pt idx="179">
                  <c:v>0.22</c:v>
                </c:pt>
                <c:pt idx="180">
                  <c:v>0.22</c:v>
                </c:pt>
                <c:pt idx="181">
                  <c:v>0.22</c:v>
                </c:pt>
                <c:pt idx="182">
                  <c:v>0.22</c:v>
                </c:pt>
                <c:pt idx="183">
                  <c:v>0.22</c:v>
                </c:pt>
                <c:pt idx="184">
                  <c:v>0.22</c:v>
                </c:pt>
                <c:pt idx="185">
                  <c:v>0.22</c:v>
                </c:pt>
                <c:pt idx="186">
                  <c:v>0.22</c:v>
                </c:pt>
                <c:pt idx="187">
                  <c:v>0.22</c:v>
                </c:pt>
                <c:pt idx="188">
                  <c:v>0.22</c:v>
                </c:pt>
                <c:pt idx="189">
                  <c:v>0.22</c:v>
                </c:pt>
                <c:pt idx="190">
                  <c:v>0.22</c:v>
                </c:pt>
                <c:pt idx="191">
                  <c:v>0.22</c:v>
                </c:pt>
                <c:pt idx="192">
                  <c:v>0.22</c:v>
                </c:pt>
                <c:pt idx="193">
                  <c:v>0.22</c:v>
                </c:pt>
                <c:pt idx="194">
                  <c:v>0.22</c:v>
                </c:pt>
                <c:pt idx="195">
                  <c:v>0.22</c:v>
                </c:pt>
                <c:pt idx="196">
                  <c:v>0.22</c:v>
                </c:pt>
                <c:pt idx="197">
                  <c:v>0.22</c:v>
                </c:pt>
                <c:pt idx="198">
                  <c:v>0.22</c:v>
                </c:pt>
                <c:pt idx="199">
                  <c:v>0.22</c:v>
                </c:pt>
                <c:pt idx="200">
                  <c:v>0.22</c:v>
                </c:pt>
                <c:pt idx="201">
                  <c:v>0.22</c:v>
                </c:pt>
                <c:pt idx="202">
                  <c:v>0.22</c:v>
                </c:pt>
                <c:pt idx="203">
                  <c:v>0.22</c:v>
                </c:pt>
                <c:pt idx="204">
                  <c:v>0.22</c:v>
                </c:pt>
                <c:pt idx="205">
                  <c:v>0.22</c:v>
                </c:pt>
                <c:pt idx="206">
                  <c:v>0.22</c:v>
                </c:pt>
                <c:pt idx="207">
                  <c:v>0.22</c:v>
                </c:pt>
                <c:pt idx="208">
                  <c:v>0.22</c:v>
                </c:pt>
                <c:pt idx="209">
                  <c:v>0.22</c:v>
                </c:pt>
                <c:pt idx="210">
                  <c:v>0.22</c:v>
                </c:pt>
                <c:pt idx="211">
                  <c:v>0.22</c:v>
                </c:pt>
                <c:pt idx="212">
                  <c:v>0.22</c:v>
                </c:pt>
                <c:pt idx="213">
                  <c:v>0.22</c:v>
                </c:pt>
                <c:pt idx="214">
                  <c:v>0.22</c:v>
                </c:pt>
                <c:pt idx="215">
                  <c:v>0.22</c:v>
                </c:pt>
                <c:pt idx="216">
                  <c:v>0.22</c:v>
                </c:pt>
                <c:pt idx="217">
                  <c:v>0.22</c:v>
                </c:pt>
                <c:pt idx="218">
                  <c:v>0.22</c:v>
                </c:pt>
                <c:pt idx="219">
                  <c:v>0.22</c:v>
                </c:pt>
                <c:pt idx="220">
                  <c:v>0.22</c:v>
                </c:pt>
                <c:pt idx="221">
                  <c:v>0.22</c:v>
                </c:pt>
                <c:pt idx="222">
                  <c:v>0.22</c:v>
                </c:pt>
                <c:pt idx="223">
                  <c:v>0.22</c:v>
                </c:pt>
                <c:pt idx="224">
                  <c:v>0.22</c:v>
                </c:pt>
                <c:pt idx="225">
                  <c:v>0.22</c:v>
                </c:pt>
                <c:pt idx="226">
                  <c:v>0.22</c:v>
                </c:pt>
                <c:pt idx="227">
                  <c:v>0.22</c:v>
                </c:pt>
                <c:pt idx="228">
                  <c:v>0.22</c:v>
                </c:pt>
                <c:pt idx="229">
                  <c:v>0.22</c:v>
                </c:pt>
                <c:pt idx="230">
                  <c:v>0.22</c:v>
                </c:pt>
                <c:pt idx="231">
                  <c:v>0.22</c:v>
                </c:pt>
                <c:pt idx="232">
                  <c:v>0.22</c:v>
                </c:pt>
                <c:pt idx="233">
                  <c:v>0.22</c:v>
                </c:pt>
                <c:pt idx="234">
                  <c:v>0.22</c:v>
                </c:pt>
                <c:pt idx="235">
                  <c:v>0.22</c:v>
                </c:pt>
                <c:pt idx="236">
                  <c:v>0.22</c:v>
                </c:pt>
                <c:pt idx="237">
                  <c:v>0.22</c:v>
                </c:pt>
                <c:pt idx="238">
                  <c:v>0.22</c:v>
                </c:pt>
                <c:pt idx="239">
                  <c:v>0.22</c:v>
                </c:pt>
                <c:pt idx="240">
                  <c:v>0.22</c:v>
                </c:pt>
                <c:pt idx="241">
                  <c:v>0.22</c:v>
                </c:pt>
                <c:pt idx="242">
                  <c:v>0.22</c:v>
                </c:pt>
                <c:pt idx="243">
                  <c:v>0.22</c:v>
                </c:pt>
                <c:pt idx="244">
                  <c:v>0.22</c:v>
                </c:pt>
                <c:pt idx="245">
                  <c:v>0.22</c:v>
                </c:pt>
                <c:pt idx="246">
                  <c:v>0.22</c:v>
                </c:pt>
                <c:pt idx="247">
                  <c:v>0.22</c:v>
                </c:pt>
                <c:pt idx="248">
                  <c:v>0.22</c:v>
                </c:pt>
                <c:pt idx="249">
                  <c:v>0.22</c:v>
                </c:pt>
                <c:pt idx="250">
                  <c:v>0.22</c:v>
                </c:pt>
                <c:pt idx="251">
                  <c:v>0.22</c:v>
                </c:pt>
                <c:pt idx="252">
                  <c:v>0.22</c:v>
                </c:pt>
                <c:pt idx="253">
                  <c:v>0.22</c:v>
                </c:pt>
                <c:pt idx="254">
                  <c:v>0.22</c:v>
                </c:pt>
                <c:pt idx="255">
                  <c:v>0.22</c:v>
                </c:pt>
                <c:pt idx="256">
                  <c:v>0.22</c:v>
                </c:pt>
                <c:pt idx="257">
                  <c:v>0.22</c:v>
                </c:pt>
                <c:pt idx="258">
                  <c:v>0.22</c:v>
                </c:pt>
                <c:pt idx="259">
                  <c:v>0.22</c:v>
                </c:pt>
                <c:pt idx="260">
                  <c:v>0.22</c:v>
                </c:pt>
                <c:pt idx="261">
                  <c:v>0.22</c:v>
                </c:pt>
                <c:pt idx="262">
                  <c:v>0.22</c:v>
                </c:pt>
                <c:pt idx="263">
                  <c:v>0.22</c:v>
                </c:pt>
                <c:pt idx="264">
                  <c:v>0.22</c:v>
                </c:pt>
                <c:pt idx="265">
                  <c:v>0.22</c:v>
                </c:pt>
                <c:pt idx="266">
                  <c:v>0.22</c:v>
                </c:pt>
                <c:pt idx="267">
                  <c:v>0.22</c:v>
                </c:pt>
                <c:pt idx="268">
                  <c:v>0.22</c:v>
                </c:pt>
                <c:pt idx="269">
                  <c:v>0.22</c:v>
                </c:pt>
                <c:pt idx="270">
                  <c:v>0.22</c:v>
                </c:pt>
                <c:pt idx="271">
                  <c:v>0.22</c:v>
                </c:pt>
                <c:pt idx="272">
                  <c:v>0.22</c:v>
                </c:pt>
                <c:pt idx="273">
                  <c:v>0.22</c:v>
                </c:pt>
                <c:pt idx="274">
                  <c:v>0.22</c:v>
                </c:pt>
                <c:pt idx="275">
                  <c:v>0.22</c:v>
                </c:pt>
                <c:pt idx="276">
                  <c:v>0.22</c:v>
                </c:pt>
                <c:pt idx="277">
                  <c:v>0.22</c:v>
                </c:pt>
                <c:pt idx="278">
                  <c:v>0.22</c:v>
                </c:pt>
                <c:pt idx="279">
                  <c:v>0.22</c:v>
                </c:pt>
                <c:pt idx="280">
                  <c:v>0.22</c:v>
                </c:pt>
                <c:pt idx="281">
                  <c:v>0.22</c:v>
                </c:pt>
                <c:pt idx="282">
                  <c:v>0.22</c:v>
                </c:pt>
                <c:pt idx="283">
                  <c:v>0.22</c:v>
                </c:pt>
                <c:pt idx="284">
                  <c:v>0.22</c:v>
                </c:pt>
                <c:pt idx="285">
                  <c:v>0.22</c:v>
                </c:pt>
                <c:pt idx="286">
                  <c:v>0.22</c:v>
                </c:pt>
                <c:pt idx="287">
                  <c:v>0.22</c:v>
                </c:pt>
                <c:pt idx="288">
                  <c:v>0.22</c:v>
                </c:pt>
                <c:pt idx="289">
                  <c:v>0.22</c:v>
                </c:pt>
                <c:pt idx="290">
                  <c:v>0.22</c:v>
                </c:pt>
                <c:pt idx="291">
                  <c:v>0.22</c:v>
                </c:pt>
                <c:pt idx="292">
                  <c:v>0.22</c:v>
                </c:pt>
                <c:pt idx="293">
                  <c:v>0.22</c:v>
                </c:pt>
                <c:pt idx="294">
                  <c:v>0.22</c:v>
                </c:pt>
                <c:pt idx="295">
                  <c:v>0.22</c:v>
                </c:pt>
                <c:pt idx="296">
                  <c:v>0.22</c:v>
                </c:pt>
                <c:pt idx="297">
                  <c:v>0.22</c:v>
                </c:pt>
                <c:pt idx="298">
                  <c:v>0.22</c:v>
                </c:pt>
                <c:pt idx="299">
                  <c:v>0.22</c:v>
                </c:pt>
                <c:pt idx="300">
                  <c:v>0.22</c:v>
                </c:pt>
                <c:pt idx="301">
                  <c:v>0.22</c:v>
                </c:pt>
                <c:pt idx="302">
                  <c:v>0.22</c:v>
                </c:pt>
                <c:pt idx="303">
                  <c:v>0.22</c:v>
                </c:pt>
                <c:pt idx="304">
                  <c:v>0.22</c:v>
                </c:pt>
                <c:pt idx="305">
                  <c:v>0.22</c:v>
                </c:pt>
                <c:pt idx="306">
                  <c:v>0.22</c:v>
                </c:pt>
                <c:pt idx="307">
                  <c:v>0.22</c:v>
                </c:pt>
                <c:pt idx="308">
                  <c:v>0.22</c:v>
                </c:pt>
                <c:pt idx="309">
                  <c:v>0.22</c:v>
                </c:pt>
                <c:pt idx="310">
                  <c:v>0.22</c:v>
                </c:pt>
                <c:pt idx="311">
                  <c:v>0.22</c:v>
                </c:pt>
                <c:pt idx="312">
                  <c:v>0.22</c:v>
                </c:pt>
                <c:pt idx="313">
                  <c:v>0.22</c:v>
                </c:pt>
                <c:pt idx="314">
                  <c:v>0.22</c:v>
                </c:pt>
                <c:pt idx="315">
                  <c:v>0.22</c:v>
                </c:pt>
                <c:pt idx="316">
                  <c:v>0.22</c:v>
                </c:pt>
                <c:pt idx="317">
                  <c:v>0.22</c:v>
                </c:pt>
                <c:pt idx="318">
                  <c:v>0.22</c:v>
                </c:pt>
                <c:pt idx="319">
                  <c:v>0.22</c:v>
                </c:pt>
                <c:pt idx="320">
                  <c:v>0.22</c:v>
                </c:pt>
                <c:pt idx="321">
                  <c:v>0.22</c:v>
                </c:pt>
                <c:pt idx="322">
                  <c:v>0.22</c:v>
                </c:pt>
                <c:pt idx="323">
                  <c:v>0.22</c:v>
                </c:pt>
                <c:pt idx="324">
                  <c:v>0.22</c:v>
                </c:pt>
                <c:pt idx="325">
                  <c:v>0.22</c:v>
                </c:pt>
                <c:pt idx="326">
                  <c:v>0.22</c:v>
                </c:pt>
                <c:pt idx="327">
                  <c:v>0.22</c:v>
                </c:pt>
                <c:pt idx="328">
                  <c:v>0.22</c:v>
                </c:pt>
                <c:pt idx="329">
                  <c:v>0.22</c:v>
                </c:pt>
                <c:pt idx="330">
                  <c:v>0.22</c:v>
                </c:pt>
                <c:pt idx="331">
                  <c:v>0.22</c:v>
                </c:pt>
                <c:pt idx="332">
                  <c:v>0.22</c:v>
                </c:pt>
                <c:pt idx="333">
                  <c:v>0.22</c:v>
                </c:pt>
                <c:pt idx="334">
                  <c:v>0.22</c:v>
                </c:pt>
                <c:pt idx="335">
                  <c:v>0.22</c:v>
                </c:pt>
                <c:pt idx="336">
                  <c:v>0.22</c:v>
                </c:pt>
                <c:pt idx="337">
                  <c:v>0.22</c:v>
                </c:pt>
                <c:pt idx="338">
                  <c:v>0.22</c:v>
                </c:pt>
                <c:pt idx="339">
                  <c:v>0.22</c:v>
                </c:pt>
                <c:pt idx="340">
                  <c:v>0.22</c:v>
                </c:pt>
                <c:pt idx="341">
                  <c:v>0.22</c:v>
                </c:pt>
                <c:pt idx="342">
                  <c:v>0.22</c:v>
                </c:pt>
                <c:pt idx="343">
                  <c:v>0.22</c:v>
                </c:pt>
                <c:pt idx="344">
                  <c:v>0.22</c:v>
                </c:pt>
                <c:pt idx="345">
                  <c:v>0.22</c:v>
                </c:pt>
                <c:pt idx="346">
                  <c:v>0.22</c:v>
                </c:pt>
                <c:pt idx="347">
                  <c:v>0.22</c:v>
                </c:pt>
                <c:pt idx="348">
                  <c:v>0.22</c:v>
                </c:pt>
                <c:pt idx="349">
                  <c:v>0.22</c:v>
                </c:pt>
                <c:pt idx="350">
                  <c:v>0.22</c:v>
                </c:pt>
                <c:pt idx="351">
                  <c:v>0.22</c:v>
                </c:pt>
                <c:pt idx="352">
                  <c:v>0.22</c:v>
                </c:pt>
                <c:pt idx="353">
                  <c:v>0.22</c:v>
                </c:pt>
                <c:pt idx="354">
                  <c:v>0.22</c:v>
                </c:pt>
                <c:pt idx="355">
                  <c:v>0.22</c:v>
                </c:pt>
                <c:pt idx="356">
                  <c:v>0.22</c:v>
                </c:pt>
                <c:pt idx="357">
                  <c:v>0.22</c:v>
                </c:pt>
                <c:pt idx="358">
                  <c:v>0.22</c:v>
                </c:pt>
                <c:pt idx="359">
                  <c:v>0.22</c:v>
                </c:pt>
                <c:pt idx="360">
                  <c:v>0.22</c:v>
                </c:pt>
                <c:pt idx="361">
                  <c:v>0.22</c:v>
                </c:pt>
                <c:pt idx="362">
                  <c:v>0.22</c:v>
                </c:pt>
                <c:pt idx="363">
                  <c:v>0.22</c:v>
                </c:pt>
                <c:pt idx="364">
                  <c:v>0.22</c:v>
                </c:pt>
                <c:pt idx="365">
                  <c:v>0.22</c:v>
                </c:pt>
                <c:pt idx="366">
                  <c:v>0.22</c:v>
                </c:pt>
                <c:pt idx="367">
                  <c:v>0.22</c:v>
                </c:pt>
                <c:pt idx="368">
                  <c:v>0.22</c:v>
                </c:pt>
                <c:pt idx="369">
                  <c:v>0.22</c:v>
                </c:pt>
                <c:pt idx="370">
                  <c:v>0.22</c:v>
                </c:pt>
                <c:pt idx="371">
                  <c:v>0.22</c:v>
                </c:pt>
                <c:pt idx="372">
                  <c:v>0.22</c:v>
                </c:pt>
                <c:pt idx="373">
                  <c:v>0.22</c:v>
                </c:pt>
                <c:pt idx="374">
                  <c:v>0.22</c:v>
                </c:pt>
                <c:pt idx="375">
                  <c:v>0.22</c:v>
                </c:pt>
                <c:pt idx="376">
                  <c:v>0.22</c:v>
                </c:pt>
                <c:pt idx="377">
                  <c:v>0.22</c:v>
                </c:pt>
                <c:pt idx="378">
                  <c:v>0.22</c:v>
                </c:pt>
                <c:pt idx="379">
                  <c:v>0.22</c:v>
                </c:pt>
                <c:pt idx="380">
                  <c:v>0.22</c:v>
                </c:pt>
                <c:pt idx="381">
                  <c:v>0.22</c:v>
                </c:pt>
                <c:pt idx="382">
                  <c:v>0.22</c:v>
                </c:pt>
                <c:pt idx="383">
                  <c:v>0.22</c:v>
                </c:pt>
                <c:pt idx="384">
                  <c:v>0.22</c:v>
                </c:pt>
                <c:pt idx="385">
                  <c:v>0.22</c:v>
                </c:pt>
                <c:pt idx="386">
                  <c:v>0.22</c:v>
                </c:pt>
                <c:pt idx="387">
                  <c:v>0.22</c:v>
                </c:pt>
                <c:pt idx="388">
                  <c:v>0.22</c:v>
                </c:pt>
                <c:pt idx="389">
                  <c:v>0.22</c:v>
                </c:pt>
                <c:pt idx="390">
                  <c:v>0.22</c:v>
                </c:pt>
                <c:pt idx="391">
                  <c:v>0.22</c:v>
                </c:pt>
                <c:pt idx="392">
                  <c:v>0.22</c:v>
                </c:pt>
                <c:pt idx="393">
                  <c:v>0.22</c:v>
                </c:pt>
                <c:pt idx="394">
                  <c:v>0.22</c:v>
                </c:pt>
                <c:pt idx="395">
                  <c:v>0.22</c:v>
                </c:pt>
                <c:pt idx="396">
                  <c:v>0.22</c:v>
                </c:pt>
                <c:pt idx="397">
                  <c:v>0.22</c:v>
                </c:pt>
                <c:pt idx="398">
                  <c:v>0.22</c:v>
                </c:pt>
                <c:pt idx="399">
                  <c:v>0.22</c:v>
                </c:pt>
                <c:pt idx="400">
                  <c:v>0.22</c:v>
                </c:pt>
                <c:pt idx="401">
                  <c:v>0.22</c:v>
                </c:pt>
                <c:pt idx="402">
                  <c:v>0.22</c:v>
                </c:pt>
                <c:pt idx="403">
                  <c:v>0.22</c:v>
                </c:pt>
                <c:pt idx="404">
                  <c:v>0.22</c:v>
                </c:pt>
                <c:pt idx="405">
                  <c:v>0.22</c:v>
                </c:pt>
                <c:pt idx="406">
                  <c:v>0.22</c:v>
                </c:pt>
                <c:pt idx="407">
                  <c:v>0.22</c:v>
                </c:pt>
                <c:pt idx="408">
                  <c:v>0.22</c:v>
                </c:pt>
                <c:pt idx="409">
                  <c:v>0.22</c:v>
                </c:pt>
                <c:pt idx="410">
                  <c:v>0.22</c:v>
                </c:pt>
                <c:pt idx="411">
                  <c:v>0.22</c:v>
                </c:pt>
                <c:pt idx="412">
                  <c:v>0.22</c:v>
                </c:pt>
                <c:pt idx="413">
                  <c:v>0.22</c:v>
                </c:pt>
                <c:pt idx="414">
                  <c:v>0.22</c:v>
                </c:pt>
                <c:pt idx="415">
                  <c:v>0.22</c:v>
                </c:pt>
                <c:pt idx="416">
                  <c:v>0.22</c:v>
                </c:pt>
                <c:pt idx="417">
                  <c:v>0.22</c:v>
                </c:pt>
                <c:pt idx="418">
                  <c:v>0.22</c:v>
                </c:pt>
                <c:pt idx="419">
                  <c:v>0.22</c:v>
                </c:pt>
                <c:pt idx="420">
                  <c:v>0.22</c:v>
                </c:pt>
                <c:pt idx="421">
                  <c:v>0.22</c:v>
                </c:pt>
                <c:pt idx="422">
                  <c:v>0.22</c:v>
                </c:pt>
                <c:pt idx="423">
                  <c:v>0.22</c:v>
                </c:pt>
                <c:pt idx="424">
                  <c:v>0.22</c:v>
                </c:pt>
                <c:pt idx="425">
                  <c:v>0.22</c:v>
                </c:pt>
                <c:pt idx="426">
                  <c:v>0.22</c:v>
                </c:pt>
                <c:pt idx="427">
                  <c:v>0.22</c:v>
                </c:pt>
                <c:pt idx="428">
                  <c:v>0.22</c:v>
                </c:pt>
                <c:pt idx="429">
                  <c:v>0.22</c:v>
                </c:pt>
                <c:pt idx="430">
                  <c:v>0.22</c:v>
                </c:pt>
                <c:pt idx="431">
                  <c:v>0.22</c:v>
                </c:pt>
                <c:pt idx="432">
                  <c:v>0.22</c:v>
                </c:pt>
                <c:pt idx="433">
                  <c:v>0.22</c:v>
                </c:pt>
                <c:pt idx="434">
                  <c:v>0.22</c:v>
                </c:pt>
                <c:pt idx="435">
                  <c:v>0.22</c:v>
                </c:pt>
                <c:pt idx="436">
                  <c:v>0.22</c:v>
                </c:pt>
                <c:pt idx="437">
                  <c:v>0.22</c:v>
                </c:pt>
                <c:pt idx="438">
                  <c:v>0.22</c:v>
                </c:pt>
                <c:pt idx="439">
                  <c:v>0.22</c:v>
                </c:pt>
                <c:pt idx="440">
                  <c:v>0.22</c:v>
                </c:pt>
                <c:pt idx="441">
                  <c:v>0.22</c:v>
                </c:pt>
                <c:pt idx="442">
                  <c:v>0.22</c:v>
                </c:pt>
                <c:pt idx="443">
                  <c:v>0.22</c:v>
                </c:pt>
                <c:pt idx="444">
                  <c:v>0.22</c:v>
                </c:pt>
                <c:pt idx="445">
                  <c:v>0.22</c:v>
                </c:pt>
                <c:pt idx="446">
                  <c:v>0.22</c:v>
                </c:pt>
                <c:pt idx="447">
                  <c:v>0.22</c:v>
                </c:pt>
                <c:pt idx="448">
                  <c:v>0.22</c:v>
                </c:pt>
                <c:pt idx="449">
                  <c:v>0.22</c:v>
                </c:pt>
                <c:pt idx="450">
                  <c:v>0.22</c:v>
                </c:pt>
                <c:pt idx="451">
                  <c:v>0.22</c:v>
                </c:pt>
                <c:pt idx="452">
                  <c:v>0.22</c:v>
                </c:pt>
                <c:pt idx="453">
                  <c:v>0.22</c:v>
                </c:pt>
                <c:pt idx="454">
                  <c:v>0.22</c:v>
                </c:pt>
                <c:pt idx="455">
                  <c:v>0.22</c:v>
                </c:pt>
                <c:pt idx="456">
                  <c:v>0.22</c:v>
                </c:pt>
                <c:pt idx="457">
                  <c:v>0.22</c:v>
                </c:pt>
                <c:pt idx="458">
                  <c:v>0.22</c:v>
                </c:pt>
                <c:pt idx="459">
                  <c:v>0.22</c:v>
                </c:pt>
                <c:pt idx="460">
                  <c:v>0.22</c:v>
                </c:pt>
                <c:pt idx="461">
                  <c:v>0.22</c:v>
                </c:pt>
                <c:pt idx="462">
                  <c:v>0.22</c:v>
                </c:pt>
                <c:pt idx="463">
                  <c:v>0.22</c:v>
                </c:pt>
                <c:pt idx="464">
                  <c:v>0.22</c:v>
                </c:pt>
                <c:pt idx="465">
                  <c:v>0.22</c:v>
                </c:pt>
                <c:pt idx="466">
                  <c:v>0.22</c:v>
                </c:pt>
                <c:pt idx="467">
                  <c:v>0.22</c:v>
                </c:pt>
                <c:pt idx="468">
                  <c:v>0.22</c:v>
                </c:pt>
                <c:pt idx="469">
                  <c:v>0.22</c:v>
                </c:pt>
                <c:pt idx="470">
                  <c:v>0.22</c:v>
                </c:pt>
                <c:pt idx="471">
                  <c:v>0.22</c:v>
                </c:pt>
                <c:pt idx="472">
                  <c:v>0.22</c:v>
                </c:pt>
                <c:pt idx="473">
                  <c:v>0.22</c:v>
                </c:pt>
                <c:pt idx="474">
                  <c:v>0.22</c:v>
                </c:pt>
                <c:pt idx="475">
                  <c:v>0.22</c:v>
                </c:pt>
                <c:pt idx="476">
                  <c:v>0.22</c:v>
                </c:pt>
                <c:pt idx="477">
                  <c:v>0.22</c:v>
                </c:pt>
                <c:pt idx="478">
                  <c:v>0.22</c:v>
                </c:pt>
                <c:pt idx="479">
                  <c:v>0.22</c:v>
                </c:pt>
                <c:pt idx="480">
                  <c:v>0.22</c:v>
                </c:pt>
                <c:pt idx="481">
                  <c:v>0.22</c:v>
                </c:pt>
                <c:pt idx="482">
                  <c:v>0.22</c:v>
                </c:pt>
                <c:pt idx="483">
                  <c:v>0.22</c:v>
                </c:pt>
                <c:pt idx="484">
                  <c:v>0.22</c:v>
                </c:pt>
                <c:pt idx="485">
                  <c:v>0.22</c:v>
                </c:pt>
                <c:pt idx="486">
                  <c:v>0.22</c:v>
                </c:pt>
                <c:pt idx="487">
                  <c:v>0.22</c:v>
                </c:pt>
                <c:pt idx="488">
                  <c:v>0.22</c:v>
                </c:pt>
                <c:pt idx="489">
                  <c:v>0.22</c:v>
                </c:pt>
                <c:pt idx="490">
                  <c:v>0.22</c:v>
                </c:pt>
                <c:pt idx="491">
                  <c:v>0.22</c:v>
                </c:pt>
                <c:pt idx="492">
                  <c:v>0.22</c:v>
                </c:pt>
                <c:pt idx="493">
                  <c:v>0.22</c:v>
                </c:pt>
                <c:pt idx="494">
                  <c:v>0.22</c:v>
                </c:pt>
                <c:pt idx="495">
                  <c:v>0.22</c:v>
                </c:pt>
                <c:pt idx="496">
                  <c:v>0.22</c:v>
                </c:pt>
                <c:pt idx="497">
                  <c:v>0.22</c:v>
                </c:pt>
                <c:pt idx="498">
                  <c:v>0.22</c:v>
                </c:pt>
                <c:pt idx="499">
                  <c:v>0.22</c:v>
                </c:pt>
                <c:pt idx="500">
                  <c:v>0.22</c:v>
                </c:pt>
                <c:pt idx="501">
                  <c:v>0.22</c:v>
                </c:pt>
                <c:pt idx="502">
                  <c:v>0.22</c:v>
                </c:pt>
                <c:pt idx="503">
                  <c:v>0.22</c:v>
                </c:pt>
                <c:pt idx="504">
                  <c:v>0.22</c:v>
                </c:pt>
                <c:pt idx="505">
                  <c:v>0.22</c:v>
                </c:pt>
                <c:pt idx="506">
                  <c:v>0.22</c:v>
                </c:pt>
                <c:pt idx="507">
                  <c:v>0.22</c:v>
                </c:pt>
                <c:pt idx="508">
                  <c:v>0.22</c:v>
                </c:pt>
                <c:pt idx="509">
                  <c:v>0.22</c:v>
                </c:pt>
                <c:pt idx="510">
                  <c:v>0.22</c:v>
                </c:pt>
                <c:pt idx="511">
                  <c:v>0.22</c:v>
                </c:pt>
                <c:pt idx="512">
                  <c:v>0.22</c:v>
                </c:pt>
                <c:pt idx="513">
                  <c:v>0.22</c:v>
                </c:pt>
                <c:pt idx="514">
                  <c:v>0.22</c:v>
                </c:pt>
                <c:pt idx="515">
                  <c:v>0.22</c:v>
                </c:pt>
                <c:pt idx="516">
                  <c:v>0.22</c:v>
                </c:pt>
                <c:pt idx="517">
                  <c:v>0.22</c:v>
                </c:pt>
                <c:pt idx="518">
                  <c:v>0.22</c:v>
                </c:pt>
                <c:pt idx="519">
                  <c:v>0.22</c:v>
                </c:pt>
                <c:pt idx="520">
                  <c:v>0.22</c:v>
                </c:pt>
                <c:pt idx="521">
                  <c:v>0.22</c:v>
                </c:pt>
                <c:pt idx="522">
                  <c:v>0.22</c:v>
                </c:pt>
                <c:pt idx="523">
                  <c:v>0.22</c:v>
                </c:pt>
                <c:pt idx="524">
                  <c:v>0.22</c:v>
                </c:pt>
                <c:pt idx="525">
                  <c:v>0.22</c:v>
                </c:pt>
                <c:pt idx="526">
                  <c:v>0.22</c:v>
                </c:pt>
                <c:pt idx="527">
                  <c:v>0.22</c:v>
                </c:pt>
                <c:pt idx="528">
                  <c:v>0.22</c:v>
                </c:pt>
                <c:pt idx="529">
                  <c:v>0.22</c:v>
                </c:pt>
                <c:pt idx="530">
                  <c:v>0.22</c:v>
                </c:pt>
                <c:pt idx="531">
                  <c:v>0.22</c:v>
                </c:pt>
                <c:pt idx="532">
                  <c:v>0.22</c:v>
                </c:pt>
                <c:pt idx="533">
                  <c:v>0.22</c:v>
                </c:pt>
                <c:pt idx="534">
                  <c:v>0.22</c:v>
                </c:pt>
                <c:pt idx="535">
                  <c:v>0.22</c:v>
                </c:pt>
                <c:pt idx="536">
                  <c:v>0.22</c:v>
                </c:pt>
                <c:pt idx="537">
                  <c:v>0.22</c:v>
                </c:pt>
                <c:pt idx="538">
                  <c:v>0.22</c:v>
                </c:pt>
                <c:pt idx="539">
                  <c:v>0.22</c:v>
                </c:pt>
                <c:pt idx="540">
                  <c:v>0.22</c:v>
                </c:pt>
                <c:pt idx="541">
                  <c:v>0.22</c:v>
                </c:pt>
                <c:pt idx="542">
                  <c:v>0.22</c:v>
                </c:pt>
                <c:pt idx="543">
                  <c:v>0.22</c:v>
                </c:pt>
                <c:pt idx="544">
                  <c:v>0.22</c:v>
                </c:pt>
                <c:pt idx="545">
                  <c:v>0.22</c:v>
                </c:pt>
                <c:pt idx="546">
                  <c:v>0.22</c:v>
                </c:pt>
                <c:pt idx="547">
                  <c:v>0.22</c:v>
                </c:pt>
                <c:pt idx="548">
                  <c:v>0.22</c:v>
                </c:pt>
                <c:pt idx="549">
                  <c:v>0.22</c:v>
                </c:pt>
                <c:pt idx="550">
                  <c:v>0.22</c:v>
                </c:pt>
                <c:pt idx="551">
                  <c:v>0.22</c:v>
                </c:pt>
                <c:pt idx="552">
                  <c:v>0.22</c:v>
                </c:pt>
                <c:pt idx="553">
                  <c:v>0.22</c:v>
                </c:pt>
                <c:pt idx="554">
                  <c:v>0.22</c:v>
                </c:pt>
                <c:pt idx="555">
                  <c:v>0.22</c:v>
                </c:pt>
                <c:pt idx="556">
                  <c:v>0.22</c:v>
                </c:pt>
                <c:pt idx="557">
                  <c:v>0.22</c:v>
                </c:pt>
                <c:pt idx="558">
                  <c:v>0.22</c:v>
                </c:pt>
                <c:pt idx="559">
                  <c:v>0.22</c:v>
                </c:pt>
                <c:pt idx="560">
                  <c:v>0.22</c:v>
                </c:pt>
                <c:pt idx="561">
                  <c:v>0.22</c:v>
                </c:pt>
                <c:pt idx="562">
                  <c:v>0.22</c:v>
                </c:pt>
                <c:pt idx="563">
                  <c:v>0.22</c:v>
                </c:pt>
                <c:pt idx="564">
                  <c:v>0.22</c:v>
                </c:pt>
                <c:pt idx="565">
                  <c:v>0.22</c:v>
                </c:pt>
                <c:pt idx="566">
                  <c:v>0.22</c:v>
                </c:pt>
                <c:pt idx="567">
                  <c:v>0.22</c:v>
                </c:pt>
                <c:pt idx="568">
                  <c:v>0.22</c:v>
                </c:pt>
                <c:pt idx="569">
                  <c:v>0.22</c:v>
                </c:pt>
                <c:pt idx="570">
                  <c:v>0.22</c:v>
                </c:pt>
                <c:pt idx="571">
                  <c:v>0.22</c:v>
                </c:pt>
                <c:pt idx="572">
                  <c:v>0.22</c:v>
                </c:pt>
                <c:pt idx="573">
                  <c:v>0.22</c:v>
                </c:pt>
                <c:pt idx="574">
                  <c:v>0.22</c:v>
                </c:pt>
                <c:pt idx="575">
                  <c:v>0.22</c:v>
                </c:pt>
                <c:pt idx="576">
                  <c:v>0.22</c:v>
                </c:pt>
                <c:pt idx="577">
                  <c:v>0.22</c:v>
                </c:pt>
                <c:pt idx="578">
                  <c:v>0.22</c:v>
                </c:pt>
                <c:pt idx="579">
                  <c:v>0.22</c:v>
                </c:pt>
                <c:pt idx="580">
                  <c:v>0.22</c:v>
                </c:pt>
                <c:pt idx="581">
                  <c:v>0.22</c:v>
                </c:pt>
                <c:pt idx="582">
                  <c:v>0.22</c:v>
                </c:pt>
                <c:pt idx="583">
                  <c:v>0.22</c:v>
                </c:pt>
                <c:pt idx="584">
                  <c:v>0.22</c:v>
                </c:pt>
                <c:pt idx="585">
                  <c:v>0.22</c:v>
                </c:pt>
                <c:pt idx="586">
                  <c:v>0.22</c:v>
                </c:pt>
                <c:pt idx="587">
                  <c:v>0.22</c:v>
                </c:pt>
                <c:pt idx="588">
                  <c:v>0.22</c:v>
                </c:pt>
                <c:pt idx="589">
                  <c:v>0.22</c:v>
                </c:pt>
                <c:pt idx="590">
                  <c:v>0.22</c:v>
                </c:pt>
                <c:pt idx="591">
                  <c:v>0.22</c:v>
                </c:pt>
                <c:pt idx="592">
                  <c:v>0.22</c:v>
                </c:pt>
                <c:pt idx="593">
                  <c:v>0.22</c:v>
                </c:pt>
                <c:pt idx="594">
                  <c:v>0.22</c:v>
                </c:pt>
                <c:pt idx="595">
                  <c:v>0.22</c:v>
                </c:pt>
                <c:pt idx="596">
                  <c:v>0.22</c:v>
                </c:pt>
                <c:pt idx="597">
                  <c:v>0.22</c:v>
                </c:pt>
                <c:pt idx="598">
                  <c:v>0.22</c:v>
                </c:pt>
                <c:pt idx="599">
                  <c:v>0.22</c:v>
                </c:pt>
                <c:pt idx="600">
                  <c:v>0.22</c:v>
                </c:pt>
                <c:pt idx="601">
                  <c:v>0.22</c:v>
                </c:pt>
                <c:pt idx="602">
                  <c:v>0.22</c:v>
                </c:pt>
                <c:pt idx="603">
                  <c:v>0.22</c:v>
                </c:pt>
                <c:pt idx="604">
                  <c:v>0.22</c:v>
                </c:pt>
                <c:pt idx="605">
                  <c:v>0.22</c:v>
                </c:pt>
                <c:pt idx="606">
                  <c:v>0.22</c:v>
                </c:pt>
                <c:pt idx="607">
                  <c:v>0.22</c:v>
                </c:pt>
                <c:pt idx="608">
                  <c:v>0.22</c:v>
                </c:pt>
                <c:pt idx="609">
                  <c:v>0.22</c:v>
                </c:pt>
                <c:pt idx="610">
                  <c:v>0.22</c:v>
                </c:pt>
                <c:pt idx="611">
                  <c:v>0.22</c:v>
                </c:pt>
                <c:pt idx="612">
                  <c:v>0.22</c:v>
                </c:pt>
                <c:pt idx="613">
                  <c:v>0.22</c:v>
                </c:pt>
                <c:pt idx="614">
                  <c:v>0.22</c:v>
                </c:pt>
                <c:pt idx="615">
                  <c:v>0.22</c:v>
                </c:pt>
                <c:pt idx="616">
                  <c:v>0.22</c:v>
                </c:pt>
                <c:pt idx="617">
                  <c:v>0.22</c:v>
                </c:pt>
                <c:pt idx="618">
                  <c:v>0.22</c:v>
                </c:pt>
                <c:pt idx="619">
                  <c:v>0.22</c:v>
                </c:pt>
                <c:pt idx="620">
                  <c:v>0.22</c:v>
                </c:pt>
                <c:pt idx="621">
                  <c:v>0.22</c:v>
                </c:pt>
                <c:pt idx="622">
                  <c:v>0.22</c:v>
                </c:pt>
                <c:pt idx="623">
                  <c:v>0.22</c:v>
                </c:pt>
                <c:pt idx="624">
                  <c:v>0.22</c:v>
                </c:pt>
                <c:pt idx="625">
                  <c:v>0.22</c:v>
                </c:pt>
                <c:pt idx="626">
                  <c:v>0.22</c:v>
                </c:pt>
                <c:pt idx="627">
                  <c:v>0.22</c:v>
                </c:pt>
                <c:pt idx="628">
                  <c:v>0.22</c:v>
                </c:pt>
                <c:pt idx="629">
                  <c:v>0.22</c:v>
                </c:pt>
                <c:pt idx="630">
                  <c:v>0.22</c:v>
                </c:pt>
                <c:pt idx="631">
                  <c:v>0.22</c:v>
                </c:pt>
                <c:pt idx="632">
                  <c:v>0.22</c:v>
                </c:pt>
                <c:pt idx="633">
                  <c:v>0.22</c:v>
                </c:pt>
                <c:pt idx="634">
                  <c:v>0.22</c:v>
                </c:pt>
                <c:pt idx="635">
                  <c:v>0.22</c:v>
                </c:pt>
                <c:pt idx="636">
                  <c:v>0.22</c:v>
                </c:pt>
                <c:pt idx="637">
                  <c:v>0.22</c:v>
                </c:pt>
                <c:pt idx="638">
                  <c:v>0.22</c:v>
                </c:pt>
                <c:pt idx="639">
                  <c:v>0.22</c:v>
                </c:pt>
                <c:pt idx="640">
                  <c:v>0.22</c:v>
                </c:pt>
                <c:pt idx="641">
                  <c:v>0.22</c:v>
                </c:pt>
                <c:pt idx="642">
                  <c:v>0.22</c:v>
                </c:pt>
                <c:pt idx="643">
                  <c:v>0.22</c:v>
                </c:pt>
                <c:pt idx="644">
                  <c:v>0.22</c:v>
                </c:pt>
                <c:pt idx="645">
                  <c:v>0.22</c:v>
                </c:pt>
                <c:pt idx="646">
                  <c:v>0.22</c:v>
                </c:pt>
                <c:pt idx="647">
                  <c:v>0.22</c:v>
                </c:pt>
                <c:pt idx="648">
                  <c:v>0.22</c:v>
                </c:pt>
                <c:pt idx="649">
                  <c:v>0.22</c:v>
                </c:pt>
                <c:pt idx="650">
                  <c:v>0.22</c:v>
                </c:pt>
                <c:pt idx="651">
                  <c:v>0.22</c:v>
                </c:pt>
                <c:pt idx="652">
                  <c:v>0.22</c:v>
                </c:pt>
                <c:pt idx="653">
                  <c:v>0.22</c:v>
                </c:pt>
                <c:pt idx="654">
                  <c:v>0.22</c:v>
                </c:pt>
                <c:pt idx="655">
                  <c:v>0.22</c:v>
                </c:pt>
                <c:pt idx="656">
                  <c:v>0.22</c:v>
                </c:pt>
                <c:pt idx="657">
                  <c:v>0.22</c:v>
                </c:pt>
                <c:pt idx="658">
                  <c:v>0.22</c:v>
                </c:pt>
                <c:pt idx="659">
                  <c:v>0.22</c:v>
                </c:pt>
                <c:pt idx="660">
                  <c:v>0.22</c:v>
                </c:pt>
                <c:pt idx="661">
                  <c:v>0.22</c:v>
                </c:pt>
                <c:pt idx="662">
                  <c:v>0.22</c:v>
                </c:pt>
                <c:pt idx="663">
                  <c:v>0.22</c:v>
                </c:pt>
                <c:pt idx="664">
                  <c:v>0.22</c:v>
                </c:pt>
                <c:pt idx="665">
                  <c:v>0.22</c:v>
                </c:pt>
                <c:pt idx="666">
                  <c:v>0.22</c:v>
                </c:pt>
                <c:pt idx="667">
                  <c:v>0.22</c:v>
                </c:pt>
                <c:pt idx="668">
                  <c:v>0.22</c:v>
                </c:pt>
                <c:pt idx="669">
                  <c:v>0.22</c:v>
                </c:pt>
                <c:pt idx="670">
                  <c:v>0.22</c:v>
                </c:pt>
                <c:pt idx="671">
                  <c:v>0.22</c:v>
                </c:pt>
                <c:pt idx="672">
                  <c:v>0.22</c:v>
                </c:pt>
                <c:pt idx="673">
                  <c:v>0.22</c:v>
                </c:pt>
                <c:pt idx="674">
                  <c:v>0.22</c:v>
                </c:pt>
                <c:pt idx="675">
                  <c:v>0.22</c:v>
                </c:pt>
                <c:pt idx="676">
                  <c:v>0.22</c:v>
                </c:pt>
                <c:pt idx="677">
                  <c:v>0.22</c:v>
                </c:pt>
                <c:pt idx="678">
                  <c:v>0.22</c:v>
                </c:pt>
                <c:pt idx="679">
                  <c:v>0.22</c:v>
                </c:pt>
                <c:pt idx="680">
                  <c:v>0.22</c:v>
                </c:pt>
                <c:pt idx="681">
                  <c:v>0.22</c:v>
                </c:pt>
                <c:pt idx="682">
                  <c:v>0.22</c:v>
                </c:pt>
                <c:pt idx="683">
                  <c:v>0.22</c:v>
                </c:pt>
                <c:pt idx="684">
                  <c:v>0.22</c:v>
                </c:pt>
                <c:pt idx="685">
                  <c:v>0.22</c:v>
                </c:pt>
                <c:pt idx="686">
                  <c:v>0.22</c:v>
                </c:pt>
                <c:pt idx="687">
                  <c:v>0.22</c:v>
                </c:pt>
                <c:pt idx="688">
                  <c:v>0.22</c:v>
                </c:pt>
                <c:pt idx="689">
                  <c:v>0.22</c:v>
                </c:pt>
                <c:pt idx="690">
                  <c:v>0.22</c:v>
                </c:pt>
                <c:pt idx="691">
                  <c:v>0.22</c:v>
                </c:pt>
                <c:pt idx="692">
                  <c:v>0.22</c:v>
                </c:pt>
                <c:pt idx="693">
                  <c:v>0.22</c:v>
                </c:pt>
                <c:pt idx="694">
                  <c:v>0.22</c:v>
                </c:pt>
                <c:pt idx="695">
                  <c:v>0.22</c:v>
                </c:pt>
                <c:pt idx="696">
                  <c:v>0.22</c:v>
                </c:pt>
                <c:pt idx="697">
                  <c:v>0.22</c:v>
                </c:pt>
                <c:pt idx="698">
                  <c:v>0.22</c:v>
                </c:pt>
                <c:pt idx="699">
                  <c:v>0.22</c:v>
                </c:pt>
                <c:pt idx="700">
                  <c:v>0.22</c:v>
                </c:pt>
                <c:pt idx="701">
                  <c:v>0.22</c:v>
                </c:pt>
                <c:pt idx="702">
                  <c:v>0.22</c:v>
                </c:pt>
                <c:pt idx="703">
                  <c:v>0.22</c:v>
                </c:pt>
                <c:pt idx="704">
                  <c:v>0.22</c:v>
                </c:pt>
                <c:pt idx="705">
                  <c:v>0.22</c:v>
                </c:pt>
                <c:pt idx="706">
                  <c:v>0.22</c:v>
                </c:pt>
                <c:pt idx="707">
                  <c:v>0.22</c:v>
                </c:pt>
                <c:pt idx="708">
                  <c:v>0.22</c:v>
                </c:pt>
                <c:pt idx="709">
                  <c:v>0.22</c:v>
                </c:pt>
                <c:pt idx="710">
                  <c:v>0.22</c:v>
                </c:pt>
                <c:pt idx="711">
                  <c:v>0.22</c:v>
                </c:pt>
                <c:pt idx="712">
                  <c:v>0.22</c:v>
                </c:pt>
                <c:pt idx="713">
                  <c:v>0.22</c:v>
                </c:pt>
                <c:pt idx="714">
                  <c:v>0.22</c:v>
                </c:pt>
                <c:pt idx="715">
                  <c:v>0.22</c:v>
                </c:pt>
                <c:pt idx="716">
                  <c:v>0.22</c:v>
                </c:pt>
                <c:pt idx="717">
                  <c:v>0.22</c:v>
                </c:pt>
                <c:pt idx="718">
                  <c:v>0.22</c:v>
                </c:pt>
                <c:pt idx="719">
                  <c:v>0.22</c:v>
                </c:pt>
                <c:pt idx="720">
                  <c:v>0.22</c:v>
                </c:pt>
                <c:pt idx="721">
                  <c:v>0.22</c:v>
                </c:pt>
                <c:pt idx="722">
                  <c:v>0.22</c:v>
                </c:pt>
                <c:pt idx="723">
                  <c:v>0.22</c:v>
                </c:pt>
                <c:pt idx="724">
                  <c:v>0.22</c:v>
                </c:pt>
                <c:pt idx="725">
                  <c:v>0.22</c:v>
                </c:pt>
                <c:pt idx="726">
                  <c:v>0.22</c:v>
                </c:pt>
                <c:pt idx="727">
                  <c:v>0.22</c:v>
                </c:pt>
                <c:pt idx="728">
                  <c:v>0.22</c:v>
                </c:pt>
                <c:pt idx="729">
                  <c:v>0.22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1C1E-4AE8-AE17-4D1680D343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34263504"/>
        <c:axId val="83426389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2000</c:v>
                </c:tx>
                <c:spPr>
                  <a:ln w="12700">
                    <a:solidFill>
                      <a:schemeClr val="tx1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DATOS!$W$3:$W$730</c15:sqref>
                        </c15:formulaRef>
                      </c:ext>
                    </c:extLst>
                    <c:numCache>
                      <c:formatCode>0.00</c:formatCode>
                      <c:ptCount val="728"/>
                      <c:pt idx="0">
                        <c:v>5.0999999999999996</c:v>
                      </c:pt>
                      <c:pt idx="1">
                        <c:v>5.04</c:v>
                      </c:pt>
                      <c:pt idx="2">
                        <c:v>4.68</c:v>
                      </c:pt>
                      <c:pt idx="3">
                        <c:v>4.42</c:v>
                      </c:pt>
                      <c:pt idx="4">
                        <c:v>4.4400000000000004</c:v>
                      </c:pt>
                      <c:pt idx="5">
                        <c:v>4.5</c:v>
                      </c:pt>
                      <c:pt idx="6">
                        <c:v>4.4800000000000004</c:v>
                      </c:pt>
                      <c:pt idx="7">
                        <c:v>4.68</c:v>
                      </c:pt>
                      <c:pt idx="8">
                        <c:v>4.76</c:v>
                      </c:pt>
                      <c:pt idx="9">
                        <c:v>4.74</c:v>
                      </c:pt>
                      <c:pt idx="10">
                        <c:v>4.68</c:v>
                      </c:pt>
                      <c:pt idx="11">
                        <c:v>4.74</c:v>
                      </c:pt>
                      <c:pt idx="12">
                        <c:v>4.7</c:v>
                      </c:pt>
                      <c:pt idx="13">
                        <c:v>4.7</c:v>
                      </c:pt>
                      <c:pt idx="14">
                        <c:v>5.0999999999999996</c:v>
                      </c:pt>
                      <c:pt idx="15">
                        <c:v>5.54</c:v>
                      </c:pt>
                      <c:pt idx="16">
                        <c:v>5.24</c:v>
                      </c:pt>
                      <c:pt idx="17">
                        <c:v>6</c:v>
                      </c:pt>
                      <c:pt idx="18">
                        <c:v>4.7</c:v>
                      </c:pt>
                      <c:pt idx="19">
                        <c:v>4.46</c:v>
                      </c:pt>
                      <c:pt idx="20">
                        <c:v>4.82</c:v>
                      </c:pt>
                      <c:pt idx="21">
                        <c:v>5.08</c:v>
                      </c:pt>
                      <c:pt idx="22">
                        <c:v>4.96</c:v>
                      </c:pt>
                      <c:pt idx="23">
                        <c:v>4.82</c:v>
                      </c:pt>
                      <c:pt idx="24">
                        <c:v>4.78</c:v>
                      </c:pt>
                      <c:pt idx="25">
                        <c:v>4.76</c:v>
                      </c:pt>
                      <c:pt idx="26">
                        <c:v>4.5</c:v>
                      </c:pt>
                      <c:pt idx="27">
                        <c:v>4.5</c:v>
                      </c:pt>
                      <c:pt idx="28">
                        <c:v>4.4800000000000004</c:v>
                      </c:pt>
                      <c:pt idx="29">
                        <c:v>4.62</c:v>
                      </c:pt>
                      <c:pt idx="30">
                        <c:v>4.8600000000000003</c:v>
                      </c:pt>
                      <c:pt idx="31">
                        <c:v>5</c:v>
                      </c:pt>
                      <c:pt idx="32">
                        <c:v>5.22</c:v>
                      </c:pt>
                      <c:pt idx="33">
                        <c:v>5.62</c:v>
                      </c:pt>
                      <c:pt idx="34">
                        <c:v>5.6</c:v>
                      </c:pt>
                      <c:pt idx="35">
                        <c:v>5.62</c:v>
                      </c:pt>
                      <c:pt idx="36">
                        <c:v>5.7</c:v>
                      </c:pt>
                      <c:pt idx="37">
                        <c:v>5.74</c:v>
                      </c:pt>
                      <c:pt idx="38">
                        <c:v>5.66</c:v>
                      </c:pt>
                      <c:pt idx="39">
                        <c:v>5.56</c:v>
                      </c:pt>
                      <c:pt idx="40">
                        <c:v>5.42</c:v>
                      </c:pt>
                      <c:pt idx="41">
                        <c:v>4.3600000000000003</c:v>
                      </c:pt>
                      <c:pt idx="42">
                        <c:v>5.24</c:v>
                      </c:pt>
                      <c:pt idx="43">
                        <c:v>4.96</c:v>
                      </c:pt>
                      <c:pt idx="44">
                        <c:v>4.5599999999999996</c:v>
                      </c:pt>
                      <c:pt idx="45">
                        <c:v>4.38</c:v>
                      </c:pt>
                      <c:pt idx="46">
                        <c:v>4.28</c:v>
                      </c:pt>
                      <c:pt idx="47">
                        <c:v>4.2</c:v>
                      </c:pt>
                      <c:pt idx="48">
                        <c:v>4.1399999999999997</c:v>
                      </c:pt>
                      <c:pt idx="49">
                        <c:v>4.0599999999999996</c:v>
                      </c:pt>
                      <c:pt idx="50">
                        <c:v>4.1399999999999997</c:v>
                      </c:pt>
                      <c:pt idx="51">
                        <c:v>2.2599999999999998</c:v>
                      </c:pt>
                      <c:pt idx="52">
                        <c:v>2.16</c:v>
                      </c:pt>
                      <c:pt idx="53">
                        <c:v>2.6</c:v>
                      </c:pt>
                      <c:pt idx="54">
                        <c:v>2.78</c:v>
                      </c:pt>
                      <c:pt idx="55">
                        <c:v>3.7</c:v>
                      </c:pt>
                      <c:pt idx="56">
                        <c:v>3.76</c:v>
                      </c:pt>
                      <c:pt idx="57">
                        <c:v>4.22</c:v>
                      </c:pt>
                      <c:pt idx="58">
                        <c:v>4.68</c:v>
                      </c:pt>
                      <c:pt idx="59">
                        <c:v>5</c:v>
                      </c:pt>
                      <c:pt idx="60">
                        <c:v>4.5599999999999996</c:v>
                      </c:pt>
                      <c:pt idx="61">
                        <c:v>4.8</c:v>
                      </c:pt>
                      <c:pt idx="62">
                        <c:v>3.98</c:v>
                      </c:pt>
                      <c:pt idx="63">
                        <c:v>4.34</c:v>
                      </c:pt>
                      <c:pt idx="64">
                        <c:v>4.58</c:v>
                      </c:pt>
                      <c:pt idx="65">
                        <c:v>4.58</c:v>
                      </c:pt>
                      <c:pt idx="66">
                        <c:v>4.6399999999999997</c:v>
                      </c:pt>
                      <c:pt idx="67">
                        <c:v>4.5599999999999996</c:v>
                      </c:pt>
                      <c:pt idx="68">
                        <c:v>4.54</c:v>
                      </c:pt>
                      <c:pt idx="69">
                        <c:v>4.45</c:v>
                      </c:pt>
                      <c:pt idx="70">
                        <c:v>4.5199999999999996</c:v>
                      </c:pt>
                      <c:pt idx="71">
                        <c:v>4.45</c:v>
                      </c:pt>
                      <c:pt idx="72">
                        <c:v>4.3</c:v>
                      </c:pt>
                      <c:pt idx="73">
                        <c:v>4.2300000000000004</c:v>
                      </c:pt>
                      <c:pt idx="74">
                        <c:v>4.17</c:v>
                      </c:pt>
                      <c:pt idx="75">
                        <c:v>4.13</c:v>
                      </c:pt>
                      <c:pt idx="76">
                        <c:v>4.12</c:v>
                      </c:pt>
                      <c:pt idx="77">
                        <c:v>4.0999999999999996</c:v>
                      </c:pt>
                      <c:pt idx="78">
                        <c:v>4.0199999999999996</c:v>
                      </c:pt>
                      <c:pt idx="79">
                        <c:v>3.92</c:v>
                      </c:pt>
                      <c:pt idx="80">
                        <c:v>3.96</c:v>
                      </c:pt>
                      <c:pt idx="81">
                        <c:v>4.0599999999999996</c:v>
                      </c:pt>
                      <c:pt idx="82">
                        <c:v>3.84</c:v>
                      </c:pt>
                      <c:pt idx="83">
                        <c:v>3.06</c:v>
                      </c:pt>
                      <c:pt idx="84">
                        <c:v>2.16</c:v>
                      </c:pt>
                      <c:pt idx="85">
                        <c:v>2.2400000000000002</c:v>
                      </c:pt>
                      <c:pt idx="86">
                        <c:v>2.2599999999999998</c:v>
                      </c:pt>
                      <c:pt idx="87">
                        <c:v>2.2799999999999998</c:v>
                      </c:pt>
                      <c:pt idx="88">
                        <c:v>2.2000000000000002</c:v>
                      </c:pt>
                      <c:pt idx="89">
                        <c:v>2.56</c:v>
                      </c:pt>
                      <c:pt idx="90">
                        <c:v>3.46</c:v>
                      </c:pt>
                      <c:pt idx="91">
                        <c:v>3.52</c:v>
                      </c:pt>
                      <c:pt idx="92">
                        <c:v>3.38</c:v>
                      </c:pt>
                      <c:pt idx="93">
                        <c:v>3.42</c:v>
                      </c:pt>
                      <c:pt idx="94">
                        <c:v>3.46</c:v>
                      </c:pt>
                      <c:pt idx="95">
                        <c:v>4.4000000000000004</c:v>
                      </c:pt>
                      <c:pt idx="96">
                        <c:v>4.66</c:v>
                      </c:pt>
                      <c:pt idx="97">
                        <c:v>4.32</c:v>
                      </c:pt>
                      <c:pt idx="98">
                        <c:v>4.28</c:v>
                      </c:pt>
                      <c:pt idx="99">
                        <c:v>4.0599999999999996</c:v>
                      </c:pt>
                      <c:pt idx="100">
                        <c:v>3.89</c:v>
                      </c:pt>
                      <c:pt idx="101">
                        <c:v>4.0599999999999996</c:v>
                      </c:pt>
                      <c:pt idx="102">
                        <c:v>4.54</c:v>
                      </c:pt>
                      <c:pt idx="103">
                        <c:v>5.0999999999999996</c:v>
                      </c:pt>
                      <c:pt idx="104">
                        <c:v>4.68</c:v>
                      </c:pt>
                      <c:pt idx="105">
                        <c:v>4.82</c:v>
                      </c:pt>
                      <c:pt idx="106">
                        <c:v>4.74</c:v>
                      </c:pt>
                      <c:pt idx="107">
                        <c:v>4.4800000000000004</c:v>
                      </c:pt>
                      <c:pt idx="108">
                        <c:v>4.32</c:v>
                      </c:pt>
                      <c:pt idx="109">
                        <c:v>4.9400000000000004</c:v>
                      </c:pt>
                      <c:pt idx="110">
                        <c:v>5.32</c:v>
                      </c:pt>
                      <c:pt idx="111">
                        <c:v>5.58</c:v>
                      </c:pt>
                      <c:pt idx="112">
                        <c:v>5.58</c:v>
                      </c:pt>
                      <c:pt idx="113">
                        <c:v>6</c:v>
                      </c:pt>
                      <c:pt idx="114">
                        <c:v>6.46</c:v>
                      </c:pt>
                      <c:pt idx="115">
                        <c:v>6.48</c:v>
                      </c:pt>
                      <c:pt idx="116">
                        <c:v>6.54</c:v>
                      </c:pt>
                      <c:pt idx="117">
                        <c:v>6.48</c:v>
                      </c:pt>
                      <c:pt idx="118">
                        <c:v>6.44</c:v>
                      </c:pt>
                      <c:pt idx="119">
                        <c:v>5.9</c:v>
                      </c:pt>
                      <c:pt idx="120">
                        <c:v>5.22</c:v>
                      </c:pt>
                      <c:pt idx="121">
                        <c:v>5.12</c:v>
                      </c:pt>
                      <c:pt idx="122">
                        <c:v>4.92</c:v>
                      </c:pt>
                      <c:pt idx="123">
                        <c:v>4.7</c:v>
                      </c:pt>
                      <c:pt idx="124">
                        <c:v>4.46</c:v>
                      </c:pt>
                      <c:pt idx="125">
                        <c:v>4.66</c:v>
                      </c:pt>
                      <c:pt idx="126">
                        <c:v>4.4000000000000004</c:v>
                      </c:pt>
                      <c:pt idx="127">
                        <c:v>4.72</c:v>
                      </c:pt>
                      <c:pt idx="128">
                        <c:v>4.9400000000000004</c:v>
                      </c:pt>
                      <c:pt idx="129">
                        <c:v>4.84</c:v>
                      </c:pt>
                      <c:pt idx="130">
                        <c:v>4.5599999999999996</c:v>
                      </c:pt>
                      <c:pt idx="131">
                        <c:v>4.58</c:v>
                      </c:pt>
                      <c:pt idx="132">
                        <c:v>4.58</c:v>
                      </c:pt>
                      <c:pt idx="133">
                        <c:v>4.72</c:v>
                      </c:pt>
                      <c:pt idx="134">
                        <c:v>4.9400000000000004</c:v>
                      </c:pt>
                      <c:pt idx="135">
                        <c:v>4.9400000000000004</c:v>
                      </c:pt>
                      <c:pt idx="136">
                        <c:v>4.9800000000000004</c:v>
                      </c:pt>
                      <c:pt idx="137">
                        <c:v>4.9800000000000004</c:v>
                      </c:pt>
                      <c:pt idx="138">
                        <c:v>4.88</c:v>
                      </c:pt>
                      <c:pt idx="139">
                        <c:v>5.0199999999999996</c:v>
                      </c:pt>
                      <c:pt idx="140">
                        <c:v>4.9800000000000004</c:v>
                      </c:pt>
                      <c:pt idx="141">
                        <c:v>4.8600000000000003</c:v>
                      </c:pt>
                      <c:pt idx="142">
                        <c:v>4.72</c:v>
                      </c:pt>
                      <c:pt idx="143">
                        <c:v>4.7</c:v>
                      </c:pt>
                      <c:pt idx="144">
                        <c:v>4.58</c:v>
                      </c:pt>
                      <c:pt idx="145">
                        <c:v>4.6399999999999997</c:v>
                      </c:pt>
                      <c:pt idx="146">
                        <c:v>4.5599999999999996</c:v>
                      </c:pt>
                      <c:pt idx="147">
                        <c:v>4.5199999999999996</c:v>
                      </c:pt>
                      <c:pt idx="148">
                        <c:v>4.5599999999999996</c:v>
                      </c:pt>
                      <c:pt idx="149">
                        <c:v>4.88</c:v>
                      </c:pt>
                      <c:pt idx="150">
                        <c:v>4.72</c:v>
                      </c:pt>
                      <c:pt idx="151">
                        <c:v>4.5</c:v>
                      </c:pt>
                      <c:pt idx="152">
                        <c:v>4.18</c:v>
                      </c:pt>
                      <c:pt idx="153">
                        <c:v>4.1399999999999997</c:v>
                      </c:pt>
                      <c:pt idx="154">
                        <c:v>4.0599999999999996</c:v>
                      </c:pt>
                      <c:pt idx="155">
                        <c:v>3.98</c:v>
                      </c:pt>
                      <c:pt idx="156">
                        <c:v>2.68</c:v>
                      </c:pt>
                      <c:pt idx="157">
                        <c:v>2.2400000000000002</c:v>
                      </c:pt>
                      <c:pt idx="158">
                        <c:v>2.2200000000000002</c:v>
                      </c:pt>
                      <c:pt idx="159">
                        <c:v>3.84</c:v>
                      </c:pt>
                      <c:pt idx="160">
                        <c:v>4.3600000000000003</c:v>
                      </c:pt>
                      <c:pt idx="161">
                        <c:v>4.24</c:v>
                      </c:pt>
                      <c:pt idx="162">
                        <c:v>4.16</c:v>
                      </c:pt>
                      <c:pt idx="163">
                        <c:v>4.22</c:v>
                      </c:pt>
                      <c:pt idx="164">
                        <c:v>3.98</c:v>
                      </c:pt>
                      <c:pt idx="165">
                        <c:v>4.46</c:v>
                      </c:pt>
                      <c:pt idx="166">
                        <c:v>4.82</c:v>
                      </c:pt>
                      <c:pt idx="167">
                        <c:v>5</c:v>
                      </c:pt>
                      <c:pt idx="168">
                        <c:v>4.5</c:v>
                      </c:pt>
                      <c:pt idx="169">
                        <c:v>4.92</c:v>
                      </c:pt>
                      <c:pt idx="170">
                        <c:v>4.92</c:v>
                      </c:pt>
                      <c:pt idx="171">
                        <c:v>4.76</c:v>
                      </c:pt>
                      <c:pt idx="172">
                        <c:v>4.9000000000000004</c:v>
                      </c:pt>
                      <c:pt idx="173">
                        <c:v>5.5</c:v>
                      </c:pt>
                      <c:pt idx="174">
                        <c:v>5.5</c:v>
                      </c:pt>
                      <c:pt idx="175">
                        <c:v>5.3</c:v>
                      </c:pt>
                      <c:pt idx="176">
                        <c:v>5.0199999999999996</c:v>
                      </c:pt>
                      <c:pt idx="177">
                        <c:v>4.92</c:v>
                      </c:pt>
                      <c:pt idx="178">
                        <c:v>5.0999999999999996</c:v>
                      </c:pt>
                      <c:pt idx="179">
                        <c:v>5.22</c:v>
                      </c:pt>
                      <c:pt idx="180">
                        <c:v>5.3</c:v>
                      </c:pt>
                      <c:pt idx="181">
                        <c:v>5.34</c:v>
                      </c:pt>
                      <c:pt idx="182">
                        <c:v>5.04</c:v>
                      </c:pt>
                      <c:pt idx="183">
                        <c:v>4.88</c:v>
                      </c:pt>
                      <c:pt idx="184">
                        <c:v>4.7</c:v>
                      </c:pt>
                      <c:pt idx="185">
                        <c:v>4.57</c:v>
                      </c:pt>
                      <c:pt idx="186">
                        <c:v>4.58</c:v>
                      </c:pt>
                      <c:pt idx="187">
                        <c:v>4.54</c:v>
                      </c:pt>
                      <c:pt idx="188">
                        <c:v>4.7699999999999996</c:v>
                      </c:pt>
                      <c:pt idx="189">
                        <c:v>4.92</c:v>
                      </c:pt>
                      <c:pt idx="190">
                        <c:v>5.16</c:v>
                      </c:pt>
                      <c:pt idx="191">
                        <c:v>5.72</c:v>
                      </c:pt>
                      <c:pt idx="192">
                        <c:v>5.7</c:v>
                      </c:pt>
                      <c:pt idx="193">
                        <c:v>5.16</c:v>
                      </c:pt>
                      <c:pt idx="194">
                        <c:v>4.9000000000000004</c:v>
                      </c:pt>
                      <c:pt idx="195">
                        <c:v>4.68</c:v>
                      </c:pt>
                      <c:pt idx="196">
                        <c:v>4.72</c:v>
                      </c:pt>
                      <c:pt idx="197">
                        <c:v>4.78</c:v>
                      </c:pt>
                      <c:pt idx="198">
                        <c:v>4.4400000000000004</c:v>
                      </c:pt>
                      <c:pt idx="199">
                        <c:v>4.3</c:v>
                      </c:pt>
                      <c:pt idx="200">
                        <c:v>3.98</c:v>
                      </c:pt>
                      <c:pt idx="201">
                        <c:v>4.4000000000000004</c:v>
                      </c:pt>
                      <c:pt idx="202">
                        <c:v>3.86</c:v>
                      </c:pt>
                      <c:pt idx="203">
                        <c:v>4.5199999999999996</c:v>
                      </c:pt>
                      <c:pt idx="204">
                        <c:v>4.5</c:v>
                      </c:pt>
                      <c:pt idx="205">
                        <c:v>4.72</c:v>
                      </c:pt>
                      <c:pt idx="206">
                        <c:v>5.0199999999999996</c:v>
                      </c:pt>
                      <c:pt idx="207">
                        <c:v>5.24</c:v>
                      </c:pt>
                      <c:pt idx="208">
                        <c:v>4.84</c:v>
                      </c:pt>
                      <c:pt idx="209">
                        <c:v>4.74</c:v>
                      </c:pt>
                      <c:pt idx="210">
                        <c:v>4.28</c:v>
                      </c:pt>
                      <c:pt idx="211">
                        <c:v>5</c:v>
                      </c:pt>
                      <c:pt idx="212">
                        <c:v>4.9400000000000004</c:v>
                      </c:pt>
                      <c:pt idx="213">
                        <c:v>4.5999999999999996</c:v>
                      </c:pt>
                      <c:pt idx="214">
                        <c:v>4.62</c:v>
                      </c:pt>
                      <c:pt idx="215">
                        <c:v>5.0999999999999996</c:v>
                      </c:pt>
                      <c:pt idx="216">
                        <c:v>4.58</c:v>
                      </c:pt>
                      <c:pt idx="217">
                        <c:v>4.32</c:v>
                      </c:pt>
                      <c:pt idx="218">
                        <c:v>4.4000000000000004</c:v>
                      </c:pt>
                      <c:pt idx="219">
                        <c:v>4.5599999999999996</c:v>
                      </c:pt>
                      <c:pt idx="220">
                        <c:v>4.38</c:v>
                      </c:pt>
                      <c:pt idx="221">
                        <c:v>4.66</c:v>
                      </c:pt>
                      <c:pt idx="222">
                        <c:v>4.12</c:v>
                      </c:pt>
                      <c:pt idx="223">
                        <c:v>3.94</c:v>
                      </c:pt>
                      <c:pt idx="224">
                        <c:v>3.94</c:v>
                      </c:pt>
                      <c:pt idx="225">
                        <c:v>3.94</c:v>
                      </c:pt>
                      <c:pt idx="226">
                        <c:v>3.74</c:v>
                      </c:pt>
                      <c:pt idx="227">
                        <c:v>4.22</c:v>
                      </c:pt>
                      <c:pt idx="228">
                        <c:v>4.8600000000000003</c:v>
                      </c:pt>
                      <c:pt idx="229">
                        <c:v>4.6100000000000003</c:v>
                      </c:pt>
                      <c:pt idx="230">
                        <c:v>4.68</c:v>
                      </c:pt>
                      <c:pt idx="231">
                        <c:v>4.92</c:v>
                      </c:pt>
                      <c:pt idx="232">
                        <c:v>4.4400000000000004</c:v>
                      </c:pt>
                      <c:pt idx="233">
                        <c:v>4.1399999999999997</c:v>
                      </c:pt>
                      <c:pt idx="234">
                        <c:v>4.3600000000000003</c:v>
                      </c:pt>
                      <c:pt idx="235">
                        <c:v>4.17</c:v>
                      </c:pt>
                      <c:pt idx="236">
                        <c:v>4.26</c:v>
                      </c:pt>
                      <c:pt idx="237">
                        <c:v>3.42</c:v>
                      </c:pt>
                      <c:pt idx="238">
                        <c:v>4.0999999999999996</c:v>
                      </c:pt>
                      <c:pt idx="239">
                        <c:v>4.3</c:v>
                      </c:pt>
                      <c:pt idx="240">
                        <c:v>4.12</c:v>
                      </c:pt>
                      <c:pt idx="241">
                        <c:v>3.88</c:v>
                      </c:pt>
                      <c:pt idx="242">
                        <c:v>3.48</c:v>
                      </c:pt>
                      <c:pt idx="243">
                        <c:v>3.72</c:v>
                      </c:pt>
                      <c:pt idx="244">
                        <c:v>3.76</c:v>
                      </c:pt>
                      <c:pt idx="245">
                        <c:v>4.12</c:v>
                      </c:pt>
                      <c:pt idx="246">
                        <c:v>3.92</c:v>
                      </c:pt>
                      <c:pt idx="247">
                        <c:v>3.84</c:v>
                      </c:pt>
                      <c:pt idx="248">
                        <c:v>3.78</c:v>
                      </c:pt>
                      <c:pt idx="249">
                        <c:v>3.96</c:v>
                      </c:pt>
                      <c:pt idx="250">
                        <c:v>4.2</c:v>
                      </c:pt>
                      <c:pt idx="251">
                        <c:v>4.17</c:v>
                      </c:pt>
                      <c:pt idx="252">
                        <c:v>3.92</c:v>
                      </c:pt>
                      <c:pt idx="253">
                        <c:v>4.0999999999999996</c:v>
                      </c:pt>
                      <c:pt idx="254">
                        <c:v>3.94</c:v>
                      </c:pt>
                      <c:pt idx="255">
                        <c:v>4.1399999999999997</c:v>
                      </c:pt>
                      <c:pt idx="256">
                        <c:v>4.3600000000000003</c:v>
                      </c:pt>
                      <c:pt idx="257">
                        <c:v>5.48</c:v>
                      </c:pt>
                      <c:pt idx="258">
                        <c:v>5.7</c:v>
                      </c:pt>
                      <c:pt idx="259">
                        <c:v>5</c:v>
                      </c:pt>
                      <c:pt idx="260">
                        <c:v>3.54</c:v>
                      </c:pt>
                      <c:pt idx="261">
                        <c:v>3.72</c:v>
                      </c:pt>
                      <c:pt idx="262">
                        <c:v>3.98</c:v>
                      </c:pt>
                      <c:pt idx="263">
                        <c:v>4.0199999999999996</c:v>
                      </c:pt>
                      <c:pt idx="264">
                        <c:v>3.24</c:v>
                      </c:pt>
                      <c:pt idx="265">
                        <c:v>3.46</c:v>
                      </c:pt>
                      <c:pt idx="266">
                        <c:v>3.78</c:v>
                      </c:pt>
                      <c:pt idx="267">
                        <c:v>3.92</c:v>
                      </c:pt>
                      <c:pt idx="268">
                        <c:v>3.06</c:v>
                      </c:pt>
                      <c:pt idx="269">
                        <c:v>3.04</c:v>
                      </c:pt>
                      <c:pt idx="270">
                        <c:v>3.14</c:v>
                      </c:pt>
                      <c:pt idx="271">
                        <c:v>3.28</c:v>
                      </c:pt>
                      <c:pt idx="272">
                        <c:v>3.16</c:v>
                      </c:pt>
                      <c:pt idx="273">
                        <c:v>3.7</c:v>
                      </c:pt>
                      <c:pt idx="274">
                        <c:v>3.16</c:v>
                      </c:pt>
                      <c:pt idx="275">
                        <c:v>3.28</c:v>
                      </c:pt>
                      <c:pt idx="276">
                        <c:v>3.34</c:v>
                      </c:pt>
                      <c:pt idx="277">
                        <c:v>3.52</c:v>
                      </c:pt>
                      <c:pt idx="278">
                        <c:v>3.94</c:v>
                      </c:pt>
                      <c:pt idx="279">
                        <c:v>4.96</c:v>
                      </c:pt>
                      <c:pt idx="280">
                        <c:v>5.66</c:v>
                      </c:pt>
                      <c:pt idx="281">
                        <c:v>5.7</c:v>
                      </c:pt>
                      <c:pt idx="282">
                        <c:v>4.72</c:v>
                      </c:pt>
                      <c:pt idx="283">
                        <c:v>4.5599999999999996</c:v>
                      </c:pt>
                      <c:pt idx="284">
                        <c:v>5.22</c:v>
                      </c:pt>
                      <c:pt idx="285">
                        <c:v>4.96</c:v>
                      </c:pt>
                      <c:pt idx="286">
                        <c:v>4.18</c:v>
                      </c:pt>
                      <c:pt idx="287">
                        <c:v>4.7</c:v>
                      </c:pt>
                      <c:pt idx="288">
                        <c:v>3.55</c:v>
                      </c:pt>
                      <c:pt idx="289">
                        <c:v>3.6</c:v>
                      </c:pt>
                      <c:pt idx="290">
                        <c:v>3.28</c:v>
                      </c:pt>
                      <c:pt idx="291">
                        <c:v>3.32</c:v>
                      </c:pt>
                      <c:pt idx="292">
                        <c:v>3.92</c:v>
                      </c:pt>
                      <c:pt idx="293">
                        <c:v>3.46</c:v>
                      </c:pt>
                      <c:pt idx="294">
                        <c:v>3.78</c:v>
                      </c:pt>
                      <c:pt idx="295">
                        <c:v>3.62</c:v>
                      </c:pt>
                      <c:pt idx="296">
                        <c:v>3.58</c:v>
                      </c:pt>
                      <c:pt idx="297">
                        <c:v>3.3</c:v>
                      </c:pt>
                      <c:pt idx="298">
                        <c:v>3.1</c:v>
                      </c:pt>
                      <c:pt idx="299">
                        <c:v>3.18</c:v>
                      </c:pt>
                      <c:pt idx="300">
                        <c:v>3.98</c:v>
                      </c:pt>
                      <c:pt idx="301">
                        <c:v>4.0199999999999996</c:v>
                      </c:pt>
                      <c:pt idx="302">
                        <c:v>3.82</c:v>
                      </c:pt>
                      <c:pt idx="303">
                        <c:v>4.07</c:v>
                      </c:pt>
                      <c:pt idx="304">
                        <c:v>3.52</c:v>
                      </c:pt>
                      <c:pt idx="305">
                        <c:v>3.86</c:v>
                      </c:pt>
                      <c:pt idx="306">
                        <c:v>4</c:v>
                      </c:pt>
                      <c:pt idx="307">
                        <c:v>3.92</c:v>
                      </c:pt>
                      <c:pt idx="308">
                        <c:v>3.86</c:v>
                      </c:pt>
                      <c:pt idx="309">
                        <c:v>3.78</c:v>
                      </c:pt>
                      <c:pt idx="310">
                        <c:v>3.58</c:v>
                      </c:pt>
                      <c:pt idx="311">
                        <c:v>3.52</c:v>
                      </c:pt>
                      <c:pt idx="312">
                        <c:v>3.16</c:v>
                      </c:pt>
                      <c:pt idx="313">
                        <c:v>2.88</c:v>
                      </c:pt>
                      <c:pt idx="314">
                        <c:v>3.22</c:v>
                      </c:pt>
                      <c:pt idx="315">
                        <c:v>3.34</c:v>
                      </c:pt>
                      <c:pt idx="316">
                        <c:v>3.04</c:v>
                      </c:pt>
                      <c:pt idx="317">
                        <c:v>3.36</c:v>
                      </c:pt>
                      <c:pt idx="318">
                        <c:v>3.38</c:v>
                      </c:pt>
                      <c:pt idx="319">
                        <c:v>3.46</c:v>
                      </c:pt>
                      <c:pt idx="320">
                        <c:v>3.18</c:v>
                      </c:pt>
                      <c:pt idx="321">
                        <c:v>2.58</c:v>
                      </c:pt>
                      <c:pt idx="322">
                        <c:v>2.2200000000000002</c:v>
                      </c:pt>
                      <c:pt idx="323">
                        <c:v>2.38</c:v>
                      </c:pt>
                      <c:pt idx="324">
                        <c:v>2.36</c:v>
                      </c:pt>
                      <c:pt idx="325">
                        <c:v>2.2000000000000002</c:v>
                      </c:pt>
                      <c:pt idx="326">
                        <c:v>2.14</c:v>
                      </c:pt>
                      <c:pt idx="327">
                        <c:v>2.4</c:v>
                      </c:pt>
                      <c:pt idx="328">
                        <c:v>2.2200000000000002</c:v>
                      </c:pt>
                      <c:pt idx="329">
                        <c:v>2.2400000000000002</c:v>
                      </c:pt>
                      <c:pt idx="330">
                        <c:v>2.1</c:v>
                      </c:pt>
                      <c:pt idx="331">
                        <c:v>2.54</c:v>
                      </c:pt>
                      <c:pt idx="332">
                        <c:v>3.48</c:v>
                      </c:pt>
                      <c:pt idx="333">
                        <c:v>3.76</c:v>
                      </c:pt>
                      <c:pt idx="334">
                        <c:v>3.28</c:v>
                      </c:pt>
                      <c:pt idx="335">
                        <c:v>3.86</c:v>
                      </c:pt>
                      <c:pt idx="336">
                        <c:v>3.94</c:v>
                      </c:pt>
                      <c:pt idx="337">
                        <c:v>3.92</c:v>
                      </c:pt>
                      <c:pt idx="338">
                        <c:v>3.28</c:v>
                      </c:pt>
                      <c:pt idx="339">
                        <c:v>3.24</c:v>
                      </c:pt>
                      <c:pt idx="340">
                        <c:v>3.34</c:v>
                      </c:pt>
                      <c:pt idx="341">
                        <c:v>3.38</c:v>
                      </c:pt>
                      <c:pt idx="342">
                        <c:v>3.22</c:v>
                      </c:pt>
                      <c:pt idx="343">
                        <c:v>3.14</c:v>
                      </c:pt>
                      <c:pt idx="344">
                        <c:v>3.16</c:v>
                      </c:pt>
                      <c:pt idx="345">
                        <c:v>3.2</c:v>
                      </c:pt>
                      <c:pt idx="346">
                        <c:v>2.5</c:v>
                      </c:pt>
                      <c:pt idx="347">
                        <c:v>2.8</c:v>
                      </c:pt>
                      <c:pt idx="348">
                        <c:v>2.96</c:v>
                      </c:pt>
                      <c:pt idx="349">
                        <c:v>3.26</c:v>
                      </c:pt>
                      <c:pt idx="350">
                        <c:v>3.96</c:v>
                      </c:pt>
                      <c:pt idx="351">
                        <c:v>4.92</c:v>
                      </c:pt>
                      <c:pt idx="352">
                        <c:v>5.32</c:v>
                      </c:pt>
                      <c:pt idx="353">
                        <c:v>4.88</c:v>
                      </c:pt>
                      <c:pt idx="354">
                        <c:v>4.88</c:v>
                      </c:pt>
                      <c:pt idx="355">
                        <c:v>3.92</c:v>
                      </c:pt>
                      <c:pt idx="356">
                        <c:v>3.38</c:v>
                      </c:pt>
                      <c:pt idx="357">
                        <c:v>3.06</c:v>
                      </c:pt>
                      <c:pt idx="358">
                        <c:v>2.66</c:v>
                      </c:pt>
                      <c:pt idx="359">
                        <c:v>2.74</c:v>
                      </c:pt>
                      <c:pt idx="360">
                        <c:v>3.26</c:v>
                      </c:pt>
                      <c:pt idx="361">
                        <c:v>3.4</c:v>
                      </c:pt>
                      <c:pt idx="362">
                        <c:v>3.42</c:v>
                      </c:pt>
                      <c:pt idx="363">
                        <c:v>3.2</c:v>
                      </c:pt>
                      <c:pt idx="364">
                        <c:v>3.1</c:v>
                      </c:pt>
                      <c:pt idx="365">
                        <c:v>3.23</c:v>
                      </c:pt>
                      <c:pt idx="366">
                        <c:v>2.2799999999999998</c:v>
                      </c:pt>
                      <c:pt idx="367">
                        <c:v>2.04</c:v>
                      </c:pt>
                      <c:pt idx="368">
                        <c:v>2.2000000000000002</c:v>
                      </c:pt>
                      <c:pt idx="369">
                        <c:v>2.2200000000000002</c:v>
                      </c:pt>
                      <c:pt idx="370">
                        <c:v>2.2799999999999998</c:v>
                      </c:pt>
                      <c:pt idx="371">
                        <c:v>2.4</c:v>
                      </c:pt>
                      <c:pt idx="372">
                        <c:v>2.5</c:v>
                      </c:pt>
                      <c:pt idx="373">
                        <c:v>2.66</c:v>
                      </c:pt>
                      <c:pt idx="374">
                        <c:v>2.48</c:v>
                      </c:pt>
                      <c:pt idx="375">
                        <c:v>2.7</c:v>
                      </c:pt>
                      <c:pt idx="376">
                        <c:v>2.37</c:v>
                      </c:pt>
                      <c:pt idx="377">
                        <c:v>2.7</c:v>
                      </c:pt>
                      <c:pt idx="378">
                        <c:v>2.6</c:v>
                      </c:pt>
                      <c:pt idx="379">
                        <c:v>2.6</c:v>
                      </c:pt>
                      <c:pt idx="380">
                        <c:v>2.33</c:v>
                      </c:pt>
                      <c:pt idx="381">
                        <c:v>2.2999999999999998</c:v>
                      </c:pt>
                      <c:pt idx="382">
                        <c:v>2.08</c:v>
                      </c:pt>
                      <c:pt idx="383">
                        <c:v>2.3199999999999998</c:v>
                      </c:pt>
                      <c:pt idx="384">
                        <c:v>2.5299999999999998</c:v>
                      </c:pt>
                      <c:pt idx="385">
                        <c:v>2.46</c:v>
                      </c:pt>
                      <c:pt idx="386">
                        <c:v>2.42</c:v>
                      </c:pt>
                      <c:pt idx="387">
                        <c:v>2.56</c:v>
                      </c:pt>
                      <c:pt idx="388">
                        <c:v>2.4300000000000002</c:v>
                      </c:pt>
                      <c:pt idx="389">
                        <c:v>2.76</c:v>
                      </c:pt>
                      <c:pt idx="390">
                        <c:v>2.52</c:v>
                      </c:pt>
                      <c:pt idx="391">
                        <c:v>2.77</c:v>
                      </c:pt>
                      <c:pt idx="392">
                        <c:v>2.68</c:v>
                      </c:pt>
                      <c:pt idx="393">
                        <c:v>2.94</c:v>
                      </c:pt>
                      <c:pt idx="394">
                        <c:v>2.1</c:v>
                      </c:pt>
                      <c:pt idx="395">
                        <c:v>2.15</c:v>
                      </c:pt>
                      <c:pt idx="396">
                        <c:v>1.93</c:v>
                      </c:pt>
                      <c:pt idx="397">
                        <c:v>2</c:v>
                      </c:pt>
                      <c:pt idx="398">
                        <c:v>2.2999999999999998</c:v>
                      </c:pt>
                      <c:pt idx="399">
                        <c:v>2.54</c:v>
                      </c:pt>
                      <c:pt idx="400">
                        <c:v>2.1</c:v>
                      </c:pt>
                      <c:pt idx="401">
                        <c:v>2.0699999999999998</c:v>
                      </c:pt>
                      <c:pt idx="402">
                        <c:v>2.2400000000000002</c:v>
                      </c:pt>
                      <c:pt idx="403">
                        <c:v>2.82</c:v>
                      </c:pt>
                      <c:pt idx="404">
                        <c:v>2.74</c:v>
                      </c:pt>
                      <c:pt idx="405">
                        <c:v>2.9</c:v>
                      </c:pt>
                      <c:pt idx="406">
                        <c:v>2.52</c:v>
                      </c:pt>
                      <c:pt idx="407">
                        <c:v>2.56</c:v>
                      </c:pt>
                      <c:pt idx="408">
                        <c:v>2.2000000000000002</c:v>
                      </c:pt>
                      <c:pt idx="409">
                        <c:v>2.2799999999999998</c:v>
                      </c:pt>
                      <c:pt idx="410">
                        <c:v>2.04</c:v>
                      </c:pt>
                      <c:pt idx="411">
                        <c:v>2.1800000000000002</c:v>
                      </c:pt>
                      <c:pt idx="412">
                        <c:v>2.08</c:v>
                      </c:pt>
                      <c:pt idx="413">
                        <c:v>2.2200000000000002</c:v>
                      </c:pt>
                      <c:pt idx="414">
                        <c:v>2.12</c:v>
                      </c:pt>
                      <c:pt idx="415">
                        <c:v>2.2000000000000002</c:v>
                      </c:pt>
                      <c:pt idx="416">
                        <c:v>2.06</c:v>
                      </c:pt>
                      <c:pt idx="417">
                        <c:v>2.44</c:v>
                      </c:pt>
                      <c:pt idx="418">
                        <c:v>2.2400000000000002</c:v>
                      </c:pt>
                      <c:pt idx="419">
                        <c:v>2.4</c:v>
                      </c:pt>
                      <c:pt idx="420">
                        <c:v>1.97</c:v>
                      </c:pt>
                      <c:pt idx="421">
                        <c:v>2.36</c:v>
                      </c:pt>
                      <c:pt idx="422">
                        <c:v>1.95</c:v>
                      </c:pt>
                      <c:pt idx="423">
                        <c:v>2.2999999999999998</c:v>
                      </c:pt>
                      <c:pt idx="424">
                        <c:v>1.93</c:v>
                      </c:pt>
                      <c:pt idx="425">
                        <c:v>1.88</c:v>
                      </c:pt>
                      <c:pt idx="426">
                        <c:v>1.74</c:v>
                      </c:pt>
                      <c:pt idx="427">
                        <c:v>1.7</c:v>
                      </c:pt>
                      <c:pt idx="428">
                        <c:v>1.96</c:v>
                      </c:pt>
                      <c:pt idx="429">
                        <c:v>2.1</c:v>
                      </c:pt>
                      <c:pt idx="430">
                        <c:v>2.04</c:v>
                      </c:pt>
                      <c:pt idx="431">
                        <c:v>2.16</c:v>
                      </c:pt>
                      <c:pt idx="432">
                        <c:v>2.16</c:v>
                      </c:pt>
                      <c:pt idx="433">
                        <c:v>2.2599999999999998</c:v>
                      </c:pt>
                      <c:pt idx="434">
                        <c:v>1.84</c:v>
                      </c:pt>
                      <c:pt idx="435">
                        <c:v>1.78</c:v>
                      </c:pt>
                      <c:pt idx="436">
                        <c:v>1.7</c:v>
                      </c:pt>
                      <c:pt idx="437">
                        <c:v>1.66</c:v>
                      </c:pt>
                      <c:pt idx="438">
                        <c:v>2.06</c:v>
                      </c:pt>
                      <c:pt idx="439">
                        <c:v>1.86</c:v>
                      </c:pt>
                      <c:pt idx="440">
                        <c:v>1.78</c:v>
                      </c:pt>
                      <c:pt idx="441">
                        <c:v>1.94</c:v>
                      </c:pt>
                      <c:pt idx="442">
                        <c:v>2.66</c:v>
                      </c:pt>
                      <c:pt idx="443">
                        <c:v>2.94</c:v>
                      </c:pt>
                      <c:pt idx="444">
                        <c:v>2.94</c:v>
                      </c:pt>
                      <c:pt idx="445">
                        <c:v>3.02</c:v>
                      </c:pt>
                      <c:pt idx="446">
                        <c:v>2.9</c:v>
                      </c:pt>
                      <c:pt idx="447">
                        <c:v>2.96</c:v>
                      </c:pt>
                      <c:pt idx="448">
                        <c:v>2.41</c:v>
                      </c:pt>
                      <c:pt idx="449">
                        <c:v>2.2599999999999998</c:v>
                      </c:pt>
                      <c:pt idx="450">
                        <c:v>1.64</c:v>
                      </c:pt>
                      <c:pt idx="451">
                        <c:v>2.02</c:v>
                      </c:pt>
                      <c:pt idx="452">
                        <c:v>2</c:v>
                      </c:pt>
                      <c:pt idx="453">
                        <c:v>2.33</c:v>
                      </c:pt>
                      <c:pt idx="454">
                        <c:v>2.08</c:v>
                      </c:pt>
                      <c:pt idx="455">
                        <c:v>2.14</c:v>
                      </c:pt>
                      <c:pt idx="456">
                        <c:v>2.64</c:v>
                      </c:pt>
                      <c:pt idx="457">
                        <c:v>2.86</c:v>
                      </c:pt>
                      <c:pt idx="458">
                        <c:v>2.9</c:v>
                      </c:pt>
                      <c:pt idx="459">
                        <c:v>2.92</c:v>
                      </c:pt>
                      <c:pt idx="460">
                        <c:v>2.2400000000000002</c:v>
                      </c:pt>
                      <c:pt idx="461">
                        <c:v>2.1800000000000002</c:v>
                      </c:pt>
                      <c:pt idx="462">
                        <c:v>2.84</c:v>
                      </c:pt>
                      <c:pt idx="463">
                        <c:v>2.36</c:v>
                      </c:pt>
                      <c:pt idx="464">
                        <c:v>1.5</c:v>
                      </c:pt>
                      <c:pt idx="465">
                        <c:v>1.64</c:v>
                      </c:pt>
                      <c:pt idx="466">
                        <c:v>1.3</c:v>
                      </c:pt>
                      <c:pt idx="467">
                        <c:v>1.66</c:v>
                      </c:pt>
                      <c:pt idx="468">
                        <c:v>2.64</c:v>
                      </c:pt>
                      <c:pt idx="469">
                        <c:v>2.7</c:v>
                      </c:pt>
                      <c:pt idx="470">
                        <c:v>2.68</c:v>
                      </c:pt>
                      <c:pt idx="471">
                        <c:v>2.78</c:v>
                      </c:pt>
                      <c:pt idx="472">
                        <c:v>2.66</c:v>
                      </c:pt>
                      <c:pt idx="473">
                        <c:v>2.76</c:v>
                      </c:pt>
                      <c:pt idx="474">
                        <c:v>2.96</c:v>
                      </c:pt>
                      <c:pt idx="475">
                        <c:v>3.04</c:v>
                      </c:pt>
                      <c:pt idx="476">
                        <c:v>2.6</c:v>
                      </c:pt>
                      <c:pt idx="477">
                        <c:v>2.6</c:v>
                      </c:pt>
                      <c:pt idx="478">
                        <c:v>1.84</c:v>
                      </c:pt>
                      <c:pt idx="479">
                        <c:v>2.2400000000000002</c:v>
                      </c:pt>
                      <c:pt idx="480">
                        <c:v>2.72</c:v>
                      </c:pt>
                      <c:pt idx="481">
                        <c:v>3</c:v>
                      </c:pt>
                      <c:pt idx="482">
                        <c:v>2.9</c:v>
                      </c:pt>
                      <c:pt idx="483">
                        <c:v>2.94</c:v>
                      </c:pt>
                      <c:pt idx="484">
                        <c:v>2.84</c:v>
                      </c:pt>
                      <c:pt idx="485">
                        <c:v>2.96</c:v>
                      </c:pt>
                      <c:pt idx="486">
                        <c:v>2.7</c:v>
                      </c:pt>
                      <c:pt idx="487">
                        <c:v>2.84</c:v>
                      </c:pt>
                      <c:pt idx="488">
                        <c:v>2.74</c:v>
                      </c:pt>
                      <c:pt idx="489">
                        <c:v>2.97</c:v>
                      </c:pt>
                      <c:pt idx="490">
                        <c:v>2.41</c:v>
                      </c:pt>
                      <c:pt idx="491">
                        <c:v>2.23</c:v>
                      </c:pt>
                      <c:pt idx="492">
                        <c:v>1.9</c:v>
                      </c:pt>
                      <c:pt idx="493">
                        <c:v>2.08</c:v>
                      </c:pt>
                      <c:pt idx="494">
                        <c:v>2.1</c:v>
                      </c:pt>
                      <c:pt idx="495">
                        <c:v>2.54</c:v>
                      </c:pt>
                      <c:pt idx="496">
                        <c:v>2.0299999999999998</c:v>
                      </c:pt>
                      <c:pt idx="497">
                        <c:v>2.2200000000000002</c:v>
                      </c:pt>
                      <c:pt idx="498">
                        <c:v>2.44</c:v>
                      </c:pt>
                      <c:pt idx="499">
                        <c:v>2.95</c:v>
                      </c:pt>
                      <c:pt idx="500">
                        <c:v>2.62</c:v>
                      </c:pt>
                      <c:pt idx="501">
                        <c:v>2.86</c:v>
                      </c:pt>
                      <c:pt idx="502">
                        <c:v>2.58</c:v>
                      </c:pt>
                      <c:pt idx="503">
                        <c:v>2.66</c:v>
                      </c:pt>
                      <c:pt idx="504">
                        <c:v>2.6</c:v>
                      </c:pt>
                      <c:pt idx="505">
                        <c:v>2.74</c:v>
                      </c:pt>
                      <c:pt idx="506">
                        <c:v>1.58</c:v>
                      </c:pt>
                      <c:pt idx="507">
                        <c:v>1.63</c:v>
                      </c:pt>
                      <c:pt idx="508">
                        <c:v>1.2</c:v>
                      </c:pt>
                      <c:pt idx="509">
                        <c:v>1.4</c:v>
                      </c:pt>
                      <c:pt idx="510">
                        <c:v>2.1</c:v>
                      </c:pt>
                      <c:pt idx="511">
                        <c:v>2.2000000000000002</c:v>
                      </c:pt>
                      <c:pt idx="512">
                        <c:v>2.2999999999999998</c:v>
                      </c:pt>
                      <c:pt idx="513">
                        <c:v>2.62</c:v>
                      </c:pt>
                      <c:pt idx="514">
                        <c:v>2.23</c:v>
                      </c:pt>
                      <c:pt idx="515">
                        <c:v>2.67</c:v>
                      </c:pt>
                      <c:pt idx="516">
                        <c:v>2.56</c:v>
                      </c:pt>
                      <c:pt idx="517">
                        <c:v>2.64</c:v>
                      </c:pt>
                      <c:pt idx="518">
                        <c:v>2.5</c:v>
                      </c:pt>
                      <c:pt idx="519">
                        <c:v>2.7</c:v>
                      </c:pt>
                      <c:pt idx="520">
                        <c:v>1.72</c:v>
                      </c:pt>
                      <c:pt idx="521">
                        <c:v>1.72</c:v>
                      </c:pt>
                      <c:pt idx="522">
                        <c:v>2.36</c:v>
                      </c:pt>
                      <c:pt idx="523">
                        <c:v>2.64</c:v>
                      </c:pt>
                      <c:pt idx="524">
                        <c:v>1.84</c:v>
                      </c:pt>
                      <c:pt idx="525">
                        <c:v>2.15</c:v>
                      </c:pt>
                      <c:pt idx="526">
                        <c:v>2</c:v>
                      </c:pt>
                      <c:pt idx="527">
                        <c:v>2.08</c:v>
                      </c:pt>
                      <c:pt idx="528">
                        <c:v>1.68</c:v>
                      </c:pt>
                      <c:pt idx="529">
                        <c:v>1.7</c:v>
                      </c:pt>
                      <c:pt idx="530">
                        <c:v>1.3</c:v>
                      </c:pt>
                      <c:pt idx="531">
                        <c:v>1.28</c:v>
                      </c:pt>
                      <c:pt idx="532">
                        <c:v>1.58</c:v>
                      </c:pt>
                      <c:pt idx="533">
                        <c:v>2.7</c:v>
                      </c:pt>
                      <c:pt idx="534">
                        <c:v>2.02</c:v>
                      </c:pt>
                      <c:pt idx="535">
                        <c:v>1.92</c:v>
                      </c:pt>
                      <c:pt idx="536">
                        <c:v>2.2999999999999998</c:v>
                      </c:pt>
                      <c:pt idx="537">
                        <c:v>2.1</c:v>
                      </c:pt>
                      <c:pt idx="538">
                        <c:v>2.2999999999999998</c:v>
                      </c:pt>
                      <c:pt idx="539">
                        <c:v>2.2599999999999998</c:v>
                      </c:pt>
                      <c:pt idx="540">
                        <c:v>1.94</c:v>
                      </c:pt>
                      <c:pt idx="541">
                        <c:v>2.87</c:v>
                      </c:pt>
                      <c:pt idx="542">
                        <c:v>2.4700000000000002</c:v>
                      </c:pt>
                      <c:pt idx="543">
                        <c:v>2.82</c:v>
                      </c:pt>
                      <c:pt idx="544">
                        <c:v>2.08</c:v>
                      </c:pt>
                      <c:pt idx="545">
                        <c:v>2.65</c:v>
                      </c:pt>
                      <c:pt idx="546">
                        <c:v>2.4</c:v>
                      </c:pt>
                      <c:pt idx="547">
                        <c:v>2.62</c:v>
                      </c:pt>
                      <c:pt idx="548">
                        <c:v>2.6</c:v>
                      </c:pt>
                      <c:pt idx="549">
                        <c:v>2.38</c:v>
                      </c:pt>
                      <c:pt idx="550">
                        <c:v>2.2799999999999998</c:v>
                      </c:pt>
                      <c:pt idx="551">
                        <c:v>3.02</c:v>
                      </c:pt>
                      <c:pt idx="552">
                        <c:v>2.2200000000000002</c:v>
                      </c:pt>
                      <c:pt idx="553">
                        <c:v>2.73</c:v>
                      </c:pt>
                      <c:pt idx="554">
                        <c:v>2.17</c:v>
                      </c:pt>
                      <c:pt idx="555">
                        <c:v>2.34</c:v>
                      </c:pt>
                      <c:pt idx="556">
                        <c:v>1.8</c:v>
                      </c:pt>
                      <c:pt idx="557">
                        <c:v>2.14</c:v>
                      </c:pt>
                      <c:pt idx="558">
                        <c:v>1.6</c:v>
                      </c:pt>
                      <c:pt idx="559">
                        <c:v>2.0499999999999998</c:v>
                      </c:pt>
                      <c:pt idx="560">
                        <c:v>1.7</c:v>
                      </c:pt>
                      <c:pt idx="561">
                        <c:v>1.94</c:v>
                      </c:pt>
                      <c:pt idx="562">
                        <c:v>1.41</c:v>
                      </c:pt>
                      <c:pt idx="563">
                        <c:v>2.06</c:v>
                      </c:pt>
                      <c:pt idx="564">
                        <c:v>1.59</c:v>
                      </c:pt>
                      <c:pt idx="565">
                        <c:v>2.36</c:v>
                      </c:pt>
                      <c:pt idx="566">
                        <c:v>1.5</c:v>
                      </c:pt>
                      <c:pt idx="567">
                        <c:v>2.1</c:v>
                      </c:pt>
                      <c:pt idx="568">
                        <c:v>1.22</c:v>
                      </c:pt>
                      <c:pt idx="569">
                        <c:v>1.78</c:v>
                      </c:pt>
                      <c:pt idx="570">
                        <c:v>1.53</c:v>
                      </c:pt>
                      <c:pt idx="571">
                        <c:v>1.86</c:v>
                      </c:pt>
                      <c:pt idx="572">
                        <c:v>1.19</c:v>
                      </c:pt>
                      <c:pt idx="573">
                        <c:v>1.72</c:v>
                      </c:pt>
                      <c:pt idx="574">
                        <c:v>1.28</c:v>
                      </c:pt>
                      <c:pt idx="575">
                        <c:v>1.72</c:v>
                      </c:pt>
                      <c:pt idx="576">
                        <c:v>1.3</c:v>
                      </c:pt>
                      <c:pt idx="577">
                        <c:v>1.48</c:v>
                      </c:pt>
                      <c:pt idx="578">
                        <c:v>1.1399999999999999</c:v>
                      </c:pt>
                      <c:pt idx="579">
                        <c:v>1.74</c:v>
                      </c:pt>
                      <c:pt idx="580">
                        <c:v>1.1599999999999999</c:v>
                      </c:pt>
                      <c:pt idx="581">
                        <c:v>1.74</c:v>
                      </c:pt>
                      <c:pt idx="582">
                        <c:v>1.2</c:v>
                      </c:pt>
                      <c:pt idx="583">
                        <c:v>1.7</c:v>
                      </c:pt>
                      <c:pt idx="584">
                        <c:v>1.1399999999999999</c:v>
                      </c:pt>
                      <c:pt idx="585">
                        <c:v>1.54</c:v>
                      </c:pt>
                      <c:pt idx="586">
                        <c:v>1.1399999999999999</c:v>
                      </c:pt>
                      <c:pt idx="587">
                        <c:v>1.82</c:v>
                      </c:pt>
                      <c:pt idx="588">
                        <c:v>1.32</c:v>
                      </c:pt>
                      <c:pt idx="589">
                        <c:v>1.53</c:v>
                      </c:pt>
                      <c:pt idx="590">
                        <c:v>1.4</c:v>
                      </c:pt>
                      <c:pt idx="591">
                        <c:v>1.52</c:v>
                      </c:pt>
                      <c:pt idx="592">
                        <c:v>1.19</c:v>
                      </c:pt>
                      <c:pt idx="593">
                        <c:v>1.88</c:v>
                      </c:pt>
                      <c:pt idx="594">
                        <c:v>1.68</c:v>
                      </c:pt>
                      <c:pt idx="595">
                        <c:v>2.46</c:v>
                      </c:pt>
                      <c:pt idx="596">
                        <c:v>1.96</c:v>
                      </c:pt>
                      <c:pt idx="597">
                        <c:v>2.0699999999999998</c:v>
                      </c:pt>
                      <c:pt idx="598">
                        <c:v>1.77</c:v>
                      </c:pt>
                      <c:pt idx="599">
                        <c:v>1.84</c:v>
                      </c:pt>
                      <c:pt idx="600">
                        <c:v>1.62</c:v>
                      </c:pt>
                      <c:pt idx="601">
                        <c:v>1.9</c:v>
                      </c:pt>
                      <c:pt idx="602">
                        <c:v>1.57</c:v>
                      </c:pt>
                      <c:pt idx="603">
                        <c:v>2.2200000000000002</c:v>
                      </c:pt>
                      <c:pt idx="604">
                        <c:v>2.78</c:v>
                      </c:pt>
                      <c:pt idx="605">
                        <c:v>3.42</c:v>
                      </c:pt>
                      <c:pt idx="606">
                        <c:v>3.29</c:v>
                      </c:pt>
                      <c:pt idx="607">
                        <c:v>2.92</c:v>
                      </c:pt>
                      <c:pt idx="608">
                        <c:v>2.4300000000000002</c:v>
                      </c:pt>
                      <c:pt idx="609">
                        <c:v>2.8</c:v>
                      </c:pt>
                      <c:pt idx="610">
                        <c:v>3.2</c:v>
                      </c:pt>
                      <c:pt idx="611">
                        <c:v>3.7</c:v>
                      </c:pt>
                      <c:pt idx="612">
                        <c:v>3.78</c:v>
                      </c:pt>
                      <c:pt idx="613">
                        <c:v>3.52</c:v>
                      </c:pt>
                      <c:pt idx="614">
                        <c:v>2.73</c:v>
                      </c:pt>
                      <c:pt idx="615">
                        <c:v>2.68</c:v>
                      </c:pt>
                      <c:pt idx="616">
                        <c:v>2.2000000000000002</c:v>
                      </c:pt>
                      <c:pt idx="617">
                        <c:v>2.7</c:v>
                      </c:pt>
                      <c:pt idx="618">
                        <c:v>2.62</c:v>
                      </c:pt>
                      <c:pt idx="619">
                        <c:v>2.8879999999999999</c:v>
                      </c:pt>
                      <c:pt idx="620">
                        <c:v>2.38</c:v>
                      </c:pt>
                      <c:pt idx="621">
                        <c:v>2.76</c:v>
                      </c:pt>
                      <c:pt idx="622">
                        <c:v>2.2599999999999998</c:v>
                      </c:pt>
                      <c:pt idx="623">
                        <c:v>2.9</c:v>
                      </c:pt>
                      <c:pt idx="624">
                        <c:v>2.31</c:v>
                      </c:pt>
                      <c:pt idx="625">
                        <c:v>2.58</c:v>
                      </c:pt>
                      <c:pt idx="626">
                        <c:v>2.0699999999999998</c:v>
                      </c:pt>
                      <c:pt idx="627">
                        <c:v>2.25</c:v>
                      </c:pt>
                      <c:pt idx="628">
                        <c:v>2.06</c:v>
                      </c:pt>
                      <c:pt idx="629">
                        <c:v>2.68</c:v>
                      </c:pt>
                      <c:pt idx="630">
                        <c:v>2.2799999999999998</c:v>
                      </c:pt>
                      <c:pt idx="631">
                        <c:v>3.07</c:v>
                      </c:pt>
                      <c:pt idx="632">
                        <c:v>2.31</c:v>
                      </c:pt>
                      <c:pt idx="633">
                        <c:v>2.25</c:v>
                      </c:pt>
                      <c:pt idx="634">
                        <c:v>1.96</c:v>
                      </c:pt>
                      <c:pt idx="635">
                        <c:v>2.39</c:v>
                      </c:pt>
                      <c:pt idx="636">
                        <c:v>2.2999999999999998</c:v>
                      </c:pt>
                      <c:pt idx="637">
                        <c:v>2.77</c:v>
                      </c:pt>
                      <c:pt idx="638">
                        <c:v>2.44</c:v>
                      </c:pt>
                      <c:pt idx="639">
                        <c:v>2.68</c:v>
                      </c:pt>
                      <c:pt idx="640">
                        <c:v>2.23</c:v>
                      </c:pt>
                      <c:pt idx="641">
                        <c:v>2.59</c:v>
                      </c:pt>
                      <c:pt idx="642">
                        <c:v>2.23</c:v>
                      </c:pt>
                      <c:pt idx="643">
                        <c:v>2.98</c:v>
                      </c:pt>
                      <c:pt idx="644">
                        <c:v>3.43</c:v>
                      </c:pt>
                      <c:pt idx="645">
                        <c:v>3.8</c:v>
                      </c:pt>
                      <c:pt idx="646">
                        <c:v>3.08</c:v>
                      </c:pt>
                      <c:pt idx="647">
                        <c:v>3.98</c:v>
                      </c:pt>
                      <c:pt idx="648">
                        <c:v>4.43</c:v>
                      </c:pt>
                      <c:pt idx="649">
                        <c:v>4.1399999999999997</c:v>
                      </c:pt>
                      <c:pt idx="650">
                        <c:v>3.26</c:v>
                      </c:pt>
                      <c:pt idx="651">
                        <c:v>4</c:v>
                      </c:pt>
                      <c:pt idx="652">
                        <c:v>4.9800000000000004</c:v>
                      </c:pt>
                      <c:pt idx="653">
                        <c:v>5.08</c:v>
                      </c:pt>
                      <c:pt idx="654">
                        <c:v>4.24</c:v>
                      </c:pt>
                      <c:pt idx="655">
                        <c:v>3.98</c:v>
                      </c:pt>
                      <c:pt idx="656">
                        <c:v>3.84</c:v>
                      </c:pt>
                      <c:pt idx="657">
                        <c:v>3.77</c:v>
                      </c:pt>
                      <c:pt idx="658">
                        <c:v>2.67</c:v>
                      </c:pt>
                      <c:pt idx="659">
                        <c:v>2.88</c:v>
                      </c:pt>
                      <c:pt idx="660">
                        <c:v>3.28</c:v>
                      </c:pt>
                      <c:pt idx="661">
                        <c:v>2.39</c:v>
                      </c:pt>
                      <c:pt idx="662">
                        <c:v>3.1</c:v>
                      </c:pt>
                      <c:pt idx="663">
                        <c:v>3.24</c:v>
                      </c:pt>
                      <c:pt idx="664">
                        <c:v>3.18</c:v>
                      </c:pt>
                      <c:pt idx="665">
                        <c:v>3.3</c:v>
                      </c:pt>
                      <c:pt idx="666">
                        <c:v>3.07</c:v>
                      </c:pt>
                      <c:pt idx="667">
                        <c:v>3.14</c:v>
                      </c:pt>
                      <c:pt idx="668">
                        <c:v>2.98</c:v>
                      </c:pt>
                      <c:pt idx="669">
                        <c:v>3</c:v>
                      </c:pt>
                      <c:pt idx="670">
                        <c:v>1.9</c:v>
                      </c:pt>
                      <c:pt idx="671">
                        <c:v>2.1</c:v>
                      </c:pt>
                      <c:pt idx="672">
                        <c:v>1.96</c:v>
                      </c:pt>
                      <c:pt idx="673">
                        <c:v>2.1800000000000002</c:v>
                      </c:pt>
                      <c:pt idx="674">
                        <c:v>1.85</c:v>
                      </c:pt>
                      <c:pt idx="675">
                        <c:v>2.1800000000000002</c:v>
                      </c:pt>
                      <c:pt idx="676">
                        <c:v>1.86</c:v>
                      </c:pt>
                      <c:pt idx="677">
                        <c:v>2.1</c:v>
                      </c:pt>
                      <c:pt idx="678">
                        <c:v>2.08</c:v>
                      </c:pt>
                      <c:pt idx="679">
                        <c:v>2.3199999999999998</c:v>
                      </c:pt>
                      <c:pt idx="680">
                        <c:v>1.8</c:v>
                      </c:pt>
                      <c:pt idx="681">
                        <c:v>1.98</c:v>
                      </c:pt>
                      <c:pt idx="682">
                        <c:v>2.42</c:v>
                      </c:pt>
                      <c:pt idx="683">
                        <c:v>2.5</c:v>
                      </c:pt>
                      <c:pt idx="684">
                        <c:v>2.08</c:v>
                      </c:pt>
                      <c:pt idx="685">
                        <c:v>2.3199999999999998</c:v>
                      </c:pt>
                      <c:pt idx="686">
                        <c:v>2.17</c:v>
                      </c:pt>
                      <c:pt idx="687">
                        <c:v>2.16</c:v>
                      </c:pt>
                      <c:pt idx="688">
                        <c:v>1.9</c:v>
                      </c:pt>
                      <c:pt idx="689">
                        <c:v>2.1800000000000002</c:v>
                      </c:pt>
                      <c:pt idx="690">
                        <c:v>2.0699999999999998</c:v>
                      </c:pt>
                      <c:pt idx="691">
                        <c:v>2.68</c:v>
                      </c:pt>
                      <c:pt idx="692">
                        <c:v>2</c:v>
                      </c:pt>
                      <c:pt idx="693">
                        <c:v>2.2000000000000002</c:v>
                      </c:pt>
                      <c:pt idx="694">
                        <c:v>1.8</c:v>
                      </c:pt>
                      <c:pt idx="695">
                        <c:v>2.4300000000000002</c:v>
                      </c:pt>
                      <c:pt idx="696">
                        <c:v>1.93</c:v>
                      </c:pt>
                      <c:pt idx="697">
                        <c:v>2.2999999999999998</c:v>
                      </c:pt>
                      <c:pt idx="698">
                        <c:v>1.87</c:v>
                      </c:pt>
                      <c:pt idx="699">
                        <c:v>2.37</c:v>
                      </c:pt>
                      <c:pt idx="700">
                        <c:v>1.74</c:v>
                      </c:pt>
                      <c:pt idx="701">
                        <c:v>2.1</c:v>
                      </c:pt>
                      <c:pt idx="702">
                        <c:v>1.58</c:v>
                      </c:pt>
                      <c:pt idx="703">
                        <c:v>2</c:v>
                      </c:pt>
                      <c:pt idx="704">
                        <c:v>1.73</c:v>
                      </c:pt>
                      <c:pt idx="705">
                        <c:v>1.95</c:v>
                      </c:pt>
                      <c:pt idx="706">
                        <c:v>2.5</c:v>
                      </c:pt>
                      <c:pt idx="707">
                        <c:v>2.9</c:v>
                      </c:pt>
                      <c:pt idx="708">
                        <c:v>2.36</c:v>
                      </c:pt>
                      <c:pt idx="709">
                        <c:v>2.6</c:v>
                      </c:pt>
                      <c:pt idx="710">
                        <c:v>1.8</c:v>
                      </c:pt>
                      <c:pt idx="711">
                        <c:v>2.3199999999999998</c:v>
                      </c:pt>
                      <c:pt idx="712">
                        <c:v>2.1800000000000002</c:v>
                      </c:pt>
                      <c:pt idx="713">
                        <c:v>2.42</c:v>
                      </c:pt>
                      <c:pt idx="714">
                        <c:v>1.97</c:v>
                      </c:pt>
                      <c:pt idx="715">
                        <c:v>2.2799999999999998</c:v>
                      </c:pt>
                      <c:pt idx="716">
                        <c:v>1.63</c:v>
                      </c:pt>
                      <c:pt idx="717">
                        <c:v>2.1800000000000002</c:v>
                      </c:pt>
                      <c:pt idx="718">
                        <c:v>2.04</c:v>
                      </c:pt>
                      <c:pt idx="719">
                        <c:v>2.3199999999999998</c:v>
                      </c:pt>
                      <c:pt idx="720">
                        <c:v>1.98</c:v>
                      </c:pt>
                      <c:pt idx="721">
                        <c:v>2.5299999999999998</c:v>
                      </c:pt>
                      <c:pt idx="722">
                        <c:v>1.73</c:v>
                      </c:pt>
                      <c:pt idx="723">
                        <c:v>2.66</c:v>
                      </c:pt>
                      <c:pt idx="724">
                        <c:v>2.23</c:v>
                      </c:pt>
                      <c:pt idx="725">
                        <c:v>3.03</c:v>
                      </c:pt>
                      <c:pt idx="726">
                        <c:v>2.76</c:v>
                      </c:pt>
                      <c:pt idx="727">
                        <c:v>2.98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A-1C1E-4AE8-AE17-4D1680D3438A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v>2001</c:v>
                </c:tx>
                <c:spPr>
                  <a:ln w="1270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DATOS!$X$3:$X$732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2.97</c:v>
                      </c:pt>
                      <c:pt idx="1">
                        <c:v>2.72</c:v>
                      </c:pt>
                      <c:pt idx="2">
                        <c:v>2</c:v>
                      </c:pt>
                      <c:pt idx="3">
                        <c:v>2.02</c:v>
                      </c:pt>
                      <c:pt idx="4">
                        <c:v>2.64</c:v>
                      </c:pt>
                      <c:pt idx="5">
                        <c:v>3.06</c:v>
                      </c:pt>
                      <c:pt idx="6">
                        <c:v>2.04</c:v>
                      </c:pt>
                      <c:pt idx="7">
                        <c:v>3</c:v>
                      </c:pt>
                      <c:pt idx="8">
                        <c:v>2.95</c:v>
                      </c:pt>
                      <c:pt idx="9">
                        <c:v>2.9</c:v>
                      </c:pt>
                      <c:pt idx="10">
                        <c:v>1.92</c:v>
                      </c:pt>
                      <c:pt idx="11">
                        <c:v>2.44</c:v>
                      </c:pt>
                      <c:pt idx="12">
                        <c:v>2.2599999999999998</c:v>
                      </c:pt>
                      <c:pt idx="13">
                        <c:v>2.86</c:v>
                      </c:pt>
                      <c:pt idx="14">
                        <c:v>1.93</c:v>
                      </c:pt>
                      <c:pt idx="15">
                        <c:v>1.9</c:v>
                      </c:pt>
                      <c:pt idx="16">
                        <c:v>1.46</c:v>
                      </c:pt>
                      <c:pt idx="17">
                        <c:v>1.9</c:v>
                      </c:pt>
                      <c:pt idx="18">
                        <c:v>1.44</c:v>
                      </c:pt>
                      <c:pt idx="19">
                        <c:v>2.36</c:v>
                      </c:pt>
                      <c:pt idx="20">
                        <c:v>1.73</c:v>
                      </c:pt>
                      <c:pt idx="21">
                        <c:v>1.98</c:v>
                      </c:pt>
                      <c:pt idx="22">
                        <c:v>1.56</c:v>
                      </c:pt>
                      <c:pt idx="23">
                        <c:v>1.98</c:v>
                      </c:pt>
                      <c:pt idx="24">
                        <c:v>1.62</c:v>
                      </c:pt>
                      <c:pt idx="25">
                        <c:v>2.16</c:v>
                      </c:pt>
                      <c:pt idx="26">
                        <c:v>1.46</c:v>
                      </c:pt>
                      <c:pt idx="27">
                        <c:v>2.0499999999999998</c:v>
                      </c:pt>
                      <c:pt idx="28">
                        <c:v>1.74</c:v>
                      </c:pt>
                      <c:pt idx="29">
                        <c:v>1.6</c:v>
                      </c:pt>
                      <c:pt idx="30">
                        <c:v>1.4</c:v>
                      </c:pt>
                      <c:pt idx="31">
                        <c:v>2.06</c:v>
                      </c:pt>
                      <c:pt idx="32">
                        <c:v>1.66</c:v>
                      </c:pt>
                      <c:pt idx="33">
                        <c:v>2.0299999999999998</c:v>
                      </c:pt>
                      <c:pt idx="34">
                        <c:v>1.9</c:v>
                      </c:pt>
                      <c:pt idx="35">
                        <c:v>2.2999999999999998</c:v>
                      </c:pt>
                      <c:pt idx="36">
                        <c:v>2.76</c:v>
                      </c:pt>
                      <c:pt idx="37">
                        <c:v>2.86</c:v>
                      </c:pt>
                      <c:pt idx="38">
                        <c:v>2.54</c:v>
                      </c:pt>
                      <c:pt idx="39">
                        <c:v>2.76</c:v>
                      </c:pt>
                      <c:pt idx="40">
                        <c:v>2.78</c:v>
                      </c:pt>
                      <c:pt idx="41">
                        <c:v>3.1</c:v>
                      </c:pt>
                      <c:pt idx="42">
                        <c:v>2.62</c:v>
                      </c:pt>
                      <c:pt idx="43">
                        <c:v>3.05</c:v>
                      </c:pt>
                      <c:pt idx="44">
                        <c:v>2.54</c:v>
                      </c:pt>
                      <c:pt idx="45">
                        <c:v>3.04</c:v>
                      </c:pt>
                      <c:pt idx="46">
                        <c:v>2.48</c:v>
                      </c:pt>
                      <c:pt idx="47">
                        <c:v>2.8</c:v>
                      </c:pt>
                      <c:pt idx="48">
                        <c:v>1.85</c:v>
                      </c:pt>
                      <c:pt idx="49">
                        <c:v>2.16</c:v>
                      </c:pt>
                      <c:pt idx="50">
                        <c:v>2.1</c:v>
                      </c:pt>
                      <c:pt idx="51">
                        <c:v>2.38</c:v>
                      </c:pt>
                      <c:pt idx="52">
                        <c:v>2</c:v>
                      </c:pt>
                      <c:pt idx="53">
                        <c:v>2.14</c:v>
                      </c:pt>
                      <c:pt idx="54">
                        <c:v>1.6</c:v>
                      </c:pt>
                      <c:pt idx="55">
                        <c:v>2.14</c:v>
                      </c:pt>
                      <c:pt idx="56">
                        <c:v>2.46</c:v>
                      </c:pt>
                      <c:pt idx="57">
                        <c:v>2.7</c:v>
                      </c:pt>
                      <c:pt idx="58">
                        <c:v>1.6</c:v>
                      </c:pt>
                      <c:pt idx="59">
                        <c:v>1.28</c:v>
                      </c:pt>
                      <c:pt idx="60">
                        <c:v>1.44</c:v>
                      </c:pt>
                      <c:pt idx="61">
                        <c:v>2.17</c:v>
                      </c:pt>
                      <c:pt idx="62">
                        <c:v>1.62</c:v>
                      </c:pt>
                      <c:pt idx="63">
                        <c:v>2.2599999999999998</c:v>
                      </c:pt>
                      <c:pt idx="64">
                        <c:v>2.2200000000000002</c:v>
                      </c:pt>
                      <c:pt idx="65">
                        <c:v>2.4</c:v>
                      </c:pt>
                      <c:pt idx="66">
                        <c:v>1.82</c:v>
                      </c:pt>
                      <c:pt idx="67">
                        <c:v>2.2599999999999998</c:v>
                      </c:pt>
                      <c:pt idx="68">
                        <c:v>1.8</c:v>
                      </c:pt>
                      <c:pt idx="69">
                        <c:v>1.82</c:v>
                      </c:pt>
                      <c:pt idx="70">
                        <c:v>1.84</c:v>
                      </c:pt>
                      <c:pt idx="71">
                        <c:v>1.93</c:v>
                      </c:pt>
                      <c:pt idx="72">
                        <c:v>1.46</c:v>
                      </c:pt>
                      <c:pt idx="73">
                        <c:v>1.58</c:v>
                      </c:pt>
                      <c:pt idx="74">
                        <c:v>1.28</c:v>
                      </c:pt>
                      <c:pt idx="75">
                        <c:v>1.68</c:v>
                      </c:pt>
                      <c:pt idx="76">
                        <c:v>1.1399999999999999</c:v>
                      </c:pt>
                      <c:pt idx="77">
                        <c:v>1.58</c:v>
                      </c:pt>
                      <c:pt idx="78">
                        <c:v>1.1399999999999999</c:v>
                      </c:pt>
                      <c:pt idx="79">
                        <c:v>1.3</c:v>
                      </c:pt>
                      <c:pt idx="80">
                        <c:v>1.42</c:v>
                      </c:pt>
                      <c:pt idx="81">
                        <c:v>1.44</c:v>
                      </c:pt>
                      <c:pt idx="82">
                        <c:v>1.22</c:v>
                      </c:pt>
                      <c:pt idx="83">
                        <c:v>1.22</c:v>
                      </c:pt>
                      <c:pt idx="84">
                        <c:v>0.98</c:v>
                      </c:pt>
                      <c:pt idx="85">
                        <c:v>1.49</c:v>
                      </c:pt>
                      <c:pt idx="86">
                        <c:v>1.08</c:v>
                      </c:pt>
                      <c:pt idx="87">
                        <c:v>1.57</c:v>
                      </c:pt>
                      <c:pt idx="88">
                        <c:v>1.02</c:v>
                      </c:pt>
                      <c:pt idx="89">
                        <c:v>1.48</c:v>
                      </c:pt>
                      <c:pt idx="90">
                        <c:v>1.02</c:v>
                      </c:pt>
                      <c:pt idx="91">
                        <c:v>1.66</c:v>
                      </c:pt>
                      <c:pt idx="92">
                        <c:v>1.63</c:v>
                      </c:pt>
                      <c:pt idx="93">
                        <c:v>2.13</c:v>
                      </c:pt>
                      <c:pt idx="94">
                        <c:v>1.88</c:v>
                      </c:pt>
                      <c:pt idx="95">
                        <c:v>2.02</c:v>
                      </c:pt>
                      <c:pt idx="96">
                        <c:v>1.38</c:v>
                      </c:pt>
                      <c:pt idx="97">
                        <c:v>1.64</c:v>
                      </c:pt>
                      <c:pt idx="98">
                        <c:v>1.22</c:v>
                      </c:pt>
                      <c:pt idx="99">
                        <c:v>1.2</c:v>
                      </c:pt>
                      <c:pt idx="100">
                        <c:v>1.06</c:v>
                      </c:pt>
                      <c:pt idx="101">
                        <c:v>1.64</c:v>
                      </c:pt>
                      <c:pt idx="102">
                        <c:v>1.2</c:v>
                      </c:pt>
                      <c:pt idx="103">
                        <c:v>2.1</c:v>
                      </c:pt>
                      <c:pt idx="104">
                        <c:v>1.69</c:v>
                      </c:pt>
                      <c:pt idx="105">
                        <c:v>2.2200000000000002</c:v>
                      </c:pt>
                      <c:pt idx="106">
                        <c:v>2.6</c:v>
                      </c:pt>
                      <c:pt idx="107">
                        <c:v>2.88</c:v>
                      </c:pt>
                      <c:pt idx="108">
                        <c:v>2.2799999999999998</c:v>
                      </c:pt>
                      <c:pt idx="109">
                        <c:v>2.56</c:v>
                      </c:pt>
                      <c:pt idx="110">
                        <c:v>2.25</c:v>
                      </c:pt>
                      <c:pt idx="111">
                        <c:v>2.4</c:v>
                      </c:pt>
                      <c:pt idx="112">
                        <c:v>2</c:v>
                      </c:pt>
                      <c:pt idx="113">
                        <c:v>2.12</c:v>
                      </c:pt>
                      <c:pt idx="114">
                        <c:v>2.27</c:v>
                      </c:pt>
                      <c:pt idx="115">
                        <c:v>2.67</c:v>
                      </c:pt>
                      <c:pt idx="116">
                        <c:v>2.72</c:v>
                      </c:pt>
                      <c:pt idx="117">
                        <c:v>2.5299999999999998</c:v>
                      </c:pt>
                      <c:pt idx="118">
                        <c:v>2.08</c:v>
                      </c:pt>
                      <c:pt idx="119">
                        <c:v>2.48</c:v>
                      </c:pt>
                      <c:pt idx="120">
                        <c:v>2.0299999999999998</c:v>
                      </c:pt>
                      <c:pt idx="121">
                        <c:v>2.68</c:v>
                      </c:pt>
                      <c:pt idx="122">
                        <c:v>1.96</c:v>
                      </c:pt>
                      <c:pt idx="123">
                        <c:v>1.83</c:v>
                      </c:pt>
                      <c:pt idx="124">
                        <c:v>1.86</c:v>
                      </c:pt>
                      <c:pt idx="125">
                        <c:v>1.94</c:v>
                      </c:pt>
                      <c:pt idx="126">
                        <c:v>1.95</c:v>
                      </c:pt>
                      <c:pt idx="127">
                        <c:v>1.85</c:v>
                      </c:pt>
                      <c:pt idx="128">
                        <c:v>1.7</c:v>
                      </c:pt>
                      <c:pt idx="129">
                        <c:v>2.13</c:v>
                      </c:pt>
                      <c:pt idx="130">
                        <c:v>2.25</c:v>
                      </c:pt>
                      <c:pt idx="131">
                        <c:v>2.1800000000000002</c:v>
                      </c:pt>
                      <c:pt idx="132">
                        <c:v>2</c:v>
                      </c:pt>
                      <c:pt idx="133">
                        <c:v>2.08</c:v>
                      </c:pt>
                      <c:pt idx="134">
                        <c:v>1.92</c:v>
                      </c:pt>
                      <c:pt idx="135">
                        <c:v>1.8</c:v>
                      </c:pt>
                      <c:pt idx="136">
                        <c:v>1.68</c:v>
                      </c:pt>
                      <c:pt idx="137">
                        <c:v>1.84</c:v>
                      </c:pt>
                      <c:pt idx="138">
                        <c:v>3.07</c:v>
                      </c:pt>
                      <c:pt idx="139">
                        <c:v>2.38</c:v>
                      </c:pt>
                      <c:pt idx="140">
                        <c:v>2.16</c:v>
                      </c:pt>
                      <c:pt idx="141">
                        <c:v>1.95</c:v>
                      </c:pt>
                      <c:pt idx="142">
                        <c:v>1.75</c:v>
                      </c:pt>
                      <c:pt idx="143">
                        <c:v>1.76</c:v>
                      </c:pt>
                      <c:pt idx="144">
                        <c:v>1.58</c:v>
                      </c:pt>
                      <c:pt idx="145">
                        <c:v>1.6</c:v>
                      </c:pt>
                      <c:pt idx="146">
                        <c:v>1.62</c:v>
                      </c:pt>
                      <c:pt idx="147">
                        <c:v>2.4</c:v>
                      </c:pt>
                      <c:pt idx="148">
                        <c:v>2.27</c:v>
                      </c:pt>
                      <c:pt idx="149">
                        <c:v>2.42</c:v>
                      </c:pt>
                      <c:pt idx="150">
                        <c:v>2.36</c:v>
                      </c:pt>
                      <c:pt idx="151">
                        <c:v>2.42</c:v>
                      </c:pt>
                      <c:pt idx="152">
                        <c:v>2.1</c:v>
                      </c:pt>
                      <c:pt idx="153">
                        <c:v>2.23</c:v>
                      </c:pt>
                      <c:pt idx="154">
                        <c:v>2.2400000000000002</c:v>
                      </c:pt>
                      <c:pt idx="155">
                        <c:v>2.6</c:v>
                      </c:pt>
                      <c:pt idx="156">
                        <c:v>2.62</c:v>
                      </c:pt>
                      <c:pt idx="157">
                        <c:v>2.91</c:v>
                      </c:pt>
                      <c:pt idx="158">
                        <c:v>2.75</c:v>
                      </c:pt>
                      <c:pt idx="159">
                        <c:v>3.66</c:v>
                      </c:pt>
                      <c:pt idx="160">
                        <c:v>3.44</c:v>
                      </c:pt>
                      <c:pt idx="161">
                        <c:v>3.38</c:v>
                      </c:pt>
                      <c:pt idx="162">
                        <c:v>3.32</c:v>
                      </c:pt>
                      <c:pt idx="163">
                        <c:v>3.28</c:v>
                      </c:pt>
                      <c:pt idx="164">
                        <c:v>2.92</c:v>
                      </c:pt>
                      <c:pt idx="165">
                        <c:v>3.08</c:v>
                      </c:pt>
                      <c:pt idx="166">
                        <c:v>2.4</c:v>
                      </c:pt>
                      <c:pt idx="167">
                        <c:v>3</c:v>
                      </c:pt>
                      <c:pt idx="168">
                        <c:v>2.5</c:v>
                      </c:pt>
                      <c:pt idx="169">
                        <c:v>2.4500000000000002</c:v>
                      </c:pt>
                      <c:pt idx="170">
                        <c:v>2.6</c:v>
                      </c:pt>
                      <c:pt idx="171">
                        <c:v>3.18</c:v>
                      </c:pt>
                      <c:pt idx="172">
                        <c:v>2.36</c:v>
                      </c:pt>
                      <c:pt idx="173">
                        <c:v>2.7</c:v>
                      </c:pt>
                      <c:pt idx="174">
                        <c:v>3.46</c:v>
                      </c:pt>
                      <c:pt idx="175">
                        <c:v>3.82</c:v>
                      </c:pt>
                      <c:pt idx="176">
                        <c:v>3.52</c:v>
                      </c:pt>
                      <c:pt idx="177">
                        <c:v>3.2</c:v>
                      </c:pt>
                      <c:pt idx="178">
                        <c:v>3.2</c:v>
                      </c:pt>
                      <c:pt idx="179">
                        <c:v>2.65</c:v>
                      </c:pt>
                      <c:pt idx="180">
                        <c:v>2.11</c:v>
                      </c:pt>
                      <c:pt idx="181">
                        <c:v>2.1</c:v>
                      </c:pt>
                      <c:pt idx="182">
                        <c:v>2.9</c:v>
                      </c:pt>
                      <c:pt idx="183">
                        <c:v>3.3</c:v>
                      </c:pt>
                      <c:pt idx="184">
                        <c:v>2.13</c:v>
                      </c:pt>
                      <c:pt idx="185">
                        <c:v>2.34</c:v>
                      </c:pt>
                      <c:pt idx="186">
                        <c:v>1.8</c:v>
                      </c:pt>
                      <c:pt idx="187">
                        <c:v>2.2400000000000002</c:v>
                      </c:pt>
                      <c:pt idx="188">
                        <c:v>2.1</c:v>
                      </c:pt>
                      <c:pt idx="189">
                        <c:v>2.66</c:v>
                      </c:pt>
                      <c:pt idx="190">
                        <c:v>1.78</c:v>
                      </c:pt>
                      <c:pt idx="191">
                        <c:v>2.15</c:v>
                      </c:pt>
                      <c:pt idx="192">
                        <c:v>2.8</c:v>
                      </c:pt>
                      <c:pt idx="193">
                        <c:v>3.41</c:v>
                      </c:pt>
                      <c:pt idx="194">
                        <c:v>2.76</c:v>
                      </c:pt>
                      <c:pt idx="195">
                        <c:v>2.27</c:v>
                      </c:pt>
                      <c:pt idx="196">
                        <c:v>2.0499999999999998</c:v>
                      </c:pt>
                      <c:pt idx="197">
                        <c:v>1.91</c:v>
                      </c:pt>
                      <c:pt idx="198">
                        <c:v>1.65</c:v>
                      </c:pt>
                      <c:pt idx="199">
                        <c:v>2.11</c:v>
                      </c:pt>
                      <c:pt idx="200">
                        <c:v>1.66</c:v>
                      </c:pt>
                      <c:pt idx="201">
                        <c:v>2.37</c:v>
                      </c:pt>
                      <c:pt idx="202">
                        <c:v>1.7</c:v>
                      </c:pt>
                      <c:pt idx="203">
                        <c:v>1.76</c:v>
                      </c:pt>
                      <c:pt idx="204">
                        <c:v>1.7</c:v>
                      </c:pt>
                      <c:pt idx="205">
                        <c:v>2.06</c:v>
                      </c:pt>
                      <c:pt idx="206">
                        <c:v>2.44</c:v>
                      </c:pt>
                      <c:pt idx="207">
                        <c:v>1.94</c:v>
                      </c:pt>
                      <c:pt idx="208">
                        <c:v>1.62</c:v>
                      </c:pt>
                      <c:pt idx="209">
                        <c:v>2.16</c:v>
                      </c:pt>
                      <c:pt idx="210">
                        <c:v>1.99</c:v>
                      </c:pt>
                      <c:pt idx="211">
                        <c:v>1.8</c:v>
                      </c:pt>
                      <c:pt idx="212">
                        <c:v>1.61</c:v>
                      </c:pt>
                      <c:pt idx="213">
                        <c:v>1.58</c:v>
                      </c:pt>
                      <c:pt idx="214">
                        <c:v>1.46</c:v>
                      </c:pt>
                      <c:pt idx="215">
                        <c:v>2.08</c:v>
                      </c:pt>
                      <c:pt idx="216">
                        <c:v>1.76</c:v>
                      </c:pt>
                      <c:pt idx="217">
                        <c:v>1.86</c:v>
                      </c:pt>
                      <c:pt idx="218">
                        <c:v>1.61</c:v>
                      </c:pt>
                      <c:pt idx="219">
                        <c:v>1.72</c:v>
                      </c:pt>
                      <c:pt idx="220">
                        <c:v>1.48</c:v>
                      </c:pt>
                      <c:pt idx="221">
                        <c:v>1.88</c:v>
                      </c:pt>
                      <c:pt idx="222">
                        <c:v>1.57</c:v>
                      </c:pt>
                      <c:pt idx="223">
                        <c:v>1.84</c:v>
                      </c:pt>
                      <c:pt idx="224">
                        <c:v>1.6</c:v>
                      </c:pt>
                      <c:pt idx="225">
                        <c:v>2.12</c:v>
                      </c:pt>
                      <c:pt idx="226">
                        <c:v>1.75</c:v>
                      </c:pt>
                      <c:pt idx="227">
                        <c:v>1.6</c:v>
                      </c:pt>
                      <c:pt idx="228">
                        <c:v>1.6</c:v>
                      </c:pt>
                      <c:pt idx="229">
                        <c:v>1.6</c:v>
                      </c:pt>
                      <c:pt idx="230">
                        <c:v>1.51</c:v>
                      </c:pt>
                      <c:pt idx="231">
                        <c:v>2.4</c:v>
                      </c:pt>
                      <c:pt idx="232">
                        <c:v>1.53</c:v>
                      </c:pt>
                      <c:pt idx="233">
                        <c:v>1.54</c:v>
                      </c:pt>
                      <c:pt idx="234">
                        <c:v>1.84</c:v>
                      </c:pt>
                      <c:pt idx="235">
                        <c:v>2.92</c:v>
                      </c:pt>
                      <c:pt idx="236">
                        <c:v>1.96</c:v>
                      </c:pt>
                      <c:pt idx="237">
                        <c:v>1.86</c:v>
                      </c:pt>
                      <c:pt idx="238">
                        <c:v>1.67</c:v>
                      </c:pt>
                      <c:pt idx="239">
                        <c:v>1.71</c:v>
                      </c:pt>
                      <c:pt idx="240">
                        <c:v>1.43</c:v>
                      </c:pt>
                      <c:pt idx="241">
                        <c:v>1.59</c:v>
                      </c:pt>
                      <c:pt idx="242">
                        <c:v>1.42</c:v>
                      </c:pt>
                      <c:pt idx="243">
                        <c:v>2.33</c:v>
                      </c:pt>
                      <c:pt idx="244">
                        <c:v>2.42</c:v>
                      </c:pt>
                      <c:pt idx="245">
                        <c:v>2.0099999999999998</c:v>
                      </c:pt>
                      <c:pt idx="246">
                        <c:v>1.64</c:v>
                      </c:pt>
                      <c:pt idx="247">
                        <c:v>1.74</c:v>
                      </c:pt>
                      <c:pt idx="248">
                        <c:v>1.41</c:v>
                      </c:pt>
                      <c:pt idx="249">
                        <c:v>1.4</c:v>
                      </c:pt>
                      <c:pt idx="250">
                        <c:v>1.34</c:v>
                      </c:pt>
                      <c:pt idx="251">
                        <c:v>1.48</c:v>
                      </c:pt>
                      <c:pt idx="252">
                        <c:v>1.34</c:v>
                      </c:pt>
                      <c:pt idx="253">
                        <c:v>1.4</c:v>
                      </c:pt>
                      <c:pt idx="254">
                        <c:v>1.5</c:v>
                      </c:pt>
                      <c:pt idx="255">
                        <c:v>2.16</c:v>
                      </c:pt>
                      <c:pt idx="256">
                        <c:v>2.54</c:v>
                      </c:pt>
                      <c:pt idx="257">
                        <c:v>2.58</c:v>
                      </c:pt>
                      <c:pt idx="258">
                        <c:v>2.0299999999999998</c:v>
                      </c:pt>
                      <c:pt idx="259">
                        <c:v>2.12</c:v>
                      </c:pt>
                      <c:pt idx="260">
                        <c:v>2.2799999999999998</c:v>
                      </c:pt>
                      <c:pt idx="261">
                        <c:v>2.08</c:v>
                      </c:pt>
                      <c:pt idx="262">
                        <c:v>1.68</c:v>
                      </c:pt>
                      <c:pt idx="263">
                        <c:v>1.6</c:v>
                      </c:pt>
                      <c:pt idx="264">
                        <c:v>1.46</c:v>
                      </c:pt>
                      <c:pt idx="265">
                        <c:v>1.47</c:v>
                      </c:pt>
                      <c:pt idx="266">
                        <c:v>1.38</c:v>
                      </c:pt>
                      <c:pt idx="267">
                        <c:v>1.65</c:v>
                      </c:pt>
                      <c:pt idx="268">
                        <c:v>1.48</c:v>
                      </c:pt>
                      <c:pt idx="269">
                        <c:v>1.41</c:v>
                      </c:pt>
                      <c:pt idx="270">
                        <c:v>1.32</c:v>
                      </c:pt>
                      <c:pt idx="271">
                        <c:v>1.7</c:v>
                      </c:pt>
                      <c:pt idx="272">
                        <c:v>1.78</c:v>
                      </c:pt>
                      <c:pt idx="273">
                        <c:v>1.62</c:v>
                      </c:pt>
                      <c:pt idx="274">
                        <c:v>1.38</c:v>
                      </c:pt>
                      <c:pt idx="275">
                        <c:v>1.48</c:v>
                      </c:pt>
                      <c:pt idx="276">
                        <c:v>1.3</c:v>
                      </c:pt>
                      <c:pt idx="277">
                        <c:v>1.31</c:v>
                      </c:pt>
                      <c:pt idx="278">
                        <c:v>1.26</c:v>
                      </c:pt>
                      <c:pt idx="279">
                        <c:v>1.34</c:v>
                      </c:pt>
                      <c:pt idx="280">
                        <c:v>1.3</c:v>
                      </c:pt>
                      <c:pt idx="281">
                        <c:v>1.4</c:v>
                      </c:pt>
                      <c:pt idx="282">
                        <c:v>1.28</c:v>
                      </c:pt>
                      <c:pt idx="283">
                        <c:v>1.56</c:v>
                      </c:pt>
                      <c:pt idx="284">
                        <c:v>1.4</c:v>
                      </c:pt>
                      <c:pt idx="285">
                        <c:v>1.32</c:v>
                      </c:pt>
                      <c:pt idx="286">
                        <c:v>1.23</c:v>
                      </c:pt>
                      <c:pt idx="287">
                        <c:v>1.6</c:v>
                      </c:pt>
                      <c:pt idx="288">
                        <c:v>1.92</c:v>
                      </c:pt>
                      <c:pt idx="289">
                        <c:v>1.96</c:v>
                      </c:pt>
                      <c:pt idx="290">
                        <c:v>1.6</c:v>
                      </c:pt>
                      <c:pt idx="291">
                        <c:v>1.64</c:v>
                      </c:pt>
                      <c:pt idx="292">
                        <c:v>1.68</c:v>
                      </c:pt>
                      <c:pt idx="293">
                        <c:v>1.8</c:v>
                      </c:pt>
                      <c:pt idx="294">
                        <c:v>1.55</c:v>
                      </c:pt>
                      <c:pt idx="295">
                        <c:v>1.6</c:v>
                      </c:pt>
                      <c:pt idx="296">
                        <c:v>1.51</c:v>
                      </c:pt>
                      <c:pt idx="297">
                        <c:v>1.48</c:v>
                      </c:pt>
                      <c:pt idx="298">
                        <c:v>1.38</c:v>
                      </c:pt>
                      <c:pt idx="299">
                        <c:v>1.42</c:v>
                      </c:pt>
                      <c:pt idx="300">
                        <c:v>1.41</c:v>
                      </c:pt>
                      <c:pt idx="301">
                        <c:v>1.8</c:v>
                      </c:pt>
                      <c:pt idx="302">
                        <c:v>1.57</c:v>
                      </c:pt>
                      <c:pt idx="303">
                        <c:v>1.6</c:v>
                      </c:pt>
                      <c:pt idx="304">
                        <c:v>1.58</c:v>
                      </c:pt>
                      <c:pt idx="305">
                        <c:v>1.82</c:v>
                      </c:pt>
                      <c:pt idx="306">
                        <c:v>1.88</c:v>
                      </c:pt>
                      <c:pt idx="307">
                        <c:v>2.52</c:v>
                      </c:pt>
                      <c:pt idx="308">
                        <c:v>2.33</c:v>
                      </c:pt>
                      <c:pt idx="309">
                        <c:v>2.1</c:v>
                      </c:pt>
                      <c:pt idx="310">
                        <c:v>1.8</c:v>
                      </c:pt>
                      <c:pt idx="311">
                        <c:v>1.7</c:v>
                      </c:pt>
                      <c:pt idx="312">
                        <c:v>1.58</c:v>
                      </c:pt>
                      <c:pt idx="313">
                        <c:v>1.68</c:v>
                      </c:pt>
                      <c:pt idx="314">
                        <c:v>1.61</c:v>
                      </c:pt>
                      <c:pt idx="315">
                        <c:v>1.56</c:v>
                      </c:pt>
                      <c:pt idx="316">
                        <c:v>1.42</c:v>
                      </c:pt>
                      <c:pt idx="317">
                        <c:v>1.43</c:v>
                      </c:pt>
                      <c:pt idx="318">
                        <c:v>1.33</c:v>
                      </c:pt>
                      <c:pt idx="319">
                        <c:v>1.41</c:v>
                      </c:pt>
                      <c:pt idx="320">
                        <c:v>1.42</c:v>
                      </c:pt>
                      <c:pt idx="321">
                        <c:v>1.5</c:v>
                      </c:pt>
                      <c:pt idx="322">
                        <c:v>1.38</c:v>
                      </c:pt>
                      <c:pt idx="323">
                        <c:v>1.47</c:v>
                      </c:pt>
                      <c:pt idx="324">
                        <c:v>1.44</c:v>
                      </c:pt>
                      <c:pt idx="325">
                        <c:v>1.66</c:v>
                      </c:pt>
                      <c:pt idx="326">
                        <c:v>1.4</c:v>
                      </c:pt>
                      <c:pt idx="327">
                        <c:v>1.86</c:v>
                      </c:pt>
                      <c:pt idx="328">
                        <c:v>2.0299999999999998</c:v>
                      </c:pt>
                      <c:pt idx="329">
                        <c:v>2.13</c:v>
                      </c:pt>
                      <c:pt idx="330">
                        <c:v>1.66</c:v>
                      </c:pt>
                      <c:pt idx="331">
                        <c:v>1.54</c:v>
                      </c:pt>
                      <c:pt idx="332">
                        <c:v>1.42</c:v>
                      </c:pt>
                      <c:pt idx="333">
                        <c:v>1.42</c:v>
                      </c:pt>
                      <c:pt idx="334">
                        <c:v>1.36</c:v>
                      </c:pt>
                      <c:pt idx="335">
                        <c:v>1.36</c:v>
                      </c:pt>
                      <c:pt idx="336">
                        <c:v>1.36</c:v>
                      </c:pt>
                      <c:pt idx="337">
                        <c:v>1.28</c:v>
                      </c:pt>
                      <c:pt idx="338">
                        <c:v>1.2</c:v>
                      </c:pt>
                      <c:pt idx="339">
                        <c:v>1.23</c:v>
                      </c:pt>
                      <c:pt idx="340">
                        <c:v>1.17</c:v>
                      </c:pt>
                      <c:pt idx="341">
                        <c:v>1.28</c:v>
                      </c:pt>
                      <c:pt idx="342">
                        <c:v>1.36</c:v>
                      </c:pt>
                      <c:pt idx="343">
                        <c:v>1.52</c:v>
                      </c:pt>
                      <c:pt idx="344">
                        <c:v>1.38</c:v>
                      </c:pt>
                      <c:pt idx="345">
                        <c:v>1.36</c:v>
                      </c:pt>
                      <c:pt idx="346">
                        <c:v>1.1599999999999999</c:v>
                      </c:pt>
                      <c:pt idx="347">
                        <c:v>1.1599999999999999</c:v>
                      </c:pt>
                      <c:pt idx="348">
                        <c:v>1.1000000000000001</c:v>
                      </c:pt>
                      <c:pt idx="349">
                        <c:v>1.1000000000000001</c:v>
                      </c:pt>
                      <c:pt idx="350">
                        <c:v>1.01</c:v>
                      </c:pt>
                      <c:pt idx="351">
                        <c:v>1.04</c:v>
                      </c:pt>
                      <c:pt idx="352">
                        <c:v>1</c:v>
                      </c:pt>
                      <c:pt idx="353">
                        <c:v>1</c:v>
                      </c:pt>
                      <c:pt idx="354">
                        <c:v>0.91</c:v>
                      </c:pt>
                      <c:pt idx="355">
                        <c:v>0.93</c:v>
                      </c:pt>
                      <c:pt idx="356">
                        <c:v>0.83</c:v>
                      </c:pt>
                      <c:pt idx="357">
                        <c:v>0.88</c:v>
                      </c:pt>
                      <c:pt idx="358">
                        <c:v>0.84</c:v>
                      </c:pt>
                      <c:pt idx="359">
                        <c:v>1.4</c:v>
                      </c:pt>
                      <c:pt idx="360">
                        <c:v>1.24</c:v>
                      </c:pt>
                      <c:pt idx="361">
                        <c:v>2.16</c:v>
                      </c:pt>
                      <c:pt idx="362">
                        <c:v>1.51</c:v>
                      </c:pt>
                      <c:pt idx="363">
                        <c:v>2.02</c:v>
                      </c:pt>
                      <c:pt idx="364">
                        <c:v>1.64</c:v>
                      </c:pt>
                      <c:pt idx="365">
                        <c:v>1.1100000000000001</c:v>
                      </c:pt>
                      <c:pt idx="366">
                        <c:v>0.95</c:v>
                      </c:pt>
                      <c:pt idx="367">
                        <c:v>0.94</c:v>
                      </c:pt>
                      <c:pt idx="368">
                        <c:v>0.86</c:v>
                      </c:pt>
                      <c:pt idx="369">
                        <c:v>1.2</c:v>
                      </c:pt>
                      <c:pt idx="370">
                        <c:v>0.89</c:v>
                      </c:pt>
                      <c:pt idx="371">
                        <c:v>1.2</c:v>
                      </c:pt>
                      <c:pt idx="372">
                        <c:v>0.95</c:v>
                      </c:pt>
                      <c:pt idx="373">
                        <c:v>1.31</c:v>
                      </c:pt>
                      <c:pt idx="374">
                        <c:v>1.06</c:v>
                      </c:pt>
                      <c:pt idx="375">
                        <c:v>0.88</c:v>
                      </c:pt>
                      <c:pt idx="376">
                        <c:v>1.04</c:v>
                      </c:pt>
                      <c:pt idx="377">
                        <c:v>1.1399999999999999</c:v>
                      </c:pt>
                      <c:pt idx="378">
                        <c:v>0.9</c:v>
                      </c:pt>
                      <c:pt idx="379">
                        <c:v>1.1299999999999999</c:v>
                      </c:pt>
                      <c:pt idx="380">
                        <c:v>0.87</c:v>
                      </c:pt>
                      <c:pt idx="381">
                        <c:v>1.5</c:v>
                      </c:pt>
                      <c:pt idx="382">
                        <c:v>1.79</c:v>
                      </c:pt>
                      <c:pt idx="383">
                        <c:v>2.3199999999999998</c:v>
                      </c:pt>
                      <c:pt idx="384">
                        <c:v>1.32</c:v>
                      </c:pt>
                      <c:pt idx="385">
                        <c:v>1.48</c:v>
                      </c:pt>
                      <c:pt idx="386">
                        <c:v>1</c:v>
                      </c:pt>
                      <c:pt idx="387">
                        <c:v>1.38</c:v>
                      </c:pt>
                      <c:pt idx="388">
                        <c:v>0.92</c:v>
                      </c:pt>
                      <c:pt idx="389">
                        <c:v>1.28</c:v>
                      </c:pt>
                      <c:pt idx="390">
                        <c:v>0.91</c:v>
                      </c:pt>
                      <c:pt idx="391">
                        <c:v>1.25</c:v>
                      </c:pt>
                      <c:pt idx="392">
                        <c:v>0.86</c:v>
                      </c:pt>
                      <c:pt idx="393">
                        <c:v>1.2</c:v>
                      </c:pt>
                      <c:pt idx="394">
                        <c:v>0.8</c:v>
                      </c:pt>
                      <c:pt idx="395">
                        <c:v>1.1399999999999999</c:v>
                      </c:pt>
                      <c:pt idx="396">
                        <c:v>0.84</c:v>
                      </c:pt>
                      <c:pt idx="397">
                        <c:v>1.42</c:v>
                      </c:pt>
                      <c:pt idx="398">
                        <c:v>1</c:v>
                      </c:pt>
                      <c:pt idx="399">
                        <c:v>1.4</c:v>
                      </c:pt>
                      <c:pt idx="400">
                        <c:v>0.93</c:v>
                      </c:pt>
                      <c:pt idx="401">
                        <c:v>1.9</c:v>
                      </c:pt>
                      <c:pt idx="402">
                        <c:v>1.61</c:v>
                      </c:pt>
                      <c:pt idx="403">
                        <c:v>1.47</c:v>
                      </c:pt>
                      <c:pt idx="404">
                        <c:v>0.99</c:v>
                      </c:pt>
                      <c:pt idx="405">
                        <c:v>0.96</c:v>
                      </c:pt>
                      <c:pt idx="406">
                        <c:v>1.03</c:v>
                      </c:pt>
                      <c:pt idx="407">
                        <c:v>1.43</c:v>
                      </c:pt>
                      <c:pt idx="408">
                        <c:v>1.07</c:v>
                      </c:pt>
                      <c:pt idx="409">
                        <c:v>1.33</c:v>
                      </c:pt>
                      <c:pt idx="410">
                        <c:v>0.9</c:v>
                      </c:pt>
                      <c:pt idx="411">
                        <c:v>1.5</c:v>
                      </c:pt>
                      <c:pt idx="412">
                        <c:v>1.06</c:v>
                      </c:pt>
                      <c:pt idx="413">
                        <c:v>1.89</c:v>
                      </c:pt>
                      <c:pt idx="414">
                        <c:v>0.98</c:v>
                      </c:pt>
                      <c:pt idx="415">
                        <c:v>1.55</c:v>
                      </c:pt>
                      <c:pt idx="416">
                        <c:v>0.92</c:v>
                      </c:pt>
                      <c:pt idx="417">
                        <c:v>1.57</c:v>
                      </c:pt>
                      <c:pt idx="418">
                        <c:v>0.97</c:v>
                      </c:pt>
                      <c:pt idx="419">
                        <c:v>1.3</c:v>
                      </c:pt>
                      <c:pt idx="420">
                        <c:v>1.83</c:v>
                      </c:pt>
                      <c:pt idx="421">
                        <c:v>1.98</c:v>
                      </c:pt>
                      <c:pt idx="422">
                        <c:v>1.29</c:v>
                      </c:pt>
                      <c:pt idx="423">
                        <c:v>2.0699999999999998</c:v>
                      </c:pt>
                      <c:pt idx="424">
                        <c:v>1.26</c:v>
                      </c:pt>
                      <c:pt idx="425">
                        <c:v>1.89</c:v>
                      </c:pt>
                      <c:pt idx="426">
                        <c:v>1.94</c:v>
                      </c:pt>
                      <c:pt idx="427">
                        <c:v>2.13</c:v>
                      </c:pt>
                      <c:pt idx="428">
                        <c:v>1.1000000000000001</c:v>
                      </c:pt>
                      <c:pt idx="429">
                        <c:v>1.32</c:v>
                      </c:pt>
                      <c:pt idx="430">
                        <c:v>0.89</c:v>
                      </c:pt>
                      <c:pt idx="431">
                        <c:v>1.1599999999999999</c:v>
                      </c:pt>
                      <c:pt idx="432">
                        <c:v>0.86</c:v>
                      </c:pt>
                      <c:pt idx="433">
                        <c:v>1.19</c:v>
                      </c:pt>
                      <c:pt idx="434">
                        <c:v>1.07</c:v>
                      </c:pt>
                      <c:pt idx="435">
                        <c:v>1.06</c:v>
                      </c:pt>
                      <c:pt idx="436">
                        <c:v>0.8</c:v>
                      </c:pt>
                      <c:pt idx="437">
                        <c:v>1.0900000000000001</c:v>
                      </c:pt>
                      <c:pt idx="438">
                        <c:v>0.8</c:v>
                      </c:pt>
                      <c:pt idx="439">
                        <c:v>1.04</c:v>
                      </c:pt>
                      <c:pt idx="440">
                        <c:v>0.76</c:v>
                      </c:pt>
                      <c:pt idx="441">
                        <c:v>1.1399999999999999</c:v>
                      </c:pt>
                      <c:pt idx="442">
                        <c:v>0.8</c:v>
                      </c:pt>
                      <c:pt idx="443">
                        <c:v>1.08</c:v>
                      </c:pt>
                      <c:pt idx="444">
                        <c:v>0.74</c:v>
                      </c:pt>
                      <c:pt idx="445">
                        <c:v>1.07</c:v>
                      </c:pt>
                      <c:pt idx="446">
                        <c:v>0.84</c:v>
                      </c:pt>
                      <c:pt idx="447">
                        <c:v>1.32</c:v>
                      </c:pt>
                      <c:pt idx="448">
                        <c:v>0.92</c:v>
                      </c:pt>
                      <c:pt idx="449">
                        <c:v>1.3</c:v>
                      </c:pt>
                      <c:pt idx="450">
                        <c:v>1.23</c:v>
                      </c:pt>
                      <c:pt idx="451">
                        <c:v>1.52</c:v>
                      </c:pt>
                      <c:pt idx="452">
                        <c:v>0.94</c:v>
                      </c:pt>
                      <c:pt idx="453">
                        <c:v>1.56</c:v>
                      </c:pt>
                      <c:pt idx="454">
                        <c:v>1.32</c:v>
                      </c:pt>
                      <c:pt idx="455">
                        <c:v>2.2599999999999998</c:v>
                      </c:pt>
                      <c:pt idx="456">
                        <c:v>2.27</c:v>
                      </c:pt>
                      <c:pt idx="457">
                        <c:v>2.6</c:v>
                      </c:pt>
                      <c:pt idx="458">
                        <c:v>2.02</c:v>
                      </c:pt>
                      <c:pt idx="459">
                        <c:v>2.5430000000000001</c:v>
                      </c:pt>
                      <c:pt idx="460">
                        <c:v>2.19</c:v>
                      </c:pt>
                      <c:pt idx="461">
                        <c:v>2.6</c:v>
                      </c:pt>
                      <c:pt idx="462">
                        <c:v>1.59</c:v>
                      </c:pt>
                      <c:pt idx="463">
                        <c:v>1.45</c:v>
                      </c:pt>
                      <c:pt idx="464">
                        <c:v>1.34</c:v>
                      </c:pt>
                      <c:pt idx="465">
                        <c:v>1.23</c:v>
                      </c:pt>
                      <c:pt idx="466">
                        <c:v>0.84</c:v>
                      </c:pt>
                      <c:pt idx="467">
                        <c:v>1.33</c:v>
                      </c:pt>
                      <c:pt idx="468">
                        <c:v>0.88</c:v>
                      </c:pt>
                      <c:pt idx="469">
                        <c:v>1.21</c:v>
                      </c:pt>
                      <c:pt idx="470">
                        <c:v>0.76</c:v>
                      </c:pt>
                      <c:pt idx="471">
                        <c:v>1.57</c:v>
                      </c:pt>
                      <c:pt idx="472">
                        <c:v>1.3</c:v>
                      </c:pt>
                      <c:pt idx="473">
                        <c:v>1.55</c:v>
                      </c:pt>
                      <c:pt idx="474">
                        <c:v>1.1599999999999999</c:v>
                      </c:pt>
                      <c:pt idx="475">
                        <c:v>1.56</c:v>
                      </c:pt>
                      <c:pt idx="476">
                        <c:v>0.69</c:v>
                      </c:pt>
                      <c:pt idx="477">
                        <c:v>1.04</c:v>
                      </c:pt>
                      <c:pt idx="478">
                        <c:v>0.65</c:v>
                      </c:pt>
                      <c:pt idx="479">
                        <c:v>1.04</c:v>
                      </c:pt>
                      <c:pt idx="480">
                        <c:v>0.64</c:v>
                      </c:pt>
                      <c:pt idx="481">
                        <c:v>1.07</c:v>
                      </c:pt>
                      <c:pt idx="482">
                        <c:v>0.61</c:v>
                      </c:pt>
                      <c:pt idx="483">
                        <c:v>1.06</c:v>
                      </c:pt>
                      <c:pt idx="484">
                        <c:v>0.6</c:v>
                      </c:pt>
                      <c:pt idx="485">
                        <c:v>1</c:v>
                      </c:pt>
                      <c:pt idx="486">
                        <c:v>0.6</c:v>
                      </c:pt>
                      <c:pt idx="487">
                        <c:v>1.0900000000000001</c:v>
                      </c:pt>
                      <c:pt idx="488">
                        <c:v>0.64</c:v>
                      </c:pt>
                      <c:pt idx="489">
                        <c:v>1.17</c:v>
                      </c:pt>
                      <c:pt idx="490">
                        <c:v>1.1499999999999999</c:v>
                      </c:pt>
                      <c:pt idx="491">
                        <c:v>1.1000000000000001</c:v>
                      </c:pt>
                      <c:pt idx="492">
                        <c:v>0.64</c:v>
                      </c:pt>
                      <c:pt idx="493">
                        <c:v>1.05</c:v>
                      </c:pt>
                      <c:pt idx="494">
                        <c:v>0.66</c:v>
                      </c:pt>
                      <c:pt idx="495">
                        <c:v>1.03</c:v>
                      </c:pt>
                      <c:pt idx="496">
                        <c:v>0.78</c:v>
                      </c:pt>
                      <c:pt idx="497">
                        <c:v>1.44</c:v>
                      </c:pt>
                      <c:pt idx="498">
                        <c:v>1.24</c:v>
                      </c:pt>
                      <c:pt idx="499">
                        <c:v>1.6</c:v>
                      </c:pt>
                      <c:pt idx="500">
                        <c:v>0.88</c:v>
                      </c:pt>
                      <c:pt idx="501">
                        <c:v>1.2</c:v>
                      </c:pt>
                      <c:pt idx="502">
                        <c:v>0.82</c:v>
                      </c:pt>
                      <c:pt idx="503">
                        <c:v>1.27</c:v>
                      </c:pt>
                      <c:pt idx="504">
                        <c:v>1.1200000000000001</c:v>
                      </c:pt>
                      <c:pt idx="505">
                        <c:v>1.23</c:v>
                      </c:pt>
                      <c:pt idx="506">
                        <c:v>0.86</c:v>
                      </c:pt>
                      <c:pt idx="507">
                        <c:v>1.28</c:v>
                      </c:pt>
                      <c:pt idx="508">
                        <c:v>1.33</c:v>
                      </c:pt>
                      <c:pt idx="509">
                        <c:v>1.43</c:v>
                      </c:pt>
                      <c:pt idx="510">
                        <c:v>1.07</c:v>
                      </c:pt>
                      <c:pt idx="511">
                        <c:v>1.69</c:v>
                      </c:pt>
                      <c:pt idx="512">
                        <c:v>1.24</c:v>
                      </c:pt>
                      <c:pt idx="513">
                        <c:v>1.83</c:v>
                      </c:pt>
                      <c:pt idx="514">
                        <c:v>1.64</c:v>
                      </c:pt>
                      <c:pt idx="515">
                        <c:v>2.14</c:v>
                      </c:pt>
                      <c:pt idx="516">
                        <c:v>1.42</c:v>
                      </c:pt>
                      <c:pt idx="517">
                        <c:v>1.48</c:v>
                      </c:pt>
                      <c:pt idx="518">
                        <c:v>1.03</c:v>
                      </c:pt>
                      <c:pt idx="519">
                        <c:v>1.26</c:v>
                      </c:pt>
                      <c:pt idx="520">
                        <c:v>0.93</c:v>
                      </c:pt>
                      <c:pt idx="521">
                        <c:v>1.52</c:v>
                      </c:pt>
                      <c:pt idx="522">
                        <c:v>1.2</c:v>
                      </c:pt>
                      <c:pt idx="523">
                        <c:v>1.76</c:v>
                      </c:pt>
                      <c:pt idx="524">
                        <c:v>1.2</c:v>
                      </c:pt>
                      <c:pt idx="525">
                        <c:v>1.65</c:v>
                      </c:pt>
                      <c:pt idx="526">
                        <c:v>1.1299999999999999</c:v>
                      </c:pt>
                      <c:pt idx="527">
                        <c:v>1.56</c:v>
                      </c:pt>
                      <c:pt idx="528">
                        <c:v>1.01</c:v>
                      </c:pt>
                      <c:pt idx="529">
                        <c:v>1.63</c:v>
                      </c:pt>
                      <c:pt idx="530">
                        <c:v>1.21</c:v>
                      </c:pt>
                      <c:pt idx="531">
                        <c:v>1.61</c:v>
                      </c:pt>
                      <c:pt idx="532">
                        <c:v>1.1000000000000001</c:v>
                      </c:pt>
                      <c:pt idx="533">
                        <c:v>1.74</c:v>
                      </c:pt>
                      <c:pt idx="534">
                        <c:v>1.23</c:v>
                      </c:pt>
                      <c:pt idx="535">
                        <c:v>1.65</c:v>
                      </c:pt>
                      <c:pt idx="536">
                        <c:v>1.06</c:v>
                      </c:pt>
                      <c:pt idx="537">
                        <c:v>1.57</c:v>
                      </c:pt>
                      <c:pt idx="538">
                        <c:v>1.33</c:v>
                      </c:pt>
                      <c:pt idx="539">
                        <c:v>1.35</c:v>
                      </c:pt>
                      <c:pt idx="540">
                        <c:v>0.95</c:v>
                      </c:pt>
                      <c:pt idx="541">
                        <c:v>1.41</c:v>
                      </c:pt>
                      <c:pt idx="542">
                        <c:v>1.43</c:v>
                      </c:pt>
                      <c:pt idx="543">
                        <c:v>1.88</c:v>
                      </c:pt>
                      <c:pt idx="544">
                        <c:v>1.53</c:v>
                      </c:pt>
                      <c:pt idx="545">
                        <c:v>1.6</c:v>
                      </c:pt>
                      <c:pt idx="546">
                        <c:v>1.1299999999999999</c:v>
                      </c:pt>
                      <c:pt idx="547">
                        <c:v>1.42</c:v>
                      </c:pt>
                      <c:pt idx="548">
                        <c:v>1</c:v>
                      </c:pt>
                      <c:pt idx="549">
                        <c:v>1.32</c:v>
                      </c:pt>
                      <c:pt idx="550">
                        <c:v>0.95</c:v>
                      </c:pt>
                      <c:pt idx="551">
                        <c:v>1.38</c:v>
                      </c:pt>
                      <c:pt idx="552">
                        <c:v>0.92</c:v>
                      </c:pt>
                      <c:pt idx="553">
                        <c:v>1.26</c:v>
                      </c:pt>
                      <c:pt idx="554">
                        <c:v>0.86</c:v>
                      </c:pt>
                      <c:pt idx="555">
                        <c:v>1.3</c:v>
                      </c:pt>
                      <c:pt idx="556">
                        <c:v>0.85</c:v>
                      </c:pt>
                      <c:pt idx="557">
                        <c:v>1.2</c:v>
                      </c:pt>
                      <c:pt idx="558">
                        <c:v>0.83</c:v>
                      </c:pt>
                      <c:pt idx="559">
                        <c:v>1.28</c:v>
                      </c:pt>
                      <c:pt idx="560">
                        <c:v>0.79</c:v>
                      </c:pt>
                      <c:pt idx="561">
                        <c:v>1.1599999999999999</c:v>
                      </c:pt>
                      <c:pt idx="562">
                        <c:v>0.8</c:v>
                      </c:pt>
                      <c:pt idx="563">
                        <c:v>1.1399999999999999</c:v>
                      </c:pt>
                      <c:pt idx="564">
                        <c:v>0.75</c:v>
                      </c:pt>
                      <c:pt idx="565">
                        <c:v>1.1399999999999999</c:v>
                      </c:pt>
                      <c:pt idx="566">
                        <c:v>0.82</c:v>
                      </c:pt>
                      <c:pt idx="567">
                        <c:v>1.1299999999999999</c:v>
                      </c:pt>
                      <c:pt idx="568">
                        <c:v>0.74</c:v>
                      </c:pt>
                      <c:pt idx="569">
                        <c:v>1.1000000000000001</c:v>
                      </c:pt>
                      <c:pt idx="570">
                        <c:v>0.71</c:v>
                      </c:pt>
                      <c:pt idx="571">
                        <c:v>1.08</c:v>
                      </c:pt>
                      <c:pt idx="572">
                        <c:v>0.7</c:v>
                      </c:pt>
                      <c:pt idx="573">
                        <c:v>1.1299999999999999</c:v>
                      </c:pt>
                      <c:pt idx="574">
                        <c:v>0.78</c:v>
                      </c:pt>
                      <c:pt idx="575">
                        <c:v>0.95</c:v>
                      </c:pt>
                      <c:pt idx="576">
                        <c:v>0.66</c:v>
                      </c:pt>
                      <c:pt idx="577">
                        <c:v>0.92</c:v>
                      </c:pt>
                      <c:pt idx="578">
                        <c:v>0.74</c:v>
                      </c:pt>
                      <c:pt idx="579">
                        <c:v>1.54</c:v>
                      </c:pt>
                      <c:pt idx="580">
                        <c:v>1.33</c:v>
                      </c:pt>
                      <c:pt idx="581">
                        <c:v>1.56</c:v>
                      </c:pt>
                      <c:pt idx="582">
                        <c:v>1.36</c:v>
                      </c:pt>
                      <c:pt idx="583">
                        <c:v>1.28</c:v>
                      </c:pt>
                      <c:pt idx="584">
                        <c:v>1.08</c:v>
                      </c:pt>
                      <c:pt idx="585">
                        <c:v>1.56</c:v>
                      </c:pt>
                      <c:pt idx="586">
                        <c:v>1.1000000000000001</c:v>
                      </c:pt>
                      <c:pt idx="587">
                        <c:v>1.7</c:v>
                      </c:pt>
                      <c:pt idx="588">
                        <c:v>0.75</c:v>
                      </c:pt>
                      <c:pt idx="589">
                        <c:v>0.6</c:v>
                      </c:pt>
                      <c:pt idx="590">
                        <c:v>1.82</c:v>
                      </c:pt>
                      <c:pt idx="591">
                        <c:v>0.8</c:v>
                      </c:pt>
                      <c:pt idx="592">
                        <c:v>0.95</c:v>
                      </c:pt>
                      <c:pt idx="593">
                        <c:v>1.6</c:v>
                      </c:pt>
                      <c:pt idx="594">
                        <c:v>1.75</c:v>
                      </c:pt>
                      <c:pt idx="595">
                        <c:v>1.3</c:v>
                      </c:pt>
                      <c:pt idx="596">
                        <c:v>1.45</c:v>
                      </c:pt>
                      <c:pt idx="597">
                        <c:v>1.8</c:v>
                      </c:pt>
                      <c:pt idx="598">
                        <c:v>0.95</c:v>
                      </c:pt>
                      <c:pt idx="599">
                        <c:v>1.36</c:v>
                      </c:pt>
                      <c:pt idx="600">
                        <c:v>0.95</c:v>
                      </c:pt>
                      <c:pt idx="601">
                        <c:v>1.7</c:v>
                      </c:pt>
                      <c:pt idx="602">
                        <c:v>1.7</c:v>
                      </c:pt>
                      <c:pt idx="603">
                        <c:v>1.61</c:v>
                      </c:pt>
                      <c:pt idx="604">
                        <c:v>1.3</c:v>
                      </c:pt>
                      <c:pt idx="605">
                        <c:v>1.85</c:v>
                      </c:pt>
                      <c:pt idx="606">
                        <c:v>1.43</c:v>
                      </c:pt>
                      <c:pt idx="607">
                        <c:v>1.46</c:v>
                      </c:pt>
                      <c:pt idx="608">
                        <c:v>1.56</c:v>
                      </c:pt>
                      <c:pt idx="609">
                        <c:v>1.5</c:v>
                      </c:pt>
                      <c:pt idx="610">
                        <c:v>1.33</c:v>
                      </c:pt>
                      <c:pt idx="611">
                        <c:v>2.08</c:v>
                      </c:pt>
                      <c:pt idx="612">
                        <c:v>1.46</c:v>
                      </c:pt>
                      <c:pt idx="613">
                        <c:v>1.7</c:v>
                      </c:pt>
                      <c:pt idx="614">
                        <c:v>1.27</c:v>
                      </c:pt>
                      <c:pt idx="615">
                        <c:v>1.2</c:v>
                      </c:pt>
                      <c:pt idx="616">
                        <c:v>1.1000000000000001</c:v>
                      </c:pt>
                      <c:pt idx="617">
                        <c:v>1.1100000000000001</c:v>
                      </c:pt>
                      <c:pt idx="618">
                        <c:v>1.2</c:v>
                      </c:pt>
                      <c:pt idx="619">
                        <c:v>1.06</c:v>
                      </c:pt>
                      <c:pt idx="620">
                        <c:v>0.96</c:v>
                      </c:pt>
                      <c:pt idx="621">
                        <c:v>1.28</c:v>
                      </c:pt>
                      <c:pt idx="622">
                        <c:v>1.05</c:v>
                      </c:pt>
                      <c:pt idx="623">
                        <c:v>1.03</c:v>
                      </c:pt>
                      <c:pt idx="624">
                        <c:v>0.94</c:v>
                      </c:pt>
                      <c:pt idx="625">
                        <c:v>1.1499999999999999</c:v>
                      </c:pt>
                      <c:pt idx="626">
                        <c:v>1.0900000000000001</c:v>
                      </c:pt>
                      <c:pt idx="627">
                        <c:v>1.26</c:v>
                      </c:pt>
                      <c:pt idx="628">
                        <c:v>1.06</c:v>
                      </c:pt>
                      <c:pt idx="629">
                        <c:v>1</c:v>
                      </c:pt>
                      <c:pt idx="630">
                        <c:v>0.96</c:v>
                      </c:pt>
                      <c:pt idx="631">
                        <c:v>1.02</c:v>
                      </c:pt>
                      <c:pt idx="632">
                        <c:v>1.41</c:v>
                      </c:pt>
                      <c:pt idx="633">
                        <c:v>2.06</c:v>
                      </c:pt>
                      <c:pt idx="634">
                        <c:v>2.29</c:v>
                      </c:pt>
                      <c:pt idx="635">
                        <c:v>2.5</c:v>
                      </c:pt>
                      <c:pt idx="636">
                        <c:v>2.36</c:v>
                      </c:pt>
                      <c:pt idx="637">
                        <c:v>2.37</c:v>
                      </c:pt>
                      <c:pt idx="638">
                        <c:v>2.08</c:v>
                      </c:pt>
                      <c:pt idx="639">
                        <c:v>1.86</c:v>
                      </c:pt>
                      <c:pt idx="640">
                        <c:v>1.66</c:v>
                      </c:pt>
                      <c:pt idx="641">
                        <c:v>1.56</c:v>
                      </c:pt>
                      <c:pt idx="642">
                        <c:v>1.48</c:v>
                      </c:pt>
                      <c:pt idx="643">
                        <c:v>1.54</c:v>
                      </c:pt>
                      <c:pt idx="644">
                        <c:v>1.92</c:v>
                      </c:pt>
                      <c:pt idx="645">
                        <c:v>1.9</c:v>
                      </c:pt>
                      <c:pt idx="646">
                        <c:v>1.74</c:v>
                      </c:pt>
                      <c:pt idx="647">
                        <c:v>2.04</c:v>
                      </c:pt>
                      <c:pt idx="648">
                        <c:v>2.1</c:v>
                      </c:pt>
                      <c:pt idx="649">
                        <c:v>2.44</c:v>
                      </c:pt>
                      <c:pt idx="650">
                        <c:v>3.1</c:v>
                      </c:pt>
                      <c:pt idx="651">
                        <c:v>2.96</c:v>
                      </c:pt>
                      <c:pt idx="652">
                        <c:v>2.4900000000000002</c:v>
                      </c:pt>
                      <c:pt idx="653">
                        <c:v>2.1800000000000002</c:v>
                      </c:pt>
                      <c:pt idx="654">
                        <c:v>1.94</c:v>
                      </c:pt>
                      <c:pt idx="655">
                        <c:v>2.2599999999999998</c:v>
                      </c:pt>
                      <c:pt idx="656">
                        <c:v>1.83</c:v>
                      </c:pt>
                      <c:pt idx="657">
                        <c:v>1.94</c:v>
                      </c:pt>
                      <c:pt idx="658">
                        <c:v>2.12</c:v>
                      </c:pt>
                      <c:pt idx="659">
                        <c:v>3.12</c:v>
                      </c:pt>
                      <c:pt idx="660">
                        <c:v>2.64</c:v>
                      </c:pt>
                      <c:pt idx="661">
                        <c:v>2.82</c:v>
                      </c:pt>
                      <c:pt idx="662">
                        <c:v>2.4500000000000002</c:v>
                      </c:pt>
                      <c:pt idx="663">
                        <c:v>3.23</c:v>
                      </c:pt>
                      <c:pt idx="664">
                        <c:v>3.46</c:v>
                      </c:pt>
                      <c:pt idx="665">
                        <c:v>3.66</c:v>
                      </c:pt>
                      <c:pt idx="666">
                        <c:v>3.51</c:v>
                      </c:pt>
                      <c:pt idx="667">
                        <c:v>3.52</c:v>
                      </c:pt>
                      <c:pt idx="668">
                        <c:v>3.15</c:v>
                      </c:pt>
                      <c:pt idx="669">
                        <c:v>3.32</c:v>
                      </c:pt>
                      <c:pt idx="670">
                        <c:v>3.72</c:v>
                      </c:pt>
                      <c:pt idx="671">
                        <c:v>4.74</c:v>
                      </c:pt>
                      <c:pt idx="672">
                        <c:v>4.07</c:v>
                      </c:pt>
                      <c:pt idx="673">
                        <c:v>3.5</c:v>
                      </c:pt>
                      <c:pt idx="674">
                        <c:v>3.08</c:v>
                      </c:pt>
                      <c:pt idx="675">
                        <c:v>2.9</c:v>
                      </c:pt>
                      <c:pt idx="676">
                        <c:v>2.77</c:v>
                      </c:pt>
                      <c:pt idx="677">
                        <c:v>2.99</c:v>
                      </c:pt>
                      <c:pt idx="678">
                        <c:v>2.95</c:v>
                      </c:pt>
                      <c:pt idx="679">
                        <c:v>3.06</c:v>
                      </c:pt>
                      <c:pt idx="680">
                        <c:v>2.57</c:v>
                      </c:pt>
                      <c:pt idx="681">
                        <c:v>2.62</c:v>
                      </c:pt>
                      <c:pt idx="682">
                        <c:v>2.23</c:v>
                      </c:pt>
                      <c:pt idx="683">
                        <c:v>2.16</c:v>
                      </c:pt>
                      <c:pt idx="684">
                        <c:v>2.52</c:v>
                      </c:pt>
                      <c:pt idx="685">
                        <c:v>2.88</c:v>
                      </c:pt>
                      <c:pt idx="686">
                        <c:v>3.12</c:v>
                      </c:pt>
                      <c:pt idx="687">
                        <c:v>2.87</c:v>
                      </c:pt>
                      <c:pt idx="688">
                        <c:v>2.52</c:v>
                      </c:pt>
                      <c:pt idx="689">
                        <c:v>2.48</c:v>
                      </c:pt>
                      <c:pt idx="690">
                        <c:v>2.16</c:v>
                      </c:pt>
                      <c:pt idx="691">
                        <c:v>2.5</c:v>
                      </c:pt>
                      <c:pt idx="692">
                        <c:v>2.34</c:v>
                      </c:pt>
                      <c:pt idx="693">
                        <c:v>3.36</c:v>
                      </c:pt>
                      <c:pt idx="694">
                        <c:v>3.75</c:v>
                      </c:pt>
                      <c:pt idx="695">
                        <c:v>3.98</c:v>
                      </c:pt>
                      <c:pt idx="696">
                        <c:v>3.22</c:v>
                      </c:pt>
                      <c:pt idx="697">
                        <c:v>2.94</c:v>
                      </c:pt>
                      <c:pt idx="698">
                        <c:v>2.5299999999999998</c:v>
                      </c:pt>
                      <c:pt idx="699">
                        <c:v>2.4900000000000002</c:v>
                      </c:pt>
                      <c:pt idx="700">
                        <c:v>2.23</c:v>
                      </c:pt>
                      <c:pt idx="701">
                        <c:v>2.5099999999999998</c:v>
                      </c:pt>
                      <c:pt idx="702">
                        <c:v>2.15</c:v>
                      </c:pt>
                      <c:pt idx="703">
                        <c:v>2.72</c:v>
                      </c:pt>
                      <c:pt idx="704">
                        <c:v>2.72</c:v>
                      </c:pt>
                      <c:pt idx="705">
                        <c:v>3.23</c:v>
                      </c:pt>
                      <c:pt idx="706">
                        <c:v>2.82</c:v>
                      </c:pt>
                      <c:pt idx="707">
                        <c:v>2.71</c:v>
                      </c:pt>
                      <c:pt idx="708">
                        <c:v>2.37</c:v>
                      </c:pt>
                      <c:pt idx="709">
                        <c:v>2.5</c:v>
                      </c:pt>
                      <c:pt idx="710">
                        <c:v>2.4300000000000002</c:v>
                      </c:pt>
                      <c:pt idx="711">
                        <c:v>3.08</c:v>
                      </c:pt>
                      <c:pt idx="712">
                        <c:v>2.96</c:v>
                      </c:pt>
                      <c:pt idx="713">
                        <c:v>2.88</c:v>
                      </c:pt>
                      <c:pt idx="714">
                        <c:v>2.38</c:v>
                      </c:pt>
                      <c:pt idx="715">
                        <c:v>2.84</c:v>
                      </c:pt>
                      <c:pt idx="716">
                        <c:v>2.85</c:v>
                      </c:pt>
                      <c:pt idx="717">
                        <c:v>2.94</c:v>
                      </c:pt>
                      <c:pt idx="718">
                        <c:v>2.37</c:v>
                      </c:pt>
                      <c:pt idx="719">
                        <c:v>2.58</c:v>
                      </c:pt>
                      <c:pt idx="720">
                        <c:v>2.4</c:v>
                      </c:pt>
                      <c:pt idx="721">
                        <c:v>3</c:v>
                      </c:pt>
                      <c:pt idx="722">
                        <c:v>2.66</c:v>
                      </c:pt>
                      <c:pt idx="723">
                        <c:v>2.7</c:v>
                      </c:pt>
                      <c:pt idx="724">
                        <c:v>2.35</c:v>
                      </c:pt>
                      <c:pt idx="725">
                        <c:v>2.52</c:v>
                      </c:pt>
                      <c:pt idx="726">
                        <c:v>2.77</c:v>
                      </c:pt>
                      <c:pt idx="727">
                        <c:v>2.92</c:v>
                      </c:pt>
                      <c:pt idx="728">
                        <c:v>2.83</c:v>
                      </c:pt>
                      <c:pt idx="729">
                        <c:v>2.84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1C1E-4AE8-AE17-4D1680D3438A}"/>
                  </c:ext>
                </c:extLst>
              </c15:ser>
            </c15:filteredLineSeries>
            <c15:filteredLineSeries>
              <c15:ser>
                <c:idx val="9"/>
                <c:order val="2"/>
                <c:tx>
                  <c:v>2002</c:v>
                </c:tx>
                <c:spPr>
                  <a:ln w="12700">
                    <a:solidFill>
                      <a:srgbClr val="7030A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DATOS!$Y$3:$Y$732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2.67</c:v>
                      </c:pt>
                      <c:pt idx="1">
                        <c:v>2.73</c:v>
                      </c:pt>
                      <c:pt idx="2">
                        <c:v>2.63</c:v>
                      </c:pt>
                      <c:pt idx="3">
                        <c:v>2.75</c:v>
                      </c:pt>
                      <c:pt idx="4">
                        <c:v>2.61</c:v>
                      </c:pt>
                      <c:pt idx="5">
                        <c:v>2.7</c:v>
                      </c:pt>
                      <c:pt idx="6">
                        <c:v>2.56</c:v>
                      </c:pt>
                      <c:pt idx="7">
                        <c:v>2.68</c:v>
                      </c:pt>
                      <c:pt idx="8">
                        <c:v>2.56</c:v>
                      </c:pt>
                      <c:pt idx="9">
                        <c:v>2.63</c:v>
                      </c:pt>
                      <c:pt idx="10">
                        <c:v>2.4500000000000002</c:v>
                      </c:pt>
                      <c:pt idx="11">
                        <c:v>2.56</c:v>
                      </c:pt>
                      <c:pt idx="12">
                        <c:v>2.37</c:v>
                      </c:pt>
                      <c:pt idx="13">
                        <c:v>2.7</c:v>
                      </c:pt>
                      <c:pt idx="14">
                        <c:v>2.87</c:v>
                      </c:pt>
                      <c:pt idx="15">
                        <c:v>3.12</c:v>
                      </c:pt>
                      <c:pt idx="16">
                        <c:v>2.82</c:v>
                      </c:pt>
                      <c:pt idx="17">
                        <c:v>2.75</c:v>
                      </c:pt>
                      <c:pt idx="18">
                        <c:v>2.86</c:v>
                      </c:pt>
                      <c:pt idx="19">
                        <c:v>3.07</c:v>
                      </c:pt>
                      <c:pt idx="20">
                        <c:v>2.62</c:v>
                      </c:pt>
                      <c:pt idx="21">
                        <c:v>2.85</c:v>
                      </c:pt>
                      <c:pt idx="22">
                        <c:v>2.4500000000000002</c:v>
                      </c:pt>
                      <c:pt idx="23">
                        <c:v>2.77</c:v>
                      </c:pt>
                      <c:pt idx="24">
                        <c:v>2.4300000000000002</c:v>
                      </c:pt>
                      <c:pt idx="25">
                        <c:v>2.95</c:v>
                      </c:pt>
                      <c:pt idx="26">
                        <c:v>3</c:v>
                      </c:pt>
                      <c:pt idx="27">
                        <c:v>3.34</c:v>
                      </c:pt>
                      <c:pt idx="28">
                        <c:v>2.83</c:v>
                      </c:pt>
                      <c:pt idx="29">
                        <c:v>2.96</c:v>
                      </c:pt>
                      <c:pt idx="30">
                        <c:v>2.6</c:v>
                      </c:pt>
                      <c:pt idx="31">
                        <c:v>2.82</c:v>
                      </c:pt>
                      <c:pt idx="32">
                        <c:v>2.46</c:v>
                      </c:pt>
                      <c:pt idx="33">
                        <c:v>2.79</c:v>
                      </c:pt>
                      <c:pt idx="34">
                        <c:v>2.4</c:v>
                      </c:pt>
                      <c:pt idx="35">
                        <c:v>2.7</c:v>
                      </c:pt>
                      <c:pt idx="36">
                        <c:v>2.35</c:v>
                      </c:pt>
                      <c:pt idx="37">
                        <c:v>2.66</c:v>
                      </c:pt>
                      <c:pt idx="38">
                        <c:v>2.2400000000000002</c:v>
                      </c:pt>
                      <c:pt idx="39">
                        <c:v>2.64</c:v>
                      </c:pt>
                      <c:pt idx="40">
                        <c:v>2.2000000000000002</c:v>
                      </c:pt>
                      <c:pt idx="41">
                        <c:v>2.84</c:v>
                      </c:pt>
                      <c:pt idx="42">
                        <c:v>2.31</c:v>
                      </c:pt>
                      <c:pt idx="43">
                        <c:v>2.8</c:v>
                      </c:pt>
                      <c:pt idx="44">
                        <c:v>2.23</c:v>
                      </c:pt>
                      <c:pt idx="45">
                        <c:v>2.66</c:v>
                      </c:pt>
                      <c:pt idx="46">
                        <c:v>2.12</c:v>
                      </c:pt>
                      <c:pt idx="47">
                        <c:v>2.59</c:v>
                      </c:pt>
                      <c:pt idx="48">
                        <c:v>2.15</c:v>
                      </c:pt>
                      <c:pt idx="49">
                        <c:v>2.6</c:v>
                      </c:pt>
                      <c:pt idx="50">
                        <c:v>2.5</c:v>
                      </c:pt>
                      <c:pt idx="51">
                        <c:v>2.68</c:v>
                      </c:pt>
                      <c:pt idx="52">
                        <c:v>2.6</c:v>
                      </c:pt>
                      <c:pt idx="53">
                        <c:v>2.85</c:v>
                      </c:pt>
                      <c:pt idx="54">
                        <c:v>2.16</c:v>
                      </c:pt>
                      <c:pt idx="55">
                        <c:v>2.52</c:v>
                      </c:pt>
                      <c:pt idx="56">
                        <c:v>2.04</c:v>
                      </c:pt>
                      <c:pt idx="57">
                        <c:v>2.46</c:v>
                      </c:pt>
                      <c:pt idx="58">
                        <c:v>1.95</c:v>
                      </c:pt>
                      <c:pt idx="59">
                        <c:v>2.4500000000000002</c:v>
                      </c:pt>
                      <c:pt idx="60">
                        <c:v>1.88</c:v>
                      </c:pt>
                      <c:pt idx="61">
                        <c:v>2.42</c:v>
                      </c:pt>
                      <c:pt idx="62">
                        <c:v>1.82</c:v>
                      </c:pt>
                      <c:pt idx="63">
                        <c:v>2.46</c:v>
                      </c:pt>
                      <c:pt idx="64">
                        <c:v>1.76</c:v>
                      </c:pt>
                      <c:pt idx="65">
                        <c:v>2.2599999999999998</c:v>
                      </c:pt>
                      <c:pt idx="66">
                        <c:v>1.73</c:v>
                      </c:pt>
                      <c:pt idx="67">
                        <c:v>2.12</c:v>
                      </c:pt>
                      <c:pt idx="68">
                        <c:v>1.87</c:v>
                      </c:pt>
                      <c:pt idx="69">
                        <c:v>2.2200000000000002</c:v>
                      </c:pt>
                      <c:pt idx="70">
                        <c:v>1.8</c:v>
                      </c:pt>
                      <c:pt idx="71">
                        <c:v>2.5</c:v>
                      </c:pt>
                      <c:pt idx="72">
                        <c:v>1.54</c:v>
                      </c:pt>
                      <c:pt idx="73">
                        <c:v>2.4700000000000002</c:v>
                      </c:pt>
                      <c:pt idx="74">
                        <c:v>1.75</c:v>
                      </c:pt>
                      <c:pt idx="75">
                        <c:v>2.34</c:v>
                      </c:pt>
                      <c:pt idx="76">
                        <c:v>1.74</c:v>
                      </c:pt>
                      <c:pt idx="77">
                        <c:v>2.2599999999999998</c:v>
                      </c:pt>
                      <c:pt idx="78">
                        <c:v>1.58</c:v>
                      </c:pt>
                      <c:pt idx="79">
                        <c:v>2.17</c:v>
                      </c:pt>
                      <c:pt idx="80">
                        <c:v>1.4</c:v>
                      </c:pt>
                      <c:pt idx="81">
                        <c:v>2.02</c:v>
                      </c:pt>
                      <c:pt idx="82">
                        <c:v>1.22</c:v>
                      </c:pt>
                      <c:pt idx="83">
                        <c:v>1.9</c:v>
                      </c:pt>
                      <c:pt idx="84">
                        <c:v>1.4</c:v>
                      </c:pt>
                      <c:pt idx="85">
                        <c:v>2.06</c:v>
                      </c:pt>
                      <c:pt idx="86">
                        <c:v>1.38</c:v>
                      </c:pt>
                      <c:pt idx="87">
                        <c:v>2.02</c:v>
                      </c:pt>
                      <c:pt idx="88">
                        <c:v>1.62</c:v>
                      </c:pt>
                      <c:pt idx="89">
                        <c:v>2.17</c:v>
                      </c:pt>
                      <c:pt idx="90">
                        <c:v>1.36</c:v>
                      </c:pt>
                      <c:pt idx="91">
                        <c:v>1.98</c:v>
                      </c:pt>
                      <c:pt idx="92">
                        <c:v>1.3</c:v>
                      </c:pt>
                      <c:pt idx="93">
                        <c:v>1.98</c:v>
                      </c:pt>
                      <c:pt idx="94">
                        <c:v>1.3</c:v>
                      </c:pt>
                      <c:pt idx="95">
                        <c:v>1.97</c:v>
                      </c:pt>
                      <c:pt idx="96">
                        <c:v>1.28</c:v>
                      </c:pt>
                      <c:pt idx="97">
                        <c:v>1.96</c:v>
                      </c:pt>
                      <c:pt idx="98">
                        <c:v>1.24</c:v>
                      </c:pt>
                      <c:pt idx="99">
                        <c:v>1.93</c:v>
                      </c:pt>
                      <c:pt idx="100">
                        <c:v>1.22</c:v>
                      </c:pt>
                      <c:pt idx="101">
                        <c:v>1.96</c:v>
                      </c:pt>
                      <c:pt idx="102">
                        <c:v>1.36</c:v>
                      </c:pt>
                      <c:pt idx="103">
                        <c:v>2.0699999999999998</c:v>
                      </c:pt>
                      <c:pt idx="104">
                        <c:v>1.26</c:v>
                      </c:pt>
                      <c:pt idx="105">
                        <c:v>1.94</c:v>
                      </c:pt>
                      <c:pt idx="106">
                        <c:v>1.2</c:v>
                      </c:pt>
                      <c:pt idx="107">
                        <c:v>1.78</c:v>
                      </c:pt>
                      <c:pt idx="108">
                        <c:v>1.1299999999999999</c:v>
                      </c:pt>
                      <c:pt idx="109">
                        <c:v>1.04</c:v>
                      </c:pt>
                      <c:pt idx="110">
                        <c:v>1.02</c:v>
                      </c:pt>
                      <c:pt idx="111">
                        <c:v>0.9</c:v>
                      </c:pt>
                      <c:pt idx="112">
                        <c:v>0.55000000000000004</c:v>
                      </c:pt>
                      <c:pt idx="113">
                        <c:v>0.8</c:v>
                      </c:pt>
                      <c:pt idx="114">
                        <c:v>0.88</c:v>
                      </c:pt>
                      <c:pt idx="115">
                        <c:v>1.03</c:v>
                      </c:pt>
                      <c:pt idx="116">
                        <c:v>1.3</c:v>
                      </c:pt>
                      <c:pt idx="117">
                        <c:v>1.62</c:v>
                      </c:pt>
                      <c:pt idx="118">
                        <c:v>1.78</c:v>
                      </c:pt>
                      <c:pt idx="119">
                        <c:v>2.16</c:v>
                      </c:pt>
                      <c:pt idx="120">
                        <c:v>2.64</c:v>
                      </c:pt>
                      <c:pt idx="121">
                        <c:v>2.46</c:v>
                      </c:pt>
                      <c:pt idx="122">
                        <c:v>2</c:v>
                      </c:pt>
                      <c:pt idx="123">
                        <c:v>1.96</c:v>
                      </c:pt>
                      <c:pt idx="124">
                        <c:v>1.3</c:v>
                      </c:pt>
                      <c:pt idx="125">
                        <c:v>1.84</c:v>
                      </c:pt>
                      <c:pt idx="126">
                        <c:v>1.72</c:v>
                      </c:pt>
                      <c:pt idx="127">
                        <c:v>2.13</c:v>
                      </c:pt>
                      <c:pt idx="128">
                        <c:v>1.48</c:v>
                      </c:pt>
                      <c:pt idx="129">
                        <c:v>1.94</c:v>
                      </c:pt>
                      <c:pt idx="130">
                        <c:v>1.36</c:v>
                      </c:pt>
                      <c:pt idx="131">
                        <c:v>1.92</c:v>
                      </c:pt>
                      <c:pt idx="132">
                        <c:v>1.5</c:v>
                      </c:pt>
                      <c:pt idx="133">
                        <c:v>1.95</c:v>
                      </c:pt>
                      <c:pt idx="134">
                        <c:v>1.3</c:v>
                      </c:pt>
                      <c:pt idx="135">
                        <c:v>1.82</c:v>
                      </c:pt>
                      <c:pt idx="136">
                        <c:v>1.18</c:v>
                      </c:pt>
                      <c:pt idx="137">
                        <c:v>1.79</c:v>
                      </c:pt>
                      <c:pt idx="138">
                        <c:v>1.7</c:v>
                      </c:pt>
                      <c:pt idx="139">
                        <c:v>1.92</c:v>
                      </c:pt>
                      <c:pt idx="140">
                        <c:v>1.23</c:v>
                      </c:pt>
                      <c:pt idx="141">
                        <c:v>2.0299999999999998</c:v>
                      </c:pt>
                      <c:pt idx="142">
                        <c:v>1.75</c:v>
                      </c:pt>
                      <c:pt idx="143">
                        <c:v>2</c:v>
                      </c:pt>
                      <c:pt idx="144">
                        <c:v>1.8</c:v>
                      </c:pt>
                      <c:pt idx="145">
                        <c:v>1.75</c:v>
                      </c:pt>
                      <c:pt idx="146">
                        <c:v>1.7</c:v>
                      </c:pt>
                      <c:pt idx="147">
                        <c:v>1.96</c:v>
                      </c:pt>
                      <c:pt idx="148">
                        <c:v>2</c:v>
                      </c:pt>
                      <c:pt idx="149">
                        <c:v>2.5</c:v>
                      </c:pt>
                      <c:pt idx="150">
                        <c:v>1.23</c:v>
                      </c:pt>
                      <c:pt idx="151">
                        <c:v>1.8</c:v>
                      </c:pt>
                      <c:pt idx="152">
                        <c:v>2.04</c:v>
                      </c:pt>
                      <c:pt idx="153">
                        <c:v>2.3199999999999998</c:v>
                      </c:pt>
                      <c:pt idx="154">
                        <c:v>1.7</c:v>
                      </c:pt>
                      <c:pt idx="155">
                        <c:v>2.65</c:v>
                      </c:pt>
                      <c:pt idx="156">
                        <c:v>2.36</c:v>
                      </c:pt>
                      <c:pt idx="157">
                        <c:v>2.96</c:v>
                      </c:pt>
                      <c:pt idx="158">
                        <c:v>2.14</c:v>
                      </c:pt>
                      <c:pt idx="159">
                        <c:v>3.26</c:v>
                      </c:pt>
                      <c:pt idx="160">
                        <c:v>3.32</c:v>
                      </c:pt>
                      <c:pt idx="161">
                        <c:v>3.22</c:v>
                      </c:pt>
                      <c:pt idx="162">
                        <c:v>2.38</c:v>
                      </c:pt>
                      <c:pt idx="163">
                        <c:v>3.07</c:v>
                      </c:pt>
                      <c:pt idx="164">
                        <c:v>2.68</c:v>
                      </c:pt>
                      <c:pt idx="165">
                        <c:v>2.97</c:v>
                      </c:pt>
                      <c:pt idx="166">
                        <c:v>2.4700000000000002</c:v>
                      </c:pt>
                      <c:pt idx="167">
                        <c:v>2.96</c:v>
                      </c:pt>
                      <c:pt idx="168">
                        <c:v>2.34</c:v>
                      </c:pt>
                      <c:pt idx="169">
                        <c:v>2.57</c:v>
                      </c:pt>
                      <c:pt idx="170">
                        <c:v>2.14</c:v>
                      </c:pt>
                      <c:pt idx="171">
                        <c:v>2.72</c:v>
                      </c:pt>
                      <c:pt idx="172">
                        <c:v>2.7</c:v>
                      </c:pt>
                      <c:pt idx="173">
                        <c:v>3.3</c:v>
                      </c:pt>
                      <c:pt idx="174">
                        <c:v>3.16</c:v>
                      </c:pt>
                      <c:pt idx="175">
                        <c:v>3.53</c:v>
                      </c:pt>
                      <c:pt idx="176">
                        <c:v>2.76</c:v>
                      </c:pt>
                      <c:pt idx="177">
                        <c:v>2.94</c:v>
                      </c:pt>
                      <c:pt idx="178">
                        <c:v>2.27</c:v>
                      </c:pt>
                      <c:pt idx="179">
                        <c:v>2.52</c:v>
                      </c:pt>
                      <c:pt idx="180">
                        <c:v>1.92</c:v>
                      </c:pt>
                      <c:pt idx="181">
                        <c:v>2.34</c:v>
                      </c:pt>
                      <c:pt idx="182">
                        <c:v>2.94</c:v>
                      </c:pt>
                      <c:pt idx="183">
                        <c:v>2.94</c:v>
                      </c:pt>
                      <c:pt idx="184">
                        <c:v>2.52</c:v>
                      </c:pt>
                      <c:pt idx="185">
                        <c:v>2.8</c:v>
                      </c:pt>
                      <c:pt idx="186">
                        <c:v>2.46</c:v>
                      </c:pt>
                      <c:pt idx="187">
                        <c:v>3.42</c:v>
                      </c:pt>
                      <c:pt idx="188">
                        <c:v>3.06</c:v>
                      </c:pt>
                      <c:pt idx="189">
                        <c:v>3.16</c:v>
                      </c:pt>
                      <c:pt idx="190">
                        <c:v>2.58</c:v>
                      </c:pt>
                      <c:pt idx="191">
                        <c:v>2.92</c:v>
                      </c:pt>
                      <c:pt idx="192">
                        <c:v>2.8</c:v>
                      </c:pt>
                      <c:pt idx="193">
                        <c:v>4.4000000000000004</c:v>
                      </c:pt>
                      <c:pt idx="194">
                        <c:v>4.46</c:v>
                      </c:pt>
                      <c:pt idx="195">
                        <c:v>3.94</c:v>
                      </c:pt>
                      <c:pt idx="196">
                        <c:v>3.52</c:v>
                      </c:pt>
                      <c:pt idx="197">
                        <c:v>4.01</c:v>
                      </c:pt>
                      <c:pt idx="198">
                        <c:v>3.24</c:v>
                      </c:pt>
                      <c:pt idx="199">
                        <c:v>3.16</c:v>
                      </c:pt>
                      <c:pt idx="200">
                        <c:v>2.5499999999999998</c:v>
                      </c:pt>
                      <c:pt idx="201">
                        <c:v>2.58</c:v>
                      </c:pt>
                      <c:pt idx="202">
                        <c:v>2.4500000000000002</c:v>
                      </c:pt>
                      <c:pt idx="203">
                        <c:v>2.38</c:v>
                      </c:pt>
                      <c:pt idx="204">
                        <c:v>2.06</c:v>
                      </c:pt>
                      <c:pt idx="205">
                        <c:v>2.38</c:v>
                      </c:pt>
                      <c:pt idx="206">
                        <c:v>1.94</c:v>
                      </c:pt>
                      <c:pt idx="207">
                        <c:v>2.2000000000000002</c:v>
                      </c:pt>
                      <c:pt idx="208">
                        <c:v>1.76</c:v>
                      </c:pt>
                      <c:pt idx="209">
                        <c:v>2.31</c:v>
                      </c:pt>
                      <c:pt idx="210">
                        <c:v>2</c:v>
                      </c:pt>
                      <c:pt idx="211">
                        <c:v>2.2400000000000002</c:v>
                      </c:pt>
                      <c:pt idx="212">
                        <c:v>2.2400000000000002</c:v>
                      </c:pt>
                      <c:pt idx="213">
                        <c:v>2.31</c:v>
                      </c:pt>
                      <c:pt idx="214">
                        <c:v>2.38</c:v>
                      </c:pt>
                      <c:pt idx="215">
                        <c:v>3.34</c:v>
                      </c:pt>
                      <c:pt idx="216">
                        <c:v>3.54</c:v>
                      </c:pt>
                      <c:pt idx="217">
                        <c:v>3.68</c:v>
                      </c:pt>
                      <c:pt idx="218">
                        <c:v>2.9</c:v>
                      </c:pt>
                      <c:pt idx="219">
                        <c:v>3.47</c:v>
                      </c:pt>
                      <c:pt idx="220">
                        <c:v>3.5</c:v>
                      </c:pt>
                      <c:pt idx="221">
                        <c:v>3.6</c:v>
                      </c:pt>
                      <c:pt idx="222">
                        <c:v>2.67</c:v>
                      </c:pt>
                      <c:pt idx="223">
                        <c:v>3</c:v>
                      </c:pt>
                      <c:pt idx="224">
                        <c:v>2.2799999999999998</c:v>
                      </c:pt>
                      <c:pt idx="225">
                        <c:v>2.54</c:v>
                      </c:pt>
                      <c:pt idx="226">
                        <c:v>2.2000000000000002</c:v>
                      </c:pt>
                      <c:pt idx="227">
                        <c:v>2.78</c:v>
                      </c:pt>
                      <c:pt idx="228">
                        <c:v>3.2</c:v>
                      </c:pt>
                      <c:pt idx="229">
                        <c:v>4.08</c:v>
                      </c:pt>
                      <c:pt idx="230">
                        <c:v>4.18</c:v>
                      </c:pt>
                      <c:pt idx="231">
                        <c:v>5.58</c:v>
                      </c:pt>
                      <c:pt idx="232">
                        <c:v>5.48</c:v>
                      </c:pt>
                      <c:pt idx="233">
                        <c:v>5.41</c:v>
                      </c:pt>
                      <c:pt idx="234">
                        <c:v>5.23</c:v>
                      </c:pt>
                      <c:pt idx="235">
                        <c:v>5.0999999999999996</c:v>
                      </c:pt>
                      <c:pt idx="236">
                        <c:v>4.28</c:v>
                      </c:pt>
                      <c:pt idx="237">
                        <c:v>4.6399999999999997</c:v>
                      </c:pt>
                      <c:pt idx="238">
                        <c:v>4.5999999999999996</c:v>
                      </c:pt>
                      <c:pt idx="239">
                        <c:v>4.88</c:v>
                      </c:pt>
                      <c:pt idx="240">
                        <c:v>4.2699999999999996</c:v>
                      </c:pt>
                      <c:pt idx="241">
                        <c:v>4.12</c:v>
                      </c:pt>
                      <c:pt idx="242">
                        <c:v>3.48</c:v>
                      </c:pt>
                      <c:pt idx="243">
                        <c:v>3.52</c:v>
                      </c:pt>
                      <c:pt idx="244">
                        <c:v>2.98</c:v>
                      </c:pt>
                      <c:pt idx="245">
                        <c:v>3.22</c:v>
                      </c:pt>
                      <c:pt idx="246">
                        <c:v>2.94</c:v>
                      </c:pt>
                      <c:pt idx="247">
                        <c:v>3.22</c:v>
                      </c:pt>
                      <c:pt idx="248">
                        <c:v>2.6</c:v>
                      </c:pt>
                      <c:pt idx="249">
                        <c:v>2.68</c:v>
                      </c:pt>
                      <c:pt idx="250">
                        <c:v>2.31</c:v>
                      </c:pt>
                      <c:pt idx="251">
                        <c:v>2.54</c:v>
                      </c:pt>
                      <c:pt idx="252">
                        <c:v>2.54</c:v>
                      </c:pt>
                      <c:pt idx="253">
                        <c:v>2.79</c:v>
                      </c:pt>
                      <c:pt idx="254">
                        <c:v>2.21</c:v>
                      </c:pt>
                      <c:pt idx="255">
                        <c:v>2.72</c:v>
                      </c:pt>
                      <c:pt idx="256">
                        <c:v>2.12</c:v>
                      </c:pt>
                      <c:pt idx="257">
                        <c:v>2.64</c:v>
                      </c:pt>
                      <c:pt idx="258">
                        <c:v>1.94</c:v>
                      </c:pt>
                      <c:pt idx="259">
                        <c:v>2.48</c:v>
                      </c:pt>
                      <c:pt idx="260">
                        <c:v>1.87</c:v>
                      </c:pt>
                      <c:pt idx="261">
                        <c:v>2.44</c:v>
                      </c:pt>
                      <c:pt idx="262">
                        <c:v>1.78</c:v>
                      </c:pt>
                      <c:pt idx="263">
                        <c:v>2.0499999999999998</c:v>
                      </c:pt>
                      <c:pt idx="264">
                        <c:v>1.62</c:v>
                      </c:pt>
                      <c:pt idx="265">
                        <c:v>1.97</c:v>
                      </c:pt>
                      <c:pt idx="266">
                        <c:v>1.52</c:v>
                      </c:pt>
                      <c:pt idx="267">
                        <c:v>1.79</c:v>
                      </c:pt>
                      <c:pt idx="268">
                        <c:v>1.44</c:v>
                      </c:pt>
                      <c:pt idx="269">
                        <c:v>2.06</c:v>
                      </c:pt>
                      <c:pt idx="270">
                        <c:v>1.44</c:v>
                      </c:pt>
                      <c:pt idx="271">
                        <c:v>1.82</c:v>
                      </c:pt>
                      <c:pt idx="272">
                        <c:v>1.4</c:v>
                      </c:pt>
                      <c:pt idx="273">
                        <c:v>2.0699999999999998</c:v>
                      </c:pt>
                      <c:pt idx="274">
                        <c:v>1.59</c:v>
                      </c:pt>
                      <c:pt idx="275">
                        <c:v>2.08</c:v>
                      </c:pt>
                      <c:pt idx="276">
                        <c:v>1.48</c:v>
                      </c:pt>
                      <c:pt idx="277">
                        <c:v>1.82</c:v>
                      </c:pt>
                      <c:pt idx="278">
                        <c:v>1.62</c:v>
                      </c:pt>
                      <c:pt idx="279">
                        <c:v>1.98</c:v>
                      </c:pt>
                      <c:pt idx="280">
                        <c:v>1.72</c:v>
                      </c:pt>
                      <c:pt idx="281">
                        <c:v>2.91</c:v>
                      </c:pt>
                      <c:pt idx="282">
                        <c:v>2.16</c:v>
                      </c:pt>
                      <c:pt idx="283">
                        <c:v>2.2200000000000002</c:v>
                      </c:pt>
                      <c:pt idx="284">
                        <c:v>1.76</c:v>
                      </c:pt>
                      <c:pt idx="285">
                        <c:v>2.2799999999999998</c:v>
                      </c:pt>
                      <c:pt idx="286">
                        <c:v>1.62</c:v>
                      </c:pt>
                      <c:pt idx="287">
                        <c:v>2.04</c:v>
                      </c:pt>
                      <c:pt idx="288">
                        <c:v>1.64</c:v>
                      </c:pt>
                      <c:pt idx="289">
                        <c:v>2.98</c:v>
                      </c:pt>
                      <c:pt idx="290">
                        <c:v>3.12</c:v>
                      </c:pt>
                      <c:pt idx="291">
                        <c:v>2.9</c:v>
                      </c:pt>
                      <c:pt idx="292">
                        <c:v>2.35</c:v>
                      </c:pt>
                      <c:pt idx="293">
                        <c:v>2.2999999999999998</c:v>
                      </c:pt>
                      <c:pt idx="294">
                        <c:v>1.86</c:v>
                      </c:pt>
                      <c:pt idx="295">
                        <c:v>2.2599999999999998</c:v>
                      </c:pt>
                      <c:pt idx="296">
                        <c:v>1.88</c:v>
                      </c:pt>
                      <c:pt idx="297">
                        <c:v>2.19</c:v>
                      </c:pt>
                      <c:pt idx="298">
                        <c:v>2.0499999999999998</c:v>
                      </c:pt>
                      <c:pt idx="299">
                        <c:v>2.2000000000000002</c:v>
                      </c:pt>
                      <c:pt idx="300">
                        <c:v>1.58</c:v>
                      </c:pt>
                      <c:pt idx="301">
                        <c:v>1.82</c:v>
                      </c:pt>
                      <c:pt idx="302">
                        <c:v>1.5</c:v>
                      </c:pt>
                      <c:pt idx="303">
                        <c:v>1.96</c:v>
                      </c:pt>
                      <c:pt idx="304">
                        <c:v>1.5</c:v>
                      </c:pt>
                      <c:pt idx="305">
                        <c:v>1.72</c:v>
                      </c:pt>
                      <c:pt idx="306">
                        <c:v>1.4</c:v>
                      </c:pt>
                      <c:pt idx="307">
                        <c:v>1.8</c:v>
                      </c:pt>
                      <c:pt idx="308">
                        <c:v>1.88</c:v>
                      </c:pt>
                      <c:pt idx="309">
                        <c:v>2.2799999999999998</c:v>
                      </c:pt>
                      <c:pt idx="310">
                        <c:v>1.78</c:v>
                      </c:pt>
                      <c:pt idx="311">
                        <c:v>2.06</c:v>
                      </c:pt>
                      <c:pt idx="312">
                        <c:v>2.12</c:v>
                      </c:pt>
                      <c:pt idx="313">
                        <c:v>3.08</c:v>
                      </c:pt>
                      <c:pt idx="314">
                        <c:v>3.12</c:v>
                      </c:pt>
                      <c:pt idx="315">
                        <c:v>3.12</c:v>
                      </c:pt>
                      <c:pt idx="316">
                        <c:v>2.38</c:v>
                      </c:pt>
                      <c:pt idx="317">
                        <c:v>2.5</c:v>
                      </c:pt>
                      <c:pt idx="318">
                        <c:v>2.04</c:v>
                      </c:pt>
                      <c:pt idx="319">
                        <c:v>2.29</c:v>
                      </c:pt>
                      <c:pt idx="320">
                        <c:v>2.48</c:v>
                      </c:pt>
                      <c:pt idx="321">
                        <c:v>2.73</c:v>
                      </c:pt>
                      <c:pt idx="322">
                        <c:v>2.2000000000000002</c:v>
                      </c:pt>
                      <c:pt idx="323">
                        <c:v>2.5</c:v>
                      </c:pt>
                      <c:pt idx="324">
                        <c:v>2.17</c:v>
                      </c:pt>
                      <c:pt idx="325">
                        <c:v>2.52</c:v>
                      </c:pt>
                      <c:pt idx="326">
                        <c:v>2.92</c:v>
                      </c:pt>
                      <c:pt idx="327">
                        <c:v>2.95</c:v>
                      </c:pt>
                      <c:pt idx="328">
                        <c:v>2.88</c:v>
                      </c:pt>
                      <c:pt idx="329">
                        <c:v>3</c:v>
                      </c:pt>
                      <c:pt idx="330">
                        <c:v>2.95</c:v>
                      </c:pt>
                      <c:pt idx="331">
                        <c:v>2.85</c:v>
                      </c:pt>
                      <c:pt idx="332">
                        <c:v>2.8</c:v>
                      </c:pt>
                      <c:pt idx="333">
                        <c:v>2.8</c:v>
                      </c:pt>
                      <c:pt idx="334">
                        <c:v>2.75</c:v>
                      </c:pt>
                      <c:pt idx="335">
                        <c:v>2.75</c:v>
                      </c:pt>
                      <c:pt idx="336">
                        <c:v>2.74</c:v>
                      </c:pt>
                      <c:pt idx="337">
                        <c:v>2.76</c:v>
                      </c:pt>
                      <c:pt idx="338">
                        <c:v>2.74</c:v>
                      </c:pt>
                      <c:pt idx="339">
                        <c:v>2.6</c:v>
                      </c:pt>
                      <c:pt idx="340">
                        <c:v>2.2200000000000002</c:v>
                      </c:pt>
                      <c:pt idx="341">
                        <c:v>2.4700000000000002</c:v>
                      </c:pt>
                      <c:pt idx="342">
                        <c:v>1.72</c:v>
                      </c:pt>
                      <c:pt idx="343">
                        <c:v>2.1800000000000002</c:v>
                      </c:pt>
                      <c:pt idx="344">
                        <c:v>1.66</c:v>
                      </c:pt>
                      <c:pt idx="345">
                        <c:v>2.13</c:v>
                      </c:pt>
                      <c:pt idx="346">
                        <c:v>1.58</c:v>
                      </c:pt>
                      <c:pt idx="347">
                        <c:v>2.21</c:v>
                      </c:pt>
                      <c:pt idx="348">
                        <c:v>1.61</c:v>
                      </c:pt>
                      <c:pt idx="349">
                        <c:v>2.4</c:v>
                      </c:pt>
                      <c:pt idx="350">
                        <c:v>1.76</c:v>
                      </c:pt>
                      <c:pt idx="351">
                        <c:v>2.48</c:v>
                      </c:pt>
                      <c:pt idx="352">
                        <c:v>1.97</c:v>
                      </c:pt>
                      <c:pt idx="353">
                        <c:v>2.4</c:v>
                      </c:pt>
                      <c:pt idx="354">
                        <c:v>1.96</c:v>
                      </c:pt>
                      <c:pt idx="355">
                        <c:v>2.36</c:v>
                      </c:pt>
                      <c:pt idx="356">
                        <c:v>2</c:v>
                      </c:pt>
                      <c:pt idx="357">
                        <c:v>2.56</c:v>
                      </c:pt>
                      <c:pt idx="358">
                        <c:v>1.64</c:v>
                      </c:pt>
                      <c:pt idx="359">
                        <c:v>2.2599999999999998</c:v>
                      </c:pt>
                      <c:pt idx="360">
                        <c:v>1.34</c:v>
                      </c:pt>
                      <c:pt idx="361">
                        <c:v>1.8</c:v>
                      </c:pt>
                      <c:pt idx="362">
                        <c:v>1.26</c:v>
                      </c:pt>
                      <c:pt idx="363">
                        <c:v>1.64</c:v>
                      </c:pt>
                      <c:pt idx="364">
                        <c:v>1.1599999999999999</c:v>
                      </c:pt>
                      <c:pt idx="365">
                        <c:v>1.64</c:v>
                      </c:pt>
                      <c:pt idx="366">
                        <c:v>1.2</c:v>
                      </c:pt>
                      <c:pt idx="367">
                        <c:v>2.0099999999999998</c:v>
                      </c:pt>
                      <c:pt idx="368">
                        <c:v>1.42</c:v>
                      </c:pt>
                      <c:pt idx="369">
                        <c:v>2.0299999999999998</c:v>
                      </c:pt>
                      <c:pt idx="370">
                        <c:v>1.44</c:v>
                      </c:pt>
                      <c:pt idx="371">
                        <c:v>2.2200000000000002</c:v>
                      </c:pt>
                      <c:pt idx="372">
                        <c:v>2.04</c:v>
                      </c:pt>
                      <c:pt idx="373">
                        <c:v>2.76</c:v>
                      </c:pt>
                      <c:pt idx="374">
                        <c:v>1.92</c:v>
                      </c:pt>
                      <c:pt idx="375">
                        <c:v>2.74</c:v>
                      </c:pt>
                      <c:pt idx="376">
                        <c:v>1.52</c:v>
                      </c:pt>
                      <c:pt idx="377">
                        <c:v>2.08</c:v>
                      </c:pt>
                      <c:pt idx="378">
                        <c:v>1.38</c:v>
                      </c:pt>
                      <c:pt idx="379">
                        <c:v>1.97</c:v>
                      </c:pt>
                      <c:pt idx="380">
                        <c:v>1.28</c:v>
                      </c:pt>
                      <c:pt idx="381">
                        <c:v>1.9</c:v>
                      </c:pt>
                      <c:pt idx="382">
                        <c:v>1.22</c:v>
                      </c:pt>
                      <c:pt idx="383">
                        <c:v>1.88</c:v>
                      </c:pt>
                      <c:pt idx="384">
                        <c:v>1.34</c:v>
                      </c:pt>
                      <c:pt idx="385">
                        <c:v>1.98</c:v>
                      </c:pt>
                      <c:pt idx="386">
                        <c:v>1.26</c:v>
                      </c:pt>
                      <c:pt idx="387">
                        <c:v>1.8</c:v>
                      </c:pt>
                      <c:pt idx="388">
                        <c:v>1.1000000000000001</c:v>
                      </c:pt>
                      <c:pt idx="389">
                        <c:v>1.68</c:v>
                      </c:pt>
                      <c:pt idx="390">
                        <c:v>1.04</c:v>
                      </c:pt>
                      <c:pt idx="391">
                        <c:v>1.63</c:v>
                      </c:pt>
                      <c:pt idx="392">
                        <c:v>1.06</c:v>
                      </c:pt>
                      <c:pt idx="393">
                        <c:v>1.6</c:v>
                      </c:pt>
                      <c:pt idx="394">
                        <c:v>1</c:v>
                      </c:pt>
                      <c:pt idx="395">
                        <c:v>1.64</c:v>
                      </c:pt>
                      <c:pt idx="396">
                        <c:v>1.06</c:v>
                      </c:pt>
                      <c:pt idx="397">
                        <c:v>1.89</c:v>
                      </c:pt>
                      <c:pt idx="398">
                        <c:v>1.24</c:v>
                      </c:pt>
                      <c:pt idx="399">
                        <c:v>2</c:v>
                      </c:pt>
                      <c:pt idx="400">
                        <c:v>1.2</c:v>
                      </c:pt>
                      <c:pt idx="401">
                        <c:v>1.48</c:v>
                      </c:pt>
                      <c:pt idx="402">
                        <c:v>1.39</c:v>
                      </c:pt>
                      <c:pt idx="403">
                        <c:v>1.43</c:v>
                      </c:pt>
                      <c:pt idx="404">
                        <c:v>1.38</c:v>
                      </c:pt>
                      <c:pt idx="405">
                        <c:v>1.53</c:v>
                      </c:pt>
                      <c:pt idx="406">
                        <c:v>1.1200000000000001</c:v>
                      </c:pt>
                      <c:pt idx="407">
                        <c:v>1.68</c:v>
                      </c:pt>
                      <c:pt idx="408">
                        <c:v>1.06</c:v>
                      </c:pt>
                      <c:pt idx="409">
                        <c:v>1.58</c:v>
                      </c:pt>
                      <c:pt idx="410">
                        <c:v>1.08</c:v>
                      </c:pt>
                      <c:pt idx="411">
                        <c:v>1.6</c:v>
                      </c:pt>
                      <c:pt idx="412">
                        <c:v>1.1000000000000001</c:v>
                      </c:pt>
                      <c:pt idx="413">
                        <c:v>1.6</c:v>
                      </c:pt>
                      <c:pt idx="414">
                        <c:v>1.2</c:v>
                      </c:pt>
                      <c:pt idx="415">
                        <c:v>1.76</c:v>
                      </c:pt>
                      <c:pt idx="416">
                        <c:v>1.26</c:v>
                      </c:pt>
                      <c:pt idx="417">
                        <c:v>1.6</c:v>
                      </c:pt>
                      <c:pt idx="418">
                        <c:v>1.19</c:v>
                      </c:pt>
                      <c:pt idx="419">
                        <c:v>1.62</c:v>
                      </c:pt>
                      <c:pt idx="420">
                        <c:v>1.18</c:v>
                      </c:pt>
                      <c:pt idx="421">
                        <c:v>1.56</c:v>
                      </c:pt>
                      <c:pt idx="422">
                        <c:v>1.1200000000000001</c:v>
                      </c:pt>
                      <c:pt idx="423">
                        <c:v>1.55</c:v>
                      </c:pt>
                      <c:pt idx="424">
                        <c:v>1.1200000000000001</c:v>
                      </c:pt>
                      <c:pt idx="425">
                        <c:v>1.5</c:v>
                      </c:pt>
                      <c:pt idx="426">
                        <c:v>1.1000000000000001</c:v>
                      </c:pt>
                      <c:pt idx="427">
                        <c:v>1.46</c:v>
                      </c:pt>
                      <c:pt idx="428">
                        <c:v>1.06</c:v>
                      </c:pt>
                      <c:pt idx="429">
                        <c:v>1.42</c:v>
                      </c:pt>
                      <c:pt idx="430">
                        <c:v>1.02</c:v>
                      </c:pt>
                      <c:pt idx="431">
                        <c:v>1.54</c:v>
                      </c:pt>
                      <c:pt idx="432">
                        <c:v>1.0900000000000001</c:v>
                      </c:pt>
                      <c:pt idx="433">
                        <c:v>1.54</c:v>
                      </c:pt>
                      <c:pt idx="434">
                        <c:v>1.0900000000000001</c:v>
                      </c:pt>
                      <c:pt idx="435">
                        <c:v>1.54</c:v>
                      </c:pt>
                      <c:pt idx="436">
                        <c:v>1.1200000000000001</c:v>
                      </c:pt>
                      <c:pt idx="437">
                        <c:v>1.81</c:v>
                      </c:pt>
                      <c:pt idx="438">
                        <c:v>1.62</c:v>
                      </c:pt>
                      <c:pt idx="439">
                        <c:v>2.1800000000000002</c:v>
                      </c:pt>
                      <c:pt idx="440">
                        <c:v>1.8</c:v>
                      </c:pt>
                      <c:pt idx="441">
                        <c:v>2.2400000000000002</c:v>
                      </c:pt>
                      <c:pt idx="442">
                        <c:v>1.96</c:v>
                      </c:pt>
                      <c:pt idx="443">
                        <c:v>2.46</c:v>
                      </c:pt>
                      <c:pt idx="444">
                        <c:v>1.34</c:v>
                      </c:pt>
                      <c:pt idx="445">
                        <c:v>1.62</c:v>
                      </c:pt>
                      <c:pt idx="446">
                        <c:v>1.04</c:v>
                      </c:pt>
                      <c:pt idx="447">
                        <c:v>1.5</c:v>
                      </c:pt>
                      <c:pt idx="448">
                        <c:v>1.03</c:v>
                      </c:pt>
                      <c:pt idx="449">
                        <c:v>1.52</c:v>
                      </c:pt>
                      <c:pt idx="450">
                        <c:v>0.96</c:v>
                      </c:pt>
                      <c:pt idx="451">
                        <c:v>1.42</c:v>
                      </c:pt>
                      <c:pt idx="452">
                        <c:v>0.96</c:v>
                      </c:pt>
                      <c:pt idx="453">
                        <c:v>1.46</c:v>
                      </c:pt>
                      <c:pt idx="454">
                        <c:v>1.1499999999999999</c:v>
                      </c:pt>
                      <c:pt idx="455">
                        <c:v>1.4</c:v>
                      </c:pt>
                      <c:pt idx="456">
                        <c:v>0.98</c:v>
                      </c:pt>
                      <c:pt idx="457">
                        <c:v>1.48</c:v>
                      </c:pt>
                      <c:pt idx="458">
                        <c:v>0.95</c:v>
                      </c:pt>
                      <c:pt idx="459">
                        <c:v>1.4</c:v>
                      </c:pt>
                      <c:pt idx="460">
                        <c:v>0.88</c:v>
                      </c:pt>
                      <c:pt idx="461">
                        <c:v>1.32</c:v>
                      </c:pt>
                      <c:pt idx="462">
                        <c:v>0.88</c:v>
                      </c:pt>
                      <c:pt idx="463">
                        <c:v>1.31</c:v>
                      </c:pt>
                      <c:pt idx="464">
                        <c:v>0.86</c:v>
                      </c:pt>
                      <c:pt idx="465">
                        <c:v>1.38</c:v>
                      </c:pt>
                      <c:pt idx="466">
                        <c:v>0.96</c:v>
                      </c:pt>
                      <c:pt idx="467">
                        <c:v>1.54</c:v>
                      </c:pt>
                      <c:pt idx="468">
                        <c:v>0.86</c:v>
                      </c:pt>
                      <c:pt idx="469">
                        <c:v>1.36</c:v>
                      </c:pt>
                      <c:pt idx="470">
                        <c:v>0.92</c:v>
                      </c:pt>
                      <c:pt idx="471">
                        <c:v>1.29</c:v>
                      </c:pt>
                      <c:pt idx="472">
                        <c:v>0.92</c:v>
                      </c:pt>
                      <c:pt idx="473">
                        <c:v>1.3</c:v>
                      </c:pt>
                      <c:pt idx="474">
                        <c:v>0.96</c:v>
                      </c:pt>
                      <c:pt idx="475">
                        <c:v>1.26</c:v>
                      </c:pt>
                      <c:pt idx="476">
                        <c:v>0.94</c:v>
                      </c:pt>
                      <c:pt idx="477">
                        <c:v>1.36</c:v>
                      </c:pt>
                      <c:pt idx="478">
                        <c:v>1.02</c:v>
                      </c:pt>
                      <c:pt idx="479">
                        <c:v>1.3</c:v>
                      </c:pt>
                      <c:pt idx="480">
                        <c:v>1.17</c:v>
                      </c:pt>
                      <c:pt idx="481">
                        <c:v>1.86</c:v>
                      </c:pt>
                      <c:pt idx="482">
                        <c:v>1.66</c:v>
                      </c:pt>
                      <c:pt idx="483">
                        <c:v>1.82</c:v>
                      </c:pt>
                      <c:pt idx="484">
                        <c:v>1.24</c:v>
                      </c:pt>
                      <c:pt idx="485">
                        <c:v>1.57</c:v>
                      </c:pt>
                      <c:pt idx="486">
                        <c:v>1.1499999999999999</c:v>
                      </c:pt>
                      <c:pt idx="487">
                        <c:v>1.52</c:v>
                      </c:pt>
                      <c:pt idx="488">
                        <c:v>1.1399999999999999</c:v>
                      </c:pt>
                      <c:pt idx="489">
                        <c:v>1.66</c:v>
                      </c:pt>
                      <c:pt idx="490">
                        <c:v>1.32</c:v>
                      </c:pt>
                      <c:pt idx="491">
                        <c:v>1.84</c:v>
                      </c:pt>
                      <c:pt idx="492">
                        <c:v>1.76</c:v>
                      </c:pt>
                      <c:pt idx="493">
                        <c:v>2.02</c:v>
                      </c:pt>
                      <c:pt idx="494">
                        <c:v>1.24</c:v>
                      </c:pt>
                      <c:pt idx="495">
                        <c:v>1.52</c:v>
                      </c:pt>
                      <c:pt idx="496">
                        <c:v>1.1200000000000001</c:v>
                      </c:pt>
                      <c:pt idx="497">
                        <c:v>1.46</c:v>
                      </c:pt>
                      <c:pt idx="498">
                        <c:v>1.1000000000000001</c:v>
                      </c:pt>
                      <c:pt idx="499">
                        <c:v>1.52</c:v>
                      </c:pt>
                      <c:pt idx="500">
                        <c:v>1.1000000000000001</c:v>
                      </c:pt>
                      <c:pt idx="501">
                        <c:v>1.52</c:v>
                      </c:pt>
                      <c:pt idx="502">
                        <c:v>1.08</c:v>
                      </c:pt>
                      <c:pt idx="503">
                        <c:v>1.48</c:v>
                      </c:pt>
                      <c:pt idx="504">
                        <c:v>1.07</c:v>
                      </c:pt>
                      <c:pt idx="505">
                        <c:v>1.46</c:v>
                      </c:pt>
                      <c:pt idx="506">
                        <c:v>1.02</c:v>
                      </c:pt>
                      <c:pt idx="507">
                        <c:v>1.48</c:v>
                      </c:pt>
                      <c:pt idx="508">
                        <c:v>0.9</c:v>
                      </c:pt>
                      <c:pt idx="509">
                        <c:v>1.5</c:v>
                      </c:pt>
                      <c:pt idx="510">
                        <c:v>0.9</c:v>
                      </c:pt>
                      <c:pt idx="511">
                        <c:v>1.5</c:v>
                      </c:pt>
                      <c:pt idx="512">
                        <c:v>0.9</c:v>
                      </c:pt>
                      <c:pt idx="513">
                        <c:v>1.48</c:v>
                      </c:pt>
                      <c:pt idx="514">
                        <c:v>1.04</c:v>
                      </c:pt>
                      <c:pt idx="515">
                        <c:v>1.44</c:v>
                      </c:pt>
                      <c:pt idx="516">
                        <c:v>1.02</c:v>
                      </c:pt>
                      <c:pt idx="517">
                        <c:v>1.44</c:v>
                      </c:pt>
                      <c:pt idx="518">
                        <c:v>1</c:v>
                      </c:pt>
                      <c:pt idx="519">
                        <c:v>1.44</c:v>
                      </c:pt>
                      <c:pt idx="520">
                        <c:v>1</c:v>
                      </c:pt>
                      <c:pt idx="521">
                        <c:v>1.42</c:v>
                      </c:pt>
                      <c:pt idx="522">
                        <c:v>1.07</c:v>
                      </c:pt>
                      <c:pt idx="523">
                        <c:v>1.62</c:v>
                      </c:pt>
                      <c:pt idx="524">
                        <c:v>1.1599999999999999</c:v>
                      </c:pt>
                      <c:pt idx="525">
                        <c:v>1.64</c:v>
                      </c:pt>
                      <c:pt idx="526">
                        <c:v>1.1200000000000001</c:v>
                      </c:pt>
                      <c:pt idx="527">
                        <c:v>1.56</c:v>
                      </c:pt>
                      <c:pt idx="528">
                        <c:v>1.1399999999999999</c:v>
                      </c:pt>
                      <c:pt idx="529">
                        <c:v>1.54</c:v>
                      </c:pt>
                      <c:pt idx="530">
                        <c:v>1.19</c:v>
                      </c:pt>
                      <c:pt idx="531">
                        <c:v>1.46</c:v>
                      </c:pt>
                      <c:pt idx="532">
                        <c:v>1.18</c:v>
                      </c:pt>
                      <c:pt idx="533">
                        <c:v>2</c:v>
                      </c:pt>
                      <c:pt idx="534">
                        <c:v>1.22</c:v>
                      </c:pt>
                      <c:pt idx="535">
                        <c:v>1.65</c:v>
                      </c:pt>
                      <c:pt idx="536">
                        <c:v>1.42</c:v>
                      </c:pt>
                      <c:pt idx="537">
                        <c:v>1.8</c:v>
                      </c:pt>
                      <c:pt idx="538">
                        <c:v>1.5</c:v>
                      </c:pt>
                      <c:pt idx="539">
                        <c:v>1.9</c:v>
                      </c:pt>
                      <c:pt idx="540">
                        <c:v>1.52</c:v>
                      </c:pt>
                      <c:pt idx="541">
                        <c:v>1.98</c:v>
                      </c:pt>
                      <c:pt idx="542">
                        <c:v>1.6</c:v>
                      </c:pt>
                      <c:pt idx="543">
                        <c:v>1.94</c:v>
                      </c:pt>
                      <c:pt idx="544">
                        <c:v>1.34</c:v>
                      </c:pt>
                      <c:pt idx="545">
                        <c:v>1.74</c:v>
                      </c:pt>
                      <c:pt idx="546">
                        <c:v>1.24</c:v>
                      </c:pt>
                      <c:pt idx="547">
                        <c:v>1.66</c:v>
                      </c:pt>
                      <c:pt idx="548">
                        <c:v>1.18</c:v>
                      </c:pt>
                      <c:pt idx="549">
                        <c:v>1.64</c:v>
                      </c:pt>
                      <c:pt idx="550">
                        <c:v>1.18</c:v>
                      </c:pt>
                      <c:pt idx="551">
                        <c:v>1.58</c:v>
                      </c:pt>
                      <c:pt idx="552">
                        <c:v>1.1399999999999999</c:v>
                      </c:pt>
                      <c:pt idx="553">
                        <c:v>1.72</c:v>
                      </c:pt>
                      <c:pt idx="554">
                        <c:v>1.1599999999999999</c:v>
                      </c:pt>
                      <c:pt idx="555">
                        <c:v>1.3</c:v>
                      </c:pt>
                      <c:pt idx="556">
                        <c:v>1.04</c:v>
                      </c:pt>
                      <c:pt idx="557">
                        <c:v>1.1399999999999999</c:v>
                      </c:pt>
                      <c:pt idx="558">
                        <c:v>0.98</c:v>
                      </c:pt>
                      <c:pt idx="559">
                        <c:v>1.1200000000000001</c:v>
                      </c:pt>
                      <c:pt idx="560">
                        <c:v>0.98</c:v>
                      </c:pt>
                      <c:pt idx="561">
                        <c:v>1.56</c:v>
                      </c:pt>
                      <c:pt idx="562">
                        <c:v>1.1200000000000001</c:v>
                      </c:pt>
                      <c:pt idx="563">
                        <c:v>1.1200000000000001</c:v>
                      </c:pt>
                      <c:pt idx="564">
                        <c:v>0.96</c:v>
                      </c:pt>
                      <c:pt idx="565">
                        <c:v>1.08</c:v>
                      </c:pt>
                      <c:pt idx="566">
                        <c:v>1.34</c:v>
                      </c:pt>
                      <c:pt idx="567">
                        <c:v>2</c:v>
                      </c:pt>
                      <c:pt idx="568">
                        <c:v>1.23</c:v>
                      </c:pt>
                      <c:pt idx="569">
                        <c:v>1.53</c:v>
                      </c:pt>
                      <c:pt idx="570">
                        <c:v>1.28</c:v>
                      </c:pt>
                      <c:pt idx="571">
                        <c:v>1.48</c:v>
                      </c:pt>
                      <c:pt idx="572">
                        <c:v>1.24</c:v>
                      </c:pt>
                      <c:pt idx="573">
                        <c:v>1.3</c:v>
                      </c:pt>
                      <c:pt idx="574">
                        <c:v>1.0900000000000001</c:v>
                      </c:pt>
                      <c:pt idx="575">
                        <c:v>1.1200000000000001</c:v>
                      </c:pt>
                      <c:pt idx="576">
                        <c:v>1.05</c:v>
                      </c:pt>
                      <c:pt idx="577">
                        <c:v>1.1200000000000001</c:v>
                      </c:pt>
                      <c:pt idx="578">
                        <c:v>1.05</c:v>
                      </c:pt>
                      <c:pt idx="579">
                        <c:v>1.0900000000000001</c:v>
                      </c:pt>
                      <c:pt idx="580">
                        <c:v>1.1000000000000001</c:v>
                      </c:pt>
                      <c:pt idx="581">
                        <c:v>1.44</c:v>
                      </c:pt>
                      <c:pt idx="582">
                        <c:v>1.34</c:v>
                      </c:pt>
                      <c:pt idx="583">
                        <c:v>1.3</c:v>
                      </c:pt>
                      <c:pt idx="584">
                        <c:v>1.2</c:v>
                      </c:pt>
                      <c:pt idx="585">
                        <c:v>1.24</c:v>
                      </c:pt>
                      <c:pt idx="586">
                        <c:v>1.18</c:v>
                      </c:pt>
                      <c:pt idx="587">
                        <c:v>1.34</c:v>
                      </c:pt>
                      <c:pt idx="588">
                        <c:v>1.31</c:v>
                      </c:pt>
                      <c:pt idx="589">
                        <c:v>1.65</c:v>
                      </c:pt>
                      <c:pt idx="590">
                        <c:v>1.84</c:v>
                      </c:pt>
                      <c:pt idx="591">
                        <c:v>1.65</c:v>
                      </c:pt>
                      <c:pt idx="592">
                        <c:v>1.54</c:v>
                      </c:pt>
                      <c:pt idx="593">
                        <c:v>2.04</c:v>
                      </c:pt>
                      <c:pt idx="594">
                        <c:v>1.9</c:v>
                      </c:pt>
                      <c:pt idx="595">
                        <c:v>1.82</c:v>
                      </c:pt>
                      <c:pt idx="596">
                        <c:v>1.66</c:v>
                      </c:pt>
                      <c:pt idx="597">
                        <c:v>1.55</c:v>
                      </c:pt>
                      <c:pt idx="598">
                        <c:v>1.98</c:v>
                      </c:pt>
                      <c:pt idx="599">
                        <c:v>2.02</c:v>
                      </c:pt>
                      <c:pt idx="600">
                        <c:v>2.2400000000000002</c:v>
                      </c:pt>
                      <c:pt idx="601">
                        <c:v>2.0699999999999998</c:v>
                      </c:pt>
                      <c:pt idx="602">
                        <c:v>1.93</c:v>
                      </c:pt>
                      <c:pt idx="603">
                        <c:v>2.2999999999999998</c:v>
                      </c:pt>
                      <c:pt idx="604">
                        <c:v>2.85</c:v>
                      </c:pt>
                      <c:pt idx="605">
                        <c:v>3.14</c:v>
                      </c:pt>
                      <c:pt idx="606">
                        <c:v>3</c:v>
                      </c:pt>
                      <c:pt idx="607">
                        <c:v>2.6</c:v>
                      </c:pt>
                      <c:pt idx="608">
                        <c:v>2.2000000000000002</c:v>
                      </c:pt>
                      <c:pt idx="609">
                        <c:v>2.14</c:v>
                      </c:pt>
                      <c:pt idx="610">
                        <c:v>2.2200000000000002</c:v>
                      </c:pt>
                      <c:pt idx="611">
                        <c:v>2.54</c:v>
                      </c:pt>
                      <c:pt idx="612">
                        <c:v>2.2799999999999998</c:v>
                      </c:pt>
                      <c:pt idx="613">
                        <c:v>2.79</c:v>
                      </c:pt>
                      <c:pt idx="614">
                        <c:v>2.82</c:v>
                      </c:pt>
                      <c:pt idx="615">
                        <c:v>2.98</c:v>
                      </c:pt>
                      <c:pt idx="616">
                        <c:v>2.5</c:v>
                      </c:pt>
                      <c:pt idx="617">
                        <c:v>2.9</c:v>
                      </c:pt>
                      <c:pt idx="618">
                        <c:v>3</c:v>
                      </c:pt>
                      <c:pt idx="619">
                        <c:v>3</c:v>
                      </c:pt>
                      <c:pt idx="620">
                        <c:v>2.74</c:v>
                      </c:pt>
                      <c:pt idx="621">
                        <c:v>2.7</c:v>
                      </c:pt>
                      <c:pt idx="622">
                        <c:v>2.46</c:v>
                      </c:pt>
                      <c:pt idx="623">
                        <c:v>2.62</c:v>
                      </c:pt>
                      <c:pt idx="624">
                        <c:v>2.5</c:v>
                      </c:pt>
                      <c:pt idx="625">
                        <c:v>2.73</c:v>
                      </c:pt>
                      <c:pt idx="626">
                        <c:v>2.5</c:v>
                      </c:pt>
                      <c:pt idx="627">
                        <c:v>2.64</c:v>
                      </c:pt>
                      <c:pt idx="628">
                        <c:v>2.34</c:v>
                      </c:pt>
                      <c:pt idx="629">
                        <c:v>2.4300000000000002</c:v>
                      </c:pt>
                      <c:pt idx="630">
                        <c:v>2.2200000000000002</c:v>
                      </c:pt>
                      <c:pt idx="631">
                        <c:v>2.12</c:v>
                      </c:pt>
                      <c:pt idx="632">
                        <c:v>1.83</c:v>
                      </c:pt>
                      <c:pt idx="633">
                        <c:v>2.09</c:v>
                      </c:pt>
                      <c:pt idx="634">
                        <c:v>2.1800000000000002</c:v>
                      </c:pt>
                      <c:pt idx="635">
                        <c:v>2.44</c:v>
                      </c:pt>
                      <c:pt idx="636">
                        <c:v>2.0099999999999998</c:v>
                      </c:pt>
                      <c:pt idx="637">
                        <c:v>2.0099999999999998</c:v>
                      </c:pt>
                      <c:pt idx="638">
                        <c:v>1.8</c:v>
                      </c:pt>
                      <c:pt idx="639">
                        <c:v>1.85</c:v>
                      </c:pt>
                      <c:pt idx="640">
                        <c:v>1.56</c:v>
                      </c:pt>
                      <c:pt idx="641">
                        <c:v>2.02</c:v>
                      </c:pt>
                      <c:pt idx="642">
                        <c:v>1.52</c:v>
                      </c:pt>
                      <c:pt idx="643">
                        <c:v>1.65</c:v>
                      </c:pt>
                      <c:pt idx="644">
                        <c:v>1.48</c:v>
                      </c:pt>
                      <c:pt idx="645">
                        <c:v>2.1</c:v>
                      </c:pt>
                      <c:pt idx="646">
                        <c:v>1.51</c:v>
                      </c:pt>
                      <c:pt idx="647">
                        <c:v>1.76</c:v>
                      </c:pt>
                      <c:pt idx="648">
                        <c:v>1.38</c:v>
                      </c:pt>
                      <c:pt idx="649">
                        <c:v>1.66</c:v>
                      </c:pt>
                      <c:pt idx="650">
                        <c:v>1.26</c:v>
                      </c:pt>
                      <c:pt idx="651">
                        <c:v>1.6</c:v>
                      </c:pt>
                      <c:pt idx="652">
                        <c:v>1.2</c:v>
                      </c:pt>
                      <c:pt idx="653">
                        <c:v>1.54</c:v>
                      </c:pt>
                      <c:pt idx="654">
                        <c:v>1.1599999999999999</c:v>
                      </c:pt>
                      <c:pt idx="655">
                        <c:v>1.48</c:v>
                      </c:pt>
                      <c:pt idx="656">
                        <c:v>1.1000000000000001</c:v>
                      </c:pt>
                      <c:pt idx="657">
                        <c:v>1.44</c:v>
                      </c:pt>
                      <c:pt idx="658">
                        <c:v>1.04</c:v>
                      </c:pt>
                      <c:pt idx="659">
                        <c:v>1.44</c:v>
                      </c:pt>
                      <c:pt idx="660">
                        <c:v>1.03</c:v>
                      </c:pt>
                      <c:pt idx="661">
                        <c:v>1.75</c:v>
                      </c:pt>
                      <c:pt idx="662">
                        <c:v>1.1000000000000001</c:v>
                      </c:pt>
                      <c:pt idx="663">
                        <c:v>1.34</c:v>
                      </c:pt>
                      <c:pt idx="664">
                        <c:v>0.96</c:v>
                      </c:pt>
                      <c:pt idx="665">
                        <c:v>1.86</c:v>
                      </c:pt>
                      <c:pt idx="666">
                        <c:v>1.38</c:v>
                      </c:pt>
                      <c:pt idx="667">
                        <c:v>1.57</c:v>
                      </c:pt>
                      <c:pt idx="668">
                        <c:v>1.1599999999999999</c:v>
                      </c:pt>
                      <c:pt idx="669">
                        <c:v>2</c:v>
                      </c:pt>
                      <c:pt idx="670">
                        <c:v>1.18</c:v>
                      </c:pt>
                      <c:pt idx="671">
                        <c:v>1.51</c:v>
                      </c:pt>
                      <c:pt idx="672">
                        <c:v>1</c:v>
                      </c:pt>
                      <c:pt idx="673">
                        <c:v>1.72</c:v>
                      </c:pt>
                      <c:pt idx="674">
                        <c:v>1.2</c:v>
                      </c:pt>
                      <c:pt idx="675">
                        <c:v>2.44</c:v>
                      </c:pt>
                      <c:pt idx="676">
                        <c:v>1.31</c:v>
                      </c:pt>
                      <c:pt idx="677">
                        <c:v>2</c:v>
                      </c:pt>
                      <c:pt idx="678">
                        <c:v>2.2000000000000002</c:v>
                      </c:pt>
                      <c:pt idx="679">
                        <c:v>2.92</c:v>
                      </c:pt>
                      <c:pt idx="680">
                        <c:v>1.5</c:v>
                      </c:pt>
                      <c:pt idx="681">
                        <c:v>2.12</c:v>
                      </c:pt>
                      <c:pt idx="682">
                        <c:v>1.3</c:v>
                      </c:pt>
                      <c:pt idx="683">
                        <c:v>1.6</c:v>
                      </c:pt>
                      <c:pt idx="684">
                        <c:v>1.3</c:v>
                      </c:pt>
                      <c:pt idx="685">
                        <c:v>2.29</c:v>
                      </c:pt>
                      <c:pt idx="686">
                        <c:v>1.64</c:v>
                      </c:pt>
                      <c:pt idx="687">
                        <c:v>2.11</c:v>
                      </c:pt>
                      <c:pt idx="688">
                        <c:v>1.36</c:v>
                      </c:pt>
                      <c:pt idx="689">
                        <c:v>2</c:v>
                      </c:pt>
                      <c:pt idx="690">
                        <c:v>1.28</c:v>
                      </c:pt>
                      <c:pt idx="691">
                        <c:v>1.66</c:v>
                      </c:pt>
                      <c:pt idx="692">
                        <c:v>1.55</c:v>
                      </c:pt>
                      <c:pt idx="693">
                        <c:v>1.75</c:v>
                      </c:pt>
                      <c:pt idx="694">
                        <c:v>1.4</c:v>
                      </c:pt>
                      <c:pt idx="695">
                        <c:v>1.92</c:v>
                      </c:pt>
                      <c:pt idx="696">
                        <c:v>1.6779999999999999</c:v>
                      </c:pt>
                      <c:pt idx="697">
                        <c:v>2.62</c:v>
                      </c:pt>
                      <c:pt idx="698">
                        <c:v>3.5</c:v>
                      </c:pt>
                      <c:pt idx="699">
                        <c:v>4.92</c:v>
                      </c:pt>
                      <c:pt idx="700">
                        <c:v>4.9000000000000004</c:v>
                      </c:pt>
                      <c:pt idx="701">
                        <c:v>4.2699999999999996</c:v>
                      </c:pt>
                      <c:pt idx="702">
                        <c:v>4.0599999999999996</c:v>
                      </c:pt>
                      <c:pt idx="703">
                        <c:v>4.2</c:v>
                      </c:pt>
                      <c:pt idx="704">
                        <c:v>3.4</c:v>
                      </c:pt>
                      <c:pt idx="705">
                        <c:v>3.01</c:v>
                      </c:pt>
                      <c:pt idx="706">
                        <c:v>2.59</c:v>
                      </c:pt>
                      <c:pt idx="707">
                        <c:v>3.24</c:v>
                      </c:pt>
                      <c:pt idx="708">
                        <c:v>2.76</c:v>
                      </c:pt>
                      <c:pt idx="709">
                        <c:v>2.52</c:v>
                      </c:pt>
                      <c:pt idx="710">
                        <c:v>2.16</c:v>
                      </c:pt>
                      <c:pt idx="711">
                        <c:v>2.52</c:v>
                      </c:pt>
                      <c:pt idx="712">
                        <c:v>2.16</c:v>
                      </c:pt>
                      <c:pt idx="713">
                        <c:v>2.3199999999999998</c:v>
                      </c:pt>
                      <c:pt idx="714">
                        <c:v>3.52</c:v>
                      </c:pt>
                      <c:pt idx="715">
                        <c:v>3.43</c:v>
                      </c:pt>
                      <c:pt idx="716">
                        <c:v>2.2200000000000002</c:v>
                      </c:pt>
                      <c:pt idx="717">
                        <c:v>1.98</c:v>
                      </c:pt>
                      <c:pt idx="718">
                        <c:v>1.7</c:v>
                      </c:pt>
                      <c:pt idx="719">
                        <c:v>1.8</c:v>
                      </c:pt>
                      <c:pt idx="720">
                        <c:v>1.48</c:v>
                      </c:pt>
                      <c:pt idx="721">
                        <c:v>1.69</c:v>
                      </c:pt>
                      <c:pt idx="722">
                        <c:v>1.42</c:v>
                      </c:pt>
                      <c:pt idx="723">
                        <c:v>1.65</c:v>
                      </c:pt>
                      <c:pt idx="724">
                        <c:v>1.44</c:v>
                      </c:pt>
                      <c:pt idx="725">
                        <c:v>1.71</c:v>
                      </c:pt>
                      <c:pt idx="726">
                        <c:v>1.38</c:v>
                      </c:pt>
                      <c:pt idx="727">
                        <c:v>1.69</c:v>
                      </c:pt>
                      <c:pt idx="728">
                        <c:v>1.45</c:v>
                      </c:pt>
                      <c:pt idx="729">
                        <c:v>1.51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1C1E-4AE8-AE17-4D1680D3438A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v>2003</c:v>
                </c:tx>
                <c:spPr>
                  <a:ln w="12700">
                    <a:solidFill>
                      <a:srgbClr val="00206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DATOS!$Z$3:$Z$728</c15:sqref>
                        </c15:formulaRef>
                      </c:ext>
                    </c:extLst>
                    <c:numCache>
                      <c:formatCode>0.00</c:formatCode>
                      <c:ptCount val="726"/>
                      <c:pt idx="0">
                        <c:v>1.36</c:v>
                      </c:pt>
                      <c:pt idx="1">
                        <c:v>1.55</c:v>
                      </c:pt>
                      <c:pt idx="2">
                        <c:v>1.34</c:v>
                      </c:pt>
                      <c:pt idx="3">
                        <c:v>1.47</c:v>
                      </c:pt>
                      <c:pt idx="4">
                        <c:v>1.18</c:v>
                      </c:pt>
                      <c:pt idx="5">
                        <c:v>1.4</c:v>
                      </c:pt>
                      <c:pt idx="6">
                        <c:v>1.1299999999999999</c:v>
                      </c:pt>
                      <c:pt idx="7">
                        <c:v>1.38</c:v>
                      </c:pt>
                      <c:pt idx="8">
                        <c:v>1.1000000000000001</c:v>
                      </c:pt>
                      <c:pt idx="9">
                        <c:v>1.32</c:v>
                      </c:pt>
                      <c:pt idx="10">
                        <c:v>1.03</c:v>
                      </c:pt>
                      <c:pt idx="11">
                        <c:v>1.28</c:v>
                      </c:pt>
                      <c:pt idx="12">
                        <c:v>0.98</c:v>
                      </c:pt>
                      <c:pt idx="13">
                        <c:v>1.22</c:v>
                      </c:pt>
                      <c:pt idx="14">
                        <c:v>0.93</c:v>
                      </c:pt>
                      <c:pt idx="15">
                        <c:v>1.32</c:v>
                      </c:pt>
                      <c:pt idx="16">
                        <c:v>0.92</c:v>
                      </c:pt>
                      <c:pt idx="17">
                        <c:v>1.1200000000000001</c:v>
                      </c:pt>
                      <c:pt idx="18">
                        <c:v>1.8</c:v>
                      </c:pt>
                      <c:pt idx="19">
                        <c:v>2.61</c:v>
                      </c:pt>
                      <c:pt idx="20">
                        <c:v>1.28</c:v>
                      </c:pt>
                      <c:pt idx="21">
                        <c:v>1.46</c:v>
                      </c:pt>
                      <c:pt idx="22">
                        <c:v>0.98</c:v>
                      </c:pt>
                      <c:pt idx="23">
                        <c:v>1.37</c:v>
                      </c:pt>
                      <c:pt idx="24">
                        <c:v>0.94</c:v>
                      </c:pt>
                      <c:pt idx="25">
                        <c:v>1.35</c:v>
                      </c:pt>
                      <c:pt idx="26">
                        <c:v>0.9</c:v>
                      </c:pt>
                      <c:pt idx="27">
                        <c:v>1.6</c:v>
                      </c:pt>
                      <c:pt idx="28">
                        <c:v>1.02</c:v>
                      </c:pt>
                      <c:pt idx="29">
                        <c:v>1.36</c:v>
                      </c:pt>
                      <c:pt idx="30">
                        <c:v>1.02</c:v>
                      </c:pt>
                      <c:pt idx="31">
                        <c:v>1.73</c:v>
                      </c:pt>
                      <c:pt idx="32">
                        <c:v>1.05</c:v>
                      </c:pt>
                      <c:pt idx="33">
                        <c:v>1.73</c:v>
                      </c:pt>
                      <c:pt idx="34">
                        <c:v>2.4</c:v>
                      </c:pt>
                      <c:pt idx="35">
                        <c:v>2.94</c:v>
                      </c:pt>
                      <c:pt idx="36">
                        <c:v>1.62</c:v>
                      </c:pt>
                      <c:pt idx="37">
                        <c:v>2.16</c:v>
                      </c:pt>
                      <c:pt idx="38">
                        <c:v>3.24</c:v>
                      </c:pt>
                      <c:pt idx="39">
                        <c:v>3.52</c:v>
                      </c:pt>
                      <c:pt idx="40">
                        <c:v>2.8</c:v>
                      </c:pt>
                      <c:pt idx="41">
                        <c:v>2.97</c:v>
                      </c:pt>
                      <c:pt idx="42">
                        <c:v>1.56</c:v>
                      </c:pt>
                      <c:pt idx="43">
                        <c:v>1.93</c:v>
                      </c:pt>
                      <c:pt idx="44">
                        <c:v>1.17</c:v>
                      </c:pt>
                      <c:pt idx="45">
                        <c:v>1.78</c:v>
                      </c:pt>
                      <c:pt idx="46">
                        <c:v>1.1000000000000001</c:v>
                      </c:pt>
                      <c:pt idx="47">
                        <c:v>1.53</c:v>
                      </c:pt>
                      <c:pt idx="48">
                        <c:v>1.1399999999999999</c:v>
                      </c:pt>
                      <c:pt idx="49">
                        <c:v>1.84</c:v>
                      </c:pt>
                      <c:pt idx="50">
                        <c:v>1.1200000000000001</c:v>
                      </c:pt>
                      <c:pt idx="51">
                        <c:v>1.8</c:v>
                      </c:pt>
                      <c:pt idx="52">
                        <c:v>1.07</c:v>
                      </c:pt>
                      <c:pt idx="53">
                        <c:v>1.43</c:v>
                      </c:pt>
                      <c:pt idx="54">
                        <c:v>0.92</c:v>
                      </c:pt>
                      <c:pt idx="55">
                        <c:v>1.64</c:v>
                      </c:pt>
                      <c:pt idx="56">
                        <c:v>0.96</c:v>
                      </c:pt>
                      <c:pt idx="57">
                        <c:v>1.62</c:v>
                      </c:pt>
                      <c:pt idx="58">
                        <c:v>0.94</c:v>
                      </c:pt>
                      <c:pt idx="59">
                        <c:v>1.6</c:v>
                      </c:pt>
                      <c:pt idx="60">
                        <c:v>0.94</c:v>
                      </c:pt>
                      <c:pt idx="61">
                        <c:v>1.75</c:v>
                      </c:pt>
                      <c:pt idx="62">
                        <c:v>2.3199999999999998</c:v>
                      </c:pt>
                      <c:pt idx="63">
                        <c:v>2.9</c:v>
                      </c:pt>
                      <c:pt idx="64">
                        <c:v>1.6</c:v>
                      </c:pt>
                      <c:pt idx="65">
                        <c:v>2.0699999999999998</c:v>
                      </c:pt>
                      <c:pt idx="66">
                        <c:v>1.1499999999999999</c:v>
                      </c:pt>
                      <c:pt idx="67">
                        <c:v>1.7</c:v>
                      </c:pt>
                      <c:pt idx="68">
                        <c:v>0.99</c:v>
                      </c:pt>
                      <c:pt idx="69">
                        <c:v>1.4</c:v>
                      </c:pt>
                      <c:pt idx="70">
                        <c:v>0.87</c:v>
                      </c:pt>
                      <c:pt idx="71">
                        <c:v>1.61</c:v>
                      </c:pt>
                      <c:pt idx="72">
                        <c:v>0.92</c:v>
                      </c:pt>
                      <c:pt idx="73">
                        <c:v>1.32</c:v>
                      </c:pt>
                      <c:pt idx="74">
                        <c:v>0.81</c:v>
                      </c:pt>
                      <c:pt idx="75">
                        <c:v>1.6</c:v>
                      </c:pt>
                      <c:pt idx="76">
                        <c:v>0.88</c:v>
                      </c:pt>
                      <c:pt idx="77">
                        <c:v>1.5</c:v>
                      </c:pt>
                      <c:pt idx="78">
                        <c:v>0.86</c:v>
                      </c:pt>
                      <c:pt idx="79">
                        <c:v>1.53</c:v>
                      </c:pt>
                      <c:pt idx="80">
                        <c:v>0.88</c:v>
                      </c:pt>
                      <c:pt idx="81">
                        <c:v>1.35</c:v>
                      </c:pt>
                      <c:pt idx="82">
                        <c:v>0.86</c:v>
                      </c:pt>
                      <c:pt idx="83">
                        <c:v>1.54</c:v>
                      </c:pt>
                      <c:pt idx="84">
                        <c:v>0.97</c:v>
                      </c:pt>
                      <c:pt idx="85">
                        <c:v>1.66</c:v>
                      </c:pt>
                      <c:pt idx="86">
                        <c:v>1.38</c:v>
                      </c:pt>
                      <c:pt idx="87">
                        <c:v>2.2400000000000002</c:v>
                      </c:pt>
                      <c:pt idx="88">
                        <c:v>1.3</c:v>
                      </c:pt>
                      <c:pt idx="89">
                        <c:v>2.04</c:v>
                      </c:pt>
                      <c:pt idx="90">
                        <c:v>1.24</c:v>
                      </c:pt>
                      <c:pt idx="91">
                        <c:v>2.1</c:v>
                      </c:pt>
                      <c:pt idx="92">
                        <c:v>1.6</c:v>
                      </c:pt>
                      <c:pt idx="93">
                        <c:v>2.37</c:v>
                      </c:pt>
                      <c:pt idx="94">
                        <c:v>1.4</c:v>
                      </c:pt>
                      <c:pt idx="95">
                        <c:v>2.02</c:v>
                      </c:pt>
                      <c:pt idx="96">
                        <c:v>1.66</c:v>
                      </c:pt>
                      <c:pt idx="97">
                        <c:v>2.66</c:v>
                      </c:pt>
                      <c:pt idx="98">
                        <c:v>2.2799999999999998</c:v>
                      </c:pt>
                      <c:pt idx="99">
                        <c:v>2.88</c:v>
                      </c:pt>
                      <c:pt idx="100">
                        <c:v>2.33</c:v>
                      </c:pt>
                      <c:pt idx="101">
                        <c:v>2.72</c:v>
                      </c:pt>
                      <c:pt idx="102">
                        <c:v>1.78</c:v>
                      </c:pt>
                      <c:pt idx="103">
                        <c:v>2.4</c:v>
                      </c:pt>
                      <c:pt idx="104">
                        <c:v>2.63</c:v>
                      </c:pt>
                      <c:pt idx="105">
                        <c:v>3.1</c:v>
                      </c:pt>
                      <c:pt idx="106">
                        <c:v>1.9</c:v>
                      </c:pt>
                      <c:pt idx="107">
                        <c:v>2.4900000000000002</c:v>
                      </c:pt>
                      <c:pt idx="108">
                        <c:v>1.6</c:v>
                      </c:pt>
                      <c:pt idx="109">
                        <c:v>2.39</c:v>
                      </c:pt>
                      <c:pt idx="110">
                        <c:v>2.62</c:v>
                      </c:pt>
                      <c:pt idx="111">
                        <c:v>3.06</c:v>
                      </c:pt>
                      <c:pt idx="112">
                        <c:v>1.83</c:v>
                      </c:pt>
                      <c:pt idx="113">
                        <c:v>2.66</c:v>
                      </c:pt>
                      <c:pt idx="114">
                        <c:v>2.0499999999999998</c:v>
                      </c:pt>
                      <c:pt idx="115">
                        <c:v>2.64</c:v>
                      </c:pt>
                      <c:pt idx="116">
                        <c:v>2.12</c:v>
                      </c:pt>
                      <c:pt idx="117">
                        <c:v>3</c:v>
                      </c:pt>
                      <c:pt idx="118">
                        <c:v>2.66</c:v>
                      </c:pt>
                      <c:pt idx="119">
                        <c:v>2.94</c:v>
                      </c:pt>
                      <c:pt idx="120">
                        <c:v>1.86</c:v>
                      </c:pt>
                      <c:pt idx="121">
                        <c:v>2.21</c:v>
                      </c:pt>
                      <c:pt idx="122">
                        <c:v>1.53</c:v>
                      </c:pt>
                      <c:pt idx="123">
                        <c:v>2.08</c:v>
                      </c:pt>
                      <c:pt idx="124">
                        <c:v>1.45</c:v>
                      </c:pt>
                      <c:pt idx="125">
                        <c:v>2.04</c:v>
                      </c:pt>
                      <c:pt idx="126">
                        <c:v>1.41</c:v>
                      </c:pt>
                      <c:pt idx="127">
                        <c:v>1.45</c:v>
                      </c:pt>
                      <c:pt idx="128">
                        <c:v>1.2</c:v>
                      </c:pt>
                      <c:pt idx="129">
                        <c:v>1.76</c:v>
                      </c:pt>
                      <c:pt idx="130">
                        <c:v>1.1599999999999999</c:v>
                      </c:pt>
                      <c:pt idx="131">
                        <c:v>1.72</c:v>
                      </c:pt>
                      <c:pt idx="132">
                        <c:v>1.2</c:v>
                      </c:pt>
                      <c:pt idx="133">
                        <c:v>1.82</c:v>
                      </c:pt>
                      <c:pt idx="134">
                        <c:v>1.1200000000000001</c:v>
                      </c:pt>
                      <c:pt idx="135">
                        <c:v>1.24</c:v>
                      </c:pt>
                      <c:pt idx="136">
                        <c:v>0.95</c:v>
                      </c:pt>
                      <c:pt idx="137">
                        <c:v>1.24</c:v>
                      </c:pt>
                      <c:pt idx="138">
                        <c:v>1</c:v>
                      </c:pt>
                      <c:pt idx="139">
                        <c:v>1.18</c:v>
                      </c:pt>
                      <c:pt idx="140">
                        <c:v>0.98</c:v>
                      </c:pt>
                      <c:pt idx="141">
                        <c:v>1.74</c:v>
                      </c:pt>
                      <c:pt idx="142">
                        <c:v>1.47</c:v>
                      </c:pt>
                      <c:pt idx="143">
                        <c:v>2.8</c:v>
                      </c:pt>
                      <c:pt idx="144">
                        <c:v>1.8</c:v>
                      </c:pt>
                      <c:pt idx="145">
                        <c:v>2.4</c:v>
                      </c:pt>
                      <c:pt idx="146">
                        <c:v>1.5</c:v>
                      </c:pt>
                      <c:pt idx="147">
                        <c:v>2.34</c:v>
                      </c:pt>
                      <c:pt idx="148">
                        <c:v>2.02</c:v>
                      </c:pt>
                      <c:pt idx="149">
                        <c:v>2.9</c:v>
                      </c:pt>
                      <c:pt idx="150">
                        <c:v>2.2000000000000002</c:v>
                      </c:pt>
                      <c:pt idx="151">
                        <c:v>2.2200000000000002</c:v>
                      </c:pt>
                      <c:pt idx="152">
                        <c:v>1.66</c:v>
                      </c:pt>
                      <c:pt idx="153">
                        <c:v>2.21</c:v>
                      </c:pt>
                      <c:pt idx="154">
                        <c:v>1.51</c:v>
                      </c:pt>
                      <c:pt idx="155">
                        <c:v>1.97</c:v>
                      </c:pt>
                      <c:pt idx="156">
                        <c:v>1.57</c:v>
                      </c:pt>
                      <c:pt idx="157">
                        <c:v>1.58</c:v>
                      </c:pt>
                      <c:pt idx="158">
                        <c:v>1.34</c:v>
                      </c:pt>
                      <c:pt idx="159">
                        <c:v>1.9</c:v>
                      </c:pt>
                      <c:pt idx="160">
                        <c:v>1.66</c:v>
                      </c:pt>
                      <c:pt idx="161">
                        <c:v>1.8</c:v>
                      </c:pt>
                      <c:pt idx="162">
                        <c:v>1.47</c:v>
                      </c:pt>
                      <c:pt idx="163">
                        <c:v>1.67</c:v>
                      </c:pt>
                      <c:pt idx="164">
                        <c:v>1.42</c:v>
                      </c:pt>
                      <c:pt idx="165">
                        <c:v>1.74</c:v>
                      </c:pt>
                      <c:pt idx="166">
                        <c:v>1.4</c:v>
                      </c:pt>
                      <c:pt idx="167">
                        <c:v>1.51</c:v>
                      </c:pt>
                      <c:pt idx="168">
                        <c:v>1.26</c:v>
                      </c:pt>
                      <c:pt idx="169">
                        <c:v>1.91</c:v>
                      </c:pt>
                      <c:pt idx="170">
                        <c:v>1.73</c:v>
                      </c:pt>
                      <c:pt idx="171">
                        <c:v>2.5</c:v>
                      </c:pt>
                      <c:pt idx="172">
                        <c:v>2.31</c:v>
                      </c:pt>
                      <c:pt idx="173">
                        <c:v>2.2599999999999998</c:v>
                      </c:pt>
                      <c:pt idx="174">
                        <c:v>1.82</c:v>
                      </c:pt>
                      <c:pt idx="175">
                        <c:v>2.1</c:v>
                      </c:pt>
                      <c:pt idx="176">
                        <c:v>1.7</c:v>
                      </c:pt>
                      <c:pt idx="177">
                        <c:v>1.76</c:v>
                      </c:pt>
                      <c:pt idx="178">
                        <c:v>1.58</c:v>
                      </c:pt>
                      <c:pt idx="179">
                        <c:v>1.9</c:v>
                      </c:pt>
                      <c:pt idx="180">
                        <c:v>1.6</c:v>
                      </c:pt>
                      <c:pt idx="181">
                        <c:v>2.19</c:v>
                      </c:pt>
                      <c:pt idx="182">
                        <c:v>1.58</c:v>
                      </c:pt>
                      <c:pt idx="183">
                        <c:v>2.1</c:v>
                      </c:pt>
                      <c:pt idx="184">
                        <c:v>1.5</c:v>
                      </c:pt>
                      <c:pt idx="185">
                        <c:v>2.16</c:v>
                      </c:pt>
                      <c:pt idx="186">
                        <c:v>1.43</c:v>
                      </c:pt>
                      <c:pt idx="187">
                        <c:v>2.02</c:v>
                      </c:pt>
                      <c:pt idx="188">
                        <c:v>1.44</c:v>
                      </c:pt>
                      <c:pt idx="189">
                        <c:v>2.08</c:v>
                      </c:pt>
                      <c:pt idx="190">
                        <c:v>1.41</c:v>
                      </c:pt>
                      <c:pt idx="191">
                        <c:v>1.64</c:v>
                      </c:pt>
                      <c:pt idx="192">
                        <c:v>1.24</c:v>
                      </c:pt>
                      <c:pt idx="193">
                        <c:v>1.55</c:v>
                      </c:pt>
                      <c:pt idx="194">
                        <c:v>1.1399999999999999</c:v>
                      </c:pt>
                      <c:pt idx="195">
                        <c:v>1.61</c:v>
                      </c:pt>
                      <c:pt idx="196">
                        <c:v>1.28</c:v>
                      </c:pt>
                      <c:pt idx="197">
                        <c:v>1.67</c:v>
                      </c:pt>
                      <c:pt idx="198">
                        <c:v>1.42</c:v>
                      </c:pt>
                      <c:pt idx="199">
                        <c:v>2.2599999999999998</c:v>
                      </c:pt>
                      <c:pt idx="200">
                        <c:v>2.4500000000000002</c:v>
                      </c:pt>
                      <c:pt idx="201">
                        <c:v>2.3199999999999998</c:v>
                      </c:pt>
                      <c:pt idx="202">
                        <c:v>1.68</c:v>
                      </c:pt>
                      <c:pt idx="203">
                        <c:v>2.31</c:v>
                      </c:pt>
                      <c:pt idx="204">
                        <c:v>2.12</c:v>
                      </c:pt>
                      <c:pt idx="205">
                        <c:v>3.05</c:v>
                      </c:pt>
                      <c:pt idx="206">
                        <c:v>2.77</c:v>
                      </c:pt>
                      <c:pt idx="207">
                        <c:v>3.4</c:v>
                      </c:pt>
                      <c:pt idx="208">
                        <c:v>2.92</c:v>
                      </c:pt>
                      <c:pt idx="209">
                        <c:v>3.04</c:v>
                      </c:pt>
                      <c:pt idx="210">
                        <c:v>3.2</c:v>
                      </c:pt>
                      <c:pt idx="211">
                        <c:v>3.26</c:v>
                      </c:pt>
                      <c:pt idx="212">
                        <c:v>2.68</c:v>
                      </c:pt>
                      <c:pt idx="213">
                        <c:v>2.8</c:v>
                      </c:pt>
                      <c:pt idx="214">
                        <c:v>2.54</c:v>
                      </c:pt>
                      <c:pt idx="215">
                        <c:v>2.6</c:v>
                      </c:pt>
                      <c:pt idx="216">
                        <c:v>2.25</c:v>
                      </c:pt>
                      <c:pt idx="217">
                        <c:v>2.52</c:v>
                      </c:pt>
                      <c:pt idx="218">
                        <c:v>2.6</c:v>
                      </c:pt>
                      <c:pt idx="219">
                        <c:v>2.67</c:v>
                      </c:pt>
                      <c:pt idx="220">
                        <c:v>2.27</c:v>
                      </c:pt>
                      <c:pt idx="221">
                        <c:v>2.36</c:v>
                      </c:pt>
                      <c:pt idx="222">
                        <c:v>3.02</c:v>
                      </c:pt>
                      <c:pt idx="223">
                        <c:v>3.82</c:v>
                      </c:pt>
                      <c:pt idx="224">
                        <c:v>3.27</c:v>
                      </c:pt>
                      <c:pt idx="225">
                        <c:v>3.2</c:v>
                      </c:pt>
                      <c:pt idx="226">
                        <c:v>2.72</c:v>
                      </c:pt>
                      <c:pt idx="227">
                        <c:v>2.96</c:v>
                      </c:pt>
                      <c:pt idx="228">
                        <c:v>2.76</c:v>
                      </c:pt>
                      <c:pt idx="229">
                        <c:v>3.23</c:v>
                      </c:pt>
                      <c:pt idx="230">
                        <c:v>2.9</c:v>
                      </c:pt>
                      <c:pt idx="231">
                        <c:v>3.22</c:v>
                      </c:pt>
                      <c:pt idx="232">
                        <c:v>2.8</c:v>
                      </c:pt>
                      <c:pt idx="233">
                        <c:v>2.98</c:v>
                      </c:pt>
                      <c:pt idx="234">
                        <c:v>2.5</c:v>
                      </c:pt>
                      <c:pt idx="235">
                        <c:v>2.94</c:v>
                      </c:pt>
                      <c:pt idx="236">
                        <c:v>2.74</c:v>
                      </c:pt>
                      <c:pt idx="237">
                        <c:v>2.95</c:v>
                      </c:pt>
                      <c:pt idx="238">
                        <c:v>2.4700000000000002</c:v>
                      </c:pt>
                      <c:pt idx="239">
                        <c:v>2.72</c:v>
                      </c:pt>
                      <c:pt idx="240">
                        <c:v>2.56</c:v>
                      </c:pt>
                      <c:pt idx="241">
                        <c:v>2.9</c:v>
                      </c:pt>
                      <c:pt idx="242">
                        <c:v>2.4</c:v>
                      </c:pt>
                      <c:pt idx="243">
                        <c:v>2.66</c:v>
                      </c:pt>
                      <c:pt idx="244">
                        <c:v>1.94</c:v>
                      </c:pt>
                      <c:pt idx="245">
                        <c:v>2.57</c:v>
                      </c:pt>
                      <c:pt idx="246">
                        <c:v>2.1</c:v>
                      </c:pt>
                      <c:pt idx="247">
                        <c:v>2.66</c:v>
                      </c:pt>
                      <c:pt idx="248">
                        <c:v>2.2000000000000002</c:v>
                      </c:pt>
                      <c:pt idx="249">
                        <c:v>2.78</c:v>
                      </c:pt>
                      <c:pt idx="250">
                        <c:v>2.2200000000000002</c:v>
                      </c:pt>
                      <c:pt idx="251">
                        <c:v>2.61</c:v>
                      </c:pt>
                      <c:pt idx="252">
                        <c:v>2.08</c:v>
                      </c:pt>
                      <c:pt idx="253">
                        <c:v>2.48</c:v>
                      </c:pt>
                      <c:pt idx="254">
                        <c:v>2.02</c:v>
                      </c:pt>
                      <c:pt idx="255">
                        <c:v>2.4</c:v>
                      </c:pt>
                      <c:pt idx="256">
                        <c:v>2.09</c:v>
                      </c:pt>
                      <c:pt idx="257">
                        <c:v>2.68</c:v>
                      </c:pt>
                      <c:pt idx="258">
                        <c:v>2.12</c:v>
                      </c:pt>
                      <c:pt idx="259">
                        <c:v>2.42</c:v>
                      </c:pt>
                      <c:pt idx="260">
                        <c:v>1.98</c:v>
                      </c:pt>
                      <c:pt idx="261">
                        <c:v>2.2999999999999998</c:v>
                      </c:pt>
                      <c:pt idx="262">
                        <c:v>1.96</c:v>
                      </c:pt>
                      <c:pt idx="263">
                        <c:v>2.34</c:v>
                      </c:pt>
                      <c:pt idx="264">
                        <c:v>2.14</c:v>
                      </c:pt>
                      <c:pt idx="265">
                        <c:v>2.23</c:v>
                      </c:pt>
                      <c:pt idx="266">
                        <c:v>1.87</c:v>
                      </c:pt>
                      <c:pt idx="267">
                        <c:v>2.39</c:v>
                      </c:pt>
                      <c:pt idx="268">
                        <c:v>1.88</c:v>
                      </c:pt>
                      <c:pt idx="269">
                        <c:v>2.3199999999999998</c:v>
                      </c:pt>
                      <c:pt idx="270">
                        <c:v>1.86</c:v>
                      </c:pt>
                      <c:pt idx="271">
                        <c:v>2.46</c:v>
                      </c:pt>
                      <c:pt idx="272">
                        <c:v>2.02</c:v>
                      </c:pt>
                      <c:pt idx="273">
                        <c:v>2.7</c:v>
                      </c:pt>
                      <c:pt idx="274">
                        <c:v>2.6</c:v>
                      </c:pt>
                      <c:pt idx="275">
                        <c:v>3.02</c:v>
                      </c:pt>
                      <c:pt idx="276">
                        <c:v>2.44</c:v>
                      </c:pt>
                      <c:pt idx="277">
                        <c:v>2.94</c:v>
                      </c:pt>
                      <c:pt idx="278">
                        <c:v>2.2999999999999998</c:v>
                      </c:pt>
                      <c:pt idx="279">
                        <c:v>2.62</c:v>
                      </c:pt>
                      <c:pt idx="280">
                        <c:v>2.2599999999999998</c:v>
                      </c:pt>
                      <c:pt idx="281">
                        <c:v>3.06</c:v>
                      </c:pt>
                      <c:pt idx="282">
                        <c:v>2.4</c:v>
                      </c:pt>
                      <c:pt idx="283">
                        <c:v>2.38</c:v>
                      </c:pt>
                      <c:pt idx="284">
                        <c:v>1.86</c:v>
                      </c:pt>
                      <c:pt idx="285">
                        <c:v>2.2200000000000002</c:v>
                      </c:pt>
                      <c:pt idx="286">
                        <c:v>2.06</c:v>
                      </c:pt>
                      <c:pt idx="287">
                        <c:v>2.2799999999999998</c:v>
                      </c:pt>
                      <c:pt idx="288">
                        <c:v>2.16</c:v>
                      </c:pt>
                      <c:pt idx="289">
                        <c:v>2.38</c:v>
                      </c:pt>
                      <c:pt idx="290">
                        <c:v>2.2599999999999998</c:v>
                      </c:pt>
                      <c:pt idx="291">
                        <c:v>2.85</c:v>
                      </c:pt>
                      <c:pt idx="292">
                        <c:v>2.65</c:v>
                      </c:pt>
                      <c:pt idx="293">
                        <c:v>2.38</c:v>
                      </c:pt>
                      <c:pt idx="294">
                        <c:v>2.2400000000000002</c:v>
                      </c:pt>
                      <c:pt idx="295">
                        <c:v>2.88</c:v>
                      </c:pt>
                      <c:pt idx="296">
                        <c:v>2.52</c:v>
                      </c:pt>
                      <c:pt idx="297">
                        <c:v>2.33</c:v>
                      </c:pt>
                      <c:pt idx="298">
                        <c:v>1.96</c:v>
                      </c:pt>
                      <c:pt idx="299">
                        <c:v>2.12</c:v>
                      </c:pt>
                      <c:pt idx="300">
                        <c:v>1.8</c:v>
                      </c:pt>
                      <c:pt idx="301">
                        <c:v>2.1</c:v>
                      </c:pt>
                      <c:pt idx="302">
                        <c:v>1.81</c:v>
                      </c:pt>
                      <c:pt idx="303">
                        <c:v>2.48</c:v>
                      </c:pt>
                      <c:pt idx="304">
                        <c:v>2.4</c:v>
                      </c:pt>
                      <c:pt idx="305">
                        <c:v>2.56</c:v>
                      </c:pt>
                      <c:pt idx="306">
                        <c:v>2.2799999999999998</c:v>
                      </c:pt>
                      <c:pt idx="307">
                        <c:v>3.1</c:v>
                      </c:pt>
                      <c:pt idx="308">
                        <c:v>3.18</c:v>
                      </c:pt>
                      <c:pt idx="309">
                        <c:v>3.64</c:v>
                      </c:pt>
                      <c:pt idx="310">
                        <c:v>3.5</c:v>
                      </c:pt>
                      <c:pt idx="311">
                        <c:v>3.18</c:v>
                      </c:pt>
                      <c:pt idx="312">
                        <c:v>3.46</c:v>
                      </c:pt>
                      <c:pt idx="313">
                        <c:v>4.1399999999999997</c:v>
                      </c:pt>
                      <c:pt idx="314">
                        <c:v>3</c:v>
                      </c:pt>
                      <c:pt idx="315">
                        <c:v>2.78</c:v>
                      </c:pt>
                      <c:pt idx="316">
                        <c:v>2.14</c:v>
                      </c:pt>
                      <c:pt idx="317">
                        <c:v>2.46</c:v>
                      </c:pt>
                      <c:pt idx="318">
                        <c:v>1.89</c:v>
                      </c:pt>
                      <c:pt idx="319">
                        <c:v>2.2999999999999998</c:v>
                      </c:pt>
                      <c:pt idx="320">
                        <c:v>1.77</c:v>
                      </c:pt>
                      <c:pt idx="321">
                        <c:v>2.2000000000000002</c:v>
                      </c:pt>
                      <c:pt idx="322">
                        <c:v>2</c:v>
                      </c:pt>
                      <c:pt idx="323">
                        <c:v>2.54</c:v>
                      </c:pt>
                      <c:pt idx="324">
                        <c:v>1.86</c:v>
                      </c:pt>
                      <c:pt idx="325">
                        <c:v>2.46</c:v>
                      </c:pt>
                      <c:pt idx="326">
                        <c:v>1.93</c:v>
                      </c:pt>
                      <c:pt idx="327">
                        <c:v>2.5099999999999998</c:v>
                      </c:pt>
                      <c:pt idx="328">
                        <c:v>2</c:v>
                      </c:pt>
                      <c:pt idx="329">
                        <c:v>2.52</c:v>
                      </c:pt>
                      <c:pt idx="330">
                        <c:v>2.54</c:v>
                      </c:pt>
                      <c:pt idx="331">
                        <c:v>3.54</c:v>
                      </c:pt>
                      <c:pt idx="332">
                        <c:v>3.43</c:v>
                      </c:pt>
                      <c:pt idx="333">
                        <c:v>3.74</c:v>
                      </c:pt>
                      <c:pt idx="334">
                        <c:v>3.47</c:v>
                      </c:pt>
                      <c:pt idx="335">
                        <c:v>3.68</c:v>
                      </c:pt>
                      <c:pt idx="336">
                        <c:v>3.04</c:v>
                      </c:pt>
                      <c:pt idx="337">
                        <c:v>3.16</c:v>
                      </c:pt>
                      <c:pt idx="338">
                        <c:v>2.73</c:v>
                      </c:pt>
                      <c:pt idx="339">
                        <c:v>2.84</c:v>
                      </c:pt>
                      <c:pt idx="340">
                        <c:v>2.2599999999999998</c:v>
                      </c:pt>
                      <c:pt idx="341">
                        <c:v>2.52</c:v>
                      </c:pt>
                      <c:pt idx="342">
                        <c:v>2.1</c:v>
                      </c:pt>
                      <c:pt idx="343">
                        <c:v>2.44</c:v>
                      </c:pt>
                      <c:pt idx="344">
                        <c:v>1.96</c:v>
                      </c:pt>
                      <c:pt idx="345">
                        <c:v>2.2999999999999998</c:v>
                      </c:pt>
                      <c:pt idx="346">
                        <c:v>1.84</c:v>
                      </c:pt>
                      <c:pt idx="347">
                        <c:v>2.36</c:v>
                      </c:pt>
                      <c:pt idx="348">
                        <c:v>1.83</c:v>
                      </c:pt>
                      <c:pt idx="349">
                        <c:v>2.19</c:v>
                      </c:pt>
                      <c:pt idx="350">
                        <c:v>1.7</c:v>
                      </c:pt>
                      <c:pt idx="351">
                        <c:v>2.2599999999999998</c:v>
                      </c:pt>
                      <c:pt idx="352">
                        <c:v>1.66</c:v>
                      </c:pt>
                      <c:pt idx="353">
                        <c:v>2.04</c:v>
                      </c:pt>
                      <c:pt idx="354">
                        <c:v>1.52</c:v>
                      </c:pt>
                      <c:pt idx="355">
                        <c:v>2.04</c:v>
                      </c:pt>
                      <c:pt idx="356">
                        <c:v>1.52</c:v>
                      </c:pt>
                      <c:pt idx="357">
                        <c:v>2.12</c:v>
                      </c:pt>
                      <c:pt idx="358">
                        <c:v>1.64</c:v>
                      </c:pt>
                      <c:pt idx="359">
                        <c:v>2.4</c:v>
                      </c:pt>
                      <c:pt idx="360">
                        <c:v>1.79</c:v>
                      </c:pt>
                      <c:pt idx="361">
                        <c:v>2.2000000000000002</c:v>
                      </c:pt>
                      <c:pt idx="362">
                        <c:v>1.66</c:v>
                      </c:pt>
                      <c:pt idx="363">
                        <c:v>1.98</c:v>
                      </c:pt>
                      <c:pt idx="364">
                        <c:v>1.58</c:v>
                      </c:pt>
                      <c:pt idx="365">
                        <c:v>1.75</c:v>
                      </c:pt>
                      <c:pt idx="366">
                        <c:v>1.52</c:v>
                      </c:pt>
                      <c:pt idx="367">
                        <c:v>1.96</c:v>
                      </c:pt>
                      <c:pt idx="368">
                        <c:v>1.62</c:v>
                      </c:pt>
                      <c:pt idx="369">
                        <c:v>2.2400000000000002</c:v>
                      </c:pt>
                      <c:pt idx="370">
                        <c:v>1.54</c:v>
                      </c:pt>
                      <c:pt idx="371">
                        <c:v>1.69</c:v>
                      </c:pt>
                      <c:pt idx="372">
                        <c:v>1.33</c:v>
                      </c:pt>
                      <c:pt idx="373">
                        <c:v>1.6</c:v>
                      </c:pt>
                      <c:pt idx="374">
                        <c:v>1.24</c:v>
                      </c:pt>
                      <c:pt idx="375">
                        <c:v>1.69</c:v>
                      </c:pt>
                      <c:pt idx="376">
                        <c:v>1.37</c:v>
                      </c:pt>
                      <c:pt idx="377">
                        <c:v>1.69</c:v>
                      </c:pt>
                      <c:pt idx="378">
                        <c:v>1.52</c:v>
                      </c:pt>
                      <c:pt idx="379">
                        <c:v>2.16</c:v>
                      </c:pt>
                      <c:pt idx="380">
                        <c:v>1.46</c:v>
                      </c:pt>
                      <c:pt idx="381">
                        <c:v>1.96</c:v>
                      </c:pt>
                      <c:pt idx="382">
                        <c:v>1.68</c:v>
                      </c:pt>
                      <c:pt idx="383">
                        <c:v>2.1800000000000002</c:v>
                      </c:pt>
                      <c:pt idx="384">
                        <c:v>1.73</c:v>
                      </c:pt>
                      <c:pt idx="385">
                        <c:v>2.25</c:v>
                      </c:pt>
                      <c:pt idx="386">
                        <c:v>1.48</c:v>
                      </c:pt>
                      <c:pt idx="387">
                        <c:v>1.88</c:v>
                      </c:pt>
                      <c:pt idx="388">
                        <c:v>1.3</c:v>
                      </c:pt>
                      <c:pt idx="389">
                        <c:v>1.74</c:v>
                      </c:pt>
                      <c:pt idx="390">
                        <c:v>1.33</c:v>
                      </c:pt>
                      <c:pt idx="391">
                        <c:v>2.0099999999999998</c:v>
                      </c:pt>
                      <c:pt idx="392">
                        <c:v>1.56</c:v>
                      </c:pt>
                      <c:pt idx="393">
                        <c:v>2.08</c:v>
                      </c:pt>
                      <c:pt idx="394">
                        <c:v>1.24</c:v>
                      </c:pt>
                      <c:pt idx="395">
                        <c:v>1.82</c:v>
                      </c:pt>
                      <c:pt idx="396">
                        <c:v>1.19</c:v>
                      </c:pt>
                      <c:pt idx="397">
                        <c:v>1.51</c:v>
                      </c:pt>
                      <c:pt idx="398">
                        <c:v>1</c:v>
                      </c:pt>
                      <c:pt idx="399">
                        <c:v>1.1499999999999999</c:v>
                      </c:pt>
                      <c:pt idx="400">
                        <c:v>0.86</c:v>
                      </c:pt>
                      <c:pt idx="401">
                        <c:v>1.0900000000000001</c:v>
                      </c:pt>
                      <c:pt idx="402">
                        <c:v>0.8</c:v>
                      </c:pt>
                      <c:pt idx="403">
                        <c:v>1.06</c:v>
                      </c:pt>
                      <c:pt idx="404">
                        <c:v>0.82</c:v>
                      </c:pt>
                      <c:pt idx="405">
                        <c:v>1.1100000000000001</c:v>
                      </c:pt>
                      <c:pt idx="406">
                        <c:v>0.86</c:v>
                      </c:pt>
                      <c:pt idx="407">
                        <c:v>1</c:v>
                      </c:pt>
                      <c:pt idx="408">
                        <c:v>0.86</c:v>
                      </c:pt>
                      <c:pt idx="409">
                        <c:v>1.4</c:v>
                      </c:pt>
                      <c:pt idx="410">
                        <c:v>1</c:v>
                      </c:pt>
                      <c:pt idx="411">
                        <c:v>1.44</c:v>
                      </c:pt>
                      <c:pt idx="412">
                        <c:v>0.94</c:v>
                      </c:pt>
                      <c:pt idx="413">
                        <c:v>1.32</c:v>
                      </c:pt>
                      <c:pt idx="414">
                        <c:v>1</c:v>
                      </c:pt>
                      <c:pt idx="415">
                        <c:v>1.54</c:v>
                      </c:pt>
                      <c:pt idx="416">
                        <c:v>0.94</c:v>
                      </c:pt>
                      <c:pt idx="417">
                        <c:v>1.52</c:v>
                      </c:pt>
                      <c:pt idx="418">
                        <c:v>0.9</c:v>
                      </c:pt>
                      <c:pt idx="419">
                        <c:v>1.55</c:v>
                      </c:pt>
                      <c:pt idx="420">
                        <c:v>0.93</c:v>
                      </c:pt>
                      <c:pt idx="421">
                        <c:v>1.46</c:v>
                      </c:pt>
                      <c:pt idx="422">
                        <c:v>1.04</c:v>
                      </c:pt>
                      <c:pt idx="423">
                        <c:v>1.57</c:v>
                      </c:pt>
                      <c:pt idx="424">
                        <c:v>1.1399999999999999</c:v>
                      </c:pt>
                      <c:pt idx="425">
                        <c:v>1.78</c:v>
                      </c:pt>
                      <c:pt idx="426">
                        <c:v>1.41</c:v>
                      </c:pt>
                      <c:pt idx="427">
                        <c:v>1.8</c:v>
                      </c:pt>
                      <c:pt idx="428">
                        <c:v>1.2</c:v>
                      </c:pt>
                      <c:pt idx="429">
                        <c:v>1.55</c:v>
                      </c:pt>
                      <c:pt idx="430">
                        <c:v>1.02</c:v>
                      </c:pt>
                      <c:pt idx="431">
                        <c:v>1.44</c:v>
                      </c:pt>
                      <c:pt idx="432">
                        <c:v>0.92</c:v>
                      </c:pt>
                      <c:pt idx="433">
                        <c:v>1.38</c:v>
                      </c:pt>
                      <c:pt idx="434">
                        <c:v>0.87</c:v>
                      </c:pt>
                      <c:pt idx="435">
                        <c:v>1.32</c:v>
                      </c:pt>
                      <c:pt idx="436">
                        <c:v>0.86</c:v>
                      </c:pt>
                      <c:pt idx="437">
                        <c:v>1.4</c:v>
                      </c:pt>
                      <c:pt idx="438">
                        <c:v>1.23</c:v>
                      </c:pt>
                      <c:pt idx="439">
                        <c:v>1.85</c:v>
                      </c:pt>
                      <c:pt idx="440">
                        <c:v>1.26</c:v>
                      </c:pt>
                      <c:pt idx="441">
                        <c:v>1.54</c:v>
                      </c:pt>
                      <c:pt idx="442">
                        <c:v>0.98</c:v>
                      </c:pt>
                      <c:pt idx="443">
                        <c:v>1.5</c:v>
                      </c:pt>
                      <c:pt idx="444">
                        <c:v>0.96</c:v>
                      </c:pt>
                      <c:pt idx="445">
                        <c:v>1.38</c:v>
                      </c:pt>
                      <c:pt idx="446">
                        <c:v>0.84</c:v>
                      </c:pt>
                      <c:pt idx="447">
                        <c:v>1.34</c:v>
                      </c:pt>
                      <c:pt idx="448">
                        <c:v>0.8</c:v>
                      </c:pt>
                      <c:pt idx="449">
                        <c:v>1.3</c:v>
                      </c:pt>
                      <c:pt idx="450">
                        <c:v>0.78</c:v>
                      </c:pt>
                      <c:pt idx="451">
                        <c:v>1.26</c:v>
                      </c:pt>
                      <c:pt idx="452">
                        <c:v>0.76</c:v>
                      </c:pt>
                      <c:pt idx="453">
                        <c:v>1.26</c:v>
                      </c:pt>
                      <c:pt idx="454">
                        <c:v>0.74</c:v>
                      </c:pt>
                      <c:pt idx="455">
                        <c:v>1.26</c:v>
                      </c:pt>
                      <c:pt idx="456">
                        <c:v>0.64</c:v>
                      </c:pt>
                      <c:pt idx="457">
                        <c:v>1.24</c:v>
                      </c:pt>
                      <c:pt idx="458">
                        <c:v>0.72</c:v>
                      </c:pt>
                      <c:pt idx="459">
                        <c:v>1.22</c:v>
                      </c:pt>
                      <c:pt idx="460">
                        <c:v>0.67</c:v>
                      </c:pt>
                      <c:pt idx="461">
                        <c:v>1.2</c:v>
                      </c:pt>
                      <c:pt idx="462">
                        <c:v>0.66</c:v>
                      </c:pt>
                      <c:pt idx="463">
                        <c:v>1.18</c:v>
                      </c:pt>
                      <c:pt idx="464">
                        <c:v>0.76</c:v>
                      </c:pt>
                      <c:pt idx="465">
                        <c:v>1.48</c:v>
                      </c:pt>
                      <c:pt idx="466">
                        <c:v>1</c:v>
                      </c:pt>
                      <c:pt idx="467">
                        <c:v>1.49</c:v>
                      </c:pt>
                      <c:pt idx="468">
                        <c:v>0.94</c:v>
                      </c:pt>
                      <c:pt idx="469">
                        <c:v>1.4</c:v>
                      </c:pt>
                      <c:pt idx="470">
                        <c:v>0.9</c:v>
                      </c:pt>
                      <c:pt idx="471">
                        <c:v>1.36</c:v>
                      </c:pt>
                      <c:pt idx="472">
                        <c:v>0.86</c:v>
                      </c:pt>
                      <c:pt idx="473">
                        <c:v>1.32</c:v>
                      </c:pt>
                      <c:pt idx="474">
                        <c:v>0.86</c:v>
                      </c:pt>
                      <c:pt idx="475">
                        <c:v>1.42</c:v>
                      </c:pt>
                      <c:pt idx="476">
                        <c:v>0.94</c:v>
                      </c:pt>
                      <c:pt idx="477">
                        <c:v>1.44</c:v>
                      </c:pt>
                      <c:pt idx="478">
                        <c:v>0.92</c:v>
                      </c:pt>
                      <c:pt idx="479">
                        <c:v>1.44</c:v>
                      </c:pt>
                      <c:pt idx="480">
                        <c:v>0.86</c:v>
                      </c:pt>
                      <c:pt idx="481">
                        <c:v>1.54</c:v>
                      </c:pt>
                      <c:pt idx="482">
                        <c:v>0.94</c:v>
                      </c:pt>
                      <c:pt idx="483">
                        <c:v>1.46</c:v>
                      </c:pt>
                      <c:pt idx="484">
                        <c:v>0.86</c:v>
                      </c:pt>
                      <c:pt idx="485">
                        <c:v>1.39</c:v>
                      </c:pt>
                      <c:pt idx="486">
                        <c:v>0.81</c:v>
                      </c:pt>
                      <c:pt idx="487">
                        <c:v>1.38</c:v>
                      </c:pt>
                      <c:pt idx="488">
                        <c:v>0.78</c:v>
                      </c:pt>
                      <c:pt idx="489">
                        <c:v>1.36</c:v>
                      </c:pt>
                      <c:pt idx="490">
                        <c:v>0.77</c:v>
                      </c:pt>
                      <c:pt idx="491">
                        <c:v>1.3</c:v>
                      </c:pt>
                      <c:pt idx="492">
                        <c:v>0.78</c:v>
                      </c:pt>
                      <c:pt idx="493">
                        <c:v>1.3</c:v>
                      </c:pt>
                      <c:pt idx="494">
                        <c:v>0.72</c:v>
                      </c:pt>
                      <c:pt idx="495">
                        <c:v>1.22</c:v>
                      </c:pt>
                      <c:pt idx="496">
                        <c:v>1</c:v>
                      </c:pt>
                      <c:pt idx="497">
                        <c:v>1.42</c:v>
                      </c:pt>
                      <c:pt idx="498">
                        <c:v>1.1000000000000001</c:v>
                      </c:pt>
                      <c:pt idx="499">
                        <c:v>1.64</c:v>
                      </c:pt>
                      <c:pt idx="500">
                        <c:v>1.04</c:v>
                      </c:pt>
                      <c:pt idx="501">
                        <c:v>1.43</c:v>
                      </c:pt>
                      <c:pt idx="502">
                        <c:v>0.94</c:v>
                      </c:pt>
                      <c:pt idx="503">
                        <c:v>1.53</c:v>
                      </c:pt>
                      <c:pt idx="504">
                        <c:v>0.98</c:v>
                      </c:pt>
                      <c:pt idx="505">
                        <c:v>1.6</c:v>
                      </c:pt>
                      <c:pt idx="506">
                        <c:v>1.04</c:v>
                      </c:pt>
                      <c:pt idx="507">
                        <c:v>1.64</c:v>
                      </c:pt>
                      <c:pt idx="508">
                        <c:v>1.06</c:v>
                      </c:pt>
                      <c:pt idx="509">
                        <c:v>1.26</c:v>
                      </c:pt>
                      <c:pt idx="510">
                        <c:v>1.1599999999999999</c:v>
                      </c:pt>
                      <c:pt idx="511">
                        <c:v>1.61</c:v>
                      </c:pt>
                      <c:pt idx="512">
                        <c:v>0.96</c:v>
                      </c:pt>
                      <c:pt idx="513">
                        <c:v>1.41</c:v>
                      </c:pt>
                      <c:pt idx="514">
                        <c:v>0.87</c:v>
                      </c:pt>
                      <c:pt idx="515">
                        <c:v>1.49</c:v>
                      </c:pt>
                      <c:pt idx="516">
                        <c:v>0.89</c:v>
                      </c:pt>
                      <c:pt idx="517">
                        <c:v>1.46</c:v>
                      </c:pt>
                      <c:pt idx="518">
                        <c:v>0.88</c:v>
                      </c:pt>
                      <c:pt idx="519">
                        <c:v>1.5</c:v>
                      </c:pt>
                      <c:pt idx="520">
                        <c:v>0.86</c:v>
                      </c:pt>
                      <c:pt idx="521">
                        <c:v>1.44</c:v>
                      </c:pt>
                      <c:pt idx="522">
                        <c:v>0.88</c:v>
                      </c:pt>
                      <c:pt idx="523">
                        <c:v>1.54</c:v>
                      </c:pt>
                      <c:pt idx="524">
                        <c:v>0.8</c:v>
                      </c:pt>
                      <c:pt idx="525">
                        <c:v>1.47</c:v>
                      </c:pt>
                      <c:pt idx="526">
                        <c:v>0.87</c:v>
                      </c:pt>
                      <c:pt idx="527">
                        <c:v>1.43</c:v>
                      </c:pt>
                      <c:pt idx="528">
                        <c:v>0.87</c:v>
                      </c:pt>
                      <c:pt idx="529">
                        <c:v>1.46</c:v>
                      </c:pt>
                      <c:pt idx="530">
                        <c:v>0.89</c:v>
                      </c:pt>
                      <c:pt idx="531">
                        <c:v>1.5</c:v>
                      </c:pt>
                      <c:pt idx="532">
                        <c:v>1.23</c:v>
                      </c:pt>
                      <c:pt idx="533">
                        <c:v>0.94</c:v>
                      </c:pt>
                      <c:pt idx="534">
                        <c:v>1.52</c:v>
                      </c:pt>
                      <c:pt idx="535">
                        <c:v>1.05</c:v>
                      </c:pt>
                      <c:pt idx="536">
                        <c:v>2.0499999999999998</c:v>
                      </c:pt>
                      <c:pt idx="537">
                        <c:v>1.26</c:v>
                      </c:pt>
                      <c:pt idx="538">
                        <c:v>1.78</c:v>
                      </c:pt>
                      <c:pt idx="539">
                        <c:v>1.1000000000000001</c:v>
                      </c:pt>
                      <c:pt idx="540">
                        <c:v>1.72</c:v>
                      </c:pt>
                      <c:pt idx="541">
                        <c:v>1.2</c:v>
                      </c:pt>
                      <c:pt idx="542">
                        <c:v>1.8</c:v>
                      </c:pt>
                      <c:pt idx="543">
                        <c:v>1.42</c:v>
                      </c:pt>
                      <c:pt idx="544">
                        <c:v>1.92</c:v>
                      </c:pt>
                      <c:pt idx="545">
                        <c:v>1.43</c:v>
                      </c:pt>
                      <c:pt idx="546">
                        <c:v>1.87</c:v>
                      </c:pt>
                      <c:pt idx="547">
                        <c:v>1.27</c:v>
                      </c:pt>
                      <c:pt idx="548">
                        <c:v>1.72</c:v>
                      </c:pt>
                      <c:pt idx="549">
                        <c:v>1.1399999999999999</c:v>
                      </c:pt>
                      <c:pt idx="550">
                        <c:v>1.62</c:v>
                      </c:pt>
                      <c:pt idx="551">
                        <c:v>1.38</c:v>
                      </c:pt>
                      <c:pt idx="552">
                        <c:v>1.1599999999999999</c:v>
                      </c:pt>
                      <c:pt idx="553">
                        <c:v>1.58</c:v>
                      </c:pt>
                      <c:pt idx="554">
                        <c:v>1.03</c:v>
                      </c:pt>
                      <c:pt idx="555">
                        <c:v>1.58</c:v>
                      </c:pt>
                      <c:pt idx="556">
                        <c:v>1.2</c:v>
                      </c:pt>
                      <c:pt idx="557">
                        <c:v>2.02</c:v>
                      </c:pt>
                      <c:pt idx="558">
                        <c:v>2.2999999999999998</c:v>
                      </c:pt>
                      <c:pt idx="559">
                        <c:v>2.34</c:v>
                      </c:pt>
                      <c:pt idx="560">
                        <c:v>1.7</c:v>
                      </c:pt>
                      <c:pt idx="561">
                        <c:v>2.68</c:v>
                      </c:pt>
                      <c:pt idx="562">
                        <c:v>3.2</c:v>
                      </c:pt>
                      <c:pt idx="563">
                        <c:v>3.05</c:v>
                      </c:pt>
                      <c:pt idx="564">
                        <c:v>2.29</c:v>
                      </c:pt>
                      <c:pt idx="565">
                        <c:v>2.63</c:v>
                      </c:pt>
                      <c:pt idx="566">
                        <c:v>1.87</c:v>
                      </c:pt>
                      <c:pt idx="567">
                        <c:v>2.1800000000000002</c:v>
                      </c:pt>
                      <c:pt idx="568">
                        <c:v>1.58</c:v>
                      </c:pt>
                      <c:pt idx="569">
                        <c:v>1.94</c:v>
                      </c:pt>
                      <c:pt idx="570">
                        <c:v>1.43</c:v>
                      </c:pt>
                      <c:pt idx="571">
                        <c:v>2.2999999999999998</c:v>
                      </c:pt>
                      <c:pt idx="572">
                        <c:v>1.92</c:v>
                      </c:pt>
                      <c:pt idx="573">
                        <c:v>2.23</c:v>
                      </c:pt>
                      <c:pt idx="574">
                        <c:v>1.68</c:v>
                      </c:pt>
                      <c:pt idx="575">
                        <c:v>2.15</c:v>
                      </c:pt>
                      <c:pt idx="576">
                        <c:v>1.62</c:v>
                      </c:pt>
                      <c:pt idx="577">
                        <c:v>2.14</c:v>
                      </c:pt>
                      <c:pt idx="578">
                        <c:v>1.68</c:v>
                      </c:pt>
                      <c:pt idx="579">
                        <c:v>2.02</c:v>
                      </c:pt>
                      <c:pt idx="580">
                        <c:v>1.52</c:v>
                      </c:pt>
                      <c:pt idx="581">
                        <c:v>1.97</c:v>
                      </c:pt>
                      <c:pt idx="582">
                        <c:v>1.5</c:v>
                      </c:pt>
                      <c:pt idx="583">
                        <c:v>1.96</c:v>
                      </c:pt>
                      <c:pt idx="584">
                        <c:v>1.52</c:v>
                      </c:pt>
                      <c:pt idx="585">
                        <c:v>2.4900000000000002</c:v>
                      </c:pt>
                      <c:pt idx="586">
                        <c:v>2.14</c:v>
                      </c:pt>
                      <c:pt idx="587">
                        <c:v>2.86</c:v>
                      </c:pt>
                      <c:pt idx="588">
                        <c:v>2.62</c:v>
                      </c:pt>
                      <c:pt idx="589">
                        <c:v>2.67</c:v>
                      </c:pt>
                      <c:pt idx="590">
                        <c:v>2.1</c:v>
                      </c:pt>
                      <c:pt idx="591">
                        <c:v>2.16</c:v>
                      </c:pt>
                      <c:pt idx="592">
                        <c:v>1.68</c:v>
                      </c:pt>
                      <c:pt idx="593">
                        <c:v>1.95</c:v>
                      </c:pt>
                      <c:pt idx="594">
                        <c:v>1.52</c:v>
                      </c:pt>
                      <c:pt idx="595">
                        <c:v>1.96</c:v>
                      </c:pt>
                      <c:pt idx="596">
                        <c:v>1.44</c:v>
                      </c:pt>
                      <c:pt idx="597">
                        <c:v>1.84</c:v>
                      </c:pt>
                      <c:pt idx="598">
                        <c:v>1.56</c:v>
                      </c:pt>
                      <c:pt idx="599">
                        <c:v>2.2999999999999998</c:v>
                      </c:pt>
                      <c:pt idx="600">
                        <c:v>2.5299999999999998</c:v>
                      </c:pt>
                      <c:pt idx="601">
                        <c:v>2.35</c:v>
                      </c:pt>
                      <c:pt idx="602">
                        <c:v>1.89</c:v>
                      </c:pt>
                      <c:pt idx="603">
                        <c:v>2.4300000000000002</c:v>
                      </c:pt>
                      <c:pt idx="604">
                        <c:v>2.2799999999999998</c:v>
                      </c:pt>
                      <c:pt idx="605">
                        <c:v>3.12</c:v>
                      </c:pt>
                      <c:pt idx="606">
                        <c:v>2.82</c:v>
                      </c:pt>
                      <c:pt idx="607">
                        <c:v>2.91</c:v>
                      </c:pt>
                      <c:pt idx="608">
                        <c:v>2.78</c:v>
                      </c:pt>
                      <c:pt idx="609">
                        <c:v>2.64</c:v>
                      </c:pt>
                      <c:pt idx="610">
                        <c:v>2.09</c:v>
                      </c:pt>
                      <c:pt idx="611">
                        <c:v>2.19</c:v>
                      </c:pt>
                      <c:pt idx="612">
                        <c:v>1.76</c:v>
                      </c:pt>
                      <c:pt idx="613">
                        <c:v>2.2000000000000002</c:v>
                      </c:pt>
                      <c:pt idx="614">
                        <c:v>1.72</c:v>
                      </c:pt>
                      <c:pt idx="615">
                        <c:v>2.09</c:v>
                      </c:pt>
                      <c:pt idx="616">
                        <c:v>1.6</c:v>
                      </c:pt>
                      <c:pt idx="617">
                        <c:v>2.02</c:v>
                      </c:pt>
                      <c:pt idx="618">
                        <c:v>1.58</c:v>
                      </c:pt>
                      <c:pt idx="619">
                        <c:v>2.02</c:v>
                      </c:pt>
                      <c:pt idx="620">
                        <c:v>1.73</c:v>
                      </c:pt>
                      <c:pt idx="621">
                        <c:v>2.25</c:v>
                      </c:pt>
                      <c:pt idx="622">
                        <c:v>1.94</c:v>
                      </c:pt>
                      <c:pt idx="623">
                        <c:v>2.9</c:v>
                      </c:pt>
                      <c:pt idx="624">
                        <c:v>2.61</c:v>
                      </c:pt>
                      <c:pt idx="625">
                        <c:v>2.67</c:v>
                      </c:pt>
                      <c:pt idx="626">
                        <c:v>2.16</c:v>
                      </c:pt>
                      <c:pt idx="627">
                        <c:v>2.48</c:v>
                      </c:pt>
                      <c:pt idx="628">
                        <c:v>2.46</c:v>
                      </c:pt>
                      <c:pt idx="629">
                        <c:v>2.86</c:v>
                      </c:pt>
                      <c:pt idx="630">
                        <c:v>2.52</c:v>
                      </c:pt>
                      <c:pt idx="631">
                        <c:v>3.2</c:v>
                      </c:pt>
                      <c:pt idx="632">
                        <c:v>3.12</c:v>
                      </c:pt>
                      <c:pt idx="633">
                        <c:v>3.4</c:v>
                      </c:pt>
                      <c:pt idx="634">
                        <c:v>2.7</c:v>
                      </c:pt>
                      <c:pt idx="635">
                        <c:v>2.96</c:v>
                      </c:pt>
                      <c:pt idx="636">
                        <c:v>2.83</c:v>
                      </c:pt>
                      <c:pt idx="637">
                        <c:v>3.42</c:v>
                      </c:pt>
                      <c:pt idx="638">
                        <c:v>2.91</c:v>
                      </c:pt>
                      <c:pt idx="639">
                        <c:v>3.02</c:v>
                      </c:pt>
                      <c:pt idx="640">
                        <c:v>2.48</c:v>
                      </c:pt>
                      <c:pt idx="641">
                        <c:v>2.78</c:v>
                      </c:pt>
                      <c:pt idx="642">
                        <c:v>2.29</c:v>
                      </c:pt>
                      <c:pt idx="643">
                        <c:v>2.64</c:v>
                      </c:pt>
                      <c:pt idx="644">
                        <c:v>2.17</c:v>
                      </c:pt>
                      <c:pt idx="645">
                        <c:v>2.57</c:v>
                      </c:pt>
                      <c:pt idx="646">
                        <c:v>2.14</c:v>
                      </c:pt>
                      <c:pt idx="647">
                        <c:v>2.68</c:v>
                      </c:pt>
                      <c:pt idx="648">
                        <c:v>2.58</c:v>
                      </c:pt>
                      <c:pt idx="649">
                        <c:v>3.52</c:v>
                      </c:pt>
                      <c:pt idx="650">
                        <c:v>3.88</c:v>
                      </c:pt>
                      <c:pt idx="651">
                        <c:v>3.99</c:v>
                      </c:pt>
                      <c:pt idx="652">
                        <c:v>3.38</c:v>
                      </c:pt>
                      <c:pt idx="653">
                        <c:v>3.47</c:v>
                      </c:pt>
                      <c:pt idx="654">
                        <c:v>2.82</c:v>
                      </c:pt>
                      <c:pt idx="655">
                        <c:v>3.02</c:v>
                      </c:pt>
                      <c:pt idx="656">
                        <c:v>3.48</c:v>
                      </c:pt>
                      <c:pt idx="657">
                        <c:v>4.46</c:v>
                      </c:pt>
                      <c:pt idx="658">
                        <c:v>4</c:v>
                      </c:pt>
                      <c:pt idx="659">
                        <c:v>3.84</c:v>
                      </c:pt>
                      <c:pt idx="660">
                        <c:v>3.23</c:v>
                      </c:pt>
                      <c:pt idx="661">
                        <c:v>3.52</c:v>
                      </c:pt>
                      <c:pt idx="662">
                        <c:v>2.88</c:v>
                      </c:pt>
                      <c:pt idx="663">
                        <c:v>3.14</c:v>
                      </c:pt>
                      <c:pt idx="664">
                        <c:v>2.7</c:v>
                      </c:pt>
                      <c:pt idx="665">
                        <c:v>3.6</c:v>
                      </c:pt>
                      <c:pt idx="666">
                        <c:v>3.54</c:v>
                      </c:pt>
                      <c:pt idx="667">
                        <c:v>4.07</c:v>
                      </c:pt>
                      <c:pt idx="668">
                        <c:v>3.44</c:v>
                      </c:pt>
                      <c:pt idx="669">
                        <c:v>3.51</c:v>
                      </c:pt>
                      <c:pt idx="670">
                        <c:v>3.18</c:v>
                      </c:pt>
                      <c:pt idx="671">
                        <c:v>4.3600000000000003</c:v>
                      </c:pt>
                      <c:pt idx="672">
                        <c:v>3.84</c:v>
                      </c:pt>
                      <c:pt idx="673">
                        <c:v>4.46</c:v>
                      </c:pt>
                      <c:pt idx="674">
                        <c:v>4.3899999999999997</c:v>
                      </c:pt>
                      <c:pt idx="675">
                        <c:v>4.24</c:v>
                      </c:pt>
                      <c:pt idx="676">
                        <c:v>3.74</c:v>
                      </c:pt>
                      <c:pt idx="677">
                        <c:v>3.78</c:v>
                      </c:pt>
                      <c:pt idx="678">
                        <c:v>3.36</c:v>
                      </c:pt>
                      <c:pt idx="679">
                        <c:v>3.62</c:v>
                      </c:pt>
                      <c:pt idx="680">
                        <c:v>3.46</c:v>
                      </c:pt>
                      <c:pt idx="681">
                        <c:v>3.88</c:v>
                      </c:pt>
                      <c:pt idx="682">
                        <c:v>3.42</c:v>
                      </c:pt>
                      <c:pt idx="683">
                        <c:v>3.61</c:v>
                      </c:pt>
                      <c:pt idx="684">
                        <c:v>3.3</c:v>
                      </c:pt>
                      <c:pt idx="685">
                        <c:v>3.42</c:v>
                      </c:pt>
                      <c:pt idx="686">
                        <c:v>3</c:v>
                      </c:pt>
                      <c:pt idx="687">
                        <c:v>3.27</c:v>
                      </c:pt>
                      <c:pt idx="688">
                        <c:v>2.88</c:v>
                      </c:pt>
                      <c:pt idx="689">
                        <c:v>3.21</c:v>
                      </c:pt>
                      <c:pt idx="690">
                        <c:v>2.44</c:v>
                      </c:pt>
                      <c:pt idx="691">
                        <c:v>2.92</c:v>
                      </c:pt>
                      <c:pt idx="692">
                        <c:v>2.33</c:v>
                      </c:pt>
                      <c:pt idx="693">
                        <c:v>2.78</c:v>
                      </c:pt>
                      <c:pt idx="694">
                        <c:v>2.66</c:v>
                      </c:pt>
                      <c:pt idx="695">
                        <c:v>2.97</c:v>
                      </c:pt>
                      <c:pt idx="696">
                        <c:v>2.8</c:v>
                      </c:pt>
                      <c:pt idx="697">
                        <c:v>3.26</c:v>
                      </c:pt>
                      <c:pt idx="698">
                        <c:v>2.82</c:v>
                      </c:pt>
                      <c:pt idx="699">
                        <c:v>3.14</c:v>
                      </c:pt>
                      <c:pt idx="700">
                        <c:v>2.61</c:v>
                      </c:pt>
                      <c:pt idx="701">
                        <c:v>3</c:v>
                      </c:pt>
                      <c:pt idx="702">
                        <c:v>2.68</c:v>
                      </c:pt>
                      <c:pt idx="703">
                        <c:v>3.04</c:v>
                      </c:pt>
                      <c:pt idx="704">
                        <c:v>2.98</c:v>
                      </c:pt>
                      <c:pt idx="705">
                        <c:v>3.23</c:v>
                      </c:pt>
                      <c:pt idx="706">
                        <c:v>3.21</c:v>
                      </c:pt>
                      <c:pt idx="707">
                        <c:v>3.17</c:v>
                      </c:pt>
                      <c:pt idx="708">
                        <c:v>2.42</c:v>
                      </c:pt>
                      <c:pt idx="709">
                        <c:v>2.62</c:v>
                      </c:pt>
                      <c:pt idx="710">
                        <c:v>2.19</c:v>
                      </c:pt>
                      <c:pt idx="711">
                        <c:v>2.57</c:v>
                      </c:pt>
                      <c:pt idx="712">
                        <c:v>2.2200000000000002</c:v>
                      </c:pt>
                      <c:pt idx="713">
                        <c:v>2.5099999999999998</c:v>
                      </c:pt>
                      <c:pt idx="714">
                        <c:v>2.4700000000000002</c:v>
                      </c:pt>
                      <c:pt idx="715">
                        <c:v>2.66</c:v>
                      </c:pt>
                      <c:pt idx="716">
                        <c:v>2.52</c:v>
                      </c:pt>
                      <c:pt idx="717">
                        <c:v>2.82</c:v>
                      </c:pt>
                      <c:pt idx="718">
                        <c:v>2.7</c:v>
                      </c:pt>
                      <c:pt idx="719">
                        <c:v>2.97</c:v>
                      </c:pt>
                      <c:pt idx="720">
                        <c:v>2.78</c:v>
                      </c:pt>
                      <c:pt idx="721">
                        <c:v>3.36</c:v>
                      </c:pt>
                      <c:pt idx="722">
                        <c:v>3.3</c:v>
                      </c:pt>
                      <c:pt idx="723">
                        <c:v>3.55</c:v>
                      </c:pt>
                      <c:pt idx="724">
                        <c:v>3.13</c:v>
                      </c:pt>
                      <c:pt idx="725">
                        <c:v>3.18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1C1E-4AE8-AE17-4D1680D3438A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v>2004</c:v>
                </c:tx>
                <c:spPr>
                  <a:ln w="12700">
                    <a:solidFill>
                      <a:srgbClr val="0070C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DATOS!$AA$3:$AA$730</c15:sqref>
                        </c15:formulaRef>
                      </c:ext>
                    </c:extLst>
                    <c:numCache>
                      <c:formatCode>0.00</c:formatCode>
                      <c:ptCount val="728"/>
                      <c:pt idx="0">
                        <c:v>2.82</c:v>
                      </c:pt>
                      <c:pt idx="1">
                        <c:v>3.01</c:v>
                      </c:pt>
                      <c:pt idx="2">
                        <c:v>2.4500000000000002</c:v>
                      </c:pt>
                      <c:pt idx="3">
                        <c:v>2.72</c:v>
                      </c:pt>
                      <c:pt idx="4">
                        <c:v>2.34</c:v>
                      </c:pt>
                      <c:pt idx="5">
                        <c:v>2.66</c:v>
                      </c:pt>
                      <c:pt idx="6">
                        <c:v>2.2599999999999998</c:v>
                      </c:pt>
                      <c:pt idx="7">
                        <c:v>2.62</c:v>
                      </c:pt>
                      <c:pt idx="8">
                        <c:v>2.2599999999999998</c:v>
                      </c:pt>
                      <c:pt idx="9">
                        <c:v>2.68</c:v>
                      </c:pt>
                      <c:pt idx="10">
                        <c:v>3</c:v>
                      </c:pt>
                      <c:pt idx="11">
                        <c:v>3.5</c:v>
                      </c:pt>
                      <c:pt idx="12">
                        <c:v>3.52</c:v>
                      </c:pt>
                      <c:pt idx="13">
                        <c:v>3.74</c:v>
                      </c:pt>
                      <c:pt idx="14">
                        <c:v>4.22</c:v>
                      </c:pt>
                      <c:pt idx="15">
                        <c:v>4.26</c:v>
                      </c:pt>
                      <c:pt idx="16">
                        <c:v>3.54</c:v>
                      </c:pt>
                      <c:pt idx="17">
                        <c:v>3.62</c:v>
                      </c:pt>
                      <c:pt idx="18">
                        <c:v>3.16</c:v>
                      </c:pt>
                      <c:pt idx="19">
                        <c:v>3.56</c:v>
                      </c:pt>
                      <c:pt idx="20">
                        <c:v>3.24</c:v>
                      </c:pt>
                      <c:pt idx="21">
                        <c:v>3.46</c:v>
                      </c:pt>
                      <c:pt idx="22">
                        <c:v>2.76</c:v>
                      </c:pt>
                      <c:pt idx="23">
                        <c:v>2.72</c:v>
                      </c:pt>
                      <c:pt idx="24">
                        <c:v>2.34</c:v>
                      </c:pt>
                      <c:pt idx="25">
                        <c:v>2.36</c:v>
                      </c:pt>
                      <c:pt idx="26">
                        <c:v>2.0499999999999998</c:v>
                      </c:pt>
                      <c:pt idx="27">
                        <c:v>2.16</c:v>
                      </c:pt>
                      <c:pt idx="28">
                        <c:v>2.2000000000000002</c:v>
                      </c:pt>
                      <c:pt idx="29">
                        <c:v>2.8</c:v>
                      </c:pt>
                      <c:pt idx="30">
                        <c:v>2.72</c:v>
                      </c:pt>
                      <c:pt idx="31">
                        <c:v>2.54</c:v>
                      </c:pt>
                      <c:pt idx="32">
                        <c:v>2.78</c:v>
                      </c:pt>
                      <c:pt idx="33">
                        <c:v>4.7</c:v>
                      </c:pt>
                      <c:pt idx="34">
                        <c:v>3.63</c:v>
                      </c:pt>
                      <c:pt idx="35">
                        <c:v>3.42</c:v>
                      </c:pt>
                      <c:pt idx="36">
                        <c:v>3</c:v>
                      </c:pt>
                      <c:pt idx="37">
                        <c:v>3.12</c:v>
                      </c:pt>
                      <c:pt idx="38">
                        <c:v>2.81</c:v>
                      </c:pt>
                      <c:pt idx="39">
                        <c:v>2.97</c:v>
                      </c:pt>
                      <c:pt idx="40">
                        <c:v>2.94</c:v>
                      </c:pt>
                      <c:pt idx="41">
                        <c:v>3.14</c:v>
                      </c:pt>
                      <c:pt idx="42">
                        <c:v>3.52</c:v>
                      </c:pt>
                      <c:pt idx="43">
                        <c:v>4.41</c:v>
                      </c:pt>
                      <c:pt idx="44">
                        <c:v>4.79</c:v>
                      </c:pt>
                      <c:pt idx="45">
                        <c:v>4.62</c:v>
                      </c:pt>
                      <c:pt idx="46">
                        <c:v>4.08</c:v>
                      </c:pt>
                      <c:pt idx="47">
                        <c:v>4</c:v>
                      </c:pt>
                      <c:pt idx="48">
                        <c:v>3.82</c:v>
                      </c:pt>
                      <c:pt idx="49">
                        <c:v>2.87</c:v>
                      </c:pt>
                      <c:pt idx="50">
                        <c:v>3.95</c:v>
                      </c:pt>
                      <c:pt idx="51">
                        <c:v>3.92</c:v>
                      </c:pt>
                      <c:pt idx="52">
                        <c:v>3.32</c:v>
                      </c:pt>
                      <c:pt idx="53">
                        <c:v>3.18</c:v>
                      </c:pt>
                      <c:pt idx="54">
                        <c:v>3.08</c:v>
                      </c:pt>
                      <c:pt idx="55">
                        <c:v>3.42</c:v>
                      </c:pt>
                      <c:pt idx="56">
                        <c:v>3.68</c:v>
                      </c:pt>
                      <c:pt idx="57">
                        <c:v>3.74</c:v>
                      </c:pt>
                      <c:pt idx="58">
                        <c:v>3.52</c:v>
                      </c:pt>
                      <c:pt idx="59">
                        <c:v>3.41</c:v>
                      </c:pt>
                      <c:pt idx="60">
                        <c:v>3.62</c:v>
                      </c:pt>
                      <c:pt idx="61">
                        <c:v>3.4</c:v>
                      </c:pt>
                      <c:pt idx="62">
                        <c:v>2.52</c:v>
                      </c:pt>
                      <c:pt idx="63">
                        <c:v>2.72</c:v>
                      </c:pt>
                      <c:pt idx="64">
                        <c:v>2.2599999999999998</c:v>
                      </c:pt>
                      <c:pt idx="65">
                        <c:v>2.64</c:v>
                      </c:pt>
                      <c:pt idx="66">
                        <c:v>2.48</c:v>
                      </c:pt>
                      <c:pt idx="67">
                        <c:v>2.66</c:v>
                      </c:pt>
                      <c:pt idx="68">
                        <c:v>2.41</c:v>
                      </c:pt>
                      <c:pt idx="69">
                        <c:v>2.62</c:v>
                      </c:pt>
                      <c:pt idx="70">
                        <c:v>2.38</c:v>
                      </c:pt>
                      <c:pt idx="71">
                        <c:v>2.58</c:v>
                      </c:pt>
                      <c:pt idx="72">
                        <c:v>2.34</c:v>
                      </c:pt>
                      <c:pt idx="73">
                        <c:v>2.5499999999999998</c:v>
                      </c:pt>
                      <c:pt idx="74">
                        <c:v>2.2999999999999998</c:v>
                      </c:pt>
                      <c:pt idx="75">
                        <c:v>2.52</c:v>
                      </c:pt>
                      <c:pt idx="76">
                        <c:v>2.19</c:v>
                      </c:pt>
                      <c:pt idx="77">
                        <c:v>2.8</c:v>
                      </c:pt>
                      <c:pt idx="78">
                        <c:v>3.26</c:v>
                      </c:pt>
                      <c:pt idx="79">
                        <c:v>3.45</c:v>
                      </c:pt>
                      <c:pt idx="80">
                        <c:v>3.26</c:v>
                      </c:pt>
                      <c:pt idx="81">
                        <c:v>3.04</c:v>
                      </c:pt>
                      <c:pt idx="82">
                        <c:v>2.87</c:v>
                      </c:pt>
                      <c:pt idx="83">
                        <c:v>3.03</c:v>
                      </c:pt>
                      <c:pt idx="84">
                        <c:v>2.86</c:v>
                      </c:pt>
                      <c:pt idx="85">
                        <c:v>3.17</c:v>
                      </c:pt>
                      <c:pt idx="86">
                        <c:v>2.68</c:v>
                      </c:pt>
                      <c:pt idx="87">
                        <c:v>2.89</c:v>
                      </c:pt>
                      <c:pt idx="88">
                        <c:v>2.2999999999999998</c:v>
                      </c:pt>
                      <c:pt idx="89">
                        <c:v>2.64</c:v>
                      </c:pt>
                      <c:pt idx="90">
                        <c:v>2.1800000000000002</c:v>
                      </c:pt>
                      <c:pt idx="91">
                        <c:v>2.76</c:v>
                      </c:pt>
                      <c:pt idx="92">
                        <c:v>2.74</c:v>
                      </c:pt>
                      <c:pt idx="93">
                        <c:v>3.05</c:v>
                      </c:pt>
                      <c:pt idx="94">
                        <c:v>2.33</c:v>
                      </c:pt>
                      <c:pt idx="95">
                        <c:v>2.62</c:v>
                      </c:pt>
                      <c:pt idx="96">
                        <c:v>1.98</c:v>
                      </c:pt>
                      <c:pt idx="97">
                        <c:v>2.5</c:v>
                      </c:pt>
                      <c:pt idx="98">
                        <c:v>2.7</c:v>
                      </c:pt>
                      <c:pt idx="99">
                        <c:v>2.74</c:v>
                      </c:pt>
                      <c:pt idx="100">
                        <c:v>1.68</c:v>
                      </c:pt>
                      <c:pt idx="101">
                        <c:v>2.46</c:v>
                      </c:pt>
                      <c:pt idx="102">
                        <c:v>1.8</c:v>
                      </c:pt>
                      <c:pt idx="103">
                        <c:v>2.38</c:v>
                      </c:pt>
                      <c:pt idx="104">
                        <c:v>1.62</c:v>
                      </c:pt>
                      <c:pt idx="105">
                        <c:v>2.25</c:v>
                      </c:pt>
                      <c:pt idx="106">
                        <c:v>1.54</c:v>
                      </c:pt>
                      <c:pt idx="107">
                        <c:v>2.2599999999999998</c:v>
                      </c:pt>
                      <c:pt idx="108">
                        <c:v>1.8</c:v>
                      </c:pt>
                      <c:pt idx="109">
                        <c:v>2.64</c:v>
                      </c:pt>
                      <c:pt idx="110">
                        <c:v>2.06</c:v>
                      </c:pt>
                      <c:pt idx="111">
                        <c:v>2.52</c:v>
                      </c:pt>
                      <c:pt idx="112">
                        <c:v>1.66</c:v>
                      </c:pt>
                      <c:pt idx="113">
                        <c:v>2.12</c:v>
                      </c:pt>
                      <c:pt idx="114">
                        <c:v>1.4</c:v>
                      </c:pt>
                      <c:pt idx="115">
                        <c:v>2.04</c:v>
                      </c:pt>
                      <c:pt idx="116">
                        <c:v>1.36</c:v>
                      </c:pt>
                      <c:pt idx="117">
                        <c:v>2</c:v>
                      </c:pt>
                      <c:pt idx="118">
                        <c:v>1.24</c:v>
                      </c:pt>
                      <c:pt idx="119">
                        <c:v>1.96</c:v>
                      </c:pt>
                      <c:pt idx="120">
                        <c:v>1.23</c:v>
                      </c:pt>
                      <c:pt idx="121">
                        <c:v>1.92</c:v>
                      </c:pt>
                      <c:pt idx="122">
                        <c:v>1.21</c:v>
                      </c:pt>
                      <c:pt idx="123">
                        <c:v>2.38</c:v>
                      </c:pt>
                      <c:pt idx="124">
                        <c:v>2.3199999999999998</c:v>
                      </c:pt>
                      <c:pt idx="125">
                        <c:v>2.5499999999999998</c:v>
                      </c:pt>
                      <c:pt idx="126">
                        <c:v>1.32</c:v>
                      </c:pt>
                      <c:pt idx="127">
                        <c:v>1.92</c:v>
                      </c:pt>
                      <c:pt idx="128">
                        <c:v>1.17</c:v>
                      </c:pt>
                      <c:pt idx="129">
                        <c:v>1.86</c:v>
                      </c:pt>
                      <c:pt idx="130">
                        <c:v>1.2</c:v>
                      </c:pt>
                      <c:pt idx="131">
                        <c:v>2.1800000000000002</c:v>
                      </c:pt>
                      <c:pt idx="132">
                        <c:v>1.62</c:v>
                      </c:pt>
                      <c:pt idx="133">
                        <c:v>2.2400000000000002</c:v>
                      </c:pt>
                      <c:pt idx="134">
                        <c:v>1.48</c:v>
                      </c:pt>
                      <c:pt idx="135">
                        <c:v>2.06</c:v>
                      </c:pt>
                      <c:pt idx="136">
                        <c:v>1.3</c:v>
                      </c:pt>
                      <c:pt idx="137">
                        <c:v>1.94</c:v>
                      </c:pt>
                      <c:pt idx="138">
                        <c:v>1.2</c:v>
                      </c:pt>
                      <c:pt idx="139">
                        <c:v>1.9</c:v>
                      </c:pt>
                      <c:pt idx="140">
                        <c:v>1.2</c:v>
                      </c:pt>
                      <c:pt idx="141">
                        <c:v>2.06</c:v>
                      </c:pt>
                      <c:pt idx="142">
                        <c:v>1.24</c:v>
                      </c:pt>
                      <c:pt idx="143">
                        <c:v>2.08</c:v>
                      </c:pt>
                      <c:pt idx="144">
                        <c:v>1.22</c:v>
                      </c:pt>
                      <c:pt idx="145">
                        <c:v>2.06</c:v>
                      </c:pt>
                      <c:pt idx="146">
                        <c:v>1.18</c:v>
                      </c:pt>
                      <c:pt idx="147">
                        <c:v>2.02</c:v>
                      </c:pt>
                      <c:pt idx="148">
                        <c:v>1.1599999999999999</c:v>
                      </c:pt>
                      <c:pt idx="149">
                        <c:v>2</c:v>
                      </c:pt>
                      <c:pt idx="150">
                        <c:v>1.1200000000000001</c:v>
                      </c:pt>
                      <c:pt idx="151">
                        <c:v>2</c:v>
                      </c:pt>
                      <c:pt idx="152">
                        <c:v>1.1100000000000001</c:v>
                      </c:pt>
                      <c:pt idx="153">
                        <c:v>1.98</c:v>
                      </c:pt>
                      <c:pt idx="154">
                        <c:v>1.1200000000000001</c:v>
                      </c:pt>
                      <c:pt idx="155">
                        <c:v>1.96</c:v>
                      </c:pt>
                      <c:pt idx="156">
                        <c:v>1.08</c:v>
                      </c:pt>
                      <c:pt idx="157">
                        <c:v>1.94</c:v>
                      </c:pt>
                      <c:pt idx="158">
                        <c:v>1.08</c:v>
                      </c:pt>
                      <c:pt idx="159">
                        <c:v>1.88</c:v>
                      </c:pt>
                      <c:pt idx="160">
                        <c:v>1.1000000000000001</c:v>
                      </c:pt>
                      <c:pt idx="161">
                        <c:v>1.86</c:v>
                      </c:pt>
                      <c:pt idx="162">
                        <c:v>1</c:v>
                      </c:pt>
                      <c:pt idx="163">
                        <c:v>1.72</c:v>
                      </c:pt>
                      <c:pt idx="164">
                        <c:v>1.06</c:v>
                      </c:pt>
                      <c:pt idx="165">
                        <c:v>1.66</c:v>
                      </c:pt>
                      <c:pt idx="166">
                        <c:v>0.96</c:v>
                      </c:pt>
                      <c:pt idx="167">
                        <c:v>1.66</c:v>
                      </c:pt>
                      <c:pt idx="168">
                        <c:v>0.94</c:v>
                      </c:pt>
                      <c:pt idx="169">
                        <c:v>1.7</c:v>
                      </c:pt>
                      <c:pt idx="170">
                        <c:v>0.96</c:v>
                      </c:pt>
                      <c:pt idx="171">
                        <c:v>1.64</c:v>
                      </c:pt>
                      <c:pt idx="172">
                        <c:v>1.04</c:v>
                      </c:pt>
                      <c:pt idx="173">
                        <c:v>1.66</c:v>
                      </c:pt>
                      <c:pt idx="174">
                        <c:v>1.06</c:v>
                      </c:pt>
                      <c:pt idx="175">
                        <c:v>1.84</c:v>
                      </c:pt>
                      <c:pt idx="176">
                        <c:v>1.72</c:v>
                      </c:pt>
                      <c:pt idx="177">
                        <c:v>2.02</c:v>
                      </c:pt>
                      <c:pt idx="178">
                        <c:v>1.32</c:v>
                      </c:pt>
                      <c:pt idx="179">
                        <c:v>1.76</c:v>
                      </c:pt>
                      <c:pt idx="180">
                        <c:v>1.17</c:v>
                      </c:pt>
                      <c:pt idx="181">
                        <c:v>1.87</c:v>
                      </c:pt>
                      <c:pt idx="182">
                        <c:v>1.1200000000000001</c:v>
                      </c:pt>
                      <c:pt idx="183">
                        <c:v>1.82</c:v>
                      </c:pt>
                      <c:pt idx="184">
                        <c:v>1.36</c:v>
                      </c:pt>
                      <c:pt idx="185">
                        <c:v>1.82</c:v>
                      </c:pt>
                      <c:pt idx="186">
                        <c:v>1.22</c:v>
                      </c:pt>
                      <c:pt idx="187">
                        <c:v>2</c:v>
                      </c:pt>
                      <c:pt idx="188">
                        <c:v>2.1</c:v>
                      </c:pt>
                      <c:pt idx="189">
                        <c:v>2.66</c:v>
                      </c:pt>
                      <c:pt idx="190">
                        <c:v>1.72</c:v>
                      </c:pt>
                      <c:pt idx="191">
                        <c:v>2</c:v>
                      </c:pt>
                      <c:pt idx="192">
                        <c:v>1.34</c:v>
                      </c:pt>
                      <c:pt idx="193">
                        <c:v>1.9</c:v>
                      </c:pt>
                      <c:pt idx="194">
                        <c:v>1.26</c:v>
                      </c:pt>
                      <c:pt idx="195">
                        <c:v>1.76</c:v>
                      </c:pt>
                      <c:pt idx="196">
                        <c:v>1.22</c:v>
                      </c:pt>
                      <c:pt idx="197">
                        <c:v>1.75</c:v>
                      </c:pt>
                      <c:pt idx="198">
                        <c:v>1.1399999999999999</c:v>
                      </c:pt>
                      <c:pt idx="199">
                        <c:v>1.26</c:v>
                      </c:pt>
                      <c:pt idx="200">
                        <c:v>1</c:v>
                      </c:pt>
                      <c:pt idx="201">
                        <c:v>1.26</c:v>
                      </c:pt>
                      <c:pt idx="202">
                        <c:v>1.222</c:v>
                      </c:pt>
                      <c:pt idx="203">
                        <c:v>1.3</c:v>
                      </c:pt>
                      <c:pt idx="204">
                        <c:v>1.06</c:v>
                      </c:pt>
                      <c:pt idx="205">
                        <c:v>1.37</c:v>
                      </c:pt>
                      <c:pt idx="206">
                        <c:v>1.06</c:v>
                      </c:pt>
                      <c:pt idx="207">
                        <c:v>1.93</c:v>
                      </c:pt>
                      <c:pt idx="208">
                        <c:v>2.1</c:v>
                      </c:pt>
                      <c:pt idx="209">
                        <c:v>2.6</c:v>
                      </c:pt>
                      <c:pt idx="210">
                        <c:v>2.38</c:v>
                      </c:pt>
                      <c:pt idx="211">
                        <c:v>2.97</c:v>
                      </c:pt>
                      <c:pt idx="212">
                        <c:v>3.3</c:v>
                      </c:pt>
                      <c:pt idx="213">
                        <c:v>3.32</c:v>
                      </c:pt>
                      <c:pt idx="214">
                        <c:v>2.74</c:v>
                      </c:pt>
                      <c:pt idx="215">
                        <c:v>2.95</c:v>
                      </c:pt>
                      <c:pt idx="216">
                        <c:v>2.62</c:v>
                      </c:pt>
                      <c:pt idx="217">
                        <c:v>3.44</c:v>
                      </c:pt>
                      <c:pt idx="218">
                        <c:v>3.18</c:v>
                      </c:pt>
                      <c:pt idx="219">
                        <c:v>2.92</c:v>
                      </c:pt>
                      <c:pt idx="220">
                        <c:v>2.64</c:v>
                      </c:pt>
                      <c:pt idx="221">
                        <c:v>3.06</c:v>
                      </c:pt>
                      <c:pt idx="222">
                        <c:v>2.56</c:v>
                      </c:pt>
                      <c:pt idx="223">
                        <c:v>3.06</c:v>
                      </c:pt>
                      <c:pt idx="224">
                        <c:v>2.2400000000000002</c:v>
                      </c:pt>
                      <c:pt idx="225">
                        <c:v>3.16</c:v>
                      </c:pt>
                      <c:pt idx="226">
                        <c:v>2.9</c:v>
                      </c:pt>
                      <c:pt idx="227">
                        <c:v>3.28</c:v>
                      </c:pt>
                      <c:pt idx="228">
                        <c:v>2.5</c:v>
                      </c:pt>
                      <c:pt idx="229">
                        <c:v>3.16</c:v>
                      </c:pt>
                      <c:pt idx="230">
                        <c:v>2.84</c:v>
                      </c:pt>
                      <c:pt idx="231">
                        <c:v>3.64</c:v>
                      </c:pt>
                      <c:pt idx="232">
                        <c:v>2.88</c:v>
                      </c:pt>
                      <c:pt idx="233">
                        <c:v>3.04</c:v>
                      </c:pt>
                      <c:pt idx="234">
                        <c:v>2.2999999999999998</c:v>
                      </c:pt>
                      <c:pt idx="235">
                        <c:v>2.94</c:v>
                      </c:pt>
                      <c:pt idx="236">
                        <c:v>2.2599999999999998</c:v>
                      </c:pt>
                      <c:pt idx="237">
                        <c:v>2.84</c:v>
                      </c:pt>
                      <c:pt idx="238">
                        <c:v>2.2000000000000002</c:v>
                      </c:pt>
                      <c:pt idx="239">
                        <c:v>2.82</c:v>
                      </c:pt>
                      <c:pt idx="240">
                        <c:v>2.16</c:v>
                      </c:pt>
                      <c:pt idx="241">
                        <c:v>2.67</c:v>
                      </c:pt>
                      <c:pt idx="242">
                        <c:v>2.1</c:v>
                      </c:pt>
                      <c:pt idx="243">
                        <c:v>2.66</c:v>
                      </c:pt>
                      <c:pt idx="244">
                        <c:v>1.95</c:v>
                      </c:pt>
                      <c:pt idx="245">
                        <c:v>2.36</c:v>
                      </c:pt>
                      <c:pt idx="246">
                        <c:v>2.2200000000000002</c:v>
                      </c:pt>
                      <c:pt idx="247">
                        <c:v>2.76</c:v>
                      </c:pt>
                      <c:pt idx="248">
                        <c:v>2.7</c:v>
                      </c:pt>
                      <c:pt idx="249">
                        <c:v>2.98</c:v>
                      </c:pt>
                      <c:pt idx="250">
                        <c:v>2.29</c:v>
                      </c:pt>
                      <c:pt idx="251">
                        <c:v>2.72</c:v>
                      </c:pt>
                      <c:pt idx="252">
                        <c:v>2.3199999999999998</c:v>
                      </c:pt>
                      <c:pt idx="253">
                        <c:v>2.72</c:v>
                      </c:pt>
                      <c:pt idx="254">
                        <c:v>2.12</c:v>
                      </c:pt>
                      <c:pt idx="255">
                        <c:v>2.4</c:v>
                      </c:pt>
                      <c:pt idx="256">
                        <c:v>2.86</c:v>
                      </c:pt>
                      <c:pt idx="257">
                        <c:v>3.2</c:v>
                      </c:pt>
                      <c:pt idx="258">
                        <c:v>2.86</c:v>
                      </c:pt>
                      <c:pt idx="259">
                        <c:v>2.9</c:v>
                      </c:pt>
                      <c:pt idx="260">
                        <c:v>2.2000000000000002</c:v>
                      </c:pt>
                      <c:pt idx="261">
                        <c:v>2.7</c:v>
                      </c:pt>
                      <c:pt idx="262">
                        <c:v>2.0299999999999998</c:v>
                      </c:pt>
                      <c:pt idx="263">
                        <c:v>2.76</c:v>
                      </c:pt>
                      <c:pt idx="264">
                        <c:v>2.0499999999999998</c:v>
                      </c:pt>
                      <c:pt idx="265">
                        <c:v>2.5099999999999998</c:v>
                      </c:pt>
                      <c:pt idx="266">
                        <c:v>1.86</c:v>
                      </c:pt>
                      <c:pt idx="267">
                        <c:v>2.66</c:v>
                      </c:pt>
                      <c:pt idx="268">
                        <c:v>3.34</c:v>
                      </c:pt>
                      <c:pt idx="269">
                        <c:v>3.68</c:v>
                      </c:pt>
                      <c:pt idx="270">
                        <c:v>2.2000000000000002</c:v>
                      </c:pt>
                      <c:pt idx="271">
                        <c:v>1.3</c:v>
                      </c:pt>
                      <c:pt idx="272">
                        <c:v>1.62</c:v>
                      </c:pt>
                      <c:pt idx="273">
                        <c:v>2.06</c:v>
                      </c:pt>
                      <c:pt idx="274">
                        <c:v>2.41</c:v>
                      </c:pt>
                      <c:pt idx="275">
                        <c:v>2.72</c:v>
                      </c:pt>
                      <c:pt idx="276">
                        <c:v>2.74</c:v>
                      </c:pt>
                      <c:pt idx="277">
                        <c:v>3.64</c:v>
                      </c:pt>
                      <c:pt idx="278">
                        <c:v>3.02</c:v>
                      </c:pt>
                      <c:pt idx="279">
                        <c:v>2.93</c:v>
                      </c:pt>
                      <c:pt idx="280">
                        <c:v>2.48</c:v>
                      </c:pt>
                      <c:pt idx="281">
                        <c:v>2.42</c:v>
                      </c:pt>
                      <c:pt idx="282">
                        <c:v>2.2000000000000002</c:v>
                      </c:pt>
                      <c:pt idx="283">
                        <c:v>2.52</c:v>
                      </c:pt>
                      <c:pt idx="284">
                        <c:v>2.4700000000000002</c:v>
                      </c:pt>
                      <c:pt idx="285">
                        <c:v>2.42</c:v>
                      </c:pt>
                      <c:pt idx="286">
                        <c:v>2.14</c:v>
                      </c:pt>
                      <c:pt idx="287">
                        <c:v>2.2799999999999998</c:v>
                      </c:pt>
                      <c:pt idx="288">
                        <c:v>1.98</c:v>
                      </c:pt>
                      <c:pt idx="289">
                        <c:v>2.02</c:v>
                      </c:pt>
                      <c:pt idx="290">
                        <c:v>1.86</c:v>
                      </c:pt>
                      <c:pt idx="291">
                        <c:v>2.2599999999999998</c:v>
                      </c:pt>
                      <c:pt idx="292">
                        <c:v>2.1</c:v>
                      </c:pt>
                      <c:pt idx="293">
                        <c:v>2.08</c:v>
                      </c:pt>
                      <c:pt idx="294">
                        <c:v>1.92</c:v>
                      </c:pt>
                      <c:pt idx="295">
                        <c:v>2.2599999999999998</c:v>
                      </c:pt>
                      <c:pt idx="296">
                        <c:v>2</c:v>
                      </c:pt>
                      <c:pt idx="297">
                        <c:v>2.2200000000000002</c:v>
                      </c:pt>
                      <c:pt idx="298">
                        <c:v>1.98</c:v>
                      </c:pt>
                      <c:pt idx="299">
                        <c:v>2.06</c:v>
                      </c:pt>
                      <c:pt idx="300">
                        <c:v>1.77</c:v>
                      </c:pt>
                      <c:pt idx="301">
                        <c:v>1.92</c:v>
                      </c:pt>
                      <c:pt idx="302">
                        <c:v>1.74</c:v>
                      </c:pt>
                      <c:pt idx="303">
                        <c:v>2.04</c:v>
                      </c:pt>
                      <c:pt idx="304">
                        <c:v>1.72</c:v>
                      </c:pt>
                      <c:pt idx="305">
                        <c:v>1.84</c:v>
                      </c:pt>
                      <c:pt idx="306">
                        <c:v>1.58</c:v>
                      </c:pt>
                      <c:pt idx="307">
                        <c:v>1.91</c:v>
                      </c:pt>
                      <c:pt idx="308">
                        <c:v>1.74</c:v>
                      </c:pt>
                      <c:pt idx="309">
                        <c:v>1.84</c:v>
                      </c:pt>
                      <c:pt idx="310">
                        <c:v>1.53</c:v>
                      </c:pt>
                      <c:pt idx="311">
                        <c:v>2</c:v>
                      </c:pt>
                      <c:pt idx="312">
                        <c:v>1.92</c:v>
                      </c:pt>
                      <c:pt idx="313">
                        <c:v>2.16</c:v>
                      </c:pt>
                      <c:pt idx="314">
                        <c:v>1.76</c:v>
                      </c:pt>
                      <c:pt idx="315">
                        <c:v>1.84</c:v>
                      </c:pt>
                      <c:pt idx="316">
                        <c:v>1.51</c:v>
                      </c:pt>
                      <c:pt idx="317">
                        <c:v>1.69</c:v>
                      </c:pt>
                      <c:pt idx="318">
                        <c:v>1.52</c:v>
                      </c:pt>
                      <c:pt idx="319">
                        <c:v>1.88</c:v>
                      </c:pt>
                      <c:pt idx="320">
                        <c:v>1.49</c:v>
                      </c:pt>
                      <c:pt idx="321">
                        <c:v>1.67</c:v>
                      </c:pt>
                      <c:pt idx="322">
                        <c:v>1.36</c:v>
                      </c:pt>
                      <c:pt idx="323">
                        <c:v>1.75</c:v>
                      </c:pt>
                      <c:pt idx="324">
                        <c:v>1.34</c:v>
                      </c:pt>
                      <c:pt idx="325">
                        <c:v>1.53</c:v>
                      </c:pt>
                      <c:pt idx="326">
                        <c:v>1.24</c:v>
                      </c:pt>
                      <c:pt idx="327">
                        <c:v>1.66</c:v>
                      </c:pt>
                      <c:pt idx="328">
                        <c:v>1.42</c:v>
                      </c:pt>
                      <c:pt idx="329">
                        <c:v>1.6</c:v>
                      </c:pt>
                      <c:pt idx="330">
                        <c:v>1.24</c:v>
                      </c:pt>
                      <c:pt idx="331">
                        <c:v>1.47</c:v>
                      </c:pt>
                      <c:pt idx="332">
                        <c:v>1.1599999999999999</c:v>
                      </c:pt>
                      <c:pt idx="333">
                        <c:v>1.54</c:v>
                      </c:pt>
                      <c:pt idx="334">
                        <c:v>1.18</c:v>
                      </c:pt>
                      <c:pt idx="335">
                        <c:v>1.58</c:v>
                      </c:pt>
                      <c:pt idx="336">
                        <c:v>1.2</c:v>
                      </c:pt>
                      <c:pt idx="337">
                        <c:v>1.53</c:v>
                      </c:pt>
                      <c:pt idx="338">
                        <c:v>1.1599999999999999</c:v>
                      </c:pt>
                      <c:pt idx="339">
                        <c:v>1.48</c:v>
                      </c:pt>
                      <c:pt idx="340">
                        <c:v>1.2</c:v>
                      </c:pt>
                      <c:pt idx="341">
                        <c:v>1.56</c:v>
                      </c:pt>
                      <c:pt idx="342">
                        <c:v>1.2</c:v>
                      </c:pt>
                      <c:pt idx="343">
                        <c:v>1.52</c:v>
                      </c:pt>
                      <c:pt idx="344">
                        <c:v>1.1599999999999999</c:v>
                      </c:pt>
                      <c:pt idx="345">
                        <c:v>1.36</c:v>
                      </c:pt>
                      <c:pt idx="346">
                        <c:v>1.1000000000000001</c:v>
                      </c:pt>
                      <c:pt idx="347">
                        <c:v>1.28</c:v>
                      </c:pt>
                      <c:pt idx="348">
                        <c:v>1</c:v>
                      </c:pt>
                      <c:pt idx="349">
                        <c:v>1.22</c:v>
                      </c:pt>
                      <c:pt idx="350">
                        <c:v>0.96</c:v>
                      </c:pt>
                      <c:pt idx="351">
                        <c:v>1.22</c:v>
                      </c:pt>
                      <c:pt idx="352">
                        <c:v>0.96</c:v>
                      </c:pt>
                      <c:pt idx="353">
                        <c:v>1.22</c:v>
                      </c:pt>
                      <c:pt idx="354">
                        <c:v>0.94</c:v>
                      </c:pt>
                      <c:pt idx="355">
                        <c:v>1.2</c:v>
                      </c:pt>
                      <c:pt idx="356">
                        <c:v>0.92</c:v>
                      </c:pt>
                      <c:pt idx="357">
                        <c:v>1.1499999999999999</c:v>
                      </c:pt>
                      <c:pt idx="358">
                        <c:v>0.9</c:v>
                      </c:pt>
                      <c:pt idx="359">
                        <c:v>1.28</c:v>
                      </c:pt>
                      <c:pt idx="360">
                        <c:v>0.98</c:v>
                      </c:pt>
                      <c:pt idx="361">
                        <c:v>1.1599999999999999</c:v>
                      </c:pt>
                      <c:pt idx="362">
                        <c:v>0.86</c:v>
                      </c:pt>
                      <c:pt idx="363">
                        <c:v>1.1499999999999999</c:v>
                      </c:pt>
                      <c:pt idx="364">
                        <c:v>0.94</c:v>
                      </c:pt>
                      <c:pt idx="365">
                        <c:v>1.1599999999999999</c:v>
                      </c:pt>
                      <c:pt idx="366">
                        <c:v>0.87</c:v>
                      </c:pt>
                      <c:pt idx="367">
                        <c:v>1.1599999999999999</c:v>
                      </c:pt>
                      <c:pt idx="368">
                        <c:v>0.87</c:v>
                      </c:pt>
                      <c:pt idx="369">
                        <c:v>1.34</c:v>
                      </c:pt>
                      <c:pt idx="370">
                        <c:v>1.04</c:v>
                      </c:pt>
                      <c:pt idx="371">
                        <c:v>1.2</c:v>
                      </c:pt>
                      <c:pt idx="372">
                        <c:v>0.92</c:v>
                      </c:pt>
                      <c:pt idx="373">
                        <c:v>1.2</c:v>
                      </c:pt>
                      <c:pt idx="374">
                        <c:v>0.98</c:v>
                      </c:pt>
                      <c:pt idx="375">
                        <c:v>1.27</c:v>
                      </c:pt>
                      <c:pt idx="376">
                        <c:v>1.06</c:v>
                      </c:pt>
                      <c:pt idx="377">
                        <c:v>1.22</c:v>
                      </c:pt>
                      <c:pt idx="378">
                        <c:v>0.94</c:v>
                      </c:pt>
                      <c:pt idx="379">
                        <c:v>1.1399999999999999</c:v>
                      </c:pt>
                      <c:pt idx="380">
                        <c:v>0.96</c:v>
                      </c:pt>
                      <c:pt idx="381">
                        <c:v>1.24</c:v>
                      </c:pt>
                      <c:pt idx="382">
                        <c:v>1.1599999999999999</c:v>
                      </c:pt>
                      <c:pt idx="383">
                        <c:v>1.3</c:v>
                      </c:pt>
                      <c:pt idx="384">
                        <c:v>1.06</c:v>
                      </c:pt>
                      <c:pt idx="385">
                        <c:v>1.17</c:v>
                      </c:pt>
                      <c:pt idx="386">
                        <c:v>1</c:v>
                      </c:pt>
                      <c:pt idx="387">
                        <c:v>1.2</c:v>
                      </c:pt>
                      <c:pt idx="388">
                        <c:v>1.26</c:v>
                      </c:pt>
                      <c:pt idx="389">
                        <c:v>1.36</c:v>
                      </c:pt>
                      <c:pt idx="390">
                        <c:v>1.18</c:v>
                      </c:pt>
                      <c:pt idx="391">
                        <c:v>1.54</c:v>
                      </c:pt>
                      <c:pt idx="392">
                        <c:v>1.3</c:v>
                      </c:pt>
                      <c:pt idx="393">
                        <c:v>1.32</c:v>
                      </c:pt>
                      <c:pt idx="394">
                        <c:v>1.1200000000000001</c:v>
                      </c:pt>
                      <c:pt idx="395">
                        <c:v>1.22</c:v>
                      </c:pt>
                      <c:pt idx="396">
                        <c:v>1.02</c:v>
                      </c:pt>
                      <c:pt idx="397">
                        <c:v>1.1599999999999999</c:v>
                      </c:pt>
                      <c:pt idx="398">
                        <c:v>1</c:v>
                      </c:pt>
                      <c:pt idx="399">
                        <c:v>1.1299999999999999</c:v>
                      </c:pt>
                      <c:pt idx="400">
                        <c:v>0.94</c:v>
                      </c:pt>
                      <c:pt idx="401">
                        <c:v>1.1200000000000001</c:v>
                      </c:pt>
                      <c:pt idx="402">
                        <c:v>1.1200000000000001</c:v>
                      </c:pt>
                      <c:pt idx="403">
                        <c:v>1.08</c:v>
                      </c:pt>
                      <c:pt idx="404">
                        <c:v>0.9</c:v>
                      </c:pt>
                      <c:pt idx="405">
                        <c:v>1.07</c:v>
                      </c:pt>
                      <c:pt idx="406">
                        <c:v>0.96</c:v>
                      </c:pt>
                      <c:pt idx="407">
                        <c:v>1.43</c:v>
                      </c:pt>
                      <c:pt idx="408">
                        <c:v>1.2</c:v>
                      </c:pt>
                      <c:pt idx="409">
                        <c:v>1.24</c:v>
                      </c:pt>
                      <c:pt idx="410">
                        <c:v>1.08</c:v>
                      </c:pt>
                      <c:pt idx="411">
                        <c:v>1.22</c:v>
                      </c:pt>
                      <c:pt idx="412">
                        <c:v>1.02</c:v>
                      </c:pt>
                      <c:pt idx="413">
                        <c:v>1.1399999999999999</c:v>
                      </c:pt>
                      <c:pt idx="414">
                        <c:v>0.88</c:v>
                      </c:pt>
                      <c:pt idx="415">
                        <c:v>1.1000000000000001</c:v>
                      </c:pt>
                      <c:pt idx="416">
                        <c:v>1.08</c:v>
                      </c:pt>
                      <c:pt idx="417">
                        <c:v>1.24</c:v>
                      </c:pt>
                      <c:pt idx="418">
                        <c:v>1.08</c:v>
                      </c:pt>
                      <c:pt idx="419">
                        <c:v>1.26</c:v>
                      </c:pt>
                      <c:pt idx="420">
                        <c:v>1.08</c:v>
                      </c:pt>
                      <c:pt idx="421">
                        <c:v>1.3</c:v>
                      </c:pt>
                      <c:pt idx="422">
                        <c:v>1.1200000000000001</c:v>
                      </c:pt>
                      <c:pt idx="423">
                        <c:v>1.18</c:v>
                      </c:pt>
                      <c:pt idx="424">
                        <c:v>0.98</c:v>
                      </c:pt>
                      <c:pt idx="425">
                        <c:v>1.22</c:v>
                      </c:pt>
                      <c:pt idx="426">
                        <c:v>0.98</c:v>
                      </c:pt>
                      <c:pt idx="427">
                        <c:v>1.1200000000000001</c:v>
                      </c:pt>
                      <c:pt idx="428">
                        <c:v>0.92</c:v>
                      </c:pt>
                      <c:pt idx="429">
                        <c:v>1.04</c:v>
                      </c:pt>
                      <c:pt idx="430">
                        <c:v>0.86</c:v>
                      </c:pt>
                      <c:pt idx="431">
                        <c:v>1.01</c:v>
                      </c:pt>
                      <c:pt idx="432">
                        <c:v>0.84</c:v>
                      </c:pt>
                      <c:pt idx="433">
                        <c:v>1.02</c:v>
                      </c:pt>
                      <c:pt idx="434">
                        <c:v>0.9</c:v>
                      </c:pt>
                      <c:pt idx="435">
                        <c:v>1.1200000000000001</c:v>
                      </c:pt>
                      <c:pt idx="436">
                        <c:v>0.9</c:v>
                      </c:pt>
                      <c:pt idx="437">
                        <c:v>1.04</c:v>
                      </c:pt>
                      <c:pt idx="438">
                        <c:v>0.86</c:v>
                      </c:pt>
                      <c:pt idx="439">
                        <c:v>1</c:v>
                      </c:pt>
                      <c:pt idx="440">
                        <c:v>0.9</c:v>
                      </c:pt>
                      <c:pt idx="441">
                        <c:v>1.02</c:v>
                      </c:pt>
                      <c:pt idx="442">
                        <c:v>0.8</c:v>
                      </c:pt>
                      <c:pt idx="443">
                        <c:v>1</c:v>
                      </c:pt>
                      <c:pt idx="444">
                        <c:v>0.75</c:v>
                      </c:pt>
                      <c:pt idx="445">
                        <c:v>0.98</c:v>
                      </c:pt>
                      <c:pt idx="446">
                        <c:v>0.75</c:v>
                      </c:pt>
                      <c:pt idx="447">
                        <c:v>0.94</c:v>
                      </c:pt>
                      <c:pt idx="448">
                        <c:v>0.69</c:v>
                      </c:pt>
                      <c:pt idx="449">
                        <c:v>1</c:v>
                      </c:pt>
                      <c:pt idx="450">
                        <c:v>0.8</c:v>
                      </c:pt>
                      <c:pt idx="451">
                        <c:v>1.22</c:v>
                      </c:pt>
                      <c:pt idx="452">
                        <c:v>0.86</c:v>
                      </c:pt>
                      <c:pt idx="453">
                        <c:v>1.33</c:v>
                      </c:pt>
                      <c:pt idx="454">
                        <c:v>0.9</c:v>
                      </c:pt>
                      <c:pt idx="455">
                        <c:v>1.33</c:v>
                      </c:pt>
                      <c:pt idx="456">
                        <c:v>0.96</c:v>
                      </c:pt>
                      <c:pt idx="457">
                        <c:v>1.33</c:v>
                      </c:pt>
                      <c:pt idx="458">
                        <c:v>0.85</c:v>
                      </c:pt>
                      <c:pt idx="459">
                        <c:v>1.32</c:v>
                      </c:pt>
                      <c:pt idx="460">
                        <c:v>0.84</c:v>
                      </c:pt>
                      <c:pt idx="461">
                        <c:v>1.32</c:v>
                      </c:pt>
                      <c:pt idx="462">
                        <c:v>0.82</c:v>
                      </c:pt>
                      <c:pt idx="463">
                        <c:v>1.3</c:v>
                      </c:pt>
                      <c:pt idx="464">
                        <c:v>0.9</c:v>
                      </c:pt>
                      <c:pt idx="465">
                        <c:v>1.33</c:v>
                      </c:pt>
                      <c:pt idx="466">
                        <c:v>0.88</c:v>
                      </c:pt>
                      <c:pt idx="467">
                        <c:v>1.3</c:v>
                      </c:pt>
                      <c:pt idx="468">
                        <c:v>0.86</c:v>
                      </c:pt>
                      <c:pt idx="469">
                        <c:v>1.26</c:v>
                      </c:pt>
                      <c:pt idx="470">
                        <c:v>0.8</c:v>
                      </c:pt>
                      <c:pt idx="471">
                        <c:v>1.26</c:v>
                      </c:pt>
                      <c:pt idx="472">
                        <c:v>0.8</c:v>
                      </c:pt>
                      <c:pt idx="473">
                        <c:v>1.3</c:v>
                      </c:pt>
                      <c:pt idx="474">
                        <c:v>0.76</c:v>
                      </c:pt>
                      <c:pt idx="475">
                        <c:v>1.38</c:v>
                      </c:pt>
                      <c:pt idx="476">
                        <c:v>0.8</c:v>
                      </c:pt>
                      <c:pt idx="477">
                        <c:v>1.38</c:v>
                      </c:pt>
                      <c:pt idx="478">
                        <c:v>0.8</c:v>
                      </c:pt>
                      <c:pt idx="479">
                        <c:v>1.4</c:v>
                      </c:pt>
                      <c:pt idx="480">
                        <c:v>0.92</c:v>
                      </c:pt>
                      <c:pt idx="481">
                        <c:v>1.5</c:v>
                      </c:pt>
                      <c:pt idx="482">
                        <c:v>0.98</c:v>
                      </c:pt>
                      <c:pt idx="483">
                        <c:v>1.42</c:v>
                      </c:pt>
                      <c:pt idx="484">
                        <c:v>0.86</c:v>
                      </c:pt>
                      <c:pt idx="485">
                        <c:v>1.38</c:v>
                      </c:pt>
                      <c:pt idx="486">
                        <c:v>0.8</c:v>
                      </c:pt>
                      <c:pt idx="487">
                        <c:v>1.36</c:v>
                      </c:pt>
                      <c:pt idx="488">
                        <c:v>0.8</c:v>
                      </c:pt>
                      <c:pt idx="489">
                        <c:v>1.4</c:v>
                      </c:pt>
                      <c:pt idx="490">
                        <c:v>0.8</c:v>
                      </c:pt>
                      <c:pt idx="491">
                        <c:v>1.42</c:v>
                      </c:pt>
                      <c:pt idx="492">
                        <c:v>0.84</c:v>
                      </c:pt>
                      <c:pt idx="493">
                        <c:v>1.44</c:v>
                      </c:pt>
                      <c:pt idx="494">
                        <c:v>0.8</c:v>
                      </c:pt>
                      <c:pt idx="495">
                        <c:v>1.42</c:v>
                      </c:pt>
                      <c:pt idx="496">
                        <c:v>0.96</c:v>
                      </c:pt>
                      <c:pt idx="497">
                        <c:v>1.3</c:v>
                      </c:pt>
                      <c:pt idx="498">
                        <c:v>0.86</c:v>
                      </c:pt>
                      <c:pt idx="499">
                        <c:v>1.32</c:v>
                      </c:pt>
                      <c:pt idx="500">
                        <c:v>0.88</c:v>
                      </c:pt>
                      <c:pt idx="501">
                        <c:v>1.58</c:v>
                      </c:pt>
                      <c:pt idx="502">
                        <c:v>1.28</c:v>
                      </c:pt>
                      <c:pt idx="503">
                        <c:v>1.8</c:v>
                      </c:pt>
                      <c:pt idx="504">
                        <c:v>1.18</c:v>
                      </c:pt>
                      <c:pt idx="505">
                        <c:v>1.96</c:v>
                      </c:pt>
                      <c:pt idx="506">
                        <c:v>1.5</c:v>
                      </c:pt>
                      <c:pt idx="507">
                        <c:v>1.82</c:v>
                      </c:pt>
                      <c:pt idx="508">
                        <c:v>1.26</c:v>
                      </c:pt>
                      <c:pt idx="509">
                        <c:v>1.64</c:v>
                      </c:pt>
                      <c:pt idx="510">
                        <c:v>1.1000000000000001</c:v>
                      </c:pt>
                      <c:pt idx="511">
                        <c:v>1.54</c:v>
                      </c:pt>
                      <c:pt idx="512">
                        <c:v>1</c:v>
                      </c:pt>
                      <c:pt idx="513">
                        <c:v>1.48</c:v>
                      </c:pt>
                      <c:pt idx="514">
                        <c:v>0.96</c:v>
                      </c:pt>
                      <c:pt idx="515">
                        <c:v>1.44</c:v>
                      </c:pt>
                      <c:pt idx="516">
                        <c:v>0.94</c:v>
                      </c:pt>
                      <c:pt idx="517">
                        <c:v>1.42</c:v>
                      </c:pt>
                      <c:pt idx="518">
                        <c:v>0.9</c:v>
                      </c:pt>
                      <c:pt idx="519">
                        <c:v>1.4</c:v>
                      </c:pt>
                      <c:pt idx="520">
                        <c:v>0.92</c:v>
                      </c:pt>
                      <c:pt idx="521">
                        <c:v>1.4</c:v>
                      </c:pt>
                      <c:pt idx="522">
                        <c:v>0.88</c:v>
                      </c:pt>
                      <c:pt idx="523">
                        <c:v>1.4</c:v>
                      </c:pt>
                      <c:pt idx="524">
                        <c:v>0.9</c:v>
                      </c:pt>
                      <c:pt idx="525">
                        <c:v>1.54</c:v>
                      </c:pt>
                      <c:pt idx="526">
                        <c:v>1.06</c:v>
                      </c:pt>
                      <c:pt idx="527">
                        <c:v>1.6</c:v>
                      </c:pt>
                      <c:pt idx="528">
                        <c:v>1.07</c:v>
                      </c:pt>
                      <c:pt idx="529">
                        <c:v>1.02</c:v>
                      </c:pt>
                      <c:pt idx="530">
                        <c:v>0.98</c:v>
                      </c:pt>
                      <c:pt idx="531">
                        <c:v>1.44</c:v>
                      </c:pt>
                      <c:pt idx="532">
                        <c:v>0.92</c:v>
                      </c:pt>
                      <c:pt idx="533">
                        <c:v>1.52</c:v>
                      </c:pt>
                      <c:pt idx="534">
                        <c:v>0.96</c:v>
                      </c:pt>
                      <c:pt idx="535">
                        <c:v>1.4</c:v>
                      </c:pt>
                      <c:pt idx="536">
                        <c:v>0.98</c:v>
                      </c:pt>
                      <c:pt idx="537">
                        <c:v>1.64</c:v>
                      </c:pt>
                      <c:pt idx="538">
                        <c:v>1.1599999999999999</c:v>
                      </c:pt>
                      <c:pt idx="539">
                        <c:v>1.56</c:v>
                      </c:pt>
                      <c:pt idx="540">
                        <c:v>1.05</c:v>
                      </c:pt>
                      <c:pt idx="541">
                        <c:v>1.48</c:v>
                      </c:pt>
                      <c:pt idx="542">
                        <c:v>1</c:v>
                      </c:pt>
                      <c:pt idx="543">
                        <c:v>1.47</c:v>
                      </c:pt>
                      <c:pt idx="544">
                        <c:v>1</c:v>
                      </c:pt>
                      <c:pt idx="545">
                        <c:v>1.1499999999999999</c:v>
                      </c:pt>
                      <c:pt idx="546">
                        <c:v>1.27</c:v>
                      </c:pt>
                      <c:pt idx="547">
                        <c:v>1.84</c:v>
                      </c:pt>
                      <c:pt idx="548">
                        <c:v>1.32</c:v>
                      </c:pt>
                      <c:pt idx="549">
                        <c:v>1.64</c:v>
                      </c:pt>
                      <c:pt idx="550">
                        <c:v>1.1000000000000001</c:v>
                      </c:pt>
                      <c:pt idx="551">
                        <c:v>1.54</c:v>
                      </c:pt>
                      <c:pt idx="552">
                        <c:v>1.04</c:v>
                      </c:pt>
                      <c:pt idx="553">
                        <c:v>1.36</c:v>
                      </c:pt>
                      <c:pt idx="554">
                        <c:v>1.1200000000000001</c:v>
                      </c:pt>
                      <c:pt idx="555">
                        <c:v>1.74</c:v>
                      </c:pt>
                      <c:pt idx="556">
                        <c:v>1.28</c:v>
                      </c:pt>
                      <c:pt idx="557">
                        <c:v>1.98</c:v>
                      </c:pt>
                      <c:pt idx="558">
                        <c:v>1.7</c:v>
                      </c:pt>
                      <c:pt idx="559">
                        <c:v>2.48</c:v>
                      </c:pt>
                      <c:pt idx="560">
                        <c:v>2.4300000000000002</c:v>
                      </c:pt>
                      <c:pt idx="561">
                        <c:v>2.5</c:v>
                      </c:pt>
                      <c:pt idx="562">
                        <c:v>1.84</c:v>
                      </c:pt>
                      <c:pt idx="563">
                        <c:v>2.2000000000000002</c:v>
                      </c:pt>
                      <c:pt idx="564">
                        <c:v>1.6</c:v>
                      </c:pt>
                      <c:pt idx="565">
                        <c:v>1.74</c:v>
                      </c:pt>
                      <c:pt idx="566">
                        <c:v>1.98</c:v>
                      </c:pt>
                      <c:pt idx="567">
                        <c:v>2.1</c:v>
                      </c:pt>
                      <c:pt idx="568">
                        <c:v>1.82</c:v>
                      </c:pt>
                      <c:pt idx="569">
                        <c:v>2.83</c:v>
                      </c:pt>
                      <c:pt idx="570">
                        <c:v>2.62</c:v>
                      </c:pt>
                      <c:pt idx="571">
                        <c:v>2.58</c:v>
                      </c:pt>
                      <c:pt idx="572">
                        <c:v>1.91</c:v>
                      </c:pt>
                      <c:pt idx="573">
                        <c:v>2.1800000000000002</c:v>
                      </c:pt>
                      <c:pt idx="574">
                        <c:v>1.64</c:v>
                      </c:pt>
                      <c:pt idx="575">
                        <c:v>2.1</c:v>
                      </c:pt>
                      <c:pt idx="576">
                        <c:v>1.58</c:v>
                      </c:pt>
                      <c:pt idx="577">
                        <c:v>1.98</c:v>
                      </c:pt>
                      <c:pt idx="578">
                        <c:v>1.45</c:v>
                      </c:pt>
                      <c:pt idx="579">
                        <c:v>1.8</c:v>
                      </c:pt>
                      <c:pt idx="580">
                        <c:v>1.84</c:v>
                      </c:pt>
                      <c:pt idx="581">
                        <c:v>2.12</c:v>
                      </c:pt>
                      <c:pt idx="582">
                        <c:v>1.7</c:v>
                      </c:pt>
                      <c:pt idx="583">
                        <c:v>1.86</c:v>
                      </c:pt>
                      <c:pt idx="584">
                        <c:v>1.94</c:v>
                      </c:pt>
                      <c:pt idx="585">
                        <c:v>2.46</c:v>
                      </c:pt>
                      <c:pt idx="586">
                        <c:v>2.71</c:v>
                      </c:pt>
                      <c:pt idx="587">
                        <c:v>2.73</c:v>
                      </c:pt>
                      <c:pt idx="588">
                        <c:v>2.76</c:v>
                      </c:pt>
                      <c:pt idx="589">
                        <c:v>2.68</c:v>
                      </c:pt>
                      <c:pt idx="590">
                        <c:v>2.2200000000000002</c:v>
                      </c:pt>
                      <c:pt idx="591">
                        <c:v>3.08</c:v>
                      </c:pt>
                      <c:pt idx="592">
                        <c:v>3.24</c:v>
                      </c:pt>
                      <c:pt idx="593">
                        <c:v>3.18</c:v>
                      </c:pt>
                      <c:pt idx="594">
                        <c:v>2.4700000000000002</c:v>
                      </c:pt>
                      <c:pt idx="595">
                        <c:v>2.2799999999999998</c:v>
                      </c:pt>
                      <c:pt idx="596">
                        <c:v>2.12</c:v>
                      </c:pt>
                      <c:pt idx="597">
                        <c:v>2.4</c:v>
                      </c:pt>
                      <c:pt idx="598">
                        <c:v>1.98</c:v>
                      </c:pt>
                      <c:pt idx="599">
                        <c:v>2.02</c:v>
                      </c:pt>
                      <c:pt idx="600">
                        <c:v>1.82</c:v>
                      </c:pt>
                      <c:pt idx="601">
                        <c:v>2</c:v>
                      </c:pt>
                      <c:pt idx="602">
                        <c:v>1.82</c:v>
                      </c:pt>
                      <c:pt idx="603">
                        <c:v>2.38</c:v>
                      </c:pt>
                      <c:pt idx="604">
                        <c:v>2.06</c:v>
                      </c:pt>
                      <c:pt idx="605">
                        <c:v>2.14</c:v>
                      </c:pt>
                      <c:pt idx="606">
                        <c:v>2.2000000000000002</c:v>
                      </c:pt>
                      <c:pt idx="607">
                        <c:v>2.46</c:v>
                      </c:pt>
                      <c:pt idx="608">
                        <c:v>2.2000000000000002</c:v>
                      </c:pt>
                      <c:pt idx="609">
                        <c:v>2.06</c:v>
                      </c:pt>
                      <c:pt idx="610">
                        <c:v>1.96</c:v>
                      </c:pt>
                      <c:pt idx="611">
                        <c:v>2.38</c:v>
                      </c:pt>
                      <c:pt idx="612">
                        <c:v>2.2999999999999998</c:v>
                      </c:pt>
                      <c:pt idx="613">
                        <c:v>2.16</c:v>
                      </c:pt>
                      <c:pt idx="614">
                        <c:v>2.04</c:v>
                      </c:pt>
                      <c:pt idx="615">
                        <c:v>2.16</c:v>
                      </c:pt>
                      <c:pt idx="616">
                        <c:v>2.0499999999999998</c:v>
                      </c:pt>
                      <c:pt idx="617">
                        <c:v>2.14</c:v>
                      </c:pt>
                      <c:pt idx="618">
                        <c:v>2.75</c:v>
                      </c:pt>
                      <c:pt idx="619">
                        <c:v>2.7</c:v>
                      </c:pt>
                      <c:pt idx="620">
                        <c:v>2.38</c:v>
                      </c:pt>
                      <c:pt idx="621">
                        <c:v>2.5</c:v>
                      </c:pt>
                      <c:pt idx="622">
                        <c:v>2.2000000000000002</c:v>
                      </c:pt>
                      <c:pt idx="623">
                        <c:v>2.95</c:v>
                      </c:pt>
                      <c:pt idx="624">
                        <c:v>3.4</c:v>
                      </c:pt>
                      <c:pt idx="625">
                        <c:v>3.92</c:v>
                      </c:pt>
                      <c:pt idx="626">
                        <c:v>4.18</c:v>
                      </c:pt>
                      <c:pt idx="627">
                        <c:v>4.8</c:v>
                      </c:pt>
                      <c:pt idx="628">
                        <c:v>4.32</c:v>
                      </c:pt>
                      <c:pt idx="629">
                        <c:v>3.84</c:v>
                      </c:pt>
                      <c:pt idx="630">
                        <c:v>3.16</c:v>
                      </c:pt>
                      <c:pt idx="631">
                        <c:v>3.26</c:v>
                      </c:pt>
                      <c:pt idx="632">
                        <c:v>3.6</c:v>
                      </c:pt>
                      <c:pt idx="633">
                        <c:v>3.75</c:v>
                      </c:pt>
                      <c:pt idx="634">
                        <c:v>3.44</c:v>
                      </c:pt>
                      <c:pt idx="635">
                        <c:v>3.98</c:v>
                      </c:pt>
                      <c:pt idx="636">
                        <c:v>4.04</c:v>
                      </c:pt>
                      <c:pt idx="637">
                        <c:v>4.26</c:v>
                      </c:pt>
                      <c:pt idx="638">
                        <c:v>3.9</c:v>
                      </c:pt>
                      <c:pt idx="639">
                        <c:v>3.83</c:v>
                      </c:pt>
                      <c:pt idx="640">
                        <c:v>3.57</c:v>
                      </c:pt>
                      <c:pt idx="641">
                        <c:v>3.55</c:v>
                      </c:pt>
                      <c:pt idx="642">
                        <c:v>3.28</c:v>
                      </c:pt>
                      <c:pt idx="643">
                        <c:v>3.6</c:v>
                      </c:pt>
                      <c:pt idx="644">
                        <c:v>3.7</c:v>
                      </c:pt>
                      <c:pt idx="645">
                        <c:v>3.85</c:v>
                      </c:pt>
                      <c:pt idx="646">
                        <c:v>3.64</c:v>
                      </c:pt>
                      <c:pt idx="647">
                        <c:v>4.4000000000000004</c:v>
                      </c:pt>
                      <c:pt idx="648">
                        <c:v>4.08</c:v>
                      </c:pt>
                      <c:pt idx="649">
                        <c:v>3.87</c:v>
                      </c:pt>
                      <c:pt idx="650">
                        <c:v>3.5</c:v>
                      </c:pt>
                      <c:pt idx="651">
                        <c:v>3.54</c:v>
                      </c:pt>
                      <c:pt idx="652">
                        <c:v>3.19</c:v>
                      </c:pt>
                      <c:pt idx="653">
                        <c:v>3.28</c:v>
                      </c:pt>
                      <c:pt idx="654">
                        <c:v>2.98</c:v>
                      </c:pt>
                      <c:pt idx="655">
                        <c:v>3.12</c:v>
                      </c:pt>
                      <c:pt idx="656">
                        <c:v>3.02</c:v>
                      </c:pt>
                      <c:pt idx="657">
                        <c:v>3.68</c:v>
                      </c:pt>
                      <c:pt idx="658">
                        <c:v>3.82</c:v>
                      </c:pt>
                      <c:pt idx="659">
                        <c:v>4.24</c:v>
                      </c:pt>
                      <c:pt idx="660">
                        <c:v>3.8</c:v>
                      </c:pt>
                      <c:pt idx="661">
                        <c:v>3.75</c:v>
                      </c:pt>
                      <c:pt idx="662">
                        <c:v>3.28</c:v>
                      </c:pt>
                      <c:pt idx="663">
                        <c:v>3.81</c:v>
                      </c:pt>
                      <c:pt idx="664">
                        <c:v>3.66</c:v>
                      </c:pt>
                      <c:pt idx="665">
                        <c:v>3.8</c:v>
                      </c:pt>
                      <c:pt idx="666">
                        <c:v>2.56</c:v>
                      </c:pt>
                      <c:pt idx="667">
                        <c:v>3.68</c:v>
                      </c:pt>
                      <c:pt idx="668">
                        <c:v>3.48</c:v>
                      </c:pt>
                      <c:pt idx="669">
                        <c:v>3.6</c:v>
                      </c:pt>
                      <c:pt idx="670">
                        <c:v>3.74</c:v>
                      </c:pt>
                      <c:pt idx="671">
                        <c:v>3.75</c:v>
                      </c:pt>
                      <c:pt idx="672">
                        <c:v>3.56</c:v>
                      </c:pt>
                      <c:pt idx="673">
                        <c:v>3.52</c:v>
                      </c:pt>
                      <c:pt idx="674">
                        <c:v>3.6</c:v>
                      </c:pt>
                      <c:pt idx="675">
                        <c:v>3.52</c:v>
                      </c:pt>
                      <c:pt idx="676">
                        <c:v>3.41</c:v>
                      </c:pt>
                      <c:pt idx="677">
                        <c:v>3.34</c:v>
                      </c:pt>
                      <c:pt idx="678">
                        <c:v>3.28</c:v>
                      </c:pt>
                      <c:pt idx="679">
                        <c:v>3.3</c:v>
                      </c:pt>
                      <c:pt idx="680">
                        <c:v>3.29</c:v>
                      </c:pt>
                      <c:pt idx="681">
                        <c:v>3.25</c:v>
                      </c:pt>
                      <c:pt idx="682">
                        <c:v>3.26</c:v>
                      </c:pt>
                      <c:pt idx="683">
                        <c:v>3.82</c:v>
                      </c:pt>
                      <c:pt idx="684">
                        <c:v>3.38</c:v>
                      </c:pt>
                      <c:pt idx="685">
                        <c:v>3.4</c:v>
                      </c:pt>
                      <c:pt idx="686">
                        <c:v>3.4</c:v>
                      </c:pt>
                      <c:pt idx="687">
                        <c:v>3.56</c:v>
                      </c:pt>
                      <c:pt idx="688">
                        <c:v>3.6</c:v>
                      </c:pt>
                      <c:pt idx="689">
                        <c:v>4.1900000000000004</c:v>
                      </c:pt>
                      <c:pt idx="690">
                        <c:v>3.98</c:v>
                      </c:pt>
                      <c:pt idx="691">
                        <c:v>3.74</c:v>
                      </c:pt>
                      <c:pt idx="692">
                        <c:v>3.16</c:v>
                      </c:pt>
                      <c:pt idx="693">
                        <c:v>3.43</c:v>
                      </c:pt>
                      <c:pt idx="694">
                        <c:v>3.54</c:v>
                      </c:pt>
                      <c:pt idx="695">
                        <c:v>3.58</c:v>
                      </c:pt>
                      <c:pt idx="696">
                        <c:v>3.92</c:v>
                      </c:pt>
                      <c:pt idx="697">
                        <c:v>3.95</c:v>
                      </c:pt>
                      <c:pt idx="698">
                        <c:v>4.0999999999999996</c:v>
                      </c:pt>
                      <c:pt idx="699">
                        <c:v>4.54</c:v>
                      </c:pt>
                      <c:pt idx="700">
                        <c:v>4.3</c:v>
                      </c:pt>
                      <c:pt idx="701">
                        <c:v>4.18</c:v>
                      </c:pt>
                      <c:pt idx="702">
                        <c:v>4.28</c:v>
                      </c:pt>
                      <c:pt idx="703">
                        <c:v>4.3499999999999996</c:v>
                      </c:pt>
                      <c:pt idx="704">
                        <c:v>4.2</c:v>
                      </c:pt>
                      <c:pt idx="705">
                        <c:v>4.1399999999999997</c:v>
                      </c:pt>
                      <c:pt idx="706">
                        <c:v>3.76</c:v>
                      </c:pt>
                      <c:pt idx="707">
                        <c:v>3.72</c:v>
                      </c:pt>
                      <c:pt idx="708">
                        <c:v>3.76</c:v>
                      </c:pt>
                      <c:pt idx="709">
                        <c:v>3.84</c:v>
                      </c:pt>
                      <c:pt idx="710">
                        <c:v>3.76</c:v>
                      </c:pt>
                      <c:pt idx="711">
                        <c:v>3.78</c:v>
                      </c:pt>
                      <c:pt idx="712">
                        <c:v>3.56</c:v>
                      </c:pt>
                      <c:pt idx="713">
                        <c:v>3.56</c:v>
                      </c:pt>
                      <c:pt idx="714">
                        <c:v>3.6</c:v>
                      </c:pt>
                      <c:pt idx="715">
                        <c:v>3.75</c:v>
                      </c:pt>
                      <c:pt idx="716">
                        <c:v>3.2</c:v>
                      </c:pt>
                      <c:pt idx="717">
                        <c:v>3.38</c:v>
                      </c:pt>
                      <c:pt idx="718">
                        <c:v>2.82</c:v>
                      </c:pt>
                      <c:pt idx="719">
                        <c:v>3</c:v>
                      </c:pt>
                      <c:pt idx="720">
                        <c:v>2.6</c:v>
                      </c:pt>
                      <c:pt idx="721">
                        <c:v>2.94</c:v>
                      </c:pt>
                      <c:pt idx="722">
                        <c:v>2.64</c:v>
                      </c:pt>
                      <c:pt idx="723">
                        <c:v>2.84</c:v>
                      </c:pt>
                      <c:pt idx="724">
                        <c:v>2.68</c:v>
                      </c:pt>
                      <c:pt idx="725">
                        <c:v>3.08</c:v>
                      </c:pt>
                      <c:pt idx="726">
                        <c:v>2.86</c:v>
                      </c:pt>
                      <c:pt idx="727">
                        <c:v>2.9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1C1E-4AE8-AE17-4D1680D3438A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v>2005</c:v>
                </c:tx>
                <c:spPr>
                  <a:ln w="1270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DATOS!$AB$3:$AB$732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2.2000000000000002</c:v>
                      </c:pt>
                      <c:pt idx="1">
                        <c:v>2.44</c:v>
                      </c:pt>
                      <c:pt idx="2">
                        <c:v>2.02</c:v>
                      </c:pt>
                      <c:pt idx="3">
                        <c:v>2.16</c:v>
                      </c:pt>
                      <c:pt idx="4">
                        <c:v>1.92</c:v>
                      </c:pt>
                      <c:pt idx="5">
                        <c:v>2.1</c:v>
                      </c:pt>
                      <c:pt idx="6">
                        <c:v>1.96</c:v>
                      </c:pt>
                      <c:pt idx="7">
                        <c:v>2.33</c:v>
                      </c:pt>
                      <c:pt idx="8">
                        <c:v>2.08</c:v>
                      </c:pt>
                      <c:pt idx="9">
                        <c:v>2.5</c:v>
                      </c:pt>
                      <c:pt idx="10">
                        <c:v>2.2000000000000002</c:v>
                      </c:pt>
                      <c:pt idx="11">
                        <c:v>2.68</c:v>
                      </c:pt>
                      <c:pt idx="12">
                        <c:v>2.46</c:v>
                      </c:pt>
                      <c:pt idx="13">
                        <c:v>2.74</c:v>
                      </c:pt>
                      <c:pt idx="14">
                        <c:v>2.48</c:v>
                      </c:pt>
                      <c:pt idx="15">
                        <c:v>2.72</c:v>
                      </c:pt>
                      <c:pt idx="16">
                        <c:v>2.36</c:v>
                      </c:pt>
                      <c:pt idx="17">
                        <c:v>2.86</c:v>
                      </c:pt>
                      <c:pt idx="18">
                        <c:v>2.76</c:v>
                      </c:pt>
                      <c:pt idx="19">
                        <c:v>3.38</c:v>
                      </c:pt>
                      <c:pt idx="20">
                        <c:v>2.72</c:v>
                      </c:pt>
                      <c:pt idx="21">
                        <c:v>2.8</c:v>
                      </c:pt>
                      <c:pt idx="22">
                        <c:v>2.6</c:v>
                      </c:pt>
                      <c:pt idx="23">
                        <c:v>3</c:v>
                      </c:pt>
                      <c:pt idx="24">
                        <c:v>2.84</c:v>
                      </c:pt>
                      <c:pt idx="25">
                        <c:v>2.94</c:v>
                      </c:pt>
                      <c:pt idx="26">
                        <c:v>2.56</c:v>
                      </c:pt>
                      <c:pt idx="27">
                        <c:v>2.82</c:v>
                      </c:pt>
                      <c:pt idx="28">
                        <c:v>2.74</c:v>
                      </c:pt>
                      <c:pt idx="29">
                        <c:v>3.26</c:v>
                      </c:pt>
                      <c:pt idx="30">
                        <c:v>2.7</c:v>
                      </c:pt>
                      <c:pt idx="31">
                        <c:v>2.8</c:v>
                      </c:pt>
                      <c:pt idx="32">
                        <c:v>2.2599999999999998</c:v>
                      </c:pt>
                      <c:pt idx="33">
                        <c:v>2.9</c:v>
                      </c:pt>
                      <c:pt idx="34">
                        <c:v>2.95</c:v>
                      </c:pt>
                      <c:pt idx="35">
                        <c:v>3</c:v>
                      </c:pt>
                      <c:pt idx="36">
                        <c:v>2.7</c:v>
                      </c:pt>
                      <c:pt idx="37">
                        <c:v>2.76</c:v>
                      </c:pt>
                      <c:pt idx="38">
                        <c:v>2.7</c:v>
                      </c:pt>
                      <c:pt idx="39">
                        <c:v>3.49</c:v>
                      </c:pt>
                      <c:pt idx="40">
                        <c:v>3.75</c:v>
                      </c:pt>
                      <c:pt idx="41">
                        <c:v>3.72</c:v>
                      </c:pt>
                      <c:pt idx="42">
                        <c:v>3.2</c:v>
                      </c:pt>
                      <c:pt idx="43">
                        <c:v>3.23</c:v>
                      </c:pt>
                      <c:pt idx="44">
                        <c:v>2.88</c:v>
                      </c:pt>
                      <c:pt idx="45">
                        <c:v>2.95</c:v>
                      </c:pt>
                      <c:pt idx="46">
                        <c:v>2.5499999999999998</c:v>
                      </c:pt>
                      <c:pt idx="47">
                        <c:v>3.08</c:v>
                      </c:pt>
                      <c:pt idx="48">
                        <c:v>3.06</c:v>
                      </c:pt>
                      <c:pt idx="49">
                        <c:v>3.46</c:v>
                      </c:pt>
                      <c:pt idx="50">
                        <c:v>3</c:v>
                      </c:pt>
                      <c:pt idx="51">
                        <c:v>3.06</c:v>
                      </c:pt>
                      <c:pt idx="52">
                        <c:v>2.76</c:v>
                      </c:pt>
                      <c:pt idx="53">
                        <c:v>2.88</c:v>
                      </c:pt>
                      <c:pt idx="54">
                        <c:v>2.62</c:v>
                      </c:pt>
                      <c:pt idx="55">
                        <c:v>2.9</c:v>
                      </c:pt>
                      <c:pt idx="56">
                        <c:v>2.66</c:v>
                      </c:pt>
                      <c:pt idx="57">
                        <c:v>2.86</c:v>
                      </c:pt>
                      <c:pt idx="58">
                        <c:v>2.8</c:v>
                      </c:pt>
                      <c:pt idx="59">
                        <c:v>3.38</c:v>
                      </c:pt>
                      <c:pt idx="60">
                        <c:v>3.3</c:v>
                      </c:pt>
                      <c:pt idx="61">
                        <c:v>3.27</c:v>
                      </c:pt>
                      <c:pt idx="62">
                        <c:v>3.09</c:v>
                      </c:pt>
                      <c:pt idx="63">
                        <c:v>3.06</c:v>
                      </c:pt>
                      <c:pt idx="64">
                        <c:v>2.96</c:v>
                      </c:pt>
                      <c:pt idx="65">
                        <c:v>2.97</c:v>
                      </c:pt>
                      <c:pt idx="66">
                        <c:v>2.82</c:v>
                      </c:pt>
                      <c:pt idx="67">
                        <c:v>3.2</c:v>
                      </c:pt>
                      <c:pt idx="68">
                        <c:v>2.96</c:v>
                      </c:pt>
                      <c:pt idx="69">
                        <c:v>3.14</c:v>
                      </c:pt>
                      <c:pt idx="70">
                        <c:v>2.82</c:v>
                      </c:pt>
                      <c:pt idx="71">
                        <c:v>3.1</c:v>
                      </c:pt>
                      <c:pt idx="72">
                        <c:v>2.8</c:v>
                      </c:pt>
                      <c:pt idx="73">
                        <c:v>3.02</c:v>
                      </c:pt>
                      <c:pt idx="74">
                        <c:v>2.42</c:v>
                      </c:pt>
                      <c:pt idx="75">
                        <c:v>2.62</c:v>
                      </c:pt>
                      <c:pt idx="76">
                        <c:v>2.42</c:v>
                      </c:pt>
                      <c:pt idx="77">
                        <c:v>2.7</c:v>
                      </c:pt>
                      <c:pt idx="78">
                        <c:v>2.5</c:v>
                      </c:pt>
                      <c:pt idx="79">
                        <c:v>3.02</c:v>
                      </c:pt>
                      <c:pt idx="80">
                        <c:v>2.94</c:v>
                      </c:pt>
                      <c:pt idx="81">
                        <c:v>2.96</c:v>
                      </c:pt>
                      <c:pt idx="82">
                        <c:v>2.74</c:v>
                      </c:pt>
                      <c:pt idx="83">
                        <c:v>3.42</c:v>
                      </c:pt>
                      <c:pt idx="84">
                        <c:v>3.8</c:v>
                      </c:pt>
                      <c:pt idx="85">
                        <c:v>4.32</c:v>
                      </c:pt>
                      <c:pt idx="86">
                        <c:v>4.5999999999999996</c:v>
                      </c:pt>
                      <c:pt idx="87">
                        <c:v>4.84</c:v>
                      </c:pt>
                      <c:pt idx="88">
                        <c:v>4.24</c:v>
                      </c:pt>
                      <c:pt idx="89">
                        <c:v>4.04</c:v>
                      </c:pt>
                      <c:pt idx="90">
                        <c:v>3.68</c:v>
                      </c:pt>
                      <c:pt idx="91">
                        <c:v>3.67</c:v>
                      </c:pt>
                      <c:pt idx="92">
                        <c:v>3.32</c:v>
                      </c:pt>
                      <c:pt idx="93">
                        <c:v>3.57</c:v>
                      </c:pt>
                      <c:pt idx="94">
                        <c:v>3.58</c:v>
                      </c:pt>
                      <c:pt idx="95">
                        <c:v>4.01</c:v>
                      </c:pt>
                      <c:pt idx="96">
                        <c:v>4.03</c:v>
                      </c:pt>
                      <c:pt idx="97">
                        <c:v>4</c:v>
                      </c:pt>
                      <c:pt idx="98">
                        <c:v>3.72</c:v>
                      </c:pt>
                      <c:pt idx="99">
                        <c:v>3.74</c:v>
                      </c:pt>
                      <c:pt idx="100">
                        <c:v>3.54</c:v>
                      </c:pt>
                      <c:pt idx="101">
                        <c:v>3.66</c:v>
                      </c:pt>
                      <c:pt idx="102">
                        <c:v>3.42</c:v>
                      </c:pt>
                      <c:pt idx="103">
                        <c:v>3.55</c:v>
                      </c:pt>
                      <c:pt idx="104">
                        <c:v>3.32</c:v>
                      </c:pt>
                      <c:pt idx="105">
                        <c:v>3.57</c:v>
                      </c:pt>
                      <c:pt idx="106">
                        <c:v>3.43</c:v>
                      </c:pt>
                      <c:pt idx="107">
                        <c:v>3.5</c:v>
                      </c:pt>
                      <c:pt idx="108">
                        <c:v>3.44</c:v>
                      </c:pt>
                      <c:pt idx="109">
                        <c:v>3.62</c:v>
                      </c:pt>
                      <c:pt idx="110">
                        <c:v>3.48</c:v>
                      </c:pt>
                      <c:pt idx="111">
                        <c:v>3.54</c:v>
                      </c:pt>
                      <c:pt idx="112">
                        <c:v>3.4</c:v>
                      </c:pt>
                      <c:pt idx="113">
                        <c:v>3.53</c:v>
                      </c:pt>
                      <c:pt idx="114">
                        <c:v>3.3</c:v>
                      </c:pt>
                      <c:pt idx="115">
                        <c:v>3.49</c:v>
                      </c:pt>
                      <c:pt idx="116">
                        <c:v>2.84</c:v>
                      </c:pt>
                      <c:pt idx="117">
                        <c:v>3.1</c:v>
                      </c:pt>
                      <c:pt idx="118">
                        <c:v>3.3</c:v>
                      </c:pt>
                      <c:pt idx="119">
                        <c:v>4.04</c:v>
                      </c:pt>
                      <c:pt idx="120">
                        <c:v>3.76</c:v>
                      </c:pt>
                      <c:pt idx="121">
                        <c:v>3.8</c:v>
                      </c:pt>
                      <c:pt idx="122">
                        <c:v>2.96</c:v>
                      </c:pt>
                      <c:pt idx="123">
                        <c:v>3</c:v>
                      </c:pt>
                      <c:pt idx="124">
                        <c:v>2.76</c:v>
                      </c:pt>
                      <c:pt idx="125">
                        <c:v>3.48</c:v>
                      </c:pt>
                      <c:pt idx="126">
                        <c:v>3.34</c:v>
                      </c:pt>
                      <c:pt idx="127">
                        <c:v>3.76</c:v>
                      </c:pt>
                      <c:pt idx="128">
                        <c:v>3.16</c:v>
                      </c:pt>
                      <c:pt idx="129">
                        <c:v>3.18</c:v>
                      </c:pt>
                      <c:pt idx="130">
                        <c:v>3.22</c:v>
                      </c:pt>
                      <c:pt idx="131">
                        <c:v>3.82</c:v>
                      </c:pt>
                      <c:pt idx="132">
                        <c:v>3.92</c:v>
                      </c:pt>
                      <c:pt idx="133">
                        <c:v>4.26</c:v>
                      </c:pt>
                      <c:pt idx="134">
                        <c:v>4.13</c:v>
                      </c:pt>
                      <c:pt idx="135">
                        <c:v>4.38</c:v>
                      </c:pt>
                      <c:pt idx="136">
                        <c:v>4.1399999999999997</c:v>
                      </c:pt>
                      <c:pt idx="137">
                        <c:v>4.45</c:v>
                      </c:pt>
                      <c:pt idx="138">
                        <c:v>4.24</c:v>
                      </c:pt>
                      <c:pt idx="139">
                        <c:v>4.1399999999999997</c:v>
                      </c:pt>
                      <c:pt idx="140">
                        <c:v>3.6</c:v>
                      </c:pt>
                      <c:pt idx="141">
                        <c:v>3.32</c:v>
                      </c:pt>
                      <c:pt idx="142">
                        <c:v>3.16</c:v>
                      </c:pt>
                      <c:pt idx="143">
                        <c:v>3.18</c:v>
                      </c:pt>
                      <c:pt idx="144">
                        <c:v>3.1</c:v>
                      </c:pt>
                      <c:pt idx="145">
                        <c:v>3.14</c:v>
                      </c:pt>
                      <c:pt idx="146">
                        <c:v>3.16</c:v>
                      </c:pt>
                      <c:pt idx="147">
                        <c:v>3.27</c:v>
                      </c:pt>
                      <c:pt idx="148">
                        <c:v>3.1</c:v>
                      </c:pt>
                      <c:pt idx="149">
                        <c:v>3.49</c:v>
                      </c:pt>
                      <c:pt idx="150">
                        <c:v>3.56</c:v>
                      </c:pt>
                      <c:pt idx="151">
                        <c:v>3.75</c:v>
                      </c:pt>
                      <c:pt idx="152">
                        <c:v>3.6</c:v>
                      </c:pt>
                      <c:pt idx="153">
                        <c:v>3.96</c:v>
                      </c:pt>
                      <c:pt idx="154">
                        <c:v>4.12</c:v>
                      </c:pt>
                      <c:pt idx="155">
                        <c:v>4.22</c:v>
                      </c:pt>
                      <c:pt idx="156">
                        <c:v>3.84</c:v>
                      </c:pt>
                      <c:pt idx="157">
                        <c:v>3.88</c:v>
                      </c:pt>
                      <c:pt idx="158">
                        <c:v>3.74</c:v>
                      </c:pt>
                      <c:pt idx="159">
                        <c:v>4.07</c:v>
                      </c:pt>
                      <c:pt idx="160">
                        <c:v>3.94</c:v>
                      </c:pt>
                      <c:pt idx="161">
                        <c:v>3.96</c:v>
                      </c:pt>
                      <c:pt idx="162">
                        <c:v>3</c:v>
                      </c:pt>
                      <c:pt idx="163">
                        <c:v>3.01</c:v>
                      </c:pt>
                      <c:pt idx="164">
                        <c:v>2.68</c:v>
                      </c:pt>
                      <c:pt idx="165">
                        <c:v>2.91</c:v>
                      </c:pt>
                      <c:pt idx="166">
                        <c:v>2.84</c:v>
                      </c:pt>
                      <c:pt idx="167">
                        <c:v>3.14</c:v>
                      </c:pt>
                      <c:pt idx="168">
                        <c:v>2.8</c:v>
                      </c:pt>
                      <c:pt idx="169">
                        <c:v>2.84</c:v>
                      </c:pt>
                      <c:pt idx="170">
                        <c:v>2.76</c:v>
                      </c:pt>
                      <c:pt idx="171">
                        <c:v>3.1</c:v>
                      </c:pt>
                      <c:pt idx="172">
                        <c:v>3.08</c:v>
                      </c:pt>
                      <c:pt idx="173">
                        <c:v>3.06</c:v>
                      </c:pt>
                      <c:pt idx="174">
                        <c:v>3.12</c:v>
                      </c:pt>
                      <c:pt idx="175">
                        <c:v>3.44</c:v>
                      </c:pt>
                      <c:pt idx="176">
                        <c:v>3.84</c:v>
                      </c:pt>
                      <c:pt idx="177">
                        <c:v>3.96</c:v>
                      </c:pt>
                      <c:pt idx="178">
                        <c:v>4.04</c:v>
                      </c:pt>
                      <c:pt idx="179">
                        <c:v>4.17</c:v>
                      </c:pt>
                      <c:pt idx="180">
                        <c:v>4</c:v>
                      </c:pt>
                      <c:pt idx="181">
                        <c:v>4.16</c:v>
                      </c:pt>
                      <c:pt idx="182">
                        <c:v>3.58</c:v>
                      </c:pt>
                      <c:pt idx="183">
                        <c:v>3.88</c:v>
                      </c:pt>
                      <c:pt idx="184">
                        <c:v>3.7</c:v>
                      </c:pt>
                      <c:pt idx="185">
                        <c:v>4.01</c:v>
                      </c:pt>
                      <c:pt idx="186">
                        <c:v>3.8</c:v>
                      </c:pt>
                      <c:pt idx="187">
                        <c:v>4.0199999999999996</c:v>
                      </c:pt>
                      <c:pt idx="188">
                        <c:v>3.62</c:v>
                      </c:pt>
                      <c:pt idx="189">
                        <c:v>3.96</c:v>
                      </c:pt>
                      <c:pt idx="190">
                        <c:v>3.68</c:v>
                      </c:pt>
                      <c:pt idx="191">
                        <c:v>3.96</c:v>
                      </c:pt>
                      <c:pt idx="192">
                        <c:v>3.44</c:v>
                      </c:pt>
                      <c:pt idx="193">
                        <c:v>3.76</c:v>
                      </c:pt>
                      <c:pt idx="194">
                        <c:v>3.6</c:v>
                      </c:pt>
                      <c:pt idx="195">
                        <c:v>4.04</c:v>
                      </c:pt>
                      <c:pt idx="196">
                        <c:v>3.46</c:v>
                      </c:pt>
                      <c:pt idx="197">
                        <c:v>3.64</c:v>
                      </c:pt>
                      <c:pt idx="198">
                        <c:v>3.22</c:v>
                      </c:pt>
                      <c:pt idx="199">
                        <c:v>3.55</c:v>
                      </c:pt>
                      <c:pt idx="200">
                        <c:v>2.76</c:v>
                      </c:pt>
                      <c:pt idx="201">
                        <c:v>2.99</c:v>
                      </c:pt>
                      <c:pt idx="202">
                        <c:v>3.04</c:v>
                      </c:pt>
                      <c:pt idx="203">
                        <c:v>3.37</c:v>
                      </c:pt>
                      <c:pt idx="204">
                        <c:v>2.96</c:v>
                      </c:pt>
                      <c:pt idx="205">
                        <c:v>3.3</c:v>
                      </c:pt>
                      <c:pt idx="206">
                        <c:v>2.7</c:v>
                      </c:pt>
                      <c:pt idx="207">
                        <c:v>2.94</c:v>
                      </c:pt>
                      <c:pt idx="208">
                        <c:v>2.34</c:v>
                      </c:pt>
                      <c:pt idx="209">
                        <c:v>2.78</c:v>
                      </c:pt>
                      <c:pt idx="210">
                        <c:v>2.2400000000000002</c:v>
                      </c:pt>
                      <c:pt idx="211">
                        <c:v>2.74</c:v>
                      </c:pt>
                      <c:pt idx="212">
                        <c:v>2.16</c:v>
                      </c:pt>
                      <c:pt idx="213">
                        <c:v>2.62</c:v>
                      </c:pt>
                      <c:pt idx="214">
                        <c:v>1.95</c:v>
                      </c:pt>
                      <c:pt idx="215">
                        <c:v>2.2999999999999998</c:v>
                      </c:pt>
                      <c:pt idx="216">
                        <c:v>2.04</c:v>
                      </c:pt>
                      <c:pt idx="217">
                        <c:v>2.58</c:v>
                      </c:pt>
                      <c:pt idx="218">
                        <c:v>2.0699999999999998</c:v>
                      </c:pt>
                      <c:pt idx="219">
                        <c:v>2.95</c:v>
                      </c:pt>
                      <c:pt idx="220">
                        <c:v>2.94</c:v>
                      </c:pt>
                      <c:pt idx="221">
                        <c:v>3.62</c:v>
                      </c:pt>
                      <c:pt idx="222">
                        <c:v>2.9</c:v>
                      </c:pt>
                      <c:pt idx="223">
                        <c:v>2.96</c:v>
                      </c:pt>
                      <c:pt idx="224">
                        <c:v>2.2599999999999998</c:v>
                      </c:pt>
                      <c:pt idx="225">
                        <c:v>2.88</c:v>
                      </c:pt>
                      <c:pt idx="226">
                        <c:v>2.52</c:v>
                      </c:pt>
                      <c:pt idx="227">
                        <c:v>3.56</c:v>
                      </c:pt>
                      <c:pt idx="228">
                        <c:v>2.7</c:v>
                      </c:pt>
                      <c:pt idx="229">
                        <c:v>2.82</c:v>
                      </c:pt>
                      <c:pt idx="230">
                        <c:v>2.6</c:v>
                      </c:pt>
                      <c:pt idx="231">
                        <c:v>3.06</c:v>
                      </c:pt>
                      <c:pt idx="232">
                        <c:v>2.62</c:v>
                      </c:pt>
                      <c:pt idx="233">
                        <c:v>2.84</c:v>
                      </c:pt>
                      <c:pt idx="234">
                        <c:v>2.6</c:v>
                      </c:pt>
                      <c:pt idx="235">
                        <c:v>2.82</c:v>
                      </c:pt>
                      <c:pt idx="236">
                        <c:v>2.48</c:v>
                      </c:pt>
                      <c:pt idx="237">
                        <c:v>2.84</c:v>
                      </c:pt>
                      <c:pt idx="238">
                        <c:v>2.48</c:v>
                      </c:pt>
                      <c:pt idx="239">
                        <c:v>2.96</c:v>
                      </c:pt>
                      <c:pt idx="240">
                        <c:v>2.48</c:v>
                      </c:pt>
                      <c:pt idx="241">
                        <c:v>2.68</c:v>
                      </c:pt>
                      <c:pt idx="242">
                        <c:v>2.34</c:v>
                      </c:pt>
                      <c:pt idx="243">
                        <c:v>2.52</c:v>
                      </c:pt>
                      <c:pt idx="244">
                        <c:v>2.9</c:v>
                      </c:pt>
                      <c:pt idx="245">
                        <c:v>3.39</c:v>
                      </c:pt>
                      <c:pt idx="246">
                        <c:v>2.84</c:v>
                      </c:pt>
                      <c:pt idx="247">
                        <c:v>3.1</c:v>
                      </c:pt>
                      <c:pt idx="248">
                        <c:v>2.68</c:v>
                      </c:pt>
                      <c:pt idx="249">
                        <c:v>3.02</c:v>
                      </c:pt>
                      <c:pt idx="250">
                        <c:v>2.82</c:v>
                      </c:pt>
                      <c:pt idx="251">
                        <c:v>3.16</c:v>
                      </c:pt>
                      <c:pt idx="252">
                        <c:v>2.82</c:v>
                      </c:pt>
                      <c:pt idx="253">
                        <c:v>2.92</c:v>
                      </c:pt>
                      <c:pt idx="254">
                        <c:v>2.3199999999999998</c:v>
                      </c:pt>
                      <c:pt idx="255">
                        <c:v>2.54</c:v>
                      </c:pt>
                      <c:pt idx="256">
                        <c:v>2.2999999999999998</c:v>
                      </c:pt>
                      <c:pt idx="257">
                        <c:v>2.2799999999999998</c:v>
                      </c:pt>
                      <c:pt idx="258">
                        <c:v>2.2599999999999998</c:v>
                      </c:pt>
                      <c:pt idx="259">
                        <c:v>2.88</c:v>
                      </c:pt>
                      <c:pt idx="260">
                        <c:v>2.86</c:v>
                      </c:pt>
                      <c:pt idx="261">
                        <c:v>3</c:v>
                      </c:pt>
                      <c:pt idx="262">
                        <c:v>3.24</c:v>
                      </c:pt>
                      <c:pt idx="263">
                        <c:v>3.04</c:v>
                      </c:pt>
                      <c:pt idx="264">
                        <c:v>2.1800000000000002</c:v>
                      </c:pt>
                      <c:pt idx="265">
                        <c:v>2.16</c:v>
                      </c:pt>
                      <c:pt idx="266">
                        <c:v>1.98</c:v>
                      </c:pt>
                      <c:pt idx="267">
                        <c:v>2.46</c:v>
                      </c:pt>
                      <c:pt idx="268">
                        <c:v>2.16</c:v>
                      </c:pt>
                      <c:pt idx="269">
                        <c:v>2.82</c:v>
                      </c:pt>
                      <c:pt idx="270">
                        <c:v>3.02</c:v>
                      </c:pt>
                      <c:pt idx="271">
                        <c:v>3.7</c:v>
                      </c:pt>
                      <c:pt idx="272">
                        <c:v>3.82</c:v>
                      </c:pt>
                      <c:pt idx="273">
                        <c:v>3.44</c:v>
                      </c:pt>
                      <c:pt idx="274">
                        <c:v>3.57</c:v>
                      </c:pt>
                      <c:pt idx="275">
                        <c:v>4.0599999999999996</c:v>
                      </c:pt>
                      <c:pt idx="276">
                        <c:v>3.48</c:v>
                      </c:pt>
                      <c:pt idx="277">
                        <c:v>3.1</c:v>
                      </c:pt>
                      <c:pt idx="278">
                        <c:v>2.8</c:v>
                      </c:pt>
                      <c:pt idx="279">
                        <c:v>2.66</c:v>
                      </c:pt>
                      <c:pt idx="280">
                        <c:v>2.42</c:v>
                      </c:pt>
                      <c:pt idx="281">
                        <c:v>2.44</c:v>
                      </c:pt>
                      <c:pt idx="282">
                        <c:v>2.2599999999999998</c:v>
                      </c:pt>
                      <c:pt idx="283">
                        <c:v>2.2799999999999998</c:v>
                      </c:pt>
                      <c:pt idx="284">
                        <c:v>2.16</c:v>
                      </c:pt>
                      <c:pt idx="285">
                        <c:v>2.62</c:v>
                      </c:pt>
                      <c:pt idx="286">
                        <c:v>2.98</c:v>
                      </c:pt>
                      <c:pt idx="287">
                        <c:v>2.7</c:v>
                      </c:pt>
                      <c:pt idx="288">
                        <c:v>2.3199999999999998</c:v>
                      </c:pt>
                      <c:pt idx="289">
                        <c:v>2.3199999999999998</c:v>
                      </c:pt>
                      <c:pt idx="290">
                        <c:v>2.08</c:v>
                      </c:pt>
                      <c:pt idx="291">
                        <c:v>2.16</c:v>
                      </c:pt>
                      <c:pt idx="292">
                        <c:v>1.96</c:v>
                      </c:pt>
                      <c:pt idx="293">
                        <c:v>2.2000000000000002</c:v>
                      </c:pt>
                      <c:pt idx="294">
                        <c:v>1.98</c:v>
                      </c:pt>
                      <c:pt idx="295">
                        <c:v>2.06</c:v>
                      </c:pt>
                      <c:pt idx="296">
                        <c:v>1.88</c:v>
                      </c:pt>
                      <c:pt idx="297">
                        <c:v>2.02</c:v>
                      </c:pt>
                      <c:pt idx="298">
                        <c:v>1.84</c:v>
                      </c:pt>
                      <c:pt idx="299">
                        <c:v>1.98</c:v>
                      </c:pt>
                      <c:pt idx="300">
                        <c:v>1.82</c:v>
                      </c:pt>
                      <c:pt idx="301">
                        <c:v>1.92</c:v>
                      </c:pt>
                      <c:pt idx="302">
                        <c:v>1.86</c:v>
                      </c:pt>
                      <c:pt idx="303">
                        <c:v>1.94</c:v>
                      </c:pt>
                      <c:pt idx="304">
                        <c:v>1.7</c:v>
                      </c:pt>
                      <c:pt idx="305">
                        <c:v>1.92</c:v>
                      </c:pt>
                      <c:pt idx="306">
                        <c:v>1.72</c:v>
                      </c:pt>
                      <c:pt idx="307">
                        <c:v>1.89</c:v>
                      </c:pt>
                      <c:pt idx="308">
                        <c:v>1.65</c:v>
                      </c:pt>
                      <c:pt idx="309">
                        <c:v>1.82</c:v>
                      </c:pt>
                      <c:pt idx="310">
                        <c:v>1.74</c:v>
                      </c:pt>
                      <c:pt idx="311">
                        <c:v>2</c:v>
                      </c:pt>
                      <c:pt idx="312">
                        <c:v>1.96</c:v>
                      </c:pt>
                      <c:pt idx="313">
                        <c:v>2.2400000000000002</c:v>
                      </c:pt>
                      <c:pt idx="314">
                        <c:v>1.98</c:v>
                      </c:pt>
                      <c:pt idx="315">
                        <c:v>2.2799999999999998</c:v>
                      </c:pt>
                      <c:pt idx="316">
                        <c:v>2.02</c:v>
                      </c:pt>
                      <c:pt idx="317">
                        <c:v>2</c:v>
                      </c:pt>
                      <c:pt idx="318">
                        <c:v>1.96</c:v>
                      </c:pt>
                      <c:pt idx="319">
                        <c:v>2.08</c:v>
                      </c:pt>
                      <c:pt idx="320">
                        <c:v>1.72</c:v>
                      </c:pt>
                      <c:pt idx="321">
                        <c:v>1.87</c:v>
                      </c:pt>
                      <c:pt idx="322">
                        <c:v>1.62</c:v>
                      </c:pt>
                      <c:pt idx="323">
                        <c:v>1.8</c:v>
                      </c:pt>
                      <c:pt idx="324">
                        <c:v>1.64</c:v>
                      </c:pt>
                      <c:pt idx="325">
                        <c:v>2.36</c:v>
                      </c:pt>
                      <c:pt idx="326">
                        <c:v>2.06</c:v>
                      </c:pt>
                      <c:pt idx="327">
                        <c:v>2</c:v>
                      </c:pt>
                      <c:pt idx="328">
                        <c:v>1.74</c:v>
                      </c:pt>
                      <c:pt idx="329">
                        <c:v>1.96</c:v>
                      </c:pt>
                      <c:pt idx="330">
                        <c:v>1.72</c:v>
                      </c:pt>
                      <c:pt idx="331">
                        <c:v>1.86</c:v>
                      </c:pt>
                      <c:pt idx="332">
                        <c:v>1.66</c:v>
                      </c:pt>
                      <c:pt idx="333">
                        <c:v>1.78</c:v>
                      </c:pt>
                      <c:pt idx="334">
                        <c:v>1.56</c:v>
                      </c:pt>
                      <c:pt idx="335">
                        <c:v>1.7</c:v>
                      </c:pt>
                      <c:pt idx="336">
                        <c:v>1.46</c:v>
                      </c:pt>
                      <c:pt idx="337">
                        <c:v>1.68</c:v>
                      </c:pt>
                      <c:pt idx="338">
                        <c:v>1.44</c:v>
                      </c:pt>
                      <c:pt idx="339">
                        <c:v>1.64</c:v>
                      </c:pt>
                      <c:pt idx="340">
                        <c:v>1.38</c:v>
                      </c:pt>
                      <c:pt idx="341">
                        <c:v>1.64</c:v>
                      </c:pt>
                      <c:pt idx="342">
                        <c:v>1.5</c:v>
                      </c:pt>
                      <c:pt idx="343">
                        <c:v>1.7</c:v>
                      </c:pt>
                      <c:pt idx="344">
                        <c:v>1.66</c:v>
                      </c:pt>
                      <c:pt idx="345">
                        <c:v>1.9</c:v>
                      </c:pt>
                      <c:pt idx="346">
                        <c:v>1.56</c:v>
                      </c:pt>
                      <c:pt idx="347">
                        <c:v>1.7</c:v>
                      </c:pt>
                      <c:pt idx="348">
                        <c:v>1.42</c:v>
                      </c:pt>
                      <c:pt idx="349">
                        <c:v>1.64</c:v>
                      </c:pt>
                      <c:pt idx="350">
                        <c:v>1.34</c:v>
                      </c:pt>
                      <c:pt idx="351">
                        <c:v>1.58</c:v>
                      </c:pt>
                      <c:pt idx="352">
                        <c:v>1.28</c:v>
                      </c:pt>
                      <c:pt idx="353">
                        <c:v>1.5</c:v>
                      </c:pt>
                      <c:pt idx="354">
                        <c:v>1.28</c:v>
                      </c:pt>
                      <c:pt idx="355">
                        <c:v>1.52</c:v>
                      </c:pt>
                      <c:pt idx="356">
                        <c:v>1.3</c:v>
                      </c:pt>
                      <c:pt idx="357">
                        <c:v>1.58</c:v>
                      </c:pt>
                      <c:pt idx="358">
                        <c:v>1.4</c:v>
                      </c:pt>
                      <c:pt idx="359">
                        <c:v>1.58</c:v>
                      </c:pt>
                      <c:pt idx="360">
                        <c:v>1.88</c:v>
                      </c:pt>
                      <c:pt idx="361">
                        <c:v>2.02</c:v>
                      </c:pt>
                      <c:pt idx="362">
                        <c:v>1.64</c:v>
                      </c:pt>
                      <c:pt idx="363">
                        <c:v>1.74</c:v>
                      </c:pt>
                      <c:pt idx="364">
                        <c:v>1.56</c:v>
                      </c:pt>
                      <c:pt idx="365">
                        <c:v>1.64</c:v>
                      </c:pt>
                      <c:pt idx="366">
                        <c:v>1.34</c:v>
                      </c:pt>
                      <c:pt idx="367">
                        <c:v>1.5</c:v>
                      </c:pt>
                      <c:pt idx="368">
                        <c:v>1.26</c:v>
                      </c:pt>
                      <c:pt idx="369">
                        <c:v>1.49</c:v>
                      </c:pt>
                      <c:pt idx="370">
                        <c:v>1.28</c:v>
                      </c:pt>
                      <c:pt idx="371">
                        <c:v>1.5</c:v>
                      </c:pt>
                      <c:pt idx="372">
                        <c:v>1.52</c:v>
                      </c:pt>
                      <c:pt idx="373">
                        <c:v>1.54</c:v>
                      </c:pt>
                      <c:pt idx="374">
                        <c:v>1.3</c:v>
                      </c:pt>
                      <c:pt idx="375">
                        <c:v>1.46</c:v>
                      </c:pt>
                      <c:pt idx="376">
                        <c:v>1.2</c:v>
                      </c:pt>
                      <c:pt idx="377">
                        <c:v>1.4</c:v>
                      </c:pt>
                      <c:pt idx="378">
                        <c:v>1.1599999999999999</c:v>
                      </c:pt>
                      <c:pt idx="379">
                        <c:v>1.41</c:v>
                      </c:pt>
                      <c:pt idx="380">
                        <c:v>1.1599999999999999</c:v>
                      </c:pt>
                      <c:pt idx="381">
                        <c:v>1.36</c:v>
                      </c:pt>
                      <c:pt idx="382">
                        <c:v>1.1200000000000001</c:v>
                      </c:pt>
                      <c:pt idx="383">
                        <c:v>1.32</c:v>
                      </c:pt>
                      <c:pt idx="384">
                        <c:v>1.08</c:v>
                      </c:pt>
                      <c:pt idx="385">
                        <c:v>1.3</c:v>
                      </c:pt>
                      <c:pt idx="386">
                        <c:v>1.03</c:v>
                      </c:pt>
                      <c:pt idx="387">
                        <c:v>1.3</c:v>
                      </c:pt>
                      <c:pt idx="388">
                        <c:v>1.02</c:v>
                      </c:pt>
                      <c:pt idx="389">
                        <c:v>1.3</c:v>
                      </c:pt>
                      <c:pt idx="390">
                        <c:v>1.1399999999999999</c:v>
                      </c:pt>
                      <c:pt idx="391">
                        <c:v>1.38</c:v>
                      </c:pt>
                      <c:pt idx="392">
                        <c:v>1.1599999999999999</c:v>
                      </c:pt>
                      <c:pt idx="393">
                        <c:v>1.3</c:v>
                      </c:pt>
                      <c:pt idx="394">
                        <c:v>1.06</c:v>
                      </c:pt>
                      <c:pt idx="395">
                        <c:v>1.26</c:v>
                      </c:pt>
                      <c:pt idx="396">
                        <c:v>1.1200000000000001</c:v>
                      </c:pt>
                      <c:pt idx="397">
                        <c:v>1.3</c:v>
                      </c:pt>
                      <c:pt idx="398">
                        <c:v>1.1000000000000001</c:v>
                      </c:pt>
                      <c:pt idx="399">
                        <c:v>1.54</c:v>
                      </c:pt>
                      <c:pt idx="400">
                        <c:v>1.38</c:v>
                      </c:pt>
                      <c:pt idx="401">
                        <c:v>1.74</c:v>
                      </c:pt>
                      <c:pt idx="402">
                        <c:v>1.44</c:v>
                      </c:pt>
                      <c:pt idx="403">
                        <c:v>1.54</c:v>
                      </c:pt>
                      <c:pt idx="404">
                        <c:v>1.26</c:v>
                      </c:pt>
                      <c:pt idx="405">
                        <c:v>1.4</c:v>
                      </c:pt>
                      <c:pt idx="406">
                        <c:v>1.1200000000000001</c:v>
                      </c:pt>
                      <c:pt idx="407">
                        <c:v>1.33</c:v>
                      </c:pt>
                      <c:pt idx="408">
                        <c:v>1.06</c:v>
                      </c:pt>
                      <c:pt idx="409">
                        <c:v>1.3</c:v>
                      </c:pt>
                      <c:pt idx="410">
                        <c:v>1.02</c:v>
                      </c:pt>
                      <c:pt idx="411">
                        <c:v>1.3</c:v>
                      </c:pt>
                      <c:pt idx="412">
                        <c:v>1.02</c:v>
                      </c:pt>
                      <c:pt idx="413">
                        <c:v>1.24</c:v>
                      </c:pt>
                      <c:pt idx="414">
                        <c:v>0.95</c:v>
                      </c:pt>
                      <c:pt idx="415">
                        <c:v>1.18</c:v>
                      </c:pt>
                      <c:pt idx="416">
                        <c:v>0.92</c:v>
                      </c:pt>
                      <c:pt idx="417">
                        <c:v>1.19</c:v>
                      </c:pt>
                      <c:pt idx="418">
                        <c:v>0.92</c:v>
                      </c:pt>
                      <c:pt idx="419">
                        <c:v>1.19</c:v>
                      </c:pt>
                      <c:pt idx="420">
                        <c:v>0.92</c:v>
                      </c:pt>
                      <c:pt idx="421">
                        <c:v>1.18</c:v>
                      </c:pt>
                      <c:pt idx="422">
                        <c:v>0.92</c:v>
                      </c:pt>
                      <c:pt idx="423">
                        <c:v>1.2</c:v>
                      </c:pt>
                      <c:pt idx="424">
                        <c:v>0.94</c:v>
                      </c:pt>
                      <c:pt idx="425">
                        <c:v>1.18</c:v>
                      </c:pt>
                      <c:pt idx="426">
                        <c:v>0.91</c:v>
                      </c:pt>
                      <c:pt idx="427">
                        <c:v>1.2</c:v>
                      </c:pt>
                      <c:pt idx="428">
                        <c:v>0.89</c:v>
                      </c:pt>
                      <c:pt idx="429">
                        <c:v>1.1000000000000001</c:v>
                      </c:pt>
                      <c:pt idx="430">
                        <c:v>0.89</c:v>
                      </c:pt>
                      <c:pt idx="431">
                        <c:v>1.1399999999999999</c:v>
                      </c:pt>
                      <c:pt idx="432">
                        <c:v>0.96</c:v>
                      </c:pt>
                      <c:pt idx="433">
                        <c:v>1.1599999999999999</c:v>
                      </c:pt>
                      <c:pt idx="434">
                        <c:v>0.95</c:v>
                      </c:pt>
                      <c:pt idx="435">
                        <c:v>1.18</c:v>
                      </c:pt>
                      <c:pt idx="436">
                        <c:v>0.88</c:v>
                      </c:pt>
                      <c:pt idx="437">
                        <c:v>1.1299999999999999</c:v>
                      </c:pt>
                      <c:pt idx="438">
                        <c:v>0.84</c:v>
                      </c:pt>
                      <c:pt idx="439">
                        <c:v>1.08</c:v>
                      </c:pt>
                      <c:pt idx="440">
                        <c:v>0.88</c:v>
                      </c:pt>
                      <c:pt idx="441">
                        <c:v>1.2</c:v>
                      </c:pt>
                      <c:pt idx="442">
                        <c:v>0.89</c:v>
                      </c:pt>
                      <c:pt idx="443">
                        <c:v>1.1399999999999999</c:v>
                      </c:pt>
                      <c:pt idx="444">
                        <c:v>0.86</c:v>
                      </c:pt>
                      <c:pt idx="445">
                        <c:v>1.1000000000000001</c:v>
                      </c:pt>
                      <c:pt idx="446">
                        <c:v>0.88</c:v>
                      </c:pt>
                      <c:pt idx="447">
                        <c:v>1.1399999999999999</c:v>
                      </c:pt>
                      <c:pt idx="448">
                        <c:v>0.79</c:v>
                      </c:pt>
                      <c:pt idx="449">
                        <c:v>1.0900000000000001</c:v>
                      </c:pt>
                      <c:pt idx="450">
                        <c:v>0.76</c:v>
                      </c:pt>
                      <c:pt idx="451">
                        <c:v>1.1000000000000001</c:v>
                      </c:pt>
                      <c:pt idx="452">
                        <c:v>0.8</c:v>
                      </c:pt>
                      <c:pt idx="453">
                        <c:v>1.1000000000000001</c:v>
                      </c:pt>
                      <c:pt idx="454">
                        <c:v>0.84</c:v>
                      </c:pt>
                      <c:pt idx="455">
                        <c:v>1.1599999999999999</c:v>
                      </c:pt>
                      <c:pt idx="456">
                        <c:v>0.82</c:v>
                      </c:pt>
                      <c:pt idx="457">
                        <c:v>1.2</c:v>
                      </c:pt>
                      <c:pt idx="458">
                        <c:v>0.92</c:v>
                      </c:pt>
                      <c:pt idx="459">
                        <c:v>1.21</c:v>
                      </c:pt>
                      <c:pt idx="460">
                        <c:v>0.87</c:v>
                      </c:pt>
                      <c:pt idx="461">
                        <c:v>1.1200000000000001</c:v>
                      </c:pt>
                      <c:pt idx="462">
                        <c:v>0.88</c:v>
                      </c:pt>
                      <c:pt idx="463">
                        <c:v>1.24</c:v>
                      </c:pt>
                      <c:pt idx="464">
                        <c:v>0.84</c:v>
                      </c:pt>
                      <c:pt idx="465">
                        <c:v>1.1599999999999999</c:v>
                      </c:pt>
                      <c:pt idx="466">
                        <c:v>0.8</c:v>
                      </c:pt>
                      <c:pt idx="467">
                        <c:v>1.1000000000000001</c:v>
                      </c:pt>
                      <c:pt idx="468">
                        <c:v>0.78</c:v>
                      </c:pt>
                      <c:pt idx="469">
                        <c:v>1.17</c:v>
                      </c:pt>
                      <c:pt idx="470">
                        <c:v>1.22</c:v>
                      </c:pt>
                      <c:pt idx="471">
                        <c:v>1.5</c:v>
                      </c:pt>
                      <c:pt idx="472">
                        <c:v>1.1200000000000001</c:v>
                      </c:pt>
                      <c:pt idx="473">
                        <c:v>1.4</c:v>
                      </c:pt>
                      <c:pt idx="474">
                        <c:v>1.02</c:v>
                      </c:pt>
                      <c:pt idx="475">
                        <c:v>1.26</c:v>
                      </c:pt>
                      <c:pt idx="476">
                        <c:v>0.89</c:v>
                      </c:pt>
                      <c:pt idx="477">
                        <c:v>1.18</c:v>
                      </c:pt>
                      <c:pt idx="478">
                        <c:v>0.86</c:v>
                      </c:pt>
                      <c:pt idx="479">
                        <c:v>1.1599999999999999</c:v>
                      </c:pt>
                      <c:pt idx="480">
                        <c:v>0.82</c:v>
                      </c:pt>
                      <c:pt idx="481">
                        <c:v>1.1399999999999999</c:v>
                      </c:pt>
                      <c:pt idx="482">
                        <c:v>0.8</c:v>
                      </c:pt>
                      <c:pt idx="483">
                        <c:v>1.1000000000000001</c:v>
                      </c:pt>
                      <c:pt idx="484">
                        <c:v>0.78</c:v>
                      </c:pt>
                      <c:pt idx="485">
                        <c:v>1.2</c:v>
                      </c:pt>
                      <c:pt idx="486">
                        <c:v>0.95</c:v>
                      </c:pt>
                      <c:pt idx="487">
                        <c:v>1.22</c:v>
                      </c:pt>
                      <c:pt idx="488">
                        <c:v>0.86</c:v>
                      </c:pt>
                      <c:pt idx="489">
                        <c:v>1.61</c:v>
                      </c:pt>
                      <c:pt idx="490">
                        <c:v>0.96</c:v>
                      </c:pt>
                      <c:pt idx="491">
                        <c:v>1.64</c:v>
                      </c:pt>
                      <c:pt idx="492">
                        <c:v>0.96</c:v>
                      </c:pt>
                      <c:pt idx="493">
                        <c:v>1.64</c:v>
                      </c:pt>
                      <c:pt idx="494">
                        <c:v>1.04</c:v>
                      </c:pt>
                      <c:pt idx="495">
                        <c:v>1.2</c:v>
                      </c:pt>
                      <c:pt idx="496">
                        <c:v>0.84</c:v>
                      </c:pt>
                      <c:pt idx="497">
                        <c:v>1.62</c:v>
                      </c:pt>
                      <c:pt idx="498">
                        <c:v>0.94</c:v>
                      </c:pt>
                      <c:pt idx="499">
                        <c:v>1.65</c:v>
                      </c:pt>
                      <c:pt idx="500">
                        <c:v>1.1000000000000001</c:v>
                      </c:pt>
                      <c:pt idx="501">
                        <c:v>1.76</c:v>
                      </c:pt>
                      <c:pt idx="502">
                        <c:v>0.98</c:v>
                      </c:pt>
                      <c:pt idx="503">
                        <c:v>1.66</c:v>
                      </c:pt>
                      <c:pt idx="504">
                        <c:v>0.96</c:v>
                      </c:pt>
                      <c:pt idx="505">
                        <c:v>1.65</c:v>
                      </c:pt>
                      <c:pt idx="506">
                        <c:v>1</c:v>
                      </c:pt>
                      <c:pt idx="507">
                        <c:v>1.18</c:v>
                      </c:pt>
                      <c:pt idx="508">
                        <c:v>0.84</c:v>
                      </c:pt>
                      <c:pt idx="509">
                        <c:v>1.1599999999999999</c:v>
                      </c:pt>
                      <c:pt idx="510">
                        <c:v>0.8</c:v>
                      </c:pt>
                      <c:pt idx="511">
                        <c:v>1.1399999999999999</c:v>
                      </c:pt>
                      <c:pt idx="512">
                        <c:v>0.79</c:v>
                      </c:pt>
                      <c:pt idx="513">
                        <c:v>1.1200000000000001</c:v>
                      </c:pt>
                      <c:pt idx="514">
                        <c:v>0.87</c:v>
                      </c:pt>
                      <c:pt idx="515">
                        <c:v>1.1200000000000001</c:v>
                      </c:pt>
                      <c:pt idx="516">
                        <c:v>0.98</c:v>
                      </c:pt>
                      <c:pt idx="517">
                        <c:v>1.27</c:v>
                      </c:pt>
                      <c:pt idx="518">
                        <c:v>0.84</c:v>
                      </c:pt>
                      <c:pt idx="519">
                        <c:v>1.1499999999999999</c:v>
                      </c:pt>
                      <c:pt idx="520">
                        <c:v>0.78</c:v>
                      </c:pt>
                      <c:pt idx="521">
                        <c:v>1.1399999999999999</c:v>
                      </c:pt>
                      <c:pt idx="522">
                        <c:v>0.76</c:v>
                      </c:pt>
                      <c:pt idx="523">
                        <c:v>1.1399999999999999</c:v>
                      </c:pt>
                      <c:pt idx="524">
                        <c:v>0.76</c:v>
                      </c:pt>
                      <c:pt idx="525">
                        <c:v>1.1200000000000001</c:v>
                      </c:pt>
                      <c:pt idx="526">
                        <c:v>0.78</c:v>
                      </c:pt>
                      <c:pt idx="527">
                        <c:v>1.1599999999999999</c:v>
                      </c:pt>
                      <c:pt idx="528">
                        <c:v>0.83</c:v>
                      </c:pt>
                      <c:pt idx="529">
                        <c:v>1.19</c:v>
                      </c:pt>
                      <c:pt idx="530">
                        <c:v>0.86</c:v>
                      </c:pt>
                      <c:pt idx="531">
                        <c:v>1.36</c:v>
                      </c:pt>
                      <c:pt idx="532">
                        <c:v>1.5</c:v>
                      </c:pt>
                      <c:pt idx="533">
                        <c:v>1.74</c:v>
                      </c:pt>
                      <c:pt idx="534">
                        <c:v>1.5</c:v>
                      </c:pt>
                      <c:pt idx="535">
                        <c:v>1.58</c:v>
                      </c:pt>
                      <c:pt idx="536">
                        <c:v>1.18</c:v>
                      </c:pt>
                      <c:pt idx="537">
                        <c:v>1.82</c:v>
                      </c:pt>
                      <c:pt idx="538">
                        <c:v>1.85</c:v>
                      </c:pt>
                      <c:pt idx="539">
                        <c:v>1.96</c:v>
                      </c:pt>
                      <c:pt idx="540">
                        <c:v>1.5</c:v>
                      </c:pt>
                      <c:pt idx="541">
                        <c:v>1.74</c:v>
                      </c:pt>
                      <c:pt idx="542">
                        <c:v>1.4</c:v>
                      </c:pt>
                      <c:pt idx="543">
                        <c:v>1.62</c:v>
                      </c:pt>
                      <c:pt idx="544">
                        <c:v>1.31</c:v>
                      </c:pt>
                      <c:pt idx="545">
                        <c:v>1.8</c:v>
                      </c:pt>
                      <c:pt idx="546">
                        <c:v>1.7</c:v>
                      </c:pt>
                      <c:pt idx="547">
                        <c:v>1.73</c:v>
                      </c:pt>
                      <c:pt idx="548">
                        <c:v>1.18</c:v>
                      </c:pt>
                      <c:pt idx="549">
                        <c:v>1.3</c:v>
                      </c:pt>
                      <c:pt idx="550">
                        <c:v>1.02</c:v>
                      </c:pt>
                      <c:pt idx="551">
                        <c:v>1.47</c:v>
                      </c:pt>
                      <c:pt idx="552">
                        <c:v>1.28</c:v>
                      </c:pt>
                      <c:pt idx="553">
                        <c:v>1.48</c:v>
                      </c:pt>
                      <c:pt idx="554">
                        <c:v>1.06</c:v>
                      </c:pt>
                      <c:pt idx="555">
                        <c:v>1.36</c:v>
                      </c:pt>
                      <c:pt idx="556">
                        <c:v>1.1000000000000001</c:v>
                      </c:pt>
                      <c:pt idx="557">
                        <c:v>1.57</c:v>
                      </c:pt>
                      <c:pt idx="558">
                        <c:v>1.52</c:v>
                      </c:pt>
                      <c:pt idx="559">
                        <c:v>1.58</c:v>
                      </c:pt>
                      <c:pt idx="560">
                        <c:v>1.1599999999999999</c:v>
                      </c:pt>
                      <c:pt idx="561">
                        <c:v>1.41</c:v>
                      </c:pt>
                      <c:pt idx="562">
                        <c:v>1.06</c:v>
                      </c:pt>
                      <c:pt idx="563">
                        <c:v>1.64</c:v>
                      </c:pt>
                      <c:pt idx="564">
                        <c:v>1.54</c:v>
                      </c:pt>
                      <c:pt idx="565">
                        <c:v>1.96</c:v>
                      </c:pt>
                      <c:pt idx="566">
                        <c:v>1.64</c:v>
                      </c:pt>
                      <c:pt idx="567">
                        <c:v>1.72</c:v>
                      </c:pt>
                      <c:pt idx="568">
                        <c:v>1.44</c:v>
                      </c:pt>
                      <c:pt idx="569">
                        <c:v>1.98</c:v>
                      </c:pt>
                      <c:pt idx="570">
                        <c:v>2.16</c:v>
                      </c:pt>
                      <c:pt idx="571">
                        <c:v>1.92</c:v>
                      </c:pt>
                      <c:pt idx="572">
                        <c:v>1.54</c:v>
                      </c:pt>
                      <c:pt idx="573">
                        <c:v>1.66</c:v>
                      </c:pt>
                      <c:pt idx="574">
                        <c:v>1.42</c:v>
                      </c:pt>
                      <c:pt idx="575">
                        <c:v>2.2799999999999998</c:v>
                      </c:pt>
                      <c:pt idx="576">
                        <c:v>1.8</c:v>
                      </c:pt>
                      <c:pt idx="577">
                        <c:v>1.8</c:v>
                      </c:pt>
                      <c:pt idx="578">
                        <c:v>1.43</c:v>
                      </c:pt>
                      <c:pt idx="579">
                        <c:v>1.68</c:v>
                      </c:pt>
                      <c:pt idx="580">
                        <c:v>1.42</c:v>
                      </c:pt>
                      <c:pt idx="581">
                        <c:v>1.64</c:v>
                      </c:pt>
                      <c:pt idx="582">
                        <c:v>1.64</c:v>
                      </c:pt>
                      <c:pt idx="583">
                        <c:v>1.72</c:v>
                      </c:pt>
                      <c:pt idx="584">
                        <c:v>1.3</c:v>
                      </c:pt>
                      <c:pt idx="585">
                        <c:v>1.86</c:v>
                      </c:pt>
                      <c:pt idx="586">
                        <c:v>1.62</c:v>
                      </c:pt>
                      <c:pt idx="587">
                        <c:v>2.2999999999999998</c:v>
                      </c:pt>
                      <c:pt idx="588">
                        <c:v>2.12</c:v>
                      </c:pt>
                      <c:pt idx="589">
                        <c:v>2.88</c:v>
                      </c:pt>
                      <c:pt idx="590">
                        <c:v>1.66</c:v>
                      </c:pt>
                      <c:pt idx="591">
                        <c:v>2.68</c:v>
                      </c:pt>
                      <c:pt idx="592">
                        <c:v>1.72</c:v>
                      </c:pt>
                      <c:pt idx="593">
                        <c:v>1.91</c:v>
                      </c:pt>
                      <c:pt idx="594">
                        <c:v>3.02</c:v>
                      </c:pt>
                      <c:pt idx="595">
                        <c:v>2.87</c:v>
                      </c:pt>
                      <c:pt idx="596">
                        <c:v>2.67</c:v>
                      </c:pt>
                      <c:pt idx="597">
                        <c:v>2.81</c:v>
                      </c:pt>
                      <c:pt idx="598">
                        <c:v>2.2999999999999998</c:v>
                      </c:pt>
                      <c:pt idx="599">
                        <c:v>2.2400000000000002</c:v>
                      </c:pt>
                      <c:pt idx="600">
                        <c:v>1.92</c:v>
                      </c:pt>
                      <c:pt idx="601">
                        <c:v>2.04</c:v>
                      </c:pt>
                      <c:pt idx="602">
                        <c:v>2.08</c:v>
                      </c:pt>
                      <c:pt idx="603">
                        <c:v>2.16</c:v>
                      </c:pt>
                      <c:pt idx="604">
                        <c:v>1.8</c:v>
                      </c:pt>
                      <c:pt idx="605">
                        <c:v>2.14</c:v>
                      </c:pt>
                      <c:pt idx="606">
                        <c:v>1.82</c:v>
                      </c:pt>
                      <c:pt idx="607">
                        <c:v>2.48</c:v>
                      </c:pt>
                      <c:pt idx="608">
                        <c:v>2.3199999999999998</c:v>
                      </c:pt>
                      <c:pt idx="609">
                        <c:v>2.2400000000000002</c:v>
                      </c:pt>
                      <c:pt idx="610">
                        <c:v>2</c:v>
                      </c:pt>
                      <c:pt idx="611">
                        <c:v>2.12</c:v>
                      </c:pt>
                      <c:pt idx="612">
                        <c:v>1.82</c:v>
                      </c:pt>
                      <c:pt idx="613">
                        <c:v>1.93</c:v>
                      </c:pt>
                      <c:pt idx="614">
                        <c:v>1.76</c:v>
                      </c:pt>
                      <c:pt idx="615">
                        <c:v>1.9</c:v>
                      </c:pt>
                      <c:pt idx="616">
                        <c:v>1.68</c:v>
                      </c:pt>
                      <c:pt idx="617">
                        <c:v>1.86</c:v>
                      </c:pt>
                      <c:pt idx="618">
                        <c:v>1.6</c:v>
                      </c:pt>
                      <c:pt idx="619">
                        <c:v>1.78</c:v>
                      </c:pt>
                      <c:pt idx="620">
                        <c:v>1.74</c:v>
                      </c:pt>
                      <c:pt idx="621">
                        <c:v>2.0099999999999998</c:v>
                      </c:pt>
                      <c:pt idx="622">
                        <c:v>1.64</c:v>
                      </c:pt>
                      <c:pt idx="623">
                        <c:v>1.88</c:v>
                      </c:pt>
                      <c:pt idx="624">
                        <c:v>2</c:v>
                      </c:pt>
                      <c:pt idx="625">
                        <c:v>2.66</c:v>
                      </c:pt>
                      <c:pt idx="626">
                        <c:v>2.5299999999999998</c:v>
                      </c:pt>
                      <c:pt idx="627">
                        <c:v>2.94</c:v>
                      </c:pt>
                      <c:pt idx="628">
                        <c:v>2.86</c:v>
                      </c:pt>
                      <c:pt idx="629">
                        <c:v>3.38</c:v>
                      </c:pt>
                      <c:pt idx="630">
                        <c:v>3.96</c:v>
                      </c:pt>
                      <c:pt idx="631">
                        <c:v>3.86</c:v>
                      </c:pt>
                      <c:pt idx="632">
                        <c:v>3.3</c:v>
                      </c:pt>
                      <c:pt idx="633">
                        <c:v>3.22</c:v>
                      </c:pt>
                      <c:pt idx="634">
                        <c:v>3.1</c:v>
                      </c:pt>
                      <c:pt idx="635">
                        <c:v>2.9</c:v>
                      </c:pt>
                      <c:pt idx="636">
                        <c:v>2.7</c:v>
                      </c:pt>
                      <c:pt idx="637">
                        <c:v>2.6</c:v>
                      </c:pt>
                      <c:pt idx="638">
                        <c:v>2.38</c:v>
                      </c:pt>
                      <c:pt idx="639">
                        <c:v>2.48</c:v>
                      </c:pt>
                      <c:pt idx="640">
                        <c:v>2.4300000000000002</c:v>
                      </c:pt>
                      <c:pt idx="641">
                        <c:v>2.78</c:v>
                      </c:pt>
                      <c:pt idx="642">
                        <c:v>2.62</c:v>
                      </c:pt>
                      <c:pt idx="643">
                        <c:v>2.64</c:v>
                      </c:pt>
                      <c:pt idx="644">
                        <c:v>2.7</c:v>
                      </c:pt>
                      <c:pt idx="645">
                        <c:v>2.86</c:v>
                      </c:pt>
                      <c:pt idx="646">
                        <c:v>2.44</c:v>
                      </c:pt>
                      <c:pt idx="647">
                        <c:v>2.64</c:v>
                      </c:pt>
                      <c:pt idx="648">
                        <c:v>2.35</c:v>
                      </c:pt>
                      <c:pt idx="649">
                        <c:v>2.36</c:v>
                      </c:pt>
                      <c:pt idx="650">
                        <c:v>2.42</c:v>
                      </c:pt>
                      <c:pt idx="651">
                        <c:v>3.95</c:v>
                      </c:pt>
                      <c:pt idx="652">
                        <c:v>4.54</c:v>
                      </c:pt>
                      <c:pt idx="653">
                        <c:v>4.46</c:v>
                      </c:pt>
                      <c:pt idx="654">
                        <c:v>3.94</c:v>
                      </c:pt>
                      <c:pt idx="655">
                        <c:v>3.58</c:v>
                      </c:pt>
                      <c:pt idx="656">
                        <c:v>3.04</c:v>
                      </c:pt>
                      <c:pt idx="657">
                        <c:v>3.02</c:v>
                      </c:pt>
                      <c:pt idx="658">
                        <c:v>2.9</c:v>
                      </c:pt>
                      <c:pt idx="659">
                        <c:v>3.04</c:v>
                      </c:pt>
                      <c:pt idx="660">
                        <c:v>2.74</c:v>
                      </c:pt>
                      <c:pt idx="661">
                        <c:v>2.92</c:v>
                      </c:pt>
                      <c:pt idx="662">
                        <c:v>2.96</c:v>
                      </c:pt>
                      <c:pt idx="663">
                        <c:v>2.8</c:v>
                      </c:pt>
                      <c:pt idx="664">
                        <c:v>2.46</c:v>
                      </c:pt>
                      <c:pt idx="665">
                        <c:v>2.74</c:v>
                      </c:pt>
                      <c:pt idx="666">
                        <c:v>2.4300000000000002</c:v>
                      </c:pt>
                      <c:pt idx="667">
                        <c:v>2.68</c:v>
                      </c:pt>
                      <c:pt idx="668">
                        <c:v>2.38</c:v>
                      </c:pt>
                      <c:pt idx="669">
                        <c:v>2.62</c:v>
                      </c:pt>
                      <c:pt idx="670">
                        <c:v>2.2799999999999998</c:v>
                      </c:pt>
                      <c:pt idx="671">
                        <c:v>2.52</c:v>
                      </c:pt>
                      <c:pt idx="672">
                        <c:v>2.2000000000000002</c:v>
                      </c:pt>
                      <c:pt idx="673">
                        <c:v>2.4500000000000002</c:v>
                      </c:pt>
                      <c:pt idx="674">
                        <c:v>1.94</c:v>
                      </c:pt>
                      <c:pt idx="675">
                        <c:v>2.5</c:v>
                      </c:pt>
                      <c:pt idx="676">
                        <c:v>2.62</c:v>
                      </c:pt>
                      <c:pt idx="677">
                        <c:v>2.84</c:v>
                      </c:pt>
                      <c:pt idx="678">
                        <c:v>3</c:v>
                      </c:pt>
                      <c:pt idx="679">
                        <c:v>3.9</c:v>
                      </c:pt>
                      <c:pt idx="680">
                        <c:v>3.25</c:v>
                      </c:pt>
                      <c:pt idx="681">
                        <c:v>3.06</c:v>
                      </c:pt>
                      <c:pt idx="682">
                        <c:v>3.12</c:v>
                      </c:pt>
                      <c:pt idx="683">
                        <c:v>3.33</c:v>
                      </c:pt>
                      <c:pt idx="684">
                        <c:v>3.26</c:v>
                      </c:pt>
                      <c:pt idx="685">
                        <c:v>3.4</c:v>
                      </c:pt>
                      <c:pt idx="686">
                        <c:v>3.18</c:v>
                      </c:pt>
                      <c:pt idx="687">
                        <c:v>3.2</c:v>
                      </c:pt>
                      <c:pt idx="688">
                        <c:v>3.01</c:v>
                      </c:pt>
                      <c:pt idx="689">
                        <c:v>3.1</c:v>
                      </c:pt>
                      <c:pt idx="690">
                        <c:v>2.96</c:v>
                      </c:pt>
                      <c:pt idx="691">
                        <c:v>3.06</c:v>
                      </c:pt>
                      <c:pt idx="692">
                        <c:v>2.86</c:v>
                      </c:pt>
                      <c:pt idx="693">
                        <c:v>3</c:v>
                      </c:pt>
                      <c:pt idx="694">
                        <c:v>2.88</c:v>
                      </c:pt>
                      <c:pt idx="695">
                        <c:v>3.55</c:v>
                      </c:pt>
                      <c:pt idx="696">
                        <c:v>3.67</c:v>
                      </c:pt>
                      <c:pt idx="697">
                        <c:v>3.78</c:v>
                      </c:pt>
                      <c:pt idx="698">
                        <c:v>4.0199999999999996</c:v>
                      </c:pt>
                      <c:pt idx="699">
                        <c:v>4</c:v>
                      </c:pt>
                      <c:pt idx="700">
                        <c:v>3.78</c:v>
                      </c:pt>
                      <c:pt idx="701">
                        <c:v>3.83</c:v>
                      </c:pt>
                      <c:pt idx="702">
                        <c:v>3.57</c:v>
                      </c:pt>
                      <c:pt idx="703">
                        <c:v>3.76</c:v>
                      </c:pt>
                      <c:pt idx="704">
                        <c:v>3.56</c:v>
                      </c:pt>
                      <c:pt idx="705">
                        <c:v>4</c:v>
                      </c:pt>
                      <c:pt idx="706">
                        <c:v>4.08</c:v>
                      </c:pt>
                      <c:pt idx="707">
                        <c:v>4.12</c:v>
                      </c:pt>
                      <c:pt idx="708">
                        <c:v>4.04</c:v>
                      </c:pt>
                      <c:pt idx="709">
                        <c:v>4.04</c:v>
                      </c:pt>
                      <c:pt idx="710">
                        <c:v>4</c:v>
                      </c:pt>
                      <c:pt idx="711">
                        <c:v>4.46</c:v>
                      </c:pt>
                      <c:pt idx="712">
                        <c:v>4.3</c:v>
                      </c:pt>
                      <c:pt idx="713">
                        <c:v>4.46</c:v>
                      </c:pt>
                      <c:pt idx="714">
                        <c:v>4.66</c:v>
                      </c:pt>
                      <c:pt idx="715">
                        <c:v>4.62</c:v>
                      </c:pt>
                      <c:pt idx="716">
                        <c:v>4.88</c:v>
                      </c:pt>
                      <c:pt idx="717">
                        <c:v>5.0999999999999996</c:v>
                      </c:pt>
                      <c:pt idx="718">
                        <c:v>5.16</c:v>
                      </c:pt>
                      <c:pt idx="719">
                        <c:v>5.29</c:v>
                      </c:pt>
                      <c:pt idx="720">
                        <c:v>5.0999999999999996</c:v>
                      </c:pt>
                      <c:pt idx="721">
                        <c:v>4.96</c:v>
                      </c:pt>
                      <c:pt idx="722">
                        <c:v>4.87</c:v>
                      </c:pt>
                      <c:pt idx="723">
                        <c:v>4.8</c:v>
                      </c:pt>
                      <c:pt idx="724">
                        <c:v>4.6500000000000004</c:v>
                      </c:pt>
                      <c:pt idx="725">
                        <c:v>4.58</c:v>
                      </c:pt>
                      <c:pt idx="726">
                        <c:v>4.5199999999999996</c:v>
                      </c:pt>
                      <c:pt idx="727">
                        <c:v>4.4400000000000004</c:v>
                      </c:pt>
                      <c:pt idx="728">
                        <c:v>4.32</c:v>
                      </c:pt>
                      <c:pt idx="729">
                        <c:v>4.3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1C1E-4AE8-AE17-4D1680D3438A}"/>
                  </c:ext>
                </c:extLst>
              </c15:ser>
            </c15:filteredLineSeries>
            <c15:filteredLineSeries>
              <c15:ser>
                <c:idx val="5"/>
                <c:order val="6"/>
                <c:tx>
                  <c:v>2006</c:v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DATOS!$AC$3:$AC$732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4.2</c:v>
                      </c:pt>
                      <c:pt idx="1">
                        <c:v>4.1399999999999997</c:v>
                      </c:pt>
                      <c:pt idx="2">
                        <c:v>4.0999999999999996</c:v>
                      </c:pt>
                      <c:pt idx="3">
                        <c:v>4.08</c:v>
                      </c:pt>
                      <c:pt idx="4">
                        <c:v>4.04</c:v>
                      </c:pt>
                      <c:pt idx="5">
                        <c:v>3.97</c:v>
                      </c:pt>
                      <c:pt idx="6">
                        <c:v>3.94</c:v>
                      </c:pt>
                      <c:pt idx="7">
                        <c:v>4.4400000000000004</c:v>
                      </c:pt>
                      <c:pt idx="8">
                        <c:v>4.5</c:v>
                      </c:pt>
                      <c:pt idx="9">
                        <c:v>4.49</c:v>
                      </c:pt>
                      <c:pt idx="10">
                        <c:v>4.4800000000000004</c:v>
                      </c:pt>
                      <c:pt idx="11">
                        <c:v>4.6500000000000004</c:v>
                      </c:pt>
                      <c:pt idx="12">
                        <c:v>4.46</c:v>
                      </c:pt>
                      <c:pt idx="13">
                        <c:v>4.5599999999999996</c:v>
                      </c:pt>
                      <c:pt idx="14">
                        <c:v>4.6399999999999997</c:v>
                      </c:pt>
                      <c:pt idx="15">
                        <c:v>4.7300000000000004</c:v>
                      </c:pt>
                      <c:pt idx="16">
                        <c:v>4.74</c:v>
                      </c:pt>
                      <c:pt idx="17">
                        <c:v>4.3600000000000003</c:v>
                      </c:pt>
                      <c:pt idx="18">
                        <c:v>4.2</c:v>
                      </c:pt>
                      <c:pt idx="19">
                        <c:v>4.12</c:v>
                      </c:pt>
                      <c:pt idx="20">
                        <c:v>4</c:v>
                      </c:pt>
                      <c:pt idx="21">
                        <c:v>4.22</c:v>
                      </c:pt>
                      <c:pt idx="22">
                        <c:v>4.3899999999999997</c:v>
                      </c:pt>
                      <c:pt idx="23">
                        <c:v>4.4000000000000004</c:v>
                      </c:pt>
                      <c:pt idx="24">
                        <c:v>4.16</c:v>
                      </c:pt>
                      <c:pt idx="25">
                        <c:v>4.0999999999999996</c:v>
                      </c:pt>
                      <c:pt idx="26">
                        <c:v>3.82</c:v>
                      </c:pt>
                      <c:pt idx="27">
                        <c:v>3.82</c:v>
                      </c:pt>
                      <c:pt idx="28">
                        <c:v>3.76</c:v>
                      </c:pt>
                      <c:pt idx="29">
                        <c:v>4.0199999999999996</c:v>
                      </c:pt>
                      <c:pt idx="30">
                        <c:v>4</c:v>
                      </c:pt>
                      <c:pt idx="31">
                        <c:v>4.58</c:v>
                      </c:pt>
                      <c:pt idx="32">
                        <c:v>4.3</c:v>
                      </c:pt>
                      <c:pt idx="33">
                        <c:v>4.4400000000000004</c:v>
                      </c:pt>
                      <c:pt idx="34">
                        <c:v>4.04</c:v>
                      </c:pt>
                      <c:pt idx="35">
                        <c:v>4.04</c:v>
                      </c:pt>
                      <c:pt idx="36">
                        <c:v>3.7</c:v>
                      </c:pt>
                      <c:pt idx="37">
                        <c:v>4</c:v>
                      </c:pt>
                      <c:pt idx="38">
                        <c:v>3.7</c:v>
                      </c:pt>
                      <c:pt idx="39">
                        <c:v>3.86</c:v>
                      </c:pt>
                      <c:pt idx="40">
                        <c:v>3.66</c:v>
                      </c:pt>
                      <c:pt idx="41">
                        <c:v>3.91</c:v>
                      </c:pt>
                      <c:pt idx="42">
                        <c:v>3.7</c:v>
                      </c:pt>
                      <c:pt idx="43">
                        <c:v>3.76</c:v>
                      </c:pt>
                      <c:pt idx="44">
                        <c:v>3.47</c:v>
                      </c:pt>
                      <c:pt idx="45">
                        <c:v>3.68</c:v>
                      </c:pt>
                      <c:pt idx="46">
                        <c:v>3.62</c:v>
                      </c:pt>
                      <c:pt idx="47">
                        <c:v>3.82</c:v>
                      </c:pt>
                      <c:pt idx="48">
                        <c:v>3.8</c:v>
                      </c:pt>
                      <c:pt idx="49">
                        <c:v>3.8</c:v>
                      </c:pt>
                      <c:pt idx="50">
                        <c:v>3.66</c:v>
                      </c:pt>
                      <c:pt idx="51">
                        <c:v>3.64</c:v>
                      </c:pt>
                      <c:pt idx="52">
                        <c:v>3.58</c:v>
                      </c:pt>
                      <c:pt idx="53">
                        <c:v>3.6</c:v>
                      </c:pt>
                      <c:pt idx="54">
                        <c:v>3.56</c:v>
                      </c:pt>
                      <c:pt idx="55">
                        <c:v>4.0199999999999996</c:v>
                      </c:pt>
                      <c:pt idx="56">
                        <c:v>3.68</c:v>
                      </c:pt>
                      <c:pt idx="57">
                        <c:v>4.04</c:v>
                      </c:pt>
                      <c:pt idx="58">
                        <c:v>4.2300000000000004</c:v>
                      </c:pt>
                      <c:pt idx="59">
                        <c:v>4.54</c:v>
                      </c:pt>
                      <c:pt idx="60">
                        <c:v>3.64</c:v>
                      </c:pt>
                      <c:pt idx="61">
                        <c:v>3.84</c:v>
                      </c:pt>
                      <c:pt idx="62">
                        <c:v>3.28</c:v>
                      </c:pt>
                      <c:pt idx="63">
                        <c:v>3.9</c:v>
                      </c:pt>
                      <c:pt idx="64">
                        <c:v>3.28</c:v>
                      </c:pt>
                      <c:pt idx="65">
                        <c:v>4.0999999999999996</c:v>
                      </c:pt>
                      <c:pt idx="66">
                        <c:v>3.58</c:v>
                      </c:pt>
                      <c:pt idx="67">
                        <c:v>3.66</c:v>
                      </c:pt>
                      <c:pt idx="68">
                        <c:v>3.3</c:v>
                      </c:pt>
                      <c:pt idx="69">
                        <c:v>3.81</c:v>
                      </c:pt>
                      <c:pt idx="70">
                        <c:v>4.0199999999999996</c:v>
                      </c:pt>
                      <c:pt idx="71">
                        <c:v>4.66</c:v>
                      </c:pt>
                      <c:pt idx="72">
                        <c:v>4.6399999999999997</c:v>
                      </c:pt>
                      <c:pt idx="73">
                        <c:v>4.87</c:v>
                      </c:pt>
                      <c:pt idx="74">
                        <c:v>4.26</c:v>
                      </c:pt>
                      <c:pt idx="75">
                        <c:v>4.22</c:v>
                      </c:pt>
                      <c:pt idx="76">
                        <c:v>4.03</c:v>
                      </c:pt>
                      <c:pt idx="77">
                        <c:v>4.5999999999999996</c:v>
                      </c:pt>
                      <c:pt idx="78">
                        <c:v>4.68</c:v>
                      </c:pt>
                      <c:pt idx="79">
                        <c:v>4.67</c:v>
                      </c:pt>
                      <c:pt idx="80">
                        <c:v>4.3600000000000003</c:v>
                      </c:pt>
                      <c:pt idx="81">
                        <c:v>4.33</c:v>
                      </c:pt>
                      <c:pt idx="82">
                        <c:v>3.92</c:v>
                      </c:pt>
                      <c:pt idx="83">
                        <c:v>4.0599999999999996</c:v>
                      </c:pt>
                      <c:pt idx="84">
                        <c:v>3.6</c:v>
                      </c:pt>
                      <c:pt idx="85">
                        <c:v>3.84</c:v>
                      </c:pt>
                      <c:pt idx="86">
                        <c:v>3.48</c:v>
                      </c:pt>
                      <c:pt idx="87">
                        <c:v>3.6</c:v>
                      </c:pt>
                      <c:pt idx="88">
                        <c:v>3.54</c:v>
                      </c:pt>
                      <c:pt idx="89">
                        <c:v>3.71</c:v>
                      </c:pt>
                      <c:pt idx="90">
                        <c:v>3.38</c:v>
                      </c:pt>
                      <c:pt idx="91">
                        <c:v>3.53</c:v>
                      </c:pt>
                      <c:pt idx="92">
                        <c:v>3.28</c:v>
                      </c:pt>
                      <c:pt idx="93">
                        <c:v>3.44</c:v>
                      </c:pt>
                      <c:pt idx="94">
                        <c:v>3.32</c:v>
                      </c:pt>
                      <c:pt idx="95">
                        <c:v>3.54</c:v>
                      </c:pt>
                      <c:pt idx="96">
                        <c:v>3.08</c:v>
                      </c:pt>
                      <c:pt idx="97">
                        <c:v>3.4</c:v>
                      </c:pt>
                      <c:pt idx="98">
                        <c:v>3.26</c:v>
                      </c:pt>
                      <c:pt idx="99">
                        <c:v>3.52</c:v>
                      </c:pt>
                      <c:pt idx="100">
                        <c:v>3.94</c:v>
                      </c:pt>
                      <c:pt idx="101">
                        <c:v>3.42</c:v>
                      </c:pt>
                      <c:pt idx="102">
                        <c:v>3.24</c:v>
                      </c:pt>
                      <c:pt idx="103">
                        <c:v>3.5</c:v>
                      </c:pt>
                      <c:pt idx="104">
                        <c:v>3.22</c:v>
                      </c:pt>
                      <c:pt idx="105">
                        <c:v>3.54</c:v>
                      </c:pt>
                      <c:pt idx="106">
                        <c:v>3.24</c:v>
                      </c:pt>
                      <c:pt idx="107">
                        <c:v>3.43</c:v>
                      </c:pt>
                      <c:pt idx="108">
                        <c:v>3.26</c:v>
                      </c:pt>
                      <c:pt idx="109">
                        <c:v>3.5</c:v>
                      </c:pt>
                      <c:pt idx="110">
                        <c:v>3.3</c:v>
                      </c:pt>
                      <c:pt idx="111">
                        <c:v>3.74</c:v>
                      </c:pt>
                      <c:pt idx="112">
                        <c:v>2.94</c:v>
                      </c:pt>
                      <c:pt idx="113">
                        <c:v>3.2</c:v>
                      </c:pt>
                      <c:pt idx="114">
                        <c:v>2.76</c:v>
                      </c:pt>
                      <c:pt idx="115">
                        <c:v>3.53</c:v>
                      </c:pt>
                      <c:pt idx="116">
                        <c:v>3.3</c:v>
                      </c:pt>
                      <c:pt idx="117">
                        <c:v>3.56</c:v>
                      </c:pt>
                      <c:pt idx="118">
                        <c:v>3.22</c:v>
                      </c:pt>
                      <c:pt idx="119">
                        <c:v>3.44</c:v>
                      </c:pt>
                      <c:pt idx="120">
                        <c:v>3.08</c:v>
                      </c:pt>
                      <c:pt idx="121">
                        <c:v>3.52</c:v>
                      </c:pt>
                      <c:pt idx="122">
                        <c:v>3.42</c:v>
                      </c:pt>
                      <c:pt idx="123">
                        <c:v>3.64</c:v>
                      </c:pt>
                      <c:pt idx="124">
                        <c:v>3.3</c:v>
                      </c:pt>
                      <c:pt idx="125">
                        <c:v>3.56</c:v>
                      </c:pt>
                      <c:pt idx="126">
                        <c:v>2.83</c:v>
                      </c:pt>
                      <c:pt idx="127">
                        <c:v>3.14</c:v>
                      </c:pt>
                      <c:pt idx="128">
                        <c:v>2.66</c:v>
                      </c:pt>
                      <c:pt idx="129">
                        <c:v>3.22</c:v>
                      </c:pt>
                      <c:pt idx="130">
                        <c:v>2.76</c:v>
                      </c:pt>
                      <c:pt idx="131">
                        <c:v>3.28</c:v>
                      </c:pt>
                      <c:pt idx="132">
                        <c:v>3.22</c:v>
                      </c:pt>
                      <c:pt idx="133">
                        <c:v>4.0999999999999996</c:v>
                      </c:pt>
                      <c:pt idx="134">
                        <c:v>4.0599999999999996</c:v>
                      </c:pt>
                      <c:pt idx="135">
                        <c:v>4.22</c:v>
                      </c:pt>
                      <c:pt idx="136">
                        <c:v>4.04</c:v>
                      </c:pt>
                      <c:pt idx="137">
                        <c:v>4.4000000000000004</c:v>
                      </c:pt>
                      <c:pt idx="138">
                        <c:v>4.0599999999999996</c:v>
                      </c:pt>
                      <c:pt idx="139">
                        <c:v>4.16</c:v>
                      </c:pt>
                      <c:pt idx="140">
                        <c:v>4</c:v>
                      </c:pt>
                      <c:pt idx="141">
                        <c:v>4.03</c:v>
                      </c:pt>
                      <c:pt idx="142">
                        <c:v>4.12</c:v>
                      </c:pt>
                      <c:pt idx="143">
                        <c:v>4.82</c:v>
                      </c:pt>
                      <c:pt idx="144">
                        <c:v>4.25</c:v>
                      </c:pt>
                      <c:pt idx="145">
                        <c:v>4.62</c:v>
                      </c:pt>
                      <c:pt idx="146">
                        <c:v>4.4400000000000004</c:v>
                      </c:pt>
                      <c:pt idx="147">
                        <c:v>5.31</c:v>
                      </c:pt>
                      <c:pt idx="148">
                        <c:v>4.9000000000000004</c:v>
                      </c:pt>
                      <c:pt idx="149">
                        <c:v>4.5999999999999996</c:v>
                      </c:pt>
                      <c:pt idx="150">
                        <c:v>4.03</c:v>
                      </c:pt>
                      <c:pt idx="151">
                        <c:v>4.3899999999999997</c:v>
                      </c:pt>
                      <c:pt idx="152">
                        <c:v>4.3899999999999997</c:v>
                      </c:pt>
                      <c:pt idx="153">
                        <c:v>4.4000000000000004</c:v>
                      </c:pt>
                      <c:pt idx="154">
                        <c:v>4.54</c:v>
                      </c:pt>
                      <c:pt idx="155">
                        <c:v>4.3600000000000003</c:v>
                      </c:pt>
                      <c:pt idx="156">
                        <c:v>4.17</c:v>
                      </c:pt>
                      <c:pt idx="157">
                        <c:v>4</c:v>
                      </c:pt>
                      <c:pt idx="158">
                        <c:v>3.93</c:v>
                      </c:pt>
                      <c:pt idx="159">
                        <c:v>4.12</c:v>
                      </c:pt>
                      <c:pt idx="160">
                        <c:v>3.9</c:v>
                      </c:pt>
                      <c:pt idx="161">
                        <c:v>4.18</c:v>
                      </c:pt>
                      <c:pt idx="162">
                        <c:v>4.2</c:v>
                      </c:pt>
                      <c:pt idx="163">
                        <c:v>4.78</c:v>
                      </c:pt>
                      <c:pt idx="164">
                        <c:v>4.66</c:v>
                      </c:pt>
                      <c:pt idx="165">
                        <c:v>5.16</c:v>
                      </c:pt>
                      <c:pt idx="166">
                        <c:v>6.08</c:v>
                      </c:pt>
                      <c:pt idx="167">
                        <c:v>6.08</c:v>
                      </c:pt>
                      <c:pt idx="168">
                        <c:v>5.36</c:v>
                      </c:pt>
                      <c:pt idx="169">
                        <c:v>5.18</c:v>
                      </c:pt>
                      <c:pt idx="170">
                        <c:v>4.54</c:v>
                      </c:pt>
                      <c:pt idx="171">
                        <c:v>4.42</c:v>
                      </c:pt>
                      <c:pt idx="172">
                        <c:v>4.17</c:v>
                      </c:pt>
                      <c:pt idx="173">
                        <c:v>4.3</c:v>
                      </c:pt>
                      <c:pt idx="174">
                        <c:v>3.92</c:v>
                      </c:pt>
                      <c:pt idx="175">
                        <c:v>3.84</c:v>
                      </c:pt>
                      <c:pt idx="176">
                        <c:v>3.6</c:v>
                      </c:pt>
                      <c:pt idx="177">
                        <c:v>3.81</c:v>
                      </c:pt>
                      <c:pt idx="178">
                        <c:v>3.88</c:v>
                      </c:pt>
                      <c:pt idx="179">
                        <c:v>3.8</c:v>
                      </c:pt>
                      <c:pt idx="180">
                        <c:v>3.56</c:v>
                      </c:pt>
                      <c:pt idx="181">
                        <c:v>3.8</c:v>
                      </c:pt>
                      <c:pt idx="182">
                        <c:v>3.68</c:v>
                      </c:pt>
                      <c:pt idx="183">
                        <c:v>3.82</c:v>
                      </c:pt>
                      <c:pt idx="184">
                        <c:v>3.8</c:v>
                      </c:pt>
                      <c:pt idx="185">
                        <c:v>3.82</c:v>
                      </c:pt>
                      <c:pt idx="186">
                        <c:v>3.76</c:v>
                      </c:pt>
                      <c:pt idx="187">
                        <c:v>4.3600000000000003</c:v>
                      </c:pt>
                      <c:pt idx="188">
                        <c:v>4.8600000000000003</c:v>
                      </c:pt>
                      <c:pt idx="189">
                        <c:v>5</c:v>
                      </c:pt>
                      <c:pt idx="190">
                        <c:v>4.9800000000000004</c:v>
                      </c:pt>
                      <c:pt idx="191">
                        <c:v>5</c:v>
                      </c:pt>
                      <c:pt idx="192">
                        <c:v>4.5999999999999996</c:v>
                      </c:pt>
                      <c:pt idx="193">
                        <c:v>4.79</c:v>
                      </c:pt>
                      <c:pt idx="194">
                        <c:v>4.82</c:v>
                      </c:pt>
                      <c:pt idx="195">
                        <c:v>5.08</c:v>
                      </c:pt>
                      <c:pt idx="196">
                        <c:v>4.84</c:v>
                      </c:pt>
                      <c:pt idx="197">
                        <c:v>4.8899999999999997</c:v>
                      </c:pt>
                      <c:pt idx="198">
                        <c:v>4.8499999999999996</c:v>
                      </c:pt>
                      <c:pt idx="199">
                        <c:v>4.76</c:v>
                      </c:pt>
                      <c:pt idx="200">
                        <c:v>4.5</c:v>
                      </c:pt>
                      <c:pt idx="201">
                        <c:v>4.38</c:v>
                      </c:pt>
                      <c:pt idx="202">
                        <c:v>4.3600000000000003</c:v>
                      </c:pt>
                      <c:pt idx="203">
                        <c:v>5.62</c:v>
                      </c:pt>
                      <c:pt idx="204">
                        <c:v>6.64</c:v>
                      </c:pt>
                      <c:pt idx="205">
                        <c:v>6.8</c:v>
                      </c:pt>
                      <c:pt idx="206">
                        <c:v>6.22</c:v>
                      </c:pt>
                      <c:pt idx="207">
                        <c:v>6.46</c:v>
                      </c:pt>
                      <c:pt idx="208">
                        <c:v>5.84</c:v>
                      </c:pt>
                      <c:pt idx="209">
                        <c:v>5.22</c:v>
                      </c:pt>
                      <c:pt idx="210">
                        <c:v>4.43</c:v>
                      </c:pt>
                      <c:pt idx="211">
                        <c:v>4.3</c:v>
                      </c:pt>
                      <c:pt idx="212">
                        <c:v>3.88</c:v>
                      </c:pt>
                      <c:pt idx="213">
                        <c:v>3.92</c:v>
                      </c:pt>
                      <c:pt idx="214">
                        <c:v>3.56</c:v>
                      </c:pt>
                      <c:pt idx="215">
                        <c:v>3.94</c:v>
                      </c:pt>
                      <c:pt idx="216">
                        <c:v>3.72</c:v>
                      </c:pt>
                      <c:pt idx="217">
                        <c:v>4</c:v>
                      </c:pt>
                      <c:pt idx="218">
                        <c:v>3.5</c:v>
                      </c:pt>
                      <c:pt idx="219">
                        <c:v>3.72</c:v>
                      </c:pt>
                      <c:pt idx="220">
                        <c:v>3.5</c:v>
                      </c:pt>
                      <c:pt idx="221">
                        <c:v>4</c:v>
                      </c:pt>
                      <c:pt idx="222">
                        <c:v>3.46</c:v>
                      </c:pt>
                      <c:pt idx="223">
                        <c:v>3.72</c:v>
                      </c:pt>
                      <c:pt idx="224">
                        <c:v>3.16</c:v>
                      </c:pt>
                      <c:pt idx="225">
                        <c:v>3.44</c:v>
                      </c:pt>
                      <c:pt idx="226">
                        <c:v>3.14</c:v>
                      </c:pt>
                      <c:pt idx="227">
                        <c:v>3.84</c:v>
                      </c:pt>
                      <c:pt idx="228">
                        <c:v>3.58</c:v>
                      </c:pt>
                      <c:pt idx="229">
                        <c:v>4.3</c:v>
                      </c:pt>
                      <c:pt idx="230">
                        <c:v>4.07</c:v>
                      </c:pt>
                      <c:pt idx="231">
                        <c:v>4.7</c:v>
                      </c:pt>
                      <c:pt idx="232">
                        <c:v>4.5599999999999996</c:v>
                      </c:pt>
                      <c:pt idx="233">
                        <c:v>4.5199999999999996</c:v>
                      </c:pt>
                      <c:pt idx="234">
                        <c:v>4.0999999999999996</c:v>
                      </c:pt>
                      <c:pt idx="235">
                        <c:v>4.0999999999999996</c:v>
                      </c:pt>
                      <c:pt idx="236">
                        <c:v>3.72</c:v>
                      </c:pt>
                      <c:pt idx="237">
                        <c:v>3.82</c:v>
                      </c:pt>
                      <c:pt idx="238">
                        <c:v>3.94</c:v>
                      </c:pt>
                      <c:pt idx="239">
                        <c:v>5.46</c:v>
                      </c:pt>
                      <c:pt idx="240">
                        <c:v>5.78</c:v>
                      </c:pt>
                      <c:pt idx="241">
                        <c:v>5.28</c:v>
                      </c:pt>
                      <c:pt idx="242">
                        <c:v>4.58</c:v>
                      </c:pt>
                      <c:pt idx="243">
                        <c:v>4.42</c:v>
                      </c:pt>
                      <c:pt idx="244">
                        <c:v>4.16</c:v>
                      </c:pt>
                      <c:pt idx="245">
                        <c:v>4.2300000000000004</c:v>
                      </c:pt>
                      <c:pt idx="246">
                        <c:v>4.04</c:v>
                      </c:pt>
                      <c:pt idx="247">
                        <c:v>4.4000000000000004</c:v>
                      </c:pt>
                      <c:pt idx="248">
                        <c:v>4.2</c:v>
                      </c:pt>
                      <c:pt idx="249">
                        <c:v>4.57</c:v>
                      </c:pt>
                      <c:pt idx="250">
                        <c:v>4.71</c:v>
                      </c:pt>
                      <c:pt idx="251">
                        <c:v>4.68</c:v>
                      </c:pt>
                      <c:pt idx="252">
                        <c:v>4.5599999999999996</c:v>
                      </c:pt>
                      <c:pt idx="253">
                        <c:v>4.97</c:v>
                      </c:pt>
                      <c:pt idx="254">
                        <c:v>4.82</c:v>
                      </c:pt>
                      <c:pt idx="255">
                        <c:v>4.92</c:v>
                      </c:pt>
                      <c:pt idx="256">
                        <c:v>5.0599999999999996</c:v>
                      </c:pt>
                      <c:pt idx="257">
                        <c:v>5.32</c:v>
                      </c:pt>
                      <c:pt idx="258">
                        <c:v>5.12</c:v>
                      </c:pt>
                      <c:pt idx="259">
                        <c:v>5.14</c:v>
                      </c:pt>
                      <c:pt idx="260">
                        <c:v>4.68</c:v>
                      </c:pt>
                      <c:pt idx="261">
                        <c:v>4.9000000000000004</c:v>
                      </c:pt>
                      <c:pt idx="262">
                        <c:v>4.82</c:v>
                      </c:pt>
                      <c:pt idx="263">
                        <c:v>4.78</c:v>
                      </c:pt>
                      <c:pt idx="264">
                        <c:v>4.6399999999999997</c:v>
                      </c:pt>
                      <c:pt idx="265">
                        <c:v>4.1399999999999997</c:v>
                      </c:pt>
                      <c:pt idx="266">
                        <c:v>3.84</c:v>
                      </c:pt>
                      <c:pt idx="267">
                        <c:v>3.72</c:v>
                      </c:pt>
                      <c:pt idx="268">
                        <c:v>3.5</c:v>
                      </c:pt>
                      <c:pt idx="269">
                        <c:v>3.6</c:v>
                      </c:pt>
                      <c:pt idx="270">
                        <c:v>3.32</c:v>
                      </c:pt>
                      <c:pt idx="271">
                        <c:v>3.37</c:v>
                      </c:pt>
                      <c:pt idx="272">
                        <c:v>3.2</c:v>
                      </c:pt>
                      <c:pt idx="273">
                        <c:v>4</c:v>
                      </c:pt>
                      <c:pt idx="274">
                        <c:v>3.74</c:v>
                      </c:pt>
                      <c:pt idx="275">
                        <c:v>3.6</c:v>
                      </c:pt>
                      <c:pt idx="276">
                        <c:v>3.24</c:v>
                      </c:pt>
                      <c:pt idx="277">
                        <c:v>3.62</c:v>
                      </c:pt>
                      <c:pt idx="278">
                        <c:v>3.32</c:v>
                      </c:pt>
                      <c:pt idx="279">
                        <c:v>3.36</c:v>
                      </c:pt>
                      <c:pt idx="280">
                        <c:v>3.04</c:v>
                      </c:pt>
                      <c:pt idx="281">
                        <c:v>3.35</c:v>
                      </c:pt>
                      <c:pt idx="282">
                        <c:v>3.06</c:v>
                      </c:pt>
                      <c:pt idx="283">
                        <c:v>3.29</c:v>
                      </c:pt>
                      <c:pt idx="284">
                        <c:v>2.96</c:v>
                      </c:pt>
                      <c:pt idx="285">
                        <c:v>3.2</c:v>
                      </c:pt>
                      <c:pt idx="286">
                        <c:v>2.84</c:v>
                      </c:pt>
                      <c:pt idx="287">
                        <c:v>3.03</c:v>
                      </c:pt>
                      <c:pt idx="288">
                        <c:v>2.56</c:v>
                      </c:pt>
                      <c:pt idx="289">
                        <c:v>2.96</c:v>
                      </c:pt>
                      <c:pt idx="290">
                        <c:v>2.64</c:v>
                      </c:pt>
                      <c:pt idx="291">
                        <c:v>3.35</c:v>
                      </c:pt>
                      <c:pt idx="292">
                        <c:v>2.9</c:v>
                      </c:pt>
                      <c:pt idx="293">
                        <c:v>3.2</c:v>
                      </c:pt>
                      <c:pt idx="294">
                        <c:v>2.7</c:v>
                      </c:pt>
                      <c:pt idx="295">
                        <c:v>3.04</c:v>
                      </c:pt>
                      <c:pt idx="296">
                        <c:v>2.58</c:v>
                      </c:pt>
                      <c:pt idx="297">
                        <c:v>3.28</c:v>
                      </c:pt>
                      <c:pt idx="298">
                        <c:v>3.22</c:v>
                      </c:pt>
                      <c:pt idx="299">
                        <c:v>3.24</c:v>
                      </c:pt>
                      <c:pt idx="300">
                        <c:v>2.74</c:v>
                      </c:pt>
                      <c:pt idx="301">
                        <c:v>3.48</c:v>
                      </c:pt>
                      <c:pt idx="302">
                        <c:v>3.02</c:v>
                      </c:pt>
                      <c:pt idx="303">
                        <c:v>3.24</c:v>
                      </c:pt>
                      <c:pt idx="304">
                        <c:v>3.08</c:v>
                      </c:pt>
                      <c:pt idx="305">
                        <c:v>3.6</c:v>
                      </c:pt>
                      <c:pt idx="306">
                        <c:v>3</c:v>
                      </c:pt>
                      <c:pt idx="307">
                        <c:v>3.16</c:v>
                      </c:pt>
                      <c:pt idx="308">
                        <c:v>2.8</c:v>
                      </c:pt>
                      <c:pt idx="309">
                        <c:v>3.34</c:v>
                      </c:pt>
                      <c:pt idx="310">
                        <c:v>3.38</c:v>
                      </c:pt>
                      <c:pt idx="311">
                        <c:v>3.54</c:v>
                      </c:pt>
                      <c:pt idx="312">
                        <c:v>3.24</c:v>
                      </c:pt>
                      <c:pt idx="313">
                        <c:v>3.72</c:v>
                      </c:pt>
                      <c:pt idx="314">
                        <c:v>3.8</c:v>
                      </c:pt>
                      <c:pt idx="315">
                        <c:v>3.88</c:v>
                      </c:pt>
                      <c:pt idx="316">
                        <c:v>3.78</c:v>
                      </c:pt>
                      <c:pt idx="317">
                        <c:v>4.2</c:v>
                      </c:pt>
                      <c:pt idx="318">
                        <c:v>3.98</c:v>
                      </c:pt>
                      <c:pt idx="319">
                        <c:v>4.84</c:v>
                      </c:pt>
                      <c:pt idx="320">
                        <c:v>4.66</c:v>
                      </c:pt>
                      <c:pt idx="321">
                        <c:v>4.92</c:v>
                      </c:pt>
                      <c:pt idx="322">
                        <c:v>4.13</c:v>
                      </c:pt>
                      <c:pt idx="323">
                        <c:v>4.24</c:v>
                      </c:pt>
                      <c:pt idx="324">
                        <c:v>4.01</c:v>
                      </c:pt>
                      <c:pt idx="325">
                        <c:v>4.12</c:v>
                      </c:pt>
                      <c:pt idx="326">
                        <c:v>3.61</c:v>
                      </c:pt>
                      <c:pt idx="327">
                        <c:v>3.66</c:v>
                      </c:pt>
                      <c:pt idx="328">
                        <c:v>3.42</c:v>
                      </c:pt>
                      <c:pt idx="329">
                        <c:v>3.51</c:v>
                      </c:pt>
                      <c:pt idx="330">
                        <c:v>3.04</c:v>
                      </c:pt>
                      <c:pt idx="331">
                        <c:v>3.31</c:v>
                      </c:pt>
                      <c:pt idx="332">
                        <c:v>2.9</c:v>
                      </c:pt>
                      <c:pt idx="333">
                        <c:v>3.26</c:v>
                      </c:pt>
                      <c:pt idx="334">
                        <c:v>3.26</c:v>
                      </c:pt>
                      <c:pt idx="335">
                        <c:v>2.82</c:v>
                      </c:pt>
                      <c:pt idx="336">
                        <c:v>3.1</c:v>
                      </c:pt>
                      <c:pt idx="337">
                        <c:v>2.56</c:v>
                      </c:pt>
                      <c:pt idx="338">
                        <c:v>2.16</c:v>
                      </c:pt>
                      <c:pt idx="339">
                        <c:v>2.5</c:v>
                      </c:pt>
                      <c:pt idx="340">
                        <c:v>2.72</c:v>
                      </c:pt>
                      <c:pt idx="341">
                        <c:v>2.62</c:v>
                      </c:pt>
                      <c:pt idx="342">
                        <c:v>2.64</c:v>
                      </c:pt>
                      <c:pt idx="343">
                        <c:v>2.68</c:v>
                      </c:pt>
                      <c:pt idx="344">
                        <c:v>2.4</c:v>
                      </c:pt>
                      <c:pt idx="345">
                        <c:v>2.7</c:v>
                      </c:pt>
                      <c:pt idx="346">
                        <c:v>2.42</c:v>
                      </c:pt>
                      <c:pt idx="347">
                        <c:v>2.78</c:v>
                      </c:pt>
                      <c:pt idx="348">
                        <c:v>2.48</c:v>
                      </c:pt>
                      <c:pt idx="349">
                        <c:v>2.63</c:v>
                      </c:pt>
                      <c:pt idx="350">
                        <c:v>2.1</c:v>
                      </c:pt>
                      <c:pt idx="351">
                        <c:v>2.54</c:v>
                      </c:pt>
                      <c:pt idx="352">
                        <c:v>2.04</c:v>
                      </c:pt>
                      <c:pt idx="353">
                        <c:v>2.2200000000000002</c:v>
                      </c:pt>
                      <c:pt idx="354">
                        <c:v>1.9</c:v>
                      </c:pt>
                      <c:pt idx="355">
                        <c:v>2.2200000000000002</c:v>
                      </c:pt>
                      <c:pt idx="356">
                        <c:v>2.02</c:v>
                      </c:pt>
                      <c:pt idx="357">
                        <c:v>2.38</c:v>
                      </c:pt>
                      <c:pt idx="358">
                        <c:v>2.06</c:v>
                      </c:pt>
                      <c:pt idx="359">
                        <c:v>2.36</c:v>
                      </c:pt>
                      <c:pt idx="360">
                        <c:v>2</c:v>
                      </c:pt>
                      <c:pt idx="361">
                        <c:v>2.38</c:v>
                      </c:pt>
                      <c:pt idx="362">
                        <c:v>1.98</c:v>
                      </c:pt>
                      <c:pt idx="363">
                        <c:v>2.2999999999999998</c:v>
                      </c:pt>
                      <c:pt idx="364">
                        <c:v>1.94</c:v>
                      </c:pt>
                      <c:pt idx="365">
                        <c:v>2.2599999999999998</c:v>
                      </c:pt>
                      <c:pt idx="366">
                        <c:v>2.08</c:v>
                      </c:pt>
                      <c:pt idx="367">
                        <c:v>2.46</c:v>
                      </c:pt>
                      <c:pt idx="368">
                        <c:v>2.2000000000000002</c:v>
                      </c:pt>
                      <c:pt idx="369">
                        <c:v>2.66</c:v>
                      </c:pt>
                      <c:pt idx="370">
                        <c:v>2.1</c:v>
                      </c:pt>
                      <c:pt idx="371">
                        <c:v>2.2999999999999998</c:v>
                      </c:pt>
                      <c:pt idx="372">
                        <c:v>1.7</c:v>
                      </c:pt>
                      <c:pt idx="373">
                        <c:v>2.02</c:v>
                      </c:pt>
                      <c:pt idx="374">
                        <c:v>1.86</c:v>
                      </c:pt>
                      <c:pt idx="375">
                        <c:v>2.2000000000000002</c:v>
                      </c:pt>
                      <c:pt idx="376">
                        <c:v>1.88</c:v>
                      </c:pt>
                      <c:pt idx="377">
                        <c:v>1.87</c:v>
                      </c:pt>
                      <c:pt idx="378">
                        <c:v>1.5</c:v>
                      </c:pt>
                      <c:pt idx="379">
                        <c:v>1.88</c:v>
                      </c:pt>
                      <c:pt idx="380">
                        <c:v>1.46</c:v>
                      </c:pt>
                      <c:pt idx="381">
                        <c:v>1.84</c:v>
                      </c:pt>
                      <c:pt idx="382">
                        <c:v>1.48</c:v>
                      </c:pt>
                      <c:pt idx="383">
                        <c:v>1.84</c:v>
                      </c:pt>
                      <c:pt idx="384">
                        <c:v>1.42</c:v>
                      </c:pt>
                      <c:pt idx="385">
                        <c:v>1.8</c:v>
                      </c:pt>
                      <c:pt idx="386">
                        <c:v>1.37</c:v>
                      </c:pt>
                      <c:pt idx="387">
                        <c:v>2</c:v>
                      </c:pt>
                      <c:pt idx="388">
                        <c:v>1.48</c:v>
                      </c:pt>
                      <c:pt idx="389">
                        <c:v>2.04</c:v>
                      </c:pt>
                      <c:pt idx="390">
                        <c:v>1.48</c:v>
                      </c:pt>
                      <c:pt idx="391">
                        <c:v>2.04</c:v>
                      </c:pt>
                      <c:pt idx="392">
                        <c:v>1.38</c:v>
                      </c:pt>
                      <c:pt idx="393">
                        <c:v>1.82</c:v>
                      </c:pt>
                      <c:pt idx="394">
                        <c:v>1.34</c:v>
                      </c:pt>
                      <c:pt idx="395">
                        <c:v>1.76</c:v>
                      </c:pt>
                      <c:pt idx="396">
                        <c:v>1.48</c:v>
                      </c:pt>
                      <c:pt idx="397">
                        <c:v>2</c:v>
                      </c:pt>
                      <c:pt idx="398">
                        <c:v>1.3</c:v>
                      </c:pt>
                      <c:pt idx="399">
                        <c:v>1.84</c:v>
                      </c:pt>
                      <c:pt idx="400">
                        <c:v>1.4</c:v>
                      </c:pt>
                      <c:pt idx="401">
                        <c:v>1.7</c:v>
                      </c:pt>
                      <c:pt idx="402">
                        <c:v>1.35</c:v>
                      </c:pt>
                      <c:pt idx="403">
                        <c:v>1.68</c:v>
                      </c:pt>
                      <c:pt idx="404">
                        <c:v>1.34</c:v>
                      </c:pt>
                      <c:pt idx="405">
                        <c:v>1.68</c:v>
                      </c:pt>
                      <c:pt idx="406">
                        <c:v>1.34</c:v>
                      </c:pt>
                      <c:pt idx="407">
                        <c:v>1.74</c:v>
                      </c:pt>
                      <c:pt idx="408">
                        <c:v>1.4</c:v>
                      </c:pt>
                      <c:pt idx="409">
                        <c:v>1.7</c:v>
                      </c:pt>
                      <c:pt idx="410">
                        <c:v>1.5</c:v>
                      </c:pt>
                      <c:pt idx="411">
                        <c:v>2.12</c:v>
                      </c:pt>
                      <c:pt idx="412">
                        <c:v>1.58</c:v>
                      </c:pt>
                      <c:pt idx="413">
                        <c:v>2.1800000000000002</c:v>
                      </c:pt>
                      <c:pt idx="414">
                        <c:v>2</c:v>
                      </c:pt>
                      <c:pt idx="415">
                        <c:v>2.2999999999999998</c:v>
                      </c:pt>
                      <c:pt idx="416">
                        <c:v>2.3199999999999998</c:v>
                      </c:pt>
                      <c:pt idx="417">
                        <c:v>2.44</c:v>
                      </c:pt>
                      <c:pt idx="418">
                        <c:v>2.36</c:v>
                      </c:pt>
                      <c:pt idx="419">
                        <c:v>2.66</c:v>
                      </c:pt>
                      <c:pt idx="420">
                        <c:v>1.88</c:v>
                      </c:pt>
                      <c:pt idx="421">
                        <c:v>2.2200000000000002</c:v>
                      </c:pt>
                      <c:pt idx="422">
                        <c:v>1.7</c:v>
                      </c:pt>
                      <c:pt idx="423">
                        <c:v>1.74</c:v>
                      </c:pt>
                      <c:pt idx="424">
                        <c:v>1.4</c:v>
                      </c:pt>
                      <c:pt idx="425">
                        <c:v>2.02</c:v>
                      </c:pt>
                      <c:pt idx="426">
                        <c:v>1.52</c:v>
                      </c:pt>
                      <c:pt idx="427">
                        <c:v>2.02</c:v>
                      </c:pt>
                      <c:pt idx="428">
                        <c:v>1.42</c:v>
                      </c:pt>
                      <c:pt idx="429">
                        <c:v>2.02</c:v>
                      </c:pt>
                      <c:pt idx="430">
                        <c:v>1.33</c:v>
                      </c:pt>
                      <c:pt idx="431">
                        <c:v>1.96</c:v>
                      </c:pt>
                      <c:pt idx="432">
                        <c:v>1.3</c:v>
                      </c:pt>
                      <c:pt idx="433">
                        <c:v>1.76</c:v>
                      </c:pt>
                      <c:pt idx="434">
                        <c:v>1.21</c:v>
                      </c:pt>
                      <c:pt idx="435">
                        <c:v>1.54</c:v>
                      </c:pt>
                      <c:pt idx="436">
                        <c:v>1.1000000000000001</c:v>
                      </c:pt>
                      <c:pt idx="437">
                        <c:v>1.51</c:v>
                      </c:pt>
                      <c:pt idx="438">
                        <c:v>1.06</c:v>
                      </c:pt>
                      <c:pt idx="439">
                        <c:v>1.22</c:v>
                      </c:pt>
                      <c:pt idx="440">
                        <c:v>0.96</c:v>
                      </c:pt>
                      <c:pt idx="441">
                        <c:v>1.46</c:v>
                      </c:pt>
                      <c:pt idx="442">
                        <c:v>1.1000000000000001</c:v>
                      </c:pt>
                      <c:pt idx="443">
                        <c:v>1.9</c:v>
                      </c:pt>
                      <c:pt idx="444">
                        <c:v>1.31</c:v>
                      </c:pt>
                      <c:pt idx="445">
                        <c:v>1.98</c:v>
                      </c:pt>
                      <c:pt idx="446">
                        <c:v>1.48</c:v>
                      </c:pt>
                      <c:pt idx="447">
                        <c:v>1.02</c:v>
                      </c:pt>
                      <c:pt idx="448">
                        <c:v>1.28</c:v>
                      </c:pt>
                      <c:pt idx="449">
                        <c:v>1.67</c:v>
                      </c:pt>
                      <c:pt idx="450">
                        <c:v>1.1399999999999999</c:v>
                      </c:pt>
                      <c:pt idx="451">
                        <c:v>1.6</c:v>
                      </c:pt>
                      <c:pt idx="452">
                        <c:v>1.18</c:v>
                      </c:pt>
                      <c:pt idx="453">
                        <c:v>1.88</c:v>
                      </c:pt>
                      <c:pt idx="454">
                        <c:v>1.21</c:v>
                      </c:pt>
                      <c:pt idx="455">
                        <c:v>1.9</c:v>
                      </c:pt>
                      <c:pt idx="456">
                        <c:v>1.24</c:v>
                      </c:pt>
                      <c:pt idx="457">
                        <c:v>1.66</c:v>
                      </c:pt>
                      <c:pt idx="458">
                        <c:v>1.24</c:v>
                      </c:pt>
                      <c:pt idx="459">
                        <c:v>1.68</c:v>
                      </c:pt>
                      <c:pt idx="460">
                        <c:v>1.2</c:v>
                      </c:pt>
                      <c:pt idx="461">
                        <c:v>1.68</c:v>
                      </c:pt>
                      <c:pt idx="462">
                        <c:v>1.28</c:v>
                      </c:pt>
                      <c:pt idx="463">
                        <c:v>1.6</c:v>
                      </c:pt>
                      <c:pt idx="464">
                        <c:v>1.2</c:v>
                      </c:pt>
                      <c:pt idx="465">
                        <c:v>1.6</c:v>
                      </c:pt>
                      <c:pt idx="466">
                        <c:v>1.22</c:v>
                      </c:pt>
                      <c:pt idx="467">
                        <c:v>1.62</c:v>
                      </c:pt>
                      <c:pt idx="468">
                        <c:v>1.2</c:v>
                      </c:pt>
                      <c:pt idx="469">
                        <c:v>1.59</c:v>
                      </c:pt>
                      <c:pt idx="470">
                        <c:v>1.1599999999999999</c:v>
                      </c:pt>
                      <c:pt idx="471">
                        <c:v>1.59</c:v>
                      </c:pt>
                      <c:pt idx="472">
                        <c:v>1.1599999999999999</c:v>
                      </c:pt>
                      <c:pt idx="473">
                        <c:v>1.56</c:v>
                      </c:pt>
                      <c:pt idx="474">
                        <c:v>1.28</c:v>
                      </c:pt>
                      <c:pt idx="475">
                        <c:v>1.58</c:v>
                      </c:pt>
                      <c:pt idx="476">
                        <c:v>1.32</c:v>
                      </c:pt>
                      <c:pt idx="477">
                        <c:v>1.59</c:v>
                      </c:pt>
                      <c:pt idx="478">
                        <c:v>1.32</c:v>
                      </c:pt>
                      <c:pt idx="479">
                        <c:v>1.58</c:v>
                      </c:pt>
                      <c:pt idx="480">
                        <c:v>1.29</c:v>
                      </c:pt>
                      <c:pt idx="481">
                        <c:v>1.7</c:v>
                      </c:pt>
                      <c:pt idx="482">
                        <c:v>1.33</c:v>
                      </c:pt>
                      <c:pt idx="483">
                        <c:v>1.72</c:v>
                      </c:pt>
                      <c:pt idx="484">
                        <c:v>1.32</c:v>
                      </c:pt>
                      <c:pt idx="485">
                        <c:v>1.72</c:v>
                      </c:pt>
                      <c:pt idx="486">
                        <c:v>1.54</c:v>
                      </c:pt>
                      <c:pt idx="487">
                        <c:v>2.14</c:v>
                      </c:pt>
                      <c:pt idx="488">
                        <c:v>1.64</c:v>
                      </c:pt>
                      <c:pt idx="489">
                        <c:v>2.1800000000000002</c:v>
                      </c:pt>
                      <c:pt idx="490">
                        <c:v>1.46</c:v>
                      </c:pt>
                      <c:pt idx="491">
                        <c:v>1.91</c:v>
                      </c:pt>
                      <c:pt idx="492">
                        <c:v>1.44</c:v>
                      </c:pt>
                      <c:pt idx="493">
                        <c:v>1.68</c:v>
                      </c:pt>
                      <c:pt idx="494">
                        <c:v>1.4</c:v>
                      </c:pt>
                      <c:pt idx="495">
                        <c:v>2.1</c:v>
                      </c:pt>
                      <c:pt idx="496">
                        <c:v>1.62</c:v>
                      </c:pt>
                      <c:pt idx="497">
                        <c:v>2.2000000000000002</c:v>
                      </c:pt>
                      <c:pt idx="498">
                        <c:v>1.7</c:v>
                      </c:pt>
                      <c:pt idx="499">
                        <c:v>2.2999999999999998</c:v>
                      </c:pt>
                      <c:pt idx="500">
                        <c:v>2.13</c:v>
                      </c:pt>
                      <c:pt idx="501">
                        <c:v>2.4300000000000002</c:v>
                      </c:pt>
                      <c:pt idx="502">
                        <c:v>1.81</c:v>
                      </c:pt>
                      <c:pt idx="503">
                        <c:v>2.36</c:v>
                      </c:pt>
                      <c:pt idx="504">
                        <c:v>1.8</c:v>
                      </c:pt>
                      <c:pt idx="505">
                        <c:v>2.4</c:v>
                      </c:pt>
                      <c:pt idx="506">
                        <c:v>1.8</c:v>
                      </c:pt>
                      <c:pt idx="507">
                        <c:v>2.42</c:v>
                      </c:pt>
                      <c:pt idx="508">
                        <c:v>1.94</c:v>
                      </c:pt>
                      <c:pt idx="509">
                        <c:v>2.54</c:v>
                      </c:pt>
                      <c:pt idx="510">
                        <c:v>1.94</c:v>
                      </c:pt>
                      <c:pt idx="511">
                        <c:v>2.46</c:v>
                      </c:pt>
                      <c:pt idx="512">
                        <c:v>1.92</c:v>
                      </c:pt>
                      <c:pt idx="513">
                        <c:v>2.52</c:v>
                      </c:pt>
                      <c:pt idx="514">
                        <c:v>2</c:v>
                      </c:pt>
                      <c:pt idx="515">
                        <c:v>2.54</c:v>
                      </c:pt>
                      <c:pt idx="516">
                        <c:v>1.7</c:v>
                      </c:pt>
                      <c:pt idx="517">
                        <c:v>2.04</c:v>
                      </c:pt>
                      <c:pt idx="518">
                        <c:v>1.7</c:v>
                      </c:pt>
                      <c:pt idx="519">
                        <c:v>2.16</c:v>
                      </c:pt>
                      <c:pt idx="520">
                        <c:v>1.62</c:v>
                      </c:pt>
                      <c:pt idx="521">
                        <c:v>1.72</c:v>
                      </c:pt>
                      <c:pt idx="522">
                        <c:v>1.74</c:v>
                      </c:pt>
                      <c:pt idx="523">
                        <c:v>2.12</c:v>
                      </c:pt>
                      <c:pt idx="524">
                        <c:v>1.76</c:v>
                      </c:pt>
                      <c:pt idx="525">
                        <c:v>2.1</c:v>
                      </c:pt>
                      <c:pt idx="526">
                        <c:v>1.76</c:v>
                      </c:pt>
                      <c:pt idx="527">
                        <c:v>2.1</c:v>
                      </c:pt>
                      <c:pt idx="528">
                        <c:v>1.74</c:v>
                      </c:pt>
                      <c:pt idx="529">
                        <c:v>2.1</c:v>
                      </c:pt>
                      <c:pt idx="530">
                        <c:v>1.6</c:v>
                      </c:pt>
                      <c:pt idx="531">
                        <c:v>2</c:v>
                      </c:pt>
                      <c:pt idx="532">
                        <c:v>1.38</c:v>
                      </c:pt>
                      <c:pt idx="533">
                        <c:v>1.68</c:v>
                      </c:pt>
                      <c:pt idx="534">
                        <c:v>1.36</c:v>
                      </c:pt>
                      <c:pt idx="535">
                        <c:v>1.5</c:v>
                      </c:pt>
                      <c:pt idx="536">
                        <c:v>1.6</c:v>
                      </c:pt>
                      <c:pt idx="537">
                        <c:v>1.54</c:v>
                      </c:pt>
                      <c:pt idx="538">
                        <c:v>1.24</c:v>
                      </c:pt>
                      <c:pt idx="539">
                        <c:v>1.32</c:v>
                      </c:pt>
                      <c:pt idx="540">
                        <c:v>1.1399999999999999</c:v>
                      </c:pt>
                      <c:pt idx="541">
                        <c:v>1.28</c:v>
                      </c:pt>
                      <c:pt idx="542">
                        <c:v>1.1200000000000001</c:v>
                      </c:pt>
                      <c:pt idx="543">
                        <c:v>1.2</c:v>
                      </c:pt>
                      <c:pt idx="544">
                        <c:v>1.52</c:v>
                      </c:pt>
                      <c:pt idx="545">
                        <c:v>1.42</c:v>
                      </c:pt>
                      <c:pt idx="546">
                        <c:v>1.1200000000000001</c:v>
                      </c:pt>
                      <c:pt idx="547">
                        <c:v>1.26</c:v>
                      </c:pt>
                      <c:pt idx="548">
                        <c:v>1.24</c:v>
                      </c:pt>
                      <c:pt idx="549">
                        <c:v>1.31</c:v>
                      </c:pt>
                      <c:pt idx="550">
                        <c:v>1.52</c:v>
                      </c:pt>
                      <c:pt idx="551">
                        <c:v>1.42</c:v>
                      </c:pt>
                      <c:pt idx="552">
                        <c:v>1.25</c:v>
                      </c:pt>
                      <c:pt idx="553">
                        <c:v>1.52</c:v>
                      </c:pt>
                      <c:pt idx="554">
                        <c:v>1.26</c:v>
                      </c:pt>
                      <c:pt idx="555">
                        <c:v>1.34</c:v>
                      </c:pt>
                      <c:pt idx="556">
                        <c:v>1.1599999999999999</c:v>
                      </c:pt>
                      <c:pt idx="557">
                        <c:v>1.28</c:v>
                      </c:pt>
                      <c:pt idx="558">
                        <c:v>1.2</c:v>
                      </c:pt>
                      <c:pt idx="559">
                        <c:v>1.26</c:v>
                      </c:pt>
                      <c:pt idx="560">
                        <c:v>1.08</c:v>
                      </c:pt>
                      <c:pt idx="561">
                        <c:v>1.18</c:v>
                      </c:pt>
                      <c:pt idx="562">
                        <c:v>0.93</c:v>
                      </c:pt>
                      <c:pt idx="563">
                        <c:v>0.98</c:v>
                      </c:pt>
                      <c:pt idx="564">
                        <c:v>0.8</c:v>
                      </c:pt>
                      <c:pt idx="565">
                        <c:v>0.94</c:v>
                      </c:pt>
                      <c:pt idx="566">
                        <c:v>0.84</c:v>
                      </c:pt>
                      <c:pt idx="567">
                        <c:v>1.1200000000000001</c:v>
                      </c:pt>
                      <c:pt idx="568">
                        <c:v>1.1200000000000001</c:v>
                      </c:pt>
                      <c:pt idx="569">
                        <c:v>1.3</c:v>
                      </c:pt>
                      <c:pt idx="570">
                        <c:v>1.1200000000000001</c:v>
                      </c:pt>
                      <c:pt idx="571">
                        <c:v>1.32</c:v>
                      </c:pt>
                      <c:pt idx="572">
                        <c:v>1.22</c:v>
                      </c:pt>
                      <c:pt idx="573">
                        <c:v>2.2999999999999998</c:v>
                      </c:pt>
                      <c:pt idx="574">
                        <c:v>2.2000000000000002</c:v>
                      </c:pt>
                      <c:pt idx="575">
                        <c:v>2.04</c:v>
                      </c:pt>
                      <c:pt idx="576">
                        <c:v>1.8</c:v>
                      </c:pt>
                      <c:pt idx="577">
                        <c:v>2.14</c:v>
                      </c:pt>
                      <c:pt idx="578">
                        <c:v>1.78</c:v>
                      </c:pt>
                      <c:pt idx="579">
                        <c:v>1.84</c:v>
                      </c:pt>
                      <c:pt idx="580">
                        <c:v>1.48</c:v>
                      </c:pt>
                      <c:pt idx="581">
                        <c:v>1.78</c:v>
                      </c:pt>
                      <c:pt idx="582">
                        <c:v>1.44</c:v>
                      </c:pt>
                      <c:pt idx="583">
                        <c:v>1.46</c:v>
                      </c:pt>
                      <c:pt idx="584">
                        <c:v>1.2</c:v>
                      </c:pt>
                      <c:pt idx="585">
                        <c:v>1.3</c:v>
                      </c:pt>
                      <c:pt idx="586">
                        <c:v>1.18</c:v>
                      </c:pt>
                      <c:pt idx="587">
                        <c:v>1.3</c:v>
                      </c:pt>
                      <c:pt idx="588">
                        <c:v>1.06</c:v>
                      </c:pt>
                      <c:pt idx="589">
                        <c:v>1.2</c:v>
                      </c:pt>
                      <c:pt idx="590">
                        <c:v>1.01</c:v>
                      </c:pt>
                      <c:pt idx="591">
                        <c:v>1.2</c:v>
                      </c:pt>
                      <c:pt idx="592">
                        <c:v>0.99</c:v>
                      </c:pt>
                      <c:pt idx="593">
                        <c:v>1.18</c:v>
                      </c:pt>
                      <c:pt idx="594">
                        <c:v>1</c:v>
                      </c:pt>
                      <c:pt idx="595">
                        <c:v>1.1499999999999999</c:v>
                      </c:pt>
                      <c:pt idx="596">
                        <c:v>0.94</c:v>
                      </c:pt>
                      <c:pt idx="597">
                        <c:v>1.1499999999999999</c:v>
                      </c:pt>
                      <c:pt idx="598">
                        <c:v>0.96</c:v>
                      </c:pt>
                      <c:pt idx="599">
                        <c:v>1.2</c:v>
                      </c:pt>
                      <c:pt idx="600">
                        <c:v>1.1000000000000001</c:v>
                      </c:pt>
                      <c:pt idx="601">
                        <c:v>1.2</c:v>
                      </c:pt>
                      <c:pt idx="602">
                        <c:v>1.1599999999999999</c:v>
                      </c:pt>
                      <c:pt idx="603">
                        <c:v>1.44</c:v>
                      </c:pt>
                      <c:pt idx="604">
                        <c:v>1.32</c:v>
                      </c:pt>
                      <c:pt idx="605">
                        <c:v>1.68</c:v>
                      </c:pt>
                      <c:pt idx="606">
                        <c:v>2.14</c:v>
                      </c:pt>
                      <c:pt idx="607">
                        <c:v>2.1</c:v>
                      </c:pt>
                      <c:pt idx="608">
                        <c:v>1.72</c:v>
                      </c:pt>
                      <c:pt idx="609">
                        <c:v>1.87</c:v>
                      </c:pt>
                      <c:pt idx="610">
                        <c:v>1.08</c:v>
                      </c:pt>
                      <c:pt idx="611">
                        <c:v>2.12</c:v>
                      </c:pt>
                      <c:pt idx="612">
                        <c:v>1.86</c:v>
                      </c:pt>
                      <c:pt idx="613">
                        <c:v>1.84</c:v>
                      </c:pt>
                      <c:pt idx="614">
                        <c:v>1.58</c:v>
                      </c:pt>
                      <c:pt idx="615">
                        <c:v>1.75</c:v>
                      </c:pt>
                      <c:pt idx="616">
                        <c:v>1.68</c:v>
                      </c:pt>
                      <c:pt idx="617">
                        <c:v>1.86</c:v>
                      </c:pt>
                      <c:pt idx="618">
                        <c:v>2.14</c:v>
                      </c:pt>
                      <c:pt idx="619">
                        <c:v>2.2599999999999998</c:v>
                      </c:pt>
                      <c:pt idx="620">
                        <c:v>2.16</c:v>
                      </c:pt>
                      <c:pt idx="621">
                        <c:v>2.92</c:v>
                      </c:pt>
                      <c:pt idx="622">
                        <c:v>1.64</c:v>
                      </c:pt>
                      <c:pt idx="623">
                        <c:v>3.26</c:v>
                      </c:pt>
                      <c:pt idx="624">
                        <c:v>3.4</c:v>
                      </c:pt>
                      <c:pt idx="625">
                        <c:v>3.92</c:v>
                      </c:pt>
                      <c:pt idx="626">
                        <c:v>3.26</c:v>
                      </c:pt>
                      <c:pt idx="627">
                        <c:v>2.76</c:v>
                      </c:pt>
                      <c:pt idx="628">
                        <c:v>2.48</c:v>
                      </c:pt>
                      <c:pt idx="629">
                        <c:v>2.3199999999999998</c:v>
                      </c:pt>
                      <c:pt idx="630">
                        <c:v>2.34</c:v>
                      </c:pt>
                      <c:pt idx="631">
                        <c:v>2.2000000000000002</c:v>
                      </c:pt>
                      <c:pt idx="632">
                        <c:v>2.48</c:v>
                      </c:pt>
                      <c:pt idx="633">
                        <c:v>2.78</c:v>
                      </c:pt>
                      <c:pt idx="634">
                        <c:v>2.6</c:v>
                      </c:pt>
                      <c:pt idx="635">
                        <c:v>2.56</c:v>
                      </c:pt>
                      <c:pt idx="636">
                        <c:v>2.64</c:v>
                      </c:pt>
                      <c:pt idx="637">
                        <c:v>2.74</c:v>
                      </c:pt>
                      <c:pt idx="638">
                        <c:v>2.48</c:v>
                      </c:pt>
                      <c:pt idx="639">
                        <c:v>2.2000000000000002</c:v>
                      </c:pt>
                      <c:pt idx="640">
                        <c:v>1.78</c:v>
                      </c:pt>
                      <c:pt idx="641">
                        <c:v>1.94</c:v>
                      </c:pt>
                      <c:pt idx="642">
                        <c:v>1.74</c:v>
                      </c:pt>
                      <c:pt idx="643">
                        <c:v>2.2000000000000002</c:v>
                      </c:pt>
                      <c:pt idx="644">
                        <c:v>2.06</c:v>
                      </c:pt>
                      <c:pt idx="645">
                        <c:v>2.3199999999999998</c:v>
                      </c:pt>
                      <c:pt idx="646">
                        <c:v>2.1800000000000002</c:v>
                      </c:pt>
                      <c:pt idx="647">
                        <c:v>2.52</c:v>
                      </c:pt>
                      <c:pt idx="648">
                        <c:v>2.9</c:v>
                      </c:pt>
                      <c:pt idx="649">
                        <c:v>2.62</c:v>
                      </c:pt>
                      <c:pt idx="650">
                        <c:v>2.1</c:v>
                      </c:pt>
                      <c:pt idx="651">
                        <c:v>2.4700000000000002</c:v>
                      </c:pt>
                      <c:pt idx="652">
                        <c:v>2.2999999999999998</c:v>
                      </c:pt>
                      <c:pt idx="653">
                        <c:v>2.2999999999999998</c:v>
                      </c:pt>
                      <c:pt idx="654">
                        <c:v>2.38</c:v>
                      </c:pt>
                      <c:pt idx="655">
                        <c:v>2.2999999999999998</c:v>
                      </c:pt>
                      <c:pt idx="656">
                        <c:v>2.2999999999999998</c:v>
                      </c:pt>
                      <c:pt idx="657">
                        <c:v>2.36</c:v>
                      </c:pt>
                      <c:pt idx="658">
                        <c:v>2.2799999999999998</c:v>
                      </c:pt>
                      <c:pt idx="659">
                        <c:v>2.5299999999999998</c:v>
                      </c:pt>
                      <c:pt idx="660">
                        <c:v>2.62</c:v>
                      </c:pt>
                      <c:pt idx="661">
                        <c:v>2.44</c:v>
                      </c:pt>
                      <c:pt idx="662">
                        <c:v>2.14</c:v>
                      </c:pt>
                      <c:pt idx="663">
                        <c:v>2.2599999999999998</c:v>
                      </c:pt>
                      <c:pt idx="664">
                        <c:v>2.1800000000000002</c:v>
                      </c:pt>
                      <c:pt idx="665">
                        <c:v>2.52</c:v>
                      </c:pt>
                      <c:pt idx="666">
                        <c:v>2.56</c:v>
                      </c:pt>
                      <c:pt idx="667">
                        <c:v>2.44</c:v>
                      </c:pt>
                      <c:pt idx="668">
                        <c:v>2.1</c:v>
                      </c:pt>
                      <c:pt idx="669">
                        <c:v>2</c:v>
                      </c:pt>
                      <c:pt idx="670">
                        <c:v>1.8</c:v>
                      </c:pt>
                      <c:pt idx="671">
                        <c:v>1.8</c:v>
                      </c:pt>
                      <c:pt idx="672">
                        <c:v>1.76</c:v>
                      </c:pt>
                      <c:pt idx="673">
                        <c:v>1.98</c:v>
                      </c:pt>
                      <c:pt idx="674">
                        <c:v>1.82</c:v>
                      </c:pt>
                      <c:pt idx="675">
                        <c:v>1.76</c:v>
                      </c:pt>
                      <c:pt idx="676">
                        <c:v>1.62</c:v>
                      </c:pt>
                      <c:pt idx="677">
                        <c:v>1.81</c:v>
                      </c:pt>
                      <c:pt idx="678">
                        <c:v>2.04</c:v>
                      </c:pt>
                      <c:pt idx="679">
                        <c:v>2.57</c:v>
                      </c:pt>
                      <c:pt idx="680">
                        <c:v>2.86</c:v>
                      </c:pt>
                      <c:pt idx="681">
                        <c:v>3.88</c:v>
                      </c:pt>
                      <c:pt idx="682">
                        <c:v>4</c:v>
                      </c:pt>
                      <c:pt idx="683">
                        <c:v>3.64</c:v>
                      </c:pt>
                      <c:pt idx="684">
                        <c:v>3.22</c:v>
                      </c:pt>
                      <c:pt idx="685">
                        <c:v>3.4</c:v>
                      </c:pt>
                      <c:pt idx="686">
                        <c:v>3.66</c:v>
                      </c:pt>
                      <c:pt idx="687">
                        <c:v>3.84</c:v>
                      </c:pt>
                      <c:pt idx="688">
                        <c:v>3.28</c:v>
                      </c:pt>
                      <c:pt idx="689">
                        <c:v>2.95</c:v>
                      </c:pt>
                      <c:pt idx="690">
                        <c:v>2.84</c:v>
                      </c:pt>
                      <c:pt idx="691">
                        <c:v>3.6</c:v>
                      </c:pt>
                      <c:pt idx="692">
                        <c:v>3.72</c:v>
                      </c:pt>
                      <c:pt idx="693">
                        <c:v>3.41</c:v>
                      </c:pt>
                      <c:pt idx="694">
                        <c:v>2.4300000000000002</c:v>
                      </c:pt>
                      <c:pt idx="695">
                        <c:v>3.44</c:v>
                      </c:pt>
                      <c:pt idx="696">
                        <c:v>3.24</c:v>
                      </c:pt>
                      <c:pt idx="697">
                        <c:v>3.28</c:v>
                      </c:pt>
                      <c:pt idx="698">
                        <c:v>3</c:v>
                      </c:pt>
                      <c:pt idx="699">
                        <c:v>3.16</c:v>
                      </c:pt>
                      <c:pt idx="700">
                        <c:v>2.82</c:v>
                      </c:pt>
                      <c:pt idx="701">
                        <c:v>3.1</c:v>
                      </c:pt>
                      <c:pt idx="702">
                        <c:v>2.68</c:v>
                      </c:pt>
                      <c:pt idx="703">
                        <c:v>2.76</c:v>
                      </c:pt>
                      <c:pt idx="704">
                        <c:v>2.67</c:v>
                      </c:pt>
                      <c:pt idx="705">
                        <c:v>3.33</c:v>
                      </c:pt>
                      <c:pt idx="706">
                        <c:v>3.38</c:v>
                      </c:pt>
                      <c:pt idx="707">
                        <c:v>3.62</c:v>
                      </c:pt>
                      <c:pt idx="708">
                        <c:v>4.22</c:v>
                      </c:pt>
                      <c:pt idx="709">
                        <c:v>4.8</c:v>
                      </c:pt>
                      <c:pt idx="710">
                        <c:v>4.47</c:v>
                      </c:pt>
                      <c:pt idx="711">
                        <c:v>4.18</c:v>
                      </c:pt>
                      <c:pt idx="712">
                        <c:v>3.9</c:v>
                      </c:pt>
                      <c:pt idx="713">
                        <c:v>3.93</c:v>
                      </c:pt>
                      <c:pt idx="714">
                        <c:v>3.68</c:v>
                      </c:pt>
                      <c:pt idx="715">
                        <c:v>3.72</c:v>
                      </c:pt>
                      <c:pt idx="716">
                        <c:v>3.72</c:v>
                      </c:pt>
                      <c:pt idx="717">
                        <c:v>3.76</c:v>
                      </c:pt>
                      <c:pt idx="718">
                        <c:v>3.68</c:v>
                      </c:pt>
                      <c:pt idx="719">
                        <c:v>4.3499999999999996</c:v>
                      </c:pt>
                      <c:pt idx="720">
                        <c:v>4.42</c:v>
                      </c:pt>
                      <c:pt idx="721">
                        <c:v>4.7</c:v>
                      </c:pt>
                      <c:pt idx="722">
                        <c:v>4.5599999999999996</c:v>
                      </c:pt>
                      <c:pt idx="723">
                        <c:v>4.46</c:v>
                      </c:pt>
                      <c:pt idx="724">
                        <c:v>4.28</c:v>
                      </c:pt>
                      <c:pt idx="725">
                        <c:v>4.3</c:v>
                      </c:pt>
                      <c:pt idx="726">
                        <c:v>3.74</c:v>
                      </c:pt>
                      <c:pt idx="727">
                        <c:v>3.94</c:v>
                      </c:pt>
                      <c:pt idx="728">
                        <c:v>3.4</c:v>
                      </c:pt>
                      <c:pt idx="729">
                        <c:v>3.49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1C1E-4AE8-AE17-4D1680D3438A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v>2007</c:v>
                </c:tx>
                <c:spPr>
                  <a:ln w="12700">
                    <a:solidFill>
                      <a:srgbClr val="92D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DATOS!$AD$3:$AD$732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3.3</c:v>
                      </c:pt>
                      <c:pt idx="1">
                        <c:v>3.62</c:v>
                      </c:pt>
                      <c:pt idx="2">
                        <c:v>3.2</c:v>
                      </c:pt>
                      <c:pt idx="3">
                        <c:v>3.58</c:v>
                      </c:pt>
                      <c:pt idx="4">
                        <c:v>3.14</c:v>
                      </c:pt>
                      <c:pt idx="5">
                        <c:v>3.52</c:v>
                      </c:pt>
                      <c:pt idx="6">
                        <c:v>2.68</c:v>
                      </c:pt>
                      <c:pt idx="7">
                        <c:v>2.72</c:v>
                      </c:pt>
                      <c:pt idx="8">
                        <c:v>2.36</c:v>
                      </c:pt>
                      <c:pt idx="9">
                        <c:v>2.52</c:v>
                      </c:pt>
                      <c:pt idx="10">
                        <c:v>2.2599999999999998</c:v>
                      </c:pt>
                      <c:pt idx="11">
                        <c:v>2.44</c:v>
                      </c:pt>
                      <c:pt idx="12">
                        <c:v>2.16</c:v>
                      </c:pt>
                      <c:pt idx="13">
                        <c:v>2.38</c:v>
                      </c:pt>
                      <c:pt idx="14">
                        <c:v>2.16</c:v>
                      </c:pt>
                      <c:pt idx="15">
                        <c:v>2.67</c:v>
                      </c:pt>
                      <c:pt idx="16">
                        <c:v>2.2599999999999998</c:v>
                      </c:pt>
                      <c:pt idx="17">
                        <c:v>2.73</c:v>
                      </c:pt>
                      <c:pt idx="18">
                        <c:v>2.82</c:v>
                      </c:pt>
                      <c:pt idx="19">
                        <c:v>2.98</c:v>
                      </c:pt>
                      <c:pt idx="20">
                        <c:v>2.94</c:v>
                      </c:pt>
                      <c:pt idx="21">
                        <c:v>2.88</c:v>
                      </c:pt>
                      <c:pt idx="22">
                        <c:v>2.66</c:v>
                      </c:pt>
                      <c:pt idx="23">
                        <c:v>2.72</c:v>
                      </c:pt>
                      <c:pt idx="24">
                        <c:v>2.56</c:v>
                      </c:pt>
                      <c:pt idx="25">
                        <c:v>2.68</c:v>
                      </c:pt>
                      <c:pt idx="26">
                        <c:v>2.62</c:v>
                      </c:pt>
                      <c:pt idx="27">
                        <c:v>2.85</c:v>
                      </c:pt>
                      <c:pt idx="28">
                        <c:v>2.7</c:v>
                      </c:pt>
                      <c:pt idx="29">
                        <c:v>2.7</c:v>
                      </c:pt>
                      <c:pt idx="30">
                        <c:v>2.52</c:v>
                      </c:pt>
                      <c:pt idx="31">
                        <c:v>2.68</c:v>
                      </c:pt>
                      <c:pt idx="32">
                        <c:v>2.54</c:v>
                      </c:pt>
                      <c:pt idx="33">
                        <c:v>2.1800000000000002</c:v>
                      </c:pt>
                      <c:pt idx="34">
                        <c:v>2.46</c:v>
                      </c:pt>
                      <c:pt idx="35">
                        <c:v>2.64</c:v>
                      </c:pt>
                      <c:pt idx="36">
                        <c:v>2.44</c:v>
                      </c:pt>
                      <c:pt idx="37">
                        <c:v>2.76</c:v>
                      </c:pt>
                      <c:pt idx="38">
                        <c:v>3</c:v>
                      </c:pt>
                      <c:pt idx="39">
                        <c:v>3.14</c:v>
                      </c:pt>
                      <c:pt idx="40">
                        <c:v>3.2</c:v>
                      </c:pt>
                      <c:pt idx="41">
                        <c:v>3.2</c:v>
                      </c:pt>
                      <c:pt idx="42">
                        <c:v>2.68</c:v>
                      </c:pt>
                      <c:pt idx="43">
                        <c:v>3.16</c:v>
                      </c:pt>
                      <c:pt idx="44">
                        <c:v>2.72</c:v>
                      </c:pt>
                      <c:pt idx="45">
                        <c:v>2.99</c:v>
                      </c:pt>
                      <c:pt idx="46">
                        <c:v>2.6</c:v>
                      </c:pt>
                      <c:pt idx="47">
                        <c:v>2.88</c:v>
                      </c:pt>
                      <c:pt idx="48">
                        <c:v>2.44</c:v>
                      </c:pt>
                      <c:pt idx="49">
                        <c:v>2.94</c:v>
                      </c:pt>
                      <c:pt idx="50">
                        <c:v>3.02</c:v>
                      </c:pt>
                      <c:pt idx="51">
                        <c:v>4.46</c:v>
                      </c:pt>
                      <c:pt idx="52">
                        <c:v>4.5</c:v>
                      </c:pt>
                      <c:pt idx="53">
                        <c:v>4.2</c:v>
                      </c:pt>
                      <c:pt idx="54">
                        <c:v>3.64</c:v>
                      </c:pt>
                      <c:pt idx="55">
                        <c:v>3.62</c:v>
                      </c:pt>
                      <c:pt idx="56">
                        <c:v>3.16</c:v>
                      </c:pt>
                      <c:pt idx="57">
                        <c:v>3.32</c:v>
                      </c:pt>
                      <c:pt idx="58">
                        <c:v>2.88</c:v>
                      </c:pt>
                      <c:pt idx="59">
                        <c:v>3.14</c:v>
                      </c:pt>
                      <c:pt idx="60">
                        <c:v>2.72</c:v>
                      </c:pt>
                      <c:pt idx="61">
                        <c:v>3.04</c:v>
                      </c:pt>
                      <c:pt idx="62">
                        <c:v>2.62</c:v>
                      </c:pt>
                      <c:pt idx="63">
                        <c:v>2.0299999999999998</c:v>
                      </c:pt>
                      <c:pt idx="64">
                        <c:v>1.52</c:v>
                      </c:pt>
                      <c:pt idx="65">
                        <c:v>2.86</c:v>
                      </c:pt>
                      <c:pt idx="66">
                        <c:v>2.94</c:v>
                      </c:pt>
                      <c:pt idx="67">
                        <c:v>3.4</c:v>
                      </c:pt>
                      <c:pt idx="68">
                        <c:v>3.24</c:v>
                      </c:pt>
                      <c:pt idx="69">
                        <c:v>2.86</c:v>
                      </c:pt>
                      <c:pt idx="70">
                        <c:v>2.48</c:v>
                      </c:pt>
                      <c:pt idx="71">
                        <c:v>2.52</c:v>
                      </c:pt>
                      <c:pt idx="72">
                        <c:v>2.34</c:v>
                      </c:pt>
                      <c:pt idx="73">
                        <c:v>2.52</c:v>
                      </c:pt>
                      <c:pt idx="74">
                        <c:v>2.46</c:v>
                      </c:pt>
                      <c:pt idx="75">
                        <c:v>2.62</c:v>
                      </c:pt>
                      <c:pt idx="76">
                        <c:v>2.8</c:v>
                      </c:pt>
                      <c:pt idx="77">
                        <c:v>2.95</c:v>
                      </c:pt>
                      <c:pt idx="78">
                        <c:v>2.82</c:v>
                      </c:pt>
                      <c:pt idx="79">
                        <c:v>2.2400000000000002</c:v>
                      </c:pt>
                      <c:pt idx="80">
                        <c:v>1.92</c:v>
                      </c:pt>
                      <c:pt idx="81">
                        <c:v>1.42</c:v>
                      </c:pt>
                      <c:pt idx="82">
                        <c:v>2.14</c:v>
                      </c:pt>
                      <c:pt idx="83">
                        <c:v>2.54</c:v>
                      </c:pt>
                      <c:pt idx="84">
                        <c:v>2.02</c:v>
                      </c:pt>
                      <c:pt idx="85">
                        <c:v>2.4300000000000002</c:v>
                      </c:pt>
                      <c:pt idx="86">
                        <c:v>1.98</c:v>
                      </c:pt>
                      <c:pt idx="87">
                        <c:v>2.44</c:v>
                      </c:pt>
                      <c:pt idx="88">
                        <c:v>2.1</c:v>
                      </c:pt>
                      <c:pt idx="89">
                        <c:v>2.5</c:v>
                      </c:pt>
                      <c:pt idx="90">
                        <c:v>1.7</c:v>
                      </c:pt>
                      <c:pt idx="91">
                        <c:v>2.2400000000000002</c:v>
                      </c:pt>
                      <c:pt idx="92">
                        <c:v>1.78</c:v>
                      </c:pt>
                      <c:pt idx="93">
                        <c:v>2.52</c:v>
                      </c:pt>
                      <c:pt idx="94">
                        <c:v>2.46</c:v>
                      </c:pt>
                      <c:pt idx="95">
                        <c:v>2.76</c:v>
                      </c:pt>
                      <c:pt idx="96">
                        <c:v>2.84</c:v>
                      </c:pt>
                      <c:pt idx="97">
                        <c:v>2.42</c:v>
                      </c:pt>
                      <c:pt idx="98">
                        <c:v>1.98</c:v>
                      </c:pt>
                      <c:pt idx="99">
                        <c:v>2.46</c:v>
                      </c:pt>
                      <c:pt idx="100">
                        <c:v>2.72</c:v>
                      </c:pt>
                      <c:pt idx="101">
                        <c:v>2.8</c:v>
                      </c:pt>
                      <c:pt idx="102">
                        <c:v>2.02</c:v>
                      </c:pt>
                      <c:pt idx="103">
                        <c:v>2.48</c:v>
                      </c:pt>
                      <c:pt idx="104">
                        <c:v>2.04</c:v>
                      </c:pt>
                      <c:pt idx="105">
                        <c:v>2.2200000000000002</c:v>
                      </c:pt>
                      <c:pt idx="106">
                        <c:v>1.78</c:v>
                      </c:pt>
                      <c:pt idx="107">
                        <c:v>2.08</c:v>
                      </c:pt>
                      <c:pt idx="108">
                        <c:v>1.66</c:v>
                      </c:pt>
                      <c:pt idx="109">
                        <c:v>2</c:v>
                      </c:pt>
                      <c:pt idx="110">
                        <c:v>1.6</c:v>
                      </c:pt>
                      <c:pt idx="111">
                        <c:v>1.94</c:v>
                      </c:pt>
                      <c:pt idx="112">
                        <c:v>1.64</c:v>
                      </c:pt>
                      <c:pt idx="113">
                        <c:v>2.2000000000000002</c:v>
                      </c:pt>
                      <c:pt idx="114">
                        <c:v>1.68</c:v>
                      </c:pt>
                      <c:pt idx="115">
                        <c:v>2.16</c:v>
                      </c:pt>
                      <c:pt idx="116">
                        <c:v>1.54</c:v>
                      </c:pt>
                      <c:pt idx="117">
                        <c:v>2.12</c:v>
                      </c:pt>
                      <c:pt idx="118">
                        <c:v>1.88</c:v>
                      </c:pt>
                      <c:pt idx="119">
                        <c:v>2.2799999999999998</c:v>
                      </c:pt>
                      <c:pt idx="120">
                        <c:v>1.52</c:v>
                      </c:pt>
                      <c:pt idx="121">
                        <c:v>2.04</c:v>
                      </c:pt>
                      <c:pt idx="122">
                        <c:v>1.46</c:v>
                      </c:pt>
                      <c:pt idx="123">
                        <c:v>2.08</c:v>
                      </c:pt>
                      <c:pt idx="124">
                        <c:v>1.44</c:v>
                      </c:pt>
                      <c:pt idx="125">
                        <c:v>2.02</c:v>
                      </c:pt>
                      <c:pt idx="126">
                        <c:v>1.48</c:v>
                      </c:pt>
                      <c:pt idx="127">
                        <c:v>1.69</c:v>
                      </c:pt>
                      <c:pt idx="128">
                        <c:v>1.46</c:v>
                      </c:pt>
                      <c:pt idx="129">
                        <c:v>2.12</c:v>
                      </c:pt>
                      <c:pt idx="130">
                        <c:v>1.46</c:v>
                      </c:pt>
                      <c:pt idx="131">
                        <c:v>2.2999999999999998</c:v>
                      </c:pt>
                      <c:pt idx="132">
                        <c:v>1.58</c:v>
                      </c:pt>
                      <c:pt idx="133">
                        <c:v>2.08</c:v>
                      </c:pt>
                      <c:pt idx="134">
                        <c:v>2.5</c:v>
                      </c:pt>
                      <c:pt idx="135">
                        <c:v>2.06</c:v>
                      </c:pt>
                      <c:pt idx="136">
                        <c:v>1.1399999999999999</c:v>
                      </c:pt>
                      <c:pt idx="137">
                        <c:v>2.04</c:v>
                      </c:pt>
                      <c:pt idx="138">
                        <c:v>1.6</c:v>
                      </c:pt>
                      <c:pt idx="139">
                        <c:v>1.94</c:v>
                      </c:pt>
                      <c:pt idx="140">
                        <c:v>1.86</c:v>
                      </c:pt>
                      <c:pt idx="141">
                        <c:v>1.94</c:v>
                      </c:pt>
                      <c:pt idx="142">
                        <c:v>1.54</c:v>
                      </c:pt>
                      <c:pt idx="143">
                        <c:v>2.14</c:v>
                      </c:pt>
                      <c:pt idx="144">
                        <c:v>1.93</c:v>
                      </c:pt>
                      <c:pt idx="145">
                        <c:v>2.2999999999999998</c:v>
                      </c:pt>
                      <c:pt idx="146">
                        <c:v>1.74</c:v>
                      </c:pt>
                      <c:pt idx="147">
                        <c:v>2</c:v>
                      </c:pt>
                      <c:pt idx="148">
                        <c:v>1.8</c:v>
                      </c:pt>
                      <c:pt idx="149">
                        <c:v>2.39</c:v>
                      </c:pt>
                      <c:pt idx="150">
                        <c:v>2.42</c:v>
                      </c:pt>
                      <c:pt idx="151">
                        <c:v>2.9</c:v>
                      </c:pt>
                      <c:pt idx="152">
                        <c:v>2.58</c:v>
                      </c:pt>
                      <c:pt idx="153">
                        <c:v>1.84</c:v>
                      </c:pt>
                      <c:pt idx="154">
                        <c:v>2.1</c:v>
                      </c:pt>
                      <c:pt idx="155">
                        <c:v>2.44</c:v>
                      </c:pt>
                      <c:pt idx="156">
                        <c:v>1.84</c:v>
                      </c:pt>
                      <c:pt idx="157">
                        <c:v>2.4</c:v>
                      </c:pt>
                      <c:pt idx="158">
                        <c:v>2.2000000000000002</c:v>
                      </c:pt>
                      <c:pt idx="159">
                        <c:v>2.66</c:v>
                      </c:pt>
                      <c:pt idx="160">
                        <c:v>2.1800000000000002</c:v>
                      </c:pt>
                      <c:pt idx="161">
                        <c:v>2.7</c:v>
                      </c:pt>
                      <c:pt idx="162">
                        <c:v>2.8</c:v>
                      </c:pt>
                      <c:pt idx="163">
                        <c:v>3.56</c:v>
                      </c:pt>
                      <c:pt idx="164">
                        <c:v>3.22</c:v>
                      </c:pt>
                      <c:pt idx="165">
                        <c:v>3.2</c:v>
                      </c:pt>
                      <c:pt idx="166">
                        <c:v>2.72</c:v>
                      </c:pt>
                      <c:pt idx="167">
                        <c:v>3.34</c:v>
                      </c:pt>
                      <c:pt idx="168">
                        <c:v>3.62</c:v>
                      </c:pt>
                      <c:pt idx="169">
                        <c:v>3.6</c:v>
                      </c:pt>
                      <c:pt idx="170">
                        <c:v>3.66</c:v>
                      </c:pt>
                      <c:pt idx="171">
                        <c:v>4.26</c:v>
                      </c:pt>
                      <c:pt idx="172">
                        <c:v>4.0199999999999996</c:v>
                      </c:pt>
                      <c:pt idx="173">
                        <c:v>3.88</c:v>
                      </c:pt>
                      <c:pt idx="174">
                        <c:v>3.24</c:v>
                      </c:pt>
                      <c:pt idx="175">
                        <c:v>3.74</c:v>
                      </c:pt>
                      <c:pt idx="176">
                        <c:v>3.34</c:v>
                      </c:pt>
                      <c:pt idx="177">
                        <c:v>3.64</c:v>
                      </c:pt>
                      <c:pt idx="178">
                        <c:v>3.54</c:v>
                      </c:pt>
                      <c:pt idx="179">
                        <c:v>3.85</c:v>
                      </c:pt>
                      <c:pt idx="180">
                        <c:v>3.8</c:v>
                      </c:pt>
                      <c:pt idx="181">
                        <c:v>3.86</c:v>
                      </c:pt>
                      <c:pt idx="182">
                        <c:v>3.46</c:v>
                      </c:pt>
                      <c:pt idx="183">
                        <c:v>3.66</c:v>
                      </c:pt>
                      <c:pt idx="184">
                        <c:v>3.24</c:v>
                      </c:pt>
                      <c:pt idx="185">
                        <c:v>3.58</c:v>
                      </c:pt>
                      <c:pt idx="186">
                        <c:v>3.56</c:v>
                      </c:pt>
                      <c:pt idx="187">
                        <c:v>3.62</c:v>
                      </c:pt>
                      <c:pt idx="188">
                        <c:v>3.64</c:v>
                      </c:pt>
                      <c:pt idx="189">
                        <c:v>4.22</c:v>
                      </c:pt>
                      <c:pt idx="190">
                        <c:v>4.0599999999999996</c:v>
                      </c:pt>
                      <c:pt idx="191">
                        <c:v>3.69</c:v>
                      </c:pt>
                      <c:pt idx="192">
                        <c:v>3.2</c:v>
                      </c:pt>
                      <c:pt idx="193">
                        <c:v>3.28</c:v>
                      </c:pt>
                      <c:pt idx="194">
                        <c:v>2.92</c:v>
                      </c:pt>
                      <c:pt idx="195">
                        <c:v>3.3</c:v>
                      </c:pt>
                      <c:pt idx="196">
                        <c:v>3.1</c:v>
                      </c:pt>
                      <c:pt idx="197">
                        <c:v>3.4</c:v>
                      </c:pt>
                      <c:pt idx="198">
                        <c:v>3.3</c:v>
                      </c:pt>
                      <c:pt idx="199">
                        <c:v>3.55</c:v>
                      </c:pt>
                      <c:pt idx="200">
                        <c:v>3.42</c:v>
                      </c:pt>
                      <c:pt idx="201">
                        <c:v>3.9</c:v>
                      </c:pt>
                      <c:pt idx="202">
                        <c:v>3.54</c:v>
                      </c:pt>
                      <c:pt idx="203">
                        <c:v>3.76</c:v>
                      </c:pt>
                      <c:pt idx="204">
                        <c:v>3.38</c:v>
                      </c:pt>
                      <c:pt idx="205">
                        <c:v>3.62</c:v>
                      </c:pt>
                      <c:pt idx="206">
                        <c:v>3.3</c:v>
                      </c:pt>
                      <c:pt idx="207">
                        <c:v>3.4</c:v>
                      </c:pt>
                      <c:pt idx="208">
                        <c:v>2.94</c:v>
                      </c:pt>
                      <c:pt idx="209">
                        <c:v>3.36</c:v>
                      </c:pt>
                      <c:pt idx="210">
                        <c:v>2.7</c:v>
                      </c:pt>
                      <c:pt idx="211">
                        <c:v>3.36</c:v>
                      </c:pt>
                      <c:pt idx="212">
                        <c:v>2.6</c:v>
                      </c:pt>
                      <c:pt idx="213">
                        <c:v>3.21</c:v>
                      </c:pt>
                      <c:pt idx="214">
                        <c:v>2.76</c:v>
                      </c:pt>
                      <c:pt idx="215">
                        <c:v>3.64</c:v>
                      </c:pt>
                      <c:pt idx="216">
                        <c:v>3.26</c:v>
                      </c:pt>
                      <c:pt idx="217">
                        <c:v>4.72</c:v>
                      </c:pt>
                      <c:pt idx="218">
                        <c:v>4.5599999999999996</c:v>
                      </c:pt>
                      <c:pt idx="219">
                        <c:v>4.8</c:v>
                      </c:pt>
                      <c:pt idx="220">
                        <c:v>4.7</c:v>
                      </c:pt>
                      <c:pt idx="221">
                        <c:v>5.3</c:v>
                      </c:pt>
                      <c:pt idx="222">
                        <c:v>5.3</c:v>
                      </c:pt>
                      <c:pt idx="223">
                        <c:v>5.46</c:v>
                      </c:pt>
                      <c:pt idx="224">
                        <c:v>4.95</c:v>
                      </c:pt>
                      <c:pt idx="225">
                        <c:v>4.74</c:v>
                      </c:pt>
                      <c:pt idx="226">
                        <c:v>4.45</c:v>
                      </c:pt>
                      <c:pt idx="227">
                        <c:v>4.3600000000000003</c:v>
                      </c:pt>
                      <c:pt idx="228">
                        <c:v>4.8600000000000003</c:v>
                      </c:pt>
                      <c:pt idx="229">
                        <c:v>1.94</c:v>
                      </c:pt>
                      <c:pt idx="230">
                        <c:v>4.9800000000000004</c:v>
                      </c:pt>
                      <c:pt idx="231">
                        <c:v>4.9800000000000004</c:v>
                      </c:pt>
                      <c:pt idx="232">
                        <c:v>4.9800000000000004</c:v>
                      </c:pt>
                      <c:pt idx="233">
                        <c:v>4.67</c:v>
                      </c:pt>
                      <c:pt idx="234">
                        <c:v>4.38</c:v>
                      </c:pt>
                      <c:pt idx="235">
                        <c:v>4.33</c:v>
                      </c:pt>
                      <c:pt idx="236">
                        <c:v>4.34</c:v>
                      </c:pt>
                      <c:pt idx="237">
                        <c:v>4.46</c:v>
                      </c:pt>
                      <c:pt idx="238">
                        <c:v>4.38</c:v>
                      </c:pt>
                      <c:pt idx="239">
                        <c:v>4.2699999999999996</c:v>
                      </c:pt>
                      <c:pt idx="240">
                        <c:v>4.26</c:v>
                      </c:pt>
                      <c:pt idx="241">
                        <c:v>4.4800000000000004</c:v>
                      </c:pt>
                      <c:pt idx="242">
                        <c:v>4.6399999999999997</c:v>
                      </c:pt>
                      <c:pt idx="243">
                        <c:v>4.88</c:v>
                      </c:pt>
                      <c:pt idx="244">
                        <c:v>4.5</c:v>
                      </c:pt>
                      <c:pt idx="245">
                        <c:v>4.6100000000000003</c:v>
                      </c:pt>
                      <c:pt idx="246">
                        <c:v>4.21</c:v>
                      </c:pt>
                      <c:pt idx="247">
                        <c:v>4.28</c:v>
                      </c:pt>
                      <c:pt idx="248">
                        <c:v>3.94</c:v>
                      </c:pt>
                      <c:pt idx="249">
                        <c:v>4.0999999999999996</c:v>
                      </c:pt>
                      <c:pt idx="250">
                        <c:v>3.78</c:v>
                      </c:pt>
                      <c:pt idx="251">
                        <c:v>4.0199999999999996</c:v>
                      </c:pt>
                      <c:pt idx="252">
                        <c:v>3.5</c:v>
                      </c:pt>
                      <c:pt idx="253">
                        <c:v>3.64</c:v>
                      </c:pt>
                      <c:pt idx="254">
                        <c:v>3.46</c:v>
                      </c:pt>
                      <c:pt idx="255">
                        <c:v>4.2</c:v>
                      </c:pt>
                      <c:pt idx="256">
                        <c:v>3.8</c:v>
                      </c:pt>
                      <c:pt idx="257">
                        <c:v>3.74</c:v>
                      </c:pt>
                      <c:pt idx="258">
                        <c:v>3.44</c:v>
                      </c:pt>
                      <c:pt idx="259">
                        <c:v>3.8</c:v>
                      </c:pt>
                      <c:pt idx="260">
                        <c:v>3.34</c:v>
                      </c:pt>
                      <c:pt idx="261">
                        <c:v>3.56</c:v>
                      </c:pt>
                      <c:pt idx="262">
                        <c:v>3.18</c:v>
                      </c:pt>
                      <c:pt idx="263">
                        <c:v>3.48</c:v>
                      </c:pt>
                      <c:pt idx="264">
                        <c:v>3.16</c:v>
                      </c:pt>
                      <c:pt idx="265">
                        <c:v>3.52</c:v>
                      </c:pt>
                      <c:pt idx="266">
                        <c:v>3.16</c:v>
                      </c:pt>
                      <c:pt idx="267">
                        <c:v>3.61</c:v>
                      </c:pt>
                      <c:pt idx="268">
                        <c:v>2.9</c:v>
                      </c:pt>
                      <c:pt idx="269">
                        <c:v>2.99</c:v>
                      </c:pt>
                      <c:pt idx="270">
                        <c:v>2.34</c:v>
                      </c:pt>
                      <c:pt idx="271">
                        <c:v>2.84</c:v>
                      </c:pt>
                      <c:pt idx="272">
                        <c:v>2.58</c:v>
                      </c:pt>
                      <c:pt idx="273">
                        <c:v>3</c:v>
                      </c:pt>
                      <c:pt idx="274">
                        <c:v>2.56</c:v>
                      </c:pt>
                      <c:pt idx="275">
                        <c:v>4.0599999999999996</c:v>
                      </c:pt>
                      <c:pt idx="276">
                        <c:v>4.03</c:v>
                      </c:pt>
                      <c:pt idx="277">
                        <c:v>3.68</c:v>
                      </c:pt>
                      <c:pt idx="278">
                        <c:v>3.1</c:v>
                      </c:pt>
                      <c:pt idx="279">
                        <c:v>3.2</c:v>
                      </c:pt>
                      <c:pt idx="280">
                        <c:v>2.88</c:v>
                      </c:pt>
                      <c:pt idx="281">
                        <c:v>3.24</c:v>
                      </c:pt>
                      <c:pt idx="282">
                        <c:v>3.74</c:v>
                      </c:pt>
                      <c:pt idx="283">
                        <c:v>4.5999999999999996</c:v>
                      </c:pt>
                      <c:pt idx="284">
                        <c:v>4.1399999999999997</c:v>
                      </c:pt>
                      <c:pt idx="285">
                        <c:v>3.84</c:v>
                      </c:pt>
                      <c:pt idx="286">
                        <c:v>3.6</c:v>
                      </c:pt>
                      <c:pt idx="287">
                        <c:v>3.68</c:v>
                      </c:pt>
                      <c:pt idx="288">
                        <c:v>3.32</c:v>
                      </c:pt>
                      <c:pt idx="289">
                        <c:v>3.3</c:v>
                      </c:pt>
                      <c:pt idx="290">
                        <c:v>5.12</c:v>
                      </c:pt>
                      <c:pt idx="291">
                        <c:v>4.78</c:v>
                      </c:pt>
                      <c:pt idx="292">
                        <c:v>4.28</c:v>
                      </c:pt>
                      <c:pt idx="293">
                        <c:v>4.0999999999999996</c:v>
                      </c:pt>
                      <c:pt idx="294">
                        <c:v>3.86</c:v>
                      </c:pt>
                      <c:pt idx="295">
                        <c:v>4.4000000000000004</c:v>
                      </c:pt>
                      <c:pt idx="296">
                        <c:v>4.4000000000000004</c:v>
                      </c:pt>
                      <c:pt idx="297">
                        <c:v>4.5199999999999996</c:v>
                      </c:pt>
                      <c:pt idx="298">
                        <c:v>4.03</c:v>
                      </c:pt>
                      <c:pt idx="299">
                        <c:v>4</c:v>
                      </c:pt>
                      <c:pt idx="300">
                        <c:v>4.0199999999999996</c:v>
                      </c:pt>
                      <c:pt idx="301">
                        <c:v>4.5999999999999996</c:v>
                      </c:pt>
                      <c:pt idx="302">
                        <c:v>4.8600000000000003</c:v>
                      </c:pt>
                      <c:pt idx="303">
                        <c:v>5.0999999999999996</c:v>
                      </c:pt>
                      <c:pt idx="304">
                        <c:v>4.66</c:v>
                      </c:pt>
                      <c:pt idx="305">
                        <c:v>5.41</c:v>
                      </c:pt>
                      <c:pt idx="306">
                        <c:v>5.2</c:v>
                      </c:pt>
                      <c:pt idx="307">
                        <c:v>5.08</c:v>
                      </c:pt>
                      <c:pt idx="308">
                        <c:v>4.5</c:v>
                      </c:pt>
                      <c:pt idx="309">
                        <c:v>4.4000000000000004</c:v>
                      </c:pt>
                      <c:pt idx="310">
                        <c:v>4.0199999999999996</c:v>
                      </c:pt>
                      <c:pt idx="311">
                        <c:v>4.3</c:v>
                      </c:pt>
                      <c:pt idx="312">
                        <c:v>4.0999999999999996</c:v>
                      </c:pt>
                      <c:pt idx="313">
                        <c:v>4.22</c:v>
                      </c:pt>
                      <c:pt idx="314">
                        <c:v>3.94</c:v>
                      </c:pt>
                      <c:pt idx="315">
                        <c:v>4.1399999999999997</c:v>
                      </c:pt>
                      <c:pt idx="316">
                        <c:v>3.6</c:v>
                      </c:pt>
                      <c:pt idx="317">
                        <c:v>4.1399999999999997</c:v>
                      </c:pt>
                      <c:pt idx="318">
                        <c:v>3.6</c:v>
                      </c:pt>
                      <c:pt idx="319">
                        <c:v>3.92</c:v>
                      </c:pt>
                      <c:pt idx="320">
                        <c:v>3.52</c:v>
                      </c:pt>
                      <c:pt idx="321">
                        <c:v>3.5</c:v>
                      </c:pt>
                      <c:pt idx="322">
                        <c:v>3.04</c:v>
                      </c:pt>
                      <c:pt idx="323">
                        <c:v>3.12</c:v>
                      </c:pt>
                      <c:pt idx="324">
                        <c:v>2.76</c:v>
                      </c:pt>
                      <c:pt idx="325">
                        <c:v>2.98</c:v>
                      </c:pt>
                      <c:pt idx="326">
                        <c:v>2.76</c:v>
                      </c:pt>
                      <c:pt idx="327">
                        <c:v>3.06</c:v>
                      </c:pt>
                      <c:pt idx="328">
                        <c:v>2.72</c:v>
                      </c:pt>
                      <c:pt idx="329">
                        <c:v>3</c:v>
                      </c:pt>
                      <c:pt idx="330">
                        <c:v>2.74</c:v>
                      </c:pt>
                      <c:pt idx="331">
                        <c:v>3</c:v>
                      </c:pt>
                      <c:pt idx="332">
                        <c:v>2.64</c:v>
                      </c:pt>
                      <c:pt idx="333">
                        <c:v>2.86</c:v>
                      </c:pt>
                      <c:pt idx="334">
                        <c:v>2.96</c:v>
                      </c:pt>
                      <c:pt idx="335">
                        <c:v>3.24</c:v>
                      </c:pt>
                      <c:pt idx="336">
                        <c:v>3.04</c:v>
                      </c:pt>
                      <c:pt idx="337">
                        <c:v>3.28</c:v>
                      </c:pt>
                      <c:pt idx="338">
                        <c:v>3.16</c:v>
                      </c:pt>
                      <c:pt idx="339">
                        <c:v>3.34</c:v>
                      </c:pt>
                      <c:pt idx="340">
                        <c:v>3.2</c:v>
                      </c:pt>
                      <c:pt idx="341">
                        <c:v>3.4</c:v>
                      </c:pt>
                      <c:pt idx="342">
                        <c:v>2.68</c:v>
                      </c:pt>
                      <c:pt idx="343">
                        <c:v>2.64</c:v>
                      </c:pt>
                      <c:pt idx="344">
                        <c:v>2.6</c:v>
                      </c:pt>
                      <c:pt idx="345">
                        <c:v>2.56</c:v>
                      </c:pt>
                      <c:pt idx="346">
                        <c:v>2.68</c:v>
                      </c:pt>
                      <c:pt idx="347">
                        <c:v>3.26</c:v>
                      </c:pt>
                      <c:pt idx="348">
                        <c:v>3.16</c:v>
                      </c:pt>
                      <c:pt idx="349">
                        <c:v>3</c:v>
                      </c:pt>
                      <c:pt idx="350">
                        <c:v>2.5</c:v>
                      </c:pt>
                      <c:pt idx="351">
                        <c:v>2.78</c:v>
                      </c:pt>
                      <c:pt idx="352">
                        <c:v>2.52</c:v>
                      </c:pt>
                      <c:pt idx="353">
                        <c:v>2.8</c:v>
                      </c:pt>
                      <c:pt idx="354">
                        <c:v>2.6</c:v>
                      </c:pt>
                      <c:pt idx="355">
                        <c:v>3.07</c:v>
                      </c:pt>
                      <c:pt idx="356">
                        <c:v>2.66</c:v>
                      </c:pt>
                      <c:pt idx="357">
                        <c:v>2.78</c:v>
                      </c:pt>
                      <c:pt idx="358">
                        <c:v>2.4</c:v>
                      </c:pt>
                      <c:pt idx="359">
                        <c:v>2.84</c:v>
                      </c:pt>
                      <c:pt idx="360">
                        <c:v>2.56</c:v>
                      </c:pt>
                      <c:pt idx="361">
                        <c:v>2.96</c:v>
                      </c:pt>
                      <c:pt idx="362">
                        <c:v>2.4</c:v>
                      </c:pt>
                      <c:pt idx="363">
                        <c:v>2.66</c:v>
                      </c:pt>
                      <c:pt idx="364">
                        <c:v>2</c:v>
                      </c:pt>
                      <c:pt idx="365">
                        <c:v>2.4</c:v>
                      </c:pt>
                      <c:pt idx="366">
                        <c:v>1.86</c:v>
                      </c:pt>
                      <c:pt idx="367">
                        <c:v>2.2200000000000002</c:v>
                      </c:pt>
                      <c:pt idx="368">
                        <c:v>2.2200000000000002</c:v>
                      </c:pt>
                      <c:pt idx="369">
                        <c:v>2.46</c:v>
                      </c:pt>
                      <c:pt idx="370">
                        <c:v>2.1</c:v>
                      </c:pt>
                      <c:pt idx="371">
                        <c:v>2.4</c:v>
                      </c:pt>
                      <c:pt idx="372">
                        <c:v>2.1</c:v>
                      </c:pt>
                      <c:pt idx="373">
                        <c:v>2.4</c:v>
                      </c:pt>
                      <c:pt idx="374">
                        <c:v>2.02</c:v>
                      </c:pt>
                      <c:pt idx="375">
                        <c:v>2.36</c:v>
                      </c:pt>
                      <c:pt idx="376">
                        <c:v>2.1</c:v>
                      </c:pt>
                      <c:pt idx="377">
                        <c:v>2.44</c:v>
                      </c:pt>
                      <c:pt idx="378">
                        <c:v>1.66</c:v>
                      </c:pt>
                      <c:pt idx="379">
                        <c:v>2.1800000000000002</c:v>
                      </c:pt>
                      <c:pt idx="380">
                        <c:v>1.52</c:v>
                      </c:pt>
                      <c:pt idx="381">
                        <c:v>2.16</c:v>
                      </c:pt>
                      <c:pt idx="382">
                        <c:v>1.64</c:v>
                      </c:pt>
                      <c:pt idx="383">
                        <c:v>2.06</c:v>
                      </c:pt>
                      <c:pt idx="384">
                        <c:v>1.56</c:v>
                      </c:pt>
                      <c:pt idx="385">
                        <c:v>1.82</c:v>
                      </c:pt>
                      <c:pt idx="386">
                        <c:v>1.34</c:v>
                      </c:pt>
                      <c:pt idx="387">
                        <c:v>1.78</c:v>
                      </c:pt>
                      <c:pt idx="388">
                        <c:v>1.2</c:v>
                      </c:pt>
                      <c:pt idx="389">
                        <c:v>1.6</c:v>
                      </c:pt>
                      <c:pt idx="390">
                        <c:v>1.22</c:v>
                      </c:pt>
                      <c:pt idx="391">
                        <c:v>1.44</c:v>
                      </c:pt>
                      <c:pt idx="392">
                        <c:v>1.26</c:v>
                      </c:pt>
                      <c:pt idx="393">
                        <c:v>1.54</c:v>
                      </c:pt>
                      <c:pt idx="394">
                        <c:v>1.44</c:v>
                      </c:pt>
                      <c:pt idx="395">
                        <c:v>1.72</c:v>
                      </c:pt>
                      <c:pt idx="396">
                        <c:v>1.88</c:v>
                      </c:pt>
                      <c:pt idx="397">
                        <c:v>1.8</c:v>
                      </c:pt>
                      <c:pt idx="398">
                        <c:v>1.44</c:v>
                      </c:pt>
                      <c:pt idx="399">
                        <c:v>1.54</c:v>
                      </c:pt>
                      <c:pt idx="400">
                        <c:v>1.52</c:v>
                      </c:pt>
                      <c:pt idx="401">
                        <c:v>2.16</c:v>
                      </c:pt>
                      <c:pt idx="402">
                        <c:v>1.9</c:v>
                      </c:pt>
                      <c:pt idx="403">
                        <c:v>2.5</c:v>
                      </c:pt>
                      <c:pt idx="404">
                        <c:v>1.72</c:v>
                      </c:pt>
                      <c:pt idx="405">
                        <c:v>2.1800000000000002</c:v>
                      </c:pt>
                      <c:pt idx="406">
                        <c:v>2.2999999999999998</c:v>
                      </c:pt>
                      <c:pt idx="407">
                        <c:v>2.98</c:v>
                      </c:pt>
                      <c:pt idx="408">
                        <c:v>3</c:v>
                      </c:pt>
                      <c:pt idx="409">
                        <c:v>3.12</c:v>
                      </c:pt>
                      <c:pt idx="410">
                        <c:v>2.66</c:v>
                      </c:pt>
                      <c:pt idx="411">
                        <c:v>2.9</c:v>
                      </c:pt>
                      <c:pt idx="412">
                        <c:v>2.56</c:v>
                      </c:pt>
                      <c:pt idx="413">
                        <c:v>2.88</c:v>
                      </c:pt>
                      <c:pt idx="414">
                        <c:v>2.1</c:v>
                      </c:pt>
                      <c:pt idx="415">
                        <c:v>2.52</c:v>
                      </c:pt>
                      <c:pt idx="416">
                        <c:v>2.04</c:v>
                      </c:pt>
                      <c:pt idx="417">
                        <c:v>2.56</c:v>
                      </c:pt>
                      <c:pt idx="418">
                        <c:v>1.92</c:v>
                      </c:pt>
                      <c:pt idx="419">
                        <c:v>2.36</c:v>
                      </c:pt>
                      <c:pt idx="420">
                        <c:v>1.74</c:v>
                      </c:pt>
                      <c:pt idx="421">
                        <c:v>2.29</c:v>
                      </c:pt>
                      <c:pt idx="422">
                        <c:v>1.72</c:v>
                      </c:pt>
                      <c:pt idx="423">
                        <c:v>2.1</c:v>
                      </c:pt>
                      <c:pt idx="424">
                        <c:v>1.56</c:v>
                      </c:pt>
                      <c:pt idx="425">
                        <c:v>1.86</c:v>
                      </c:pt>
                      <c:pt idx="426">
                        <c:v>1.82</c:v>
                      </c:pt>
                      <c:pt idx="427">
                        <c:v>2.29</c:v>
                      </c:pt>
                      <c:pt idx="428">
                        <c:v>1.94</c:v>
                      </c:pt>
                      <c:pt idx="429">
                        <c:v>2.36</c:v>
                      </c:pt>
                      <c:pt idx="430">
                        <c:v>1.96</c:v>
                      </c:pt>
                      <c:pt idx="431">
                        <c:v>2.2200000000000002</c:v>
                      </c:pt>
                      <c:pt idx="432">
                        <c:v>1.54</c:v>
                      </c:pt>
                      <c:pt idx="433">
                        <c:v>1.84</c:v>
                      </c:pt>
                      <c:pt idx="434">
                        <c:v>1.38</c:v>
                      </c:pt>
                      <c:pt idx="435">
                        <c:v>1.8</c:v>
                      </c:pt>
                      <c:pt idx="436">
                        <c:v>1.28</c:v>
                      </c:pt>
                      <c:pt idx="437">
                        <c:v>1.74</c:v>
                      </c:pt>
                      <c:pt idx="438">
                        <c:v>1.32</c:v>
                      </c:pt>
                      <c:pt idx="439">
                        <c:v>1.8</c:v>
                      </c:pt>
                      <c:pt idx="440">
                        <c:v>1.48</c:v>
                      </c:pt>
                      <c:pt idx="441">
                        <c:v>1.8</c:v>
                      </c:pt>
                      <c:pt idx="442">
                        <c:v>1.42</c:v>
                      </c:pt>
                      <c:pt idx="443">
                        <c:v>1.8</c:v>
                      </c:pt>
                      <c:pt idx="444">
                        <c:v>1.36</c:v>
                      </c:pt>
                      <c:pt idx="445">
                        <c:v>1.74</c:v>
                      </c:pt>
                      <c:pt idx="446">
                        <c:v>1.3</c:v>
                      </c:pt>
                      <c:pt idx="447">
                        <c:v>1.74</c:v>
                      </c:pt>
                      <c:pt idx="448">
                        <c:v>1.3</c:v>
                      </c:pt>
                      <c:pt idx="449">
                        <c:v>1.52</c:v>
                      </c:pt>
                      <c:pt idx="450">
                        <c:v>1.3</c:v>
                      </c:pt>
                      <c:pt idx="451">
                        <c:v>1.78</c:v>
                      </c:pt>
                      <c:pt idx="452">
                        <c:v>1.32</c:v>
                      </c:pt>
                      <c:pt idx="453">
                        <c:v>1.92</c:v>
                      </c:pt>
                      <c:pt idx="454">
                        <c:v>1.6</c:v>
                      </c:pt>
                      <c:pt idx="455">
                        <c:v>1.94</c:v>
                      </c:pt>
                      <c:pt idx="456">
                        <c:v>1.5</c:v>
                      </c:pt>
                      <c:pt idx="457">
                        <c:v>1.9</c:v>
                      </c:pt>
                      <c:pt idx="458">
                        <c:v>1.52</c:v>
                      </c:pt>
                      <c:pt idx="459">
                        <c:v>2</c:v>
                      </c:pt>
                      <c:pt idx="460">
                        <c:v>1.54</c:v>
                      </c:pt>
                      <c:pt idx="461">
                        <c:v>1.84</c:v>
                      </c:pt>
                      <c:pt idx="462">
                        <c:v>1.36</c:v>
                      </c:pt>
                      <c:pt idx="463">
                        <c:v>1.74</c:v>
                      </c:pt>
                      <c:pt idx="464">
                        <c:v>1.32</c:v>
                      </c:pt>
                      <c:pt idx="465">
                        <c:v>1.8</c:v>
                      </c:pt>
                      <c:pt idx="466">
                        <c:v>1.36</c:v>
                      </c:pt>
                      <c:pt idx="467">
                        <c:v>1.84</c:v>
                      </c:pt>
                      <c:pt idx="468">
                        <c:v>1.42</c:v>
                      </c:pt>
                      <c:pt idx="469">
                        <c:v>1.8</c:v>
                      </c:pt>
                      <c:pt idx="470">
                        <c:v>1.58</c:v>
                      </c:pt>
                      <c:pt idx="471">
                        <c:v>2.04</c:v>
                      </c:pt>
                      <c:pt idx="472">
                        <c:v>1.8</c:v>
                      </c:pt>
                      <c:pt idx="473">
                        <c:v>2.2200000000000002</c:v>
                      </c:pt>
                      <c:pt idx="474">
                        <c:v>2.16</c:v>
                      </c:pt>
                      <c:pt idx="475">
                        <c:v>2.2000000000000002</c:v>
                      </c:pt>
                      <c:pt idx="476">
                        <c:v>1.86</c:v>
                      </c:pt>
                      <c:pt idx="477">
                        <c:v>2.08</c:v>
                      </c:pt>
                      <c:pt idx="478">
                        <c:v>1.68</c:v>
                      </c:pt>
                      <c:pt idx="479">
                        <c:v>1.9</c:v>
                      </c:pt>
                      <c:pt idx="480">
                        <c:v>1.5</c:v>
                      </c:pt>
                      <c:pt idx="481">
                        <c:v>1.88</c:v>
                      </c:pt>
                      <c:pt idx="482">
                        <c:v>1.9</c:v>
                      </c:pt>
                      <c:pt idx="483">
                        <c:v>2.62</c:v>
                      </c:pt>
                      <c:pt idx="484">
                        <c:v>2.44</c:v>
                      </c:pt>
                      <c:pt idx="485">
                        <c:v>2.8</c:v>
                      </c:pt>
                      <c:pt idx="486">
                        <c:v>1.92</c:v>
                      </c:pt>
                      <c:pt idx="487">
                        <c:v>2.2200000000000002</c:v>
                      </c:pt>
                      <c:pt idx="488">
                        <c:v>1.6</c:v>
                      </c:pt>
                      <c:pt idx="489">
                        <c:v>1.86</c:v>
                      </c:pt>
                      <c:pt idx="490">
                        <c:v>1.4</c:v>
                      </c:pt>
                      <c:pt idx="491">
                        <c:v>1.8</c:v>
                      </c:pt>
                      <c:pt idx="492">
                        <c:v>1.76</c:v>
                      </c:pt>
                      <c:pt idx="493">
                        <c:v>2.5</c:v>
                      </c:pt>
                      <c:pt idx="494">
                        <c:v>1.92</c:v>
                      </c:pt>
                      <c:pt idx="495">
                        <c:v>2.6</c:v>
                      </c:pt>
                      <c:pt idx="496">
                        <c:v>1.92</c:v>
                      </c:pt>
                      <c:pt idx="497">
                        <c:v>2.2999999999999998</c:v>
                      </c:pt>
                      <c:pt idx="498">
                        <c:v>2.06</c:v>
                      </c:pt>
                      <c:pt idx="499">
                        <c:v>1.46</c:v>
                      </c:pt>
                      <c:pt idx="500">
                        <c:v>1.72</c:v>
                      </c:pt>
                      <c:pt idx="501">
                        <c:v>1.88</c:v>
                      </c:pt>
                      <c:pt idx="502">
                        <c:v>1.4</c:v>
                      </c:pt>
                      <c:pt idx="503">
                        <c:v>1.74</c:v>
                      </c:pt>
                      <c:pt idx="504">
                        <c:v>1.3</c:v>
                      </c:pt>
                      <c:pt idx="505">
                        <c:v>1.7</c:v>
                      </c:pt>
                      <c:pt idx="506">
                        <c:v>1.23</c:v>
                      </c:pt>
                      <c:pt idx="507">
                        <c:v>1.35</c:v>
                      </c:pt>
                      <c:pt idx="508">
                        <c:v>1.1200000000000001</c:v>
                      </c:pt>
                      <c:pt idx="509">
                        <c:v>1.34</c:v>
                      </c:pt>
                      <c:pt idx="510">
                        <c:v>1.1000000000000001</c:v>
                      </c:pt>
                      <c:pt idx="511">
                        <c:v>1.33</c:v>
                      </c:pt>
                      <c:pt idx="512">
                        <c:v>1.1000000000000001</c:v>
                      </c:pt>
                      <c:pt idx="513">
                        <c:v>1.36</c:v>
                      </c:pt>
                      <c:pt idx="514">
                        <c:v>1.18</c:v>
                      </c:pt>
                      <c:pt idx="515">
                        <c:v>1.74</c:v>
                      </c:pt>
                      <c:pt idx="516">
                        <c:v>1.46</c:v>
                      </c:pt>
                      <c:pt idx="517">
                        <c:v>1.74</c:v>
                      </c:pt>
                      <c:pt idx="518">
                        <c:v>1.42</c:v>
                      </c:pt>
                      <c:pt idx="519">
                        <c:v>1.52</c:v>
                      </c:pt>
                      <c:pt idx="520">
                        <c:v>1.2</c:v>
                      </c:pt>
                      <c:pt idx="521">
                        <c:v>1.42</c:v>
                      </c:pt>
                      <c:pt idx="522">
                        <c:v>1.36</c:v>
                      </c:pt>
                      <c:pt idx="523">
                        <c:v>1.92</c:v>
                      </c:pt>
                      <c:pt idx="524">
                        <c:v>1.32</c:v>
                      </c:pt>
                      <c:pt idx="525">
                        <c:v>1.68</c:v>
                      </c:pt>
                      <c:pt idx="526">
                        <c:v>1.26</c:v>
                      </c:pt>
                      <c:pt idx="527">
                        <c:v>1.7</c:v>
                      </c:pt>
                      <c:pt idx="528">
                        <c:v>1.3</c:v>
                      </c:pt>
                      <c:pt idx="529">
                        <c:v>1.8</c:v>
                      </c:pt>
                      <c:pt idx="530">
                        <c:v>1.38</c:v>
                      </c:pt>
                      <c:pt idx="531">
                        <c:v>1.46</c:v>
                      </c:pt>
                      <c:pt idx="532">
                        <c:v>1.2</c:v>
                      </c:pt>
                      <c:pt idx="533">
                        <c:v>1.82</c:v>
                      </c:pt>
                      <c:pt idx="534">
                        <c:v>1.4</c:v>
                      </c:pt>
                      <c:pt idx="535">
                        <c:v>1.78</c:v>
                      </c:pt>
                      <c:pt idx="536">
                        <c:v>1.58</c:v>
                      </c:pt>
                      <c:pt idx="537">
                        <c:v>1.94</c:v>
                      </c:pt>
                      <c:pt idx="538">
                        <c:v>1.58</c:v>
                      </c:pt>
                      <c:pt idx="539">
                        <c:v>1.8</c:v>
                      </c:pt>
                      <c:pt idx="540">
                        <c:v>1.52</c:v>
                      </c:pt>
                      <c:pt idx="541">
                        <c:v>1.6</c:v>
                      </c:pt>
                      <c:pt idx="542">
                        <c:v>1.34</c:v>
                      </c:pt>
                      <c:pt idx="543">
                        <c:v>1.5</c:v>
                      </c:pt>
                      <c:pt idx="544">
                        <c:v>1.28</c:v>
                      </c:pt>
                      <c:pt idx="545">
                        <c:v>1.46</c:v>
                      </c:pt>
                      <c:pt idx="546">
                        <c:v>1.22</c:v>
                      </c:pt>
                      <c:pt idx="547">
                        <c:v>1.54</c:v>
                      </c:pt>
                      <c:pt idx="548">
                        <c:v>1.24</c:v>
                      </c:pt>
                      <c:pt idx="549">
                        <c:v>1.52</c:v>
                      </c:pt>
                      <c:pt idx="550">
                        <c:v>1.24</c:v>
                      </c:pt>
                      <c:pt idx="551">
                        <c:v>1.44</c:v>
                      </c:pt>
                      <c:pt idx="552">
                        <c:v>1.2</c:v>
                      </c:pt>
                      <c:pt idx="553">
                        <c:v>1.62</c:v>
                      </c:pt>
                      <c:pt idx="554">
                        <c:v>1.38</c:v>
                      </c:pt>
                      <c:pt idx="555">
                        <c:v>1.8</c:v>
                      </c:pt>
                      <c:pt idx="556">
                        <c:v>1.38</c:v>
                      </c:pt>
                      <c:pt idx="557">
                        <c:v>2</c:v>
                      </c:pt>
                      <c:pt idx="558">
                        <c:v>2.2200000000000002</c:v>
                      </c:pt>
                      <c:pt idx="559">
                        <c:v>2.54</c:v>
                      </c:pt>
                      <c:pt idx="560">
                        <c:v>2.58</c:v>
                      </c:pt>
                      <c:pt idx="561">
                        <c:v>2.62</c:v>
                      </c:pt>
                      <c:pt idx="562">
                        <c:v>1.84</c:v>
                      </c:pt>
                      <c:pt idx="563">
                        <c:v>3.1</c:v>
                      </c:pt>
                      <c:pt idx="564">
                        <c:v>3.62</c:v>
                      </c:pt>
                      <c:pt idx="565">
                        <c:v>3.16</c:v>
                      </c:pt>
                      <c:pt idx="566">
                        <c:v>2.2000000000000002</c:v>
                      </c:pt>
                      <c:pt idx="567">
                        <c:v>2.34</c:v>
                      </c:pt>
                      <c:pt idx="568">
                        <c:v>2.2400000000000002</c:v>
                      </c:pt>
                      <c:pt idx="569">
                        <c:v>2.98</c:v>
                      </c:pt>
                      <c:pt idx="570">
                        <c:v>2.3199999999999998</c:v>
                      </c:pt>
                      <c:pt idx="571">
                        <c:v>2.62</c:v>
                      </c:pt>
                      <c:pt idx="572">
                        <c:v>2.14</c:v>
                      </c:pt>
                      <c:pt idx="573">
                        <c:v>1.92</c:v>
                      </c:pt>
                      <c:pt idx="574">
                        <c:v>2.04</c:v>
                      </c:pt>
                      <c:pt idx="575">
                        <c:v>2.91</c:v>
                      </c:pt>
                      <c:pt idx="576">
                        <c:v>2.78</c:v>
                      </c:pt>
                      <c:pt idx="577">
                        <c:v>3.77</c:v>
                      </c:pt>
                      <c:pt idx="578">
                        <c:v>3.5</c:v>
                      </c:pt>
                      <c:pt idx="579">
                        <c:v>3.2</c:v>
                      </c:pt>
                      <c:pt idx="580">
                        <c:v>2.54</c:v>
                      </c:pt>
                      <c:pt idx="581">
                        <c:v>2.87</c:v>
                      </c:pt>
                      <c:pt idx="582">
                        <c:v>3.34</c:v>
                      </c:pt>
                      <c:pt idx="583">
                        <c:v>3.87</c:v>
                      </c:pt>
                      <c:pt idx="584">
                        <c:v>3.24</c:v>
                      </c:pt>
                      <c:pt idx="585">
                        <c:v>4.6399999999999997</c:v>
                      </c:pt>
                      <c:pt idx="586">
                        <c:v>4.78</c:v>
                      </c:pt>
                      <c:pt idx="587">
                        <c:v>4.7</c:v>
                      </c:pt>
                      <c:pt idx="588">
                        <c:v>4.46</c:v>
                      </c:pt>
                      <c:pt idx="589">
                        <c:v>4.8</c:v>
                      </c:pt>
                      <c:pt idx="590">
                        <c:v>4.0999999999999996</c:v>
                      </c:pt>
                      <c:pt idx="591">
                        <c:v>4</c:v>
                      </c:pt>
                      <c:pt idx="592">
                        <c:v>3.48</c:v>
                      </c:pt>
                      <c:pt idx="593">
                        <c:v>3.68</c:v>
                      </c:pt>
                      <c:pt idx="594">
                        <c:v>3.56</c:v>
                      </c:pt>
                      <c:pt idx="595">
                        <c:v>3.6</c:v>
                      </c:pt>
                      <c:pt idx="596">
                        <c:v>3.46</c:v>
                      </c:pt>
                      <c:pt idx="597">
                        <c:v>3.54</c:v>
                      </c:pt>
                      <c:pt idx="598">
                        <c:v>2.8</c:v>
                      </c:pt>
                      <c:pt idx="599">
                        <c:v>4.09</c:v>
                      </c:pt>
                      <c:pt idx="600">
                        <c:v>3.68</c:v>
                      </c:pt>
                      <c:pt idx="601">
                        <c:v>4.8</c:v>
                      </c:pt>
                      <c:pt idx="602">
                        <c:v>4.8600000000000003</c:v>
                      </c:pt>
                      <c:pt idx="603">
                        <c:v>4.5999999999999996</c:v>
                      </c:pt>
                      <c:pt idx="604">
                        <c:v>3.9</c:v>
                      </c:pt>
                      <c:pt idx="605">
                        <c:v>4.12</c:v>
                      </c:pt>
                      <c:pt idx="606">
                        <c:v>4</c:v>
                      </c:pt>
                      <c:pt idx="607">
                        <c:v>4.18</c:v>
                      </c:pt>
                      <c:pt idx="608">
                        <c:v>3.92</c:v>
                      </c:pt>
                      <c:pt idx="609">
                        <c:v>5.44</c:v>
                      </c:pt>
                      <c:pt idx="610">
                        <c:v>5.68</c:v>
                      </c:pt>
                      <c:pt idx="611">
                        <c:v>5.72</c:v>
                      </c:pt>
                      <c:pt idx="612">
                        <c:v>4.9400000000000004</c:v>
                      </c:pt>
                      <c:pt idx="613">
                        <c:v>4.82</c:v>
                      </c:pt>
                      <c:pt idx="614">
                        <c:v>4.7</c:v>
                      </c:pt>
                      <c:pt idx="615">
                        <c:v>4.7</c:v>
                      </c:pt>
                      <c:pt idx="616">
                        <c:v>4.2</c:v>
                      </c:pt>
                      <c:pt idx="617">
                        <c:v>4.3600000000000003</c:v>
                      </c:pt>
                      <c:pt idx="618">
                        <c:v>4.0599999999999996</c:v>
                      </c:pt>
                      <c:pt idx="619">
                        <c:v>4.12</c:v>
                      </c:pt>
                      <c:pt idx="620">
                        <c:v>3.86</c:v>
                      </c:pt>
                      <c:pt idx="621">
                        <c:v>4</c:v>
                      </c:pt>
                      <c:pt idx="622">
                        <c:v>3.84</c:v>
                      </c:pt>
                      <c:pt idx="623">
                        <c:v>4.2</c:v>
                      </c:pt>
                      <c:pt idx="624">
                        <c:v>4.12</c:v>
                      </c:pt>
                      <c:pt idx="625">
                        <c:v>5.0599999999999996</c:v>
                      </c:pt>
                      <c:pt idx="626">
                        <c:v>4.96</c:v>
                      </c:pt>
                      <c:pt idx="627">
                        <c:v>5.34</c:v>
                      </c:pt>
                      <c:pt idx="628">
                        <c:v>5</c:v>
                      </c:pt>
                      <c:pt idx="629">
                        <c:v>5.0599999999999996</c:v>
                      </c:pt>
                      <c:pt idx="630">
                        <c:v>4.7</c:v>
                      </c:pt>
                      <c:pt idx="631">
                        <c:v>4.5599999999999996</c:v>
                      </c:pt>
                      <c:pt idx="632">
                        <c:v>4.3</c:v>
                      </c:pt>
                      <c:pt idx="633">
                        <c:v>4.4000000000000004</c:v>
                      </c:pt>
                      <c:pt idx="634">
                        <c:v>4.3499999999999996</c:v>
                      </c:pt>
                      <c:pt idx="635">
                        <c:v>4.66</c:v>
                      </c:pt>
                      <c:pt idx="636">
                        <c:v>4.5</c:v>
                      </c:pt>
                      <c:pt idx="637">
                        <c:v>4.5199999999999996</c:v>
                      </c:pt>
                      <c:pt idx="638">
                        <c:v>4.32</c:v>
                      </c:pt>
                      <c:pt idx="639">
                        <c:v>4.4000000000000004</c:v>
                      </c:pt>
                      <c:pt idx="640">
                        <c:v>4.24</c:v>
                      </c:pt>
                      <c:pt idx="641">
                        <c:v>4.34</c:v>
                      </c:pt>
                      <c:pt idx="642">
                        <c:v>4.0199999999999996</c:v>
                      </c:pt>
                      <c:pt idx="643">
                        <c:v>4.0199999999999996</c:v>
                      </c:pt>
                      <c:pt idx="644">
                        <c:v>3.56</c:v>
                      </c:pt>
                      <c:pt idx="645">
                        <c:v>3.66</c:v>
                      </c:pt>
                      <c:pt idx="646">
                        <c:v>3.38</c:v>
                      </c:pt>
                      <c:pt idx="647">
                        <c:v>3.46</c:v>
                      </c:pt>
                      <c:pt idx="648">
                        <c:v>3.18</c:v>
                      </c:pt>
                      <c:pt idx="649">
                        <c:v>3.18</c:v>
                      </c:pt>
                      <c:pt idx="650">
                        <c:v>2.62</c:v>
                      </c:pt>
                      <c:pt idx="651">
                        <c:v>3</c:v>
                      </c:pt>
                      <c:pt idx="652">
                        <c:v>2.78</c:v>
                      </c:pt>
                      <c:pt idx="653">
                        <c:v>3.42</c:v>
                      </c:pt>
                      <c:pt idx="654">
                        <c:v>3.6</c:v>
                      </c:pt>
                      <c:pt idx="655">
                        <c:v>3.7</c:v>
                      </c:pt>
                      <c:pt idx="656">
                        <c:v>3.08</c:v>
                      </c:pt>
                      <c:pt idx="657">
                        <c:v>3.24</c:v>
                      </c:pt>
                      <c:pt idx="658">
                        <c:v>2.76</c:v>
                      </c:pt>
                      <c:pt idx="659">
                        <c:v>3</c:v>
                      </c:pt>
                      <c:pt idx="660">
                        <c:v>2.6</c:v>
                      </c:pt>
                      <c:pt idx="661">
                        <c:v>2.82</c:v>
                      </c:pt>
                      <c:pt idx="662">
                        <c:v>2.8</c:v>
                      </c:pt>
                      <c:pt idx="663">
                        <c:v>3.2</c:v>
                      </c:pt>
                      <c:pt idx="664">
                        <c:v>3.24</c:v>
                      </c:pt>
                      <c:pt idx="665">
                        <c:v>3.74</c:v>
                      </c:pt>
                      <c:pt idx="666">
                        <c:v>3.5</c:v>
                      </c:pt>
                      <c:pt idx="667">
                        <c:v>3.76</c:v>
                      </c:pt>
                      <c:pt idx="668">
                        <c:v>4.28</c:v>
                      </c:pt>
                      <c:pt idx="669">
                        <c:v>5.33</c:v>
                      </c:pt>
                      <c:pt idx="670">
                        <c:v>5.24</c:v>
                      </c:pt>
                      <c:pt idx="671">
                        <c:v>4.72</c:v>
                      </c:pt>
                      <c:pt idx="672">
                        <c:v>4.66</c:v>
                      </c:pt>
                      <c:pt idx="673">
                        <c:v>5.24</c:v>
                      </c:pt>
                      <c:pt idx="674">
                        <c:v>5.0999999999999996</c:v>
                      </c:pt>
                      <c:pt idx="675">
                        <c:v>5.14</c:v>
                      </c:pt>
                      <c:pt idx="676">
                        <c:v>4.72</c:v>
                      </c:pt>
                      <c:pt idx="677">
                        <c:v>4.5999999999999996</c:v>
                      </c:pt>
                      <c:pt idx="678">
                        <c:v>4.38</c:v>
                      </c:pt>
                      <c:pt idx="679">
                        <c:v>4.4000000000000004</c:v>
                      </c:pt>
                      <c:pt idx="680">
                        <c:v>4.26</c:v>
                      </c:pt>
                      <c:pt idx="681">
                        <c:v>4.4400000000000004</c:v>
                      </c:pt>
                      <c:pt idx="682">
                        <c:v>4.3</c:v>
                      </c:pt>
                      <c:pt idx="683">
                        <c:v>4.38</c:v>
                      </c:pt>
                      <c:pt idx="684">
                        <c:v>4.0199999999999996</c:v>
                      </c:pt>
                      <c:pt idx="685">
                        <c:v>3.92</c:v>
                      </c:pt>
                      <c:pt idx="686">
                        <c:v>3.7</c:v>
                      </c:pt>
                      <c:pt idx="687">
                        <c:v>2.86</c:v>
                      </c:pt>
                      <c:pt idx="688">
                        <c:v>4.0999999999999996</c:v>
                      </c:pt>
                      <c:pt idx="689">
                        <c:v>4.26</c:v>
                      </c:pt>
                      <c:pt idx="690">
                        <c:v>3.8</c:v>
                      </c:pt>
                      <c:pt idx="691">
                        <c:v>3.8</c:v>
                      </c:pt>
                      <c:pt idx="692">
                        <c:v>3.44</c:v>
                      </c:pt>
                      <c:pt idx="693">
                        <c:v>3.56</c:v>
                      </c:pt>
                      <c:pt idx="694">
                        <c:v>3.28</c:v>
                      </c:pt>
                      <c:pt idx="695">
                        <c:v>3.94</c:v>
                      </c:pt>
                      <c:pt idx="696">
                        <c:v>4.32</c:v>
                      </c:pt>
                      <c:pt idx="697">
                        <c:v>4.84</c:v>
                      </c:pt>
                      <c:pt idx="698">
                        <c:v>4.76</c:v>
                      </c:pt>
                      <c:pt idx="699">
                        <c:v>5.72</c:v>
                      </c:pt>
                      <c:pt idx="700">
                        <c:v>6.24</c:v>
                      </c:pt>
                      <c:pt idx="701">
                        <c:v>6.94</c:v>
                      </c:pt>
                      <c:pt idx="702">
                        <c:v>7.14</c:v>
                      </c:pt>
                      <c:pt idx="703">
                        <c:v>7.06</c:v>
                      </c:pt>
                      <c:pt idx="704">
                        <c:v>6.46</c:v>
                      </c:pt>
                      <c:pt idx="705">
                        <c:v>5.96</c:v>
                      </c:pt>
                      <c:pt idx="706">
                        <c:v>5.84</c:v>
                      </c:pt>
                      <c:pt idx="707">
                        <c:v>6.16</c:v>
                      </c:pt>
                      <c:pt idx="708">
                        <c:v>6.37</c:v>
                      </c:pt>
                      <c:pt idx="709">
                        <c:v>6.38</c:v>
                      </c:pt>
                      <c:pt idx="710">
                        <c:v>6.2</c:v>
                      </c:pt>
                      <c:pt idx="711">
                        <c:v>5.94</c:v>
                      </c:pt>
                      <c:pt idx="712">
                        <c:v>5.84</c:v>
                      </c:pt>
                      <c:pt idx="713">
                        <c:v>5.82</c:v>
                      </c:pt>
                      <c:pt idx="714">
                        <c:v>5.83</c:v>
                      </c:pt>
                      <c:pt idx="715">
                        <c:v>5.92</c:v>
                      </c:pt>
                      <c:pt idx="716">
                        <c:v>6.08</c:v>
                      </c:pt>
                      <c:pt idx="717">
                        <c:v>6.14</c:v>
                      </c:pt>
                      <c:pt idx="718">
                        <c:v>6.14</c:v>
                      </c:pt>
                      <c:pt idx="719">
                        <c:v>6.12</c:v>
                      </c:pt>
                      <c:pt idx="720">
                        <c:v>6.42</c:v>
                      </c:pt>
                      <c:pt idx="721">
                        <c:v>6.58</c:v>
                      </c:pt>
                      <c:pt idx="722">
                        <c:v>6.68</c:v>
                      </c:pt>
                      <c:pt idx="723">
                        <c:v>6.52</c:v>
                      </c:pt>
                      <c:pt idx="724">
                        <c:v>6.16</c:v>
                      </c:pt>
                      <c:pt idx="725">
                        <c:v>5.74</c:v>
                      </c:pt>
                      <c:pt idx="726">
                        <c:v>5.38</c:v>
                      </c:pt>
                      <c:pt idx="727">
                        <c:v>5.12</c:v>
                      </c:pt>
                      <c:pt idx="728">
                        <c:v>4.9400000000000004</c:v>
                      </c:pt>
                      <c:pt idx="729">
                        <c:v>4.9000000000000004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1C1E-4AE8-AE17-4D1680D3438A}"/>
                  </c:ext>
                </c:extLst>
              </c15:ser>
            </c15:filteredLineSeries>
            <c15:filteredLineSeries>
              <c15:ser>
                <c:idx val="7"/>
                <c:order val="8"/>
                <c:tx>
                  <c:v>2008</c:v>
                </c:tx>
                <c:spPr>
                  <a:ln w="12700">
                    <a:solidFill>
                      <a:srgbClr val="FFFF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DATOS!$AE$3:$AE$734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4.76</c:v>
                      </c:pt>
                      <c:pt idx="1">
                        <c:v>4.66</c:v>
                      </c:pt>
                      <c:pt idx="2">
                        <c:v>4.6399999999999997</c:v>
                      </c:pt>
                      <c:pt idx="3">
                        <c:v>4.74</c:v>
                      </c:pt>
                      <c:pt idx="4">
                        <c:v>4.96</c:v>
                      </c:pt>
                      <c:pt idx="5">
                        <c:v>5.26</c:v>
                      </c:pt>
                      <c:pt idx="6">
                        <c:v>5.04</c:v>
                      </c:pt>
                      <c:pt idx="7">
                        <c:v>4.84</c:v>
                      </c:pt>
                      <c:pt idx="8">
                        <c:v>4.72</c:v>
                      </c:pt>
                      <c:pt idx="9">
                        <c:v>4.62</c:v>
                      </c:pt>
                      <c:pt idx="10">
                        <c:v>4.54</c:v>
                      </c:pt>
                      <c:pt idx="11">
                        <c:v>4.32</c:v>
                      </c:pt>
                      <c:pt idx="12">
                        <c:v>3.52</c:v>
                      </c:pt>
                      <c:pt idx="13">
                        <c:v>3.8</c:v>
                      </c:pt>
                      <c:pt idx="14">
                        <c:v>3.28</c:v>
                      </c:pt>
                      <c:pt idx="15">
                        <c:v>3.72</c:v>
                      </c:pt>
                      <c:pt idx="16">
                        <c:v>4.18</c:v>
                      </c:pt>
                      <c:pt idx="17">
                        <c:v>5.26</c:v>
                      </c:pt>
                      <c:pt idx="18">
                        <c:v>5.34</c:v>
                      </c:pt>
                      <c:pt idx="19">
                        <c:v>5.56</c:v>
                      </c:pt>
                      <c:pt idx="20">
                        <c:v>5.12</c:v>
                      </c:pt>
                      <c:pt idx="21">
                        <c:v>4.84</c:v>
                      </c:pt>
                      <c:pt idx="22">
                        <c:v>4.75</c:v>
                      </c:pt>
                      <c:pt idx="23">
                        <c:v>4.3</c:v>
                      </c:pt>
                      <c:pt idx="24">
                        <c:v>3.94</c:v>
                      </c:pt>
                      <c:pt idx="25">
                        <c:v>3.87</c:v>
                      </c:pt>
                      <c:pt idx="26">
                        <c:v>3.68</c:v>
                      </c:pt>
                      <c:pt idx="27">
                        <c:v>3.9</c:v>
                      </c:pt>
                      <c:pt idx="28">
                        <c:v>3.9</c:v>
                      </c:pt>
                      <c:pt idx="29">
                        <c:v>4.08</c:v>
                      </c:pt>
                      <c:pt idx="30">
                        <c:v>4.08</c:v>
                      </c:pt>
                      <c:pt idx="31">
                        <c:v>4.5</c:v>
                      </c:pt>
                      <c:pt idx="32">
                        <c:v>4.0999999999999996</c:v>
                      </c:pt>
                      <c:pt idx="33">
                        <c:v>4.4400000000000004</c:v>
                      </c:pt>
                      <c:pt idx="34">
                        <c:v>4.08</c:v>
                      </c:pt>
                      <c:pt idx="35">
                        <c:v>4.32</c:v>
                      </c:pt>
                      <c:pt idx="36">
                        <c:v>4.28</c:v>
                      </c:pt>
                      <c:pt idx="37">
                        <c:v>4.22</c:v>
                      </c:pt>
                      <c:pt idx="38">
                        <c:v>4.0999999999999996</c:v>
                      </c:pt>
                      <c:pt idx="39">
                        <c:v>4.0599999999999996</c:v>
                      </c:pt>
                      <c:pt idx="40">
                        <c:v>4</c:v>
                      </c:pt>
                      <c:pt idx="41">
                        <c:v>4.22</c:v>
                      </c:pt>
                      <c:pt idx="42">
                        <c:v>3.64</c:v>
                      </c:pt>
                      <c:pt idx="43">
                        <c:v>3.71</c:v>
                      </c:pt>
                      <c:pt idx="44">
                        <c:v>3.38</c:v>
                      </c:pt>
                      <c:pt idx="45">
                        <c:v>3.6</c:v>
                      </c:pt>
                      <c:pt idx="46">
                        <c:v>3.3</c:v>
                      </c:pt>
                      <c:pt idx="47">
                        <c:v>3.64</c:v>
                      </c:pt>
                      <c:pt idx="48">
                        <c:v>3.34</c:v>
                      </c:pt>
                      <c:pt idx="49">
                        <c:v>3.82</c:v>
                      </c:pt>
                      <c:pt idx="50">
                        <c:v>3.86</c:v>
                      </c:pt>
                      <c:pt idx="51">
                        <c:v>4.62</c:v>
                      </c:pt>
                      <c:pt idx="52">
                        <c:v>4.32</c:v>
                      </c:pt>
                      <c:pt idx="53">
                        <c:v>4.24</c:v>
                      </c:pt>
                      <c:pt idx="54">
                        <c:v>3.54</c:v>
                      </c:pt>
                      <c:pt idx="55">
                        <c:v>3.74</c:v>
                      </c:pt>
                      <c:pt idx="56">
                        <c:v>4.16</c:v>
                      </c:pt>
                      <c:pt idx="57">
                        <c:v>4.5199999999999996</c:v>
                      </c:pt>
                      <c:pt idx="58">
                        <c:v>4.84</c:v>
                      </c:pt>
                      <c:pt idx="59">
                        <c:v>4.54</c:v>
                      </c:pt>
                      <c:pt idx="60">
                        <c:v>4.22</c:v>
                      </c:pt>
                      <c:pt idx="61">
                        <c:v>4.22</c:v>
                      </c:pt>
                      <c:pt idx="62">
                        <c:v>4.18</c:v>
                      </c:pt>
                      <c:pt idx="63">
                        <c:v>4.2</c:v>
                      </c:pt>
                      <c:pt idx="64">
                        <c:v>4.58</c:v>
                      </c:pt>
                      <c:pt idx="65">
                        <c:v>4.51</c:v>
                      </c:pt>
                      <c:pt idx="66">
                        <c:v>4.2</c:v>
                      </c:pt>
                      <c:pt idx="67">
                        <c:v>4.3600000000000003</c:v>
                      </c:pt>
                      <c:pt idx="68">
                        <c:v>4.5599999999999996</c:v>
                      </c:pt>
                      <c:pt idx="69">
                        <c:v>4.5999999999999996</c:v>
                      </c:pt>
                      <c:pt idx="70">
                        <c:v>4.5599999999999996</c:v>
                      </c:pt>
                      <c:pt idx="71">
                        <c:v>4.5199999999999996</c:v>
                      </c:pt>
                      <c:pt idx="72">
                        <c:v>4.5</c:v>
                      </c:pt>
                      <c:pt idx="73">
                        <c:v>4.4400000000000004</c:v>
                      </c:pt>
                      <c:pt idx="74">
                        <c:v>4.4000000000000004</c:v>
                      </c:pt>
                      <c:pt idx="75">
                        <c:v>4.38</c:v>
                      </c:pt>
                      <c:pt idx="76">
                        <c:v>4.34</c:v>
                      </c:pt>
                      <c:pt idx="77">
                        <c:v>4.0999999999999996</c:v>
                      </c:pt>
                      <c:pt idx="78">
                        <c:v>3.92</c:v>
                      </c:pt>
                      <c:pt idx="79">
                        <c:v>3.78</c:v>
                      </c:pt>
                      <c:pt idx="80">
                        <c:v>3.76</c:v>
                      </c:pt>
                      <c:pt idx="81">
                        <c:v>4</c:v>
                      </c:pt>
                      <c:pt idx="82">
                        <c:v>4.0199999999999996</c:v>
                      </c:pt>
                      <c:pt idx="83">
                        <c:v>4.4400000000000004</c:v>
                      </c:pt>
                      <c:pt idx="84">
                        <c:v>4.38</c:v>
                      </c:pt>
                      <c:pt idx="85">
                        <c:v>4.24</c:v>
                      </c:pt>
                      <c:pt idx="86">
                        <c:v>4.2</c:v>
                      </c:pt>
                      <c:pt idx="87">
                        <c:v>4.26</c:v>
                      </c:pt>
                      <c:pt idx="88">
                        <c:v>4.22</c:v>
                      </c:pt>
                      <c:pt idx="89">
                        <c:v>4.22</c:v>
                      </c:pt>
                      <c:pt idx="90">
                        <c:v>4.04</c:v>
                      </c:pt>
                      <c:pt idx="91">
                        <c:v>3.98</c:v>
                      </c:pt>
                      <c:pt idx="92">
                        <c:v>3.9</c:v>
                      </c:pt>
                      <c:pt idx="93">
                        <c:v>4.32</c:v>
                      </c:pt>
                      <c:pt idx="94">
                        <c:v>4.76</c:v>
                      </c:pt>
                      <c:pt idx="95">
                        <c:v>5.5</c:v>
                      </c:pt>
                      <c:pt idx="96">
                        <c:v>5.16</c:v>
                      </c:pt>
                      <c:pt idx="97">
                        <c:v>5.26</c:v>
                      </c:pt>
                      <c:pt idx="98">
                        <c:v>5.26</c:v>
                      </c:pt>
                      <c:pt idx="99">
                        <c:v>5.92</c:v>
                      </c:pt>
                      <c:pt idx="100">
                        <c:v>6.1</c:v>
                      </c:pt>
                      <c:pt idx="101">
                        <c:v>6.5</c:v>
                      </c:pt>
                      <c:pt idx="102">
                        <c:v>7.06</c:v>
                      </c:pt>
                      <c:pt idx="103">
                        <c:v>7.12</c:v>
                      </c:pt>
                      <c:pt idx="104">
                        <c:v>6.9</c:v>
                      </c:pt>
                      <c:pt idx="105">
                        <c:v>6.72</c:v>
                      </c:pt>
                      <c:pt idx="106">
                        <c:v>6.48</c:v>
                      </c:pt>
                      <c:pt idx="107">
                        <c:v>6.3</c:v>
                      </c:pt>
                      <c:pt idx="108">
                        <c:v>5.66</c:v>
                      </c:pt>
                      <c:pt idx="109">
                        <c:v>5.26</c:v>
                      </c:pt>
                      <c:pt idx="110">
                        <c:v>4.8600000000000003</c:v>
                      </c:pt>
                      <c:pt idx="111">
                        <c:v>4.88</c:v>
                      </c:pt>
                      <c:pt idx="112">
                        <c:v>4.9800000000000004</c:v>
                      </c:pt>
                      <c:pt idx="113">
                        <c:v>4.92</c:v>
                      </c:pt>
                      <c:pt idx="114">
                        <c:v>4.68</c:v>
                      </c:pt>
                      <c:pt idx="115">
                        <c:v>4.7</c:v>
                      </c:pt>
                      <c:pt idx="116">
                        <c:v>4.38</c:v>
                      </c:pt>
                      <c:pt idx="117">
                        <c:v>4.68</c:v>
                      </c:pt>
                      <c:pt idx="118">
                        <c:v>4.88</c:v>
                      </c:pt>
                      <c:pt idx="119">
                        <c:v>4.84</c:v>
                      </c:pt>
                      <c:pt idx="120">
                        <c:v>4.58</c:v>
                      </c:pt>
                      <c:pt idx="121">
                        <c:v>4.4800000000000004</c:v>
                      </c:pt>
                      <c:pt idx="122">
                        <c:v>4.24</c:v>
                      </c:pt>
                      <c:pt idx="123">
                        <c:v>4.26</c:v>
                      </c:pt>
                      <c:pt idx="124">
                        <c:v>4.18</c:v>
                      </c:pt>
                      <c:pt idx="125">
                        <c:v>4.34</c:v>
                      </c:pt>
                      <c:pt idx="126">
                        <c:v>4.1399999999999997</c:v>
                      </c:pt>
                      <c:pt idx="127">
                        <c:v>4.7</c:v>
                      </c:pt>
                      <c:pt idx="128">
                        <c:v>4.72</c:v>
                      </c:pt>
                      <c:pt idx="129">
                        <c:v>4.92</c:v>
                      </c:pt>
                      <c:pt idx="130">
                        <c:v>4.8600000000000003</c:v>
                      </c:pt>
                      <c:pt idx="131">
                        <c:v>5.86</c:v>
                      </c:pt>
                      <c:pt idx="132">
                        <c:v>6.38</c:v>
                      </c:pt>
                      <c:pt idx="133">
                        <c:v>6.64</c:v>
                      </c:pt>
                      <c:pt idx="134">
                        <c:v>6.14</c:v>
                      </c:pt>
                      <c:pt idx="135">
                        <c:v>5.78</c:v>
                      </c:pt>
                      <c:pt idx="136">
                        <c:v>5.56</c:v>
                      </c:pt>
                      <c:pt idx="137">
                        <c:v>5.42</c:v>
                      </c:pt>
                      <c:pt idx="138">
                        <c:v>5.2</c:v>
                      </c:pt>
                      <c:pt idx="139">
                        <c:v>5.34</c:v>
                      </c:pt>
                      <c:pt idx="140">
                        <c:v>5.66</c:v>
                      </c:pt>
                      <c:pt idx="141">
                        <c:v>6.3</c:v>
                      </c:pt>
                      <c:pt idx="142">
                        <c:v>6.08</c:v>
                      </c:pt>
                      <c:pt idx="143">
                        <c:v>5.76</c:v>
                      </c:pt>
                      <c:pt idx="144">
                        <c:v>5.54</c:v>
                      </c:pt>
                      <c:pt idx="145">
                        <c:v>6.22</c:v>
                      </c:pt>
                      <c:pt idx="146">
                        <c:v>6.18</c:v>
                      </c:pt>
                      <c:pt idx="147">
                        <c:v>6.1</c:v>
                      </c:pt>
                      <c:pt idx="148">
                        <c:v>6.72</c:v>
                      </c:pt>
                      <c:pt idx="149">
                        <c:v>5.66</c:v>
                      </c:pt>
                      <c:pt idx="150">
                        <c:v>5.46</c:v>
                      </c:pt>
                      <c:pt idx="151">
                        <c:v>5.34</c:v>
                      </c:pt>
                      <c:pt idx="152">
                        <c:v>5.26</c:v>
                      </c:pt>
                      <c:pt idx="153">
                        <c:v>5.16</c:v>
                      </c:pt>
                      <c:pt idx="154">
                        <c:v>4.9800000000000004</c:v>
                      </c:pt>
                      <c:pt idx="155">
                        <c:v>4.92</c:v>
                      </c:pt>
                      <c:pt idx="156">
                        <c:v>4.76</c:v>
                      </c:pt>
                      <c:pt idx="157">
                        <c:v>4.5999999999999996</c:v>
                      </c:pt>
                      <c:pt idx="158">
                        <c:v>4.5</c:v>
                      </c:pt>
                      <c:pt idx="159">
                        <c:v>4.5599999999999996</c:v>
                      </c:pt>
                      <c:pt idx="160">
                        <c:v>4.0999999999999996</c:v>
                      </c:pt>
                      <c:pt idx="161">
                        <c:v>4.1399999999999997</c:v>
                      </c:pt>
                      <c:pt idx="162">
                        <c:v>3.94</c:v>
                      </c:pt>
                      <c:pt idx="163">
                        <c:v>4.04</c:v>
                      </c:pt>
                      <c:pt idx="164">
                        <c:v>3.71</c:v>
                      </c:pt>
                      <c:pt idx="165">
                        <c:v>3.92</c:v>
                      </c:pt>
                      <c:pt idx="166">
                        <c:v>3.76</c:v>
                      </c:pt>
                      <c:pt idx="167">
                        <c:v>4</c:v>
                      </c:pt>
                      <c:pt idx="168">
                        <c:v>3.64</c:v>
                      </c:pt>
                      <c:pt idx="169">
                        <c:v>3.68</c:v>
                      </c:pt>
                      <c:pt idx="170">
                        <c:v>3.96</c:v>
                      </c:pt>
                      <c:pt idx="171">
                        <c:v>4.22</c:v>
                      </c:pt>
                      <c:pt idx="172">
                        <c:v>3.94</c:v>
                      </c:pt>
                      <c:pt idx="173">
                        <c:v>3.88</c:v>
                      </c:pt>
                      <c:pt idx="174">
                        <c:v>4.0999999999999996</c:v>
                      </c:pt>
                      <c:pt idx="175">
                        <c:v>4.3600000000000003</c:v>
                      </c:pt>
                      <c:pt idx="176">
                        <c:v>3.98</c:v>
                      </c:pt>
                      <c:pt idx="177">
                        <c:v>4.0599999999999996</c:v>
                      </c:pt>
                      <c:pt idx="178">
                        <c:v>3.8</c:v>
                      </c:pt>
                      <c:pt idx="179">
                        <c:v>4.22</c:v>
                      </c:pt>
                      <c:pt idx="180">
                        <c:v>4.4000000000000004</c:v>
                      </c:pt>
                      <c:pt idx="181">
                        <c:v>4.84</c:v>
                      </c:pt>
                      <c:pt idx="182">
                        <c:v>5.0199999999999996</c:v>
                      </c:pt>
                      <c:pt idx="183">
                        <c:v>5.24</c:v>
                      </c:pt>
                      <c:pt idx="184">
                        <c:v>4.82</c:v>
                      </c:pt>
                      <c:pt idx="185">
                        <c:v>4.5599999999999996</c:v>
                      </c:pt>
                      <c:pt idx="186">
                        <c:v>4.22</c:v>
                      </c:pt>
                      <c:pt idx="187">
                        <c:v>4.16</c:v>
                      </c:pt>
                      <c:pt idx="188">
                        <c:v>4</c:v>
                      </c:pt>
                      <c:pt idx="189">
                        <c:v>4.04</c:v>
                      </c:pt>
                      <c:pt idx="190">
                        <c:v>3.8</c:v>
                      </c:pt>
                      <c:pt idx="191">
                        <c:v>3.84</c:v>
                      </c:pt>
                      <c:pt idx="192">
                        <c:v>3.46</c:v>
                      </c:pt>
                      <c:pt idx="193">
                        <c:v>3.4</c:v>
                      </c:pt>
                      <c:pt idx="194">
                        <c:v>3.36</c:v>
                      </c:pt>
                      <c:pt idx="195">
                        <c:v>3.82</c:v>
                      </c:pt>
                      <c:pt idx="196">
                        <c:v>3.82</c:v>
                      </c:pt>
                      <c:pt idx="197">
                        <c:v>4.28</c:v>
                      </c:pt>
                      <c:pt idx="198">
                        <c:v>3.88</c:v>
                      </c:pt>
                      <c:pt idx="199">
                        <c:v>4</c:v>
                      </c:pt>
                      <c:pt idx="200">
                        <c:v>3.82</c:v>
                      </c:pt>
                      <c:pt idx="201">
                        <c:v>3.74</c:v>
                      </c:pt>
                      <c:pt idx="202">
                        <c:v>4.16</c:v>
                      </c:pt>
                      <c:pt idx="203">
                        <c:v>4.38</c:v>
                      </c:pt>
                      <c:pt idx="204">
                        <c:v>3.96</c:v>
                      </c:pt>
                      <c:pt idx="205">
                        <c:v>4.42</c:v>
                      </c:pt>
                      <c:pt idx="206">
                        <c:v>4.3</c:v>
                      </c:pt>
                      <c:pt idx="207">
                        <c:v>5.28</c:v>
                      </c:pt>
                      <c:pt idx="208">
                        <c:v>5.3</c:v>
                      </c:pt>
                      <c:pt idx="209">
                        <c:v>4.96</c:v>
                      </c:pt>
                      <c:pt idx="210">
                        <c:v>4.8600000000000003</c:v>
                      </c:pt>
                      <c:pt idx="211">
                        <c:v>5.42</c:v>
                      </c:pt>
                      <c:pt idx="212">
                        <c:v>4.96</c:v>
                      </c:pt>
                      <c:pt idx="213">
                        <c:v>4.74</c:v>
                      </c:pt>
                      <c:pt idx="214">
                        <c:v>4.3</c:v>
                      </c:pt>
                      <c:pt idx="215">
                        <c:v>4.38</c:v>
                      </c:pt>
                      <c:pt idx="216">
                        <c:v>3.92</c:v>
                      </c:pt>
                      <c:pt idx="217">
                        <c:v>4.03</c:v>
                      </c:pt>
                      <c:pt idx="218">
                        <c:v>3.82</c:v>
                      </c:pt>
                      <c:pt idx="219">
                        <c:v>3.96</c:v>
                      </c:pt>
                      <c:pt idx="220">
                        <c:v>3.82</c:v>
                      </c:pt>
                      <c:pt idx="221">
                        <c:v>4.16</c:v>
                      </c:pt>
                      <c:pt idx="222">
                        <c:v>3.96</c:v>
                      </c:pt>
                      <c:pt idx="223">
                        <c:v>4.5999999999999996</c:v>
                      </c:pt>
                      <c:pt idx="224">
                        <c:v>4.54</c:v>
                      </c:pt>
                      <c:pt idx="225">
                        <c:v>4.38</c:v>
                      </c:pt>
                      <c:pt idx="226">
                        <c:v>3.98</c:v>
                      </c:pt>
                      <c:pt idx="227">
                        <c:v>4.62</c:v>
                      </c:pt>
                      <c:pt idx="228">
                        <c:v>5.22</c:v>
                      </c:pt>
                      <c:pt idx="229">
                        <c:v>5.72</c:v>
                      </c:pt>
                      <c:pt idx="230">
                        <c:v>5.2</c:v>
                      </c:pt>
                      <c:pt idx="231">
                        <c:v>5.86</c:v>
                      </c:pt>
                      <c:pt idx="232">
                        <c:v>5.87</c:v>
                      </c:pt>
                      <c:pt idx="233">
                        <c:v>5.6</c:v>
                      </c:pt>
                      <c:pt idx="234">
                        <c:v>5</c:v>
                      </c:pt>
                      <c:pt idx="235">
                        <c:v>5.04</c:v>
                      </c:pt>
                      <c:pt idx="236">
                        <c:v>4.84</c:v>
                      </c:pt>
                      <c:pt idx="237">
                        <c:v>5.24</c:v>
                      </c:pt>
                      <c:pt idx="238">
                        <c:v>4.72</c:v>
                      </c:pt>
                      <c:pt idx="239">
                        <c:v>4.5599999999999996</c:v>
                      </c:pt>
                      <c:pt idx="240">
                        <c:v>4.1399999999999997</c:v>
                      </c:pt>
                      <c:pt idx="241">
                        <c:v>4.24</c:v>
                      </c:pt>
                      <c:pt idx="242">
                        <c:v>4.5199999999999996</c:v>
                      </c:pt>
                      <c:pt idx="243">
                        <c:v>4.76</c:v>
                      </c:pt>
                      <c:pt idx="244">
                        <c:v>4.8</c:v>
                      </c:pt>
                      <c:pt idx="245">
                        <c:v>4.8</c:v>
                      </c:pt>
                      <c:pt idx="246">
                        <c:v>4.88</c:v>
                      </c:pt>
                      <c:pt idx="247">
                        <c:v>5.56</c:v>
                      </c:pt>
                      <c:pt idx="248">
                        <c:v>5.34</c:v>
                      </c:pt>
                      <c:pt idx="249">
                        <c:v>5.46</c:v>
                      </c:pt>
                      <c:pt idx="250">
                        <c:v>5.04</c:v>
                      </c:pt>
                      <c:pt idx="251">
                        <c:v>5.38</c:v>
                      </c:pt>
                      <c:pt idx="252">
                        <c:v>5.0199999999999996</c:v>
                      </c:pt>
                      <c:pt idx="253">
                        <c:v>5.2</c:v>
                      </c:pt>
                      <c:pt idx="254">
                        <c:v>5.0599999999999996</c:v>
                      </c:pt>
                      <c:pt idx="255">
                        <c:v>4.92</c:v>
                      </c:pt>
                      <c:pt idx="256">
                        <c:v>4.62</c:v>
                      </c:pt>
                      <c:pt idx="257">
                        <c:v>4.5199999999999996</c:v>
                      </c:pt>
                      <c:pt idx="258">
                        <c:v>4.32</c:v>
                      </c:pt>
                      <c:pt idx="259">
                        <c:v>4.58</c:v>
                      </c:pt>
                      <c:pt idx="260">
                        <c:v>4.0999999999999996</c:v>
                      </c:pt>
                      <c:pt idx="261">
                        <c:v>4.5</c:v>
                      </c:pt>
                      <c:pt idx="262">
                        <c:v>3.7</c:v>
                      </c:pt>
                      <c:pt idx="263">
                        <c:v>3.8</c:v>
                      </c:pt>
                      <c:pt idx="264">
                        <c:v>3.6</c:v>
                      </c:pt>
                      <c:pt idx="265">
                        <c:v>4.04</c:v>
                      </c:pt>
                      <c:pt idx="266">
                        <c:v>3.6</c:v>
                      </c:pt>
                      <c:pt idx="267">
                        <c:v>3.62</c:v>
                      </c:pt>
                      <c:pt idx="268">
                        <c:v>3.46</c:v>
                      </c:pt>
                      <c:pt idx="269">
                        <c:v>3.64</c:v>
                      </c:pt>
                      <c:pt idx="270">
                        <c:v>3.64</c:v>
                      </c:pt>
                      <c:pt idx="271">
                        <c:v>3.9</c:v>
                      </c:pt>
                      <c:pt idx="272">
                        <c:v>3.48</c:v>
                      </c:pt>
                      <c:pt idx="273">
                        <c:v>3.72</c:v>
                      </c:pt>
                      <c:pt idx="274">
                        <c:v>3.52</c:v>
                      </c:pt>
                      <c:pt idx="275">
                        <c:v>4.54</c:v>
                      </c:pt>
                      <c:pt idx="276">
                        <c:v>4.0599999999999996</c:v>
                      </c:pt>
                      <c:pt idx="277">
                        <c:v>4.22</c:v>
                      </c:pt>
                      <c:pt idx="278">
                        <c:v>3.82</c:v>
                      </c:pt>
                      <c:pt idx="279">
                        <c:v>4.04</c:v>
                      </c:pt>
                      <c:pt idx="280">
                        <c:v>3.84</c:v>
                      </c:pt>
                      <c:pt idx="281">
                        <c:v>4.3600000000000003</c:v>
                      </c:pt>
                      <c:pt idx="282">
                        <c:v>4.54</c:v>
                      </c:pt>
                      <c:pt idx="283">
                        <c:v>4.76</c:v>
                      </c:pt>
                      <c:pt idx="284">
                        <c:v>4.12</c:v>
                      </c:pt>
                      <c:pt idx="285">
                        <c:v>4.16</c:v>
                      </c:pt>
                      <c:pt idx="286">
                        <c:v>4.6500000000000004</c:v>
                      </c:pt>
                      <c:pt idx="287">
                        <c:v>5.8</c:v>
                      </c:pt>
                      <c:pt idx="288">
                        <c:v>5.94</c:v>
                      </c:pt>
                      <c:pt idx="289">
                        <c:v>5.76</c:v>
                      </c:pt>
                      <c:pt idx="290">
                        <c:v>5.64</c:v>
                      </c:pt>
                      <c:pt idx="291">
                        <c:v>5.8</c:v>
                      </c:pt>
                      <c:pt idx="292">
                        <c:v>5</c:v>
                      </c:pt>
                      <c:pt idx="293">
                        <c:v>4.8</c:v>
                      </c:pt>
                      <c:pt idx="294">
                        <c:v>4.5199999999999996</c:v>
                      </c:pt>
                      <c:pt idx="295">
                        <c:v>4.96</c:v>
                      </c:pt>
                      <c:pt idx="296">
                        <c:v>5.48</c:v>
                      </c:pt>
                      <c:pt idx="297">
                        <c:v>5.74</c:v>
                      </c:pt>
                      <c:pt idx="298">
                        <c:v>5.54</c:v>
                      </c:pt>
                      <c:pt idx="299">
                        <c:v>5.82</c:v>
                      </c:pt>
                      <c:pt idx="300">
                        <c:v>6.1</c:v>
                      </c:pt>
                      <c:pt idx="301">
                        <c:v>5.7</c:v>
                      </c:pt>
                      <c:pt idx="302">
                        <c:v>5.38</c:v>
                      </c:pt>
                      <c:pt idx="303">
                        <c:v>5.12</c:v>
                      </c:pt>
                      <c:pt idx="304">
                        <c:v>4.76</c:v>
                      </c:pt>
                      <c:pt idx="305">
                        <c:v>4.5</c:v>
                      </c:pt>
                      <c:pt idx="306">
                        <c:v>4.34</c:v>
                      </c:pt>
                      <c:pt idx="307">
                        <c:v>4.4000000000000004</c:v>
                      </c:pt>
                      <c:pt idx="308">
                        <c:v>4.84</c:v>
                      </c:pt>
                      <c:pt idx="309">
                        <c:v>4.8600000000000003</c:v>
                      </c:pt>
                      <c:pt idx="310">
                        <c:v>4.46</c:v>
                      </c:pt>
                      <c:pt idx="311">
                        <c:v>4.3</c:v>
                      </c:pt>
                      <c:pt idx="312">
                        <c:v>4.16</c:v>
                      </c:pt>
                      <c:pt idx="313">
                        <c:v>4.16</c:v>
                      </c:pt>
                      <c:pt idx="314">
                        <c:v>4</c:v>
                      </c:pt>
                      <c:pt idx="315">
                        <c:v>3.9</c:v>
                      </c:pt>
                      <c:pt idx="316">
                        <c:v>3.88</c:v>
                      </c:pt>
                      <c:pt idx="317">
                        <c:v>3.92</c:v>
                      </c:pt>
                      <c:pt idx="318">
                        <c:v>4.24</c:v>
                      </c:pt>
                      <c:pt idx="319">
                        <c:v>3.98</c:v>
                      </c:pt>
                      <c:pt idx="320">
                        <c:v>3.82</c:v>
                      </c:pt>
                      <c:pt idx="321">
                        <c:v>4</c:v>
                      </c:pt>
                      <c:pt idx="322">
                        <c:v>3.86</c:v>
                      </c:pt>
                      <c:pt idx="323">
                        <c:v>3.92</c:v>
                      </c:pt>
                      <c:pt idx="324">
                        <c:v>3.76</c:v>
                      </c:pt>
                      <c:pt idx="325">
                        <c:v>4.12</c:v>
                      </c:pt>
                      <c:pt idx="326">
                        <c:v>4.34</c:v>
                      </c:pt>
                      <c:pt idx="327">
                        <c:v>4.0199999999999996</c:v>
                      </c:pt>
                      <c:pt idx="328">
                        <c:v>3.8</c:v>
                      </c:pt>
                      <c:pt idx="329">
                        <c:v>3.88</c:v>
                      </c:pt>
                      <c:pt idx="330">
                        <c:v>3.62</c:v>
                      </c:pt>
                      <c:pt idx="331">
                        <c:v>3.58</c:v>
                      </c:pt>
                      <c:pt idx="332">
                        <c:v>3.46</c:v>
                      </c:pt>
                      <c:pt idx="333">
                        <c:v>3.84</c:v>
                      </c:pt>
                      <c:pt idx="334">
                        <c:v>3.36</c:v>
                      </c:pt>
                      <c:pt idx="335">
                        <c:v>3.4</c:v>
                      </c:pt>
                      <c:pt idx="336">
                        <c:v>3.14</c:v>
                      </c:pt>
                      <c:pt idx="337">
                        <c:v>3.38</c:v>
                      </c:pt>
                      <c:pt idx="338">
                        <c:v>3.16</c:v>
                      </c:pt>
                      <c:pt idx="339">
                        <c:v>3.42</c:v>
                      </c:pt>
                      <c:pt idx="340">
                        <c:v>3</c:v>
                      </c:pt>
                      <c:pt idx="341">
                        <c:v>3.64</c:v>
                      </c:pt>
                      <c:pt idx="342">
                        <c:v>3.74</c:v>
                      </c:pt>
                      <c:pt idx="343">
                        <c:v>3.86</c:v>
                      </c:pt>
                      <c:pt idx="344">
                        <c:v>3.5</c:v>
                      </c:pt>
                      <c:pt idx="345">
                        <c:v>3.62</c:v>
                      </c:pt>
                      <c:pt idx="346">
                        <c:v>3.3</c:v>
                      </c:pt>
                      <c:pt idx="347">
                        <c:v>3.73</c:v>
                      </c:pt>
                      <c:pt idx="348">
                        <c:v>3.48</c:v>
                      </c:pt>
                      <c:pt idx="349">
                        <c:v>3.94</c:v>
                      </c:pt>
                      <c:pt idx="350">
                        <c:v>3.54</c:v>
                      </c:pt>
                      <c:pt idx="351">
                        <c:v>3.83</c:v>
                      </c:pt>
                      <c:pt idx="352">
                        <c:v>3.62</c:v>
                      </c:pt>
                      <c:pt idx="353">
                        <c:v>4.2</c:v>
                      </c:pt>
                      <c:pt idx="354">
                        <c:v>3.56</c:v>
                      </c:pt>
                      <c:pt idx="355">
                        <c:v>3.34</c:v>
                      </c:pt>
                      <c:pt idx="356">
                        <c:v>3</c:v>
                      </c:pt>
                      <c:pt idx="357">
                        <c:v>3.06</c:v>
                      </c:pt>
                      <c:pt idx="358">
                        <c:v>2.68</c:v>
                      </c:pt>
                      <c:pt idx="359">
                        <c:v>2.5</c:v>
                      </c:pt>
                      <c:pt idx="360">
                        <c:v>2.42</c:v>
                      </c:pt>
                      <c:pt idx="361">
                        <c:v>2.42</c:v>
                      </c:pt>
                      <c:pt idx="362">
                        <c:v>2.42</c:v>
                      </c:pt>
                      <c:pt idx="363">
                        <c:v>2.44</c:v>
                      </c:pt>
                      <c:pt idx="364">
                        <c:v>2.2999999999999998</c:v>
                      </c:pt>
                      <c:pt idx="365">
                        <c:v>2.2999999999999998</c:v>
                      </c:pt>
                      <c:pt idx="366">
                        <c:v>2.2400000000000002</c:v>
                      </c:pt>
                      <c:pt idx="367">
                        <c:v>3.2</c:v>
                      </c:pt>
                      <c:pt idx="368">
                        <c:v>3.54</c:v>
                      </c:pt>
                      <c:pt idx="369">
                        <c:v>4.08</c:v>
                      </c:pt>
                      <c:pt idx="370">
                        <c:v>3.83</c:v>
                      </c:pt>
                      <c:pt idx="371">
                        <c:v>3.84</c:v>
                      </c:pt>
                      <c:pt idx="372">
                        <c:v>3.64</c:v>
                      </c:pt>
                      <c:pt idx="373">
                        <c:v>3.7</c:v>
                      </c:pt>
                      <c:pt idx="374">
                        <c:v>3.28</c:v>
                      </c:pt>
                      <c:pt idx="375">
                        <c:v>3.4</c:v>
                      </c:pt>
                      <c:pt idx="376">
                        <c:v>2.82</c:v>
                      </c:pt>
                      <c:pt idx="377">
                        <c:v>3.26</c:v>
                      </c:pt>
                      <c:pt idx="378">
                        <c:v>2.84</c:v>
                      </c:pt>
                      <c:pt idx="379">
                        <c:v>3.42</c:v>
                      </c:pt>
                      <c:pt idx="380">
                        <c:v>3.44</c:v>
                      </c:pt>
                      <c:pt idx="381">
                        <c:v>3.74</c:v>
                      </c:pt>
                      <c:pt idx="382">
                        <c:v>3.62</c:v>
                      </c:pt>
                      <c:pt idx="383">
                        <c:v>3.64</c:v>
                      </c:pt>
                      <c:pt idx="384">
                        <c:v>3</c:v>
                      </c:pt>
                      <c:pt idx="385">
                        <c:v>3.46</c:v>
                      </c:pt>
                      <c:pt idx="386">
                        <c:v>2.9</c:v>
                      </c:pt>
                      <c:pt idx="387">
                        <c:v>3.48</c:v>
                      </c:pt>
                      <c:pt idx="388">
                        <c:v>3.74</c:v>
                      </c:pt>
                      <c:pt idx="389">
                        <c:v>3.8</c:v>
                      </c:pt>
                      <c:pt idx="390">
                        <c:v>3.34</c:v>
                      </c:pt>
                      <c:pt idx="391">
                        <c:v>3.6</c:v>
                      </c:pt>
                      <c:pt idx="392">
                        <c:v>3.68</c:v>
                      </c:pt>
                      <c:pt idx="393">
                        <c:v>3.78</c:v>
                      </c:pt>
                      <c:pt idx="394">
                        <c:v>3.42</c:v>
                      </c:pt>
                      <c:pt idx="395">
                        <c:v>3.52</c:v>
                      </c:pt>
                      <c:pt idx="396">
                        <c:v>3.54</c:v>
                      </c:pt>
                      <c:pt idx="397">
                        <c:v>3.62</c:v>
                      </c:pt>
                      <c:pt idx="398">
                        <c:v>3.22</c:v>
                      </c:pt>
                      <c:pt idx="399">
                        <c:v>3.42</c:v>
                      </c:pt>
                      <c:pt idx="400">
                        <c:v>3.46</c:v>
                      </c:pt>
                      <c:pt idx="401">
                        <c:v>3.52</c:v>
                      </c:pt>
                      <c:pt idx="402">
                        <c:v>3.15</c:v>
                      </c:pt>
                      <c:pt idx="403">
                        <c:v>3.3</c:v>
                      </c:pt>
                      <c:pt idx="404">
                        <c:v>3.06</c:v>
                      </c:pt>
                      <c:pt idx="405">
                        <c:v>3.28</c:v>
                      </c:pt>
                      <c:pt idx="406">
                        <c:v>3</c:v>
                      </c:pt>
                      <c:pt idx="407">
                        <c:v>3.28</c:v>
                      </c:pt>
                      <c:pt idx="408">
                        <c:v>2.98</c:v>
                      </c:pt>
                      <c:pt idx="409">
                        <c:v>3.4</c:v>
                      </c:pt>
                      <c:pt idx="410">
                        <c:v>3.48</c:v>
                      </c:pt>
                      <c:pt idx="411">
                        <c:v>3.22</c:v>
                      </c:pt>
                      <c:pt idx="412">
                        <c:v>2.64</c:v>
                      </c:pt>
                      <c:pt idx="413">
                        <c:v>2.96</c:v>
                      </c:pt>
                      <c:pt idx="414">
                        <c:v>2.36</c:v>
                      </c:pt>
                      <c:pt idx="415">
                        <c:v>2.7</c:v>
                      </c:pt>
                      <c:pt idx="416">
                        <c:v>2.34</c:v>
                      </c:pt>
                      <c:pt idx="417">
                        <c:v>2.66</c:v>
                      </c:pt>
                      <c:pt idx="418">
                        <c:v>2.1</c:v>
                      </c:pt>
                      <c:pt idx="419">
                        <c:v>2.2999999999999998</c:v>
                      </c:pt>
                      <c:pt idx="420">
                        <c:v>2.16</c:v>
                      </c:pt>
                      <c:pt idx="421">
                        <c:v>2.6</c:v>
                      </c:pt>
                      <c:pt idx="422">
                        <c:v>2.2000000000000002</c:v>
                      </c:pt>
                      <c:pt idx="423">
                        <c:v>2.78</c:v>
                      </c:pt>
                      <c:pt idx="424">
                        <c:v>2.84</c:v>
                      </c:pt>
                      <c:pt idx="425">
                        <c:v>3</c:v>
                      </c:pt>
                      <c:pt idx="426">
                        <c:v>2.4</c:v>
                      </c:pt>
                      <c:pt idx="427">
                        <c:v>2.72</c:v>
                      </c:pt>
                      <c:pt idx="428">
                        <c:v>2.2799999999999998</c:v>
                      </c:pt>
                      <c:pt idx="429">
                        <c:v>2.62</c:v>
                      </c:pt>
                      <c:pt idx="430">
                        <c:v>2.16</c:v>
                      </c:pt>
                      <c:pt idx="431">
                        <c:v>2.5</c:v>
                      </c:pt>
                      <c:pt idx="432">
                        <c:v>2.04</c:v>
                      </c:pt>
                      <c:pt idx="433">
                        <c:v>2.46</c:v>
                      </c:pt>
                      <c:pt idx="434">
                        <c:v>2.06</c:v>
                      </c:pt>
                      <c:pt idx="435">
                        <c:v>2.46</c:v>
                      </c:pt>
                      <c:pt idx="436">
                        <c:v>2.62</c:v>
                      </c:pt>
                      <c:pt idx="437">
                        <c:v>2.9</c:v>
                      </c:pt>
                      <c:pt idx="438">
                        <c:v>2.1</c:v>
                      </c:pt>
                      <c:pt idx="439">
                        <c:v>2.44</c:v>
                      </c:pt>
                      <c:pt idx="440">
                        <c:v>1.76</c:v>
                      </c:pt>
                      <c:pt idx="441">
                        <c:v>2.02</c:v>
                      </c:pt>
                      <c:pt idx="442">
                        <c:v>1.76</c:v>
                      </c:pt>
                      <c:pt idx="443">
                        <c:v>2.16</c:v>
                      </c:pt>
                      <c:pt idx="444">
                        <c:v>1.66</c:v>
                      </c:pt>
                      <c:pt idx="445">
                        <c:v>1.94</c:v>
                      </c:pt>
                      <c:pt idx="446">
                        <c:v>1.62</c:v>
                      </c:pt>
                      <c:pt idx="447">
                        <c:v>1.88</c:v>
                      </c:pt>
                      <c:pt idx="448">
                        <c:v>1.9</c:v>
                      </c:pt>
                      <c:pt idx="449">
                        <c:v>1.88</c:v>
                      </c:pt>
                      <c:pt idx="450">
                        <c:v>2.2200000000000002</c:v>
                      </c:pt>
                      <c:pt idx="451">
                        <c:v>2.42</c:v>
                      </c:pt>
                      <c:pt idx="452">
                        <c:v>2.6</c:v>
                      </c:pt>
                      <c:pt idx="453">
                        <c:v>2.44</c:v>
                      </c:pt>
                      <c:pt idx="454">
                        <c:v>2.08</c:v>
                      </c:pt>
                      <c:pt idx="455">
                        <c:v>2.3199999999999998</c:v>
                      </c:pt>
                      <c:pt idx="456">
                        <c:v>1.88</c:v>
                      </c:pt>
                      <c:pt idx="457">
                        <c:v>2.14</c:v>
                      </c:pt>
                      <c:pt idx="458">
                        <c:v>1.72</c:v>
                      </c:pt>
                      <c:pt idx="459">
                        <c:v>1.94</c:v>
                      </c:pt>
                      <c:pt idx="460">
                        <c:v>1.62</c:v>
                      </c:pt>
                      <c:pt idx="461">
                        <c:v>2</c:v>
                      </c:pt>
                      <c:pt idx="462">
                        <c:v>1.68</c:v>
                      </c:pt>
                      <c:pt idx="463">
                        <c:v>2.3199999999999998</c:v>
                      </c:pt>
                      <c:pt idx="464">
                        <c:v>1.96</c:v>
                      </c:pt>
                      <c:pt idx="465">
                        <c:v>2.2000000000000002</c:v>
                      </c:pt>
                      <c:pt idx="466">
                        <c:v>2.08</c:v>
                      </c:pt>
                      <c:pt idx="467">
                        <c:v>2.44</c:v>
                      </c:pt>
                      <c:pt idx="468">
                        <c:v>2.68</c:v>
                      </c:pt>
                      <c:pt idx="469">
                        <c:v>2.96</c:v>
                      </c:pt>
                      <c:pt idx="470">
                        <c:v>2.6</c:v>
                      </c:pt>
                      <c:pt idx="471">
                        <c:v>3.26</c:v>
                      </c:pt>
                      <c:pt idx="472">
                        <c:v>2.98</c:v>
                      </c:pt>
                      <c:pt idx="473">
                        <c:v>3.32</c:v>
                      </c:pt>
                      <c:pt idx="474">
                        <c:v>2.66</c:v>
                      </c:pt>
                      <c:pt idx="475">
                        <c:v>3.02</c:v>
                      </c:pt>
                      <c:pt idx="476">
                        <c:v>3.5</c:v>
                      </c:pt>
                      <c:pt idx="477">
                        <c:v>3.64</c:v>
                      </c:pt>
                      <c:pt idx="478">
                        <c:v>3.2</c:v>
                      </c:pt>
                      <c:pt idx="479">
                        <c:v>3.4</c:v>
                      </c:pt>
                      <c:pt idx="480">
                        <c:v>3.06</c:v>
                      </c:pt>
                      <c:pt idx="481">
                        <c:v>3.3</c:v>
                      </c:pt>
                      <c:pt idx="482">
                        <c:v>3.38</c:v>
                      </c:pt>
                      <c:pt idx="483">
                        <c:v>4</c:v>
                      </c:pt>
                      <c:pt idx="484">
                        <c:v>4.04</c:v>
                      </c:pt>
                      <c:pt idx="485">
                        <c:v>4.0199999999999996</c:v>
                      </c:pt>
                      <c:pt idx="486">
                        <c:v>3.34</c:v>
                      </c:pt>
                      <c:pt idx="487">
                        <c:v>3.32</c:v>
                      </c:pt>
                      <c:pt idx="488">
                        <c:v>2.92</c:v>
                      </c:pt>
                      <c:pt idx="489">
                        <c:v>3.52</c:v>
                      </c:pt>
                      <c:pt idx="490">
                        <c:v>3.42</c:v>
                      </c:pt>
                      <c:pt idx="491">
                        <c:v>3.38</c:v>
                      </c:pt>
                      <c:pt idx="492">
                        <c:v>3.63</c:v>
                      </c:pt>
                      <c:pt idx="493">
                        <c:v>4.12</c:v>
                      </c:pt>
                      <c:pt idx="494">
                        <c:v>4.4000000000000004</c:v>
                      </c:pt>
                      <c:pt idx="495">
                        <c:v>4.42</c:v>
                      </c:pt>
                      <c:pt idx="496">
                        <c:v>4</c:v>
                      </c:pt>
                      <c:pt idx="497">
                        <c:v>3.84</c:v>
                      </c:pt>
                      <c:pt idx="498">
                        <c:v>3.64</c:v>
                      </c:pt>
                      <c:pt idx="499">
                        <c:v>3.62</c:v>
                      </c:pt>
                      <c:pt idx="500">
                        <c:v>3.08</c:v>
                      </c:pt>
                      <c:pt idx="501">
                        <c:v>3.16</c:v>
                      </c:pt>
                      <c:pt idx="502">
                        <c:v>2.82</c:v>
                      </c:pt>
                      <c:pt idx="503">
                        <c:v>3.18</c:v>
                      </c:pt>
                      <c:pt idx="504">
                        <c:v>2.74</c:v>
                      </c:pt>
                      <c:pt idx="505">
                        <c:v>2.96</c:v>
                      </c:pt>
                      <c:pt idx="506">
                        <c:v>2.6</c:v>
                      </c:pt>
                      <c:pt idx="507">
                        <c:v>2.88</c:v>
                      </c:pt>
                      <c:pt idx="508">
                        <c:v>2.52</c:v>
                      </c:pt>
                      <c:pt idx="509">
                        <c:v>2.76</c:v>
                      </c:pt>
                      <c:pt idx="510">
                        <c:v>2.76</c:v>
                      </c:pt>
                      <c:pt idx="511">
                        <c:v>3.12</c:v>
                      </c:pt>
                      <c:pt idx="512">
                        <c:v>2.8</c:v>
                      </c:pt>
                      <c:pt idx="513">
                        <c:v>3.08</c:v>
                      </c:pt>
                      <c:pt idx="514">
                        <c:v>2.78</c:v>
                      </c:pt>
                      <c:pt idx="515">
                        <c:v>3.1</c:v>
                      </c:pt>
                      <c:pt idx="516">
                        <c:v>2.2799999999999998</c:v>
                      </c:pt>
                      <c:pt idx="517">
                        <c:v>2.66</c:v>
                      </c:pt>
                      <c:pt idx="518">
                        <c:v>2.2000000000000002</c:v>
                      </c:pt>
                      <c:pt idx="519">
                        <c:v>2.9</c:v>
                      </c:pt>
                      <c:pt idx="520">
                        <c:v>2.46</c:v>
                      </c:pt>
                      <c:pt idx="521">
                        <c:v>3.1</c:v>
                      </c:pt>
                      <c:pt idx="522">
                        <c:v>3.52</c:v>
                      </c:pt>
                      <c:pt idx="523">
                        <c:v>2.92</c:v>
                      </c:pt>
                      <c:pt idx="524">
                        <c:v>2.4</c:v>
                      </c:pt>
                      <c:pt idx="525">
                        <c:v>2.86</c:v>
                      </c:pt>
                      <c:pt idx="526">
                        <c:v>2.88</c:v>
                      </c:pt>
                      <c:pt idx="527">
                        <c:v>2.84</c:v>
                      </c:pt>
                      <c:pt idx="528">
                        <c:v>2.16</c:v>
                      </c:pt>
                      <c:pt idx="529">
                        <c:v>2.5</c:v>
                      </c:pt>
                      <c:pt idx="530">
                        <c:v>2.04</c:v>
                      </c:pt>
                      <c:pt idx="531">
                        <c:v>2.58</c:v>
                      </c:pt>
                      <c:pt idx="532">
                        <c:v>2.92</c:v>
                      </c:pt>
                      <c:pt idx="533">
                        <c:v>3</c:v>
                      </c:pt>
                      <c:pt idx="534">
                        <c:v>2.2799999999999998</c:v>
                      </c:pt>
                      <c:pt idx="535">
                        <c:v>2.36</c:v>
                      </c:pt>
                      <c:pt idx="536">
                        <c:v>2</c:v>
                      </c:pt>
                      <c:pt idx="537">
                        <c:v>2.74</c:v>
                      </c:pt>
                      <c:pt idx="538">
                        <c:v>2.5</c:v>
                      </c:pt>
                      <c:pt idx="539">
                        <c:v>2.54</c:v>
                      </c:pt>
                      <c:pt idx="540">
                        <c:v>2.06</c:v>
                      </c:pt>
                      <c:pt idx="541">
                        <c:v>2.48</c:v>
                      </c:pt>
                      <c:pt idx="542">
                        <c:v>1.94</c:v>
                      </c:pt>
                      <c:pt idx="543">
                        <c:v>2.1</c:v>
                      </c:pt>
                      <c:pt idx="544">
                        <c:v>1.9</c:v>
                      </c:pt>
                      <c:pt idx="545">
                        <c:v>2.06</c:v>
                      </c:pt>
                      <c:pt idx="546">
                        <c:v>1.82</c:v>
                      </c:pt>
                      <c:pt idx="547">
                        <c:v>2.2599999999999998</c:v>
                      </c:pt>
                      <c:pt idx="548">
                        <c:v>1.94</c:v>
                      </c:pt>
                      <c:pt idx="549">
                        <c:v>1.9</c:v>
                      </c:pt>
                      <c:pt idx="550">
                        <c:v>1.85</c:v>
                      </c:pt>
                      <c:pt idx="551">
                        <c:v>2.36</c:v>
                      </c:pt>
                      <c:pt idx="552">
                        <c:v>1.98</c:v>
                      </c:pt>
                      <c:pt idx="553">
                        <c:v>2.7</c:v>
                      </c:pt>
                      <c:pt idx="554">
                        <c:v>2.3199999999999998</c:v>
                      </c:pt>
                      <c:pt idx="555">
                        <c:v>2.92</c:v>
                      </c:pt>
                      <c:pt idx="556">
                        <c:v>2.08</c:v>
                      </c:pt>
                      <c:pt idx="557">
                        <c:v>2.2599999999999998</c:v>
                      </c:pt>
                      <c:pt idx="558">
                        <c:v>1.96</c:v>
                      </c:pt>
                      <c:pt idx="559">
                        <c:v>2.44</c:v>
                      </c:pt>
                      <c:pt idx="560">
                        <c:v>2.2000000000000002</c:v>
                      </c:pt>
                      <c:pt idx="561">
                        <c:v>2.6</c:v>
                      </c:pt>
                      <c:pt idx="562">
                        <c:v>2.14</c:v>
                      </c:pt>
                      <c:pt idx="563">
                        <c:v>2.4</c:v>
                      </c:pt>
                      <c:pt idx="564">
                        <c:v>2.7</c:v>
                      </c:pt>
                      <c:pt idx="565">
                        <c:v>3.22</c:v>
                      </c:pt>
                      <c:pt idx="566">
                        <c:v>3</c:v>
                      </c:pt>
                      <c:pt idx="567">
                        <c:v>3.53</c:v>
                      </c:pt>
                      <c:pt idx="568">
                        <c:v>3.46</c:v>
                      </c:pt>
                      <c:pt idx="569">
                        <c:v>3.76</c:v>
                      </c:pt>
                      <c:pt idx="570">
                        <c:v>3</c:v>
                      </c:pt>
                      <c:pt idx="571">
                        <c:v>3.4</c:v>
                      </c:pt>
                      <c:pt idx="572">
                        <c:v>3.14</c:v>
                      </c:pt>
                      <c:pt idx="573">
                        <c:v>3.2</c:v>
                      </c:pt>
                      <c:pt idx="574">
                        <c:v>2.72</c:v>
                      </c:pt>
                      <c:pt idx="575">
                        <c:v>3.04</c:v>
                      </c:pt>
                      <c:pt idx="576">
                        <c:v>3.3</c:v>
                      </c:pt>
                      <c:pt idx="577">
                        <c:v>3.56</c:v>
                      </c:pt>
                      <c:pt idx="578">
                        <c:v>3.48</c:v>
                      </c:pt>
                      <c:pt idx="579">
                        <c:v>4.04</c:v>
                      </c:pt>
                      <c:pt idx="580">
                        <c:v>4.0999999999999996</c:v>
                      </c:pt>
                      <c:pt idx="581">
                        <c:v>4.0599999999999996</c:v>
                      </c:pt>
                      <c:pt idx="582">
                        <c:v>3.66</c:v>
                      </c:pt>
                      <c:pt idx="583">
                        <c:v>3.9</c:v>
                      </c:pt>
                      <c:pt idx="584">
                        <c:v>3.3</c:v>
                      </c:pt>
                      <c:pt idx="585">
                        <c:v>3.5</c:v>
                      </c:pt>
                      <c:pt idx="586">
                        <c:v>3.14</c:v>
                      </c:pt>
                      <c:pt idx="587">
                        <c:v>3.26</c:v>
                      </c:pt>
                      <c:pt idx="588">
                        <c:v>3.44</c:v>
                      </c:pt>
                      <c:pt idx="589">
                        <c:v>3.98</c:v>
                      </c:pt>
                      <c:pt idx="590">
                        <c:v>3.64</c:v>
                      </c:pt>
                      <c:pt idx="591">
                        <c:v>3.82</c:v>
                      </c:pt>
                      <c:pt idx="592">
                        <c:v>3.5</c:v>
                      </c:pt>
                      <c:pt idx="593">
                        <c:v>3.76</c:v>
                      </c:pt>
                      <c:pt idx="594">
                        <c:v>3.26</c:v>
                      </c:pt>
                      <c:pt idx="595">
                        <c:v>3.46</c:v>
                      </c:pt>
                      <c:pt idx="596">
                        <c:v>3.08</c:v>
                      </c:pt>
                      <c:pt idx="597">
                        <c:v>3.12</c:v>
                      </c:pt>
                      <c:pt idx="598">
                        <c:v>2.54</c:v>
                      </c:pt>
                      <c:pt idx="599">
                        <c:v>2.94</c:v>
                      </c:pt>
                      <c:pt idx="600">
                        <c:v>2.2799999999999998</c:v>
                      </c:pt>
                      <c:pt idx="601">
                        <c:v>2.48</c:v>
                      </c:pt>
                      <c:pt idx="602">
                        <c:v>2.7</c:v>
                      </c:pt>
                      <c:pt idx="603">
                        <c:v>3.58</c:v>
                      </c:pt>
                      <c:pt idx="604">
                        <c:v>3.08</c:v>
                      </c:pt>
                      <c:pt idx="605">
                        <c:v>3.06</c:v>
                      </c:pt>
                      <c:pt idx="606">
                        <c:v>2.96</c:v>
                      </c:pt>
                      <c:pt idx="607">
                        <c:v>2.98</c:v>
                      </c:pt>
                      <c:pt idx="608">
                        <c:v>2.78</c:v>
                      </c:pt>
                      <c:pt idx="609">
                        <c:v>3.44</c:v>
                      </c:pt>
                      <c:pt idx="610">
                        <c:v>3.22</c:v>
                      </c:pt>
                      <c:pt idx="611">
                        <c:v>4.3600000000000003</c:v>
                      </c:pt>
                      <c:pt idx="612">
                        <c:v>4.5599999999999996</c:v>
                      </c:pt>
                      <c:pt idx="613">
                        <c:v>4.4400000000000004</c:v>
                      </c:pt>
                      <c:pt idx="614">
                        <c:v>3.8</c:v>
                      </c:pt>
                      <c:pt idx="615">
                        <c:v>3.9</c:v>
                      </c:pt>
                      <c:pt idx="616">
                        <c:v>3.48</c:v>
                      </c:pt>
                      <c:pt idx="617">
                        <c:v>3.55</c:v>
                      </c:pt>
                      <c:pt idx="618">
                        <c:v>3.58</c:v>
                      </c:pt>
                      <c:pt idx="619">
                        <c:v>3.84</c:v>
                      </c:pt>
                      <c:pt idx="620">
                        <c:v>3.44</c:v>
                      </c:pt>
                      <c:pt idx="621">
                        <c:v>3.62</c:v>
                      </c:pt>
                      <c:pt idx="622">
                        <c:v>2.92</c:v>
                      </c:pt>
                      <c:pt idx="623">
                        <c:v>3.24</c:v>
                      </c:pt>
                      <c:pt idx="624">
                        <c:v>2.86</c:v>
                      </c:pt>
                      <c:pt idx="625">
                        <c:v>3.32</c:v>
                      </c:pt>
                      <c:pt idx="626">
                        <c:v>2.68</c:v>
                      </c:pt>
                      <c:pt idx="627">
                        <c:v>2.72</c:v>
                      </c:pt>
                      <c:pt idx="628">
                        <c:v>2.3199999999999998</c:v>
                      </c:pt>
                      <c:pt idx="629">
                        <c:v>2.58</c:v>
                      </c:pt>
                      <c:pt idx="630">
                        <c:v>2.48</c:v>
                      </c:pt>
                      <c:pt idx="631">
                        <c:v>2.98</c:v>
                      </c:pt>
                      <c:pt idx="632">
                        <c:v>2.64</c:v>
                      </c:pt>
                      <c:pt idx="633">
                        <c:v>3.12</c:v>
                      </c:pt>
                      <c:pt idx="634">
                        <c:v>2.62</c:v>
                      </c:pt>
                      <c:pt idx="635">
                        <c:v>3.7</c:v>
                      </c:pt>
                      <c:pt idx="636">
                        <c:v>3.98</c:v>
                      </c:pt>
                      <c:pt idx="637">
                        <c:v>4</c:v>
                      </c:pt>
                      <c:pt idx="638">
                        <c:v>3.88</c:v>
                      </c:pt>
                      <c:pt idx="639">
                        <c:v>4.8</c:v>
                      </c:pt>
                      <c:pt idx="640">
                        <c:v>4.2</c:v>
                      </c:pt>
                      <c:pt idx="641">
                        <c:v>4.38</c:v>
                      </c:pt>
                      <c:pt idx="642">
                        <c:v>3.74</c:v>
                      </c:pt>
                      <c:pt idx="643">
                        <c:v>4.04</c:v>
                      </c:pt>
                      <c:pt idx="644">
                        <c:v>3.78</c:v>
                      </c:pt>
                      <c:pt idx="645">
                        <c:v>4.04</c:v>
                      </c:pt>
                      <c:pt idx="646">
                        <c:v>4</c:v>
                      </c:pt>
                      <c:pt idx="647">
                        <c:v>4.16</c:v>
                      </c:pt>
                      <c:pt idx="648">
                        <c:v>4.24</c:v>
                      </c:pt>
                      <c:pt idx="649">
                        <c:v>5.0199999999999996</c:v>
                      </c:pt>
                      <c:pt idx="650">
                        <c:v>4.96</c:v>
                      </c:pt>
                      <c:pt idx="651">
                        <c:v>5.28</c:v>
                      </c:pt>
                      <c:pt idx="652">
                        <c:v>5</c:v>
                      </c:pt>
                      <c:pt idx="653">
                        <c:v>4.9000000000000004</c:v>
                      </c:pt>
                      <c:pt idx="654">
                        <c:v>4.58</c:v>
                      </c:pt>
                      <c:pt idx="655">
                        <c:v>5.24</c:v>
                      </c:pt>
                      <c:pt idx="656">
                        <c:v>5.54</c:v>
                      </c:pt>
                      <c:pt idx="657">
                        <c:v>5.68</c:v>
                      </c:pt>
                      <c:pt idx="658">
                        <c:v>5.54</c:v>
                      </c:pt>
                      <c:pt idx="659">
                        <c:v>6.2</c:v>
                      </c:pt>
                      <c:pt idx="660">
                        <c:v>6.9</c:v>
                      </c:pt>
                      <c:pt idx="661">
                        <c:v>7.42</c:v>
                      </c:pt>
                      <c:pt idx="662">
                        <c:v>7.56</c:v>
                      </c:pt>
                      <c:pt idx="663">
                        <c:v>7.5</c:v>
                      </c:pt>
                      <c:pt idx="664">
                        <c:v>7.3</c:v>
                      </c:pt>
                      <c:pt idx="665">
                        <c:v>7</c:v>
                      </c:pt>
                      <c:pt idx="666">
                        <c:v>6.34</c:v>
                      </c:pt>
                      <c:pt idx="667">
                        <c:v>5.86</c:v>
                      </c:pt>
                      <c:pt idx="668">
                        <c:v>5.52</c:v>
                      </c:pt>
                      <c:pt idx="669">
                        <c:v>5.22</c:v>
                      </c:pt>
                      <c:pt idx="670">
                        <c:v>5.25</c:v>
                      </c:pt>
                      <c:pt idx="671">
                        <c:v>5.36</c:v>
                      </c:pt>
                      <c:pt idx="672">
                        <c:v>5.56</c:v>
                      </c:pt>
                      <c:pt idx="673">
                        <c:v>5.86</c:v>
                      </c:pt>
                      <c:pt idx="674">
                        <c:v>6.14</c:v>
                      </c:pt>
                      <c:pt idx="675">
                        <c:v>6.1</c:v>
                      </c:pt>
                      <c:pt idx="676">
                        <c:v>6.12</c:v>
                      </c:pt>
                      <c:pt idx="677">
                        <c:v>6.4</c:v>
                      </c:pt>
                      <c:pt idx="678">
                        <c:v>6.48</c:v>
                      </c:pt>
                      <c:pt idx="679">
                        <c:v>6.16</c:v>
                      </c:pt>
                      <c:pt idx="680">
                        <c:v>5.82</c:v>
                      </c:pt>
                      <c:pt idx="681">
                        <c:v>5.56</c:v>
                      </c:pt>
                      <c:pt idx="682">
                        <c:v>5.3</c:v>
                      </c:pt>
                      <c:pt idx="683">
                        <c:v>5.16</c:v>
                      </c:pt>
                      <c:pt idx="684">
                        <c:v>5</c:v>
                      </c:pt>
                      <c:pt idx="685">
                        <c:v>4.9400000000000004</c:v>
                      </c:pt>
                      <c:pt idx="686">
                        <c:v>4.8600000000000003</c:v>
                      </c:pt>
                      <c:pt idx="687">
                        <c:v>4.78</c:v>
                      </c:pt>
                      <c:pt idx="688">
                        <c:v>4.7</c:v>
                      </c:pt>
                      <c:pt idx="689">
                        <c:v>4.62</c:v>
                      </c:pt>
                      <c:pt idx="690">
                        <c:v>4.5599999999999996</c:v>
                      </c:pt>
                      <c:pt idx="691">
                        <c:v>4.54</c:v>
                      </c:pt>
                      <c:pt idx="692">
                        <c:v>4.62</c:v>
                      </c:pt>
                      <c:pt idx="693">
                        <c:v>4.7</c:v>
                      </c:pt>
                      <c:pt idx="694">
                        <c:v>4.5999999999999996</c:v>
                      </c:pt>
                      <c:pt idx="695">
                        <c:v>4.5999999999999996</c:v>
                      </c:pt>
                      <c:pt idx="696">
                        <c:v>4.7</c:v>
                      </c:pt>
                      <c:pt idx="697">
                        <c:v>4.8600000000000003</c:v>
                      </c:pt>
                      <c:pt idx="698">
                        <c:v>4.9400000000000004</c:v>
                      </c:pt>
                      <c:pt idx="699">
                        <c:v>4.9000000000000004</c:v>
                      </c:pt>
                      <c:pt idx="700">
                        <c:v>4.9000000000000004</c:v>
                      </c:pt>
                      <c:pt idx="701">
                        <c:v>5.2</c:v>
                      </c:pt>
                      <c:pt idx="702">
                        <c:v>5.12</c:v>
                      </c:pt>
                      <c:pt idx="703">
                        <c:v>5.04</c:v>
                      </c:pt>
                      <c:pt idx="704">
                        <c:v>4.74</c:v>
                      </c:pt>
                      <c:pt idx="705">
                        <c:v>4.62</c:v>
                      </c:pt>
                      <c:pt idx="706">
                        <c:v>4.6399999999999997</c:v>
                      </c:pt>
                      <c:pt idx="707">
                        <c:v>4.92</c:v>
                      </c:pt>
                      <c:pt idx="708">
                        <c:v>4.84</c:v>
                      </c:pt>
                      <c:pt idx="709">
                        <c:v>5.6</c:v>
                      </c:pt>
                      <c:pt idx="710">
                        <c:v>5.24</c:v>
                      </c:pt>
                      <c:pt idx="711">
                        <c:v>5.68</c:v>
                      </c:pt>
                      <c:pt idx="712">
                        <c:v>5.58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1C1E-4AE8-AE17-4D1680D3438A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v>2009</c:v>
                </c:tx>
                <c:spPr>
                  <a:ln w="12700">
                    <a:solidFill>
                      <a:srgbClr val="FFC000"/>
                    </a:solidFill>
                    <a:prstDash val="solid"/>
                  </a:ln>
                </c:spPr>
                <c:marker>
                  <c:symbol val="dash"/>
                  <c:size val="5"/>
                  <c:spPr>
                    <a:noFill/>
                    <a:ln w="9525">
                      <a:noFill/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DATOS!$AF$3:$AF$734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46" formatCode="0.00">
                        <c:v>4.92</c:v>
                      </c:pt>
                      <c:pt idx="47" formatCode="0.00">
                        <c:v>4.92</c:v>
                      </c:pt>
                      <c:pt idx="48" formatCode="0.00">
                        <c:v>4.8600000000000003</c:v>
                      </c:pt>
                      <c:pt idx="49" formatCode="0.00">
                        <c:v>4.76</c:v>
                      </c:pt>
                      <c:pt idx="50" formatCode="0.00">
                        <c:v>4.5999999999999996</c:v>
                      </c:pt>
                      <c:pt idx="51" formatCode="0.00">
                        <c:v>4.6399999999999997</c:v>
                      </c:pt>
                      <c:pt idx="52" formatCode="0.00">
                        <c:v>4.54</c:v>
                      </c:pt>
                      <c:pt idx="53" formatCode="0.00">
                        <c:v>4.66</c:v>
                      </c:pt>
                      <c:pt idx="54" formatCode="0.00">
                        <c:v>4.6399999999999997</c:v>
                      </c:pt>
                      <c:pt idx="55" formatCode="0.00">
                        <c:v>4.5999999999999996</c:v>
                      </c:pt>
                      <c:pt idx="56" formatCode="0.00">
                        <c:v>4.5999999999999996</c:v>
                      </c:pt>
                      <c:pt idx="57" formatCode="0.00">
                        <c:v>4.9000000000000004</c:v>
                      </c:pt>
                      <c:pt idx="58" formatCode="0.00">
                        <c:v>5.16</c:v>
                      </c:pt>
                      <c:pt idx="59" formatCode="0.00">
                        <c:v>5.29</c:v>
                      </c:pt>
                      <c:pt idx="60" formatCode="0.00">
                        <c:v>5.43</c:v>
                      </c:pt>
                      <c:pt idx="61" formatCode="0.00">
                        <c:v>5.67</c:v>
                      </c:pt>
                      <c:pt idx="62" formatCode="0.00">
                        <c:v>5.84</c:v>
                      </c:pt>
                      <c:pt idx="63" formatCode="0.00">
                        <c:v>4.8600000000000003</c:v>
                      </c:pt>
                      <c:pt idx="64" formatCode="0.00">
                        <c:v>4.68</c:v>
                      </c:pt>
                      <c:pt idx="65" formatCode="0.00">
                        <c:v>4.74</c:v>
                      </c:pt>
                      <c:pt idx="66" formatCode="0.00">
                        <c:v>4.5</c:v>
                      </c:pt>
                      <c:pt idx="67" formatCode="0.00">
                        <c:v>4.42</c:v>
                      </c:pt>
                      <c:pt idx="68" formatCode="0.00">
                        <c:v>4.24</c:v>
                      </c:pt>
                      <c:pt idx="69" formatCode="0.00">
                        <c:v>4.2</c:v>
                      </c:pt>
                      <c:pt idx="70" formatCode="0.00">
                        <c:v>4.0599999999999996</c:v>
                      </c:pt>
                      <c:pt idx="71" formatCode="0.00">
                        <c:v>4.04</c:v>
                      </c:pt>
                      <c:pt idx="72" formatCode="0.00">
                        <c:v>3.86</c:v>
                      </c:pt>
                      <c:pt idx="73" formatCode="0.00">
                        <c:v>3.83</c:v>
                      </c:pt>
                      <c:pt idx="74" formatCode="0.00">
                        <c:v>3.88</c:v>
                      </c:pt>
                      <c:pt idx="75" formatCode="0.00">
                        <c:v>4.08</c:v>
                      </c:pt>
                      <c:pt idx="76" formatCode="0.00">
                        <c:v>4.12</c:v>
                      </c:pt>
                      <c:pt idx="77" formatCode="0.00">
                        <c:v>4.32</c:v>
                      </c:pt>
                      <c:pt idx="78" formatCode="0.00">
                        <c:v>4.2</c:v>
                      </c:pt>
                      <c:pt idx="79" formatCode="0.00">
                        <c:v>4.12</c:v>
                      </c:pt>
                      <c:pt idx="80" formatCode="0.00">
                        <c:v>3.84</c:v>
                      </c:pt>
                      <c:pt idx="81" formatCode="0.00">
                        <c:v>3.87</c:v>
                      </c:pt>
                      <c:pt idx="82" formatCode="0.00">
                        <c:v>3.46</c:v>
                      </c:pt>
                      <c:pt idx="83" formatCode="0.00">
                        <c:v>3.58</c:v>
                      </c:pt>
                      <c:pt idx="84" formatCode="0.00">
                        <c:v>3.54</c:v>
                      </c:pt>
                      <c:pt idx="85" formatCode="0.00">
                        <c:v>4.28</c:v>
                      </c:pt>
                      <c:pt idx="86" formatCode="0.00">
                        <c:v>4.28</c:v>
                      </c:pt>
                      <c:pt idx="87" formatCode="0.00">
                        <c:v>4.0999999999999996</c:v>
                      </c:pt>
                      <c:pt idx="88" formatCode="0.00">
                        <c:v>3.74</c:v>
                      </c:pt>
                      <c:pt idx="89" formatCode="0.00">
                        <c:v>5.14</c:v>
                      </c:pt>
                      <c:pt idx="90" formatCode="0.00">
                        <c:v>5.94</c:v>
                      </c:pt>
                      <c:pt idx="91" formatCode="0.00">
                        <c:v>5.64</c:v>
                      </c:pt>
                      <c:pt idx="92" formatCode="0.00">
                        <c:v>4.7</c:v>
                      </c:pt>
                      <c:pt idx="93" formatCode="0.00">
                        <c:v>5.24</c:v>
                      </c:pt>
                      <c:pt idx="94" formatCode="0.00">
                        <c:v>5.46</c:v>
                      </c:pt>
                      <c:pt idx="95" formatCode="0.00">
                        <c:v>5.28</c:v>
                      </c:pt>
                      <c:pt idx="96" formatCode="0.00">
                        <c:v>4.8</c:v>
                      </c:pt>
                      <c:pt idx="97" formatCode="0.00">
                        <c:v>4.74</c:v>
                      </c:pt>
                      <c:pt idx="98" formatCode="0.00">
                        <c:v>4.92</c:v>
                      </c:pt>
                      <c:pt idx="99" formatCode="0.00">
                        <c:v>5.0199999999999996</c:v>
                      </c:pt>
                      <c:pt idx="100" formatCode="0.00">
                        <c:v>5.04</c:v>
                      </c:pt>
                      <c:pt idx="101" formatCode="0.00">
                        <c:v>4.9400000000000004</c:v>
                      </c:pt>
                      <c:pt idx="102" formatCode="0.00">
                        <c:v>4.96</c:v>
                      </c:pt>
                      <c:pt idx="103" formatCode="0.00">
                        <c:v>4.62</c:v>
                      </c:pt>
                      <c:pt idx="104" formatCode="0.00">
                        <c:v>3.74</c:v>
                      </c:pt>
                      <c:pt idx="105" formatCode="0.00">
                        <c:v>3.62</c:v>
                      </c:pt>
                      <c:pt idx="106" formatCode="0.00">
                        <c:v>3.94</c:v>
                      </c:pt>
                      <c:pt idx="107" formatCode="0.00">
                        <c:v>4.0599999999999996</c:v>
                      </c:pt>
                      <c:pt idx="108" formatCode="0.00">
                        <c:v>4.12</c:v>
                      </c:pt>
                      <c:pt idx="109" formatCode="0.00">
                        <c:v>4.6399999999999997</c:v>
                      </c:pt>
                      <c:pt idx="110" formatCode="0.00">
                        <c:v>4.42</c:v>
                      </c:pt>
                      <c:pt idx="111" formatCode="0.00">
                        <c:v>4.24</c:v>
                      </c:pt>
                      <c:pt idx="112" formatCode="0.00">
                        <c:v>4.0999999999999996</c:v>
                      </c:pt>
                      <c:pt idx="113" formatCode="0.00">
                        <c:v>4.26</c:v>
                      </c:pt>
                      <c:pt idx="114" formatCode="0.00">
                        <c:v>4.3</c:v>
                      </c:pt>
                      <c:pt idx="115" formatCode="0.00">
                        <c:v>4.76</c:v>
                      </c:pt>
                      <c:pt idx="116" formatCode="0.00">
                        <c:v>4.66</c:v>
                      </c:pt>
                      <c:pt idx="117" formatCode="0.00">
                        <c:v>4.54</c:v>
                      </c:pt>
                      <c:pt idx="118" formatCode="0.00">
                        <c:v>4.22</c:v>
                      </c:pt>
                      <c:pt idx="119" formatCode="0.00">
                        <c:v>4.28</c:v>
                      </c:pt>
                      <c:pt idx="120" formatCode="0.00">
                        <c:v>4.0599999999999996</c:v>
                      </c:pt>
                      <c:pt idx="121" formatCode="0.00">
                        <c:v>4.12</c:v>
                      </c:pt>
                      <c:pt idx="122" formatCode="0.00">
                        <c:v>3.5</c:v>
                      </c:pt>
                      <c:pt idx="123" formatCode="0.00">
                        <c:v>3.68</c:v>
                      </c:pt>
                      <c:pt idx="124" formatCode="0.00">
                        <c:v>3.28</c:v>
                      </c:pt>
                      <c:pt idx="125" formatCode="0.00">
                        <c:v>3.64</c:v>
                      </c:pt>
                      <c:pt idx="126" formatCode="0.00">
                        <c:v>3.2</c:v>
                      </c:pt>
                      <c:pt idx="127" formatCode="0.00">
                        <c:v>3.58</c:v>
                      </c:pt>
                      <c:pt idx="128" formatCode="0.00">
                        <c:v>3.18</c:v>
                      </c:pt>
                      <c:pt idx="129" formatCode="0.00">
                        <c:v>3.3</c:v>
                      </c:pt>
                      <c:pt idx="130" formatCode="0.00">
                        <c:v>3.42</c:v>
                      </c:pt>
                      <c:pt idx="131" formatCode="0.00">
                        <c:v>3.9</c:v>
                      </c:pt>
                      <c:pt idx="132" formatCode="0.00">
                        <c:v>3.42</c:v>
                      </c:pt>
                      <c:pt idx="133" formatCode="0.00">
                        <c:v>3.58</c:v>
                      </c:pt>
                      <c:pt idx="134" formatCode="0.00">
                        <c:v>2.44</c:v>
                      </c:pt>
                      <c:pt idx="135" formatCode="0.00">
                        <c:v>3.84</c:v>
                      </c:pt>
                      <c:pt idx="136" formatCode="0.00">
                        <c:v>3.58</c:v>
                      </c:pt>
                      <c:pt idx="137" formatCode="0.00">
                        <c:v>3.68</c:v>
                      </c:pt>
                      <c:pt idx="138" formatCode="0.00">
                        <c:v>3.08</c:v>
                      </c:pt>
                      <c:pt idx="139" formatCode="0.00">
                        <c:v>3.34</c:v>
                      </c:pt>
                      <c:pt idx="140" formatCode="0.00">
                        <c:v>3.2</c:v>
                      </c:pt>
                      <c:pt idx="141" formatCode="0.00">
                        <c:v>2.56</c:v>
                      </c:pt>
                      <c:pt idx="142" formatCode="0.00">
                        <c:v>3.16</c:v>
                      </c:pt>
                      <c:pt idx="143" formatCode="0.00">
                        <c:v>3.56</c:v>
                      </c:pt>
                      <c:pt idx="144" formatCode="0.00">
                        <c:v>3.26</c:v>
                      </c:pt>
                      <c:pt idx="145" formatCode="0.00">
                        <c:v>3.6</c:v>
                      </c:pt>
                      <c:pt idx="146" formatCode="0.00">
                        <c:v>3.26</c:v>
                      </c:pt>
                      <c:pt idx="147" formatCode="0.00">
                        <c:v>3.52</c:v>
                      </c:pt>
                      <c:pt idx="148" formatCode="0.00">
                        <c:v>3.16</c:v>
                      </c:pt>
                      <c:pt idx="149" formatCode="0.00">
                        <c:v>3.5</c:v>
                      </c:pt>
                      <c:pt idx="150" formatCode="0.00">
                        <c:v>3.4</c:v>
                      </c:pt>
                      <c:pt idx="151" formatCode="0.00">
                        <c:v>3.8</c:v>
                      </c:pt>
                      <c:pt idx="152" formatCode="0.00">
                        <c:v>3.72</c:v>
                      </c:pt>
                      <c:pt idx="153" formatCode="0.00">
                        <c:v>4.0599999999999996</c:v>
                      </c:pt>
                      <c:pt idx="154" formatCode="0.00">
                        <c:v>3.9</c:v>
                      </c:pt>
                      <c:pt idx="155" formatCode="0.00">
                        <c:v>4.76</c:v>
                      </c:pt>
                      <c:pt idx="156" formatCode="0.00">
                        <c:v>4.5</c:v>
                      </c:pt>
                      <c:pt idx="157" formatCode="0.00">
                        <c:v>4.62</c:v>
                      </c:pt>
                      <c:pt idx="158" formatCode="0.00">
                        <c:v>4.28</c:v>
                      </c:pt>
                      <c:pt idx="159" formatCode="0.00">
                        <c:v>4.22</c:v>
                      </c:pt>
                      <c:pt idx="160" formatCode="0.00">
                        <c:v>3.92</c:v>
                      </c:pt>
                      <c:pt idx="161" formatCode="0.00">
                        <c:v>4.3</c:v>
                      </c:pt>
                      <c:pt idx="162" formatCode="0.00">
                        <c:v>4.1399999999999997</c:v>
                      </c:pt>
                      <c:pt idx="163" formatCode="0.00">
                        <c:v>5.64</c:v>
                      </c:pt>
                      <c:pt idx="164" formatCode="0.00">
                        <c:v>5.22</c:v>
                      </c:pt>
                      <c:pt idx="165" formatCode="0.00">
                        <c:v>5.12</c:v>
                      </c:pt>
                      <c:pt idx="166" formatCode="0.00">
                        <c:v>4.5999999999999996</c:v>
                      </c:pt>
                      <c:pt idx="167" formatCode="0.00">
                        <c:v>5.4</c:v>
                      </c:pt>
                      <c:pt idx="168" formatCode="0.00">
                        <c:v>5.58</c:v>
                      </c:pt>
                      <c:pt idx="169" formatCode="0.00">
                        <c:v>6.16</c:v>
                      </c:pt>
                      <c:pt idx="170" formatCode="0.00">
                        <c:v>5.94</c:v>
                      </c:pt>
                      <c:pt idx="171" formatCode="0.00">
                        <c:v>5.72</c:v>
                      </c:pt>
                      <c:pt idx="172" formatCode="0.00">
                        <c:v>5.62</c:v>
                      </c:pt>
                      <c:pt idx="173" formatCode="0.00">
                        <c:v>5.48</c:v>
                      </c:pt>
                      <c:pt idx="174" formatCode="0.00">
                        <c:v>4.6399999999999997</c:v>
                      </c:pt>
                      <c:pt idx="175" formatCode="0.00">
                        <c:v>5.86</c:v>
                      </c:pt>
                      <c:pt idx="176" formatCode="0.00">
                        <c:v>5.82</c:v>
                      </c:pt>
                      <c:pt idx="177" formatCode="0.00">
                        <c:v>5</c:v>
                      </c:pt>
                      <c:pt idx="178" formatCode="0.00">
                        <c:v>4.76</c:v>
                      </c:pt>
                      <c:pt idx="179" formatCode="0.00">
                        <c:v>5.56</c:v>
                      </c:pt>
                      <c:pt idx="180" formatCode="0.00">
                        <c:v>5.4</c:v>
                      </c:pt>
                      <c:pt idx="181" formatCode="0.00">
                        <c:v>5.34</c:v>
                      </c:pt>
                      <c:pt idx="182" formatCode="0.00">
                        <c:v>5.76</c:v>
                      </c:pt>
                      <c:pt idx="183" formatCode="0.00">
                        <c:v>5.7</c:v>
                      </c:pt>
                      <c:pt idx="184" formatCode="0.00">
                        <c:v>5.26</c:v>
                      </c:pt>
                      <c:pt idx="185" formatCode="0.00">
                        <c:v>4.7</c:v>
                      </c:pt>
                      <c:pt idx="186" formatCode="0.00">
                        <c:v>4.54</c:v>
                      </c:pt>
                      <c:pt idx="187" formatCode="0.00">
                        <c:v>4.4400000000000004</c:v>
                      </c:pt>
                      <c:pt idx="188" formatCode="0.00">
                        <c:v>4.4000000000000004</c:v>
                      </c:pt>
                      <c:pt idx="189" formatCode="0.00">
                        <c:v>4.24</c:v>
                      </c:pt>
                      <c:pt idx="190" formatCode="0.00">
                        <c:v>4.0999999999999996</c:v>
                      </c:pt>
                      <c:pt idx="191" formatCode="0.00">
                        <c:v>4.0199999999999996</c:v>
                      </c:pt>
                      <c:pt idx="192" formatCode="0.00">
                        <c:v>3.94</c:v>
                      </c:pt>
                      <c:pt idx="193" formatCode="0.00">
                        <c:v>3.88</c:v>
                      </c:pt>
                      <c:pt idx="194" formatCode="0.00">
                        <c:v>3.98</c:v>
                      </c:pt>
                      <c:pt idx="195" formatCode="0.00">
                        <c:v>5.14</c:v>
                      </c:pt>
                      <c:pt idx="196" formatCode="0.00">
                        <c:v>5.2</c:v>
                      </c:pt>
                      <c:pt idx="197" formatCode="0.00">
                        <c:v>4.8600000000000003</c:v>
                      </c:pt>
                      <c:pt idx="198" formatCode="0.00">
                        <c:v>4.8</c:v>
                      </c:pt>
                      <c:pt idx="199" formatCode="0.00">
                        <c:v>4.7</c:v>
                      </c:pt>
                      <c:pt idx="200" formatCode="0.00">
                        <c:v>4.5999999999999996</c:v>
                      </c:pt>
                      <c:pt idx="201" formatCode="0.00">
                        <c:v>5.0999999999999996</c:v>
                      </c:pt>
                      <c:pt idx="202" formatCode="0.00">
                        <c:v>5.04</c:v>
                      </c:pt>
                      <c:pt idx="203" formatCode="0.00">
                        <c:v>5.22</c:v>
                      </c:pt>
                      <c:pt idx="204" formatCode="0.00">
                        <c:v>5.26</c:v>
                      </c:pt>
                      <c:pt idx="205" formatCode="0.00">
                        <c:v>4.9000000000000004</c:v>
                      </c:pt>
                      <c:pt idx="206" formatCode="0.00">
                        <c:v>4.8600000000000003</c:v>
                      </c:pt>
                      <c:pt idx="207" formatCode="0.00">
                        <c:v>4.76</c:v>
                      </c:pt>
                      <c:pt idx="208" formatCode="0.00">
                        <c:v>4.66</c:v>
                      </c:pt>
                      <c:pt idx="209" formatCode="0.00">
                        <c:v>4.9400000000000004</c:v>
                      </c:pt>
                      <c:pt idx="210" formatCode="0.00">
                        <c:v>4.76</c:v>
                      </c:pt>
                      <c:pt idx="211" formatCode="0.00">
                        <c:v>4.4800000000000004</c:v>
                      </c:pt>
                      <c:pt idx="212" formatCode="0.00">
                        <c:v>4.32</c:v>
                      </c:pt>
                      <c:pt idx="213" formatCode="0.00">
                        <c:v>4.26</c:v>
                      </c:pt>
                      <c:pt idx="214" formatCode="0.00">
                        <c:v>4.0599999999999996</c:v>
                      </c:pt>
                      <c:pt idx="215" formatCode="0.00">
                        <c:v>4.0199999999999996</c:v>
                      </c:pt>
                      <c:pt idx="216" formatCode="0.00">
                        <c:v>3.88</c:v>
                      </c:pt>
                      <c:pt idx="217" formatCode="0.00">
                        <c:v>3.82</c:v>
                      </c:pt>
                      <c:pt idx="218" formatCode="0.00">
                        <c:v>4.0599999999999996</c:v>
                      </c:pt>
                      <c:pt idx="219" formatCode="0.00">
                        <c:v>4.32</c:v>
                      </c:pt>
                      <c:pt idx="220" formatCode="0.00">
                        <c:v>4.4000000000000004</c:v>
                      </c:pt>
                      <c:pt idx="221" formatCode="0.00">
                        <c:v>4.42</c:v>
                      </c:pt>
                      <c:pt idx="222" formatCode="0.00">
                        <c:v>4.54</c:v>
                      </c:pt>
                      <c:pt idx="223" formatCode="0.00">
                        <c:v>4.34</c:v>
                      </c:pt>
                      <c:pt idx="224" formatCode="0.00">
                        <c:v>3.92</c:v>
                      </c:pt>
                      <c:pt idx="225" formatCode="0.00">
                        <c:v>3.88</c:v>
                      </c:pt>
                      <c:pt idx="226" formatCode="0.00">
                        <c:v>3.72</c:v>
                      </c:pt>
                      <c:pt idx="227" formatCode="0.00">
                        <c:v>3.82</c:v>
                      </c:pt>
                      <c:pt idx="228" formatCode="0.00">
                        <c:v>3.64</c:v>
                      </c:pt>
                      <c:pt idx="229" formatCode="0.00">
                        <c:v>3.92</c:v>
                      </c:pt>
                      <c:pt idx="230" formatCode="0.00">
                        <c:v>4.34</c:v>
                      </c:pt>
                      <c:pt idx="231" formatCode="0.00">
                        <c:v>3.76</c:v>
                      </c:pt>
                      <c:pt idx="232" formatCode="0.00">
                        <c:v>3.16</c:v>
                      </c:pt>
                      <c:pt idx="233" formatCode="0.00">
                        <c:v>2.96</c:v>
                      </c:pt>
                      <c:pt idx="234" formatCode="0.00">
                        <c:v>2.8</c:v>
                      </c:pt>
                      <c:pt idx="235" formatCode="0.00">
                        <c:v>2.88</c:v>
                      </c:pt>
                      <c:pt idx="236" formatCode="0.00">
                        <c:v>2.84</c:v>
                      </c:pt>
                      <c:pt idx="237" formatCode="0.00">
                        <c:v>3.58</c:v>
                      </c:pt>
                      <c:pt idx="238" formatCode="0.00">
                        <c:v>3.38</c:v>
                      </c:pt>
                      <c:pt idx="239" formatCode="0.00">
                        <c:v>3.66</c:v>
                      </c:pt>
                      <c:pt idx="240" formatCode="0.00">
                        <c:v>3.42</c:v>
                      </c:pt>
                      <c:pt idx="241" formatCode="0.00">
                        <c:v>3.44</c:v>
                      </c:pt>
                      <c:pt idx="242" formatCode="0.00">
                        <c:v>3.14</c:v>
                      </c:pt>
                      <c:pt idx="243" formatCode="0.00">
                        <c:v>3.7</c:v>
                      </c:pt>
                      <c:pt idx="244" formatCode="0.00">
                        <c:v>3.46</c:v>
                      </c:pt>
                      <c:pt idx="245" formatCode="0.00">
                        <c:v>4.4000000000000004</c:v>
                      </c:pt>
                      <c:pt idx="246" formatCode="0.00">
                        <c:v>4.12</c:v>
                      </c:pt>
                      <c:pt idx="247" formatCode="0.00">
                        <c:v>4.96</c:v>
                      </c:pt>
                      <c:pt idx="248" formatCode="0.00">
                        <c:v>5.04</c:v>
                      </c:pt>
                      <c:pt idx="249" formatCode="0.00">
                        <c:v>4.4400000000000004</c:v>
                      </c:pt>
                      <c:pt idx="250" formatCode="0.00">
                        <c:v>4.84</c:v>
                      </c:pt>
                      <c:pt idx="251" formatCode="0.00">
                        <c:v>4.24</c:v>
                      </c:pt>
                      <c:pt idx="252" formatCode="0.00">
                        <c:v>4.18</c:v>
                      </c:pt>
                      <c:pt idx="253" formatCode="0.00">
                        <c:v>3.86</c:v>
                      </c:pt>
                      <c:pt idx="254" formatCode="0.00">
                        <c:v>3.5</c:v>
                      </c:pt>
                      <c:pt idx="255" formatCode="0.00">
                        <c:v>3.78</c:v>
                      </c:pt>
                      <c:pt idx="256" formatCode="0.00">
                        <c:v>3.74</c:v>
                      </c:pt>
                      <c:pt idx="257" formatCode="0.00">
                        <c:v>3.64</c:v>
                      </c:pt>
                      <c:pt idx="258" formatCode="0.00">
                        <c:v>3.48</c:v>
                      </c:pt>
                      <c:pt idx="259" formatCode="0.00">
                        <c:v>3.5</c:v>
                      </c:pt>
                      <c:pt idx="260" formatCode="0.00">
                        <c:v>3</c:v>
                      </c:pt>
                      <c:pt idx="261" formatCode="0.00">
                        <c:v>3.68</c:v>
                      </c:pt>
                      <c:pt idx="262" formatCode="0.00">
                        <c:v>3.22</c:v>
                      </c:pt>
                      <c:pt idx="263" formatCode="0.00">
                        <c:v>3.36</c:v>
                      </c:pt>
                      <c:pt idx="264" formatCode="0.00">
                        <c:v>3.14</c:v>
                      </c:pt>
                      <c:pt idx="265" formatCode="0.00">
                        <c:v>4.0199999999999996</c:v>
                      </c:pt>
                      <c:pt idx="266" formatCode="0.00">
                        <c:v>4.8</c:v>
                      </c:pt>
                      <c:pt idx="267" formatCode="0.00">
                        <c:v>3.66</c:v>
                      </c:pt>
                      <c:pt idx="268" formatCode="0.00">
                        <c:v>3.2</c:v>
                      </c:pt>
                      <c:pt idx="269" formatCode="0.00">
                        <c:v>3.42</c:v>
                      </c:pt>
                      <c:pt idx="270" formatCode="0.00">
                        <c:v>3.04</c:v>
                      </c:pt>
                      <c:pt idx="271" formatCode="0.00">
                        <c:v>3.26</c:v>
                      </c:pt>
                      <c:pt idx="272" formatCode="0.00">
                        <c:v>2.8</c:v>
                      </c:pt>
                      <c:pt idx="273" formatCode="0.00">
                        <c:v>3.2</c:v>
                      </c:pt>
                      <c:pt idx="274" formatCode="0.00">
                        <c:v>2.6</c:v>
                      </c:pt>
                      <c:pt idx="275" formatCode="0.00">
                        <c:v>2.64</c:v>
                      </c:pt>
                      <c:pt idx="276" formatCode="0.00">
                        <c:v>2.34</c:v>
                      </c:pt>
                      <c:pt idx="277" formatCode="0.00">
                        <c:v>2.9</c:v>
                      </c:pt>
                      <c:pt idx="278" formatCode="0.00">
                        <c:v>2.42</c:v>
                      </c:pt>
                      <c:pt idx="279" formatCode="0.00">
                        <c:v>2.76</c:v>
                      </c:pt>
                      <c:pt idx="280" formatCode="0.00">
                        <c:v>2.2000000000000002</c:v>
                      </c:pt>
                      <c:pt idx="281" formatCode="0.00">
                        <c:v>2.4</c:v>
                      </c:pt>
                      <c:pt idx="282" formatCode="0.00">
                        <c:v>2.04</c:v>
                      </c:pt>
                      <c:pt idx="283" formatCode="0.00">
                        <c:v>2.2999999999999998</c:v>
                      </c:pt>
                      <c:pt idx="284" formatCode="0.00">
                        <c:v>2.34</c:v>
                      </c:pt>
                      <c:pt idx="285" formatCode="0.00">
                        <c:v>2.2999999999999998</c:v>
                      </c:pt>
                      <c:pt idx="286" formatCode="0.00">
                        <c:v>1.92</c:v>
                      </c:pt>
                      <c:pt idx="287" formatCode="0.00">
                        <c:v>2.2999999999999998</c:v>
                      </c:pt>
                      <c:pt idx="288" formatCode="0.00">
                        <c:v>1.98</c:v>
                      </c:pt>
                      <c:pt idx="289" formatCode="0.00">
                        <c:v>2.54</c:v>
                      </c:pt>
                      <c:pt idx="290" formatCode="0.00">
                        <c:v>2.16</c:v>
                      </c:pt>
                      <c:pt idx="291" formatCode="0.00">
                        <c:v>2.2599999999999998</c:v>
                      </c:pt>
                      <c:pt idx="292" formatCode="0.00">
                        <c:v>1.92</c:v>
                      </c:pt>
                      <c:pt idx="293" formatCode="0.00">
                        <c:v>2.14</c:v>
                      </c:pt>
                      <c:pt idx="294" formatCode="0.00">
                        <c:v>2.02</c:v>
                      </c:pt>
                      <c:pt idx="295" formatCode="0.00">
                        <c:v>2.46</c:v>
                      </c:pt>
                      <c:pt idx="296" formatCode="0.00">
                        <c:v>2.34</c:v>
                      </c:pt>
                      <c:pt idx="297" formatCode="0.00">
                        <c:v>3.66</c:v>
                      </c:pt>
                      <c:pt idx="298" formatCode="0.00">
                        <c:v>3.3</c:v>
                      </c:pt>
                      <c:pt idx="299" formatCode="0.00">
                        <c:v>2.96</c:v>
                      </c:pt>
                      <c:pt idx="300" formatCode="0.00">
                        <c:v>2.3199999999999998</c:v>
                      </c:pt>
                      <c:pt idx="301" formatCode="0.00">
                        <c:v>2.76</c:v>
                      </c:pt>
                      <c:pt idx="302" formatCode="0.00">
                        <c:v>2.34</c:v>
                      </c:pt>
                      <c:pt idx="303" formatCode="0.00">
                        <c:v>2.2400000000000002</c:v>
                      </c:pt>
                      <c:pt idx="304" formatCode="0.00">
                        <c:v>1.96</c:v>
                      </c:pt>
                      <c:pt idx="305" formatCode="0.00">
                        <c:v>2.2999999999999998</c:v>
                      </c:pt>
                      <c:pt idx="306" formatCode="0.00">
                        <c:v>1.86</c:v>
                      </c:pt>
                      <c:pt idx="307" formatCode="0.00">
                        <c:v>2.2000000000000002</c:v>
                      </c:pt>
                      <c:pt idx="308" formatCode="0.00">
                        <c:v>1.8</c:v>
                      </c:pt>
                      <c:pt idx="309" formatCode="0.00">
                        <c:v>2.14</c:v>
                      </c:pt>
                      <c:pt idx="310" formatCode="0.00">
                        <c:v>1.78</c:v>
                      </c:pt>
                      <c:pt idx="311" formatCode="0.00">
                        <c:v>2.2599999999999998</c:v>
                      </c:pt>
                      <c:pt idx="312" formatCode="0.00">
                        <c:v>2.2599999999999998</c:v>
                      </c:pt>
                      <c:pt idx="313" formatCode="0.00">
                        <c:v>2.5</c:v>
                      </c:pt>
                      <c:pt idx="314" formatCode="0.00">
                        <c:v>2.12</c:v>
                      </c:pt>
                      <c:pt idx="315" formatCode="0.00">
                        <c:v>2.42</c:v>
                      </c:pt>
                      <c:pt idx="316" formatCode="0.00">
                        <c:v>1.88</c:v>
                      </c:pt>
                      <c:pt idx="317" formatCode="0.00">
                        <c:v>2.38</c:v>
                      </c:pt>
                      <c:pt idx="318" formatCode="0.00">
                        <c:v>2.06</c:v>
                      </c:pt>
                      <c:pt idx="319" formatCode="0.00">
                        <c:v>2.2999999999999998</c:v>
                      </c:pt>
                      <c:pt idx="320" formatCode="0.00">
                        <c:v>2.02</c:v>
                      </c:pt>
                      <c:pt idx="321" formatCode="0.00">
                        <c:v>2.94</c:v>
                      </c:pt>
                      <c:pt idx="322" formatCode="0.00">
                        <c:v>3.58</c:v>
                      </c:pt>
                      <c:pt idx="323" formatCode="0.00">
                        <c:v>3.14</c:v>
                      </c:pt>
                      <c:pt idx="324" formatCode="0.00">
                        <c:v>2.5</c:v>
                      </c:pt>
                      <c:pt idx="325" formatCode="0.00">
                        <c:v>2.58</c:v>
                      </c:pt>
                      <c:pt idx="326" formatCode="0.00">
                        <c:v>2.12</c:v>
                      </c:pt>
                      <c:pt idx="327" formatCode="0.00">
                        <c:v>2.4</c:v>
                      </c:pt>
                      <c:pt idx="328" formatCode="0.00">
                        <c:v>2.02</c:v>
                      </c:pt>
                      <c:pt idx="329" formatCode="0.00">
                        <c:v>2.52</c:v>
                      </c:pt>
                      <c:pt idx="330" formatCode="0.00">
                        <c:v>2.08</c:v>
                      </c:pt>
                      <c:pt idx="331" formatCode="0.00">
                        <c:v>2.46</c:v>
                      </c:pt>
                      <c:pt idx="332" formatCode="0.00">
                        <c:v>1.96</c:v>
                      </c:pt>
                      <c:pt idx="333" formatCode="0.00">
                        <c:v>2.04</c:v>
                      </c:pt>
                      <c:pt idx="334" formatCode="0.00">
                        <c:v>1.78</c:v>
                      </c:pt>
                      <c:pt idx="335" formatCode="0.00">
                        <c:v>1.96</c:v>
                      </c:pt>
                      <c:pt idx="336" formatCode="0.00">
                        <c:v>1.76</c:v>
                      </c:pt>
                      <c:pt idx="337" formatCode="0.00">
                        <c:v>2</c:v>
                      </c:pt>
                      <c:pt idx="338" formatCode="0.00">
                        <c:v>1.66</c:v>
                      </c:pt>
                      <c:pt idx="339" formatCode="0.00">
                        <c:v>1.84</c:v>
                      </c:pt>
                      <c:pt idx="340" formatCode="0.00">
                        <c:v>1.66</c:v>
                      </c:pt>
                      <c:pt idx="341" formatCode="0.00">
                        <c:v>1.8</c:v>
                      </c:pt>
                      <c:pt idx="342" formatCode="0.00">
                        <c:v>1.54</c:v>
                      </c:pt>
                      <c:pt idx="343" formatCode="0.00">
                        <c:v>1.72</c:v>
                      </c:pt>
                      <c:pt idx="344" formatCode="0.00">
                        <c:v>1.7</c:v>
                      </c:pt>
                      <c:pt idx="345" formatCode="0.00">
                        <c:v>2.66</c:v>
                      </c:pt>
                      <c:pt idx="346" formatCode="0.00">
                        <c:v>3.34</c:v>
                      </c:pt>
                      <c:pt idx="347" formatCode="0.00">
                        <c:v>3</c:v>
                      </c:pt>
                      <c:pt idx="348" formatCode="0.00">
                        <c:v>2.38</c:v>
                      </c:pt>
                      <c:pt idx="349" formatCode="0.00">
                        <c:v>2.2400000000000002</c:v>
                      </c:pt>
                      <c:pt idx="350" formatCode="0.00">
                        <c:v>2.14</c:v>
                      </c:pt>
                      <c:pt idx="351" formatCode="0.00">
                        <c:v>2.34</c:v>
                      </c:pt>
                      <c:pt idx="352" formatCode="0.00">
                        <c:v>1.9</c:v>
                      </c:pt>
                      <c:pt idx="353" formatCode="0.00">
                        <c:v>1.96</c:v>
                      </c:pt>
                      <c:pt idx="354" formatCode="0.00">
                        <c:v>1.7</c:v>
                      </c:pt>
                      <c:pt idx="355" formatCode="0.00">
                        <c:v>1.82</c:v>
                      </c:pt>
                      <c:pt idx="356" formatCode="0.00">
                        <c:v>1.64</c:v>
                      </c:pt>
                      <c:pt idx="357" formatCode="0.00">
                        <c:v>1.8</c:v>
                      </c:pt>
                      <c:pt idx="358" formatCode="0.00">
                        <c:v>1.55</c:v>
                      </c:pt>
                      <c:pt idx="359" formatCode="0.00">
                        <c:v>1.72</c:v>
                      </c:pt>
                      <c:pt idx="360" formatCode="0.00">
                        <c:v>1.54</c:v>
                      </c:pt>
                      <c:pt idx="361" formatCode="0.00">
                        <c:v>2.12</c:v>
                      </c:pt>
                      <c:pt idx="362" formatCode="0.00">
                        <c:v>1.6</c:v>
                      </c:pt>
                      <c:pt idx="363" formatCode="0.00">
                        <c:v>1.8</c:v>
                      </c:pt>
                      <c:pt idx="364" formatCode="0.00">
                        <c:v>1.62</c:v>
                      </c:pt>
                      <c:pt idx="365" formatCode="0.00">
                        <c:v>1.9</c:v>
                      </c:pt>
                      <c:pt idx="366" formatCode="0.00">
                        <c:v>1.64</c:v>
                      </c:pt>
                      <c:pt idx="367" formatCode="0.00">
                        <c:v>1.84</c:v>
                      </c:pt>
                      <c:pt idx="368" formatCode="0.00">
                        <c:v>1.8</c:v>
                      </c:pt>
                      <c:pt idx="369" formatCode="0.00">
                        <c:v>2.12</c:v>
                      </c:pt>
                      <c:pt idx="370" formatCode="0.00">
                        <c:v>1.86</c:v>
                      </c:pt>
                      <c:pt idx="371" formatCode="0.00">
                        <c:v>2.1</c:v>
                      </c:pt>
                      <c:pt idx="372" formatCode="0.00">
                        <c:v>1.78</c:v>
                      </c:pt>
                      <c:pt idx="373" formatCode="0.00">
                        <c:v>2.04</c:v>
                      </c:pt>
                      <c:pt idx="374" formatCode="0.00">
                        <c:v>1.64</c:v>
                      </c:pt>
                      <c:pt idx="375" formatCode="0.00">
                        <c:v>1.76</c:v>
                      </c:pt>
                      <c:pt idx="376" formatCode="0.00">
                        <c:v>1.46</c:v>
                      </c:pt>
                      <c:pt idx="377" formatCode="0.00">
                        <c:v>1.94</c:v>
                      </c:pt>
                      <c:pt idx="378" formatCode="0.00">
                        <c:v>1.52</c:v>
                      </c:pt>
                      <c:pt idx="379" formatCode="0.00">
                        <c:v>1.74</c:v>
                      </c:pt>
                      <c:pt idx="380" formatCode="0.00">
                        <c:v>1.44</c:v>
                      </c:pt>
                      <c:pt idx="381" formatCode="0.00">
                        <c:v>1.7</c:v>
                      </c:pt>
                      <c:pt idx="382" formatCode="0.00">
                        <c:v>1.36</c:v>
                      </c:pt>
                      <c:pt idx="383" formatCode="0.00">
                        <c:v>1.9</c:v>
                      </c:pt>
                      <c:pt idx="384" formatCode="0.00">
                        <c:v>1.38</c:v>
                      </c:pt>
                      <c:pt idx="385" formatCode="0.00">
                        <c:v>1.68</c:v>
                      </c:pt>
                      <c:pt idx="386" formatCode="0.00">
                        <c:v>1.28</c:v>
                      </c:pt>
                      <c:pt idx="387" formatCode="0.00">
                        <c:v>1.6</c:v>
                      </c:pt>
                      <c:pt idx="388" formatCode="0.00">
                        <c:v>1.22</c:v>
                      </c:pt>
                      <c:pt idx="389" formatCode="0.00">
                        <c:v>1.56</c:v>
                      </c:pt>
                      <c:pt idx="390" formatCode="0.00">
                        <c:v>1.1599999999999999</c:v>
                      </c:pt>
                      <c:pt idx="391" formatCode="0.00">
                        <c:v>1.456</c:v>
                      </c:pt>
                      <c:pt idx="392" formatCode="0.00">
                        <c:v>1.1599999999999999</c:v>
                      </c:pt>
                      <c:pt idx="393" formatCode="0.00">
                        <c:v>1.46</c:v>
                      </c:pt>
                      <c:pt idx="394" formatCode="0.00">
                        <c:v>1.1200000000000001</c:v>
                      </c:pt>
                      <c:pt idx="395" formatCode="0.00">
                        <c:v>1.74</c:v>
                      </c:pt>
                      <c:pt idx="396" formatCode="0.00">
                        <c:v>1.2</c:v>
                      </c:pt>
                      <c:pt idx="397" formatCode="0.00">
                        <c:v>1.68</c:v>
                      </c:pt>
                      <c:pt idx="398" formatCode="0.00">
                        <c:v>1.1200000000000001</c:v>
                      </c:pt>
                      <c:pt idx="399" formatCode="0.00">
                        <c:v>1.68</c:v>
                      </c:pt>
                      <c:pt idx="400" formatCode="0.00">
                        <c:v>1.32</c:v>
                      </c:pt>
                      <c:pt idx="401" formatCode="0.00">
                        <c:v>1.88</c:v>
                      </c:pt>
                      <c:pt idx="402" formatCode="0.00">
                        <c:v>1.34</c:v>
                      </c:pt>
                      <c:pt idx="403" formatCode="0.00">
                        <c:v>1.84</c:v>
                      </c:pt>
                      <c:pt idx="404" formatCode="0.00">
                        <c:v>1.32</c:v>
                      </c:pt>
                      <c:pt idx="405" formatCode="0.00">
                        <c:v>1.78</c:v>
                      </c:pt>
                      <c:pt idx="406" formatCode="0.00">
                        <c:v>1.6</c:v>
                      </c:pt>
                      <c:pt idx="407" formatCode="0.00">
                        <c:v>1.9</c:v>
                      </c:pt>
                      <c:pt idx="408" formatCode="0.00">
                        <c:v>1.36</c:v>
                      </c:pt>
                      <c:pt idx="409" formatCode="0.00">
                        <c:v>1.78</c:v>
                      </c:pt>
                      <c:pt idx="410" formatCode="0.00">
                        <c:v>1.26</c:v>
                      </c:pt>
                      <c:pt idx="411" formatCode="0.00">
                        <c:v>1.9</c:v>
                      </c:pt>
                      <c:pt idx="412" formatCode="0.00">
                        <c:v>1.26</c:v>
                      </c:pt>
                      <c:pt idx="413" formatCode="0.00">
                        <c:v>1.98</c:v>
                      </c:pt>
                      <c:pt idx="414" formatCode="0.00">
                        <c:v>1.26</c:v>
                      </c:pt>
                      <c:pt idx="415" formatCode="0.00">
                        <c:v>1.86</c:v>
                      </c:pt>
                      <c:pt idx="416" formatCode="0.00">
                        <c:v>1.2</c:v>
                      </c:pt>
                      <c:pt idx="417" formatCode="0.00">
                        <c:v>1.82</c:v>
                      </c:pt>
                      <c:pt idx="418" formatCode="0.00">
                        <c:v>1.2</c:v>
                      </c:pt>
                      <c:pt idx="419" formatCode="0.00">
                        <c:v>1.64</c:v>
                      </c:pt>
                      <c:pt idx="420" formatCode="0.00">
                        <c:v>1.1200000000000001</c:v>
                      </c:pt>
                      <c:pt idx="421" formatCode="0.00">
                        <c:v>1.64</c:v>
                      </c:pt>
                      <c:pt idx="422" formatCode="0.00">
                        <c:v>1.1000000000000001</c:v>
                      </c:pt>
                      <c:pt idx="423" formatCode="0.00">
                        <c:v>1.62</c:v>
                      </c:pt>
                      <c:pt idx="424" formatCode="0.00">
                        <c:v>1.1200000000000001</c:v>
                      </c:pt>
                      <c:pt idx="425" formatCode="0.00">
                        <c:v>1.64</c:v>
                      </c:pt>
                      <c:pt idx="426" formatCode="0.00">
                        <c:v>1.1000000000000001</c:v>
                      </c:pt>
                      <c:pt idx="427" formatCode="0.00">
                        <c:v>1.28</c:v>
                      </c:pt>
                      <c:pt idx="428" formatCode="0.00">
                        <c:v>1</c:v>
                      </c:pt>
                      <c:pt idx="429" formatCode="0.00">
                        <c:v>1.58</c:v>
                      </c:pt>
                      <c:pt idx="430" formatCode="0.00">
                        <c:v>0.78</c:v>
                      </c:pt>
                      <c:pt idx="431" formatCode="0.00">
                        <c:v>1.4</c:v>
                      </c:pt>
                      <c:pt idx="432" formatCode="0.00">
                        <c:v>1.02</c:v>
                      </c:pt>
                      <c:pt idx="433" formatCode="0.00">
                        <c:v>1.18</c:v>
                      </c:pt>
                      <c:pt idx="434" formatCode="0.00">
                        <c:v>0.96</c:v>
                      </c:pt>
                      <c:pt idx="435" formatCode="0.00">
                        <c:v>1.34</c:v>
                      </c:pt>
                      <c:pt idx="436" formatCode="0.00">
                        <c:v>1.26</c:v>
                      </c:pt>
                      <c:pt idx="437" formatCode="0.00">
                        <c:v>1.72</c:v>
                      </c:pt>
                      <c:pt idx="438" formatCode="0.00">
                        <c:v>1.32</c:v>
                      </c:pt>
                      <c:pt idx="439" formatCode="0.00">
                        <c:v>1.66</c:v>
                      </c:pt>
                      <c:pt idx="440" formatCode="0.00">
                        <c:v>1.3</c:v>
                      </c:pt>
                      <c:pt idx="441" formatCode="0.00">
                        <c:v>1.94</c:v>
                      </c:pt>
                      <c:pt idx="442" formatCode="0.00">
                        <c:v>1.42</c:v>
                      </c:pt>
                      <c:pt idx="443" formatCode="0.00">
                        <c:v>1.7</c:v>
                      </c:pt>
                      <c:pt idx="444" formatCode="0.00">
                        <c:v>1.34</c:v>
                      </c:pt>
                      <c:pt idx="445" formatCode="0.00">
                        <c:v>1.84</c:v>
                      </c:pt>
                      <c:pt idx="446" formatCode="0.00">
                        <c:v>1.42</c:v>
                      </c:pt>
                      <c:pt idx="447" formatCode="0.00">
                        <c:v>1.88</c:v>
                      </c:pt>
                      <c:pt idx="448" formatCode="0.00">
                        <c:v>1.42</c:v>
                      </c:pt>
                      <c:pt idx="449" formatCode="0.00">
                        <c:v>1.28</c:v>
                      </c:pt>
                      <c:pt idx="450" formatCode="0.00">
                        <c:v>1.1399999999999999</c:v>
                      </c:pt>
                      <c:pt idx="451" formatCode="0.00">
                        <c:v>1.26</c:v>
                      </c:pt>
                      <c:pt idx="452" formatCode="0.00">
                        <c:v>1.1000000000000001</c:v>
                      </c:pt>
                      <c:pt idx="453" formatCode="0.00">
                        <c:v>1.26</c:v>
                      </c:pt>
                      <c:pt idx="454" formatCode="0.00">
                        <c:v>1.24</c:v>
                      </c:pt>
                      <c:pt idx="455" formatCode="0.00">
                        <c:v>1.94</c:v>
                      </c:pt>
                      <c:pt idx="456" formatCode="0.00">
                        <c:v>1.68</c:v>
                      </c:pt>
                      <c:pt idx="457" formatCode="0.00">
                        <c:v>2.48</c:v>
                      </c:pt>
                      <c:pt idx="458" formatCode="0.00">
                        <c:v>1.88</c:v>
                      </c:pt>
                      <c:pt idx="459" formatCode="0.00">
                        <c:v>2.2599999999999998</c:v>
                      </c:pt>
                      <c:pt idx="460" formatCode="0.00">
                        <c:v>1.4</c:v>
                      </c:pt>
                      <c:pt idx="461" formatCode="0.00">
                        <c:v>1.68</c:v>
                      </c:pt>
                      <c:pt idx="462" formatCode="0.00">
                        <c:v>1.26</c:v>
                      </c:pt>
                      <c:pt idx="463" formatCode="0.00">
                        <c:v>1.68</c:v>
                      </c:pt>
                      <c:pt idx="464" formatCode="0.00">
                        <c:v>1.26</c:v>
                      </c:pt>
                      <c:pt idx="465" formatCode="0.00">
                        <c:v>1.68</c:v>
                      </c:pt>
                      <c:pt idx="466" formatCode="0.00">
                        <c:v>1.36</c:v>
                      </c:pt>
                      <c:pt idx="467" formatCode="0.00">
                        <c:v>1.44</c:v>
                      </c:pt>
                      <c:pt idx="468" formatCode="0.00">
                        <c:v>1.22</c:v>
                      </c:pt>
                      <c:pt idx="469" formatCode="0.00">
                        <c:v>1.34</c:v>
                      </c:pt>
                      <c:pt idx="470" formatCode="0.00">
                        <c:v>1.2</c:v>
                      </c:pt>
                      <c:pt idx="471" formatCode="0.00">
                        <c:v>1.5</c:v>
                      </c:pt>
                      <c:pt idx="472" formatCode="0.00">
                        <c:v>1.3</c:v>
                      </c:pt>
                      <c:pt idx="473" formatCode="0.00">
                        <c:v>1.82</c:v>
                      </c:pt>
                      <c:pt idx="474" formatCode="0.00">
                        <c:v>1.46</c:v>
                      </c:pt>
                      <c:pt idx="475" formatCode="0.00">
                        <c:v>2.2000000000000002</c:v>
                      </c:pt>
                      <c:pt idx="476" formatCode="0.00">
                        <c:v>1.9</c:v>
                      </c:pt>
                      <c:pt idx="477" formatCode="0.00">
                        <c:v>1.9</c:v>
                      </c:pt>
                      <c:pt idx="478" formatCode="0.00">
                        <c:v>1.74</c:v>
                      </c:pt>
                      <c:pt idx="479" formatCode="0.00">
                        <c:v>2.42</c:v>
                      </c:pt>
                      <c:pt idx="480" formatCode="0.00">
                        <c:v>1.38</c:v>
                      </c:pt>
                      <c:pt idx="481" formatCode="0.00">
                        <c:v>1.24</c:v>
                      </c:pt>
                      <c:pt idx="482" formatCode="0.00">
                        <c:v>1.1000000000000001</c:v>
                      </c:pt>
                      <c:pt idx="483" formatCode="0.00">
                        <c:v>1.2</c:v>
                      </c:pt>
                      <c:pt idx="484" formatCode="0.00">
                        <c:v>1.08</c:v>
                      </c:pt>
                      <c:pt idx="485" formatCode="0.00">
                        <c:v>1.08</c:v>
                      </c:pt>
                      <c:pt idx="486" formatCode="0.00">
                        <c:v>1.04</c:v>
                      </c:pt>
                      <c:pt idx="487" formatCode="0.00">
                        <c:v>1.1399999999999999</c:v>
                      </c:pt>
                      <c:pt idx="488" formatCode="0.00">
                        <c:v>1</c:v>
                      </c:pt>
                      <c:pt idx="489" formatCode="0.00">
                        <c:v>1.42</c:v>
                      </c:pt>
                      <c:pt idx="490" formatCode="0.00">
                        <c:v>1.08</c:v>
                      </c:pt>
                      <c:pt idx="491" formatCode="0.00">
                        <c:v>1.68</c:v>
                      </c:pt>
                      <c:pt idx="492" formatCode="0.00">
                        <c:v>1.2</c:v>
                      </c:pt>
                      <c:pt idx="493" formatCode="0.00">
                        <c:v>1.82</c:v>
                      </c:pt>
                      <c:pt idx="494" formatCode="0.00">
                        <c:v>1.46</c:v>
                      </c:pt>
                      <c:pt idx="495" formatCode="0.00">
                        <c:v>1.66</c:v>
                      </c:pt>
                      <c:pt idx="496" formatCode="0.00">
                        <c:v>1.1399999999999999</c:v>
                      </c:pt>
                      <c:pt idx="497" formatCode="0.00">
                        <c:v>1.58</c:v>
                      </c:pt>
                      <c:pt idx="498" formatCode="0.00">
                        <c:v>1.1399999999999999</c:v>
                      </c:pt>
                      <c:pt idx="499" formatCode="0.00">
                        <c:v>1.46</c:v>
                      </c:pt>
                      <c:pt idx="500" formatCode="0.00">
                        <c:v>1.08</c:v>
                      </c:pt>
                      <c:pt idx="501" formatCode="0.00">
                        <c:v>1.48</c:v>
                      </c:pt>
                      <c:pt idx="502" formatCode="0.00">
                        <c:v>1.06</c:v>
                      </c:pt>
                      <c:pt idx="503" formatCode="0.00">
                        <c:v>1.48</c:v>
                      </c:pt>
                      <c:pt idx="504" formatCode="0.00">
                        <c:v>1.1000000000000001</c:v>
                      </c:pt>
                      <c:pt idx="505" formatCode="0.00">
                        <c:v>1.52</c:v>
                      </c:pt>
                      <c:pt idx="506" formatCode="0.00">
                        <c:v>1.08</c:v>
                      </c:pt>
                      <c:pt idx="507" formatCode="0.00">
                        <c:v>1.46</c:v>
                      </c:pt>
                      <c:pt idx="508" formatCode="0.00">
                        <c:v>1</c:v>
                      </c:pt>
                      <c:pt idx="509" formatCode="0.00">
                        <c:v>1.4</c:v>
                      </c:pt>
                      <c:pt idx="510" formatCode="0.00">
                        <c:v>1</c:v>
                      </c:pt>
                      <c:pt idx="511" formatCode="0.00">
                        <c:v>1.06</c:v>
                      </c:pt>
                      <c:pt idx="512" formatCode="0.00">
                        <c:v>0.88</c:v>
                      </c:pt>
                      <c:pt idx="513" formatCode="0.00">
                        <c:v>1.06</c:v>
                      </c:pt>
                      <c:pt idx="514" formatCode="0.00">
                        <c:v>0.96</c:v>
                      </c:pt>
                      <c:pt idx="515" formatCode="0.00">
                        <c:v>1.1000000000000001</c:v>
                      </c:pt>
                      <c:pt idx="516" formatCode="0.00">
                        <c:v>1.38</c:v>
                      </c:pt>
                      <c:pt idx="517" formatCode="0.00">
                        <c:v>1.43</c:v>
                      </c:pt>
                      <c:pt idx="518" formatCode="0.00">
                        <c:v>1.22</c:v>
                      </c:pt>
                      <c:pt idx="519" formatCode="0.00">
                        <c:v>1.52</c:v>
                      </c:pt>
                      <c:pt idx="520" formatCode="0.00">
                        <c:v>1.24</c:v>
                      </c:pt>
                      <c:pt idx="521" formatCode="0.00">
                        <c:v>1.34</c:v>
                      </c:pt>
                      <c:pt idx="522" formatCode="0.00">
                        <c:v>1.24</c:v>
                      </c:pt>
                      <c:pt idx="523" formatCode="0.00">
                        <c:v>1.34</c:v>
                      </c:pt>
                      <c:pt idx="524" formatCode="0.00">
                        <c:v>1.04</c:v>
                      </c:pt>
                      <c:pt idx="525" formatCode="0.00">
                        <c:v>1.18</c:v>
                      </c:pt>
                      <c:pt idx="526" formatCode="0.00">
                        <c:v>0.98</c:v>
                      </c:pt>
                      <c:pt idx="527" formatCode="0.00">
                        <c:v>1.1599999999999999</c:v>
                      </c:pt>
                      <c:pt idx="528" formatCode="0.00">
                        <c:v>1.06</c:v>
                      </c:pt>
                      <c:pt idx="529" formatCode="0.00">
                        <c:v>1.34</c:v>
                      </c:pt>
                      <c:pt idx="530" formatCode="0.00">
                        <c:v>1.24</c:v>
                      </c:pt>
                      <c:pt idx="531" formatCode="0.00">
                        <c:v>1.24</c:v>
                      </c:pt>
                      <c:pt idx="532" formatCode="0.00">
                        <c:v>0.98</c:v>
                      </c:pt>
                      <c:pt idx="533" formatCode="0.00">
                        <c:v>1.1599999999999999</c:v>
                      </c:pt>
                      <c:pt idx="534" formatCode="0.00">
                        <c:v>0.92</c:v>
                      </c:pt>
                      <c:pt idx="535" formatCode="0.00">
                        <c:v>1.22</c:v>
                      </c:pt>
                      <c:pt idx="536" formatCode="0.00">
                        <c:v>0.9</c:v>
                      </c:pt>
                      <c:pt idx="537" formatCode="0.00">
                        <c:v>1.28</c:v>
                      </c:pt>
                      <c:pt idx="538" formatCode="0.00">
                        <c:v>0.84</c:v>
                      </c:pt>
                      <c:pt idx="539" formatCode="0.00">
                        <c:v>1.08</c:v>
                      </c:pt>
                      <c:pt idx="540" formatCode="0.00">
                        <c:v>0.8</c:v>
                      </c:pt>
                      <c:pt idx="541" formatCode="0.00">
                        <c:v>1.06</c:v>
                      </c:pt>
                      <c:pt idx="542" formatCode="0.00">
                        <c:v>0.8</c:v>
                      </c:pt>
                      <c:pt idx="543" formatCode="0.00">
                        <c:v>1.06</c:v>
                      </c:pt>
                      <c:pt idx="544" formatCode="0.00">
                        <c:v>0.76</c:v>
                      </c:pt>
                      <c:pt idx="545" formatCode="0.00">
                        <c:v>1.1200000000000001</c:v>
                      </c:pt>
                      <c:pt idx="546" formatCode="0.00">
                        <c:v>0.74</c:v>
                      </c:pt>
                      <c:pt idx="547" formatCode="0.00">
                        <c:v>0.98</c:v>
                      </c:pt>
                      <c:pt idx="548" formatCode="0.00">
                        <c:v>0.72</c:v>
                      </c:pt>
                      <c:pt idx="549" formatCode="0.00">
                        <c:v>0.9</c:v>
                      </c:pt>
                      <c:pt idx="550" formatCode="0.00">
                        <c:v>0.7</c:v>
                      </c:pt>
                      <c:pt idx="551" formatCode="0.00">
                        <c:v>0.96</c:v>
                      </c:pt>
                      <c:pt idx="552" formatCode="0.00">
                        <c:v>0.82</c:v>
                      </c:pt>
                      <c:pt idx="553" formatCode="0.00">
                        <c:v>1.02</c:v>
                      </c:pt>
                      <c:pt idx="554" formatCode="0.00">
                        <c:v>1.84</c:v>
                      </c:pt>
                      <c:pt idx="555" formatCode="0.00">
                        <c:v>0.86</c:v>
                      </c:pt>
                      <c:pt idx="556" formatCode="0.00">
                        <c:v>0.72</c:v>
                      </c:pt>
                      <c:pt idx="557" formatCode="0.00">
                        <c:v>0.84</c:v>
                      </c:pt>
                      <c:pt idx="558" formatCode="0.00">
                        <c:v>0.7</c:v>
                      </c:pt>
                      <c:pt idx="559" formatCode="0.00">
                        <c:v>0.82</c:v>
                      </c:pt>
                      <c:pt idx="560" formatCode="0.00">
                        <c:v>0.7</c:v>
                      </c:pt>
                      <c:pt idx="561" formatCode="0.00">
                        <c:v>0.82</c:v>
                      </c:pt>
                      <c:pt idx="562" formatCode="0.00">
                        <c:v>0.57999999999999996</c:v>
                      </c:pt>
                      <c:pt idx="563" formatCode="0.00">
                        <c:v>0.8</c:v>
                      </c:pt>
                      <c:pt idx="564" formatCode="0.00">
                        <c:v>0.5</c:v>
                      </c:pt>
                      <c:pt idx="565" formatCode="0.00">
                        <c:v>0.76</c:v>
                      </c:pt>
                      <c:pt idx="566" formatCode="0.00">
                        <c:v>0.5</c:v>
                      </c:pt>
                      <c:pt idx="567" formatCode="0.00">
                        <c:v>0.76</c:v>
                      </c:pt>
                      <c:pt idx="568" formatCode="0.00">
                        <c:v>0.5</c:v>
                      </c:pt>
                      <c:pt idx="569" formatCode="0.00">
                        <c:v>1.06</c:v>
                      </c:pt>
                      <c:pt idx="570" formatCode="0.00">
                        <c:v>1.02</c:v>
                      </c:pt>
                      <c:pt idx="571" formatCode="0.00">
                        <c:v>1.42</c:v>
                      </c:pt>
                      <c:pt idx="572" formatCode="0.00">
                        <c:v>1.1399999999999999</c:v>
                      </c:pt>
                      <c:pt idx="573" formatCode="0.00">
                        <c:v>1.38</c:v>
                      </c:pt>
                      <c:pt idx="574" formatCode="0.00">
                        <c:v>1.1200000000000001</c:v>
                      </c:pt>
                      <c:pt idx="575" formatCode="0.00">
                        <c:v>1.46</c:v>
                      </c:pt>
                      <c:pt idx="576" formatCode="0.00">
                        <c:v>1.3</c:v>
                      </c:pt>
                      <c:pt idx="577" formatCode="0.00">
                        <c:v>1.24</c:v>
                      </c:pt>
                      <c:pt idx="578" formatCode="0.00">
                        <c:v>0.94</c:v>
                      </c:pt>
                      <c:pt idx="579" formatCode="0.00">
                        <c:v>1.06</c:v>
                      </c:pt>
                      <c:pt idx="580" formatCode="0.00">
                        <c:v>0.84</c:v>
                      </c:pt>
                      <c:pt idx="581" formatCode="0.00">
                        <c:v>1.24</c:v>
                      </c:pt>
                      <c:pt idx="582" formatCode="0.00">
                        <c:v>1.4</c:v>
                      </c:pt>
                      <c:pt idx="583" formatCode="0.00">
                        <c:v>1.74</c:v>
                      </c:pt>
                      <c:pt idx="584" formatCode="0.00">
                        <c:v>1.7</c:v>
                      </c:pt>
                      <c:pt idx="585" formatCode="0.00">
                        <c:v>1.98</c:v>
                      </c:pt>
                      <c:pt idx="586" formatCode="0.00">
                        <c:v>2.08</c:v>
                      </c:pt>
                      <c:pt idx="587" formatCode="0.00">
                        <c:v>1.8</c:v>
                      </c:pt>
                      <c:pt idx="588" formatCode="0.00">
                        <c:v>1.2</c:v>
                      </c:pt>
                      <c:pt idx="589" formatCode="0.00">
                        <c:v>1.22</c:v>
                      </c:pt>
                      <c:pt idx="590" formatCode="0.00">
                        <c:v>1.04</c:v>
                      </c:pt>
                      <c:pt idx="591" formatCode="0.00">
                        <c:v>1.76</c:v>
                      </c:pt>
                      <c:pt idx="592" formatCode="0.00">
                        <c:v>0.94</c:v>
                      </c:pt>
                      <c:pt idx="593" formatCode="0.00">
                        <c:v>1.1000000000000001</c:v>
                      </c:pt>
                      <c:pt idx="594" formatCode="0.00">
                        <c:v>0.92</c:v>
                      </c:pt>
                      <c:pt idx="595" formatCode="0.00">
                        <c:v>1.1000000000000001</c:v>
                      </c:pt>
                      <c:pt idx="596" formatCode="0.00">
                        <c:v>0.84</c:v>
                      </c:pt>
                      <c:pt idx="597" formatCode="0.00">
                        <c:v>1</c:v>
                      </c:pt>
                      <c:pt idx="598" formatCode="0.00">
                        <c:v>0.8</c:v>
                      </c:pt>
                      <c:pt idx="666" formatCode="0.00">
                        <c:v>2.14</c:v>
                      </c:pt>
                      <c:pt idx="667" formatCode="0.00">
                        <c:v>2.52</c:v>
                      </c:pt>
                      <c:pt idx="668" formatCode="0.00">
                        <c:v>2.2400000000000002</c:v>
                      </c:pt>
                      <c:pt idx="669" formatCode="0.00">
                        <c:v>2.92</c:v>
                      </c:pt>
                      <c:pt idx="670" formatCode="0.00">
                        <c:v>2.04</c:v>
                      </c:pt>
                      <c:pt idx="671" formatCode="0.00">
                        <c:v>2</c:v>
                      </c:pt>
                      <c:pt idx="672" formatCode="0.00">
                        <c:v>1.76</c:v>
                      </c:pt>
                      <c:pt idx="673" formatCode="0.00">
                        <c:v>1.78</c:v>
                      </c:pt>
                      <c:pt idx="674" formatCode="0.00">
                        <c:v>1.66</c:v>
                      </c:pt>
                      <c:pt idx="675" formatCode="0.00">
                        <c:v>1.86</c:v>
                      </c:pt>
                      <c:pt idx="676" formatCode="0.00">
                        <c:v>1.46</c:v>
                      </c:pt>
                      <c:pt idx="677" formatCode="0.00">
                        <c:v>1.64</c:v>
                      </c:pt>
                      <c:pt idx="678" formatCode="0.00">
                        <c:v>1.3</c:v>
                      </c:pt>
                      <c:pt idx="679" formatCode="0.00">
                        <c:v>1.42</c:v>
                      </c:pt>
                      <c:pt idx="680" formatCode="0.00">
                        <c:v>1.2</c:v>
                      </c:pt>
                      <c:pt idx="681" formatCode="0.00">
                        <c:v>1.42</c:v>
                      </c:pt>
                      <c:pt idx="682" formatCode="0.00">
                        <c:v>1.3</c:v>
                      </c:pt>
                      <c:pt idx="683" formatCode="0.00">
                        <c:v>2.02</c:v>
                      </c:pt>
                      <c:pt idx="684" formatCode="0.00">
                        <c:v>1.74</c:v>
                      </c:pt>
                      <c:pt idx="685" formatCode="0.00">
                        <c:v>1.78</c:v>
                      </c:pt>
                      <c:pt idx="686" formatCode="0.00">
                        <c:v>1.42</c:v>
                      </c:pt>
                      <c:pt idx="687" formatCode="0.00">
                        <c:v>2.4</c:v>
                      </c:pt>
                      <c:pt idx="688" formatCode="0.00">
                        <c:v>1.66</c:v>
                      </c:pt>
                      <c:pt idx="689" formatCode="0.00">
                        <c:v>1.72</c:v>
                      </c:pt>
                      <c:pt idx="690" formatCode="0.00">
                        <c:v>1.36</c:v>
                      </c:pt>
                      <c:pt idx="691" formatCode="0.00">
                        <c:v>1.86</c:v>
                      </c:pt>
                      <c:pt idx="692" formatCode="0.00">
                        <c:v>1.64</c:v>
                      </c:pt>
                      <c:pt idx="693" formatCode="0.00">
                        <c:v>1.76</c:v>
                      </c:pt>
                      <c:pt idx="694" formatCode="0.00">
                        <c:v>1.23</c:v>
                      </c:pt>
                      <c:pt idx="695" formatCode="0.00">
                        <c:v>1.48</c:v>
                      </c:pt>
                      <c:pt idx="696" formatCode="0.00">
                        <c:v>1.2</c:v>
                      </c:pt>
                      <c:pt idx="697" formatCode="0.00">
                        <c:v>1.5</c:v>
                      </c:pt>
                      <c:pt idx="698" formatCode="0.00">
                        <c:v>1.18</c:v>
                      </c:pt>
                      <c:pt idx="699" formatCode="0.00">
                        <c:v>1.62</c:v>
                      </c:pt>
                      <c:pt idx="700" formatCode="0.00">
                        <c:v>1.1599999999999999</c:v>
                      </c:pt>
                      <c:pt idx="701" formatCode="0.00">
                        <c:v>1.6</c:v>
                      </c:pt>
                      <c:pt idx="702" formatCode="0.00">
                        <c:v>1.1000000000000001</c:v>
                      </c:pt>
                      <c:pt idx="703" formatCode="0.00">
                        <c:v>1.94</c:v>
                      </c:pt>
                      <c:pt idx="704" formatCode="0.00">
                        <c:v>2.38</c:v>
                      </c:pt>
                      <c:pt idx="705" formatCode="0.00">
                        <c:v>2.2200000000000002</c:v>
                      </c:pt>
                      <c:pt idx="706" formatCode="0.00">
                        <c:v>1.64</c:v>
                      </c:pt>
                      <c:pt idx="707" formatCode="0.00">
                        <c:v>2.16</c:v>
                      </c:pt>
                      <c:pt idx="708" formatCode="0.00">
                        <c:v>1.96</c:v>
                      </c:pt>
                      <c:pt idx="709" formatCode="0.00">
                        <c:v>2.2400000000000002</c:v>
                      </c:pt>
                      <c:pt idx="710" formatCode="0.00">
                        <c:v>1.86</c:v>
                      </c:pt>
                      <c:pt idx="711" formatCode="0.00">
                        <c:v>2.06</c:v>
                      </c:pt>
                      <c:pt idx="712" formatCode="0.00">
                        <c:v>1.68</c:v>
                      </c:pt>
                      <c:pt idx="713" formatCode="0.00">
                        <c:v>2.08</c:v>
                      </c:pt>
                      <c:pt idx="714" formatCode="0.00">
                        <c:v>1.6</c:v>
                      </c:pt>
                      <c:pt idx="715" formatCode="0.00">
                        <c:v>2</c:v>
                      </c:pt>
                      <c:pt idx="716" formatCode="0.00">
                        <c:v>1.38</c:v>
                      </c:pt>
                      <c:pt idx="717" formatCode="0.00">
                        <c:v>1.86</c:v>
                      </c:pt>
                      <c:pt idx="718" formatCode="0.00">
                        <c:v>1.82</c:v>
                      </c:pt>
                      <c:pt idx="719" formatCode="0.00">
                        <c:v>2.1800000000000002</c:v>
                      </c:pt>
                      <c:pt idx="720" formatCode="0.00">
                        <c:v>2.6</c:v>
                      </c:pt>
                      <c:pt idx="721" formatCode="0.00">
                        <c:v>2.6</c:v>
                      </c:pt>
                      <c:pt idx="722" formatCode="0.00">
                        <c:v>3.1</c:v>
                      </c:pt>
                      <c:pt idx="723" formatCode="0.00">
                        <c:v>3</c:v>
                      </c:pt>
                      <c:pt idx="724" formatCode="0.00">
                        <c:v>2.42</c:v>
                      </c:pt>
                      <c:pt idx="725" formatCode="0.00">
                        <c:v>2.68</c:v>
                      </c:pt>
                      <c:pt idx="726" formatCode="0.00">
                        <c:v>2.42</c:v>
                      </c:pt>
                      <c:pt idx="727" formatCode="0.00">
                        <c:v>2.74</c:v>
                      </c:pt>
                      <c:pt idx="728" formatCode="0.00">
                        <c:v>2.2400000000000002</c:v>
                      </c:pt>
                      <c:pt idx="729" formatCode="0.00">
                        <c:v>2.62</c:v>
                      </c:pt>
                      <c:pt idx="730" formatCode="0.00">
                        <c:v>4.8600000000000003</c:v>
                      </c:pt>
                      <c:pt idx="731" formatCode="0.00">
                        <c:v>4.82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1C1E-4AE8-AE17-4D1680D3438A}"/>
                  </c:ext>
                </c:extLst>
              </c15:ser>
            </c15:filteredLineSeries>
          </c:ext>
        </c:extLst>
      </c:lineChart>
      <c:dateAx>
        <c:axId val="834263504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/>
                  <a:t>NIVEL (mts)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48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834263896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834263896"/>
        <c:scaling>
          <c:orientation val="minMax"/>
          <c:max val="8"/>
          <c:min val="0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834263504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E-2"/>
          <c:y val="0.87458371308899485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IDEAM - Oficina del Servicio de Pronósticos y Alertas</a:t>
            </a:r>
          </a:p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rgbClr val="FF0000"/>
                </a:solidFill>
              </a:rPr>
              <a:t>LA VIRGINIA - RIO CAUCA </a:t>
            </a:r>
            <a:r>
              <a:rPr lang="en-US" b="0" i="1">
                <a:solidFill>
                  <a:schemeClr val="accent1">
                    <a:lumMod val="75000"/>
                  </a:schemeClr>
                </a:solidFill>
              </a:rPr>
              <a:t>(Municipio de LA VIRGINIA -- Risaralda) </a:t>
            </a:r>
          </a:p>
        </c:rich>
      </c:tx>
      <c:layout>
        <c:manualLayout>
          <c:xMode val="edge"/>
          <c:yMode val="edge"/>
          <c:x val="0.17836748633879784"/>
          <c:y val="8.7411944568706584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396E-2"/>
          <c:y val="0.10555286275396587"/>
          <c:w val="0.92424908925318772"/>
          <c:h val="0.70457617870152356"/>
        </c:manualLayout>
      </c:layout>
      <c:lineChart>
        <c:grouping val="standard"/>
        <c:varyColors val="0"/>
        <c:ser>
          <c:idx val="13"/>
          <c:order val="1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DATOS!$AJ$3:$AJ$734</c:f>
              <c:numCache>
                <c:formatCode>0.00</c:formatCode>
                <c:ptCount val="732"/>
                <c:pt idx="0">
                  <c:v>1.65</c:v>
                </c:pt>
                <c:pt idx="1">
                  <c:v>1.56</c:v>
                </c:pt>
                <c:pt idx="2">
                  <c:v>1.54</c:v>
                </c:pt>
                <c:pt idx="3">
                  <c:v>1.5</c:v>
                </c:pt>
                <c:pt idx="4">
                  <c:v>1.44</c:v>
                </c:pt>
                <c:pt idx="5">
                  <c:v>1.4</c:v>
                </c:pt>
                <c:pt idx="6">
                  <c:v>1.35</c:v>
                </c:pt>
                <c:pt idx="7">
                  <c:v>1.33</c:v>
                </c:pt>
                <c:pt idx="8">
                  <c:v>1.3</c:v>
                </c:pt>
                <c:pt idx="9">
                  <c:v>1.29</c:v>
                </c:pt>
                <c:pt idx="10">
                  <c:v>1.27</c:v>
                </c:pt>
                <c:pt idx="11">
                  <c:v>1.25</c:v>
                </c:pt>
                <c:pt idx="12">
                  <c:v>1.22</c:v>
                </c:pt>
                <c:pt idx="13">
                  <c:v>1.2</c:v>
                </c:pt>
                <c:pt idx="14">
                  <c:v>1.18</c:v>
                </c:pt>
                <c:pt idx="15">
                  <c:v>1.1499999999999999</c:v>
                </c:pt>
                <c:pt idx="16">
                  <c:v>1.1200000000000001</c:v>
                </c:pt>
                <c:pt idx="17">
                  <c:v>1.08</c:v>
                </c:pt>
                <c:pt idx="18">
                  <c:v>1.03</c:v>
                </c:pt>
                <c:pt idx="19">
                  <c:v>1</c:v>
                </c:pt>
                <c:pt idx="20">
                  <c:v>0.98</c:v>
                </c:pt>
                <c:pt idx="21">
                  <c:v>0.96</c:v>
                </c:pt>
                <c:pt idx="22">
                  <c:v>0.94</c:v>
                </c:pt>
                <c:pt idx="23">
                  <c:v>0.96</c:v>
                </c:pt>
                <c:pt idx="24">
                  <c:v>0.94</c:v>
                </c:pt>
                <c:pt idx="25">
                  <c:v>0.84</c:v>
                </c:pt>
                <c:pt idx="26">
                  <c:v>0.82</c:v>
                </c:pt>
                <c:pt idx="27">
                  <c:v>0.79</c:v>
                </c:pt>
                <c:pt idx="28">
                  <c:v>0.75</c:v>
                </c:pt>
                <c:pt idx="29">
                  <c:v>0.72</c:v>
                </c:pt>
                <c:pt idx="30">
                  <c:v>0.7</c:v>
                </c:pt>
                <c:pt idx="31">
                  <c:v>0.65</c:v>
                </c:pt>
                <c:pt idx="32">
                  <c:v>0.6</c:v>
                </c:pt>
                <c:pt idx="33">
                  <c:v>0.55000000000000004</c:v>
                </c:pt>
                <c:pt idx="34">
                  <c:v>0.53</c:v>
                </c:pt>
                <c:pt idx="35">
                  <c:v>0.53</c:v>
                </c:pt>
                <c:pt idx="36">
                  <c:v>0.5</c:v>
                </c:pt>
                <c:pt idx="37">
                  <c:v>0.5</c:v>
                </c:pt>
                <c:pt idx="38">
                  <c:v>0.48</c:v>
                </c:pt>
                <c:pt idx="39">
                  <c:v>0.48</c:v>
                </c:pt>
                <c:pt idx="40">
                  <c:v>0.47</c:v>
                </c:pt>
                <c:pt idx="41">
                  <c:v>0.46</c:v>
                </c:pt>
                <c:pt idx="42">
                  <c:v>0.45</c:v>
                </c:pt>
                <c:pt idx="43">
                  <c:v>0.44</c:v>
                </c:pt>
                <c:pt idx="44">
                  <c:v>0.42</c:v>
                </c:pt>
                <c:pt idx="45">
                  <c:v>0.52</c:v>
                </c:pt>
                <c:pt idx="46">
                  <c:v>0.5</c:v>
                </c:pt>
                <c:pt idx="47">
                  <c:v>0.49</c:v>
                </c:pt>
                <c:pt idx="48">
                  <c:v>0.47</c:v>
                </c:pt>
                <c:pt idx="49">
                  <c:v>0.47</c:v>
                </c:pt>
                <c:pt idx="50">
                  <c:v>0.46</c:v>
                </c:pt>
                <c:pt idx="51">
                  <c:v>0.46</c:v>
                </c:pt>
                <c:pt idx="52">
                  <c:v>0.47</c:v>
                </c:pt>
                <c:pt idx="53">
                  <c:v>0.45</c:v>
                </c:pt>
                <c:pt idx="54">
                  <c:v>0.42</c:v>
                </c:pt>
                <c:pt idx="55">
                  <c:v>0.41</c:v>
                </c:pt>
                <c:pt idx="56">
                  <c:v>0.4</c:v>
                </c:pt>
                <c:pt idx="57">
                  <c:v>0.39</c:v>
                </c:pt>
                <c:pt idx="58">
                  <c:v>0.38</c:v>
                </c:pt>
                <c:pt idx="59">
                  <c:v>0.4</c:v>
                </c:pt>
                <c:pt idx="60">
                  <c:v>0.45</c:v>
                </c:pt>
                <c:pt idx="61">
                  <c:v>0.45</c:v>
                </c:pt>
                <c:pt idx="62">
                  <c:v>0.44</c:v>
                </c:pt>
                <c:pt idx="63">
                  <c:v>0.43</c:v>
                </c:pt>
                <c:pt idx="64">
                  <c:v>0.41</c:v>
                </c:pt>
                <c:pt idx="65">
                  <c:v>0.4</c:v>
                </c:pt>
                <c:pt idx="66">
                  <c:v>0.38</c:v>
                </c:pt>
                <c:pt idx="67">
                  <c:v>0.38</c:v>
                </c:pt>
                <c:pt idx="68">
                  <c:v>0.37</c:v>
                </c:pt>
                <c:pt idx="69">
                  <c:v>0.37</c:v>
                </c:pt>
                <c:pt idx="70">
                  <c:v>0.36</c:v>
                </c:pt>
                <c:pt idx="71">
                  <c:v>0.38</c:v>
                </c:pt>
                <c:pt idx="72">
                  <c:v>0.42</c:v>
                </c:pt>
                <c:pt idx="73">
                  <c:v>0.5</c:v>
                </c:pt>
                <c:pt idx="74">
                  <c:v>0.62</c:v>
                </c:pt>
                <c:pt idx="75">
                  <c:v>0.57999999999999996</c:v>
                </c:pt>
                <c:pt idx="76">
                  <c:v>0.56000000000000005</c:v>
                </c:pt>
                <c:pt idx="77">
                  <c:v>0.56000000000000005</c:v>
                </c:pt>
                <c:pt idx="78">
                  <c:v>0.54</c:v>
                </c:pt>
                <c:pt idx="79">
                  <c:v>0.98</c:v>
                </c:pt>
                <c:pt idx="80">
                  <c:v>1.2</c:v>
                </c:pt>
                <c:pt idx="81">
                  <c:v>1.1399999999999999</c:v>
                </c:pt>
                <c:pt idx="82">
                  <c:v>0.88</c:v>
                </c:pt>
                <c:pt idx="83">
                  <c:v>0.88</c:v>
                </c:pt>
                <c:pt idx="84">
                  <c:v>0.8</c:v>
                </c:pt>
                <c:pt idx="85">
                  <c:v>0.78</c:v>
                </c:pt>
                <c:pt idx="86">
                  <c:v>0.75</c:v>
                </c:pt>
                <c:pt idx="87">
                  <c:v>0.7</c:v>
                </c:pt>
                <c:pt idx="88">
                  <c:v>0.75</c:v>
                </c:pt>
                <c:pt idx="89">
                  <c:v>0.62</c:v>
                </c:pt>
                <c:pt idx="90">
                  <c:v>0.6</c:v>
                </c:pt>
                <c:pt idx="91">
                  <c:v>0.63</c:v>
                </c:pt>
                <c:pt idx="92">
                  <c:v>0.66</c:v>
                </c:pt>
                <c:pt idx="93">
                  <c:v>0.64</c:v>
                </c:pt>
                <c:pt idx="94">
                  <c:v>0.6</c:v>
                </c:pt>
                <c:pt idx="95">
                  <c:v>0.6</c:v>
                </c:pt>
                <c:pt idx="96">
                  <c:v>0.57999999999999996</c:v>
                </c:pt>
                <c:pt idx="97">
                  <c:v>0.57999999999999996</c:v>
                </c:pt>
                <c:pt idx="98">
                  <c:v>0.56999999999999995</c:v>
                </c:pt>
                <c:pt idx="99">
                  <c:v>0.55000000000000004</c:v>
                </c:pt>
                <c:pt idx="100">
                  <c:v>0.54</c:v>
                </c:pt>
                <c:pt idx="101">
                  <c:v>0.6</c:v>
                </c:pt>
                <c:pt idx="102">
                  <c:v>0.64</c:v>
                </c:pt>
                <c:pt idx="103">
                  <c:v>0.66</c:v>
                </c:pt>
                <c:pt idx="104">
                  <c:v>0.68</c:v>
                </c:pt>
                <c:pt idx="105">
                  <c:v>0.68</c:v>
                </c:pt>
                <c:pt idx="106">
                  <c:v>0.7</c:v>
                </c:pt>
                <c:pt idx="107">
                  <c:v>0.84</c:v>
                </c:pt>
                <c:pt idx="108">
                  <c:v>0.75</c:v>
                </c:pt>
                <c:pt idx="109">
                  <c:v>0.6</c:v>
                </c:pt>
                <c:pt idx="110">
                  <c:v>0.55000000000000004</c:v>
                </c:pt>
                <c:pt idx="111">
                  <c:v>0.76</c:v>
                </c:pt>
                <c:pt idx="112">
                  <c:v>0.74</c:v>
                </c:pt>
                <c:pt idx="113">
                  <c:v>0.76</c:v>
                </c:pt>
                <c:pt idx="114">
                  <c:v>0.74</c:v>
                </c:pt>
                <c:pt idx="115">
                  <c:v>0.7</c:v>
                </c:pt>
                <c:pt idx="116">
                  <c:v>0.68</c:v>
                </c:pt>
                <c:pt idx="117">
                  <c:v>0.66</c:v>
                </c:pt>
                <c:pt idx="118">
                  <c:v>0.66</c:v>
                </c:pt>
                <c:pt idx="119">
                  <c:v>0.65</c:v>
                </c:pt>
                <c:pt idx="120">
                  <c:v>0.64</c:v>
                </c:pt>
                <c:pt idx="121">
                  <c:v>0.62</c:v>
                </c:pt>
                <c:pt idx="122">
                  <c:v>0.6</c:v>
                </c:pt>
                <c:pt idx="123">
                  <c:v>0.64</c:v>
                </c:pt>
                <c:pt idx="124">
                  <c:v>0.62</c:v>
                </c:pt>
                <c:pt idx="125">
                  <c:v>0.6</c:v>
                </c:pt>
                <c:pt idx="126">
                  <c:v>0.57999999999999996</c:v>
                </c:pt>
                <c:pt idx="127">
                  <c:v>0.57999999999999996</c:v>
                </c:pt>
                <c:pt idx="128">
                  <c:v>0.56999999999999995</c:v>
                </c:pt>
                <c:pt idx="129">
                  <c:v>0.55000000000000004</c:v>
                </c:pt>
                <c:pt idx="130">
                  <c:v>0.54</c:v>
                </c:pt>
                <c:pt idx="131">
                  <c:v>0.53</c:v>
                </c:pt>
                <c:pt idx="132">
                  <c:v>0.5</c:v>
                </c:pt>
                <c:pt idx="133">
                  <c:v>0.6</c:v>
                </c:pt>
                <c:pt idx="134">
                  <c:v>0.56999999999999995</c:v>
                </c:pt>
                <c:pt idx="135">
                  <c:v>0.59</c:v>
                </c:pt>
                <c:pt idx="136">
                  <c:v>0.54</c:v>
                </c:pt>
                <c:pt idx="137">
                  <c:v>0.49</c:v>
                </c:pt>
                <c:pt idx="138">
                  <c:v>0.48</c:v>
                </c:pt>
                <c:pt idx="139">
                  <c:v>0.45</c:v>
                </c:pt>
                <c:pt idx="140">
                  <c:v>0.56000000000000005</c:v>
                </c:pt>
                <c:pt idx="141">
                  <c:v>0.52</c:v>
                </c:pt>
                <c:pt idx="142">
                  <c:v>0.47</c:v>
                </c:pt>
                <c:pt idx="143">
                  <c:v>0.5</c:v>
                </c:pt>
                <c:pt idx="144">
                  <c:v>0.53</c:v>
                </c:pt>
                <c:pt idx="145">
                  <c:v>0.6</c:v>
                </c:pt>
                <c:pt idx="146">
                  <c:v>0.5</c:v>
                </c:pt>
                <c:pt idx="147">
                  <c:v>0.54</c:v>
                </c:pt>
                <c:pt idx="148">
                  <c:v>0.6</c:v>
                </c:pt>
                <c:pt idx="149">
                  <c:v>0.6</c:v>
                </c:pt>
                <c:pt idx="150">
                  <c:v>0.5</c:v>
                </c:pt>
                <c:pt idx="151">
                  <c:v>0.5</c:v>
                </c:pt>
                <c:pt idx="152">
                  <c:v>0.49</c:v>
                </c:pt>
                <c:pt idx="153">
                  <c:v>0.8</c:v>
                </c:pt>
                <c:pt idx="154">
                  <c:v>1.2</c:v>
                </c:pt>
                <c:pt idx="155">
                  <c:v>0.92</c:v>
                </c:pt>
                <c:pt idx="156">
                  <c:v>0.75</c:v>
                </c:pt>
                <c:pt idx="157">
                  <c:v>0.7</c:v>
                </c:pt>
                <c:pt idx="158">
                  <c:v>0.62</c:v>
                </c:pt>
                <c:pt idx="159">
                  <c:v>0.52</c:v>
                </c:pt>
                <c:pt idx="160">
                  <c:v>0.5</c:v>
                </c:pt>
                <c:pt idx="161">
                  <c:v>0.49</c:v>
                </c:pt>
                <c:pt idx="162">
                  <c:v>0.48</c:v>
                </c:pt>
                <c:pt idx="163">
                  <c:v>0.48</c:v>
                </c:pt>
                <c:pt idx="164">
                  <c:v>0.46</c:v>
                </c:pt>
                <c:pt idx="165">
                  <c:v>0.45</c:v>
                </c:pt>
                <c:pt idx="166">
                  <c:v>0.4</c:v>
                </c:pt>
                <c:pt idx="167">
                  <c:v>0.36</c:v>
                </c:pt>
                <c:pt idx="168">
                  <c:v>0.34</c:v>
                </c:pt>
                <c:pt idx="169">
                  <c:v>0.35</c:v>
                </c:pt>
                <c:pt idx="170">
                  <c:v>0.32</c:v>
                </c:pt>
                <c:pt idx="171">
                  <c:v>0.28000000000000003</c:v>
                </c:pt>
                <c:pt idx="172">
                  <c:v>0.26</c:v>
                </c:pt>
                <c:pt idx="173">
                  <c:v>0.3</c:v>
                </c:pt>
                <c:pt idx="174">
                  <c:v>0.28000000000000003</c:v>
                </c:pt>
                <c:pt idx="175">
                  <c:v>0.26</c:v>
                </c:pt>
                <c:pt idx="176">
                  <c:v>0.25</c:v>
                </c:pt>
                <c:pt idx="177">
                  <c:v>0.25</c:v>
                </c:pt>
                <c:pt idx="178">
                  <c:v>0.25</c:v>
                </c:pt>
                <c:pt idx="179">
                  <c:v>0.23</c:v>
                </c:pt>
                <c:pt idx="180">
                  <c:v>0.22</c:v>
                </c:pt>
                <c:pt idx="181">
                  <c:v>0.24</c:v>
                </c:pt>
                <c:pt idx="182">
                  <c:v>0.26</c:v>
                </c:pt>
                <c:pt idx="183">
                  <c:v>0.28000000000000003</c:v>
                </c:pt>
                <c:pt idx="184">
                  <c:v>0.34</c:v>
                </c:pt>
                <c:pt idx="185">
                  <c:v>0.28000000000000003</c:v>
                </c:pt>
                <c:pt idx="186">
                  <c:v>0.36</c:v>
                </c:pt>
                <c:pt idx="187">
                  <c:v>0.63</c:v>
                </c:pt>
                <c:pt idx="188">
                  <c:v>0.54</c:v>
                </c:pt>
                <c:pt idx="189">
                  <c:v>0.74</c:v>
                </c:pt>
                <c:pt idx="190">
                  <c:v>0.72</c:v>
                </c:pt>
                <c:pt idx="191">
                  <c:v>0.7</c:v>
                </c:pt>
                <c:pt idx="192">
                  <c:v>0.69</c:v>
                </c:pt>
                <c:pt idx="193">
                  <c:v>1.1100000000000001</c:v>
                </c:pt>
                <c:pt idx="194">
                  <c:v>1.33</c:v>
                </c:pt>
                <c:pt idx="195">
                  <c:v>1.39</c:v>
                </c:pt>
                <c:pt idx="196">
                  <c:v>1.33</c:v>
                </c:pt>
                <c:pt idx="197">
                  <c:v>1.64</c:v>
                </c:pt>
                <c:pt idx="198">
                  <c:v>1.52</c:v>
                </c:pt>
                <c:pt idx="199">
                  <c:v>1.7</c:v>
                </c:pt>
                <c:pt idx="200">
                  <c:v>1.79</c:v>
                </c:pt>
                <c:pt idx="201">
                  <c:v>1.84</c:v>
                </c:pt>
                <c:pt idx="202">
                  <c:v>2.0099999999999998</c:v>
                </c:pt>
                <c:pt idx="203">
                  <c:v>2.38</c:v>
                </c:pt>
                <c:pt idx="204">
                  <c:v>2.44</c:v>
                </c:pt>
                <c:pt idx="205">
                  <c:v>2.44</c:v>
                </c:pt>
                <c:pt idx="206">
                  <c:v>2.33</c:v>
                </c:pt>
                <c:pt idx="207">
                  <c:v>2.34</c:v>
                </c:pt>
                <c:pt idx="208">
                  <c:v>2.2999999999999998</c:v>
                </c:pt>
                <c:pt idx="209">
                  <c:v>2.5</c:v>
                </c:pt>
                <c:pt idx="210">
                  <c:v>2.5499999999999998</c:v>
                </c:pt>
                <c:pt idx="211">
                  <c:v>2.72</c:v>
                </c:pt>
                <c:pt idx="212">
                  <c:v>2.82</c:v>
                </c:pt>
                <c:pt idx="213">
                  <c:v>2.58</c:v>
                </c:pt>
                <c:pt idx="214">
                  <c:v>2.4</c:v>
                </c:pt>
                <c:pt idx="215">
                  <c:v>2.38</c:v>
                </c:pt>
                <c:pt idx="216">
                  <c:v>2.2999999999999998</c:v>
                </c:pt>
                <c:pt idx="217">
                  <c:v>2.19</c:v>
                </c:pt>
                <c:pt idx="218">
                  <c:v>2.06</c:v>
                </c:pt>
                <c:pt idx="219">
                  <c:v>2.1</c:v>
                </c:pt>
                <c:pt idx="220">
                  <c:v>2.06</c:v>
                </c:pt>
                <c:pt idx="221">
                  <c:v>2.02</c:v>
                </c:pt>
                <c:pt idx="222">
                  <c:v>1.92</c:v>
                </c:pt>
                <c:pt idx="223">
                  <c:v>1.86</c:v>
                </c:pt>
                <c:pt idx="224">
                  <c:v>1.7</c:v>
                </c:pt>
                <c:pt idx="225">
                  <c:v>1.7</c:v>
                </c:pt>
                <c:pt idx="226">
                  <c:v>1.68</c:v>
                </c:pt>
                <c:pt idx="227">
                  <c:v>1.6</c:v>
                </c:pt>
                <c:pt idx="228">
                  <c:v>1.6</c:v>
                </c:pt>
                <c:pt idx="229">
                  <c:v>1.58</c:v>
                </c:pt>
                <c:pt idx="230">
                  <c:v>1.52</c:v>
                </c:pt>
                <c:pt idx="231">
                  <c:v>1.51</c:v>
                </c:pt>
                <c:pt idx="232">
                  <c:v>1.67</c:v>
                </c:pt>
                <c:pt idx="233">
                  <c:v>2.1</c:v>
                </c:pt>
                <c:pt idx="234">
                  <c:v>2.19</c:v>
                </c:pt>
                <c:pt idx="235">
                  <c:v>2</c:v>
                </c:pt>
                <c:pt idx="236">
                  <c:v>2.02</c:v>
                </c:pt>
                <c:pt idx="237">
                  <c:v>1.97</c:v>
                </c:pt>
                <c:pt idx="238">
                  <c:v>2.6</c:v>
                </c:pt>
                <c:pt idx="239">
                  <c:v>3.33</c:v>
                </c:pt>
                <c:pt idx="240">
                  <c:v>3.03</c:v>
                </c:pt>
                <c:pt idx="241">
                  <c:v>2.91</c:v>
                </c:pt>
                <c:pt idx="242">
                  <c:v>2.63</c:v>
                </c:pt>
                <c:pt idx="243">
                  <c:v>2.68</c:v>
                </c:pt>
                <c:pt idx="244">
                  <c:v>2.9</c:v>
                </c:pt>
                <c:pt idx="245">
                  <c:v>2.99</c:v>
                </c:pt>
                <c:pt idx="246">
                  <c:v>3.02</c:v>
                </c:pt>
                <c:pt idx="247">
                  <c:v>3.2</c:v>
                </c:pt>
                <c:pt idx="248">
                  <c:v>3.65</c:v>
                </c:pt>
                <c:pt idx="249">
                  <c:v>4.55</c:v>
                </c:pt>
                <c:pt idx="250">
                  <c:v>4.2</c:v>
                </c:pt>
                <c:pt idx="251">
                  <c:v>3.92</c:v>
                </c:pt>
                <c:pt idx="252">
                  <c:v>3.82</c:v>
                </c:pt>
                <c:pt idx="253">
                  <c:v>3.87</c:v>
                </c:pt>
                <c:pt idx="254">
                  <c:v>3.79</c:v>
                </c:pt>
                <c:pt idx="255">
                  <c:v>3.6</c:v>
                </c:pt>
                <c:pt idx="256">
                  <c:v>3.52</c:v>
                </c:pt>
                <c:pt idx="257">
                  <c:v>3.42</c:v>
                </c:pt>
                <c:pt idx="258">
                  <c:v>3.3</c:v>
                </c:pt>
                <c:pt idx="259">
                  <c:v>3.32</c:v>
                </c:pt>
                <c:pt idx="260">
                  <c:v>3.18</c:v>
                </c:pt>
                <c:pt idx="261">
                  <c:v>3.09</c:v>
                </c:pt>
                <c:pt idx="262">
                  <c:v>3.16</c:v>
                </c:pt>
                <c:pt idx="263">
                  <c:v>2.92</c:v>
                </c:pt>
                <c:pt idx="264">
                  <c:v>3.09</c:v>
                </c:pt>
                <c:pt idx="265">
                  <c:v>2.93</c:v>
                </c:pt>
                <c:pt idx="266">
                  <c:v>2.96</c:v>
                </c:pt>
                <c:pt idx="267">
                  <c:v>2.78</c:v>
                </c:pt>
                <c:pt idx="268">
                  <c:v>2.5099999999999998</c:v>
                </c:pt>
                <c:pt idx="269">
                  <c:v>2.38</c:v>
                </c:pt>
                <c:pt idx="270">
                  <c:v>2.27</c:v>
                </c:pt>
                <c:pt idx="271">
                  <c:v>2.3199999999999998</c:v>
                </c:pt>
                <c:pt idx="272">
                  <c:v>2.1800000000000002</c:v>
                </c:pt>
                <c:pt idx="273">
                  <c:v>2.08</c:v>
                </c:pt>
                <c:pt idx="274">
                  <c:v>2.02</c:v>
                </c:pt>
                <c:pt idx="275">
                  <c:v>1.98</c:v>
                </c:pt>
                <c:pt idx="276">
                  <c:v>1.89</c:v>
                </c:pt>
                <c:pt idx="277">
                  <c:v>1.82</c:v>
                </c:pt>
                <c:pt idx="278">
                  <c:v>1.86</c:v>
                </c:pt>
                <c:pt idx="279">
                  <c:v>1.78</c:v>
                </c:pt>
                <c:pt idx="280">
                  <c:v>1.84</c:v>
                </c:pt>
                <c:pt idx="281">
                  <c:v>1.79</c:v>
                </c:pt>
                <c:pt idx="282">
                  <c:v>1.94</c:v>
                </c:pt>
                <c:pt idx="283">
                  <c:v>2.23</c:v>
                </c:pt>
                <c:pt idx="284">
                  <c:v>2.06</c:v>
                </c:pt>
                <c:pt idx="285">
                  <c:v>2.06</c:v>
                </c:pt>
                <c:pt idx="286">
                  <c:v>2.0499999999999998</c:v>
                </c:pt>
                <c:pt idx="287">
                  <c:v>2.2999999999999998</c:v>
                </c:pt>
                <c:pt idx="288">
                  <c:v>2.3199999999999998</c:v>
                </c:pt>
                <c:pt idx="289">
                  <c:v>2.33</c:v>
                </c:pt>
                <c:pt idx="290">
                  <c:v>2.25</c:v>
                </c:pt>
                <c:pt idx="291">
                  <c:v>2.11</c:v>
                </c:pt>
                <c:pt idx="292">
                  <c:v>2.4300000000000002</c:v>
                </c:pt>
                <c:pt idx="293">
                  <c:v>2.73</c:v>
                </c:pt>
                <c:pt idx="294">
                  <c:v>2.66</c:v>
                </c:pt>
                <c:pt idx="295">
                  <c:v>2.56</c:v>
                </c:pt>
                <c:pt idx="296">
                  <c:v>2.4700000000000002</c:v>
                </c:pt>
                <c:pt idx="297">
                  <c:v>2.39</c:v>
                </c:pt>
                <c:pt idx="298">
                  <c:v>2.29</c:v>
                </c:pt>
                <c:pt idx="299">
                  <c:v>2.19</c:v>
                </c:pt>
                <c:pt idx="300">
                  <c:v>2.0299999999999998</c:v>
                </c:pt>
                <c:pt idx="301">
                  <c:v>1.98</c:v>
                </c:pt>
                <c:pt idx="302">
                  <c:v>2.02</c:v>
                </c:pt>
                <c:pt idx="303">
                  <c:v>2.2799999999999998</c:v>
                </c:pt>
                <c:pt idx="304">
                  <c:v>2.4900000000000002</c:v>
                </c:pt>
                <c:pt idx="305">
                  <c:v>2.2000000000000002</c:v>
                </c:pt>
                <c:pt idx="306">
                  <c:v>2.2400000000000002</c:v>
                </c:pt>
                <c:pt idx="307">
                  <c:v>2.14</c:v>
                </c:pt>
                <c:pt idx="308">
                  <c:v>2.44</c:v>
                </c:pt>
                <c:pt idx="309">
                  <c:v>2.58</c:v>
                </c:pt>
                <c:pt idx="310">
                  <c:v>2.48</c:v>
                </c:pt>
                <c:pt idx="311">
                  <c:v>2.5</c:v>
                </c:pt>
                <c:pt idx="312">
                  <c:v>2.5499999999999998</c:v>
                </c:pt>
                <c:pt idx="313">
                  <c:v>2.5</c:v>
                </c:pt>
                <c:pt idx="314">
                  <c:v>2.54</c:v>
                </c:pt>
                <c:pt idx="315">
                  <c:v>2.38</c:v>
                </c:pt>
                <c:pt idx="316">
                  <c:v>2.2200000000000002</c:v>
                </c:pt>
                <c:pt idx="317">
                  <c:v>2.1</c:v>
                </c:pt>
                <c:pt idx="318">
                  <c:v>2.0099999999999998</c:v>
                </c:pt>
                <c:pt idx="319">
                  <c:v>1.92</c:v>
                </c:pt>
                <c:pt idx="320">
                  <c:v>1.95</c:v>
                </c:pt>
                <c:pt idx="321">
                  <c:v>1.87</c:v>
                </c:pt>
                <c:pt idx="322">
                  <c:v>1.85</c:v>
                </c:pt>
                <c:pt idx="323">
                  <c:v>1.8</c:v>
                </c:pt>
                <c:pt idx="324">
                  <c:v>1.75</c:v>
                </c:pt>
                <c:pt idx="325">
                  <c:v>1.62</c:v>
                </c:pt>
                <c:pt idx="326">
                  <c:v>1.6</c:v>
                </c:pt>
                <c:pt idx="327">
                  <c:v>1.75</c:v>
                </c:pt>
                <c:pt idx="328">
                  <c:v>1.67</c:v>
                </c:pt>
                <c:pt idx="329">
                  <c:v>1.66</c:v>
                </c:pt>
                <c:pt idx="330">
                  <c:v>1.74</c:v>
                </c:pt>
                <c:pt idx="331">
                  <c:v>1.77</c:v>
                </c:pt>
                <c:pt idx="332">
                  <c:v>1.82</c:v>
                </c:pt>
                <c:pt idx="333">
                  <c:v>2.06</c:v>
                </c:pt>
                <c:pt idx="334">
                  <c:v>1.9</c:v>
                </c:pt>
                <c:pt idx="335">
                  <c:v>2.1</c:v>
                </c:pt>
                <c:pt idx="336">
                  <c:v>1.95</c:v>
                </c:pt>
                <c:pt idx="337">
                  <c:v>1.82</c:v>
                </c:pt>
                <c:pt idx="338">
                  <c:v>1.73</c:v>
                </c:pt>
                <c:pt idx="339">
                  <c:v>1.76</c:v>
                </c:pt>
                <c:pt idx="340">
                  <c:v>1.88</c:v>
                </c:pt>
                <c:pt idx="341">
                  <c:v>1.8</c:v>
                </c:pt>
                <c:pt idx="342">
                  <c:v>2.54</c:v>
                </c:pt>
                <c:pt idx="343">
                  <c:v>3.37</c:v>
                </c:pt>
                <c:pt idx="344">
                  <c:v>3.1</c:v>
                </c:pt>
                <c:pt idx="345">
                  <c:v>2.8</c:v>
                </c:pt>
                <c:pt idx="346">
                  <c:v>2.8</c:v>
                </c:pt>
                <c:pt idx="347">
                  <c:v>3.2</c:v>
                </c:pt>
                <c:pt idx="348">
                  <c:v>3.19</c:v>
                </c:pt>
                <c:pt idx="349">
                  <c:v>3</c:v>
                </c:pt>
                <c:pt idx="350">
                  <c:v>2.85</c:v>
                </c:pt>
                <c:pt idx="351">
                  <c:v>2.73</c:v>
                </c:pt>
                <c:pt idx="352">
                  <c:v>2.56</c:v>
                </c:pt>
                <c:pt idx="353">
                  <c:v>2.5</c:v>
                </c:pt>
                <c:pt idx="354">
                  <c:v>2.44</c:v>
                </c:pt>
                <c:pt idx="355">
                  <c:v>2.36</c:v>
                </c:pt>
                <c:pt idx="356">
                  <c:v>2.54</c:v>
                </c:pt>
                <c:pt idx="357">
                  <c:v>2.38</c:v>
                </c:pt>
                <c:pt idx="358">
                  <c:v>2.35</c:v>
                </c:pt>
                <c:pt idx="359">
                  <c:v>2.2000000000000002</c:v>
                </c:pt>
                <c:pt idx="360">
                  <c:v>2.19</c:v>
                </c:pt>
                <c:pt idx="361">
                  <c:v>2.1800000000000002</c:v>
                </c:pt>
                <c:pt idx="362">
                  <c:v>2.34</c:v>
                </c:pt>
                <c:pt idx="363">
                  <c:v>2.2000000000000002</c:v>
                </c:pt>
                <c:pt idx="364">
                  <c:v>2.13</c:v>
                </c:pt>
                <c:pt idx="365">
                  <c:v>2.2000000000000002</c:v>
                </c:pt>
                <c:pt idx="366">
                  <c:v>2.13</c:v>
                </c:pt>
                <c:pt idx="367">
                  <c:v>2.35</c:v>
                </c:pt>
                <c:pt idx="368">
                  <c:v>2.37</c:v>
                </c:pt>
                <c:pt idx="369">
                  <c:v>2.44</c:v>
                </c:pt>
                <c:pt idx="370">
                  <c:v>2.56</c:v>
                </c:pt>
                <c:pt idx="371">
                  <c:v>2.63</c:v>
                </c:pt>
                <c:pt idx="372">
                  <c:v>2.87</c:v>
                </c:pt>
                <c:pt idx="373">
                  <c:v>2.8</c:v>
                </c:pt>
                <c:pt idx="374">
                  <c:v>2.98</c:v>
                </c:pt>
                <c:pt idx="375">
                  <c:v>3.24</c:v>
                </c:pt>
                <c:pt idx="376">
                  <c:v>3.22</c:v>
                </c:pt>
                <c:pt idx="377">
                  <c:v>3.16</c:v>
                </c:pt>
                <c:pt idx="378">
                  <c:v>3.09</c:v>
                </c:pt>
                <c:pt idx="379">
                  <c:v>3.1</c:v>
                </c:pt>
                <c:pt idx="380">
                  <c:v>3.08</c:v>
                </c:pt>
                <c:pt idx="381">
                  <c:v>3.1</c:v>
                </c:pt>
                <c:pt idx="382">
                  <c:v>3.28</c:v>
                </c:pt>
                <c:pt idx="383">
                  <c:v>3.35</c:v>
                </c:pt>
                <c:pt idx="384">
                  <c:v>3.44</c:v>
                </c:pt>
                <c:pt idx="385">
                  <c:v>3.35</c:v>
                </c:pt>
                <c:pt idx="386">
                  <c:v>3.54</c:v>
                </c:pt>
                <c:pt idx="387">
                  <c:v>3.65</c:v>
                </c:pt>
                <c:pt idx="388">
                  <c:v>3.75</c:v>
                </c:pt>
                <c:pt idx="389">
                  <c:v>3.77</c:v>
                </c:pt>
                <c:pt idx="390">
                  <c:v>3.56</c:v>
                </c:pt>
                <c:pt idx="391">
                  <c:v>3.6</c:v>
                </c:pt>
                <c:pt idx="392">
                  <c:v>3.6</c:v>
                </c:pt>
                <c:pt idx="393">
                  <c:v>4.4800000000000004</c:v>
                </c:pt>
                <c:pt idx="394">
                  <c:v>4.8</c:v>
                </c:pt>
                <c:pt idx="395">
                  <c:v>4.5</c:v>
                </c:pt>
                <c:pt idx="396">
                  <c:v>4.4000000000000004</c:v>
                </c:pt>
                <c:pt idx="397">
                  <c:v>4.22</c:v>
                </c:pt>
                <c:pt idx="398">
                  <c:v>4.45</c:v>
                </c:pt>
                <c:pt idx="399">
                  <c:v>4.0999999999999996</c:v>
                </c:pt>
                <c:pt idx="400">
                  <c:v>3.9</c:v>
                </c:pt>
                <c:pt idx="401">
                  <c:v>3.7</c:v>
                </c:pt>
                <c:pt idx="402">
                  <c:v>3.63</c:v>
                </c:pt>
                <c:pt idx="403">
                  <c:v>3.53</c:v>
                </c:pt>
                <c:pt idx="404">
                  <c:v>3.53</c:v>
                </c:pt>
                <c:pt idx="405">
                  <c:v>3.45</c:v>
                </c:pt>
                <c:pt idx="406">
                  <c:v>3.34</c:v>
                </c:pt>
                <c:pt idx="407">
                  <c:v>3.2</c:v>
                </c:pt>
                <c:pt idx="408">
                  <c:v>3.18</c:v>
                </c:pt>
                <c:pt idx="409">
                  <c:v>3.04</c:v>
                </c:pt>
                <c:pt idx="410">
                  <c:v>3</c:v>
                </c:pt>
                <c:pt idx="411">
                  <c:v>2.85</c:v>
                </c:pt>
                <c:pt idx="412">
                  <c:v>2.8</c:v>
                </c:pt>
                <c:pt idx="413">
                  <c:v>2.7</c:v>
                </c:pt>
                <c:pt idx="414">
                  <c:v>2.75</c:v>
                </c:pt>
                <c:pt idx="415">
                  <c:v>2.77</c:v>
                </c:pt>
                <c:pt idx="416">
                  <c:v>2.57</c:v>
                </c:pt>
                <c:pt idx="417">
                  <c:v>2.58</c:v>
                </c:pt>
                <c:pt idx="418">
                  <c:v>2.77</c:v>
                </c:pt>
                <c:pt idx="419">
                  <c:v>2.56</c:v>
                </c:pt>
                <c:pt idx="420">
                  <c:v>2.57</c:v>
                </c:pt>
                <c:pt idx="421">
                  <c:v>2.4900000000000002</c:v>
                </c:pt>
                <c:pt idx="422">
                  <c:v>2.64</c:v>
                </c:pt>
                <c:pt idx="423">
                  <c:v>2.65</c:v>
                </c:pt>
                <c:pt idx="424">
                  <c:v>2.94</c:v>
                </c:pt>
                <c:pt idx="425">
                  <c:v>3.5</c:v>
                </c:pt>
                <c:pt idx="426">
                  <c:v>3.38</c:v>
                </c:pt>
                <c:pt idx="427">
                  <c:v>3.5</c:v>
                </c:pt>
                <c:pt idx="428">
                  <c:v>3</c:v>
                </c:pt>
                <c:pt idx="429">
                  <c:v>2.94</c:v>
                </c:pt>
                <c:pt idx="430">
                  <c:v>2.85</c:v>
                </c:pt>
                <c:pt idx="431">
                  <c:v>2.98</c:v>
                </c:pt>
                <c:pt idx="432">
                  <c:v>3.08</c:v>
                </c:pt>
                <c:pt idx="433">
                  <c:v>2.85</c:v>
                </c:pt>
                <c:pt idx="434">
                  <c:v>2.73</c:v>
                </c:pt>
                <c:pt idx="435">
                  <c:v>2.7</c:v>
                </c:pt>
                <c:pt idx="436">
                  <c:v>2.65</c:v>
                </c:pt>
                <c:pt idx="437">
                  <c:v>2.7</c:v>
                </c:pt>
                <c:pt idx="438">
                  <c:v>2.8</c:v>
                </c:pt>
                <c:pt idx="439">
                  <c:v>2.84</c:v>
                </c:pt>
                <c:pt idx="440">
                  <c:v>3.13</c:v>
                </c:pt>
                <c:pt idx="441">
                  <c:v>2.9</c:v>
                </c:pt>
                <c:pt idx="442">
                  <c:v>2.89</c:v>
                </c:pt>
                <c:pt idx="443">
                  <c:v>2.7</c:v>
                </c:pt>
                <c:pt idx="444">
                  <c:v>2.48</c:v>
                </c:pt>
                <c:pt idx="445">
                  <c:v>2.4</c:v>
                </c:pt>
                <c:pt idx="446">
                  <c:v>2.2999999999999998</c:v>
                </c:pt>
                <c:pt idx="447">
                  <c:v>2.27</c:v>
                </c:pt>
                <c:pt idx="448">
                  <c:v>2.2200000000000002</c:v>
                </c:pt>
                <c:pt idx="449">
                  <c:v>2.2799999999999998</c:v>
                </c:pt>
                <c:pt idx="450">
                  <c:v>2.8</c:v>
                </c:pt>
                <c:pt idx="451">
                  <c:v>2.68</c:v>
                </c:pt>
                <c:pt idx="452">
                  <c:v>2.6</c:v>
                </c:pt>
                <c:pt idx="453">
                  <c:v>2.5</c:v>
                </c:pt>
                <c:pt idx="454">
                  <c:v>2.33</c:v>
                </c:pt>
                <c:pt idx="455">
                  <c:v>2.2000000000000002</c:v>
                </c:pt>
                <c:pt idx="456">
                  <c:v>2.78</c:v>
                </c:pt>
                <c:pt idx="457">
                  <c:v>2.4</c:v>
                </c:pt>
                <c:pt idx="458">
                  <c:v>2.2599999999999998</c:v>
                </c:pt>
                <c:pt idx="459">
                  <c:v>2.1</c:v>
                </c:pt>
                <c:pt idx="460">
                  <c:v>2.02</c:v>
                </c:pt>
                <c:pt idx="461">
                  <c:v>2.16</c:v>
                </c:pt>
                <c:pt idx="462">
                  <c:v>2.04</c:v>
                </c:pt>
                <c:pt idx="463">
                  <c:v>2.15</c:v>
                </c:pt>
                <c:pt idx="464">
                  <c:v>2.2000000000000002</c:v>
                </c:pt>
                <c:pt idx="465">
                  <c:v>2.1800000000000002</c:v>
                </c:pt>
                <c:pt idx="466">
                  <c:v>2.14</c:v>
                </c:pt>
                <c:pt idx="467">
                  <c:v>2.0299999999999998</c:v>
                </c:pt>
                <c:pt idx="468">
                  <c:v>2</c:v>
                </c:pt>
                <c:pt idx="469">
                  <c:v>2</c:v>
                </c:pt>
                <c:pt idx="470">
                  <c:v>1.95</c:v>
                </c:pt>
                <c:pt idx="471">
                  <c:v>1.85</c:v>
                </c:pt>
                <c:pt idx="472">
                  <c:v>1.76</c:v>
                </c:pt>
                <c:pt idx="473">
                  <c:v>1.68</c:v>
                </c:pt>
                <c:pt idx="474">
                  <c:v>1.71</c:v>
                </c:pt>
                <c:pt idx="475">
                  <c:v>1.61</c:v>
                </c:pt>
                <c:pt idx="476">
                  <c:v>1.65</c:v>
                </c:pt>
                <c:pt idx="477">
                  <c:v>1.6</c:v>
                </c:pt>
                <c:pt idx="478">
                  <c:v>1.91</c:v>
                </c:pt>
                <c:pt idx="479">
                  <c:v>2</c:v>
                </c:pt>
                <c:pt idx="480">
                  <c:v>2</c:v>
                </c:pt>
                <c:pt idx="481">
                  <c:v>1.9</c:v>
                </c:pt>
                <c:pt idx="482">
                  <c:v>1.86</c:v>
                </c:pt>
                <c:pt idx="483">
                  <c:v>2.0099999999999998</c:v>
                </c:pt>
                <c:pt idx="484">
                  <c:v>2.11</c:v>
                </c:pt>
                <c:pt idx="485">
                  <c:v>2.12</c:v>
                </c:pt>
                <c:pt idx="486">
                  <c:v>2.06</c:v>
                </c:pt>
                <c:pt idx="487">
                  <c:v>2.06</c:v>
                </c:pt>
                <c:pt idx="488">
                  <c:v>2.23</c:v>
                </c:pt>
                <c:pt idx="489">
                  <c:v>2.5299999999999998</c:v>
                </c:pt>
                <c:pt idx="490">
                  <c:v>2.64</c:v>
                </c:pt>
                <c:pt idx="491">
                  <c:v>2.38</c:v>
                </c:pt>
                <c:pt idx="492">
                  <c:v>2.4</c:v>
                </c:pt>
                <c:pt idx="493">
                  <c:v>2.5499999999999998</c:v>
                </c:pt>
                <c:pt idx="494">
                  <c:v>2.5499999999999998</c:v>
                </c:pt>
                <c:pt idx="495">
                  <c:v>2.5299999999999998</c:v>
                </c:pt>
                <c:pt idx="496">
                  <c:v>2.7</c:v>
                </c:pt>
                <c:pt idx="497">
                  <c:v>2.58</c:v>
                </c:pt>
                <c:pt idx="498">
                  <c:v>2.46</c:v>
                </c:pt>
                <c:pt idx="499">
                  <c:v>2.46</c:v>
                </c:pt>
                <c:pt idx="500">
                  <c:v>2.46</c:v>
                </c:pt>
                <c:pt idx="501">
                  <c:v>2.5499999999999998</c:v>
                </c:pt>
                <c:pt idx="502">
                  <c:v>2.44</c:v>
                </c:pt>
                <c:pt idx="503">
                  <c:v>2.73</c:v>
                </c:pt>
                <c:pt idx="504">
                  <c:v>2.72</c:v>
                </c:pt>
                <c:pt idx="505">
                  <c:v>2.64</c:v>
                </c:pt>
                <c:pt idx="506">
                  <c:v>2.68</c:v>
                </c:pt>
                <c:pt idx="507">
                  <c:v>2.68</c:v>
                </c:pt>
                <c:pt idx="508">
                  <c:v>2.59</c:v>
                </c:pt>
                <c:pt idx="509">
                  <c:v>2.46</c:v>
                </c:pt>
                <c:pt idx="510">
                  <c:v>2.34</c:v>
                </c:pt>
                <c:pt idx="511">
                  <c:v>2.41</c:v>
                </c:pt>
                <c:pt idx="512">
                  <c:v>2.3199999999999998</c:v>
                </c:pt>
                <c:pt idx="513">
                  <c:v>2.4700000000000002</c:v>
                </c:pt>
                <c:pt idx="514">
                  <c:v>2.34</c:v>
                </c:pt>
                <c:pt idx="515">
                  <c:v>2.2000000000000002</c:v>
                </c:pt>
                <c:pt idx="516">
                  <c:v>2.12</c:v>
                </c:pt>
                <c:pt idx="517">
                  <c:v>2.14</c:v>
                </c:pt>
                <c:pt idx="518">
                  <c:v>2.13</c:v>
                </c:pt>
                <c:pt idx="519">
                  <c:v>2.1</c:v>
                </c:pt>
                <c:pt idx="520">
                  <c:v>2.12</c:v>
                </c:pt>
                <c:pt idx="521">
                  <c:v>2.1</c:v>
                </c:pt>
                <c:pt idx="522">
                  <c:v>2.1</c:v>
                </c:pt>
                <c:pt idx="523">
                  <c:v>2.1800000000000002</c:v>
                </c:pt>
                <c:pt idx="524">
                  <c:v>2.2599999999999998</c:v>
                </c:pt>
                <c:pt idx="525">
                  <c:v>2.17</c:v>
                </c:pt>
                <c:pt idx="526">
                  <c:v>2.2000000000000002</c:v>
                </c:pt>
                <c:pt idx="527">
                  <c:v>2.2200000000000002</c:v>
                </c:pt>
                <c:pt idx="528">
                  <c:v>2.38</c:v>
                </c:pt>
                <c:pt idx="529">
                  <c:v>2.23</c:v>
                </c:pt>
                <c:pt idx="530">
                  <c:v>2.02</c:v>
                </c:pt>
                <c:pt idx="531">
                  <c:v>1.98</c:v>
                </c:pt>
                <c:pt idx="532">
                  <c:v>1.9</c:v>
                </c:pt>
                <c:pt idx="533">
                  <c:v>1.98</c:v>
                </c:pt>
                <c:pt idx="534">
                  <c:v>2.6</c:v>
                </c:pt>
                <c:pt idx="535">
                  <c:v>2.4500000000000002</c:v>
                </c:pt>
                <c:pt idx="536">
                  <c:v>2.2999999999999998</c:v>
                </c:pt>
                <c:pt idx="537">
                  <c:v>2.2999999999999998</c:v>
                </c:pt>
                <c:pt idx="538">
                  <c:v>2.5</c:v>
                </c:pt>
                <c:pt idx="539">
                  <c:v>2.44</c:v>
                </c:pt>
                <c:pt idx="540">
                  <c:v>2.3199999999999998</c:v>
                </c:pt>
                <c:pt idx="541">
                  <c:v>2.44</c:v>
                </c:pt>
                <c:pt idx="542">
                  <c:v>2.42</c:v>
                </c:pt>
                <c:pt idx="543">
                  <c:v>2.2999999999999998</c:v>
                </c:pt>
                <c:pt idx="544">
                  <c:v>2.23</c:v>
                </c:pt>
                <c:pt idx="545">
                  <c:v>2.68</c:v>
                </c:pt>
                <c:pt idx="546">
                  <c:v>2.37</c:v>
                </c:pt>
                <c:pt idx="547">
                  <c:v>2.37</c:v>
                </c:pt>
                <c:pt idx="548">
                  <c:v>2.93</c:v>
                </c:pt>
                <c:pt idx="549">
                  <c:v>2.6</c:v>
                </c:pt>
                <c:pt idx="550">
                  <c:v>2.67</c:v>
                </c:pt>
                <c:pt idx="551">
                  <c:v>2.5</c:v>
                </c:pt>
                <c:pt idx="552">
                  <c:v>2.42</c:v>
                </c:pt>
                <c:pt idx="553">
                  <c:v>2.46</c:v>
                </c:pt>
                <c:pt idx="554">
                  <c:v>2.56</c:v>
                </c:pt>
                <c:pt idx="555">
                  <c:v>2.82</c:v>
                </c:pt>
                <c:pt idx="556">
                  <c:v>2.88</c:v>
                </c:pt>
                <c:pt idx="557">
                  <c:v>2.9</c:v>
                </c:pt>
                <c:pt idx="558">
                  <c:v>2.86</c:v>
                </c:pt>
                <c:pt idx="559">
                  <c:v>3.42</c:v>
                </c:pt>
                <c:pt idx="560">
                  <c:v>3.62</c:v>
                </c:pt>
                <c:pt idx="561">
                  <c:v>3.34</c:v>
                </c:pt>
                <c:pt idx="562">
                  <c:v>3.14</c:v>
                </c:pt>
                <c:pt idx="563">
                  <c:v>3.24</c:v>
                </c:pt>
                <c:pt idx="564">
                  <c:v>3.15</c:v>
                </c:pt>
                <c:pt idx="565">
                  <c:v>2.95</c:v>
                </c:pt>
                <c:pt idx="566">
                  <c:v>2.66</c:v>
                </c:pt>
                <c:pt idx="567">
                  <c:v>2.5</c:v>
                </c:pt>
                <c:pt idx="568">
                  <c:v>2.38</c:v>
                </c:pt>
                <c:pt idx="569">
                  <c:v>2.2799999999999998</c:v>
                </c:pt>
                <c:pt idx="570">
                  <c:v>2.2000000000000002</c:v>
                </c:pt>
                <c:pt idx="571">
                  <c:v>2.12</c:v>
                </c:pt>
                <c:pt idx="572">
                  <c:v>2.0499999999999998</c:v>
                </c:pt>
                <c:pt idx="573">
                  <c:v>1.98</c:v>
                </c:pt>
                <c:pt idx="574">
                  <c:v>1.93</c:v>
                </c:pt>
                <c:pt idx="575">
                  <c:v>2</c:v>
                </c:pt>
                <c:pt idx="576">
                  <c:v>2</c:v>
                </c:pt>
                <c:pt idx="577">
                  <c:v>2.08</c:v>
                </c:pt>
                <c:pt idx="578">
                  <c:v>2.0499999999999998</c:v>
                </c:pt>
                <c:pt idx="579">
                  <c:v>1.9</c:v>
                </c:pt>
                <c:pt idx="580">
                  <c:v>1.94</c:v>
                </c:pt>
                <c:pt idx="581">
                  <c:v>1.94</c:v>
                </c:pt>
                <c:pt idx="582">
                  <c:v>1.94</c:v>
                </c:pt>
                <c:pt idx="583">
                  <c:v>2</c:v>
                </c:pt>
                <c:pt idx="584">
                  <c:v>1.95</c:v>
                </c:pt>
                <c:pt idx="585">
                  <c:v>2</c:v>
                </c:pt>
                <c:pt idx="586">
                  <c:v>2.1800000000000002</c:v>
                </c:pt>
                <c:pt idx="587">
                  <c:v>2.46</c:v>
                </c:pt>
                <c:pt idx="588">
                  <c:v>2.2999999999999998</c:v>
                </c:pt>
                <c:pt idx="589">
                  <c:v>2.25</c:v>
                </c:pt>
                <c:pt idx="590">
                  <c:v>2.34</c:v>
                </c:pt>
                <c:pt idx="591">
                  <c:v>2.88</c:v>
                </c:pt>
                <c:pt idx="592">
                  <c:v>2.67</c:v>
                </c:pt>
                <c:pt idx="593">
                  <c:v>3.02</c:v>
                </c:pt>
                <c:pt idx="594">
                  <c:v>2.95</c:v>
                </c:pt>
                <c:pt idx="595">
                  <c:v>2.96</c:v>
                </c:pt>
                <c:pt idx="596">
                  <c:v>2.97</c:v>
                </c:pt>
                <c:pt idx="597">
                  <c:v>3.13</c:v>
                </c:pt>
                <c:pt idx="598">
                  <c:v>3.48</c:v>
                </c:pt>
                <c:pt idx="599">
                  <c:v>3.49</c:v>
                </c:pt>
                <c:pt idx="600">
                  <c:v>3.3</c:v>
                </c:pt>
                <c:pt idx="601">
                  <c:v>3.16</c:v>
                </c:pt>
                <c:pt idx="602">
                  <c:v>3.43</c:v>
                </c:pt>
                <c:pt idx="603">
                  <c:v>3.8</c:v>
                </c:pt>
                <c:pt idx="604">
                  <c:v>3.64</c:v>
                </c:pt>
                <c:pt idx="605">
                  <c:v>3.74</c:v>
                </c:pt>
                <c:pt idx="606">
                  <c:v>3.8</c:v>
                </c:pt>
                <c:pt idx="607">
                  <c:v>4.3</c:v>
                </c:pt>
                <c:pt idx="608">
                  <c:v>4.3</c:v>
                </c:pt>
                <c:pt idx="609">
                  <c:v>4.18</c:v>
                </c:pt>
                <c:pt idx="610">
                  <c:v>4.2</c:v>
                </c:pt>
                <c:pt idx="611">
                  <c:v>4.5199999999999996</c:v>
                </c:pt>
                <c:pt idx="612">
                  <c:v>4.5999999999999996</c:v>
                </c:pt>
                <c:pt idx="613">
                  <c:v>4.46</c:v>
                </c:pt>
                <c:pt idx="614">
                  <c:v>4.5999999999999996</c:v>
                </c:pt>
                <c:pt idx="615">
                  <c:v>5.26</c:v>
                </c:pt>
                <c:pt idx="616">
                  <c:v>5.0199999999999996</c:v>
                </c:pt>
                <c:pt idx="617">
                  <c:v>4.9000000000000004</c:v>
                </c:pt>
                <c:pt idx="618">
                  <c:v>4.8</c:v>
                </c:pt>
                <c:pt idx="619">
                  <c:v>4.7</c:v>
                </c:pt>
                <c:pt idx="620">
                  <c:v>4.6500000000000004</c:v>
                </c:pt>
                <c:pt idx="621">
                  <c:v>4.9400000000000004</c:v>
                </c:pt>
                <c:pt idx="622">
                  <c:v>4.9800000000000004</c:v>
                </c:pt>
                <c:pt idx="623">
                  <c:v>5.0199999999999996</c:v>
                </c:pt>
                <c:pt idx="624">
                  <c:v>5.2</c:v>
                </c:pt>
                <c:pt idx="625">
                  <c:v>5.44</c:v>
                </c:pt>
                <c:pt idx="626">
                  <c:v>5.34</c:v>
                </c:pt>
                <c:pt idx="627">
                  <c:v>5.18</c:v>
                </c:pt>
                <c:pt idx="628">
                  <c:v>5.38</c:v>
                </c:pt>
                <c:pt idx="629">
                  <c:v>5.54</c:v>
                </c:pt>
                <c:pt idx="630">
                  <c:v>5.39</c:v>
                </c:pt>
                <c:pt idx="631">
                  <c:v>5.7</c:v>
                </c:pt>
                <c:pt idx="632">
                  <c:v>5.56</c:v>
                </c:pt>
                <c:pt idx="633">
                  <c:v>5.7</c:v>
                </c:pt>
                <c:pt idx="634">
                  <c:v>5.9</c:v>
                </c:pt>
                <c:pt idx="635">
                  <c:v>6.18</c:v>
                </c:pt>
                <c:pt idx="636">
                  <c:v>6.3</c:v>
                </c:pt>
                <c:pt idx="637">
                  <c:v>6.32</c:v>
                </c:pt>
                <c:pt idx="638">
                  <c:v>6.19</c:v>
                </c:pt>
                <c:pt idx="639">
                  <c:v>6</c:v>
                </c:pt>
                <c:pt idx="640">
                  <c:v>6.02</c:v>
                </c:pt>
                <c:pt idx="641">
                  <c:v>6</c:v>
                </c:pt>
                <c:pt idx="642">
                  <c:v>6.26</c:v>
                </c:pt>
                <c:pt idx="643">
                  <c:v>6.48</c:v>
                </c:pt>
                <c:pt idx="644">
                  <c:v>6.44</c:v>
                </c:pt>
                <c:pt idx="645">
                  <c:v>6.4</c:v>
                </c:pt>
                <c:pt idx="646">
                  <c:v>6.26</c:v>
                </c:pt>
                <c:pt idx="647">
                  <c:v>6.27</c:v>
                </c:pt>
                <c:pt idx="648">
                  <c:v>6.4</c:v>
                </c:pt>
                <c:pt idx="649">
                  <c:v>6.6</c:v>
                </c:pt>
                <c:pt idx="650">
                  <c:v>6.29</c:v>
                </c:pt>
                <c:pt idx="651">
                  <c:v>6.18</c:v>
                </c:pt>
                <c:pt idx="652">
                  <c:v>6.27</c:v>
                </c:pt>
                <c:pt idx="653">
                  <c:v>6.5</c:v>
                </c:pt>
                <c:pt idx="654">
                  <c:v>6.28</c:v>
                </c:pt>
                <c:pt idx="655">
                  <c:v>6.24</c:v>
                </c:pt>
                <c:pt idx="656">
                  <c:v>6.28</c:v>
                </c:pt>
                <c:pt idx="657">
                  <c:v>6.3</c:v>
                </c:pt>
                <c:pt idx="658">
                  <c:v>6.32</c:v>
                </c:pt>
                <c:pt idx="659">
                  <c:v>6.2</c:v>
                </c:pt>
                <c:pt idx="660">
                  <c:v>6.28</c:v>
                </c:pt>
                <c:pt idx="661">
                  <c:v>6.09</c:v>
                </c:pt>
                <c:pt idx="662">
                  <c:v>6</c:v>
                </c:pt>
                <c:pt idx="663">
                  <c:v>5.96</c:v>
                </c:pt>
                <c:pt idx="664">
                  <c:v>6.02</c:v>
                </c:pt>
                <c:pt idx="665">
                  <c:v>6.26</c:v>
                </c:pt>
                <c:pt idx="666">
                  <c:v>6.16</c:v>
                </c:pt>
                <c:pt idx="667">
                  <c:v>6</c:v>
                </c:pt>
                <c:pt idx="668">
                  <c:v>5.94</c:v>
                </c:pt>
                <c:pt idx="669">
                  <c:v>5.9</c:v>
                </c:pt>
                <c:pt idx="670">
                  <c:v>6.1</c:v>
                </c:pt>
                <c:pt idx="671">
                  <c:v>6.18</c:v>
                </c:pt>
                <c:pt idx="672">
                  <c:v>6</c:v>
                </c:pt>
                <c:pt idx="673">
                  <c:v>6.1</c:v>
                </c:pt>
                <c:pt idx="674">
                  <c:v>6.5</c:v>
                </c:pt>
                <c:pt idx="675">
                  <c:v>6.5</c:v>
                </c:pt>
                <c:pt idx="676">
                  <c:v>6.68</c:v>
                </c:pt>
                <c:pt idx="677">
                  <c:v>6.98</c:v>
                </c:pt>
                <c:pt idx="678">
                  <c:v>7.02</c:v>
                </c:pt>
                <c:pt idx="679">
                  <c:v>6.74</c:v>
                </c:pt>
                <c:pt idx="680">
                  <c:v>6.34</c:v>
                </c:pt>
                <c:pt idx="681">
                  <c:v>6.18</c:v>
                </c:pt>
                <c:pt idx="682">
                  <c:v>6</c:v>
                </c:pt>
                <c:pt idx="683">
                  <c:v>5.94</c:v>
                </c:pt>
                <c:pt idx="684">
                  <c:v>6</c:v>
                </c:pt>
                <c:pt idx="685">
                  <c:v>5.84</c:v>
                </c:pt>
                <c:pt idx="686">
                  <c:v>5.8</c:v>
                </c:pt>
                <c:pt idx="687">
                  <c:v>5.8</c:v>
                </c:pt>
                <c:pt idx="688">
                  <c:v>5.8</c:v>
                </c:pt>
                <c:pt idx="689">
                  <c:v>5.88</c:v>
                </c:pt>
                <c:pt idx="690">
                  <c:v>5.7</c:v>
                </c:pt>
                <c:pt idx="691">
                  <c:v>5.58</c:v>
                </c:pt>
                <c:pt idx="692">
                  <c:v>5.56</c:v>
                </c:pt>
                <c:pt idx="693">
                  <c:v>5.52</c:v>
                </c:pt>
                <c:pt idx="694">
                  <c:v>5.68</c:v>
                </c:pt>
                <c:pt idx="695">
                  <c:v>6.06</c:v>
                </c:pt>
                <c:pt idx="696">
                  <c:v>6.02</c:v>
                </c:pt>
                <c:pt idx="697">
                  <c:v>5.76</c:v>
                </c:pt>
                <c:pt idx="698">
                  <c:v>5.64</c:v>
                </c:pt>
                <c:pt idx="699">
                  <c:v>5.84</c:v>
                </c:pt>
                <c:pt idx="700">
                  <c:v>6.34</c:v>
                </c:pt>
                <c:pt idx="701">
                  <c:v>6.36</c:v>
                </c:pt>
                <c:pt idx="702">
                  <c:v>6.04</c:v>
                </c:pt>
                <c:pt idx="703">
                  <c:v>6</c:v>
                </c:pt>
                <c:pt idx="704">
                  <c:v>5.96</c:v>
                </c:pt>
                <c:pt idx="705">
                  <c:v>6.06</c:v>
                </c:pt>
                <c:pt idx="706">
                  <c:v>5.9</c:v>
                </c:pt>
                <c:pt idx="707">
                  <c:v>5.84</c:v>
                </c:pt>
                <c:pt idx="708">
                  <c:v>5.9</c:v>
                </c:pt>
                <c:pt idx="709">
                  <c:v>5.88</c:v>
                </c:pt>
                <c:pt idx="710">
                  <c:v>5.77</c:v>
                </c:pt>
                <c:pt idx="711">
                  <c:v>5.6</c:v>
                </c:pt>
                <c:pt idx="712">
                  <c:v>5.58</c:v>
                </c:pt>
                <c:pt idx="713">
                  <c:v>5.54</c:v>
                </c:pt>
                <c:pt idx="714">
                  <c:v>5.45</c:v>
                </c:pt>
                <c:pt idx="715">
                  <c:v>5.42</c:v>
                </c:pt>
                <c:pt idx="716">
                  <c:v>5.38</c:v>
                </c:pt>
                <c:pt idx="717">
                  <c:v>5.36</c:v>
                </c:pt>
                <c:pt idx="718">
                  <c:v>5.3</c:v>
                </c:pt>
                <c:pt idx="719">
                  <c:v>5.24</c:v>
                </c:pt>
                <c:pt idx="720">
                  <c:v>5.64</c:v>
                </c:pt>
                <c:pt idx="721">
                  <c:v>5.34</c:v>
                </c:pt>
                <c:pt idx="722">
                  <c:v>5.29</c:v>
                </c:pt>
                <c:pt idx="723">
                  <c:v>5.22</c:v>
                </c:pt>
                <c:pt idx="724">
                  <c:v>5.2</c:v>
                </c:pt>
                <c:pt idx="725">
                  <c:v>5.18</c:v>
                </c:pt>
                <c:pt idx="726">
                  <c:v>5.44</c:v>
                </c:pt>
                <c:pt idx="727">
                  <c:v>5.08</c:v>
                </c:pt>
                <c:pt idx="728">
                  <c:v>5</c:v>
                </c:pt>
                <c:pt idx="729">
                  <c:v>4.9000000000000004</c:v>
                </c:pt>
                <c:pt idx="730">
                  <c:v>4.9000000000000004</c:v>
                </c:pt>
                <c:pt idx="731">
                  <c:v>4.8600000000000003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82C-4E17-BA9B-BA33F51716BB}"/>
            </c:ext>
          </c:extLst>
        </c:ser>
        <c:ser>
          <c:idx val="11"/>
          <c:order val="1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DATOS!$AK$3:$AK$734</c:f>
              <c:numCache>
                <c:formatCode>0.00</c:formatCode>
                <c:ptCount val="732"/>
                <c:pt idx="0">
                  <c:v>4.7</c:v>
                </c:pt>
                <c:pt idx="1">
                  <c:v>4.66</c:v>
                </c:pt>
                <c:pt idx="2">
                  <c:v>4.5999999999999996</c:v>
                </c:pt>
                <c:pt idx="3">
                  <c:v>4.54</c:v>
                </c:pt>
                <c:pt idx="4">
                  <c:v>4.5</c:v>
                </c:pt>
                <c:pt idx="5">
                  <c:v>4.38</c:v>
                </c:pt>
                <c:pt idx="6">
                  <c:v>4.5199999999999996</c:v>
                </c:pt>
                <c:pt idx="7">
                  <c:v>4.9000000000000004</c:v>
                </c:pt>
                <c:pt idx="8">
                  <c:v>4.6900000000000004</c:v>
                </c:pt>
                <c:pt idx="9">
                  <c:v>4.6500000000000004</c:v>
                </c:pt>
                <c:pt idx="10">
                  <c:v>4.5</c:v>
                </c:pt>
                <c:pt idx="11">
                  <c:v>4.37</c:v>
                </c:pt>
                <c:pt idx="12">
                  <c:v>4.3600000000000003</c:v>
                </c:pt>
                <c:pt idx="13">
                  <c:v>4.3899999999999997</c:v>
                </c:pt>
                <c:pt idx="14">
                  <c:v>4.42</c:v>
                </c:pt>
                <c:pt idx="15">
                  <c:v>4.3499999999999996</c:v>
                </c:pt>
                <c:pt idx="16">
                  <c:v>4.22</c:v>
                </c:pt>
                <c:pt idx="17">
                  <c:v>4.2</c:v>
                </c:pt>
                <c:pt idx="18">
                  <c:v>4.16</c:v>
                </c:pt>
                <c:pt idx="19">
                  <c:v>4.1399999999999997</c:v>
                </c:pt>
                <c:pt idx="20">
                  <c:v>4.0199999999999996</c:v>
                </c:pt>
                <c:pt idx="21">
                  <c:v>4</c:v>
                </c:pt>
                <c:pt idx="22">
                  <c:v>3.95</c:v>
                </c:pt>
                <c:pt idx="23">
                  <c:v>3.85</c:v>
                </c:pt>
                <c:pt idx="24">
                  <c:v>3.89</c:v>
                </c:pt>
                <c:pt idx="25">
                  <c:v>3.74</c:v>
                </c:pt>
                <c:pt idx="26">
                  <c:v>3.65</c:v>
                </c:pt>
                <c:pt idx="27">
                  <c:v>3.49</c:v>
                </c:pt>
                <c:pt idx="28">
                  <c:v>3.4</c:v>
                </c:pt>
                <c:pt idx="29">
                  <c:v>3.45</c:v>
                </c:pt>
                <c:pt idx="30">
                  <c:v>3.36</c:v>
                </c:pt>
                <c:pt idx="31">
                  <c:v>3.34</c:v>
                </c:pt>
                <c:pt idx="32">
                  <c:v>3.24</c:v>
                </c:pt>
                <c:pt idx="33">
                  <c:v>3.19</c:v>
                </c:pt>
                <c:pt idx="34">
                  <c:v>3.2</c:v>
                </c:pt>
                <c:pt idx="35">
                  <c:v>3.23</c:v>
                </c:pt>
                <c:pt idx="36">
                  <c:v>3.1</c:v>
                </c:pt>
                <c:pt idx="37">
                  <c:v>3</c:v>
                </c:pt>
                <c:pt idx="38">
                  <c:v>2.98</c:v>
                </c:pt>
                <c:pt idx="39">
                  <c:v>3</c:v>
                </c:pt>
                <c:pt idx="40">
                  <c:v>2.96</c:v>
                </c:pt>
                <c:pt idx="41">
                  <c:v>2.94</c:v>
                </c:pt>
                <c:pt idx="42">
                  <c:v>2.9</c:v>
                </c:pt>
                <c:pt idx="43">
                  <c:v>2.93</c:v>
                </c:pt>
                <c:pt idx="44">
                  <c:v>2.88</c:v>
                </c:pt>
                <c:pt idx="45">
                  <c:v>2.85</c:v>
                </c:pt>
                <c:pt idx="46">
                  <c:v>2.78</c:v>
                </c:pt>
                <c:pt idx="47">
                  <c:v>2.75</c:v>
                </c:pt>
                <c:pt idx="48">
                  <c:v>2.7</c:v>
                </c:pt>
                <c:pt idx="49">
                  <c:v>2.69</c:v>
                </c:pt>
                <c:pt idx="50">
                  <c:v>2.69</c:v>
                </c:pt>
                <c:pt idx="51">
                  <c:v>2.6</c:v>
                </c:pt>
                <c:pt idx="52">
                  <c:v>2.57</c:v>
                </c:pt>
                <c:pt idx="53">
                  <c:v>2.58</c:v>
                </c:pt>
                <c:pt idx="54">
                  <c:v>2.59</c:v>
                </c:pt>
                <c:pt idx="55">
                  <c:v>2.54</c:v>
                </c:pt>
                <c:pt idx="56">
                  <c:v>2.5299999999999998</c:v>
                </c:pt>
                <c:pt idx="57">
                  <c:v>2.57</c:v>
                </c:pt>
                <c:pt idx="58">
                  <c:v>2.4700000000000002</c:v>
                </c:pt>
                <c:pt idx="59">
                  <c:v>2.4500000000000002</c:v>
                </c:pt>
                <c:pt idx="60">
                  <c:v>2.5</c:v>
                </c:pt>
                <c:pt idx="61">
                  <c:v>2.5299999999999998</c:v>
                </c:pt>
                <c:pt idx="62">
                  <c:v>2.4500000000000002</c:v>
                </c:pt>
                <c:pt idx="63">
                  <c:v>2.4300000000000002</c:v>
                </c:pt>
                <c:pt idx="64">
                  <c:v>2.36</c:v>
                </c:pt>
                <c:pt idx="65">
                  <c:v>2.2999999999999998</c:v>
                </c:pt>
                <c:pt idx="66">
                  <c:v>2.25</c:v>
                </c:pt>
                <c:pt idx="67">
                  <c:v>2.2000000000000002</c:v>
                </c:pt>
                <c:pt idx="68">
                  <c:v>2.1800000000000002</c:v>
                </c:pt>
                <c:pt idx="69">
                  <c:v>2.17</c:v>
                </c:pt>
                <c:pt idx="70">
                  <c:v>2.16</c:v>
                </c:pt>
                <c:pt idx="71">
                  <c:v>2.23</c:v>
                </c:pt>
                <c:pt idx="72">
                  <c:v>2.23</c:v>
                </c:pt>
                <c:pt idx="73">
                  <c:v>2.29</c:v>
                </c:pt>
                <c:pt idx="74">
                  <c:v>2.4</c:v>
                </c:pt>
                <c:pt idx="75">
                  <c:v>2.95</c:v>
                </c:pt>
                <c:pt idx="76">
                  <c:v>2.9</c:v>
                </c:pt>
                <c:pt idx="77">
                  <c:v>2.88</c:v>
                </c:pt>
                <c:pt idx="78">
                  <c:v>3.01</c:v>
                </c:pt>
                <c:pt idx="79">
                  <c:v>3.44</c:v>
                </c:pt>
                <c:pt idx="80">
                  <c:v>3.38</c:v>
                </c:pt>
                <c:pt idx="81">
                  <c:v>3.24</c:v>
                </c:pt>
                <c:pt idx="82">
                  <c:v>3.23</c:v>
                </c:pt>
                <c:pt idx="83">
                  <c:v>3.23</c:v>
                </c:pt>
                <c:pt idx="84">
                  <c:v>3.21</c:v>
                </c:pt>
                <c:pt idx="85">
                  <c:v>3.23</c:v>
                </c:pt>
                <c:pt idx="86">
                  <c:v>3.18</c:v>
                </c:pt>
                <c:pt idx="87">
                  <c:v>3.2</c:v>
                </c:pt>
                <c:pt idx="88">
                  <c:v>3.26</c:v>
                </c:pt>
                <c:pt idx="89">
                  <c:v>3.55</c:v>
                </c:pt>
                <c:pt idx="90">
                  <c:v>3.49</c:v>
                </c:pt>
                <c:pt idx="91">
                  <c:v>3.4</c:v>
                </c:pt>
                <c:pt idx="92">
                  <c:v>3.39</c:v>
                </c:pt>
                <c:pt idx="93">
                  <c:v>3.53</c:v>
                </c:pt>
                <c:pt idx="94">
                  <c:v>3.63</c:v>
                </c:pt>
                <c:pt idx="95">
                  <c:v>3.76</c:v>
                </c:pt>
                <c:pt idx="96">
                  <c:v>3.68</c:v>
                </c:pt>
                <c:pt idx="97">
                  <c:v>3.66</c:v>
                </c:pt>
                <c:pt idx="98">
                  <c:v>3.78</c:v>
                </c:pt>
                <c:pt idx="99">
                  <c:v>3.84</c:v>
                </c:pt>
                <c:pt idx="100">
                  <c:v>3.82</c:v>
                </c:pt>
                <c:pt idx="101">
                  <c:v>3.73</c:v>
                </c:pt>
                <c:pt idx="102">
                  <c:v>3.7</c:v>
                </c:pt>
                <c:pt idx="103">
                  <c:v>3.5</c:v>
                </c:pt>
                <c:pt idx="104">
                  <c:v>3.42</c:v>
                </c:pt>
                <c:pt idx="105">
                  <c:v>3.38</c:v>
                </c:pt>
                <c:pt idx="106">
                  <c:v>3.3</c:v>
                </c:pt>
                <c:pt idx="107">
                  <c:v>3.39</c:v>
                </c:pt>
                <c:pt idx="108">
                  <c:v>3.5</c:v>
                </c:pt>
                <c:pt idx="109">
                  <c:v>4.0999999999999996</c:v>
                </c:pt>
                <c:pt idx="110">
                  <c:v>4.21</c:v>
                </c:pt>
                <c:pt idx="111">
                  <c:v>4.1900000000000004</c:v>
                </c:pt>
                <c:pt idx="112">
                  <c:v>4.0999999999999996</c:v>
                </c:pt>
                <c:pt idx="113">
                  <c:v>4</c:v>
                </c:pt>
                <c:pt idx="114">
                  <c:v>4.0599999999999996</c:v>
                </c:pt>
                <c:pt idx="115">
                  <c:v>4.05</c:v>
                </c:pt>
                <c:pt idx="116">
                  <c:v>4.05</c:v>
                </c:pt>
                <c:pt idx="117">
                  <c:v>4.0599999999999996</c:v>
                </c:pt>
                <c:pt idx="118">
                  <c:v>4.29</c:v>
                </c:pt>
                <c:pt idx="119">
                  <c:v>4.55</c:v>
                </c:pt>
                <c:pt idx="120">
                  <c:v>4.3</c:v>
                </c:pt>
                <c:pt idx="121">
                  <c:v>4.8</c:v>
                </c:pt>
                <c:pt idx="122">
                  <c:v>4.76</c:v>
                </c:pt>
                <c:pt idx="123">
                  <c:v>4.92</c:v>
                </c:pt>
                <c:pt idx="124">
                  <c:v>4.8600000000000003</c:v>
                </c:pt>
                <c:pt idx="125">
                  <c:v>4.76</c:v>
                </c:pt>
                <c:pt idx="126">
                  <c:v>4.5599999999999996</c:v>
                </c:pt>
                <c:pt idx="127">
                  <c:v>4.7</c:v>
                </c:pt>
                <c:pt idx="128">
                  <c:v>4.54</c:v>
                </c:pt>
                <c:pt idx="129">
                  <c:v>4.6399999999999997</c:v>
                </c:pt>
                <c:pt idx="130">
                  <c:v>4.62</c:v>
                </c:pt>
                <c:pt idx="131">
                  <c:v>4.6900000000000004</c:v>
                </c:pt>
                <c:pt idx="132">
                  <c:v>4.63</c:v>
                </c:pt>
                <c:pt idx="133">
                  <c:v>4.57</c:v>
                </c:pt>
                <c:pt idx="134">
                  <c:v>4.47</c:v>
                </c:pt>
                <c:pt idx="135">
                  <c:v>4.5599999999999996</c:v>
                </c:pt>
                <c:pt idx="136">
                  <c:v>4.46</c:v>
                </c:pt>
                <c:pt idx="137">
                  <c:v>4.8600000000000003</c:v>
                </c:pt>
                <c:pt idx="138">
                  <c:v>4.9800000000000004</c:v>
                </c:pt>
                <c:pt idx="139">
                  <c:v>4.96</c:v>
                </c:pt>
                <c:pt idx="140">
                  <c:v>4.49</c:v>
                </c:pt>
                <c:pt idx="141">
                  <c:v>4.4000000000000004</c:v>
                </c:pt>
                <c:pt idx="142">
                  <c:v>4.3</c:v>
                </c:pt>
                <c:pt idx="143">
                  <c:v>4.29</c:v>
                </c:pt>
                <c:pt idx="144">
                  <c:v>4.28</c:v>
                </c:pt>
                <c:pt idx="145">
                  <c:v>4.26</c:v>
                </c:pt>
                <c:pt idx="146">
                  <c:v>4.22</c:v>
                </c:pt>
                <c:pt idx="147">
                  <c:v>4.2</c:v>
                </c:pt>
                <c:pt idx="148">
                  <c:v>4.0599999999999996</c:v>
                </c:pt>
                <c:pt idx="149">
                  <c:v>3.9</c:v>
                </c:pt>
                <c:pt idx="150">
                  <c:v>3.88</c:v>
                </c:pt>
                <c:pt idx="151">
                  <c:v>3.82</c:v>
                </c:pt>
                <c:pt idx="152">
                  <c:v>3.72</c:v>
                </c:pt>
                <c:pt idx="153">
                  <c:v>3.68</c:v>
                </c:pt>
                <c:pt idx="154">
                  <c:v>3.6</c:v>
                </c:pt>
                <c:pt idx="155">
                  <c:v>3.52</c:v>
                </c:pt>
                <c:pt idx="156">
                  <c:v>3.57</c:v>
                </c:pt>
                <c:pt idx="157">
                  <c:v>3.5</c:v>
                </c:pt>
                <c:pt idx="158">
                  <c:v>3.6</c:v>
                </c:pt>
                <c:pt idx="159">
                  <c:v>4.03</c:v>
                </c:pt>
                <c:pt idx="160">
                  <c:v>3.78</c:v>
                </c:pt>
                <c:pt idx="161">
                  <c:v>3.62</c:v>
                </c:pt>
                <c:pt idx="162">
                  <c:v>3.8</c:v>
                </c:pt>
                <c:pt idx="163">
                  <c:v>3.8</c:v>
                </c:pt>
                <c:pt idx="164">
                  <c:v>3.86</c:v>
                </c:pt>
                <c:pt idx="165">
                  <c:v>3.9</c:v>
                </c:pt>
                <c:pt idx="166">
                  <c:v>4.1900000000000004</c:v>
                </c:pt>
                <c:pt idx="167">
                  <c:v>4.05</c:v>
                </c:pt>
                <c:pt idx="168">
                  <c:v>4.08</c:v>
                </c:pt>
                <c:pt idx="169">
                  <c:v>4.1399999999999997</c:v>
                </c:pt>
                <c:pt idx="170">
                  <c:v>3.92</c:v>
                </c:pt>
                <c:pt idx="171">
                  <c:v>3.85</c:v>
                </c:pt>
                <c:pt idx="172">
                  <c:v>3.84</c:v>
                </c:pt>
                <c:pt idx="173">
                  <c:v>3.7</c:v>
                </c:pt>
                <c:pt idx="174">
                  <c:v>3.62</c:v>
                </c:pt>
                <c:pt idx="175">
                  <c:v>3.63</c:v>
                </c:pt>
                <c:pt idx="176">
                  <c:v>3.7</c:v>
                </c:pt>
                <c:pt idx="177">
                  <c:v>3.58</c:v>
                </c:pt>
                <c:pt idx="178">
                  <c:v>3.44</c:v>
                </c:pt>
                <c:pt idx="179">
                  <c:v>3.38</c:v>
                </c:pt>
                <c:pt idx="180">
                  <c:v>3.3</c:v>
                </c:pt>
                <c:pt idx="181">
                  <c:v>3.3</c:v>
                </c:pt>
                <c:pt idx="182">
                  <c:v>3.55</c:v>
                </c:pt>
                <c:pt idx="183">
                  <c:v>3.1</c:v>
                </c:pt>
                <c:pt idx="184">
                  <c:v>3.45</c:v>
                </c:pt>
                <c:pt idx="185">
                  <c:v>3.24</c:v>
                </c:pt>
                <c:pt idx="186">
                  <c:v>3.17</c:v>
                </c:pt>
                <c:pt idx="187">
                  <c:v>3.1</c:v>
                </c:pt>
                <c:pt idx="188">
                  <c:v>3.2</c:v>
                </c:pt>
                <c:pt idx="189">
                  <c:v>3.4</c:v>
                </c:pt>
                <c:pt idx="190">
                  <c:v>3.46</c:v>
                </c:pt>
                <c:pt idx="191">
                  <c:v>3.72</c:v>
                </c:pt>
                <c:pt idx="192">
                  <c:v>3.7</c:v>
                </c:pt>
                <c:pt idx="193">
                  <c:v>3.67</c:v>
                </c:pt>
                <c:pt idx="194">
                  <c:v>3.87</c:v>
                </c:pt>
                <c:pt idx="195">
                  <c:v>4.3600000000000003</c:v>
                </c:pt>
                <c:pt idx="196">
                  <c:v>4.16</c:v>
                </c:pt>
                <c:pt idx="197">
                  <c:v>4.46</c:v>
                </c:pt>
                <c:pt idx="198">
                  <c:v>4.5599999999999996</c:v>
                </c:pt>
                <c:pt idx="199">
                  <c:v>4.4000000000000004</c:v>
                </c:pt>
                <c:pt idx="200">
                  <c:v>4.8</c:v>
                </c:pt>
                <c:pt idx="201">
                  <c:v>5.72</c:v>
                </c:pt>
                <c:pt idx="202">
                  <c:v>5.56</c:v>
                </c:pt>
                <c:pt idx="203">
                  <c:v>5.37</c:v>
                </c:pt>
                <c:pt idx="204">
                  <c:v>5.24</c:v>
                </c:pt>
                <c:pt idx="205">
                  <c:v>5.38</c:v>
                </c:pt>
                <c:pt idx="206">
                  <c:v>5.54</c:v>
                </c:pt>
                <c:pt idx="207">
                  <c:v>5.7</c:v>
                </c:pt>
                <c:pt idx="208">
                  <c:v>5.46</c:v>
                </c:pt>
                <c:pt idx="209">
                  <c:v>5.45</c:v>
                </c:pt>
                <c:pt idx="210">
                  <c:v>5.4</c:v>
                </c:pt>
                <c:pt idx="211">
                  <c:v>5.48</c:v>
                </c:pt>
                <c:pt idx="212">
                  <c:v>5.88</c:v>
                </c:pt>
                <c:pt idx="213">
                  <c:v>5.89</c:v>
                </c:pt>
                <c:pt idx="214">
                  <c:v>5.87</c:v>
                </c:pt>
                <c:pt idx="215">
                  <c:v>5.7</c:v>
                </c:pt>
                <c:pt idx="216">
                  <c:v>5.36</c:v>
                </c:pt>
                <c:pt idx="217">
                  <c:v>5.72</c:v>
                </c:pt>
                <c:pt idx="218">
                  <c:v>5.92</c:v>
                </c:pt>
                <c:pt idx="219">
                  <c:v>5.9</c:v>
                </c:pt>
                <c:pt idx="220">
                  <c:v>6.16</c:v>
                </c:pt>
                <c:pt idx="221">
                  <c:v>6.56</c:v>
                </c:pt>
                <c:pt idx="222">
                  <c:v>6.48</c:v>
                </c:pt>
                <c:pt idx="223">
                  <c:v>6.48</c:v>
                </c:pt>
                <c:pt idx="224">
                  <c:v>6.32</c:v>
                </c:pt>
                <c:pt idx="225">
                  <c:v>6.58</c:v>
                </c:pt>
                <c:pt idx="226">
                  <c:v>6.6</c:v>
                </c:pt>
                <c:pt idx="227">
                  <c:v>6.36</c:v>
                </c:pt>
                <c:pt idx="228">
                  <c:v>6.28</c:v>
                </c:pt>
                <c:pt idx="229">
                  <c:v>6.19</c:v>
                </c:pt>
                <c:pt idx="230">
                  <c:v>6.18</c:v>
                </c:pt>
                <c:pt idx="231">
                  <c:v>6.27</c:v>
                </c:pt>
                <c:pt idx="232">
                  <c:v>6.02</c:v>
                </c:pt>
                <c:pt idx="233">
                  <c:v>5.94</c:v>
                </c:pt>
                <c:pt idx="234">
                  <c:v>6.04</c:v>
                </c:pt>
                <c:pt idx="235">
                  <c:v>5.92</c:v>
                </c:pt>
                <c:pt idx="236">
                  <c:v>6.04</c:v>
                </c:pt>
                <c:pt idx="237">
                  <c:v>6.24</c:v>
                </c:pt>
                <c:pt idx="238">
                  <c:v>6.08</c:v>
                </c:pt>
                <c:pt idx="239">
                  <c:v>5.98</c:v>
                </c:pt>
                <c:pt idx="240">
                  <c:v>5.84</c:v>
                </c:pt>
                <c:pt idx="241">
                  <c:v>5.7</c:v>
                </c:pt>
                <c:pt idx="242">
                  <c:v>5.52</c:v>
                </c:pt>
                <c:pt idx="243">
                  <c:v>5.52</c:v>
                </c:pt>
                <c:pt idx="244">
                  <c:v>5.48</c:v>
                </c:pt>
                <c:pt idx="245">
                  <c:v>5.3</c:v>
                </c:pt>
                <c:pt idx="246">
                  <c:v>5.2</c:v>
                </c:pt>
                <c:pt idx="247">
                  <c:v>5.0999999999999996</c:v>
                </c:pt>
                <c:pt idx="248">
                  <c:v>5.0599999999999996</c:v>
                </c:pt>
                <c:pt idx="249">
                  <c:v>4.9800000000000004</c:v>
                </c:pt>
                <c:pt idx="250">
                  <c:v>4.9000000000000004</c:v>
                </c:pt>
                <c:pt idx="251">
                  <c:v>4.8</c:v>
                </c:pt>
                <c:pt idx="252">
                  <c:v>4.72</c:v>
                </c:pt>
                <c:pt idx="253">
                  <c:v>4.5999999999999996</c:v>
                </c:pt>
                <c:pt idx="254">
                  <c:v>4.4800000000000004</c:v>
                </c:pt>
                <c:pt idx="255">
                  <c:v>4.4800000000000004</c:v>
                </c:pt>
                <c:pt idx="256">
                  <c:v>4.28</c:v>
                </c:pt>
                <c:pt idx="257">
                  <c:v>4.1500000000000004</c:v>
                </c:pt>
                <c:pt idx="258">
                  <c:v>4.1900000000000004</c:v>
                </c:pt>
                <c:pt idx="259">
                  <c:v>4.0999999999999996</c:v>
                </c:pt>
                <c:pt idx="260">
                  <c:v>4.25</c:v>
                </c:pt>
                <c:pt idx="261">
                  <c:v>4.12</c:v>
                </c:pt>
                <c:pt idx="262">
                  <c:v>4</c:v>
                </c:pt>
                <c:pt idx="263">
                  <c:v>3.95</c:v>
                </c:pt>
                <c:pt idx="264">
                  <c:v>3.99</c:v>
                </c:pt>
                <c:pt idx="265">
                  <c:v>3.84</c:v>
                </c:pt>
                <c:pt idx="266">
                  <c:v>4.04</c:v>
                </c:pt>
                <c:pt idx="267">
                  <c:v>4.2</c:v>
                </c:pt>
                <c:pt idx="268">
                  <c:v>4.66</c:v>
                </c:pt>
                <c:pt idx="269">
                  <c:v>5.4</c:v>
                </c:pt>
                <c:pt idx="270">
                  <c:v>5.14</c:v>
                </c:pt>
                <c:pt idx="271">
                  <c:v>4.74</c:v>
                </c:pt>
                <c:pt idx="272">
                  <c:v>4.57</c:v>
                </c:pt>
                <c:pt idx="273">
                  <c:v>4.49</c:v>
                </c:pt>
                <c:pt idx="274">
                  <c:v>4.3499999999999996</c:v>
                </c:pt>
                <c:pt idx="275">
                  <c:v>4.4000000000000004</c:v>
                </c:pt>
                <c:pt idx="276">
                  <c:v>4.2</c:v>
                </c:pt>
                <c:pt idx="277">
                  <c:v>4.17</c:v>
                </c:pt>
                <c:pt idx="278">
                  <c:v>4.07</c:v>
                </c:pt>
                <c:pt idx="279">
                  <c:v>4.0599999999999996</c:v>
                </c:pt>
                <c:pt idx="280">
                  <c:v>4</c:v>
                </c:pt>
                <c:pt idx="281">
                  <c:v>3.96</c:v>
                </c:pt>
                <c:pt idx="282">
                  <c:v>3.95</c:v>
                </c:pt>
                <c:pt idx="283">
                  <c:v>3.96</c:v>
                </c:pt>
                <c:pt idx="284">
                  <c:v>4.2</c:v>
                </c:pt>
                <c:pt idx="285">
                  <c:v>4.04</c:v>
                </c:pt>
                <c:pt idx="286">
                  <c:v>4.08</c:v>
                </c:pt>
                <c:pt idx="287">
                  <c:v>3.9</c:v>
                </c:pt>
                <c:pt idx="288">
                  <c:v>3.8</c:v>
                </c:pt>
                <c:pt idx="289">
                  <c:v>3.9</c:v>
                </c:pt>
                <c:pt idx="290">
                  <c:v>4.16</c:v>
                </c:pt>
                <c:pt idx="291">
                  <c:v>4.26</c:v>
                </c:pt>
                <c:pt idx="292">
                  <c:v>4.2</c:v>
                </c:pt>
                <c:pt idx="293">
                  <c:v>4.04</c:v>
                </c:pt>
                <c:pt idx="294">
                  <c:v>3.97</c:v>
                </c:pt>
                <c:pt idx="295">
                  <c:v>3.78</c:v>
                </c:pt>
                <c:pt idx="296">
                  <c:v>3.71</c:v>
                </c:pt>
                <c:pt idx="297">
                  <c:v>3.6</c:v>
                </c:pt>
                <c:pt idx="298">
                  <c:v>3.59</c:v>
                </c:pt>
                <c:pt idx="299">
                  <c:v>3.54</c:v>
                </c:pt>
                <c:pt idx="300">
                  <c:v>3.52</c:v>
                </c:pt>
                <c:pt idx="301">
                  <c:v>3.52</c:v>
                </c:pt>
                <c:pt idx="302">
                  <c:v>3.45</c:v>
                </c:pt>
                <c:pt idx="303">
                  <c:v>3.44</c:v>
                </c:pt>
                <c:pt idx="304">
                  <c:v>3.44</c:v>
                </c:pt>
                <c:pt idx="305">
                  <c:v>3.48</c:v>
                </c:pt>
                <c:pt idx="306">
                  <c:v>3.6</c:v>
                </c:pt>
                <c:pt idx="307">
                  <c:v>4.5999999999999996</c:v>
                </c:pt>
                <c:pt idx="308">
                  <c:v>4.3600000000000003</c:v>
                </c:pt>
                <c:pt idx="309">
                  <c:v>3.85</c:v>
                </c:pt>
                <c:pt idx="310">
                  <c:v>3.85</c:v>
                </c:pt>
                <c:pt idx="311">
                  <c:v>4.3499999999999996</c:v>
                </c:pt>
                <c:pt idx="312">
                  <c:v>4.08</c:v>
                </c:pt>
                <c:pt idx="313">
                  <c:v>3.86</c:v>
                </c:pt>
                <c:pt idx="314">
                  <c:v>3.74</c:v>
                </c:pt>
                <c:pt idx="315">
                  <c:v>3.67</c:v>
                </c:pt>
                <c:pt idx="316">
                  <c:v>3.6</c:v>
                </c:pt>
                <c:pt idx="317">
                  <c:v>3.52</c:v>
                </c:pt>
                <c:pt idx="318">
                  <c:v>3.42</c:v>
                </c:pt>
                <c:pt idx="319">
                  <c:v>3.3</c:v>
                </c:pt>
                <c:pt idx="320">
                  <c:v>3.2</c:v>
                </c:pt>
                <c:pt idx="321">
                  <c:v>3.08</c:v>
                </c:pt>
                <c:pt idx="322">
                  <c:v>3</c:v>
                </c:pt>
                <c:pt idx="323">
                  <c:v>3</c:v>
                </c:pt>
                <c:pt idx="324">
                  <c:v>3.05</c:v>
                </c:pt>
                <c:pt idx="325">
                  <c:v>3.04</c:v>
                </c:pt>
                <c:pt idx="326">
                  <c:v>2.94</c:v>
                </c:pt>
                <c:pt idx="327">
                  <c:v>2.89</c:v>
                </c:pt>
                <c:pt idx="328">
                  <c:v>2.75</c:v>
                </c:pt>
                <c:pt idx="329">
                  <c:v>2.7</c:v>
                </c:pt>
                <c:pt idx="330">
                  <c:v>2.62</c:v>
                </c:pt>
                <c:pt idx="331">
                  <c:v>2.6</c:v>
                </c:pt>
                <c:pt idx="332">
                  <c:v>2.5</c:v>
                </c:pt>
                <c:pt idx="333">
                  <c:v>2.46</c:v>
                </c:pt>
                <c:pt idx="334">
                  <c:v>2.4500000000000002</c:v>
                </c:pt>
                <c:pt idx="335">
                  <c:v>2.48</c:v>
                </c:pt>
                <c:pt idx="336">
                  <c:v>2.5</c:v>
                </c:pt>
                <c:pt idx="337">
                  <c:v>2.42</c:v>
                </c:pt>
                <c:pt idx="338">
                  <c:v>2.4</c:v>
                </c:pt>
                <c:pt idx="339">
                  <c:v>2.4</c:v>
                </c:pt>
                <c:pt idx="340">
                  <c:v>2.5</c:v>
                </c:pt>
                <c:pt idx="341">
                  <c:v>2.4500000000000002</c:v>
                </c:pt>
                <c:pt idx="342">
                  <c:v>2.5</c:v>
                </c:pt>
                <c:pt idx="343">
                  <c:v>2.4500000000000002</c:v>
                </c:pt>
                <c:pt idx="344">
                  <c:v>2.4500000000000002</c:v>
                </c:pt>
                <c:pt idx="345">
                  <c:v>2.38</c:v>
                </c:pt>
                <c:pt idx="346">
                  <c:v>2.33</c:v>
                </c:pt>
                <c:pt idx="347">
                  <c:v>2.2999999999999998</c:v>
                </c:pt>
                <c:pt idx="348">
                  <c:v>2.2999999999999998</c:v>
                </c:pt>
                <c:pt idx="349">
                  <c:v>2.42</c:v>
                </c:pt>
                <c:pt idx="350">
                  <c:v>2.34</c:v>
                </c:pt>
                <c:pt idx="351">
                  <c:v>2.2999999999999998</c:v>
                </c:pt>
                <c:pt idx="352">
                  <c:v>2.2999999999999998</c:v>
                </c:pt>
                <c:pt idx="353">
                  <c:v>2.86</c:v>
                </c:pt>
                <c:pt idx="354">
                  <c:v>2.64</c:v>
                </c:pt>
                <c:pt idx="355">
                  <c:v>2.5299999999999998</c:v>
                </c:pt>
                <c:pt idx="356">
                  <c:v>2.69</c:v>
                </c:pt>
                <c:pt idx="357">
                  <c:v>2.65</c:v>
                </c:pt>
                <c:pt idx="358">
                  <c:v>2.4700000000000002</c:v>
                </c:pt>
                <c:pt idx="359">
                  <c:v>2.4</c:v>
                </c:pt>
                <c:pt idx="360">
                  <c:v>2.27</c:v>
                </c:pt>
                <c:pt idx="361">
                  <c:v>2.27</c:v>
                </c:pt>
                <c:pt idx="362">
                  <c:v>2.33</c:v>
                </c:pt>
                <c:pt idx="363">
                  <c:v>2.2799999999999998</c:v>
                </c:pt>
                <c:pt idx="364">
                  <c:v>2.5099999999999998</c:v>
                </c:pt>
                <c:pt idx="365">
                  <c:v>2.4700000000000002</c:v>
                </c:pt>
                <c:pt idx="366">
                  <c:v>2.2999999999999998</c:v>
                </c:pt>
                <c:pt idx="367">
                  <c:v>2.31</c:v>
                </c:pt>
                <c:pt idx="368">
                  <c:v>2.37</c:v>
                </c:pt>
                <c:pt idx="369">
                  <c:v>2.4300000000000002</c:v>
                </c:pt>
                <c:pt idx="370">
                  <c:v>2.4</c:v>
                </c:pt>
                <c:pt idx="371">
                  <c:v>2.2999999999999998</c:v>
                </c:pt>
                <c:pt idx="372">
                  <c:v>2.2000000000000002</c:v>
                </c:pt>
                <c:pt idx="373">
                  <c:v>2.2000000000000002</c:v>
                </c:pt>
                <c:pt idx="374">
                  <c:v>2.1800000000000002</c:v>
                </c:pt>
                <c:pt idx="375">
                  <c:v>2.14</c:v>
                </c:pt>
                <c:pt idx="376">
                  <c:v>2.2000000000000002</c:v>
                </c:pt>
                <c:pt idx="377">
                  <c:v>2.21</c:v>
                </c:pt>
                <c:pt idx="378">
                  <c:v>2.2200000000000002</c:v>
                </c:pt>
                <c:pt idx="379">
                  <c:v>2.2999999999999998</c:v>
                </c:pt>
                <c:pt idx="380">
                  <c:v>2.25</c:v>
                </c:pt>
                <c:pt idx="381">
                  <c:v>2.14</c:v>
                </c:pt>
                <c:pt idx="382">
                  <c:v>2.12</c:v>
                </c:pt>
                <c:pt idx="383">
                  <c:v>2.1</c:v>
                </c:pt>
                <c:pt idx="384">
                  <c:v>2.02</c:v>
                </c:pt>
                <c:pt idx="385">
                  <c:v>2</c:v>
                </c:pt>
                <c:pt idx="386">
                  <c:v>2.0299999999999998</c:v>
                </c:pt>
                <c:pt idx="387">
                  <c:v>1.9</c:v>
                </c:pt>
                <c:pt idx="388">
                  <c:v>2.1</c:v>
                </c:pt>
                <c:pt idx="389">
                  <c:v>2.1800000000000002</c:v>
                </c:pt>
                <c:pt idx="390">
                  <c:v>2.19</c:v>
                </c:pt>
                <c:pt idx="391">
                  <c:v>2.1800000000000002</c:v>
                </c:pt>
                <c:pt idx="392">
                  <c:v>2.5499999999999998</c:v>
                </c:pt>
                <c:pt idx="393">
                  <c:v>2.98</c:v>
                </c:pt>
                <c:pt idx="394">
                  <c:v>2.92</c:v>
                </c:pt>
                <c:pt idx="395">
                  <c:v>2.85</c:v>
                </c:pt>
                <c:pt idx="396">
                  <c:v>2.86</c:v>
                </c:pt>
                <c:pt idx="397">
                  <c:v>2.82</c:v>
                </c:pt>
                <c:pt idx="398">
                  <c:v>2.78</c:v>
                </c:pt>
                <c:pt idx="399">
                  <c:v>2.84</c:v>
                </c:pt>
                <c:pt idx="400">
                  <c:v>2.95</c:v>
                </c:pt>
                <c:pt idx="401">
                  <c:v>2.6</c:v>
                </c:pt>
                <c:pt idx="402">
                  <c:v>2.46</c:v>
                </c:pt>
                <c:pt idx="403">
                  <c:v>2.41</c:v>
                </c:pt>
                <c:pt idx="404">
                  <c:v>2.38</c:v>
                </c:pt>
                <c:pt idx="405">
                  <c:v>2.35</c:v>
                </c:pt>
                <c:pt idx="406">
                  <c:v>2.29</c:v>
                </c:pt>
                <c:pt idx="407">
                  <c:v>2.25</c:v>
                </c:pt>
                <c:pt idx="408">
                  <c:v>2.2000000000000002</c:v>
                </c:pt>
                <c:pt idx="409">
                  <c:v>2.2000000000000002</c:v>
                </c:pt>
                <c:pt idx="410">
                  <c:v>2.15</c:v>
                </c:pt>
                <c:pt idx="411">
                  <c:v>2.15</c:v>
                </c:pt>
                <c:pt idx="412">
                  <c:v>2.1</c:v>
                </c:pt>
                <c:pt idx="413">
                  <c:v>2.1</c:v>
                </c:pt>
                <c:pt idx="414">
                  <c:v>2.09</c:v>
                </c:pt>
                <c:pt idx="415">
                  <c:v>2.14</c:v>
                </c:pt>
                <c:pt idx="416">
                  <c:v>2.2000000000000002</c:v>
                </c:pt>
                <c:pt idx="417">
                  <c:v>2.08</c:v>
                </c:pt>
                <c:pt idx="418">
                  <c:v>2.06</c:v>
                </c:pt>
                <c:pt idx="419">
                  <c:v>2.08</c:v>
                </c:pt>
                <c:pt idx="420">
                  <c:v>2.67</c:v>
                </c:pt>
                <c:pt idx="421">
                  <c:v>2.8</c:v>
                </c:pt>
                <c:pt idx="422">
                  <c:v>2.9</c:v>
                </c:pt>
                <c:pt idx="423">
                  <c:v>2.9</c:v>
                </c:pt>
                <c:pt idx="424">
                  <c:v>2.84</c:v>
                </c:pt>
                <c:pt idx="425">
                  <c:v>2.92</c:v>
                </c:pt>
                <c:pt idx="426">
                  <c:v>2.92</c:v>
                </c:pt>
                <c:pt idx="427">
                  <c:v>2.87</c:v>
                </c:pt>
                <c:pt idx="428">
                  <c:v>2.75</c:v>
                </c:pt>
                <c:pt idx="429">
                  <c:v>2.7</c:v>
                </c:pt>
                <c:pt idx="430">
                  <c:v>2.62</c:v>
                </c:pt>
                <c:pt idx="431">
                  <c:v>2.54</c:v>
                </c:pt>
                <c:pt idx="432">
                  <c:v>2.63</c:v>
                </c:pt>
                <c:pt idx="433">
                  <c:v>2.5</c:v>
                </c:pt>
                <c:pt idx="434">
                  <c:v>2.4</c:v>
                </c:pt>
                <c:pt idx="435">
                  <c:v>2.2200000000000002</c:v>
                </c:pt>
                <c:pt idx="436">
                  <c:v>2.1800000000000002</c:v>
                </c:pt>
                <c:pt idx="437">
                  <c:v>2.1</c:v>
                </c:pt>
                <c:pt idx="438">
                  <c:v>2.08</c:v>
                </c:pt>
                <c:pt idx="439">
                  <c:v>1.95</c:v>
                </c:pt>
                <c:pt idx="440">
                  <c:v>1.9</c:v>
                </c:pt>
                <c:pt idx="441">
                  <c:v>1.92</c:v>
                </c:pt>
                <c:pt idx="442">
                  <c:v>1.9</c:v>
                </c:pt>
                <c:pt idx="443">
                  <c:v>1.9</c:v>
                </c:pt>
                <c:pt idx="444">
                  <c:v>1.88</c:v>
                </c:pt>
                <c:pt idx="445">
                  <c:v>1.86</c:v>
                </c:pt>
                <c:pt idx="446">
                  <c:v>1.73</c:v>
                </c:pt>
                <c:pt idx="447">
                  <c:v>1.87</c:v>
                </c:pt>
                <c:pt idx="448">
                  <c:v>1.87</c:v>
                </c:pt>
                <c:pt idx="449">
                  <c:v>1.86</c:v>
                </c:pt>
                <c:pt idx="450">
                  <c:v>1.67</c:v>
                </c:pt>
                <c:pt idx="451">
                  <c:v>1.75</c:v>
                </c:pt>
                <c:pt idx="452">
                  <c:v>1.73</c:v>
                </c:pt>
                <c:pt idx="453">
                  <c:v>1.75</c:v>
                </c:pt>
                <c:pt idx="454">
                  <c:v>1.76</c:v>
                </c:pt>
                <c:pt idx="455">
                  <c:v>1.84</c:v>
                </c:pt>
                <c:pt idx="456">
                  <c:v>1.88</c:v>
                </c:pt>
                <c:pt idx="457">
                  <c:v>1.9</c:v>
                </c:pt>
                <c:pt idx="458">
                  <c:v>1.85</c:v>
                </c:pt>
                <c:pt idx="459">
                  <c:v>1.66</c:v>
                </c:pt>
                <c:pt idx="460">
                  <c:v>1.7</c:v>
                </c:pt>
                <c:pt idx="461">
                  <c:v>1.55</c:v>
                </c:pt>
                <c:pt idx="462">
                  <c:v>1.4</c:v>
                </c:pt>
                <c:pt idx="463">
                  <c:v>1.55</c:v>
                </c:pt>
                <c:pt idx="464">
                  <c:v>1.5</c:v>
                </c:pt>
                <c:pt idx="465">
                  <c:v>1.6</c:v>
                </c:pt>
                <c:pt idx="466">
                  <c:v>1.7</c:v>
                </c:pt>
                <c:pt idx="467">
                  <c:v>1.64</c:v>
                </c:pt>
                <c:pt idx="468">
                  <c:v>1.59</c:v>
                </c:pt>
                <c:pt idx="469">
                  <c:v>1.67</c:v>
                </c:pt>
                <c:pt idx="470">
                  <c:v>1.77</c:v>
                </c:pt>
                <c:pt idx="471">
                  <c:v>1.76</c:v>
                </c:pt>
                <c:pt idx="472">
                  <c:v>1.8</c:v>
                </c:pt>
                <c:pt idx="473">
                  <c:v>1.84</c:v>
                </c:pt>
                <c:pt idx="474">
                  <c:v>1.75</c:v>
                </c:pt>
                <c:pt idx="475">
                  <c:v>1.67</c:v>
                </c:pt>
                <c:pt idx="476">
                  <c:v>1.75</c:v>
                </c:pt>
                <c:pt idx="477">
                  <c:v>1.92</c:v>
                </c:pt>
                <c:pt idx="478">
                  <c:v>2</c:v>
                </c:pt>
                <c:pt idx="479">
                  <c:v>1.95</c:v>
                </c:pt>
                <c:pt idx="480">
                  <c:v>1.85</c:v>
                </c:pt>
                <c:pt idx="481">
                  <c:v>2.04</c:v>
                </c:pt>
                <c:pt idx="482">
                  <c:v>1.8</c:v>
                </c:pt>
                <c:pt idx="483">
                  <c:v>1.84</c:v>
                </c:pt>
                <c:pt idx="484">
                  <c:v>1.72</c:v>
                </c:pt>
                <c:pt idx="485">
                  <c:v>1.5</c:v>
                </c:pt>
                <c:pt idx="486">
                  <c:v>1.45</c:v>
                </c:pt>
                <c:pt idx="487">
                  <c:v>1.43</c:v>
                </c:pt>
                <c:pt idx="488">
                  <c:v>1.4</c:v>
                </c:pt>
                <c:pt idx="489">
                  <c:v>1.38</c:v>
                </c:pt>
                <c:pt idx="490">
                  <c:v>1.36</c:v>
                </c:pt>
                <c:pt idx="491">
                  <c:v>1.45</c:v>
                </c:pt>
                <c:pt idx="492">
                  <c:v>1.42</c:v>
                </c:pt>
                <c:pt idx="493">
                  <c:v>1.41</c:v>
                </c:pt>
                <c:pt idx="494">
                  <c:v>1.4</c:v>
                </c:pt>
                <c:pt idx="495">
                  <c:v>1.38</c:v>
                </c:pt>
                <c:pt idx="496">
                  <c:v>1.35</c:v>
                </c:pt>
                <c:pt idx="497">
                  <c:v>1.4</c:v>
                </c:pt>
                <c:pt idx="498">
                  <c:v>1.39</c:v>
                </c:pt>
                <c:pt idx="499">
                  <c:v>1.35</c:v>
                </c:pt>
                <c:pt idx="500">
                  <c:v>1.3</c:v>
                </c:pt>
                <c:pt idx="501">
                  <c:v>1.3</c:v>
                </c:pt>
                <c:pt idx="502">
                  <c:v>1.28</c:v>
                </c:pt>
                <c:pt idx="503">
                  <c:v>1.2</c:v>
                </c:pt>
                <c:pt idx="504">
                  <c:v>1.3</c:v>
                </c:pt>
                <c:pt idx="505">
                  <c:v>1.6</c:v>
                </c:pt>
                <c:pt idx="506">
                  <c:v>1.7</c:v>
                </c:pt>
                <c:pt idx="507">
                  <c:v>2.04</c:v>
                </c:pt>
                <c:pt idx="508">
                  <c:v>2.09</c:v>
                </c:pt>
                <c:pt idx="509">
                  <c:v>2.19</c:v>
                </c:pt>
                <c:pt idx="510">
                  <c:v>1.9</c:v>
                </c:pt>
                <c:pt idx="511">
                  <c:v>1.82</c:v>
                </c:pt>
                <c:pt idx="512">
                  <c:v>1.65</c:v>
                </c:pt>
                <c:pt idx="513">
                  <c:v>1.58</c:v>
                </c:pt>
                <c:pt idx="514">
                  <c:v>1.5</c:v>
                </c:pt>
                <c:pt idx="515">
                  <c:v>1.4</c:v>
                </c:pt>
                <c:pt idx="516">
                  <c:v>1.34</c:v>
                </c:pt>
                <c:pt idx="517">
                  <c:v>1.39</c:v>
                </c:pt>
                <c:pt idx="518">
                  <c:v>1.4</c:v>
                </c:pt>
                <c:pt idx="519">
                  <c:v>1.4</c:v>
                </c:pt>
                <c:pt idx="520">
                  <c:v>1.4</c:v>
                </c:pt>
                <c:pt idx="521">
                  <c:v>1.46</c:v>
                </c:pt>
                <c:pt idx="522">
                  <c:v>1.6</c:v>
                </c:pt>
                <c:pt idx="523">
                  <c:v>1.8</c:v>
                </c:pt>
                <c:pt idx="524">
                  <c:v>1.9</c:v>
                </c:pt>
                <c:pt idx="525">
                  <c:v>1.9</c:v>
                </c:pt>
                <c:pt idx="526">
                  <c:v>2</c:v>
                </c:pt>
                <c:pt idx="527">
                  <c:v>1.94</c:v>
                </c:pt>
                <c:pt idx="528">
                  <c:v>1.9</c:v>
                </c:pt>
                <c:pt idx="529">
                  <c:v>1.74</c:v>
                </c:pt>
                <c:pt idx="530">
                  <c:v>1.74</c:v>
                </c:pt>
                <c:pt idx="531">
                  <c:v>1.73</c:v>
                </c:pt>
                <c:pt idx="532">
                  <c:v>1.75</c:v>
                </c:pt>
                <c:pt idx="533">
                  <c:v>1.7</c:v>
                </c:pt>
                <c:pt idx="534">
                  <c:v>1.71</c:v>
                </c:pt>
                <c:pt idx="535">
                  <c:v>1.84</c:v>
                </c:pt>
                <c:pt idx="536">
                  <c:v>1.9</c:v>
                </c:pt>
                <c:pt idx="537">
                  <c:v>1.7</c:v>
                </c:pt>
                <c:pt idx="538">
                  <c:v>1.73</c:v>
                </c:pt>
                <c:pt idx="539">
                  <c:v>1.6</c:v>
                </c:pt>
                <c:pt idx="540">
                  <c:v>1.56</c:v>
                </c:pt>
                <c:pt idx="541">
                  <c:v>1.54</c:v>
                </c:pt>
                <c:pt idx="542">
                  <c:v>1.4</c:v>
                </c:pt>
                <c:pt idx="543">
                  <c:v>1.34</c:v>
                </c:pt>
                <c:pt idx="544">
                  <c:v>1.3</c:v>
                </c:pt>
                <c:pt idx="545">
                  <c:v>1.3</c:v>
                </c:pt>
                <c:pt idx="546">
                  <c:v>1.6</c:v>
                </c:pt>
                <c:pt idx="547">
                  <c:v>1.58</c:v>
                </c:pt>
                <c:pt idx="548">
                  <c:v>1.4</c:v>
                </c:pt>
                <c:pt idx="549">
                  <c:v>1.58</c:v>
                </c:pt>
                <c:pt idx="550">
                  <c:v>1.78</c:v>
                </c:pt>
                <c:pt idx="551">
                  <c:v>1.68</c:v>
                </c:pt>
                <c:pt idx="552">
                  <c:v>1.86</c:v>
                </c:pt>
                <c:pt idx="553">
                  <c:v>1.98</c:v>
                </c:pt>
                <c:pt idx="554">
                  <c:v>2</c:v>
                </c:pt>
                <c:pt idx="555">
                  <c:v>3.04</c:v>
                </c:pt>
                <c:pt idx="556">
                  <c:v>2.75</c:v>
                </c:pt>
                <c:pt idx="557">
                  <c:v>2.4500000000000002</c:v>
                </c:pt>
                <c:pt idx="558">
                  <c:v>2.42</c:v>
                </c:pt>
                <c:pt idx="559">
                  <c:v>3</c:v>
                </c:pt>
                <c:pt idx="560">
                  <c:v>2.78</c:v>
                </c:pt>
                <c:pt idx="561">
                  <c:v>2.78</c:v>
                </c:pt>
                <c:pt idx="562">
                  <c:v>2.69</c:v>
                </c:pt>
                <c:pt idx="563">
                  <c:v>2.85</c:v>
                </c:pt>
                <c:pt idx="564">
                  <c:v>2.76</c:v>
                </c:pt>
                <c:pt idx="565">
                  <c:v>2.75</c:v>
                </c:pt>
                <c:pt idx="566">
                  <c:v>2.9</c:v>
                </c:pt>
                <c:pt idx="567">
                  <c:v>3</c:v>
                </c:pt>
                <c:pt idx="568">
                  <c:v>3.04</c:v>
                </c:pt>
                <c:pt idx="569">
                  <c:v>3.12</c:v>
                </c:pt>
                <c:pt idx="570">
                  <c:v>2.98</c:v>
                </c:pt>
                <c:pt idx="571">
                  <c:v>3.9</c:v>
                </c:pt>
                <c:pt idx="572">
                  <c:v>3.7</c:v>
                </c:pt>
                <c:pt idx="573">
                  <c:v>3.6</c:v>
                </c:pt>
                <c:pt idx="574">
                  <c:v>3.43</c:v>
                </c:pt>
                <c:pt idx="575">
                  <c:v>3.72</c:v>
                </c:pt>
                <c:pt idx="576">
                  <c:v>4.3499999999999996</c:v>
                </c:pt>
                <c:pt idx="577">
                  <c:v>3.92</c:v>
                </c:pt>
                <c:pt idx="578">
                  <c:v>4.08</c:v>
                </c:pt>
                <c:pt idx="579">
                  <c:v>4.4000000000000004</c:v>
                </c:pt>
                <c:pt idx="580">
                  <c:v>5.09</c:v>
                </c:pt>
                <c:pt idx="581">
                  <c:v>5.04</c:v>
                </c:pt>
                <c:pt idx="582">
                  <c:v>5.18</c:v>
                </c:pt>
                <c:pt idx="583">
                  <c:v>5.78</c:v>
                </c:pt>
                <c:pt idx="584">
                  <c:v>5.5</c:v>
                </c:pt>
                <c:pt idx="585">
                  <c:v>5.22</c:v>
                </c:pt>
                <c:pt idx="586">
                  <c:v>5</c:v>
                </c:pt>
                <c:pt idx="587">
                  <c:v>4.84</c:v>
                </c:pt>
                <c:pt idx="588">
                  <c:v>4.7699999999999996</c:v>
                </c:pt>
                <c:pt idx="589">
                  <c:v>4.5199999999999996</c:v>
                </c:pt>
                <c:pt idx="590">
                  <c:v>4.24</c:v>
                </c:pt>
                <c:pt idx="591">
                  <c:v>4.04</c:v>
                </c:pt>
                <c:pt idx="592">
                  <c:v>3.77</c:v>
                </c:pt>
                <c:pt idx="593">
                  <c:v>3.72</c:v>
                </c:pt>
                <c:pt idx="594">
                  <c:v>3.42</c:v>
                </c:pt>
                <c:pt idx="595">
                  <c:v>3.26</c:v>
                </c:pt>
                <c:pt idx="596">
                  <c:v>3.25</c:v>
                </c:pt>
                <c:pt idx="597">
                  <c:v>3.2</c:v>
                </c:pt>
                <c:pt idx="598">
                  <c:v>3.06</c:v>
                </c:pt>
                <c:pt idx="599">
                  <c:v>3.06</c:v>
                </c:pt>
                <c:pt idx="600">
                  <c:v>2.9</c:v>
                </c:pt>
                <c:pt idx="601">
                  <c:v>2.65</c:v>
                </c:pt>
                <c:pt idx="602">
                  <c:v>2.68</c:v>
                </c:pt>
                <c:pt idx="603">
                  <c:v>3.04</c:v>
                </c:pt>
                <c:pt idx="604">
                  <c:v>3.52</c:v>
                </c:pt>
                <c:pt idx="605">
                  <c:v>3.19</c:v>
                </c:pt>
                <c:pt idx="606">
                  <c:v>3.18</c:v>
                </c:pt>
                <c:pt idx="607">
                  <c:v>3.38</c:v>
                </c:pt>
                <c:pt idx="608">
                  <c:v>3.52</c:v>
                </c:pt>
                <c:pt idx="609">
                  <c:v>3.4</c:v>
                </c:pt>
                <c:pt idx="610">
                  <c:v>3.2</c:v>
                </c:pt>
                <c:pt idx="611">
                  <c:v>3.1</c:v>
                </c:pt>
                <c:pt idx="612">
                  <c:v>3.05</c:v>
                </c:pt>
                <c:pt idx="613">
                  <c:v>3</c:v>
                </c:pt>
                <c:pt idx="614">
                  <c:v>2.9</c:v>
                </c:pt>
                <c:pt idx="615">
                  <c:v>2.88</c:v>
                </c:pt>
                <c:pt idx="616">
                  <c:v>2.7</c:v>
                </c:pt>
                <c:pt idx="617">
                  <c:v>2.6</c:v>
                </c:pt>
                <c:pt idx="618">
                  <c:v>2.62</c:v>
                </c:pt>
                <c:pt idx="619">
                  <c:v>2.5</c:v>
                </c:pt>
                <c:pt idx="620">
                  <c:v>2.4500000000000002</c:v>
                </c:pt>
                <c:pt idx="621">
                  <c:v>2.68</c:v>
                </c:pt>
                <c:pt idx="622">
                  <c:v>2.4700000000000002</c:v>
                </c:pt>
                <c:pt idx="623">
                  <c:v>2.4700000000000002</c:v>
                </c:pt>
                <c:pt idx="624">
                  <c:v>2.95</c:v>
                </c:pt>
                <c:pt idx="625">
                  <c:v>3.66</c:v>
                </c:pt>
                <c:pt idx="626">
                  <c:v>3.88</c:v>
                </c:pt>
                <c:pt idx="627">
                  <c:v>3.58</c:v>
                </c:pt>
                <c:pt idx="628">
                  <c:v>3.58</c:v>
                </c:pt>
                <c:pt idx="629">
                  <c:v>4.2</c:v>
                </c:pt>
                <c:pt idx="630">
                  <c:v>4.82</c:v>
                </c:pt>
                <c:pt idx="631">
                  <c:v>4.5199999999999996</c:v>
                </c:pt>
                <c:pt idx="632">
                  <c:v>5.0199999999999996</c:v>
                </c:pt>
                <c:pt idx="633">
                  <c:v>5.55</c:v>
                </c:pt>
                <c:pt idx="634">
                  <c:v>6.18</c:v>
                </c:pt>
                <c:pt idx="635">
                  <c:v>6.02</c:v>
                </c:pt>
                <c:pt idx="636">
                  <c:v>5.7</c:v>
                </c:pt>
                <c:pt idx="637">
                  <c:v>5.52</c:v>
                </c:pt>
                <c:pt idx="638">
                  <c:v>5.36</c:v>
                </c:pt>
                <c:pt idx="639">
                  <c:v>5.37</c:v>
                </c:pt>
                <c:pt idx="640">
                  <c:v>5.5</c:v>
                </c:pt>
                <c:pt idx="641">
                  <c:v>5.34</c:v>
                </c:pt>
                <c:pt idx="642">
                  <c:v>5.62</c:v>
                </c:pt>
                <c:pt idx="643">
                  <c:v>5.25</c:v>
                </c:pt>
                <c:pt idx="644">
                  <c:v>5.08</c:v>
                </c:pt>
                <c:pt idx="645">
                  <c:v>5.66</c:v>
                </c:pt>
                <c:pt idx="646">
                  <c:v>5.7</c:v>
                </c:pt>
                <c:pt idx="647">
                  <c:v>5.64</c:v>
                </c:pt>
                <c:pt idx="648">
                  <c:v>5.37</c:v>
                </c:pt>
                <c:pt idx="649">
                  <c:v>5.48</c:v>
                </c:pt>
                <c:pt idx="650">
                  <c:v>5.54</c:v>
                </c:pt>
                <c:pt idx="651">
                  <c:v>5.44</c:v>
                </c:pt>
                <c:pt idx="652">
                  <c:v>5.32</c:v>
                </c:pt>
                <c:pt idx="653">
                  <c:v>5.66</c:v>
                </c:pt>
                <c:pt idx="654">
                  <c:v>5.42</c:v>
                </c:pt>
                <c:pt idx="655">
                  <c:v>5.34</c:v>
                </c:pt>
                <c:pt idx="656">
                  <c:v>5.3</c:v>
                </c:pt>
                <c:pt idx="657">
                  <c:v>5.9</c:v>
                </c:pt>
                <c:pt idx="658">
                  <c:v>5.58</c:v>
                </c:pt>
                <c:pt idx="659">
                  <c:v>5.24</c:v>
                </c:pt>
                <c:pt idx="660">
                  <c:v>5.05</c:v>
                </c:pt>
                <c:pt idx="661">
                  <c:v>4.8899999999999997</c:v>
                </c:pt>
                <c:pt idx="662">
                  <c:v>4.72</c:v>
                </c:pt>
                <c:pt idx="663">
                  <c:v>4.66</c:v>
                </c:pt>
                <c:pt idx="664">
                  <c:v>4.9400000000000004</c:v>
                </c:pt>
                <c:pt idx="665">
                  <c:v>4.7300000000000004</c:v>
                </c:pt>
                <c:pt idx="666">
                  <c:v>4.66</c:v>
                </c:pt>
                <c:pt idx="667">
                  <c:v>4.58</c:v>
                </c:pt>
                <c:pt idx="668">
                  <c:v>4.9800000000000004</c:v>
                </c:pt>
                <c:pt idx="669">
                  <c:v>4.8</c:v>
                </c:pt>
                <c:pt idx="670">
                  <c:v>4.9800000000000004</c:v>
                </c:pt>
                <c:pt idx="671">
                  <c:v>5.22</c:v>
                </c:pt>
                <c:pt idx="672">
                  <c:v>5</c:v>
                </c:pt>
                <c:pt idx="673">
                  <c:v>4.92</c:v>
                </c:pt>
                <c:pt idx="674">
                  <c:v>5.08</c:v>
                </c:pt>
                <c:pt idx="675">
                  <c:v>5.83</c:v>
                </c:pt>
                <c:pt idx="676">
                  <c:v>5.26</c:v>
                </c:pt>
                <c:pt idx="677">
                  <c:v>5.12</c:v>
                </c:pt>
                <c:pt idx="678">
                  <c:v>5.52</c:v>
                </c:pt>
                <c:pt idx="679">
                  <c:v>5.59</c:v>
                </c:pt>
                <c:pt idx="680">
                  <c:v>5.8</c:v>
                </c:pt>
                <c:pt idx="681">
                  <c:v>6</c:v>
                </c:pt>
                <c:pt idx="682">
                  <c:v>6.12</c:v>
                </c:pt>
                <c:pt idx="683">
                  <c:v>6.12</c:v>
                </c:pt>
                <c:pt idx="684">
                  <c:v>6.65</c:v>
                </c:pt>
                <c:pt idx="685">
                  <c:v>6.6</c:v>
                </c:pt>
                <c:pt idx="686">
                  <c:v>6.3</c:v>
                </c:pt>
                <c:pt idx="687">
                  <c:v>6.22</c:v>
                </c:pt>
                <c:pt idx="688">
                  <c:v>6.02</c:v>
                </c:pt>
                <c:pt idx="689">
                  <c:v>5.96</c:v>
                </c:pt>
                <c:pt idx="690">
                  <c:v>5.92</c:v>
                </c:pt>
                <c:pt idx="691">
                  <c:v>5.98</c:v>
                </c:pt>
                <c:pt idx="692">
                  <c:v>6.02</c:v>
                </c:pt>
                <c:pt idx="693">
                  <c:v>6.3</c:v>
                </c:pt>
                <c:pt idx="694">
                  <c:v>6.28</c:v>
                </c:pt>
                <c:pt idx="695">
                  <c:v>6.18</c:v>
                </c:pt>
                <c:pt idx="696">
                  <c:v>6.3</c:v>
                </c:pt>
                <c:pt idx="697">
                  <c:v>6.76</c:v>
                </c:pt>
                <c:pt idx="698">
                  <c:v>6.84</c:v>
                </c:pt>
                <c:pt idx="699">
                  <c:v>7.08</c:v>
                </c:pt>
                <c:pt idx="700">
                  <c:v>7.1</c:v>
                </c:pt>
                <c:pt idx="701">
                  <c:v>7.28</c:v>
                </c:pt>
                <c:pt idx="702">
                  <c:v>7.26</c:v>
                </c:pt>
                <c:pt idx="703">
                  <c:v>7</c:v>
                </c:pt>
                <c:pt idx="704">
                  <c:v>6.72</c:v>
                </c:pt>
                <c:pt idx="705">
                  <c:v>6.58</c:v>
                </c:pt>
                <c:pt idx="706">
                  <c:v>6.68</c:v>
                </c:pt>
                <c:pt idx="707">
                  <c:v>7</c:v>
                </c:pt>
                <c:pt idx="708">
                  <c:v>7.1</c:v>
                </c:pt>
                <c:pt idx="709">
                  <c:v>6.93</c:v>
                </c:pt>
                <c:pt idx="710">
                  <c:v>6.6</c:v>
                </c:pt>
                <c:pt idx="711">
                  <c:v>6.38</c:v>
                </c:pt>
                <c:pt idx="712">
                  <c:v>6.3</c:v>
                </c:pt>
                <c:pt idx="713">
                  <c:v>6.1</c:v>
                </c:pt>
                <c:pt idx="714">
                  <c:v>6.02</c:v>
                </c:pt>
                <c:pt idx="715">
                  <c:v>5.9</c:v>
                </c:pt>
                <c:pt idx="716">
                  <c:v>5.82</c:v>
                </c:pt>
                <c:pt idx="717">
                  <c:v>5.9</c:v>
                </c:pt>
                <c:pt idx="718">
                  <c:v>5.7</c:v>
                </c:pt>
                <c:pt idx="719">
                  <c:v>5.64</c:v>
                </c:pt>
                <c:pt idx="720">
                  <c:v>5.48</c:v>
                </c:pt>
                <c:pt idx="721">
                  <c:v>5.46</c:v>
                </c:pt>
                <c:pt idx="722">
                  <c:v>5.33</c:v>
                </c:pt>
                <c:pt idx="723">
                  <c:v>5.28</c:v>
                </c:pt>
                <c:pt idx="724">
                  <c:v>5.2</c:v>
                </c:pt>
                <c:pt idx="725">
                  <c:v>5.14</c:v>
                </c:pt>
                <c:pt idx="726">
                  <c:v>5.04</c:v>
                </c:pt>
                <c:pt idx="727">
                  <c:v>4.9800000000000004</c:v>
                </c:pt>
                <c:pt idx="728">
                  <c:v>5.0599999999999996</c:v>
                </c:pt>
                <c:pt idx="729">
                  <c:v>4.9000000000000004</c:v>
                </c:pt>
                <c:pt idx="730">
                  <c:v>4.74</c:v>
                </c:pt>
                <c:pt idx="731">
                  <c:v>4.7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A82C-4E17-BA9B-BA33F51716BB}"/>
            </c:ext>
          </c:extLst>
        </c:ser>
        <c:ser>
          <c:idx val="14"/>
          <c:order val="1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DATOS!$AL$3:$AL$734</c:f>
              <c:numCache>
                <c:formatCode>0.00</c:formatCode>
                <c:ptCount val="732"/>
                <c:pt idx="0">
                  <c:v>4.5</c:v>
                </c:pt>
                <c:pt idx="1">
                  <c:v>4.43</c:v>
                </c:pt>
                <c:pt idx="2">
                  <c:v>4.3</c:v>
                </c:pt>
                <c:pt idx="3">
                  <c:v>4.2699999999999996</c:v>
                </c:pt>
                <c:pt idx="4">
                  <c:v>4.26</c:v>
                </c:pt>
                <c:pt idx="5">
                  <c:v>4.18</c:v>
                </c:pt>
                <c:pt idx="6">
                  <c:v>4.24</c:v>
                </c:pt>
                <c:pt idx="7">
                  <c:v>4.1900000000000004</c:v>
                </c:pt>
                <c:pt idx="8">
                  <c:v>4.25</c:v>
                </c:pt>
                <c:pt idx="9">
                  <c:v>4.5999999999999996</c:v>
                </c:pt>
                <c:pt idx="10">
                  <c:v>4.34</c:v>
                </c:pt>
                <c:pt idx="11">
                  <c:v>4.78</c:v>
                </c:pt>
                <c:pt idx="12">
                  <c:v>4.43</c:v>
                </c:pt>
                <c:pt idx="13">
                  <c:v>4.3499999999999996</c:v>
                </c:pt>
                <c:pt idx="14">
                  <c:v>4.24</c:v>
                </c:pt>
                <c:pt idx="15">
                  <c:v>4.24</c:v>
                </c:pt>
                <c:pt idx="16">
                  <c:v>4.18</c:v>
                </c:pt>
                <c:pt idx="17">
                  <c:v>4.1900000000000004</c:v>
                </c:pt>
                <c:pt idx="18">
                  <c:v>4.0999999999999996</c:v>
                </c:pt>
                <c:pt idx="19">
                  <c:v>4.07</c:v>
                </c:pt>
                <c:pt idx="20">
                  <c:v>4</c:v>
                </c:pt>
                <c:pt idx="21">
                  <c:v>4.0999999999999996</c:v>
                </c:pt>
                <c:pt idx="22">
                  <c:v>3.98</c:v>
                </c:pt>
                <c:pt idx="23">
                  <c:v>3.92</c:v>
                </c:pt>
                <c:pt idx="24">
                  <c:v>3.84</c:v>
                </c:pt>
                <c:pt idx="25">
                  <c:v>3.8</c:v>
                </c:pt>
                <c:pt idx="26">
                  <c:v>3.76</c:v>
                </c:pt>
                <c:pt idx="27">
                  <c:v>3.84</c:v>
                </c:pt>
                <c:pt idx="28">
                  <c:v>3.7</c:v>
                </c:pt>
                <c:pt idx="29">
                  <c:v>3.69</c:v>
                </c:pt>
                <c:pt idx="30">
                  <c:v>3.56</c:v>
                </c:pt>
                <c:pt idx="31">
                  <c:v>3.51</c:v>
                </c:pt>
                <c:pt idx="32">
                  <c:v>3.46</c:v>
                </c:pt>
                <c:pt idx="33">
                  <c:v>3.49</c:v>
                </c:pt>
                <c:pt idx="34">
                  <c:v>3.65</c:v>
                </c:pt>
                <c:pt idx="35">
                  <c:v>3.83</c:v>
                </c:pt>
                <c:pt idx="36">
                  <c:v>3.7</c:v>
                </c:pt>
                <c:pt idx="37">
                  <c:v>3.85</c:v>
                </c:pt>
                <c:pt idx="38">
                  <c:v>3.84</c:v>
                </c:pt>
                <c:pt idx="39">
                  <c:v>3.85</c:v>
                </c:pt>
                <c:pt idx="40">
                  <c:v>3.85</c:v>
                </c:pt>
                <c:pt idx="41">
                  <c:v>4.07</c:v>
                </c:pt>
                <c:pt idx="42">
                  <c:v>4.08</c:v>
                </c:pt>
                <c:pt idx="43">
                  <c:v>4.34</c:v>
                </c:pt>
                <c:pt idx="44">
                  <c:v>4.5</c:v>
                </c:pt>
                <c:pt idx="45">
                  <c:v>4.78</c:v>
                </c:pt>
                <c:pt idx="46">
                  <c:v>4.57</c:v>
                </c:pt>
                <c:pt idx="47">
                  <c:v>5.04</c:v>
                </c:pt>
                <c:pt idx="48">
                  <c:v>5.55</c:v>
                </c:pt>
                <c:pt idx="49">
                  <c:v>5.34</c:v>
                </c:pt>
                <c:pt idx="50">
                  <c:v>5</c:v>
                </c:pt>
                <c:pt idx="51">
                  <c:v>4.96</c:v>
                </c:pt>
                <c:pt idx="52">
                  <c:v>4.9000000000000004</c:v>
                </c:pt>
                <c:pt idx="53">
                  <c:v>4.87</c:v>
                </c:pt>
                <c:pt idx="54">
                  <c:v>4.8600000000000003</c:v>
                </c:pt>
                <c:pt idx="55">
                  <c:v>4.8600000000000003</c:v>
                </c:pt>
                <c:pt idx="56">
                  <c:v>4.9400000000000004</c:v>
                </c:pt>
                <c:pt idx="57">
                  <c:v>4.84</c:v>
                </c:pt>
                <c:pt idx="58">
                  <c:v>4.95</c:v>
                </c:pt>
                <c:pt idx="59">
                  <c:v>4.93</c:v>
                </c:pt>
                <c:pt idx="60">
                  <c:v>4.97</c:v>
                </c:pt>
                <c:pt idx="61">
                  <c:v>5</c:v>
                </c:pt>
                <c:pt idx="62">
                  <c:v>4.88</c:v>
                </c:pt>
                <c:pt idx="63">
                  <c:v>5.07</c:v>
                </c:pt>
                <c:pt idx="64">
                  <c:v>4.8</c:v>
                </c:pt>
                <c:pt idx="65">
                  <c:v>4.71</c:v>
                </c:pt>
                <c:pt idx="66">
                  <c:v>4.63</c:v>
                </c:pt>
                <c:pt idx="67">
                  <c:v>4.6100000000000003</c:v>
                </c:pt>
                <c:pt idx="68">
                  <c:v>4.43</c:v>
                </c:pt>
                <c:pt idx="69">
                  <c:v>4.3600000000000003</c:v>
                </c:pt>
                <c:pt idx="70">
                  <c:v>4.28</c:v>
                </c:pt>
                <c:pt idx="71">
                  <c:v>4.2300000000000004</c:v>
                </c:pt>
                <c:pt idx="72">
                  <c:v>4.2</c:v>
                </c:pt>
                <c:pt idx="73">
                  <c:v>4.2</c:v>
                </c:pt>
                <c:pt idx="74">
                  <c:v>4.24</c:v>
                </c:pt>
                <c:pt idx="75">
                  <c:v>4.18</c:v>
                </c:pt>
                <c:pt idx="76">
                  <c:v>4.0599999999999996</c:v>
                </c:pt>
                <c:pt idx="77">
                  <c:v>4.12</c:v>
                </c:pt>
                <c:pt idx="78">
                  <c:v>4.1100000000000003</c:v>
                </c:pt>
                <c:pt idx="79">
                  <c:v>4.0999999999999996</c:v>
                </c:pt>
                <c:pt idx="80">
                  <c:v>4.05</c:v>
                </c:pt>
                <c:pt idx="81">
                  <c:v>4.0999999999999996</c:v>
                </c:pt>
                <c:pt idx="82">
                  <c:v>4</c:v>
                </c:pt>
                <c:pt idx="83">
                  <c:v>4.0199999999999996</c:v>
                </c:pt>
                <c:pt idx="84">
                  <c:v>4.0199999999999996</c:v>
                </c:pt>
                <c:pt idx="85">
                  <c:v>4.07</c:v>
                </c:pt>
                <c:pt idx="86">
                  <c:v>4.0999999999999996</c:v>
                </c:pt>
                <c:pt idx="87">
                  <c:v>4.08</c:v>
                </c:pt>
                <c:pt idx="88">
                  <c:v>3.98</c:v>
                </c:pt>
                <c:pt idx="89">
                  <c:v>3.96</c:v>
                </c:pt>
                <c:pt idx="90">
                  <c:v>3.95</c:v>
                </c:pt>
                <c:pt idx="91">
                  <c:v>3.84</c:v>
                </c:pt>
                <c:pt idx="92">
                  <c:v>3.8</c:v>
                </c:pt>
                <c:pt idx="93">
                  <c:v>3.84</c:v>
                </c:pt>
                <c:pt idx="94">
                  <c:v>3.74</c:v>
                </c:pt>
                <c:pt idx="95">
                  <c:v>3.75</c:v>
                </c:pt>
                <c:pt idx="96">
                  <c:v>3.7</c:v>
                </c:pt>
                <c:pt idx="97">
                  <c:v>3.7</c:v>
                </c:pt>
                <c:pt idx="98">
                  <c:v>3.69</c:v>
                </c:pt>
                <c:pt idx="99">
                  <c:v>3.68</c:v>
                </c:pt>
                <c:pt idx="100">
                  <c:v>3.68</c:v>
                </c:pt>
                <c:pt idx="101">
                  <c:v>3.6</c:v>
                </c:pt>
                <c:pt idx="102">
                  <c:v>3.57</c:v>
                </c:pt>
                <c:pt idx="103">
                  <c:v>3.52</c:v>
                </c:pt>
                <c:pt idx="104">
                  <c:v>3.43</c:v>
                </c:pt>
                <c:pt idx="105">
                  <c:v>3.4</c:v>
                </c:pt>
                <c:pt idx="106">
                  <c:v>3.33</c:v>
                </c:pt>
                <c:pt idx="107">
                  <c:v>3.3</c:v>
                </c:pt>
                <c:pt idx="108">
                  <c:v>3.2</c:v>
                </c:pt>
                <c:pt idx="109">
                  <c:v>3.19</c:v>
                </c:pt>
                <c:pt idx="110">
                  <c:v>3.17</c:v>
                </c:pt>
                <c:pt idx="111">
                  <c:v>3.15</c:v>
                </c:pt>
                <c:pt idx="112">
                  <c:v>3.16</c:v>
                </c:pt>
                <c:pt idx="113">
                  <c:v>3.25</c:v>
                </c:pt>
                <c:pt idx="114">
                  <c:v>3.28</c:v>
                </c:pt>
                <c:pt idx="115">
                  <c:v>3.23</c:v>
                </c:pt>
                <c:pt idx="116">
                  <c:v>3.1</c:v>
                </c:pt>
                <c:pt idx="117">
                  <c:v>3.2</c:v>
                </c:pt>
                <c:pt idx="118">
                  <c:v>3.2</c:v>
                </c:pt>
                <c:pt idx="119">
                  <c:v>3.35</c:v>
                </c:pt>
                <c:pt idx="120">
                  <c:v>3.3</c:v>
                </c:pt>
                <c:pt idx="121">
                  <c:v>3.3</c:v>
                </c:pt>
                <c:pt idx="122">
                  <c:v>3.28</c:v>
                </c:pt>
                <c:pt idx="123">
                  <c:v>3.27</c:v>
                </c:pt>
                <c:pt idx="124">
                  <c:v>3.27</c:v>
                </c:pt>
                <c:pt idx="125">
                  <c:v>3.28</c:v>
                </c:pt>
                <c:pt idx="126">
                  <c:v>3.35</c:v>
                </c:pt>
                <c:pt idx="127">
                  <c:v>3.14</c:v>
                </c:pt>
                <c:pt idx="128">
                  <c:v>3.28</c:v>
                </c:pt>
                <c:pt idx="129">
                  <c:v>3.17</c:v>
                </c:pt>
                <c:pt idx="130">
                  <c:v>2.98</c:v>
                </c:pt>
                <c:pt idx="131">
                  <c:v>3.02</c:v>
                </c:pt>
                <c:pt idx="132">
                  <c:v>3</c:v>
                </c:pt>
                <c:pt idx="133">
                  <c:v>2.88</c:v>
                </c:pt>
                <c:pt idx="134">
                  <c:v>2.84</c:v>
                </c:pt>
                <c:pt idx="135">
                  <c:v>2.84</c:v>
                </c:pt>
                <c:pt idx="136">
                  <c:v>2.85</c:v>
                </c:pt>
                <c:pt idx="137">
                  <c:v>2.85</c:v>
                </c:pt>
                <c:pt idx="138">
                  <c:v>2.98</c:v>
                </c:pt>
                <c:pt idx="139">
                  <c:v>2.93</c:v>
                </c:pt>
                <c:pt idx="140">
                  <c:v>2.86</c:v>
                </c:pt>
                <c:pt idx="141">
                  <c:v>2.8</c:v>
                </c:pt>
                <c:pt idx="142">
                  <c:v>2.8</c:v>
                </c:pt>
                <c:pt idx="143">
                  <c:v>2.77</c:v>
                </c:pt>
                <c:pt idx="144">
                  <c:v>2.93</c:v>
                </c:pt>
                <c:pt idx="145">
                  <c:v>3.32</c:v>
                </c:pt>
                <c:pt idx="146">
                  <c:v>2.65</c:v>
                </c:pt>
                <c:pt idx="147">
                  <c:v>2.62</c:v>
                </c:pt>
                <c:pt idx="148">
                  <c:v>2.5</c:v>
                </c:pt>
                <c:pt idx="149">
                  <c:v>2.52</c:v>
                </c:pt>
                <c:pt idx="150">
                  <c:v>2.52</c:v>
                </c:pt>
                <c:pt idx="151">
                  <c:v>2.54</c:v>
                </c:pt>
                <c:pt idx="152">
                  <c:v>2.5499999999999998</c:v>
                </c:pt>
                <c:pt idx="153">
                  <c:v>2.5</c:v>
                </c:pt>
                <c:pt idx="154">
                  <c:v>2.4700000000000002</c:v>
                </c:pt>
                <c:pt idx="155">
                  <c:v>2.4700000000000002</c:v>
                </c:pt>
                <c:pt idx="156">
                  <c:v>2.56</c:v>
                </c:pt>
                <c:pt idx="157">
                  <c:v>3.3</c:v>
                </c:pt>
                <c:pt idx="158">
                  <c:v>2.96</c:v>
                </c:pt>
                <c:pt idx="159">
                  <c:v>2.75</c:v>
                </c:pt>
                <c:pt idx="160">
                  <c:v>2.66</c:v>
                </c:pt>
                <c:pt idx="161">
                  <c:v>2.8</c:v>
                </c:pt>
                <c:pt idx="162">
                  <c:v>2.98</c:v>
                </c:pt>
                <c:pt idx="163">
                  <c:v>3.98</c:v>
                </c:pt>
                <c:pt idx="164">
                  <c:v>3.46</c:v>
                </c:pt>
                <c:pt idx="165">
                  <c:v>3.08</c:v>
                </c:pt>
                <c:pt idx="166">
                  <c:v>2.92</c:v>
                </c:pt>
                <c:pt idx="167">
                  <c:v>3.7</c:v>
                </c:pt>
                <c:pt idx="168">
                  <c:v>3.63</c:v>
                </c:pt>
                <c:pt idx="169">
                  <c:v>3.43</c:v>
                </c:pt>
                <c:pt idx="170">
                  <c:v>3.36</c:v>
                </c:pt>
                <c:pt idx="171">
                  <c:v>3.82</c:v>
                </c:pt>
                <c:pt idx="172">
                  <c:v>3.8</c:v>
                </c:pt>
                <c:pt idx="173">
                  <c:v>3.7</c:v>
                </c:pt>
                <c:pt idx="174">
                  <c:v>3.56</c:v>
                </c:pt>
                <c:pt idx="175">
                  <c:v>3.46</c:v>
                </c:pt>
                <c:pt idx="176">
                  <c:v>3.35</c:v>
                </c:pt>
                <c:pt idx="177">
                  <c:v>3.3</c:v>
                </c:pt>
                <c:pt idx="178">
                  <c:v>3.17</c:v>
                </c:pt>
                <c:pt idx="179">
                  <c:v>3.28</c:v>
                </c:pt>
                <c:pt idx="180">
                  <c:v>3.1</c:v>
                </c:pt>
                <c:pt idx="181">
                  <c:v>3.05</c:v>
                </c:pt>
                <c:pt idx="182">
                  <c:v>3</c:v>
                </c:pt>
                <c:pt idx="183">
                  <c:v>2.95</c:v>
                </c:pt>
                <c:pt idx="184">
                  <c:v>2.97</c:v>
                </c:pt>
                <c:pt idx="185">
                  <c:v>2.86</c:v>
                </c:pt>
                <c:pt idx="186">
                  <c:v>2.75</c:v>
                </c:pt>
                <c:pt idx="187">
                  <c:v>2.65</c:v>
                </c:pt>
                <c:pt idx="188">
                  <c:v>2.58</c:v>
                </c:pt>
                <c:pt idx="189">
                  <c:v>2.48</c:v>
                </c:pt>
                <c:pt idx="190">
                  <c:v>2.36</c:v>
                </c:pt>
                <c:pt idx="191">
                  <c:v>2.6</c:v>
                </c:pt>
                <c:pt idx="192">
                  <c:v>2.85</c:v>
                </c:pt>
                <c:pt idx="193">
                  <c:v>2.76</c:v>
                </c:pt>
                <c:pt idx="194">
                  <c:v>3.37</c:v>
                </c:pt>
                <c:pt idx="195">
                  <c:v>3.74</c:v>
                </c:pt>
                <c:pt idx="196">
                  <c:v>3.24</c:v>
                </c:pt>
                <c:pt idx="197">
                  <c:v>3.1</c:v>
                </c:pt>
                <c:pt idx="198">
                  <c:v>3.54</c:v>
                </c:pt>
                <c:pt idx="199">
                  <c:v>3.94</c:v>
                </c:pt>
                <c:pt idx="200">
                  <c:v>3.48</c:v>
                </c:pt>
                <c:pt idx="201">
                  <c:v>3.46</c:v>
                </c:pt>
                <c:pt idx="202">
                  <c:v>3.84</c:v>
                </c:pt>
                <c:pt idx="203">
                  <c:v>3.56</c:v>
                </c:pt>
                <c:pt idx="204">
                  <c:v>3.82</c:v>
                </c:pt>
                <c:pt idx="205">
                  <c:v>4.25</c:v>
                </c:pt>
                <c:pt idx="206">
                  <c:v>4</c:v>
                </c:pt>
                <c:pt idx="207">
                  <c:v>3.8</c:v>
                </c:pt>
                <c:pt idx="208">
                  <c:v>3.78</c:v>
                </c:pt>
                <c:pt idx="209">
                  <c:v>3.76</c:v>
                </c:pt>
                <c:pt idx="210">
                  <c:v>3.89</c:v>
                </c:pt>
                <c:pt idx="211">
                  <c:v>3.89</c:v>
                </c:pt>
                <c:pt idx="212">
                  <c:v>3.98</c:v>
                </c:pt>
                <c:pt idx="213">
                  <c:v>3.59</c:v>
                </c:pt>
                <c:pt idx="214">
                  <c:v>3.7</c:v>
                </c:pt>
                <c:pt idx="215">
                  <c:v>3.76</c:v>
                </c:pt>
                <c:pt idx="216">
                  <c:v>3.7</c:v>
                </c:pt>
                <c:pt idx="217">
                  <c:v>3.68</c:v>
                </c:pt>
                <c:pt idx="218">
                  <c:v>3.64</c:v>
                </c:pt>
                <c:pt idx="219">
                  <c:v>4.58</c:v>
                </c:pt>
                <c:pt idx="220">
                  <c:v>4.17</c:v>
                </c:pt>
                <c:pt idx="221">
                  <c:v>4.0199999999999996</c:v>
                </c:pt>
                <c:pt idx="222">
                  <c:v>4.01</c:v>
                </c:pt>
                <c:pt idx="223">
                  <c:v>4.38</c:v>
                </c:pt>
                <c:pt idx="224">
                  <c:v>4.12</c:v>
                </c:pt>
                <c:pt idx="225">
                  <c:v>4.32</c:v>
                </c:pt>
                <c:pt idx="226">
                  <c:v>4.1399999999999997</c:v>
                </c:pt>
                <c:pt idx="227">
                  <c:v>4.0199999999999996</c:v>
                </c:pt>
                <c:pt idx="228">
                  <c:v>4.0999999999999996</c:v>
                </c:pt>
                <c:pt idx="229">
                  <c:v>3.95</c:v>
                </c:pt>
                <c:pt idx="230">
                  <c:v>3.93</c:v>
                </c:pt>
                <c:pt idx="231">
                  <c:v>3.8</c:v>
                </c:pt>
                <c:pt idx="232">
                  <c:v>3.69</c:v>
                </c:pt>
                <c:pt idx="233">
                  <c:v>3.57</c:v>
                </c:pt>
                <c:pt idx="234">
                  <c:v>3.58</c:v>
                </c:pt>
                <c:pt idx="235">
                  <c:v>3.5</c:v>
                </c:pt>
                <c:pt idx="236">
                  <c:v>3.66</c:v>
                </c:pt>
                <c:pt idx="237">
                  <c:v>4.13</c:v>
                </c:pt>
                <c:pt idx="238">
                  <c:v>3.94</c:v>
                </c:pt>
                <c:pt idx="239">
                  <c:v>3.8</c:v>
                </c:pt>
                <c:pt idx="240">
                  <c:v>3.74</c:v>
                </c:pt>
                <c:pt idx="241">
                  <c:v>3.8</c:v>
                </c:pt>
                <c:pt idx="242">
                  <c:v>3.86</c:v>
                </c:pt>
                <c:pt idx="243">
                  <c:v>4.3</c:v>
                </c:pt>
                <c:pt idx="244">
                  <c:v>4.0999999999999996</c:v>
                </c:pt>
                <c:pt idx="245">
                  <c:v>4.12</c:v>
                </c:pt>
                <c:pt idx="246">
                  <c:v>4.16</c:v>
                </c:pt>
                <c:pt idx="247">
                  <c:v>4.03</c:v>
                </c:pt>
                <c:pt idx="248">
                  <c:v>4</c:v>
                </c:pt>
                <c:pt idx="249">
                  <c:v>4.03</c:v>
                </c:pt>
                <c:pt idx="250">
                  <c:v>4.32</c:v>
                </c:pt>
                <c:pt idx="251">
                  <c:v>4.16</c:v>
                </c:pt>
                <c:pt idx="252">
                  <c:v>4.26</c:v>
                </c:pt>
                <c:pt idx="253">
                  <c:v>4.09</c:v>
                </c:pt>
                <c:pt idx="254">
                  <c:v>4.12</c:v>
                </c:pt>
                <c:pt idx="255">
                  <c:v>4.5</c:v>
                </c:pt>
                <c:pt idx="256">
                  <c:v>4.5199999999999996</c:v>
                </c:pt>
                <c:pt idx="257">
                  <c:v>4.5199999999999996</c:v>
                </c:pt>
                <c:pt idx="258">
                  <c:v>4.12</c:v>
                </c:pt>
                <c:pt idx="259">
                  <c:v>3.97</c:v>
                </c:pt>
                <c:pt idx="260">
                  <c:v>3.85</c:v>
                </c:pt>
                <c:pt idx="261">
                  <c:v>3.68</c:v>
                </c:pt>
                <c:pt idx="262">
                  <c:v>3.67</c:v>
                </c:pt>
                <c:pt idx="263">
                  <c:v>3.65</c:v>
                </c:pt>
                <c:pt idx="264">
                  <c:v>3.64</c:v>
                </c:pt>
                <c:pt idx="265">
                  <c:v>3.78</c:v>
                </c:pt>
                <c:pt idx="266">
                  <c:v>3.48</c:v>
                </c:pt>
                <c:pt idx="267">
                  <c:v>3.5</c:v>
                </c:pt>
                <c:pt idx="268">
                  <c:v>3.2</c:v>
                </c:pt>
                <c:pt idx="269">
                  <c:v>3.21</c:v>
                </c:pt>
                <c:pt idx="270">
                  <c:v>3.14</c:v>
                </c:pt>
                <c:pt idx="271">
                  <c:v>3</c:v>
                </c:pt>
                <c:pt idx="272">
                  <c:v>2.9</c:v>
                </c:pt>
                <c:pt idx="273">
                  <c:v>2.87</c:v>
                </c:pt>
                <c:pt idx="274">
                  <c:v>2.86</c:v>
                </c:pt>
                <c:pt idx="275">
                  <c:v>2.82</c:v>
                </c:pt>
                <c:pt idx="276">
                  <c:v>2.78</c:v>
                </c:pt>
                <c:pt idx="277">
                  <c:v>2.8</c:v>
                </c:pt>
                <c:pt idx="278">
                  <c:v>2.68</c:v>
                </c:pt>
                <c:pt idx="279">
                  <c:v>3.2</c:v>
                </c:pt>
                <c:pt idx="280">
                  <c:v>3.45</c:v>
                </c:pt>
                <c:pt idx="281">
                  <c:v>3.18</c:v>
                </c:pt>
                <c:pt idx="282">
                  <c:v>3.05</c:v>
                </c:pt>
                <c:pt idx="283">
                  <c:v>3.05</c:v>
                </c:pt>
                <c:pt idx="284">
                  <c:v>3.18</c:v>
                </c:pt>
                <c:pt idx="285">
                  <c:v>3.1</c:v>
                </c:pt>
                <c:pt idx="286">
                  <c:v>3.1</c:v>
                </c:pt>
                <c:pt idx="287">
                  <c:v>3.09</c:v>
                </c:pt>
                <c:pt idx="288">
                  <c:v>2.83</c:v>
                </c:pt>
                <c:pt idx="289">
                  <c:v>2.87</c:v>
                </c:pt>
                <c:pt idx="290">
                  <c:v>2.66</c:v>
                </c:pt>
                <c:pt idx="291">
                  <c:v>2.57</c:v>
                </c:pt>
                <c:pt idx="292">
                  <c:v>2.5</c:v>
                </c:pt>
                <c:pt idx="293">
                  <c:v>2.4700000000000002</c:v>
                </c:pt>
                <c:pt idx="294">
                  <c:v>2.46</c:v>
                </c:pt>
                <c:pt idx="295">
                  <c:v>2.35</c:v>
                </c:pt>
                <c:pt idx="296">
                  <c:v>2.27</c:v>
                </c:pt>
                <c:pt idx="297">
                  <c:v>2.27</c:v>
                </c:pt>
                <c:pt idx="298">
                  <c:v>2.19</c:v>
                </c:pt>
                <c:pt idx="299">
                  <c:v>2.14</c:v>
                </c:pt>
                <c:pt idx="300">
                  <c:v>2.0699999999999998</c:v>
                </c:pt>
                <c:pt idx="301">
                  <c:v>2.06</c:v>
                </c:pt>
                <c:pt idx="302">
                  <c:v>2.1</c:v>
                </c:pt>
                <c:pt idx="303">
                  <c:v>2.0299999999999998</c:v>
                </c:pt>
                <c:pt idx="304">
                  <c:v>1.98</c:v>
                </c:pt>
                <c:pt idx="305">
                  <c:v>1.92</c:v>
                </c:pt>
                <c:pt idx="306">
                  <c:v>1.9</c:v>
                </c:pt>
                <c:pt idx="307">
                  <c:v>1.97</c:v>
                </c:pt>
                <c:pt idx="308">
                  <c:v>1.96</c:v>
                </c:pt>
                <c:pt idx="309">
                  <c:v>1.95</c:v>
                </c:pt>
                <c:pt idx="310">
                  <c:v>1.87</c:v>
                </c:pt>
                <c:pt idx="311">
                  <c:v>1.82</c:v>
                </c:pt>
                <c:pt idx="312">
                  <c:v>1.78</c:v>
                </c:pt>
                <c:pt idx="313">
                  <c:v>1.79</c:v>
                </c:pt>
                <c:pt idx="314">
                  <c:v>1.75</c:v>
                </c:pt>
                <c:pt idx="315">
                  <c:v>1.73</c:v>
                </c:pt>
                <c:pt idx="316">
                  <c:v>1.77</c:v>
                </c:pt>
                <c:pt idx="317">
                  <c:v>1.75</c:v>
                </c:pt>
                <c:pt idx="318">
                  <c:v>1.79</c:v>
                </c:pt>
                <c:pt idx="319">
                  <c:v>1.7</c:v>
                </c:pt>
                <c:pt idx="320">
                  <c:v>1.57</c:v>
                </c:pt>
                <c:pt idx="321">
                  <c:v>1.56</c:v>
                </c:pt>
                <c:pt idx="322">
                  <c:v>1.52</c:v>
                </c:pt>
                <c:pt idx="323">
                  <c:v>1.5</c:v>
                </c:pt>
                <c:pt idx="324">
                  <c:v>1.46</c:v>
                </c:pt>
                <c:pt idx="325">
                  <c:v>1.52</c:v>
                </c:pt>
                <c:pt idx="326">
                  <c:v>1.5</c:v>
                </c:pt>
                <c:pt idx="327">
                  <c:v>1.54</c:v>
                </c:pt>
                <c:pt idx="328">
                  <c:v>1.61</c:v>
                </c:pt>
                <c:pt idx="329">
                  <c:v>1.65</c:v>
                </c:pt>
                <c:pt idx="330">
                  <c:v>1.72</c:v>
                </c:pt>
                <c:pt idx="331">
                  <c:v>1.75</c:v>
                </c:pt>
                <c:pt idx="332">
                  <c:v>1.77</c:v>
                </c:pt>
                <c:pt idx="333">
                  <c:v>1.64</c:v>
                </c:pt>
                <c:pt idx="334">
                  <c:v>1.57</c:v>
                </c:pt>
                <c:pt idx="335">
                  <c:v>1.75</c:v>
                </c:pt>
                <c:pt idx="336">
                  <c:v>1.65</c:v>
                </c:pt>
                <c:pt idx="337">
                  <c:v>1.66</c:v>
                </c:pt>
                <c:pt idx="338">
                  <c:v>1.64</c:v>
                </c:pt>
                <c:pt idx="339">
                  <c:v>1.62</c:v>
                </c:pt>
                <c:pt idx="340">
                  <c:v>1.64</c:v>
                </c:pt>
                <c:pt idx="341">
                  <c:v>1.65</c:v>
                </c:pt>
                <c:pt idx="342">
                  <c:v>1.62</c:v>
                </c:pt>
                <c:pt idx="343">
                  <c:v>1.62</c:v>
                </c:pt>
                <c:pt idx="344">
                  <c:v>1.55</c:v>
                </c:pt>
                <c:pt idx="345">
                  <c:v>1.54</c:v>
                </c:pt>
                <c:pt idx="346">
                  <c:v>1.45</c:v>
                </c:pt>
                <c:pt idx="347">
                  <c:v>1.43</c:v>
                </c:pt>
                <c:pt idx="348">
                  <c:v>1.4</c:v>
                </c:pt>
                <c:pt idx="349">
                  <c:v>1.35</c:v>
                </c:pt>
                <c:pt idx="350">
                  <c:v>1.34</c:v>
                </c:pt>
                <c:pt idx="351">
                  <c:v>1.33</c:v>
                </c:pt>
                <c:pt idx="352">
                  <c:v>1.31</c:v>
                </c:pt>
                <c:pt idx="353">
                  <c:v>1.27</c:v>
                </c:pt>
                <c:pt idx="354">
                  <c:v>1.24</c:v>
                </c:pt>
                <c:pt idx="355">
                  <c:v>1.22</c:v>
                </c:pt>
                <c:pt idx="356">
                  <c:v>1.19</c:v>
                </c:pt>
                <c:pt idx="357">
                  <c:v>1.19</c:v>
                </c:pt>
                <c:pt idx="358">
                  <c:v>1.19</c:v>
                </c:pt>
                <c:pt idx="359">
                  <c:v>1.1499999999999999</c:v>
                </c:pt>
                <c:pt idx="360">
                  <c:v>1.1200000000000001</c:v>
                </c:pt>
                <c:pt idx="361">
                  <c:v>1.1200000000000001</c:v>
                </c:pt>
                <c:pt idx="362">
                  <c:v>1.1200000000000001</c:v>
                </c:pt>
                <c:pt idx="363">
                  <c:v>1.1200000000000001</c:v>
                </c:pt>
                <c:pt idx="364">
                  <c:v>1.1399999999999999</c:v>
                </c:pt>
                <c:pt idx="365">
                  <c:v>1.17</c:v>
                </c:pt>
                <c:pt idx="366">
                  <c:v>1.1599999999999999</c:v>
                </c:pt>
                <c:pt idx="367">
                  <c:v>1.22</c:v>
                </c:pt>
                <c:pt idx="368">
                  <c:v>1.2</c:v>
                </c:pt>
                <c:pt idx="369">
                  <c:v>1.25</c:v>
                </c:pt>
                <c:pt idx="370">
                  <c:v>1.24</c:v>
                </c:pt>
                <c:pt idx="371">
                  <c:v>1.24</c:v>
                </c:pt>
                <c:pt idx="372">
                  <c:v>1.1499999999999999</c:v>
                </c:pt>
                <c:pt idx="373">
                  <c:v>1.2</c:v>
                </c:pt>
                <c:pt idx="374">
                  <c:v>1.1399999999999999</c:v>
                </c:pt>
                <c:pt idx="375">
                  <c:v>1.1299999999999999</c:v>
                </c:pt>
                <c:pt idx="376">
                  <c:v>1.1000000000000001</c:v>
                </c:pt>
                <c:pt idx="377">
                  <c:v>1.05</c:v>
                </c:pt>
                <c:pt idx="378">
                  <c:v>1.03</c:v>
                </c:pt>
                <c:pt idx="379">
                  <c:v>1.03</c:v>
                </c:pt>
                <c:pt idx="380">
                  <c:v>1.02</c:v>
                </c:pt>
                <c:pt idx="381">
                  <c:v>1</c:v>
                </c:pt>
                <c:pt idx="382">
                  <c:v>0.98</c:v>
                </c:pt>
                <c:pt idx="383">
                  <c:v>0.95</c:v>
                </c:pt>
                <c:pt idx="384">
                  <c:v>0.95</c:v>
                </c:pt>
                <c:pt idx="385">
                  <c:v>1.05</c:v>
                </c:pt>
                <c:pt idx="386">
                  <c:v>1.03</c:v>
                </c:pt>
                <c:pt idx="387">
                  <c:v>1.0900000000000001</c:v>
                </c:pt>
                <c:pt idx="388">
                  <c:v>1.26</c:v>
                </c:pt>
                <c:pt idx="389">
                  <c:v>1.19</c:v>
                </c:pt>
                <c:pt idx="390">
                  <c:v>1.1100000000000001</c:v>
                </c:pt>
                <c:pt idx="391">
                  <c:v>1.1200000000000001</c:v>
                </c:pt>
                <c:pt idx="392">
                  <c:v>1.25</c:v>
                </c:pt>
                <c:pt idx="393">
                  <c:v>1.17</c:v>
                </c:pt>
                <c:pt idx="394">
                  <c:v>1.08</c:v>
                </c:pt>
                <c:pt idx="395">
                  <c:v>1.1000000000000001</c:v>
                </c:pt>
                <c:pt idx="396">
                  <c:v>1.05</c:v>
                </c:pt>
                <c:pt idx="397">
                  <c:v>0.98</c:v>
                </c:pt>
                <c:pt idx="398">
                  <c:v>0.98</c:v>
                </c:pt>
                <c:pt idx="399">
                  <c:v>0.95</c:v>
                </c:pt>
                <c:pt idx="400">
                  <c:v>0.9</c:v>
                </c:pt>
                <c:pt idx="401">
                  <c:v>1</c:v>
                </c:pt>
                <c:pt idx="402">
                  <c:v>0.95</c:v>
                </c:pt>
                <c:pt idx="403">
                  <c:v>0.94</c:v>
                </c:pt>
                <c:pt idx="404">
                  <c:v>0.9</c:v>
                </c:pt>
                <c:pt idx="405">
                  <c:v>0.88</c:v>
                </c:pt>
                <c:pt idx="406">
                  <c:v>0.87</c:v>
                </c:pt>
                <c:pt idx="407">
                  <c:v>0.86</c:v>
                </c:pt>
                <c:pt idx="408">
                  <c:v>0.85</c:v>
                </c:pt>
                <c:pt idx="409">
                  <c:v>0.82</c:v>
                </c:pt>
                <c:pt idx="410">
                  <c:v>0.8</c:v>
                </c:pt>
                <c:pt idx="411">
                  <c:v>0.8</c:v>
                </c:pt>
                <c:pt idx="412">
                  <c:v>0.79</c:v>
                </c:pt>
                <c:pt idx="413">
                  <c:v>0.75</c:v>
                </c:pt>
                <c:pt idx="414">
                  <c:v>0.74</c:v>
                </c:pt>
                <c:pt idx="415">
                  <c:v>0.82</c:v>
                </c:pt>
                <c:pt idx="416">
                  <c:v>0.8</c:v>
                </c:pt>
                <c:pt idx="417">
                  <c:v>0.78</c:v>
                </c:pt>
                <c:pt idx="418">
                  <c:v>0.78</c:v>
                </c:pt>
                <c:pt idx="419">
                  <c:v>0.78</c:v>
                </c:pt>
                <c:pt idx="420">
                  <c:v>0.77</c:v>
                </c:pt>
                <c:pt idx="421">
                  <c:v>0.74</c:v>
                </c:pt>
                <c:pt idx="422">
                  <c:v>0.74</c:v>
                </c:pt>
                <c:pt idx="423">
                  <c:v>0.97</c:v>
                </c:pt>
                <c:pt idx="424">
                  <c:v>0.98</c:v>
                </c:pt>
                <c:pt idx="425">
                  <c:v>0.92</c:v>
                </c:pt>
                <c:pt idx="426">
                  <c:v>0.98</c:v>
                </c:pt>
                <c:pt idx="427">
                  <c:v>0.98</c:v>
                </c:pt>
                <c:pt idx="428">
                  <c:v>0.98</c:v>
                </c:pt>
                <c:pt idx="429">
                  <c:v>0.96</c:v>
                </c:pt>
                <c:pt idx="430">
                  <c:v>0.98</c:v>
                </c:pt>
                <c:pt idx="431">
                  <c:v>0.96</c:v>
                </c:pt>
                <c:pt idx="432">
                  <c:v>0.94</c:v>
                </c:pt>
                <c:pt idx="433">
                  <c:v>0.96</c:v>
                </c:pt>
                <c:pt idx="434">
                  <c:v>0.98</c:v>
                </c:pt>
                <c:pt idx="435">
                  <c:v>1</c:v>
                </c:pt>
                <c:pt idx="436">
                  <c:v>1.05</c:v>
                </c:pt>
                <c:pt idx="437">
                  <c:v>0.94</c:v>
                </c:pt>
                <c:pt idx="438">
                  <c:v>0.94</c:v>
                </c:pt>
                <c:pt idx="439">
                  <c:v>0.9</c:v>
                </c:pt>
                <c:pt idx="440">
                  <c:v>0.88</c:v>
                </c:pt>
                <c:pt idx="441">
                  <c:v>0.86</c:v>
                </c:pt>
                <c:pt idx="442">
                  <c:v>0.85</c:v>
                </c:pt>
                <c:pt idx="443">
                  <c:v>0.92</c:v>
                </c:pt>
                <c:pt idx="444">
                  <c:v>0.91</c:v>
                </c:pt>
                <c:pt idx="445">
                  <c:v>0.94</c:v>
                </c:pt>
                <c:pt idx="446">
                  <c:v>0.92</c:v>
                </c:pt>
                <c:pt idx="447">
                  <c:v>0.92</c:v>
                </c:pt>
                <c:pt idx="448">
                  <c:v>0.9</c:v>
                </c:pt>
                <c:pt idx="449">
                  <c:v>0.9</c:v>
                </c:pt>
                <c:pt idx="450">
                  <c:v>0.88</c:v>
                </c:pt>
                <c:pt idx="451">
                  <c:v>1</c:v>
                </c:pt>
                <c:pt idx="452">
                  <c:v>1.02</c:v>
                </c:pt>
                <c:pt idx="453">
                  <c:v>0.93</c:v>
                </c:pt>
                <c:pt idx="454">
                  <c:v>0.86</c:v>
                </c:pt>
                <c:pt idx="455">
                  <c:v>0.82</c:v>
                </c:pt>
                <c:pt idx="456">
                  <c:v>0.8</c:v>
                </c:pt>
                <c:pt idx="457">
                  <c:v>0.88</c:v>
                </c:pt>
                <c:pt idx="458">
                  <c:v>0.91</c:v>
                </c:pt>
                <c:pt idx="459">
                  <c:v>0.92</c:v>
                </c:pt>
                <c:pt idx="460">
                  <c:v>1</c:v>
                </c:pt>
                <c:pt idx="461">
                  <c:v>0.96</c:v>
                </c:pt>
                <c:pt idx="462">
                  <c:v>0.9</c:v>
                </c:pt>
                <c:pt idx="463">
                  <c:v>0.88</c:v>
                </c:pt>
                <c:pt idx="464">
                  <c:v>0.86</c:v>
                </c:pt>
                <c:pt idx="465">
                  <c:v>0.9</c:v>
                </c:pt>
                <c:pt idx="466">
                  <c:v>0.92</c:v>
                </c:pt>
                <c:pt idx="467">
                  <c:v>0.98</c:v>
                </c:pt>
                <c:pt idx="468">
                  <c:v>0.97</c:v>
                </c:pt>
                <c:pt idx="469">
                  <c:v>0.94</c:v>
                </c:pt>
                <c:pt idx="470">
                  <c:v>0.98</c:v>
                </c:pt>
                <c:pt idx="471">
                  <c:v>0.96</c:v>
                </c:pt>
                <c:pt idx="472">
                  <c:v>0.94</c:v>
                </c:pt>
                <c:pt idx="473">
                  <c:v>0.97</c:v>
                </c:pt>
                <c:pt idx="474">
                  <c:v>0.95</c:v>
                </c:pt>
                <c:pt idx="475">
                  <c:v>0.95</c:v>
                </c:pt>
                <c:pt idx="476">
                  <c:v>0.93</c:v>
                </c:pt>
                <c:pt idx="477">
                  <c:v>0.94</c:v>
                </c:pt>
                <c:pt idx="478">
                  <c:v>0.96</c:v>
                </c:pt>
                <c:pt idx="479">
                  <c:v>0.92</c:v>
                </c:pt>
                <c:pt idx="480">
                  <c:v>0.88</c:v>
                </c:pt>
                <c:pt idx="481">
                  <c:v>0.88</c:v>
                </c:pt>
                <c:pt idx="482">
                  <c:v>0.86</c:v>
                </c:pt>
                <c:pt idx="483">
                  <c:v>0.86</c:v>
                </c:pt>
                <c:pt idx="484">
                  <c:v>0.85</c:v>
                </c:pt>
                <c:pt idx="485">
                  <c:v>0.83</c:v>
                </c:pt>
                <c:pt idx="486">
                  <c:v>0.94</c:v>
                </c:pt>
                <c:pt idx="487">
                  <c:v>0.92</c:v>
                </c:pt>
                <c:pt idx="488">
                  <c:v>0.9</c:v>
                </c:pt>
                <c:pt idx="489">
                  <c:v>0.95</c:v>
                </c:pt>
                <c:pt idx="490">
                  <c:v>1</c:v>
                </c:pt>
                <c:pt idx="491">
                  <c:v>1.05</c:v>
                </c:pt>
                <c:pt idx="492">
                  <c:v>1.03</c:v>
                </c:pt>
                <c:pt idx="493">
                  <c:v>1.1399999999999999</c:v>
                </c:pt>
                <c:pt idx="494">
                  <c:v>1.1200000000000001</c:v>
                </c:pt>
                <c:pt idx="495">
                  <c:v>1.08</c:v>
                </c:pt>
                <c:pt idx="496">
                  <c:v>1.05</c:v>
                </c:pt>
                <c:pt idx="497">
                  <c:v>0.98</c:v>
                </c:pt>
                <c:pt idx="498">
                  <c:v>0.97</c:v>
                </c:pt>
                <c:pt idx="499">
                  <c:v>0.94</c:v>
                </c:pt>
                <c:pt idx="500">
                  <c:v>0.92</c:v>
                </c:pt>
                <c:pt idx="501">
                  <c:v>0.9</c:v>
                </c:pt>
                <c:pt idx="502">
                  <c:v>0.87</c:v>
                </c:pt>
                <c:pt idx="503">
                  <c:v>0.84</c:v>
                </c:pt>
                <c:pt idx="504">
                  <c:v>0.8</c:v>
                </c:pt>
                <c:pt idx="505">
                  <c:v>0.8</c:v>
                </c:pt>
                <c:pt idx="506">
                  <c:v>0.78</c:v>
                </c:pt>
                <c:pt idx="507">
                  <c:v>0.72</c:v>
                </c:pt>
                <c:pt idx="508">
                  <c:v>0.7</c:v>
                </c:pt>
                <c:pt idx="509">
                  <c:v>0.7</c:v>
                </c:pt>
                <c:pt idx="510">
                  <c:v>0.68</c:v>
                </c:pt>
                <c:pt idx="511">
                  <c:v>0.67</c:v>
                </c:pt>
                <c:pt idx="512">
                  <c:v>0.66</c:v>
                </c:pt>
                <c:pt idx="513">
                  <c:v>0.64</c:v>
                </c:pt>
                <c:pt idx="514">
                  <c:v>0.63</c:v>
                </c:pt>
                <c:pt idx="515">
                  <c:v>0.66</c:v>
                </c:pt>
                <c:pt idx="516">
                  <c:v>0.67</c:v>
                </c:pt>
                <c:pt idx="517">
                  <c:v>0.64</c:v>
                </c:pt>
                <c:pt idx="518">
                  <c:v>0.64</c:v>
                </c:pt>
                <c:pt idx="519">
                  <c:v>0.6</c:v>
                </c:pt>
                <c:pt idx="520">
                  <c:v>0.6</c:v>
                </c:pt>
                <c:pt idx="521">
                  <c:v>0.64</c:v>
                </c:pt>
                <c:pt idx="522">
                  <c:v>0.72</c:v>
                </c:pt>
                <c:pt idx="523">
                  <c:v>0.7</c:v>
                </c:pt>
                <c:pt idx="524">
                  <c:v>0.71</c:v>
                </c:pt>
                <c:pt idx="525">
                  <c:v>0.7</c:v>
                </c:pt>
                <c:pt idx="526">
                  <c:v>0.64</c:v>
                </c:pt>
                <c:pt idx="527">
                  <c:v>0.63</c:v>
                </c:pt>
                <c:pt idx="528">
                  <c:v>0.63</c:v>
                </c:pt>
                <c:pt idx="529">
                  <c:v>0.68</c:v>
                </c:pt>
                <c:pt idx="530">
                  <c:v>0.65</c:v>
                </c:pt>
                <c:pt idx="531">
                  <c:v>0.66</c:v>
                </c:pt>
                <c:pt idx="532">
                  <c:v>0.7</c:v>
                </c:pt>
                <c:pt idx="533">
                  <c:v>0.72</c:v>
                </c:pt>
                <c:pt idx="534">
                  <c:v>0.68</c:v>
                </c:pt>
                <c:pt idx="535">
                  <c:v>0.69</c:v>
                </c:pt>
                <c:pt idx="536">
                  <c:v>0.7</c:v>
                </c:pt>
                <c:pt idx="537">
                  <c:v>0.81</c:v>
                </c:pt>
                <c:pt idx="538">
                  <c:v>0.86</c:v>
                </c:pt>
                <c:pt idx="539">
                  <c:v>0.84</c:v>
                </c:pt>
                <c:pt idx="540">
                  <c:v>0.82</c:v>
                </c:pt>
                <c:pt idx="541">
                  <c:v>0.85</c:v>
                </c:pt>
                <c:pt idx="542">
                  <c:v>0.8</c:v>
                </c:pt>
                <c:pt idx="543">
                  <c:v>0.92</c:v>
                </c:pt>
                <c:pt idx="544">
                  <c:v>0.87</c:v>
                </c:pt>
                <c:pt idx="545">
                  <c:v>0.79</c:v>
                </c:pt>
                <c:pt idx="546">
                  <c:v>0.74</c:v>
                </c:pt>
                <c:pt idx="547">
                  <c:v>0.8</c:v>
                </c:pt>
                <c:pt idx="548">
                  <c:v>0.78</c:v>
                </c:pt>
                <c:pt idx="549">
                  <c:v>0.75</c:v>
                </c:pt>
                <c:pt idx="550">
                  <c:v>0.74</c:v>
                </c:pt>
                <c:pt idx="551">
                  <c:v>0.74</c:v>
                </c:pt>
                <c:pt idx="552">
                  <c:v>0.73</c:v>
                </c:pt>
                <c:pt idx="553">
                  <c:v>0.7</c:v>
                </c:pt>
                <c:pt idx="554">
                  <c:v>0.7</c:v>
                </c:pt>
                <c:pt idx="555">
                  <c:v>0.72</c:v>
                </c:pt>
                <c:pt idx="556">
                  <c:v>0.68</c:v>
                </c:pt>
                <c:pt idx="557">
                  <c:v>0.65</c:v>
                </c:pt>
                <c:pt idx="558">
                  <c:v>0.95</c:v>
                </c:pt>
                <c:pt idx="559">
                  <c:v>0.98</c:v>
                </c:pt>
                <c:pt idx="560">
                  <c:v>1</c:v>
                </c:pt>
                <c:pt idx="561">
                  <c:v>1.1399999999999999</c:v>
                </c:pt>
                <c:pt idx="562">
                  <c:v>1.24</c:v>
                </c:pt>
                <c:pt idx="563">
                  <c:v>1.1000000000000001</c:v>
                </c:pt>
                <c:pt idx="564">
                  <c:v>1.1000000000000001</c:v>
                </c:pt>
                <c:pt idx="565">
                  <c:v>1.0900000000000001</c:v>
                </c:pt>
                <c:pt idx="566">
                  <c:v>1</c:v>
                </c:pt>
                <c:pt idx="567">
                  <c:v>1</c:v>
                </c:pt>
                <c:pt idx="568">
                  <c:v>0.98</c:v>
                </c:pt>
                <c:pt idx="569">
                  <c:v>0.98</c:v>
                </c:pt>
                <c:pt idx="570">
                  <c:v>0.98</c:v>
                </c:pt>
                <c:pt idx="571">
                  <c:v>1</c:v>
                </c:pt>
                <c:pt idx="572">
                  <c:v>0.99</c:v>
                </c:pt>
                <c:pt idx="573">
                  <c:v>0.89</c:v>
                </c:pt>
                <c:pt idx="574">
                  <c:v>0.88</c:v>
                </c:pt>
                <c:pt idx="575">
                  <c:v>0.94</c:v>
                </c:pt>
                <c:pt idx="576">
                  <c:v>0.98</c:v>
                </c:pt>
                <c:pt idx="577">
                  <c:v>0.99</c:v>
                </c:pt>
                <c:pt idx="578">
                  <c:v>0.98</c:v>
                </c:pt>
                <c:pt idx="579">
                  <c:v>1.25</c:v>
                </c:pt>
                <c:pt idx="580">
                  <c:v>1.57</c:v>
                </c:pt>
                <c:pt idx="581">
                  <c:v>1.98</c:v>
                </c:pt>
                <c:pt idx="582">
                  <c:v>1.63</c:v>
                </c:pt>
                <c:pt idx="583">
                  <c:v>1.73</c:v>
                </c:pt>
                <c:pt idx="584">
                  <c:v>2.11</c:v>
                </c:pt>
                <c:pt idx="585">
                  <c:v>2.1800000000000002</c:v>
                </c:pt>
                <c:pt idx="586">
                  <c:v>2.2000000000000002</c:v>
                </c:pt>
                <c:pt idx="587">
                  <c:v>2.02</c:v>
                </c:pt>
                <c:pt idx="588">
                  <c:v>1.86</c:v>
                </c:pt>
                <c:pt idx="589">
                  <c:v>1.87</c:v>
                </c:pt>
                <c:pt idx="590">
                  <c:v>1.85</c:v>
                </c:pt>
                <c:pt idx="591">
                  <c:v>1.73</c:v>
                </c:pt>
                <c:pt idx="592">
                  <c:v>1.95</c:v>
                </c:pt>
                <c:pt idx="593">
                  <c:v>1.95</c:v>
                </c:pt>
                <c:pt idx="594">
                  <c:v>1.9</c:v>
                </c:pt>
                <c:pt idx="595">
                  <c:v>1.89</c:v>
                </c:pt>
                <c:pt idx="596">
                  <c:v>2.02</c:v>
                </c:pt>
                <c:pt idx="597">
                  <c:v>2.2000000000000002</c:v>
                </c:pt>
                <c:pt idx="598">
                  <c:v>2.08</c:v>
                </c:pt>
                <c:pt idx="599">
                  <c:v>1.88</c:v>
                </c:pt>
                <c:pt idx="600">
                  <c:v>1.79</c:v>
                </c:pt>
                <c:pt idx="601">
                  <c:v>1.68</c:v>
                </c:pt>
                <c:pt idx="602">
                  <c:v>1.62</c:v>
                </c:pt>
                <c:pt idx="603">
                  <c:v>1.5</c:v>
                </c:pt>
                <c:pt idx="604">
                  <c:v>1.38</c:v>
                </c:pt>
                <c:pt idx="605">
                  <c:v>1.28</c:v>
                </c:pt>
                <c:pt idx="606">
                  <c:v>1.28</c:v>
                </c:pt>
                <c:pt idx="607">
                  <c:v>1.25</c:v>
                </c:pt>
                <c:pt idx="608">
                  <c:v>1.26</c:v>
                </c:pt>
                <c:pt idx="609">
                  <c:v>1.35</c:v>
                </c:pt>
                <c:pt idx="610">
                  <c:v>1.1000000000000001</c:v>
                </c:pt>
                <c:pt idx="611">
                  <c:v>1</c:v>
                </c:pt>
                <c:pt idx="612">
                  <c:v>0.95</c:v>
                </c:pt>
                <c:pt idx="613">
                  <c:v>1</c:v>
                </c:pt>
                <c:pt idx="614">
                  <c:v>1.56</c:v>
                </c:pt>
                <c:pt idx="615">
                  <c:v>1.67</c:v>
                </c:pt>
                <c:pt idx="616">
                  <c:v>1.48</c:v>
                </c:pt>
                <c:pt idx="617">
                  <c:v>1.4</c:v>
                </c:pt>
                <c:pt idx="618">
                  <c:v>1.42</c:v>
                </c:pt>
                <c:pt idx="619">
                  <c:v>1.42</c:v>
                </c:pt>
                <c:pt idx="620">
                  <c:v>1.46</c:v>
                </c:pt>
                <c:pt idx="621">
                  <c:v>1.38</c:v>
                </c:pt>
                <c:pt idx="622">
                  <c:v>1.26</c:v>
                </c:pt>
                <c:pt idx="623">
                  <c:v>1.18</c:v>
                </c:pt>
                <c:pt idx="624">
                  <c:v>1.17</c:v>
                </c:pt>
                <c:pt idx="625">
                  <c:v>1.18</c:v>
                </c:pt>
                <c:pt idx="626">
                  <c:v>1.28</c:v>
                </c:pt>
                <c:pt idx="627">
                  <c:v>1.18</c:v>
                </c:pt>
                <c:pt idx="628">
                  <c:v>1.1000000000000001</c:v>
                </c:pt>
                <c:pt idx="629">
                  <c:v>1.1000000000000001</c:v>
                </c:pt>
                <c:pt idx="630">
                  <c:v>1.08</c:v>
                </c:pt>
                <c:pt idx="631">
                  <c:v>1.3</c:v>
                </c:pt>
                <c:pt idx="632">
                  <c:v>1.2</c:v>
                </c:pt>
                <c:pt idx="633">
                  <c:v>1.1000000000000001</c:v>
                </c:pt>
                <c:pt idx="634">
                  <c:v>1.05</c:v>
                </c:pt>
                <c:pt idx="635">
                  <c:v>1</c:v>
                </c:pt>
                <c:pt idx="636">
                  <c:v>0.98</c:v>
                </c:pt>
                <c:pt idx="637">
                  <c:v>1.08</c:v>
                </c:pt>
                <c:pt idx="638">
                  <c:v>1.32</c:v>
                </c:pt>
                <c:pt idx="639">
                  <c:v>2.62</c:v>
                </c:pt>
                <c:pt idx="640">
                  <c:v>2.42</c:v>
                </c:pt>
                <c:pt idx="641">
                  <c:v>2.2400000000000002</c:v>
                </c:pt>
                <c:pt idx="642">
                  <c:v>2</c:v>
                </c:pt>
                <c:pt idx="643">
                  <c:v>2</c:v>
                </c:pt>
                <c:pt idx="644">
                  <c:v>1.98</c:v>
                </c:pt>
                <c:pt idx="645">
                  <c:v>2.02</c:v>
                </c:pt>
                <c:pt idx="646">
                  <c:v>2.1800000000000002</c:v>
                </c:pt>
                <c:pt idx="647">
                  <c:v>1.93</c:v>
                </c:pt>
                <c:pt idx="648">
                  <c:v>1.8</c:v>
                </c:pt>
                <c:pt idx="649">
                  <c:v>1.78</c:v>
                </c:pt>
                <c:pt idx="650">
                  <c:v>1.72</c:v>
                </c:pt>
                <c:pt idx="651">
                  <c:v>1.74</c:v>
                </c:pt>
                <c:pt idx="652">
                  <c:v>1.6</c:v>
                </c:pt>
                <c:pt idx="653">
                  <c:v>1.6</c:v>
                </c:pt>
                <c:pt idx="654">
                  <c:v>1.7</c:v>
                </c:pt>
                <c:pt idx="655">
                  <c:v>1.54</c:v>
                </c:pt>
                <c:pt idx="656">
                  <c:v>1.49</c:v>
                </c:pt>
                <c:pt idx="657">
                  <c:v>1.49</c:v>
                </c:pt>
                <c:pt idx="658">
                  <c:v>1.4</c:v>
                </c:pt>
                <c:pt idx="659">
                  <c:v>1.4</c:v>
                </c:pt>
                <c:pt idx="660">
                  <c:v>1.35</c:v>
                </c:pt>
                <c:pt idx="661">
                  <c:v>1.36</c:v>
                </c:pt>
                <c:pt idx="662">
                  <c:v>1.3</c:v>
                </c:pt>
                <c:pt idx="663">
                  <c:v>1.25</c:v>
                </c:pt>
                <c:pt idx="664">
                  <c:v>1.3</c:v>
                </c:pt>
                <c:pt idx="665">
                  <c:v>1.3</c:v>
                </c:pt>
                <c:pt idx="666">
                  <c:v>1.55</c:v>
                </c:pt>
                <c:pt idx="667">
                  <c:v>1.59</c:v>
                </c:pt>
                <c:pt idx="668">
                  <c:v>1.6</c:v>
                </c:pt>
                <c:pt idx="669">
                  <c:v>1.62</c:v>
                </c:pt>
                <c:pt idx="670">
                  <c:v>1.85</c:v>
                </c:pt>
                <c:pt idx="671">
                  <c:v>1.92</c:v>
                </c:pt>
                <c:pt idx="672">
                  <c:v>1.94</c:v>
                </c:pt>
                <c:pt idx="673">
                  <c:v>1.92</c:v>
                </c:pt>
                <c:pt idx="674">
                  <c:v>1.9</c:v>
                </c:pt>
                <c:pt idx="675">
                  <c:v>1.9</c:v>
                </c:pt>
                <c:pt idx="676">
                  <c:v>2.1</c:v>
                </c:pt>
                <c:pt idx="677">
                  <c:v>2.04</c:v>
                </c:pt>
                <c:pt idx="678">
                  <c:v>1.94</c:v>
                </c:pt>
                <c:pt idx="679">
                  <c:v>2</c:v>
                </c:pt>
                <c:pt idx="680">
                  <c:v>2.0499999999999998</c:v>
                </c:pt>
                <c:pt idx="681">
                  <c:v>2.27</c:v>
                </c:pt>
                <c:pt idx="682">
                  <c:v>2.14</c:v>
                </c:pt>
                <c:pt idx="683">
                  <c:v>2.16</c:v>
                </c:pt>
                <c:pt idx="684">
                  <c:v>2.06</c:v>
                </c:pt>
                <c:pt idx="685">
                  <c:v>2.06</c:v>
                </c:pt>
                <c:pt idx="686">
                  <c:v>2.0499999999999998</c:v>
                </c:pt>
                <c:pt idx="687">
                  <c:v>2</c:v>
                </c:pt>
                <c:pt idx="688">
                  <c:v>1.82</c:v>
                </c:pt>
                <c:pt idx="689">
                  <c:v>1.7</c:v>
                </c:pt>
                <c:pt idx="690">
                  <c:v>1.6</c:v>
                </c:pt>
                <c:pt idx="691">
                  <c:v>1.54</c:v>
                </c:pt>
                <c:pt idx="692">
                  <c:v>1.5</c:v>
                </c:pt>
                <c:pt idx="693">
                  <c:v>1.52</c:v>
                </c:pt>
                <c:pt idx="694">
                  <c:v>1.4</c:v>
                </c:pt>
                <c:pt idx="695">
                  <c:v>1.89</c:v>
                </c:pt>
                <c:pt idx="696">
                  <c:v>2</c:v>
                </c:pt>
                <c:pt idx="697">
                  <c:v>1.96</c:v>
                </c:pt>
                <c:pt idx="698">
                  <c:v>1.96</c:v>
                </c:pt>
                <c:pt idx="699">
                  <c:v>2.4</c:v>
                </c:pt>
                <c:pt idx="700">
                  <c:v>2.14</c:v>
                </c:pt>
                <c:pt idx="701">
                  <c:v>2.3199999999999998</c:v>
                </c:pt>
                <c:pt idx="702">
                  <c:v>2.2799999999999998</c:v>
                </c:pt>
                <c:pt idx="703">
                  <c:v>2.44</c:v>
                </c:pt>
                <c:pt idx="704">
                  <c:v>2.59</c:v>
                </c:pt>
                <c:pt idx="705">
                  <c:v>2.78</c:v>
                </c:pt>
                <c:pt idx="706">
                  <c:v>2.64</c:v>
                </c:pt>
                <c:pt idx="707">
                  <c:v>2.4900000000000002</c:v>
                </c:pt>
                <c:pt idx="708">
                  <c:v>2.46</c:v>
                </c:pt>
                <c:pt idx="709">
                  <c:v>2.4900000000000002</c:v>
                </c:pt>
                <c:pt idx="710">
                  <c:v>2.4700000000000002</c:v>
                </c:pt>
                <c:pt idx="711">
                  <c:v>2.46</c:v>
                </c:pt>
                <c:pt idx="712">
                  <c:v>2.35</c:v>
                </c:pt>
                <c:pt idx="713">
                  <c:v>2.25</c:v>
                </c:pt>
                <c:pt idx="714">
                  <c:v>2.04</c:v>
                </c:pt>
                <c:pt idx="715">
                  <c:v>2</c:v>
                </c:pt>
                <c:pt idx="716">
                  <c:v>1.9</c:v>
                </c:pt>
                <c:pt idx="717">
                  <c:v>1.84</c:v>
                </c:pt>
                <c:pt idx="718">
                  <c:v>1.8</c:v>
                </c:pt>
                <c:pt idx="719">
                  <c:v>1.75</c:v>
                </c:pt>
                <c:pt idx="720">
                  <c:v>1.79</c:v>
                </c:pt>
                <c:pt idx="721">
                  <c:v>1.75</c:v>
                </c:pt>
                <c:pt idx="722">
                  <c:v>1.64</c:v>
                </c:pt>
                <c:pt idx="723">
                  <c:v>1.6</c:v>
                </c:pt>
                <c:pt idx="724">
                  <c:v>1.56</c:v>
                </c:pt>
                <c:pt idx="725">
                  <c:v>1.57</c:v>
                </c:pt>
                <c:pt idx="726">
                  <c:v>1.55</c:v>
                </c:pt>
                <c:pt idx="727">
                  <c:v>1.6</c:v>
                </c:pt>
                <c:pt idx="728">
                  <c:v>1.5</c:v>
                </c:pt>
                <c:pt idx="729">
                  <c:v>1.4</c:v>
                </c:pt>
                <c:pt idx="730">
                  <c:v>1.3</c:v>
                </c:pt>
                <c:pt idx="731">
                  <c:v>1.3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A82C-4E17-BA9B-BA33F51716BB}"/>
            </c:ext>
          </c:extLst>
        </c:ser>
        <c:ser>
          <c:idx val="15"/>
          <c:order val="1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DATOS!$AM$3:$AM$734</c:f>
              <c:numCache>
                <c:formatCode>0.00</c:formatCode>
                <c:ptCount val="732"/>
                <c:pt idx="0">
                  <c:v>1.28</c:v>
                </c:pt>
                <c:pt idx="1">
                  <c:v>1.26</c:v>
                </c:pt>
                <c:pt idx="2">
                  <c:v>1.24</c:v>
                </c:pt>
                <c:pt idx="3">
                  <c:v>1.1599999999999999</c:v>
                </c:pt>
                <c:pt idx="4">
                  <c:v>1.1499999999999999</c:v>
                </c:pt>
                <c:pt idx="5">
                  <c:v>1.1399999999999999</c:v>
                </c:pt>
                <c:pt idx="6">
                  <c:v>1.1499999999999999</c:v>
                </c:pt>
                <c:pt idx="7">
                  <c:v>1.1200000000000001</c:v>
                </c:pt>
                <c:pt idx="8">
                  <c:v>1.1000000000000001</c:v>
                </c:pt>
                <c:pt idx="9">
                  <c:v>1.05</c:v>
                </c:pt>
                <c:pt idx="10">
                  <c:v>1</c:v>
                </c:pt>
                <c:pt idx="11">
                  <c:v>0.98</c:v>
                </c:pt>
                <c:pt idx="12">
                  <c:v>0.98</c:v>
                </c:pt>
                <c:pt idx="13">
                  <c:v>0.97</c:v>
                </c:pt>
                <c:pt idx="14">
                  <c:v>0.95</c:v>
                </c:pt>
                <c:pt idx="15">
                  <c:v>0.94</c:v>
                </c:pt>
                <c:pt idx="16">
                  <c:v>0.92</c:v>
                </c:pt>
                <c:pt idx="17">
                  <c:v>0.92</c:v>
                </c:pt>
                <c:pt idx="18">
                  <c:v>0.92</c:v>
                </c:pt>
                <c:pt idx="19">
                  <c:v>0.91</c:v>
                </c:pt>
                <c:pt idx="20">
                  <c:v>0.9</c:v>
                </c:pt>
                <c:pt idx="21">
                  <c:v>0.9</c:v>
                </c:pt>
                <c:pt idx="22">
                  <c:v>0.89</c:v>
                </c:pt>
                <c:pt idx="23">
                  <c:v>0.88</c:v>
                </c:pt>
                <c:pt idx="24">
                  <c:v>0.87</c:v>
                </c:pt>
                <c:pt idx="25">
                  <c:v>0.85</c:v>
                </c:pt>
                <c:pt idx="26">
                  <c:v>0.83</c:v>
                </c:pt>
                <c:pt idx="27">
                  <c:v>0.8</c:v>
                </c:pt>
                <c:pt idx="28">
                  <c:v>0.79</c:v>
                </c:pt>
                <c:pt idx="29">
                  <c:v>0.79</c:v>
                </c:pt>
                <c:pt idx="30">
                  <c:v>0.78</c:v>
                </c:pt>
                <c:pt idx="31">
                  <c:v>0.76</c:v>
                </c:pt>
                <c:pt idx="32">
                  <c:v>0.75</c:v>
                </c:pt>
                <c:pt idx="33">
                  <c:v>0.85</c:v>
                </c:pt>
                <c:pt idx="34">
                  <c:v>1</c:v>
                </c:pt>
                <c:pt idx="35">
                  <c:v>0.99</c:v>
                </c:pt>
                <c:pt idx="36">
                  <c:v>0.98</c:v>
                </c:pt>
                <c:pt idx="37">
                  <c:v>0.98</c:v>
                </c:pt>
                <c:pt idx="38">
                  <c:v>0.97</c:v>
                </c:pt>
                <c:pt idx="39">
                  <c:v>0.96</c:v>
                </c:pt>
                <c:pt idx="40">
                  <c:v>0.94</c:v>
                </c:pt>
                <c:pt idx="41">
                  <c:v>0.94</c:v>
                </c:pt>
                <c:pt idx="42">
                  <c:v>0.93</c:v>
                </c:pt>
                <c:pt idx="43">
                  <c:v>0.94</c:v>
                </c:pt>
                <c:pt idx="44">
                  <c:v>0.94</c:v>
                </c:pt>
                <c:pt idx="45">
                  <c:v>0.94</c:v>
                </c:pt>
                <c:pt idx="46">
                  <c:v>0.94</c:v>
                </c:pt>
                <c:pt idx="47">
                  <c:v>0.93</c:v>
                </c:pt>
                <c:pt idx="48">
                  <c:v>0.9</c:v>
                </c:pt>
                <c:pt idx="49">
                  <c:v>0.9</c:v>
                </c:pt>
                <c:pt idx="50">
                  <c:v>0.95</c:v>
                </c:pt>
                <c:pt idx="51">
                  <c:v>0.94</c:v>
                </c:pt>
                <c:pt idx="52">
                  <c:v>0.94</c:v>
                </c:pt>
                <c:pt idx="53">
                  <c:v>0.93</c:v>
                </c:pt>
                <c:pt idx="54">
                  <c:v>0.9</c:v>
                </c:pt>
                <c:pt idx="55">
                  <c:v>0.94</c:v>
                </c:pt>
                <c:pt idx="56">
                  <c:v>0.96</c:v>
                </c:pt>
                <c:pt idx="57">
                  <c:v>0.94</c:v>
                </c:pt>
                <c:pt idx="58">
                  <c:v>0.92</c:v>
                </c:pt>
                <c:pt idx="59">
                  <c:v>0.92</c:v>
                </c:pt>
                <c:pt idx="60">
                  <c:v>0.9</c:v>
                </c:pt>
                <c:pt idx="61">
                  <c:v>0.9</c:v>
                </c:pt>
                <c:pt idx="62">
                  <c:v>0.89</c:v>
                </c:pt>
                <c:pt idx="63">
                  <c:v>0.9</c:v>
                </c:pt>
                <c:pt idx="64">
                  <c:v>0.92</c:v>
                </c:pt>
                <c:pt idx="65">
                  <c:v>1.04</c:v>
                </c:pt>
                <c:pt idx="66">
                  <c:v>1.01</c:v>
                </c:pt>
                <c:pt idx="67">
                  <c:v>1.04</c:v>
                </c:pt>
                <c:pt idx="68">
                  <c:v>1.06</c:v>
                </c:pt>
                <c:pt idx="69">
                  <c:v>1.39</c:v>
                </c:pt>
                <c:pt idx="70">
                  <c:v>1.4</c:v>
                </c:pt>
                <c:pt idx="71">
                  <c:v>1.7</c:v>
                </c:pt>
                <c:pt idx="72">
                  <c:v>1.65</c:v>
                </c:pt>
                <c:pt idx="73">
                  <c:v>1.54</c:v>
                </c:pt>
                <c:pt idx="74">
                  <c:v>1.54</c:v>
                </c:pt>
                <c:pt idx="75">
                  <c:v>1.6</c:v>
                </c:pt>
                <c:pt idx="76">
                  <c:v>1.63</c:v>
                </c:pt>
                <c:pt idx="77">
                  <c:v>1.73</c:v>
                </c:pt>
                <c:pt idx="78">
                  <c:v>2</c:v>
                </c:pt>
                <c:pt idx="79">
                  <c:v>2.0499999999999998</c:v>
                </c:pt>
                <c:pt idx="80">
                  <c:v>2.08</c:v>
                </c:pt>
                <c:pt idx="81">
                  <c:v>2.2000000000000002</c:v>
                </c:pt>
                <c:pt idx="82">
                  <c:v>2.21</c:v>
                </c:pt>
                <c:pt idx="83">
                  <c:v>2.1</c:v>
                </c:pt>
                <c:pt idx="84">
                  <c:v>2.25</c:v>
                </c:pt>
                <c:pt idx="85">
                  <c:v>2.36</c:v>
                </c:pt>
                <c:pt idx="86">
                  <c:v>2.84</c:v>
                </c:pt>
                <c:pt idx="87">
                  <c:v>2.66</c:v>
                </c:pt>
                <c:pt idx="88">
                  <c:v>2.54</c:v>
                </c:pt>
                <c:pt idx="89">
                  <c:v>2.74</c:v>
                </c:pt>
                <c:pt idx="90">
                  <c:v>2.67</c:v>
                </c:pt>
                <c:pt idx="91">
                  <c:v>2.48</c:v>
                </c:pt>
                <c:pt idx="92">
                  <c:v>2.4</c:v>
                </c:pt>
                <c:pt idx="93">
                  <c:v>2.35</c:v>
                </c:pt>
                <c:pt idx="94">
                  <c:v>2.34</c:v>
                </c:pt>
                <c:pt idx="95">
                  <c:v>2.34</c:v>
                </c:pt>
                <c:pt idx="96">
                  <c:v>2.29</c:v>
                </c:pt>
                <c:pt idx="97">
                  <c:v>2.2799999999999998</c:v>
                </c:pt>
                <c:pt idx="98">
                  <c:v>2.29</c:v>
                </c:pt>
                <c:pt idx="99">
                  <c:v>2.2599999999999998</c:v>
                </c:pt>
                <c:pt idx="100">
                  <c:v>2.34</c:v>
                </c:pt>
                <c:pt idx="101">
                  <c:v>2.2599999999999998</c:v>
                </c:pt>
                <c:pt idx="102">
                  <c:v>2.25</c:v>
                </c:pt>
                <c:pt idx="103">
                  <c:v>2.27</c:v>
                </c:pt>
                <c:pt idx="104">
                  <c:v>2.2999999999999998</c:v>
                </c:pt>
                <c:pt idx="105">
                  <c:v>2.2000000000000002</c:v>
                </c:pt>
                <c:pt idx="106">
                  <c:v>2.09</c:v>
                </c:pt>
                <c:pt idx="107">
                  <c:v>2.0499999999999998</c:v>
                </c:pt>
                <c:pt idx="108">
                  <c:v>2.04</c:v>
                </c:pt>
                <c:pt idx="109">
                  <c:v>2.06</c:v>
                </c:pt>
                <c:pt idx="110">
                  <c:v>2.0499999999999998</c:v>
                </c:pt>
                <c:pt idx="111">
                  <c:v>2.02</c:v>
                </c:pt>
                <c:pt idx="112">
                  <c:v>1.95</c:v>
                </c:pt>
                <c:pt idx="113">
                  <c:v>1.87</c:v>
                </c:pt>
                <c:pt idx="114">
                  <c:v>1.76</c:v>
                </c:pt>
                <c:pt idx="115">
                  <c:v>1.74</c:v>
                </c:pt>
                <c:pt idx="116">
                  <c:v>1.74</c:v>
                </c:pt>
                <c:pt idx="117">
                  <c:v>1.87</c:v>
                </c:pt>
                <c:pt idx="118">
                  <c:v>1.87</c:v>
                </c:pt>
                <c:pt idx="119">
                  <c:v>1.95</c:v>
                </c:pt>
                <c:pt idx="120">
                  <c:v>1.87</c:v>
                </c:pt>
                <c:pt idx="121">
                  <c:v>1.95</c:v>
                </c:pt>
                <c:pt idx="122">
                  <c:v>1.9</c:v>
                </c:pt>
                <c:pt idx="123">
                  <c:v>1.93</c:v>
                </c:pt>
                <c:pt idx="124">
                  <c:v>1.8</c:v>
                </c:pt>
                <c:pt idx="125">
                  <c:v>1.74</c:v>
                </c:pt>
                <c:pt idx="126">
                  <c:v>1.73</c:v>
                </c:pt>
                <c:pt idx="127">
                  <c:v>1.6</c:v>
                </c:pt>
                <c:pt idx="128">
                  <c:v>1.6</c:v>
                </c:pt>
                <c:pt idx="129">
                  <c:v>1.72</c:v>
                </c:pt>
                <c:pt idx="130">
                  <c:v>1.72</c:v>
                </c:pt>
                <c:pt idx="131">
                  <c:v>1.76</c:v>
                </c:pt>
                <c:pt idx="132">
                  <c:v>1.78</c:v>
                </c:pt>
                <c:pt idx="133">
                  <c:v>1.95</c:v>
                </c:pt>
                <c:pt idx="134">
                  <c:v>1.8</c:v>
                </c:pt>
                <c:pt idx="135">
                  <c:v>1.8</c:v>
                </c:pt>
                <c:pt idx="136">
                  <c:v>1.77</c:v>
                </c:pt>
                <c:pt idx="137">
                  <c:v>1.7</c:v>
                </c:pt>
                <c:pt idx="138">
                  <c:v>1.7</c:v>
                </c:pt>
                <c:pt idx="139">
                  <c:v>1.7</c:v>
                </c:pt>
                <c:pt idx="140">
                  <c:v>1.6</c:v>
                </c:pt>
                <c:pt idx="141">
                  <c:v>1.5</c:v>
                </c:pt>
                <c:pt idx="142">
                  <c:v>1.47</c:v>
                </c:pt>
                <c:pt idx="143">
                  <c:v>1.45</c:v>
                </c:pt>
                <c:pt idx="144">
                  <c:v>1.43</c:v>
                </c:pt>
                <c:pt idx="145">
                  <c:v>1.28</c:v>
                </c:pt>
                <c:pt idx="146">
                  <c:v>1.3</c:v>
                </c:pt>
                <c:pt idx="147">
                  <c:v>1.32</c:v>
                </c:pt>
                <c:pt idx="148">
                  <c:v>1.59</c:v>
                </c:pt>
                <c:pt idx="149">
                  <c:v>2.44</c:v>
                </c:pt>
                <c:pt idx="150">
                  <c:v>2.5099999999999998</c:v>
                </c:pt>
                <c:pt idx="151">
                  <c:v>2.56</c:v>
                </c:pt>
                <c:pt idx="152">
                  <c:v>2.4900000000000002</c:v>
                </c:pt>
                <c:pt idx="153">
                  <c:v>2.61</c:v>
                </c:pt>
                <c:pt idx="154">
                  <c:v>3.1</c:v>
                </c:pt>
                <c:pt idx="155">
                  <c:v>3.22</c:v>
                </c:pt>
                <c:pt idx="156">
                  <c:v>3.08</c:v>
                </c:pt>
                <c:pt idx="157">
                  <c:v>2.92</c:v>
                </c:pt>
                <c:pt idx="158">
                  <c:v>2.62</c:v>
                </c:pt>
                <c:pt idx="159">
                  <c:v>2.48</c:v>
                </c:pt>
                <c:pt idx="160">
                  <c:v>2.4500000000000002</c:v>
                </c:pt>
                <c:pt idx="161">
                  <c:v>2.9</c:v>
                </c:pt>
                <c:pt idx="162">
                  <c:v>3.35</c:v>
                </c:pt>
                <c:pt idx="163">
                  <c:v>3.05</c:v>
                </c:pt>
                <c:pt idx="164">
                  <c:v>3</c:v>
                </c:pt>
                <c:pt idx="165">
                  <c:v>3.08</c:v>
                </c:pt>
                <c:pt idx="166">
                  <c:v>3.08</c:v>
                </c:pt>
                <c:pt idx="167">
                  <c:v>3.2</c:v>
                </c:pt>
                <c:pt idx="168">
                  <c:v>3.14</c:v>
                </c:pt>
                <c:pt idx="169">
                  <c:v>3.06</c:v>
                </c:pt>
                <c:pt idx="170">
                  <c:v>2.84</c:v>
                </c:pt>
                <c:pt idx="171">
                  <c:v>2.68</c:v>
                </c:pt>
                <c:pt idx="172">
                  <c:v>2.79</c:v>
                </c:pt>
                <c:pt idx="173">
                  <c:v>2.62</c:v>
                </c:pt>
                <c:pt idx="174">
                  <c:v>2.62</c:v>
                </c:pt>
                <c:pt idx="175">
                  <c:v>2.7</c:v>
                </c:pt>
                <c:pt idx="176">
                  <c:v>2.62</c:v>
                </c:pt>
                <c:pt idx="177">
                  <c:v>2.48</c:v>
                </c:pt>
                <c:pt idx="178">
                  <c:v>2.37</c:v>
                </c:pt>
                <c:pt idx="179">
                  <c:v>2.29</c:v>
                </c:pt>
                <c:pt idx="180">
                  <c:v>2.1800000000000002</c:v>
                </c:pt>
                <c:pt idx="181">
                  <c:v>2.09</c:v>
                </c:pt>
                <c:pt idx="182">
                  <c:v>2</c:v>
                </c:pt>
                <c:pt idx="183">
                  <c:v>1.95</c:v>
                </c:pt>
                <c:pt idx="184">
                  <c:v>1.9</c:v>
                </c:pt>
                <c:pt idx="185">
                  <c:v>1.88</c:v>
                </c:pt>
                <c:pt idx="186">
                  <c:v>2.14</c:v>
                </c:pt>
                <c:pt idx="187">
                  <c:v>2.0499999999999998</c:v>
                </c:pt>
                <c:pt idx="188">
                  <c:v>1.89</c:v>
                </c:pt>
                <c:pt idx="189">
                  <c:v>1.89</c:v>
                </c:pt>
                <c:pt idx="190">
                  <c:v>1.85</c:v>
                </c:pt>
                <c:pt idx="191">
                  <c:v>1.9</c:v>
                </c:pt>
                <c:pt idx="192">
                  <c:v>1.9</c:v>
                </c:pt>
                <c:pt idx="193">
                  <c:v>1.88</c:v>
                </c:pt>
                <c:pt idx="194">
                  <c:v>1.84</c:v>
                </c:pt>
                <c:pt idx="195">
                  <c:v>1.84</c:v>
                </c:pt>
                <c:pt idx="196">
                  <c:v>1.8</c:v>
                </c:pt>
                <c:pt idx="197">
                  <c:v>1.83</c:v>
                </c:pt>
                <c:pt idx="198">
                  <c:v>1.78</c:v>
                </c:pt>
                <c:pt idx="199">
                  <c:v>1.75</c:v>
                </c:pt>
                <c:pt idx="200">
                  <c:v>1.7</c:v>
                </c:pt>
                <c:pt idx="201">
                  <c:v>1.7</c:v>
                </c:pt>
                <c:pt idx="202">
                  <c:v>1.68</c:v>
                </c:pt>
                <c:pt idx="203">
                  <c:v>1.83</c:v>
                </c:pt>
                <c:pt idx="204">
                  <c:v>1.8</c:v>
                </c:pt>
                <c:pt idx="205">
                  <c:v>1.75</c:v>
                </c:pt>
                <c:pt idx="206">
                  <c:v>1.65</c:v>
                </c:pt>
                <c:pt idx="207">
                  <c:v>1.6</c:v>
                </c:pt>
                <c:pt idx="208">
                  <c:v>1.59</c:v>
                </c:pt>
                <c:pt idx="209">
                  <c:v>1.54</c:v>
                </c:pt>
                <c:pt idx="210">
                  <c:v>1.52</c:v>
                </c:pt>
                <c:pt idx="211">
                  <c:v>1.62</c:v>
                </c:pt>
                <c:pt idx="212">
                  <c:v>1.45</c:v>
                </c:pt>
                <c:pt idx="213">
                  <c:v>1.43</c:v>
                </c:pt>
                <c:pt idx="214">
                  <c:v>1.35</c:v>
                </c:pt>
                <c:pt idx="215">
                  <c:v>1.47</c:v>
                </c:pt>
                <c:pt idx="216">
                  <c:v>1.93</c:v>
                </c:pt>
                <c:pt idx="217">
                  <c:v>1.6</c:v>
                </c:pt>
                <c:pt idx="218">
                  <c:v>1.55</c:v>
                </c:pt>
                <c:pt idx="219">
                  <c:v>1.8</c:v>
                </c:pt>
                <c:pt idx="220">
                  <c:v>1.94</c:v>
                </c:pt>
                <c:pt idx="221">
                  <c:v>2.15</c:v>
                </c:pt>
                <c:pt idx="222">
                  <c:v>2.57</c:v>
                </c:pt>
                <c:pt idx="223">
                  <c:v>2.65</c:v>
                </c:pt>
                <c:pt idx="224">
                  <c:v>2.72</c:v>
                </c:pt>
                <c:pt idx="225">
                  <c:v>2.87</c:v>
                </c:pt>
                <c:pt idx="226">
                  <c:v>2.93</c:v>
                </c:pt>
                <c:pt idx="227">
                  <c:v>2.9</c:v>
                </c:pt>
                <c:pt idx="228">
                  <c:v>2.8</c:v>
                </c:pt>
                <c:pt idx="229">
                  <c:v>2.8</c:v>
                </c:pt>
                <c:pt idx="230">
                  <c:v>2.82</c:v>
                </c:pt>
                <c:pt idx="231">
                  <c:v>2.94</c:v>
                </c:pt>
                <c:pt idx="232">
                  <c:v>2.86</c:v>
                </c:pt>
                <c:pt idx="233">
                  <c:v>2.77</c:v>
                </c:pt>
                <c:pt idx="234">
                  <c:v>2.75</c:v>
                </c:pt>
                <c:pt idx="235">
                  <c:v>2.62</c:v>
                </c:pt>
                <c:pt idx="236">
                  <c:v>2.5</c:v>
                </c:pt>
                <c:pt idx="237">
                  <c:v>2.6</c:v>
                </c:pt>
                <c:pt idx="238">
                  <c:v>2.58</c:v>
                </c:pt>
                <c:pt idx="239">
                  <c:v>2.5</c:v>
                </c:pt>
                <c:pt idx="240">
                  <c:v>2.87</c:v>
                </c:pt>
                <c:pt idx="241">
                  <c:v>2.92</c:v>
                </c:pt>
                <c:pt idx="242">
                  <c:v>2.98</c:v>
                </c:pt>
                <c:pt idx="243">
                  <c:v>2.71</c:v>
                </c:pt>
                <c:pt idx="244">
                  <c:v>2.9</c:v>
                </c:pt>
                <c:pt idx="245">
                  <c:v>2.72</c:v>
                </c:pt>
                <c:pt idx="246">
                  <c:v>3.2</c:v>
                </c:pt>
                <c:pt idx="247">
                  <c:v>2.9</c:v>
                </c:pt>
                <c:pt idx="248">
                  <c:v>2.82</c:v>
                </c:pt>
                <c:pt idx="249">
                  <c:v>2.76</c:v>
                </c:pt>
                <c:pt idx="250">
                  <c:v>3.1</c:v>
                </c:pt>
                <c:pt idx="251">
                  <c:v>3.72</c:v>
                </c:pt>
                <c:pt idx="252">
                  <c:v>3.23</c:v>
                </c:pt>
                <c:pt idx="253">
                  <c:v>3.26</c:v>
                </c:pt>
                <c:pt idx="254">
                  <c:v>2.85</c:v>
                </c:pt>
                <c:pt idx="255">
                  <c:v>2.84</c:v>
                </c:pt>
                <c:pt idx="256">
                  <c:v>2.87</c:v>
                </c:pt>
                <c:pt idx="257">
                  <c:v>2.88</c:v>
                </c:pt>
                <c:pt idx="258">
                  <c:v>2.79</c:v>
                </c:pt>
                <c:pt idx="259">
                  <c:v>2.76</c:v>
                </c:pt>
                <c:pt idx="260">
                  <c:v>2.95</c:v>
                </c:pt>
                <c:pt idx="261">
                  <c:v>2.79</c:v>
                </c:pt>
                <c:pt idx="262">
                  <c:v>2.7</c:v>
                </c:pt>
                <c:pt idx="263">
                  <c:v>2.72</c:v>
                </c:pt>
                <c:pt idx="264">
                  <c:v>2.8</c:v>
                </c:pt>
                <c:pt idx="265">
                  <c:v>2.74</c:v>
                </c:pt>
                <c:pt idx="266">
                  <c:v>2.66</c:v>
                </c:pt>
                <c:pt idx="267">
                  <c:v>3.6</c:v>
                </c:pt>
                <c:pt idx="268">
                  <c:v>2.8</c:v>
                </c:pt>
                <c:pt idx="269">
                  <c:v>2.68</c:v>
                </c:pt>
                <c:pt idx="270">
                  <c:v>2.5499999999999998</c:v>
                </c:pt>
                <c:pt idx="271">
                  <c:v>2.56</c:v>
                </c:pt>
                <c:pt idx="272">
                  <c:v>3.38</c:v>
                </c:pt>
                <c:pt idx="273">
                  <c:v>2.9</c:v>
                </c:pt>
                <c:pt idx="274">
                  <c:v>3.38</c:v>
                </c:pt>
                <c:pt idx="275">
                  <c:v>3.5</c:v>
                </c:pt>
                <c:pt idx="276">
                  <c:v>3.35</c:v>
                </c:pt>
                <c:pt idx="277">
                  <c:v>3.32</c:v>
                </c:pt>
                <c:pt idx="278">
                  <c:v>3.2</c:v>
                </c:pt>
                <c:pt idx="279">
                  <c:v>3</c:v>
                </c:pt>
                <c:pt idx="280">
                  <c:v>2.88</c:v>
                </c:pt>
                <c:pt idx="281">
                  <c:v>2.92</c:v>
                </c:pt>
                <c:pt idx="282">
                  <c:v>3.06</c:v>
                </c:pt>
                <c:pt idx="283">
                  <c:v>3.25</c:v>
                </c:pt>
                <c:pt idx="284">
                  <c:v>3.62</c:v>
                </c:pt>
                <c:pt idx="285">
                  <c:v>3.98</c:v>
                </c:pt>
                <c:pt idx="286">
                  <c:v>4.3499999999999996</c:v>
                </c:pt>
                <c:pt idx="287">
                  <c:v>3.98</c:v>
                </c:pt>
                <c:pt idx="288">
                  <c:v>4.3499999999999996</c:v>
                </c:pt>
                <c:pt idx="289">
                  <c:v>4.32</c:v>
                </c:pt>
                <c:pt idx="290">
                  <c:v>4.3</c:v>
                </c:pt>
                <c:pt idx="291">
                  <c:v>3.92</c:v>
                </c:pt>
                <c:pt idx="292">
                  <c:v>3.67</c:v>
                </c:pt>
                <c:pt idx="293">
                  <c:v>3.61</c:v>
                </c:pt>
                <c:pt idx="294">
                  <c:v>3.56</c:v>
                </c:pt>
                <c:pt idx="295">
                  <c:v>3.52</c:v>
                </c:pt>
                <c:pt idx="296">
                  <c:v>3.4</c:v>
                </c:pt>
                <c:pt idx="297">
                  <c:v>3.46</c:v>
                </c:pt>
                <c:pt idx="298">
                  <c:v>3.44</c:v>
                </c:pt>
                <c:pt idx="299">
                  <c:v>3.35</c:v>
                </c:pt>
                <c:pt idx="300">
                  <c:v>3.4</c:v>
                </c:pt>
                <c:pt idx="301">
                  <c:v>3.11</c:v>
                </c:pt>
                <c:pt idx="302">
                  <c:v>3.67</c:v>
                </c:pt>
                <c:pt idx="303">
                  <c:v>3.52</c:v>
                </c:pt>
                <c:pt idx="304">
                  <c:v>3.87</c:v>
                </c:pt>
                <c:pt idx="305">
                  <c:v>3.6</c:v>
                </c:pt>
                <c:pt idx="306">
                  <c:v>4.05</c:v>
                </c:pt>
                <c:pt idx="307">
                  <c:v>3.6</c:v>
                </c:pt>
                <c:pt idx="308">
                  <c:v>3.46</c:v>
                </c:pt>
                <c:pt idx="309">
                  <c:v>3.36</c:v>
                </c:pt>
                <c:pt idx="310">
                  <c:v>3.2</c:v>
                </c:pt>
                <c:pt idx="311">
                  <c:v>3</c:v>
                </c:pt>
                <c:pt idx="312">
                  <c:v>2.78</c:v>
                </c:pt>
                <c:pt idx="313">
                  <c:v>2.76</c:v>
                </c:pt>
                <c:pt idx="314">
                  <c:v>2.64</c:v>
                </c:pt>
                <c:pt idx="315">
                  <c:v>2.5499999999999998</c:v>
                </c:pt>
                <c:pt idx="316">
                  <c:v>2.57</c:v>
                </c:pt>
                <c:pt idx="317">
                  <c:v>2.58</c:v>
                </c:pt>
                <c:pt idx="318">
                  <c:v>2.54</c:v>
                </c:pt>
                <c:pt idx="319">
                  <c:v>2.48</c:v>
                </c:pt>
                <c:pt idx="320">
                  <c:v>2.44</c:v>
                </c:pt>
                <c:pt idx="321">
                  <c:v>2.35</c:v>
                </c:pt>
                <c:pt idx="322">
                  <c:v>2.2599999999999998</c:v>
                </c:pt>
                <c:pt idx="323">
                  <c:v>2.23</c:v>
                </c:pt>
                <c:pt idx="324">
                  <c:v>2.2000000000000002</c:v>
                </c:pt>
                <c:pt idx="325">
                  <c:v>2.14</c:v>
                </c:pt>
                <c:pt idx="326">
                  <c:v>2.16</c:v>
                </c:pt>
                <c:pt idx="327">
                  <c:v>2.2599999999999998</c:v>
                </c:pt>
                <c:pt idx="328">
                  <c:v>2.08</c:v>
                </c:pt>
                <c:pt idx="329">
                  <c:v>2.02</c:v>
                </c:pt>
                <c:pt idx="330">
                  <c:v>2.08</c:v>
                </c:pt>
                <c:pt idx="331">
                  <c:v>1.89</c:v>
                </c:pt>
                <c:pt idx="332">
                  <c:v>2.14</c:v>
                </c:pt>
                <c:pt idx="333">
                  <c:v>2.02</c:v>
                </c:pt>
                <c:pt idx="334">
                  <c:v>1.98</c:v>
                </c:pt>
                <c:pt idx="335">
                  <c:v>1.88</c:v>
                </c:pt>
                <c:pt idx="336">
                  <c:v>1.8</c:v>
                </c:pt>
                <c:pt idx="337">
                  <c:v>1.85</c:v>
                </c:pt>
                <c:pt idx="338">
                  <c:v>1.86</c:v>
                </c:pt>
                <c:pt idx="339">
                  <c:v>1.85</c:v>
                </c:pt>
                <c:pt idx="340">
                  <c:v>1.8</c:v>
                </c:pt>
                <c:pt idx="341">
                  <c:v>1.7</c:v>
                </c:pt>
                <c:pt idx="342">
                  <c:v>1.6</c:v>
                </c:pt>
                <c:pt idx="343">
                  <c:v>1.6</c:v>
                </c:pt>
                <c:pt idx="344">
                  <c:v>1.58</c:v>
                </c:pt>
                <c:pt idx="345">
                  <c:v>1.57</c:v>
                </c:pt>
                <c:pt idx="346">
                  <c:v>1.55</c:v>
                </c:pt>
                <c:pt idx="347">
                  <c:v>1.55</c:v>
                </c:pt>
                <c:pt idx="348">
                  <c:v>1.53</c:v>
                </c:pt>
                <c:pt idx="349">
                  <c:v>1.5</c:v>
                </c:pt>
                <c:pt idx="350">
                  <c:v>1.53</c:v>
                </c:pt>
                <c:pt idx="351">
                  <c:v>1.7</c:v>
                </c:pt>
                <c:pt idx="352">
                  <c:v>1.64</c:v>
                </c:pt>
                <c:pt idx="353">
                  <c:v>1.6</c:v>
                </c:pt>
                <c:pt idx="354">
                  <c:v>1.45</c:v>
                </c:pt>
                <c:pt idx="355">
                  <c:v>1.45</c:v>
                </c:pt>
                <c:pt idx="356">
                  <c:v>1.29</c:v>
                </c:pt>
                <c:pt idx="357">
                  <c:v>1.26</c:v>
                </c:pt>
                <c:pt idx="358">
                  <c:v>1.2</c:v>
                </c:pt>
                <c:pt idx="359">
                  <c:v>1.54</c:v>
                </c:pt>
                <c:pt idx="360">
                  <c:v>1.3</c:v>
                </c:pt>
                <c:pt idx="361">
                  <c:v>1.27</c:v>
                </c:pt>
                <c:pt idx="362">
                  <c:v>1.1499999999999999</c:v>
                </c:pt>
                <c:pt idx="363">
                  <c:v>1.26</c:v>
                </c:pt>
                <c:pt idx="364">
                  <c:v>1.26</c:v>
                </c:pt>
                <c:pt idx="365">
                  <c:v>1.67</c:v>
                </c:pt>
                <c:pt idx="366">
                  <c:v>1.72</c:v>
                </c:pt>
                <c:pt idx="367">
                  <c:v>1.5</c:v>
                </c:pt>
                <c:pt idx="368">
                  <c:v>1.4</c:v>
                </c:pt>
                <c:pt idx="369">
                  <c:v>1.36</c:v>
                </c:pt>
                <c:pt idx="370">
                  <c:v>1.3</c:v>
                </c:pt>
                <c:pt idx="371">
                  <c:v>1.28</c:v>
                </c:pt>
                <c:pt idx="372">
                  <c:v>1.27</c:v>
                </c:pt>
                <c:pt idx="373">
                  <c:v>1.51</c:v>
                </c:pt>
                <c:pt idx="374">
                  <c:v>1.53</c:v>
                </c:pt>
                <c:pt idx="375">
                  <c:v>1.25</c:v>
                </c:pt>
                <c:pt idx="376">
                  <c:v>1.2</c:v>
                </c:pt>
                <c:pt idx="377">
                  <c:v>1.18</c:v>
                </c:pt>
                <c:pt idx="378">
                  <c:v>1.1499999999999999</c:v>
                </c:pt>
                <c:pt idx="379">
                  <c:v>1.1499999999999999</c:v>
                </c:pt>
                <c:pt idx="380">
                  <c:v>1.1299999999999999</c:v>
                </c:pt>
                <c:pt idx="381">
                  <c:v>1.1200000000000001</c:v>
                </c:pt>
                <c:pt idx="382">
                  <c:v>1.1299999999999999</c:v>
                </c:pt>
                <c:pt idx="383">
                  <c:v>1.1100000000000001</c:v>
                </c:pt>
                <c:pt idx="384">
                  <c:v>1.1000000000000001</c:v>
                </c:pt>
                <c:pt idx="385">
                  <c:v>1.1000000000000001</c:v>
                </c:pt>
                <c:pt idx="386">
                  <c:v>1.3</c:v>
                </c:pt>
                <c:pt idx="387">
                  <c:v>1.18</c:v>
                </c:pt>
                <c:pt idx="388">
                  <c:v>1.1399999999999999</c:v>
                </c:pt>
                <c:pt idx="389">
                  <c:v>1.1200000000000001</c:v>
                </c:pt>
                <c:pt idx="390">
                  <c:v>1.1000000000000001</c:v>
                </c:pt>
                <c:pt idx="391">
                  <c:v>1.1000000000000001</c:v>
                </c:pt>
                <c:pt idx="392">
                  <c:v>1.0900000000000001</c:v>
                </c:pt>
                <c:pt idx="393">
                  <c:v>1.08</c:v>
                </c:pt>
                <c:pt idx="394">
                  <c:v>1.07</c:v>
                </c:pt>
                <c:pt idx="395">
                  <c:v>1.0900000000000001</c:v>
                </c:pt>
                <c:pt idx="396">
                  <c:v>1.1100000000000001</c:v>
                </c:pt>
                <c:pt idx="397">
                  <c:v>1.1299999999999999</c:v>
                </c:pt>
                <c:pt idx="398">
                  <c:v>1.1000000000000001</c:v>
                </c:pt>
                <c:pt idx="399">
                  <c:v>1.1000000000000001</c:v>
                </c:pt>
                <c:pt idx="400">
                  <c:v>1.0900000000000001</c:v>
                </c:pt>
                <c:pt idx="401">
                  <c:v>1.1200000000000001</c:v>
                </c:pt>
                <c:pt idx="402">
                  <c:v>1.1499999999999999</c:v>
                </c:pt>
                <c:pt idx="403">
                  <c:v>1.25</c:v>
                </c:pt>
                <c:pt idx="404">
                  <c:v>1.25</c:v>
                </c:pt>
                <c:pt idx="405">
                  <c:v>1.4</c:v>
                </c:pt>
                <c:pt idx="406">
                  <c:v>1.46</c:v>
                </c:pt>
                <c:pt idx="407">
                  <c:v>1.4</c:v>
                </c:pt>
                <c:pt idx="408">
                  <c:v>1.44</c:v>
                </c:pt>
                <c:pt idx="409">
                  <c:v>1.35</c:v>
                </c:pt>
                <c:pt idx="410">
                  <c:v>1.3</c:v>
                </c:pt>
                <c:pt idx="411">
                  <c:v>1.28</c:v>
                </c:pt>
                <c:pt idx="412">
                  <c:v>1.2</c:v>
                </c:pt>
                <c:pt idx="413">
                  <c:v>1.2</c:v>
                </c:pt>
                <c:pt idx="414">
                  <c:v>1.3</c:v>
                </c:pt>
                <c:pt idx="415">
                  <c:v>1.38</c:v>
                </c:pt>
                <c:pt idx="416">
                  <c:v>1.37</c:v>
                </c:pt>
                <c:pt idx="417">
                  <c:v>1.3</c:v>
                </c:pt>
                <c:pt idx="418">
                  <c:v>1.2</c:v>
                </c:pt>
                <c:pt idx="419">
                  <c:v>1.2</c:v>
                </c:pt>
                <c:pt idx="420">
                  <c:v>1.1499999999999999</c:v>
                </c:pt>
                <c:pt idx="421">
                  <c:v>1.1399999999999999</c:v>
                </c:pt>
                <c:pt idx="422">
                  <c:v>1.1299999999999999</c:v>
                </c:pt>
                <c:pt idx="423">
                  <c:v>1.06</c:v>
                </c:pt>
                <c:pt idx="424">
                  <c:v>1.1100000000000001</c:v>
                </c:pt>
                <c:pt idx="425">
                  <c:v>1.06</c:v>
                </c:pt>
                <c:pt idx="426">
                  <c:v>1</c:v>
                </c:pt>
                <c:pt idx="427">
                  <c:v>0.98</c:v>
                </c:pt>
                <c:pt idx="428">
                  <c:v>0.96</c:v>
                </c:pt>
                <c:pt idx="429">
                  <c:v>0.96</c:v>
                </c:pt>
                <c:pt idx="430">
                  <c:v>0.95</c:v>
                </c:pt>
                <c:pt idx="431">
                  <c:v>0.94</c:v>
                </c:pt>
                <c:pt idx="432">
                  <c:v>0.92</c:v>
                </c:pt>
                <c:pt idx="433">
                  <c:v>0.9</c:v>
                </c:pt>
                <c:pt idx="434">
                  <c:v>0.88</c:v>
                </c:pt>
                <c:pt idx="435">
                  <c:v>0.85</c:v>
                </c:pt>
                <c:pt idx="436">
                  <c:v>0.83</c:v>
                </c:pt>
                <c:pt idx="437">
                  <c:v>0.8</c:v>
                </c:pt>
                <c:pt idx="438">
                  <c:v>0.78</c:v>
                </c:pt>
                <c:pt idx="439">
                  <c:v>0.78</c:v>
                </c:pt>
                <c:pt idx="440">
                  <c:v>0.76</c:v>
                </c:pt>
                <c:pt idx="441">
                  <c:v>0.9</c:v>
                </c:pt>
                <c:pt idx="442">
                  <c:v>0.98</c:v>
                </c:pt>
                <c:pt idx="443">
                  <c:v>1</c:v>
                </c:pt>
                <c:pt idx="444">
                  <c:v>1.01</c:v>
                </c:pt>
                <c:pt idx="445">
                  <c:v>1.02</c:v>
                </c:pt>
                <c:pt idx="446">
                  <c:v>1.1000000000000001</c:v>
                </c:pt>
                <c:pt idx="447">
                  <c:v>1.66</c:v>
                </c:pt>
                <c:pt idx="448">
                  <c:v>1.34</c:v>
                </c:pt>
                <c:pt idx="449">
                  <c:v>1.4</c:v>
                </c:pt>
                <c:pt idx="450">
                  <c:v>1.46</c:v>
                </c:pt>
                <c:pt idx="451">
                  <c:v>1.85</c:v>
                </c:pt>
                <c:pt idx="452">
                  <c:v>1.65</c:v>
                </c:pt>
                <c:pt idx="453">
                  <c:v>1.46</c:v>
                </c:pt>
                <c:pt idx="454">
                  <c:v>1.28</c:v>
                </c:pt>
                <c:pt idx="455">
                  <c:v>1.25</c:v>
                </c:pt>
                <c:pt idx="456">
                  <c:v>1.22</c:v>
                </c:pt>
                <c:pt idx="457">
                  <c:v>1.21</c:v>
                </c:pt>
                <c:pt idx="458">
                  <c:v>1.2</c:v>
                </c:pt>
                <c:pt idx="459">
                  <c:v>1.17</c:v>
                </c:pt>
                <c:pt idx="460">
                  <c:v>1.32</c:v>
                </c:pt>
                <c:pt idx="461">
                  <c:v>1.48</c:v>
                </c:pt>
                <c:pt idx="462">
                  <c:v>1.62</c:v>
                </c:pt>
                <c:pt idx="463">
                  <c:v>1.56</c:v>
                </c:pt>
                <c:pt idx="464">
                  <c:v>1.46</c:v>
                </c:pt>
                <c:pt idx="465">
                  <c:v>1.38</c:v>
                </c:pt>
                <c:pt idx="466">
                  <c:v>1.35</c:v>
                </c:pt>
                <c:pt idx="467">
                  <c:v>1.46</c:v>
                </c:pt>
                <c:pt idx="468">
                  <c:v>1.32</c:v>
                </c:pt>
                <c:pt idx="469">
                  <c:v>1.33</c:v>
                </c:pt>
                <c:pt idx="470">
                  <c:v>1</c:v>
                </c:pt>
                <c:pt idx="471">
                  <c:v>1</c:v>
                </c:pt>
                <c:pt idx="472">
                  <c:v>0.98</c:v>
                </c:pt>
                <c:pt idx="473">
                  <c:v>1.37</c:v>
                </c:pt>
                <c:pt idx="474">
                  <c:v>1.29</c:v>
                </c:pt>
                <c:pt idx="475">
                  <c:v>1.2</c:v>
                </c:pt>
                <c:pt idx="476">
                  <c:v>1.42</c:v>
                </c:pt>
                <c:pt idx="477">
                  <c:v>1.5</c:v>
                </c:pt>
                <c:pt idx="478">
                  <c:v>1.48</c:v>
                </c:pt>
                <c:pt idx="479">
                  <c:v>1.4</c:v>
                </c:pt>
                <c:pt idx="480">
                  <c:v>1.32</c:v>
                </c:pt>
                <c:pt idx="481">
                  <c:v>1.25</c:v>
                </c:pt>
                <c:pt idx="482">
                  <c:v>1.2</c:v>
                </c:pt>
                <c:pt idx="483">
                  <c:v>1.2</c:v>
                </c:pt>
                <c:pt idx="484">
                  <c:v>1.18</c:v>
                </c:pt>
                <c:pt idx="485">
                  <c:v>1.18</c:v>
                </c:pt>
                <c:pt idx="486">
                  <c:v>1.1599999999999999</c:v>
                </c:pt>
                <c:pt idx="487">
                  <c:v>1.17</c:v>
                </c:pt>
                <c:pt idx="488">
                  <c:v>1.1599999999999999</c:v>
                </c:pt>
                <c:pt idx="489">
                  <c:v>1.1399999999999999</c:v>
                </c:pt>
                <c:pt idx="490">
                  <c:v>1.1000000000000001</c:v>
                </c:pt>
                <c:pt idx="491">
                  <c:v>1.1000000000000001</c:v>
                </c:pt>
                <c:pt idx="492">
                  <c:v>1.1499999999999999</c:v>
                </c:pt>
                <c:pt idx="493">
                  <c:v>1.24</c:v>
                </c:pt>
                <c:pt idx="494">
                  <c:v>1.1000000000000001</c:v>
                </c:pt>
                <c:pt idx="495">
                  <c:v>0.98</c:v>
                </c:pt>
                <c:pt idx="496">
                  <c:v>0.98</c:v>
                </c:pt>
                <c:pt idx="497">
                  <c:v>1</c:v>
                </c:pt>
                <c:pt idx="498">
                  <c:v>1.02</c:v>
                </c:pt>
                <c:pt idx="499">
                  <c:v>1.2</c:v>
                </c:pt>
                <c:pt idx="500">
                  <c:v>1.1299999999999999</c:v>
                </c:pt>
                <c:pt idx="501">
                  <c:v>1.1499999999999999</c:v>
                </c:pt>
                <c:pt idx="502">
                  <c:v>1.18</c:v>
                </c:pt>
                <c:pt idx="503">
                  <c:v>1.18</c:v>
                </c:pt>
                <c:pt idx="504">
                  <c:v>1.1499999999999999</c:v>
                </c:pt>
                <c:pt idx="505">
                  <c:v>1.2</c:v>
                </c:pt>
                <c:pt idx="506">
                  <c:v>1.34</c:v>
                </c:pt>
                <c:pt idx="507">
                  <c:v>1.68</c:v>
                </c:pt>
                <c:pt idx="508">
                  <c:v>1.4</c:v>
                </c:pt>
                <c:pt idx="509">
                  <c:v>1.39</c:v>
                </c:pt>
                <c:pt idx="510">
                  <c:v>1.47</c:v>
                </c:pt>
                <c:pt idx="511">
                  <c:v>1.64</c:v>
                </c:pt>
                <c:pt idx="512">
                  <c:v>1.72</c:v>
                </c:pt>
                <c:pt idx="513">
                  <c:v>1.66</c:v>
                </c:pt>
                <c:pt idx="514">
                  <c:v>1.56</c:v>
                </c:pt>
                <c:pt idx="515">
                  <c:v>1.46</c:v>
                </c:pt>
                <c:pt idx="516">
                  <c:v>1.45</c:v>
                </c:pt>
                <c:pt idx="517">
                  <c:v>1.4</c:v>
                </c:pt>
                <c:pt idx="518">
                  <c:v>1.4</c:v>
                </c:pt>
                <c:pt idx="519">
                  <c:v>1.39</c:v>
                </c:pt>
                <c:pt idx="520">
                  <c:v>1.38</c:v>
                </c:pt>
                <c:pt idx="521">
                  <c:v>1.3</c:v>
                </c:pt>
                <c:pt idx="522">
                  <c:v>1.4</c:v>
                </c:pt>
                <c:pt idx="523">
                  <c:v>1.2</c:v>
                </c:pt>
                <c:pt idx="524">
                  <c:v>1.19</c:v>
                </c:pt>
                <c:pt idx="525">
                  <c:v>1.24</c:v>
                </c:pt>
                <c:pt idx="526">
                  <c:v>1.25</c:v>
                </c:pt>
                <c:pt idx="527">
                  <c:v>1.2</c:v>
                </c:pt>
                <c:pt idx="528">
                  <c:v>1.3</c:v>
                </c:pt>
                <c:pt idx="529">
                  <c:v>1.28</c:v>
                </c:pt>
                <c:pt idx="530">
                  <c:v>1.27</c:v>
                </c:pt>
                <c:pt idx="531">
                  <c:v>1.2</c:v>
                </c:pt>
                <c:pt idx="532">
                  <c:v>1.28</c:v>
                </c:pt>
                <c:pt idx="533">
                  <c:v>1.24</c:v>
                </c:pt>
                <c:pt idx="534">
                  <c:v>1.2</c:v>
                </c:pt>
                <c:pt idx="535">
                  <c:v>1.1200000000000001</c:v>
                </c:pt>
                <c:pt idx="536">
                  <c:v>1.1000000000000001</c:v>
                </c:pt>
                <c:pt idx="537">
                  <c:v>1.1000000000000001</c:v>
                </c:pt>
                <c:pt idx="538">
                  <c:v>1.08</c:v>
                </c:pt>
                <c:pt idx="539">
                  <c:v>1.05</c:v>
                </c:pt>
                <c:pt idx="540">
                  <c:v>1.02</c:v>
                </c:pt>
                <c:pt idx="541">
                  <c:v>1.02</c:v>
                </c:pt>
                <c:pt idx="542">
                  <c:v>1</c:v>
                </c:pt>
                <c:pt idx="543">
                  <c:v>1.2</c:v>
                </c:pt>
                <c:pt idx="544">
                  <c:v>1.25</c:v>
                </c:pt>
                <c:pt idx="545">
                  <c:v>1.2</c:v>
                </c:pt>
                <c:pt idx="546">
                  <c:v>1.27</c:v>
                </c:pt>
                <c:pt idx="547">
                  <c:v>1.24</c:v>
                </c:pt>
                <c:pt idx="548">
                  <c:v>1.28</c:v>
                </c:pt>
                <c:pt idx="549">
                  <c:v>1.3</c:v>
                </c:pt>
                <c:pt idx="550">
                  <c:v>1.35</c:v>
                </c:pt>
                <c:pt idx="551">
                  <c:v>1.34</c:v>
                </c:pt>
                <c:pt idx="552">
                  <c:v>1.28</c:v>
                </c:pt>
                <c:pt idx="553">
                  <c:v>1.29</c:v>
                </c:pt>
                <c:pt idx="554">
                  <c:v>1.24</c:v>
                </c:pt>
                <c:pt idx="555">
                  <c:v>1.34</c:v>
                </c:pt>
                <c:pt idx="556">
                  <c:v>1.28</c:v>
                </c:pt>
                <c:pt idx="557">
                  <c:v>1.34</c:v>
                </c:pt>
                <c:pt idx="558">
                  <c:v>1.38</c:v>
                </c:pt>
                <c:pt idx="559">
                  <c:v>1.3</c:v>
                </c:pt>
                <c:pt idx="560">
                  <c:v>1.35</c:v>
                </c:pt>
                <c:pt idx="561">
                  <c:v>1.3</c:v>
                </c:pt>
                <c:pt idx="562">
                  <c:v>1.25</c:v>
                </c:pt>
                <c:pt idx="563">
                  <c:v>1.1399999999999999</c:v>
                </c:pt>
                <c:pt idx="564">
                  <c:v>1.1000000000000001</c:v>
                </c:pt>
                <c:pt idx="565">
                  <c:v>1.08</c:v>
                </c:pt>
                <c:pt idx="566">
                  <c:v>1.08</c:v>
                </c:pt>
                <c:pt idx="567">
                  <c:v>1.08</c:v>
                </c:pt>
                <c:pt idx="568">
                  <c:v>1.07</c:v>
                </c:pt>
                <c:pt idx="569">
                  <c:v>1.07</c:v>
                </c:pt>
                <c:pt idx="570">
                  <c:v>1.06</c:v>
                </c:pt>
                <c:pt idx="571">
                  <c:v>1.02</c:v>
                </c:pt>
                <c:pt idx="572">
                  <c:v>1</c:v>
                </c:pt>
                <c:pt idx="573">
                  <c:v>1</c:v>
                </c:pt>
                <c:pt idx="574">
                  <c:v>1.1299999999999999</c:v>
                </c:pt>
                <c:pt idx="575">
                  <c:v>1.49</c:v>
                </c:pt>
                <c:pt idx="576">
                  <c:v>1.64</c:v>
                </c:pt>
                <c:pt idx="577">
                  <c:v>1.62</c:v>
                </c:pt>
                <c:pt idx="578">
                  <c:v>1.64</c:v>
                </c:pt>
                <c:pt idx="579">
                  <c:v>1.89</c:v>
                </c:pt>
                <c:pt idx="580">
                  <c:v>1.9</c:v>
                </c:pt>
                <c:pt idx="581">
                  <c:v>1.83</c:v>
                </c:pt>
                <c:pt idx="582">
                  <c:v>1.6</c:v>
                </c:pt>
                <c:pt idx="583">
                  <c:v>1.46</c:v>
                </c:pt>
                <c:pt idx="584">
                  <c:v>1.3</c:v>
                </c:pt>
                <c:pt idx="585">
                  <c:v>1.29</c:v>
                </c:pt>
                <c:pt idx="586">
                  <c:v>1.28</c:v>
                </c:pt>
                <c:pt idx="587">
                  <c:v>1.1599999999999999</c:v>
                </c:pt>
                <c:pt idx="588">
                  <c:v>1.3</c:v>
                </c:pt>
                <c:pt idx="589">
                  <c:v>1.6</c:v>
                </c:pt>
                <c:pt idx="590">
                  <c:v>1.78</c:v>
                </c:pt>
                <c:pt idx="591">
                  <c:v>1.9</c:v>
                </c:pt>
                <c:pt idx="592">
                  <c:v>1.85</c:v>
                </c:pt>
                <c:pt idx="593">
                  <c:v>1.8</c:v>
                </c:pt>
                <c:pt idx="594">
                  <c:v>1.8</c:v>
                </c:pt>
                <c:pt idx="595">
                  <c:v>1.82</c:v>
                </c:pt>
                <c:pt idx="596">
                  <c:v>2.15</c:v>
                </c:pt>
                <c:pt idx="597">
                  <c:v>2.0299999999999998</c:v>
                </c:pt>
                <c:pt idx="598">
                  <c:v>1.95</c:v>
                </c:pt>
                <c:pt idx="599">
                  <c:v>1.77</c:v>
                </c:pt>
                <c:pt idx="600">
                  <c:v>1.6</c:v>
                </c:pt>
                <c:pt idx="601">
                  <c:v>1.51</c:v>
                </c:pt>
                <c:pt idx="602">
                  <c:v>1.48</c:v>
                </c:pt>
                <c:pt idx="603">
                  <c:v>1.1200000000000001</c:v>
                </c:pt>
                <c:pt idx="604">
                  <c:v>1.41</c:v>
                </c:pt>
                <c:pt idx="605">
                  <c:v>1.4</c:v>
                </c:pt>
                <c:pt idx="606">
                  <c:v>1.41</c:v>
                </c:pt>
                <c:pt idx="607">
                  <c:v>1.35</c:v>
                </c:pt>
                <c:pt idx="608">
                  <c:v>1.6</c:v>
                </c:pt>
                <c:pt idx="609">
                  <c:v>2.2799999999999998</c:v>
                </c:pt>
                <c:pt idx="610">
                  <c:v>2.27</c:v>
                </c:pt>
                <c:pt idx="611">
                  <c:v>2.15</c:v>
                </c:pt>
                <c:pt idx="612">
                  <c:v>2.17</c:v>
                </c:pt>
                <c:pt idx="613">
                  <c:v>2.2000000000000002</c:v>
                </c:pt>
                <c:pt idx="614">
                  <c:v>2.23</c:v>
                </c:pt>
                <c:pt idx="615">
                  <c:v>2.41</c:v>
                </c:pt>
                <c:pt idx="616">
                  <c:v>2.2999999999999998</c:v>
                </c:pt>
                <c:pt idx="617">
                  <c:v>2.35</c:v>
                </c:pt>
                <c:pt idx="618">
                  <c:v>2.2999999999999998</c:v>
                </c:pt>
                <c:pt idx="619">
                  <c:v>2.4500000000000002</c:v>
                </c:pt>
                <c:pt idx="620">
                  <c:v>2.4500000000000002</c:v>
                </c:pt>
                <c:pt idx="621">
                  <c:v>2.46</c:v>
                </c:pt>
                <c:pt idx="622">
                  <c:v>2.85</c:v>
                </c:pt>
                <c:pt idx="623">
                  <c:v>2.48</c:v>
                </c:pt>
                <c:pt idx="624">
                  <c:v>2.25</c:v>
                </c:pt>
                <c:pt idx="625">
                  <c:v>2.19</c:v>
                </c:pt>
                <c:pt idx="626">
                  <c:v>2</c:v>
                </c:pt>
                <c:pt idx="627">
                  <c:v>1.86</c:v>
                </c:pt>
                <c:pt idx="628">
                  <c:v>1.85</c:v>
                </c:pt>
                <c:pt idx="629">
                  <c:v>1.97</c:v>
                </c:pt>
                <c:pt idx="630">
                  <c:v>1.94</c:v>
                </c:pt>
                <c:pt idx="631">
                  <c:v>1.77</c:v>
                </c:pt>
                <c:pt idx="632">
                  <c:v>1.72</c:v>
                </c:pt>
                <c:pt idx="633">
                  <c:v>1.7</c:v>
                </c:pt>
                <c:pt idx="634">
                  <c:v>1.74</c:v>
                </c:pt>
                <c:pt idx="635">
                  <c:v>1.7</c:v>
                </c:pt>
                <c:pt idx="636">
                  <c:v>1.65</c:v>
                </c:pt>
                <c:pt idx="637">
                  <c:v>1.56</c:v>
                </c:pt>
                <c:pt idx="638">
                  <c:v>1.76</c:v>
                </c:pt>
                <c:pt idx="639">
                  <c:v>1.7</c:v>
                </c:pt>
                <c:pt idx="640">
                  <c:v>1.42</c:v>
                </c:pt>
                <c:pt idx="641">
                  <c:v>1.38</c:v>
                </c:pt>
                <c:pt idx="642">
                  <c:v>1.47</c:v>
                </c:pt>
                <c:pt idx="643">
                  <c:v>1.48</c:v>
                </c:pt>
                <c:pt idx="644">
                  <c:v>1.4</c:v>
                </c:pt>
                <c:pt idx="645">
                  <c:v>1.54</c:v>
                </c:pt>
                <c:pt idx="646">
                  <c:v>1.5</c:v>
                </c:pt>
                <c:pt idx="647">
                  <c:v>2.5</c:v>
                </c:pt>
                <c:pt idx="648">
                  <c:v>2.2000000000000002</c:v>
                </c:pt>
                <c:pt idx="649">
                  <c:v>1.9</c:v>
                </c:pt>
                <c:pt idx="650">
                  <c:v>1.87</c:v>
                </c:pt>
                <c:pt idx="651">
                  <c:v>1.9</c:v>
                </c:pt>
                <c:pt idx="652">
                  <c:v>2.2000000000000002</c:v>
                </c:pt>
                <c:pt idx="653">
                  <c:v>2.4700000000000002</c:v>
                </c:pt>
                <c:pt idx="654">
                  <c:v>2.46</c:v>
                </c:pt>
                <c:pt idx="655">
                  <c:v>2.3199999999999998</c:v>
                </c:pt>
                <c:pt idx="656">
                  <c:v>2.46</c:v>
                </c:pt>
                <c:pt idx="657">
                  <c:v>2.5</c:v>
                </c:pt>
                <c:pt idx="658">
                  <c:v>2.71</c:v>
                </c:pt>
                <c:pt idx="659">
                  <c:v>2.7</c:v>
                </c:pt>
                <c:pt idx="660">
                  <c:v>2.71</c:v>
                </c:pt>
                <c:pt idx="661">
                  <c:v>2.62</c:v>
                </c:pt>
                <c:pt idx="662">
                  <c:v>2.85</c:v>
                </c:pt>
                <c:pt idx="663">
                  <c:v>3.14</c:v>
                </c:pt>
                <c:pt idx="664">
                  <c:v>2.96</c:v>
                </c:pt>
                <c:pt idx="665">
                  <c:v>3.04</c:v>
                </c:pt>
                <c:pt idx="666">
                  <c:v>3.23</c:v>
                </c:pt>
                <c:pt idx="667">
                  <c:v>3.76</c:v>
                </c:pt>
                <c:pt idx="668">
                  <c:v>3.6</c:v>
                </c:pt>
                <c:pt idx="669">
                  <c:v>3.86</c:v>
                </c:pt>
                <c:pt idx="670">
                  <c:v>4.0999999999999996</c:v>
                </c:pt>
                <c:pt idx="671">
                  <c:v>4.05</c:v>
                </c:pt>
                <c:pt idx="672">
                  <c:v>3.65</c:v>
                </c:pt>
                <c:pt idx="673">
                  <c:v>3.76</c:v>
                </c:pt>
                <c:pt idx="674">
                  <c:v>4.4000000000000004</c:v>
                </c:pt>
                <c:pt idx="675">
                  <c:v>4.5599999999999996</c:v>
                </c:pt>
                <c:pt idx="676">
                  <c:v>4.0999999999999996</c:v>
                </c:pt>
                <c:pt idx="677">
                  <c:v>3.86</c:v>
                </c:pt>
                <c:pt idx="678">
                  <c:v>3.78</c:v>
                </c:pt>
                <c:pt idx="679">
                  <c:v>3.66</c:v>
                </c:pt>
                <c:pt idx="680">
                  <c:v>3.64</c:v>
                </c:pt>
                <c:pt idx="681">
                  <c:v>3.5</c:v>
                </c:pt>
                <c:pt idx="682">
                  <c:v>3.4</c:v>
                </c:pt>
                <c:pt idx="683">
                  <c:v>3.47</c:v>
                </c:pt>
                <c:pt idx="684">
                  <c:v>3.37</c:v>
                </c:pt>
                <c:pt idx="685">
                  <c:v>3.47</c:v>
                </c:pt>
                <c:pt idx="686">
                  <c:v>3.46</c:v>
                </c:pt>
                <c:pt idx="687">
                  <c:v>3.5</c:v>
                </c:pt>
                <c:pt idx="688">
                  <c:v>3.6</c:v>
                </c:pt>
                <c:pt idx="689">
                  <c:v>3.56</c:v>
                </c:pt>
                <c:pt idx="690">
                  <c:v>3.49</c:v>
                </c:pt>
                <c:pt idx="691">
                  <c:v>3.39</c:v>
                </c:pt>
                <c:pt idx="692">
                  <c:v>3.25</c:v>
                </c:pt>
                <c:pt idx="693">
                  <c:v>3.15</c:v>
                </c:pt>
                <c:pt idx="694">
                  <c:v>3.05</c:v>
                </c:pt>
                <c:pt idx="695">
                  <c:v>3</c:v>
                </c:pt>
                <c:pt idx="696">
                  <c:v>2.95</c:v>
                </c:pt>
                <c:pt idx="697">
                  <c:v>2.9</c:v>
                </c:pt>
                <c:pt idx="698">
                  <c:v>2.85</c:v>
                </c:pt>
                <c:pt idx="699">
                  <c:v>2.75</c:v>
                </c:pt>
                <c:pt idx="700">
                  <c:v>2.86</c:v>
                </c:pt>
                <c:pt idx="701">
                  <c:v>2.88</c:v>
                </c:pt>
                <c:pt idx="702">
                  <c:v>2.75</c:v>
                </c:pt>
                <c:pt idx="703">
                  <c:v>2.68</c:v>
                </c:pt>
                <c:pt idx="704">
                  <c:v>2.65</c:v>
                </c:pt>
                <c:pt idx="705">
                  <c:v>2.87</c:v>
                </c:pt>
                <c:pt idx="706">
                  <c:v>2.93</c:v>
                </c:pt>
                <c:pt idx="707">
                  <c:v>2.92</c:v>
                </c:pt>
                <c:pt idx="708">
                  <c:v>2.86</c:v>
                </c:pt>
                <c:pt idx="709">
                  <c:v>2.96</c:v>
                </c:pt>
                <c:pt idx="710">
                  <c:v>3.1</c:v>
                </c:pt>
                <c:pt idx="711">
                  <c:v>3.08</c:v>
                </c:pt>
                <c:pt idx="712">
                  <c:v>3.2</c:v>
                </c:pt>
                <c:pt idx="713">
                  <c:v>3.49</c:v>
                </c:pt>
                <c:pt idx="714">
                  <c:v>3.56</c:v>
                </c:pt>
                <c:pt idx="715">
                  <c:v>4.5599999999999996</c:v>
                </c:pt>
                <c:pt idx="716">
                  <c:v>5.0999999999999996</c:v>
                </c:pt>
                <c:pt idx="717">
                  <c:v>4.92</c:v>
                </c:pt>
                <c:pt idx="718">
                  <c:v>4.7300000000000004</c:v>
                </c:pt>
                <c:pt idx="719">
                  <c:v>4.55</c:v>
                </c:pt>
                <c:pt idx="720">
                  <c:v>4.5</c:v>
                </c:pt>
                <c:pt idx="721">
                  <c:v>4.28</c:v>
                </c:pt>
                <c:pt idx="722">
                  <c:v>4.1399999999999997</c:v>
                </c:pt>
                <c:pt idx="723">
                  <c:v>4</c:v>
                </c:pt>
                <c:pt idx="724">
                  <c:v>3.75</c:v>
                </c:pt>
                <c:pt idx="725">
                  <c:v>4.46</c:v>
                </c:pt>
                <c:pt idx="726">
                  <c:v>4.38</c:v>
                </c:pt>
                <c:pt idx="727">
                  <c:v>3.25</c:v>
                </c:pt>
                <c:pt idx="728">
                  <c:v>3.14</c:v>
                </c:pt>
                <c:pt idx="729">
                  <c:v>3.1</c:v>
                </c:pt>
                <c:pt idx="730">
                  <c:v>3</c:v>
                </c:pt>
                <c:pt idx="731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82C-4E17-BA9B-BA33F51716BB}"/>
            </c:ext>
          </c:extLst>
        </c:ser>
        <c:ser>
          <c:idx val="16"/>
          <c:order val="1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DATOS!$AN$3:$AN$734</c:f>
              <c:numCache>
                <c:formatCode>0.00</c:formatCode>
                <c:ptCount val="732"/>
                <c:pt idx="0">
                  <c:v>2.99</c:v>
                </c:pt>
                <c:pt idx="1">
                  <c:v>2.9</c:v>
                </c:pt>
                <c:pt idx="2">
                  <c:v>2.86</c:v>
                </c:pt>
                <c:pt idx="3">
                  <c:v>2.86</c:v>
                </c:pt>
                <c:pt idx="4">
                  <c:v>2.8</c:v>
                </c:pt>
                <c:pt idx="5">
                  <c:v>2.7</c:v>
                </c:pt>
                <c:pt idx="6">
                  <c:v>2.74</c:v>
                </c:pt>
                <c:pt idx="7">
                  <c:v>2.4300000000000002</c:v>
                </c:pt>
                <c:pt idx="8">
                  <c:v>2.38</c:v>
                </c:pt>
                <c:pt idx="9">
                  <c:v>2.33</c:v>
                </c:pt>
                <c:pt idx="10">
                  <c:v>2.4500000000000002</c:v>
                </c:pt>
                <c:pt idx="11">
                  <c:v>2.97</c:v>
                </c:pt>
                <c:pt idx="12">
                  <c:v>2.5499999999999998</c:v>
                </c:pt>
                <c:pt idx="13">
                  <c:v>2.98</c:v>
                </c:pt>
                <c:pt idx="14">
                  <c:v>2.98</c:v>
                </c:pt>
                <c:pt idx="15">
                  <c:v>2.83</c:v>
                </c:pt>
                <c:pt idx="16">
                  <c:v>2.97</c:v>
                </c:pt>
                <c:pt idx="17">
                  <c:v>3.02</c:v>
                </c:pt>
                <c:pt idx="18">
                  <c:v>3.14</c:v>
                </c:pt>
                <c:pt idx="19">
                  <c:v>3.2</c:v>
                </c:pt>
                <c:pt idx="20">
                  <c:v>3.25</c:v>
                </c:pt>
                <c:pt idx="21">
                  <c:v>3.29</c:v>
                </c:pt>
                <c:pt idx="22">
                  <c:v>3.3</c:v>
                </c:pt>
                <c:pt idx="23">
                  <c:v>3.43</c:v>
                </c:pt>
                <c:pt idx="24">
                  <c:v>3.4</c:v>
                </c:pt>
                <c:pt idx="25">
                  <c:v>3.36</c:v>
                </c:pt>
                <c:pt idx="26">
                  <c:v>3.27</c:v>
                </c:pt>
                <c:pt idx="27">
                  <c:v>3.1</c:v>
                </c:pt>
                <c:pt idx="28">
                  <c:v>3.1</c:v>
                </c:pt>
                <c:pt idx="29">
                  <c:v>3</c:v>
                </c:pt>
                <c:pt idx="30">
                  <c:v>2.97</c:v>
                </c:pt>
                <c:pt idx="31">
                  <c:v>2.9</c:v>
                </c:pt>
                <c:pt idx="32">
                  <c:v>2.88</c:v>
                </c:pt>
                <c:pt idx="33">
                  <c:v>2.76</c:v>
                </c:pt>
                <c:pt idx="34">
                  <c:v>2.7</c:v>
                </c:pt>
                <c:pt idx="35">
                  <c:v>2.7</c:v>
                </c:pt>
                <c:pt idx="36">
                  <c:v>2.72</c:v>
                </c:pt>
                <c:pt idx="37">
                  <c:v>2.66</c:v>
                </c:pt>
                <c:pt idx="38">
                  <c:v>2.64</c:v>
                </c:pt>
                <c:pt idx="39">
                  <c:v>2.5</c:v>
                </c:pt>
                <c:pt idx="40">
                  <c:v>2.48</c:v>
                </c:pt>
                <c:pt idx="41">
                  <c:v>2.37</c:v>
                </c:pt>
                <c:pt idx="42">
                  <c:v>2.25</c:v>
                </c:pt>
                <c:pt idx="43">
                  <c:v>2.1800000000000002</c:v>
                </c:pt>
                <c:pt idx="44">
                  <c:v>2.36</c:v>
                </c:pt>
                <c:pt idx="45">
                  <c:v>2.4300000000000002</c:v>
                </c:pt>
                <c:pt idx="46">
                  <c:v>2.4500000000000002</c:v>
                </c:pt>
                <c:pt idx="47">
                  <c:v>2.5</c:v>
                </c:pt>
                <c:pt idx="48">
                  <c:v>2.4700000000000002</c:v>
                </c:pt>
                <c:pt idx="49">
                  <c:v>2.4700000000000002</c:v>
                </c:pt>
                <c:pt idx="50">
                  <c:v>2.44</c:v>
                </c:pt>
                <c:pt idx="51">
                  <c:v>2.58</c:v>
                </c:pt>
                <c:pt idx="52">
                  <c:v>2.5</c:v>
                </c:pt>
                <c:pt idx="53">
                  <c:v>2.5</c:v>
                </c:pt>
                <c:pt idx="54">
                  <c:v>2.44</c:v>
                </c:pt>
                <c:pt idx="55">
                  <c:v>2.4</c:v>
                </c:pt>
                <c:pt idx="56">
                  <c:v>2.34</c:v>
                </c:pt>
                <c:pt idx="57">
                  <c:v>2.33</c:v>
                </c:pt>
                <c:pt idx="58">
                  <c:v>2.25</c:v>
                </c:pt>
                <c:pt idx="59">
                  <c:v>2.33</c:v>
                </c:pt>
                <c:pt idx="60">
                  <c:v>2.2999999999999998</c:v>
                </c:pt>
                <c:pt idx="61">
                  <c:v>2.38</c:v>
                </c:pt>
                <c:pt idx="62">
                  <c:v>2.36</c:v>
                </c:pt>
                <c:pt idx="63">
                  <c:v>2.4</c:v>
                </c:pt>
                <c:pt idx="64">
                  <c:v>2.41</c:v>
                </c:pt>
                <c:pt idx="65">
                  <c:v>2.4</c:v>
                </c:pt>
                <c:pt idx="66">
                  <c:v>2.39</c:v>
                </c:pt>
                <c:pt idx="67">
                  <c:v>2.38</c:v>
                </c:pt>
                <c:pt idx="68">
                  <c:v>2.25</c:v>
                </c:pt>
                <c:pt idx="69">
                  <c:v>2.19</c:v>
                </c:pt>
                <c:pt idx="70">
                  <c:v>2</c:v>
                </c:pt>
                <c:pt idx="71">
                  <c:v>2.2599999999999998</c:v>
                </c:pt>
                <c:pt idx="72">
                  <c:v>2.25</c:v>
                </c:pt>
                <c:pt idx="73">
                  <c:v>2.38</c:v>
                </c:pt>
                <c:pt idx="74">
                  <c:v>2.36</c:v>
                </c:pt>
                <c:pt idx="75">
                  <c:v>2.56</c:v>
                </c:pt>
                <c:pt idx="76">
                  <c:v>2.6</c:v>
                </c:pt>
                <c:pt idx="77">
                  <c:v>2.56</c:v>
                </c:pt>
                <c:pt idx="78">
                  <c:v>2.6</c:v>
                </c:pt>
                <c:pt idx="79">
                  <c:v>2.5</c:v>
                </c:pt>
                <c:pt idx="80">
                  <c:v>2.4500000000000002</c:v>
                </c:pt>
                <c:pt idx="81">
                  <c:v>2.38</c:v>
                </c:pt>
                <c:pt idx="82">
                  <c:v>2.2799999999999998</c:v>
                </c:pt>
                <c:pt idx="83">
                  <c:v>2.2599999999999998</c:v>
                </c:pt>
                <c:pt idx="84">
                  <c:v>2.2000000000000002</c:v>
                </c:pt>
                <c:pt idx="85">
                  <c:v>2.06</c:v>
                </c:pt>
                <c:pt idx="86">
                  <c:v>2.02</c:v>
                </c:pt>
                <c:pt idx="87">
                  <c:v>2.2000000000000002</c:v>
                </c:pt>
                <c:pt idx="88">
                  <c:v>2.2000000000000002</c:v>
                </c:pt>
                <c:pt idx="89">
                  <c:v>2.3199999999999998</c:v>
                </c:pt>
                <c:pt idx="90">
                  <c:v>2.38</c:v>
                </c:pt>
                <c:pt idx="91">
                  <c:v>2.38</c:v>
                </c:pt>
                <c:pt idx="92">
                  <c:v>2.25</c:v>
                </c:pt>
                <c:pt idx="93">
                  <c:v>2.2999999999999998</c:v>
                </c:pt>
                <c:pt idx="94">
                  <c:v>2.3199999999999998</c:v>
                </c:pt>
                <c:pt idx="95">
                  <c:v>2.2000000000000002</c:v>
                </c:pt>
                <c:pt idx="96">
                  <c:v>2.2000000000000002</c:v>
                </c:pt>
                <c:pt idx="97">
                  <c:v>2.1800000000000002</c:v>
                </c:pt>
                <c:pt idx="98">
                  <c:v>2.1800000000000002</c:v>
                </c:pt>
                <c:pt idx="99">
                  <c:v>2.2000000000000002</c:v>
                </c:pt>
                <c:pt idx="100">
                  <c:v>2.1</c:v>
                </c:pt>
                <c:pt idx="101">
                  <c:v>2.04</c:v>
                </c:pt>
                <c:pt idx="102">
                  <c:v>2.13</c:v>
                </c:pt>
                <c:pt idx="103">
                  <c:v>2.4</c:v>
                </c:pt>
                <c:pt idx="104">
                  <c:v>2.2599999999999998</c:v>
                </c:pt>
                <c:pt idx="105">
                  <c:v>2.2999999999999998</c:v>
                </c:pt>
                <c:pt idx="106">
                  <c:v>2.3199999999999998</c:v>
                </c:pt>
                <c:pt idx="107">
                  <c:v>2.2999999999999998</c:v>
                </c:pt>
                <c:pt idx="108">
                  <c:v>2.4</c:v>
                </c:pt>
                <c:pt idx="109">
                  <c:v>2.5</c:v>
                </c:pt>
                <c:pt idx="110">
                  <c:v>2.54</c:v>
                </c:pt>
                <c:pt idx="111">
                  <c:v>2.58</c:v>
                </c:pt>
                <c:pt idx="112">
                  <c:v>2.54</c:v>
                </c:pt>
                <c:pt idx="113">
                  <c:v>2.6</c:v>
                </c:pt>
                <c:pt idx="114">
                  <c:v>2.4500000000000002</c:v>
                </c:pt>
                <c:pt idx="115">
                  <c:v>3</c:v>
                </c:pt>
                <c:pt idx="116">
                  <c:v>2.85</c:v>
                </c:pt>
                <c:pt idx="117">
                  <c:v>2.6</c:v>
                </c:pt>
                <c:pt idx="118">
                  <c:v>2.65</c:v>
                </c:pt>
                <c:pt idx="119">
                  <c:v>3.13</c:v>
                </c:pt>
                <c:pt idx="120">
                  <c:v>3.5</c:v>
                </c:pt>
                <c:pt idx="121">
                  <c:v>3.75</c:v>
                </c:pt>
                <c:pt idx="122">
                  <c:v>3.64</c:v>
                </c:pt>
                <c:pt idx="123">
                  <c:v>3.84</c:v>
                </c:pt>
                <c:pt idx="124">
                  <c:v>4.08</c:v>
                </c:pt>
                <c:pt idx="125">
                  <c:v>4.04</c:v>
                </c:pt>
                <c:pt idx="126">
                  <c:v>4</c:v>
                </c:pt>
                <c:pt idx="127">
                  <c:v>3.88</c:v>
                </c:pt>
                <c:pt idx="128">
                  <c:v>3.9</c:v>
                </c:pt>
                <c:pt idx="129">
                  <c:v>3.85</c:v>
                </c:pt>
                <c:pt idx="130">
                  <c:v>3.76</c:v>
                </c:pt>
                <c:pt idx="131">
                  <c:v>3.77</c:v>
                </c:pt>
                <c:pt idx="132">
                  <c:v>3.88</c:v>
                </c:pt>
                <c:pt idx="133">
                  <c:v>4.03</c:v>
                </c:pt>
                <c:pt idx="134">
                  <c:v>3.77</c:v>
                </c:pt>
                <c:pt idx="135">
                  <c:v>3.76</c:v>
                </c:pt>
                <c:pt idx="136">
                  <c:v>4.0999999999999996</c:v>
                </c:pt>
                <c:pt idx="137">
                  <c:v>4.24</c:v>
                </c:pt>
                <c:pt idx="138">
                  <c:v>4</c:v>
                </c:pt>
                <c:pt idx="139">
                  <c:v>3.93</c:v>
                </c:pt>
                <c:pt idx="140">
                  <c:v>3.87</c:v>
                </c:pt>
                <c:pt idx="141">
                  <c:v>3.8</c:v>
                </c:pt>
                <c:pt idx="142">
                  <c:v>3.9</c:v>
                </c:pt>
                <c:pt idx="143">
                  <c:v>3.76</c:v>
                </c:pt>
                <c:pt idx="144">
                  <c:v>3.7</c:v>
                </c:pt>
                <c:pt idx="145">
                  <c:v>3.65</c:v>
                </c:pt>
                <c:pt idx="146">
                  <c:v>3.58</c:v>
                </c:pt>
                <c:pt idx="147">
                  <c:v>3.5</c:v>
                </c:pt>
                <c:pt idx="148">
                  <c:v>3.64</c:v>
                </c:pt>
                <c:pt idx="149">
                  <c:v>3.63</c:v>
                </c:pt>
                <c:pt idx="150">
                  <c:v>3.61</c:v>
                </c:pt>
                <c:pt idx="151">
                  <c:v>3.4</c:v>
                </c:pt>
                <c:pt idx="152">
                  <c:v>3.4</c:v>
                </c:pt>
                <c:pt idx="153">
                  <c:v>3.38</c:v>
                </c:pt>
                <c:pt idx="154">
                  <c:v>3.14</c:v>
                </c:pt>
                <c:pt idx="155">
                  <c:v>3.16</c:v>
                </c:pt>
                <c:pt idx="156">
                  <c:v>3.1</c:v>
                </c:pt>
                <c:pt idx="157">
                  <c:v>3.06</c:v>
                </c:pt>
                <c:pt idx="158">
                  <c:v>3.05</c:v>
                </c:pt>
                <c:pt idx="159">
                  <c:v>3</c:v>
                </c:pt>
                <c:pt idx="160">
                  <c:v>2.98</c:v>
                </c:pt>
                <c:pt idx="161">
                  <c:v>2.84</c:v>
                </c:pt>
                <c:pt idx="162">
                  <c:v>2.72</c:v>
                </c:pt>
                <c:pt idx="163">
                  <c:v>2.73</c:v>
                </c:pt>
                <c:pt idx="164">
                  <c:v>2.73</c:v>
                </c:pt>
                <c:pt idx="165">
                  <c:v>2.72</c:v>
                </c:pt>
                <c:pt idx="166">
                  <c:v>2.9</c:v>
                </c:pt>
                <c:pt idx="167">
                  <c:v>2.87</c:v>
                </c:pt>
                <c:pt idx="168">
                  <c:v>2.84</c:v>
                </c:pt>
                <c:pt idx="169">
                  <c:v>3</c:v>
                </c:pt>
                <c:pt idx="170">
                  <c:v>3.24</c:v>
                </c:pt>
                <c:pt idx="171">
                  <c:v>2.94</c:v>
                </c:pt>
                <c:pt idx="172">
                  <c:v>2.89</c:v>
                </c:pt>
                <c:pt idx="173">
                  <c:v>2.87</c:v>
                </c:pt>
                <c:pt idx="174">
                  <c:v>2.86</c:v>
                </c:pt>
                <c:pt idx="175">
                  <c:v>2.79</c:v>
                </c:pt>
                <c:pt idx="176">
                  <c:v>2.71</c:v>
                </c:pt>
                <c:pt idx="177">
                  <c:v>2.63</c:v>
                </c:pt>
                <c:pt idx="178">
                  <c:v>2.54</c:v>
                </c:pt>
                <c:pt idx="179">
                  <c:v>2.5</c:v>
                </c:pt>
                <c:pt idx="180">
                  <c:v>2.4500000000000002</c:v>
                </c:pt>
                <c:pt idx="181">
                  <c:v>2.4</c:v>
                </c:pt>
                <c:pt idx="182">
                  <c:v>2.37</c:v>
                </c:pt>
                <c:pt idx="183">
                  <c:v>2.36</c:v>
                </c:pt>
                <c:pt idx="184">
                  <c:v>2.2999999999999998</c:v>
                </c:pt>
                <c:pt idx="185">
                  <c:v>2.2799999999999998</c:v>
                </c:pt>
                <c:pt idx="186">
                  <c:v>2.37</c:v>
                </c:pt>
                <c:pt idx="187">
                  <c:v>2.36</c:v>
                </c:pt>
                <c:pt idx="188">
                  <c:v>2.2000000000000002</c:v>
                </c:pt>
                <c:pt idx="189">
                  <c:v>2.2799999999999998</c:v>
                </c:pt>
                <c:pt idx="190">
                  <c:v>2.2799999999999998</c:v>
                </c:pt>
                <c:pt idx="191">
                  <c:v>2.38</c:v>
                </c:pt>
                <c:pt idx="192">
                  <c:v>2.2999999999999998</c:v>
                </c:pt>
                <c:pt idx="193">
                  <c:v>2.2999999999999998</c:v>
                </c:pt>
                <c:pt idx="194">
                  <c:v>2.2200000000000002</c:v>
                </c:pt>
                <c:pt idx="195">
                  <c:v>2.14</c:v>
                </c:pt>
                <c:pt idx="196">
                  <c:v>1.95</c:v>
                </c:pt>
                <c:pt idx="197">
                  <c:v>2.12</c:v>
                </c:pt>
                <c:pt idx="198">
                  <c:v>2.2400000000000002</c:v>
                </c:pt>
                <c:pt idx="199">
                  <c:v>2.1</c:v>
                </c:pt>
                <c:pt idx="200">
                  <c:v>2.08</c:v>
                </c:pt>
                <c:pt idx="201">
                  <c:v>2.0699999999999998</c:v>
                </c:pt>
                <c:pt idx="202">
                  <c:v>2</c:v>
                </c:pt>
                <c:pt idx="203">
                  <c:v>2.04</c:v>
                </c:pt>
                <c:pt idx="204">
                  <c:v>2.04</c:v>
                </c:pt>
                <c:pt idx="205">
                  <c:v>2.09</c:v>
                </c:pt>
                <c:pt idx="206">
                  <c:v>1.9</c:v>
                </c:pt>
                <c:pt idx="207">
                  <c:v>1.89</c:v>
                </c:pt>
                <c:pt idx="208">
                  <c:v>1.85</c:v>
                </c:pt>
                <c:pt idx="209">
                  <c:v>2</c:v>
                </c:pt>
                <c:pt idx="210">
                  <c:v>2.2999999999999998</c:v>
                </c:pt>
                <c:pt idx="211">
                  <c:v>2.2000000000000002</c:v>
                </c:pt>
                <c:pt idx="212">
                  <c:v>2.08</c:v>
                </c:pt>
                <c:pt idx="213">
                  <c:v>2.1800000000000002</c:v>
                </c:pt>
                <c:pt idx="214">
                  <c:v>2.2000000000000002</c:v>
                </c:pt>
                <c:pt idx="215">
                  <c:v>2.2000000000000002</c:v>
                </c:pt>
                <c:pt idx="216">
                  <c:v>2.19</c:v>
                </c:pt>
                <c:pt idx="217">
                  <c:v>2.16</c:v>
                </c:pt>
                <c:pt idx="218">
                  <c:v>2.25</c:v>
                </c:pt>
                <c:pt idx="219">
                  <c:v>2.59</c:v>
                </c:pt>
                <c:pt idx="220">
                  <c:v>2.2999999999999998</c:v>
                </c:pt>
                <c:pt idx="221">
                  <c:v>2.2999999999999998</c:v>
                </c:pt>
                <c:pt idx="222">
                  <c:v>2</c:v>
                </c:pt>
                <c:pt idx="223">
                  <c:v>2.1800000000000002</c:v>
                </c:pt>
                <c:pt idx="224">
                  <c:v>2</c:v>
                </c:pt>
                <c:pt idx="225">
                  <c:v>1.92</c:v>
                </c:pt>
                <c:pt idx="226">
                  <c:v>2.1</c:v>
                </c:pt>
                <c:pt idx="227">
                  <c:v>2.1</c:v>
                </c:pt>
                <c:pt idx="228">
                  <c:v>2.25</c:v>
                </c:pt>
                <c:pt idx="229">
                  <c:v>2.2000000000000002</c:v>
                </c:pt>
                <c:pt idx="230">
                  <c:v>2.66</c:v>
                </c:pt>
                <c:pt idx="231">
                  <c:v>2.88</c:v>
                </c:pt>
                <c:pt idx="232">
                  <c:v>2.66</c:v>
                </c:pt>
                <c:pt idx="233">
                  <c:v>2.73</c:v>
                </c:pt>
                <c:pt idx="234">
                  <c:v>2.72</c:v>
                </c:pt>
                <c:pt idx="235">
                  <c:v>2.8</c:v>
                </c:pt>
                <c:pt idx="236">
                  <c:v>2.94</c:v>
                </c:pt>
                <c:pt idx="237">
                  <c:v>3</c:v>
                </c:pt>
                <c:pt idx="238">
                  <c:v>2.77</c:v>
                </c:pt>
                <c:pt idx="239">
                  <c:v>2.7</c:v>
                </c:pt>
                <c:pt idx="240">
                  <c:v>3.04</c:v>
                </c:pt>
                <c:pt idx="241">
                  <c:v>3.24</c:v>
                </c:pt>
                <c:pt idx="242">
                  <c:v>3.15</c:v>
                </c:pt>
                <c:pt idx="243">
                  <c:v>3.14</c:v>
                </c:pt>
                <c:pt idx="244">
                  <c:v>2.94</c:v>
                </c:pt>
                <c:pt idx="245">
                  <c:v>2.98</c:v>
                </c:pt>
                <c:pt idx="246">
                  <c:v>2.8</c:v>
                </c:pt>
                <c:pt idx="247">
                  <c:v>2.76</c:v>
                </c:pt>
                <c:pt idx="248">
                  <c:v>2.76</c:v>
                </c:pt>
                <c:pt idx="249">
                  <c:v>2.74</c:v>
                </c:pt>
                <c:pt idx="250">
                  <c:v>2.76</c:v>
                </c:pt>
                <c:pt idx="251">
                  <c:v>2.94</c:v>
                </c:pt>
                <c:pt idx="252">
                  <c:v>2.87</c:v>
                </c:pt>
                <c:pt idx="253">
                  <c:v>3.12</c:v>
                </c:pt>
                <c:pt idx="254">
                  <c:v>2.94</c:v>
                </c:pt>
                <c:pt idx="255">
                  <c:v>2.8</c:v>
                </c:pt>
                <c:pt idx="256">
                  <c:v>3.2</c:v>
                </c:pt>
                <c:pt idx="257">
                  <c:v>3.85</c:v>
                </c:pt>
                <c:pt idx="258">
                  <c:v>4</c:v>
                </c:pt>
                <c:pt idx="259">
                  <c:v>3.98</c:v>
                </c:pt>
                <c:pt idx="260">
                  <c:v>4</c:v>
                </c:pt>
                <c:pt idx="261">
                  <c:v>4.12</c:v>
                </c:pt>
                <c:pt idx="262">
                  <c:v>4.26</c:v>
                </c:pt>
                <c:pt idx="263">
                  <c:v>4.28</c:v>
                </c:pt>
                <c:pt idx="264">
                  <c:v>4.16</c:v>
                </c:pt>
                <c:pt idx="265">
                  <c:v>4.07</c:v>
                </c:pt>
                <c:pt idx="266">
                  <c:v>4</c:v>
                </c:pt>
                <c:pt idx="267">
                  <c:v>3.92</c:v>
                </c:pt>
                <c:pt idx="268">
                  <c:v>3.78</c:v>
                </c:pt>
                <c:pt idx="269">
                  <c:v>3.66</c:v>
                </c:pt>
                <c:pt idx="270">
                  <c:v>3.65</c:v>
                </c:pt>
                <c:pt idx="271">
                  <c:v>3.6</c:v>
                </c:pt>
                <c:pt idx="272">
                  <c:v>3.6</c:v>
                </c:pt>
                <c:pt idx="273">
                  <c:v>3.6</c:v>
                </c:pt>
                <c:pt idx="274">
                  <c:v>3.46</c:v>
                </c:pt>
                <c:pt idx="275">
                  <c:v>3.48</c:v>
                </c:pt>
                <c:pt idx="276">
                  <c:v>3.35</c:v>
                </c:pt>
                <c:pt idx="277">
                  <c:v>3.24</c:v>
                </c:pt>
                <c:pt idx="278">
                  <c:v>3.4</c:v>
                </c:pt>
                <c:pt idx="279">
                  <c:v>3.28</c:v>
                </c:pt>
                <c:pt idx="280">
                  <c:v>3.57</c:v>
                </c:pt>
                <c:pt idx="281">
                  <c:v>3.38</c:v>
                </c:pt>
                <c:pt idx="282">
                  <c:v>3.2</c:v>
                </c:pt>
                <c:pt idx="283">
                  <c:v>3.07</c:v>
                </c:pt>
                <c:pt idx="284">
                  <c:v>3.07</c:v>
                </c:pt>
                <c:pt idx="285">
                  <c:v>3.1</c:v>
                </c:pt>
                <c:pt idx="286">
                  <c:v>2.89</c:v>
                </c:pt>
                <c:pt idx="287">
                  <c:v>2.65</c:v>
                </c:pt>
                <c:pt idx="288">
                  <c:v>2.64</c:v>
                </c:pt>
                <c:pt idx="289">
                  <c:v>2.6</c:v>
                </c:pt>
                <c:pt idx="290">
                  <c:v>2.5</c:v>
                </c:pt>
                <c:pt idx="291">
                  <c:v>2.48</c:v>
                </c:pt>
                <c:pt idx="292">
                  <c:v>2.4300000000000002</c:v>
                </c:pt>
                <c:pt idx="293">
                  <c:v>2.38</c:v>
                </c:pt>
                <c:pt idx="294">
                  <c:v>2.2999999999999998</c:v>
                </c:pt>
                <c:pt idx="295">
                  <c:v>2.2000000000000002</c:v>
                </c:pt>
                <c:pt idx="296">
                  <c:v>2.4</c:v>
                </c:pt>
                <c:pt idx="297">
                  <c:v>2.7</c:v>
                </c:pt>
                <c:pt idx="298">
                  <c:v>2.98</c:v>
                </c:pt>
                <c:pt idx="299">
                  <c:v>2.8</c:v>
                </c:pt>
                <c:pt idx="300">
                  <c:v>2.65</c:v>
                </c:pt>
                <c:pt idx="301">
                  <c:v>2.5499999999999998</c:v>
                </c:pt>
                <c:pt idx="302">
                  <c:v>2.57</c:v>
                </c:pt>
                <c:pt idx="303">
                  <c:v>2.7</c:v>
                </c:pt>
                <c:pt idx="304">
                  <c:v>2.88</c:v>
                </c:pt>
                <c:pt idx="305">
                  <c:v>2.78</c:v>
                </c:pt>
                <c:pt idx="306">
                  <c:v>2.6</c:v>
                </c:pt>
                <c:pt idx="307">
                  <c:v>2.48</c:v>
                </c:pt>
                <c:pt idx="308">
                  <c:v>2.8</c:v>
                </c:pt>
                <c:pt idx="309">
                  <c:v>2.74</c:v>
                </c:pt>
                <c:pt idx="310">
                  <c:v>2.78</c:v>
                </c:pt>
                <c:pt idx="311">
                  <c:v>2.56</c:v>
                </c:pt>
                <c:pt idx="312">
                  <c:v>2.48</c:v>
                </c:pt>
                <c:pt idx="313">
                  <c:v>2.4500000000000002</c:v>
                </c:pt>
                <c:pt idx="314">
                  <c:v>2.63</c:v>
                </c:pt>
                <c:pt idx="315">
                  <c:v>2.4500000000000002</c:v>
                </c:pt>
                <c:pt idx="316">
                  <c:v>2.95</c:v>
                </c:pt>
                <c:pt idx="317">
                  <c:v>2.58</c:v>
                </c:pt>
                <c:pt idx="318">
                  <c:v>2.48</c:v>
                </c:pt>
                <c:pt idx="319">
                  <c:v>2.48</c:v>
                </c:pt>
                <c:pt idx="320">
                  <c:v>2.4</c:v>
                </c:pt>
                <c:pt idx="321">
                  <c:v>2.4500000000000002</c:v>
                </c:pt>
                <c:pt idx="322">
                  <c:v>2.44</c:v>
                </c:pt>
                <c:pt idx="323">
                  <c:v>2.4</c:v>
                </c:pt>
                <c:pt idx="324">
                  <c:v>2.39</c:v>
                </c:pt>
                <c:pt idx="325">
                  <c:v>2.4</c:v>
                </c:pt>
                <c:pt idx="326">
                  <c:v>2.38</c:v>
                </c:pt>
                <c:pt idx="327">
                  <c:v>2.2999999999999998</c:v>
                </c:pt>
                <c:pt idx="328">
                  <c:v>2.2000000000000002</c:v>
                </c:pt>
                <c:pt idx="329">
                  <c:v>2.0499999999999998</c:v>
                </c:pt>
                <c:pt idx="330">
                  <c:v>2.09</c:v>
                </c:pt>
                <c:pt idx="331">
                  <c:v>1.98</c:v>
                </c:pt>
                <c:pt idx="332">
                  <c:v>1.97</c:v>
                </c:pt>
                <c:pt idx="333">
                  <c:v>1.85</c:v>
                </c:pt>
                <c:pt idx="334">
                  <c:v>1.82</c:v>
                </c:pt>
                <c:pt idx="335">
                  <c:v>1.82</c:v>
                </c:pt>
                <c:pt idx="336">
                  <c:v>1.8</c:v>
                </c:pt>
                <c:pt idx="337">
                  <c:v>1.8</c:v>
                </c:pt>
                <c:pt idx="338">
                  <c:v>1.75</c:v>
                </c:pt>
                <c:pt idx="339">
                  <c:v>1.79</c:v>
                </c:pt>
                <c:pt idx="340">
                  <c:v>1.87</c:v>
                </c:pt>
                <c:pt idx="341">
                  <c:v>1.9</c:v>
                </c:pt>
                <c:pt idx="342">
                  <c:v>1.93</c:v>
                </c:pt>
                <c:pt idx="343">
                  <c:v>2.0499999999999998</c:v>
                </c:pt>
                <c:pt idx="344">
                  <c:v>2.2000000000000002</c:v>
                </c:pt>
                <c:pt idx="345">
                  <c:v>2.23</c:v>
                </c:pt>
                <c:pt idx="346">
                  <c:v>2.2000000000000002</c:v>
                </c:pt>
                <c:pt idx="347">
                  <c:v>2.2000000000000002</c:v>
                </c:pt>
                <c:pt idx="348">
                  <c:v>2.15</c:v>
                </c:pt>
                <c:pt idx="349">
                  <c:v>2.06</c:v>
                </c:pt>
                <c:pt idx="350">
                  <c:v>2.48</c:v>
                </c:pt>
                <c:pt idx="351">
                  <c:v>2.48</c:v>
                </c:pt>
                <c:pt idx="352">
                  <c:v>2.4500000000000002</c:v>
                </c:pt>
                <c:pt idx="353">
                  <c:v>2.3400000000000003</c:v>
                </c:pt>
                <c:pt idx="354">
                  <c:v>2.2300000000000004</c:v>
                </c:pt>
                <c:pt idx="355">
                  <c:v>2.1200000000000006</c:v>
                </c:pt>
                <c:pt idx="356">
                  <c:v>2.0100000000000007</c:v>
                </c:pt>
                <c:pt idx="357">
                  <c:v>1.92</c:v>
                </c:pt>
                <c:pt idx="358">
                  <c:v>1.9</c:v>
                </c:pt>
                <c:pt idx="359">
                  <c:v>1.83</c:v>
                </c:pt>
                <c:pt idx="360">
                  <c:v>1.8</c:v>
                </c:pt>
                <c:pt idx="361">
                  <c:v>1.77</c:v>
                </c:pt>
                <c:pt idx="362">
                  <c:v>1.7</c:v>
                </c:pt>
                <c:pt idx="363">
                  <c:v>1.68</c:v>
                </c:pt>
                <c:pt idx="364">
                  <c:v>1.95</c:v>
                </c:pt>
                <c:pt idx="365">
                  <c:v>1.64</c:v>
                </c:pt>
                <c:pt idx="366">
                  <c:v>1.64</c:v>
                </c:pt>
                <c:pt idx="367">
                  <c:v>1.62</c:v>
                </c:pt>
                <c:pt idx="368">
                  <c:v>1.55</c:v>
                </c:pt>
                <c:pt idx="369">
                  <c:v>1.54</c:v>
                </c:pt>
                <c:pt idx="370">
                  <c:v>1.95</c:v>
                </c:pt>
                <c:pt idx="371">
                  <c:v>1.75</c:v>
                </c:pt>
                <c:pt idx="372">
                  <c:v>1.6</c:v>
                </c:pt>
                <c:pt idx="373">
                  <c:v>1.55</c:v>
                </c:pt>
                <c:pt idx="374">
                  <c:v>1.54</c:v>
                </c:pt>
                <c:pt idx="375">
                  <c:v>1.5</c:v>
                </c:pt>
                <c:pt idx="376">
                  <c:v>1.48</c:v>
                </c:pt>
                <c:pt idx="377">
                  <c:v>1.48</c:v>
                </c:pt>
                <c:pt idx="378">
                  <c:v>1.45</c:v>
                </c:pt>
                <c:pt idx="379">
                  <c:v>1.44</c:v>
                </c:pt>
                <c:pt idx="380">
                  <c:v>1.29</c:v>
                </c:pt>
                <c:pt idx="381">
                  <c:v>1.39</c:v>
                </c:pt>
                <c:pt idx="382">
                  <c:v>1.5</c:v>
                </c:pt>
                <c:pt idx="383">
                  <c:v>1.45</c:v>
                </c:pt>
                <c:pt idx="384">
                  <c:v>1.4</c:v>
                </c:pt>
                <c:pt idx="385">
                  <c:v>1.4</c:v>
                </c:pt>
                <c:pt idx="386">
                  <c:v>1.33</c:v>
                </c:pt>
                <c:pt idx="387">
                  <c:v>1.45</c:v>
                </c:pt>
                <c:pt idx="388">
                  <c:v>1.6</c:v>
                </c:pt>
                <c:pt idx="389">
                  <c:v>1.84</c:v>
                </c:pt>
                <c:pt idx="390">
                  <c:v>1.86</c:v>
                </c:pt>
                <c:pt idx="391">
                  <c:v>1.81</c:v>
                </c:pt>
                <c:pt idx="392">
                  <c:v>1.8</c:v>
                </c:pt>
                <c:pt idx="393">
                  <c:v>2.02</c:v>
                </c:pt>
                <c:pt idx="394">
                  <c:v>2.1</c:v>
                </c:pt>
                <c:pt idx="395">
                  <c:v>2.09</c:v>
                </c:pt>
                <c:pt idx="396">
                  <c:v>2.1</c:v>
                </c:pt>
                <c:pt idx="397">
                  <c:v>2.09</c:v>
                </c:pt>
                <c:pt idx="398">
                  <c:v>1.99</c:v>
                </c:pt>
                <c:pt idx="399">
                  <c:v>1.95</c:v>
                </c:pt>
                <c:pt idx="400">
                  <c:v>1.94</c:v>
                </c:pt>
                <c:pt idx="401">
                  <c:v>1.92</c:v>
                </c:pt>
                <c:pt idx="402">
                  <c:v>1.83</c:v>
                </c:pt>
                <c:pt idx="403">
                  <c:v>1.77</c:v>
                </c:pt>
                <c:pt idx="404">
                  <c:v>1.62</c:v>
                </c:pt>
                <c:pt idx="405">
                  <c:v>1.44</c:v>
                </c:pt>
                <c:pt idx="406">
                  <c:v>1.4</c:v>
                </c:pt>
                <c:pt idx="407">
                  <c:v>1.38</c:v>
                </c:pt>
                <c:pt idx="408">
                  <c:v>1.35</c:v>
                </c:pt>
                <c:pt idx="409">
                  <c:v>1.35</c:v>
                </c:pt>
                <c:pt idx="410">
                  <c:v>1.3</c:v>
                </c:pt>
                <c:pt idx="411">
                  <c:v>1.29</c:v>
                </c:pt>
                <c:pt idx="412">
                  <c:v>1.27</c:v>
                </c:pt>
                <c:pt idx="413">
                  <c:v>1.28</c:v>
                </c:pt>
                <c:pt idx="414">
                  <c:v>1.25</c:v>
                </c:pt>
                <c:pt idx="415">
                  <c:v>1.19</c:v>
                </c:pt>
                <c:pt idx="416">
                  <c:v>1.1499999999999999</c:v>
                </c:pt>
                <c:pt idx="417">
                  <c:v>1.1000000000000001</c:v>
                </c:pt>
                <c:pt idx="418">
                  <c:v>1.08</c:v>
                </c:pt>
                <c:pt idx="419">
                  <c:v>1.05</c:v>
                </c:pt>
                <c:pt idx="420">
                  <c:v>1.03</c:v>
                </c:pt>
                <c:pt idx="421">
                  <c:v>1.02</c:v>
                </c:pt>
                <c:pt idx="422">
                  <c:v>1.01</c:v>
                </c:pt>
                <c:pt idx="423">
                  <c:v>1</c:v>
                </c:pt>
                <c:pt idx="424">
                  <c:v>0.99</c:v>
                </c:pt>
                <c:pt idx="425">
                  <c:v>0.95</c:v>
                </c:pt>
                <c:pt idx="426">
                  <c:v>0.93</c:v>
                </c:pt>
                <c:pt idx="427">
                  <c:v>0.9</c:v>
                </c:pt>
                <c:pt idx="428">
                  <c:v>0.9</c:v>
                </c:pt>
                <c:pt idx="429">
                  <c:v>0.89</c:v>
                </c:pt>
                <c:pt idx="430">
                  <c:v>0.87</c:v>
                </c:pt>
                <c:pt idx="431">
                  <c:v>0.81</c:v>
                </c:pt>
                <c:pt idx="432">
                  <c:v>0.8</c:v>
                </c:pt>
                <c:pt idx="433">
                  <c:v>0.78</c:v>
                </c:pt>
                <c:pt idx="434">
                  <c:v>0.77</c:v>
                </c:pt>
                <c:pt idx="435">
                  <c:v>0.9</c:v>
                </c:pt>
                <c:pt idx="436">
                  <c:v>0.9</c:v>
                </c:pt>
                <c:pt idx="437">
                  <c:v>0.74</c:v>
                </c:pt>
                <c:pt idx="438">
                  <c:v>0.73</c:v>
                </c:pt>
                <c:pt idx="439">
                  <c:v>0.71</c:v>
                </c:pt>
                <c:pt idx="440">
                  <c:v>0.71</c:v>
                </c:pt>
                <c:pt idx="441">
                  <c:v>0.74</c:v>
                </c:pt>
                <c:pt idx="442">
                  <c:v>0.8</c:v>
                </c:pt>
                <c:pt idx="443">
                  <c:v>0.8</c:v>
                </c:pt>
                <c:pt idx="444">
                  <c:v>0.84</c:v>
                </c:pt>
                <c:pt idx="445">
                  <c:v>0.83</c:v>
                </c:pt>
                <c:pt idx="446">
                  <c:v>0.81</c:v>
                </c:pt>
                <c:pt idx="447">
                  <c:v>0.81</c:v>
                </c:pt>
                <c:pt idx="448">
                  <c:v>0.85</c:v>
                </c:pt>
                <c:pt idx="449">
                  <c:v>0.95</c:v>
                </c:pt>
                <c:pt idx="450">
                  <c:v>0.92</c:v>
                </c:pt>
                <c:pt idx="451">
                  <c:v>0.9</c:v>
                </c:pt>
                <c:pt idx="452">
                  <c:v>0.9</c:v>
                </c:pt>
                <c:pt idx="453">
                  <c:v>0.88</c:v>
                </c:pt>
                <c:pt idx="454">
                  <c:v>0.87</c:v>
                </c:pt>
                <c:pt idx="455">
                  <c:v>0.87</c:v>
                </c:pt>
                <c:pt idx="456">
                  <c:v>0.85</c:v>
                </c:pt>
                <c:pt idx="457">
                  <c:v>0.75</c:v>
                </c:pt>
                <c:pt idx="458">
                  <c:v>0.74</c:v>
                </c:pt>
                <c:pt idx="459">
                  <c:v>0.85</c:v>
                </c:pt>
                <c:pt idx="460">
                  <c:v>0.9</c:v>
                </c:pt>
                <c:pt idx="461">
                  <c:v>0.91</c:v>
                </c:pt>
                <c:pt idx="462">
                  <c:v>0.91</c:v>
                </c:pt>
                <c:pt idx="463">
                  <c:v>0.92</c:v>
                </c:pt>
                <c:pt idx="464">
                  <c:v>0.95</c:v>
                </c:pt>
                <c:pt idx="465">
                  <c:v>0.95</c:v>
                </c:pt>
                <c:pt idx="466">
                  <c:v>0.97</c:v>
                </c:pt>
                <c:pt idx="467">
                  <c:v>0.97</c:v>
                </c:pt>
                <c:pt idx="468">
                  <c:v>1.04</c:v>
                </c:pt>
                <c:pt idx="469">
                  <c:v>1.04</c:v>
                </c:pt>
                <c:pt idx="470">
                  <c:v>1.05</c:v>
                </c:pt>
                <c:pt idx="471">
                  <c:v>1.07</c:v>
                </c:pt>
                <c:pt idx="472">
                  <c:v>1.07</c:v>
                </c:pt>
                <c:pt idx="473">
                  <c:v>1.06</c:v>
                </c:pt>
                <c:pt idx="474">
                  <c:v>1.05</c:v>
                </c:pt>
                <c:pt idx="475">
                  <c:v>1.1000000000000001</c:v>
                </c:pt>
                <c:pt idx="476">
                  <c:v>1.1499999999999999</c:v>
                </c:pt>
                <c:pt idx="477">
                  <c:v>1</c:v>
                </c:pt>
                <c:pt idx="478">
                  <c:v>0.98</c:v>
                </c:pt>
                <c:pt idx="479">
                  <c:v>0.98</c:v>
                </c:pt>
                <c:pt idx="480">
                  <c:v>0.96</c:v>
                </c:pt>
                <c:pt idx="481">
                  <c:v>0.96</c:v>
                </c:pt>
                <c:pt idx="482">
                  <c:v>0.95</c:v>
                </c:pt>
                <c:pt idx="483">
                  <c:v>0.95</c:v>
                </c:pt>
                <c:pt idx="484">
                  <c:v>0.93</c:v>
                </c:pt>
                <c:pt idx="485">
                  <c:v>0.9</c:v>
                </c:pt>
                <c:pt idx="486">
                  <c:v>0.88</c:v>
                </c:pt>
                <c:pt idx="487">
                  <c:v>0.88</c:v>
                </c:pt>
                <c:pt idx="488">
                  <c:v>0.87</c:v>
                </c:pt>
                <c:pt idx="489">
                  <c:v>0.87</c:v>
                </c:pt>
                <c:pt idx="490">
                  <c:v>0.86</c:v>
                </c:pt>
                <c:pt idx="491">
                  <c:v>0.82</c:v>
                </c:pt>
                <c:pt idx="492">
                  <c:v>0.8</c:v>
                </c:pt>
                <c:pt idx="493">
                  <c:v>0.77</c:v>
                </c:pt>
                <c:pt idx="494">
                  <c:v>0.77</c:v>
                </c:pt>
                <c:pt idx="495">
                  <c:v>0.76</c:v>
                </c:pt>
                <c:pt idx="496">
                  <c:v>0.75</c:v>
                </c:pt>
                <c:pt idx="497">
                  <c:v>0.75</c:v>
                </c:pt>
                <c:pt idx="498">
                  <c:v>0.74</c:v>
                </c:pt>
                <c:pt idx="499">
                  <c:v>0.8</c:v>
                </c:pt>
                <c:pt idx="500">
                  <c:v>0.8</c:v>
                </c:pt>
                <c:pt idx="501">
                  <c:v>0.8</c:v>
                </c:pt>
                <c:pt idx="502">
                  <c:v>0.79</c:v>
                </c:pt>
                <c:pt idx="503">
                  <c:v>0.8</c:v>
                </c:pt>
                <c:pt idx="504">
                  <c:v>0.82</c:v>
                </c:pt>
                <c:pt idx="505">
                  <c:v>0.78</c:v>
                </c:pt>
                <c:pt idx="506">
                  <c:v>0.76</c:v>
                </c:pt>
                <c:pt idx="507">
                  <c:v>0.79</c:v>
                </c:pt>
                <c:pt idx="508">
                  <c:v>0.8</c:v>
                </c:pt>
                <c:pt idx="509">
                  <c:v>0.8</c:v>
                </c:pt>
                <c:pt idx="510">
                  <c:v>0.78</c:v>
                </c:pt>
                <c:pt idx="511">
                  <c:v>0.88</c:v>
                </c:pt>
                <c:pt idx="512">
                  <c:v>0.93</c:v>
                </c:pt>
                <c:pt idx="513">
                  <c:v>1</c:v>
                </c:pt>
                <c:pt idx="514">
                  <c:v>1.05</c:v>
                </c:pt>
                <c:pt idx="515">
                  <c:v>1.05</c:v>
                </c:pt>
                <c:pt idx="516">
                  <c:v>1.08</c:v>
                </c:pt>
                <c:pt idx="517">
                  <c:v>1.08</c:v>
                </c:pt>
                <c:pt idx="518">
                  <c:v>1.1000000000000001</c:v>
                </c:pt>
                <c:pt idx="519">
                  <c:v>1.1000000000000001</c:v>
                </c:pt>
                <c:pt idx="520">
                  <c:v>1.1299999999999999</c:v>
                </c:pt>
                <c:pt idx="521">
                  <c:v>1.18</c:v>
                </c:pt>
                <c:pt idx="522">
                  <c:v>1.28</c:v>
                </c:pt>
                <c:pt idx="523">
                  <c:v>1.29</c:v>
                </c:pt>
                <c:pt idx="524">
                  <c:v>1.35</c:v>
                </c:pt>
                <c:pt idx="525">
                  <c:v>1.39</c:v>
                </c:pt>
                <c:pt idx="526">
                  <c:v>1.4</c:v>
                </c:pt>
                <c:pt idx="527">
                  <c:v>1.6</c:v>
                </c:pt>
                <c:pt idx="528">
                  <c:v>1.57</c:v>
                </c:pt>
                <c:pt idx="529">
                  <c:v>1.5</c:v>
                </c:pt>
                <c:pt idx="530">
                  <c:v>1.44</c:v>
                </c:pt>
                <c:pt idx="531">
                  <c:v>1.29</c:v>
                </c:pt>
                <c:pt idx="532">
                  <c:v>1.24</c:v>
                </c:pt>
                <c:pt idx="533">
                  <c:v>1.25</c:v>
                </c:pt>
                <c:pt idx="534">
                  <c:v>1.07</c:v>
                </c:pt>
                <c:pt idx="535">
                  <c:v>1.2</c:v>
                </c:pt>
                <c:pt idx="536">
                  <c:v>1.22</c:v>
                </c:pt>
                <c:pt idx="537">
                  <c:v>1.24</c:v>
                </c:pt>
                <c:pt idx="538">
                  <c:v>1.2</c:v>
                </c:pt>
                <c:pt idx="539">
                  <c:v>1.1499999999999999</c:v>
                </c:pt>
                <c:pt idx="540">
                  <c:v>1.08</c:v>
                </c:pt>
                <c:pt idx="541">
                  <c:v>1.07</c:v>
                </c:pt>
                <c:pt idx="542">
                  <c:v>1.05</c:v>
                </c:pt>
                <c:pt idx="543">
                  <c:v>1.03</c:v>
                </c:pt>
                <c:pt idx="544">
                  <c:v>1.01</c:v>
                </c:pt>
                <c:pt idx="545">
                  <c:v>1</c:v>
                </c:pt>
                <c:pt idx="546">
                  <c:v>0.97</c:v>
                </c:pt>
                <c:pt idx="547">
                  <c:v>0.97</c:v>
                </c:pt>
                <c:pt idx="548">
                  <c:v>0.96</c:v>
                </c:pt>
                <c:pt idx="549">
                  <c:v>0.94</c:v>
                </c:pt>
                <c:pt idx="550">
                  <c:v>0.92</c:v>
                </c:pt>
                <c:pt idx="551">
                  <c:v>0.9</c:v>
                </c:pt>
                <c:pt idx="552">
                  <c:v>0.89</c:v>
                </c:pt>
                <c:pt idx="553">
                  <c:v>0.89</c:v>
                </c:pt>
                <c:pt idx="554">
                  <c:v>0.87</c:v>
                </c:pt>
                <c:pt idx="555">
                  <c:v>0.87</c:v>
                </c:pt>
                <c:pt idx="556">
                  <c:v>0.86</c:v>
                </c:pt>
                <c:pt idx="557">
                  <c:v>0.87</c:v>
                </c:pt>
                <c:pt idx="558">
                  <c:v>0.87</c:v>
                </c:pt>
                <c:pt idx="559">
                  <c:v>0.83</c:v>
                </c:pt>
                <c:pt idx="560">
                  <c:v>0.8</c:v>
                </c:pt>
                <c:pt idx="561">
                  <c:v>1.05</c:v>
                </c:pt>
                <c:pt idx="562">
                  <c:v>1.8</c:v>
                </c:pt>
                <c:pt idx="563">
                  <c:v>1.95</c:v>
                </c:pt>
                <c:pt idx="564">
                  <c:v>1.92</c:v>
                </c:pt>
                <c:pt idx="565">
                  <c:v>1.95</c:v>
                </c:pt>
                <c:pt idx="566">
                  <c:v>2.16</c:v>
                </c:pt>
                <c:pt idx="567">
                  <c:v>2.0499999999999998</c:v>
                </c:pt>
                <c:pt idx="568">
                  <c:v>2.37</c:v>
                </c:pt>
                <c:pt idx="569">
                  <c:v>2.3199999999999998</c:v>
                </c:pt>
                <c:pt idx="570">
                  <c:v>2.2000000000000002</c:v>
                </c:pt>
                <c:pt idx="571">
                  <c:v>2.12</c:v>
                </c:pt>
                <c:pt idx="572">
                  <c:v>2.0499999999999998</c:v>
                </c:pt>
                <c:pt idx="573">
                  <c:v>1.95</c:v>
                </c:pt>
                <c:pt idx="574">
                  <c:v>1.8</c:v>
                </c:pt>
                <c:pt idx="575">
                  <c:v>1.7</c:v>
                </c:pt>
                <c:pt idx="576">
                  <c:v>1.46</c:v>
                </c:pt>
                <c:pt idx="577">
                  <c:v>1.38</c:v>
                </c:pt>
                <c:pt idx="578">
                  <c:v>1.29</c:v>
                </c:pt>
                <c:pt idx="579">
                  <c:v>1.2</c:v>
                </c:pt>
                <c:pt idx="580">
                  <c:v>1.24</c:v>
                </c:pt>
                <c:pt idx="581">
                  <c:v>1.98</c:v>
                </c:pt>
                <c:pt idx="582">
                  <c:v>1.75</c:v>
                </c:pt>
                <c:pt idx="583">
                  <c:v>1.89</c:v>
                </c:pt>
                <c:pt idx="584">
                  <c:v>1.85</c:v>
                </c:pt>
                <c:pt idx="585">
                  <c:v>2</c:v>
                </c:pt>
                <c:pt idx="586">
                  <c:v>1.95</c:v>
                </c:pt>
                <c:pt idx="587">
                  <c:v>2.04</c:v>
                </c:pt>
                <c:pt idx="588">
                  <c:v>2.06</c:v>
                </c:pt>
                <c:pt idx="589">
                  <c:v>2.1</c:v>
                </c:pt>
                <c:pt idx="590">
                  <c:v>2.14</c:v>
                </c:pt>
                <c:pt idx="591">
                  <c:v>2.21</c:v>
                </c:pt>
                <c:pt idx="592">
                  <c:v>2.21</c:v>
                </c:pt>
                <c:pt idx="593">
                  <c:v>2.15</c:v>
                </c:pt>
                <c:pt idx="594">
                  <c:v>2.1</c:v>
                </c:pt>
                <c:pt idx="595">
                  <c:v>2.4900000000000002</c:v>
                </c:pt>
                <c:pt idx="596">
                  <c:v>2.7</c:v>
                </c:pt>
                <c:pt idx="597">
                  <c:v>2.95</c:v>
                </c:pt>
                <c:pt idx="598">
                  <c:v>2.9</c:v>
                </c:pt>
                <c:pt idx="599">
                  <c:v>2.9</c:v>
                </c:pt>
                <c:pt idx="600">
                  <c:v>2.79</c:v>
                </c:pt>
                <c:pt idx="601">
                  <c:v>2.7</c:v>
                </c:pt>
                <c:pt idx="602">
                  <c:v>2.64</c:v>
                </c:pt>
                <c:pt idx="603">
                  <c:v>2.57</c:v>
                </c:pt>
                <c:pt idx="604">
                  <c:v>2.34</c:v>
                </c:pt>
                <c:pt idx="605">
                  <c:v>2.5</c:v>
                </c:pt>
                <c:pt idx="606">
                  <c:v>2.4700000000000002</c:v>
                </c:pt>
                <c:pt idx="607">
                  <c:v>2.64</c:v>
                </c:pt>
                <c:pt idx="608">
                  <c:v>2.72</c:v>
                </c:pt>
                <c:pt idx="609">
                  <c:v>2.66</c:v>
                </c:pt>
                <c:pt idx="610">
                  <c:v>2.62</c:v>
                </c:pt>
                <c:pt idx="611">
                  <c:v>2.6</c:v>
                </c:pt>
                <c:pt idx="612">
                  <c:v>2.64</c:v>
                </c:pt>
                <c:pt idx="613">
                  <c:v>2.6</c:v>
                </c:pt>
                <c:pt idx="614">
                  <c:v>2.35</c:v>
                </c:pt>
                <c:pt idx="615">
                  <c:v>2.38</c:v>
                </c:pt>
                <c:pt idx="616">
                  <c:v>1.96</c:v>
                </c:pt>
                <c:pt idx="617">
                  <c:v>2.2999999999999998</c:v>
                </c:pt>
                <c:pt idx="618">
                  <c:v>2.23</c:v>
                </c:pt>
                <c:pt idx="619">
                  <c:v>2.2999999999999998</c:v>
                </c:pt>
                <c:pt idx="620">
                  <c:v>2.62</c:v>
                </c:pt>
                <c:pt idx="621">
                  <c:v>2.61</c:v>
                </c:pt>
                <c:pt idx="622">
                  <c:v>2.6</c:v>
                </c:pt>
                <c:pt idx="623">
                  <c:v>2.58</c:v>
                </c:pt>
                <c:pt idx="624">
                  <c:v>2.57</c:v>
                </c:pt>
                <c:pt idx="625">
                  <c:v>2.5499999999999998</c:v>
                </c:pt>
                <c:pt idx="626">
                  <c:v>2.4</c:v>
                </c:pt>
                <c:pt idx="627">
                  <c:v>2.34</c:v>
                </c:pt>
                <c:pt idx="628">
                  <c:v>2.88</c:v>
                </c:pt>
                <c:pt idx="629">
                  <c:v>3.06</c:v>
                </c:pt>
                <c:pt idx="630">
                  <c:v>3.38</c:v>
                </c:pt>
                <c:pt idx="631">
                  <c:v>3.79</c:v>
                </c:pt>
                <c:pt idx="632">
                  <c:v>4</c:v>
                </c:pt>
                <c:pt idx="633">
                  <c:v>4.0999999999999996</c:v>
                </c:pt>
                <c:pt idx="634">
                  <c:v>3.94</c:v>
                </c:pt>
                <c:pt idx="635">
                  <c:v>3.89</c:v>
                </c:pt>
                <c:pt idx="636">
                  <c:v>3.74</c:v>
                </c:pt>
                <c:pt idx="637">
                  <c:v>3.75</c:v>
                </c:pt>
                <c:pt idx="638">
                  <c:v>3.4</c:v>
                </c:pt>
                <c:pt idx="639">
                  <c:v>3.37</c:v>
                </c:pt>
                <c:pt idx="640">
                  <c:v>3.1</c:v>
                </c:pt>
                <c:pt idx="641">
                  <c:v>3.1</c:v>
                </c:pt>
                <c:pt idx="642">
                  <c:v>3.08</c:v>
                </c:pt>
                <c:pt idx="643">
                  <c:v>2.98</c:v>
                </c:pt>
                <c:pt idx="644">
                  <c:v>2.98</c:v>
                </c:pt>
                <c:pt idx="645">
                  <c:v>2.97</c:v>
                </c:pt>
                <c:pt idx="646">
                  <c:v>2.97</c:v>
                </c:pt>
                <c:pt idx="647">
                  <c:v>3.1</c:v>
                </c:pt>
                <c:pt idx="648">
                  <c:v>3.05</c:v>
                </c:pt>
                <c:pt idx="649">
                  <c:v>3.1</c:v>
                </c:pt>
                <c:pt idx="650">
                  <c:v>3.2</c:v>
                </c:pt>
                <c:pt idx="651">
                  <c:v>3.22</c:v>
                </c:pt>
                <c:pt idx="652">
                  <c:v>3.24</c:v>
                </c:pt>
                <c:pt idx="653">
                  <c:v>3.16</c:v>
                </c:pt>
                <c:pt idx="654">
                  <c:v>3.15</c:v>
                </c:pt>
                <c:pt idx="655">
                  <c:v>2.8</c:v>
                </c:pt>
                <c:pt idx="656">
                  <c:v>2.79</c:v>
                </c:pt>
                <c:pt idx="657">
                  <c:v>2.74</c:v>
                </c:pt>
                <c:pt idx="658">
                  <c:v>2.79</c:v>
                </c:pt>
                <c:pt idx="659">
                  <c:v>2.8</c:v>
                </c:pt>
                <c:pt idx="660">
                  <c:v>3.05</c:v>
                </c:pt>
                <c:pt idx="661">
                  <c:v>3.05</c:v>
                </c:pt>
                <c:pt idx="662">
                  <c:v>3.04</c:v>
                </c:pt>
                <c:pt idx="663">
                  <c:v>3</c:v>
                </c:pt>
                <c:pt idx="664">
                  <c:v>3</c:v>
                </c:pt>
                <c:pt idx="665">
                  <c:v>3</c:v>
                </c:pt>
                <c:pt idx="666">
                  <c:v>2.99</c:v>
                </c:pt>
                <c:pt idx="667">
                  <c:v>2.79</c:v>
                </c:pt>
                <c:pt idx="668">
                  <c:v>2.79</c:v>
                </c:pt>
                <c:pt idx="669">
                  <c:v>2.68</c:v>
                </c:pt>
                <c:pt idx="670">
                  <c:v>2.59</c:v>
                </c:pt>
                <c:pt idx="671">
                  <c:v>2.5</c:v>
                </c:pt>
                <c:pt idx="672">
                  <c:v>2.3199999999999998</c:v>
                </c:pt>
                <c:pt idx="673">
                  <c:v>2.2000000000000002</c:v>
                </c:pt>
                <c:pt idx="674">
                  <c:v>2</c:v>
                </c:pt>
                <c:pt idx="675">
                  <c:v>2</c:v>
                </c:pt>
                <c:pt idx="676">
                  <c:v>1.98</c:v>
                </c:pt>
                <c:pt idx="677">
                  <c:v>2.0499999999999998</c:v>
                </c:pt>
                <c:pt idx="678">
                  <c:v>2.1</c:v>
                </c:pt>
                <c:pt idx="679">
                  <c:v>2.1</c:v>
                </c:pt>
                <c:pt idx="680">
                  <c:v>2.14</c:v>
                </c:pt>
                <c:pt idx="681">
                  <c:v>2.35</c:v>
                </c:pt>
                <c:pt idx="682">
                  <c:v>2.44</c:v>
                </c:pt>
                <c:pt idx="683">
                  <c:v>2.5</c:v>
                </c:pt>
                <c:pt idx="684">
                  <c:v>2.33</c:v>
                </c:pt>
                <c:pt idx="685">
                  <c:v>2.6</c:v>
                </c:pt>
                <c:pt idx="686">
                  <c:v>2.8</c:v>
                </c:pt>
                <c:pt idx="687">
                  <c:v>2.65</c:v>
                </c:pt>
                <c:pt idx="688">
                  <c:v>2.69</c:v>
                </c:pt>
                <c:pt idx="689">
                  <c:v>3.5</c:v>
                </c:pt>
                <c:pt idx="690">
                  <c:v>3.4</c:v>
                </c:pt>
                <c:pt idx="691">
                  <c:v>3.56</c:v>
                </c:pt>
                <c:pt idx="692">
                  <c:v>3.33</c:v>
                </c:pt>
                <c:pt idx="693">
                  <c:v>4.09</c:v>
                </c:pt>
                <c:pt idx="694">
                  <c:v>3.72</c:v>
                </c:pt>
                <c:pt idx="695">
                  <c:v>3.6</c:v>
                </c:pt>
                <c:pt idx="696">
                  <c:v>3.57</c:v>
                </c:pt>
                <c:pt idx="697">
                  <c:v>3.57</c:v>
                </c:pt>
                <c:pt idx="698">
                  <c:v>3.62</c:v>
                </c:pt>
                <c:pt idx="699">
                  <c:v>3.62</c:v>
                </c:pt>
                <c:pt idx="700">
                  <c:v>3.53</c:v>
                </c:pt>
                <c:pt idx="701">
                  <c:v>3.53</c:v>
                </c:pt>
                <c:pt idx="702">
                  <c:v>3.3</c:v>
                </c:pt>
                <c:pt idx="703">
                  <c:v>3.17</c:v>
                </c:pt>
                <c:pt idx="704">
                  <c:v>3.23</c:v>
                </c:pt>
                <c:pt idx="705">
                  <c:v>3.2</c:v>
                </c:pt>
                <c:pt idx="706">
                  <c:v>3.1</c:v>
                </c:pt>
                <c:pt idx="707">
                  <c:v>3.1</c:v>
                </c:pt>
                <c:pt idx="708">
                  <c:v>3.05</c:v>
                </c:pt>
                <c:pt idx="709">
                  <c:v>3.02</c:v>
                </c:pt>
                <c:pt idx="710">
                  <c:v>2.98</c:v>
                </c:pt>
                <c:pt idx="711">
                  <c:v>2.9</c:v>
                </c:pt>
                <c:pt idx="712">
                  <c:v>2.82</c:v>
                </c:pt>
                <c:pt idx="713">
                  <c:v>2.7</c:v>
                </c:pt>
                <c:pt idx="714">
                  <c:v>2.6</c:v>
                </c:pt>
                <c:pt idx="715">
                  <c:v>2.58</c:v>
                </c:pt>
                <c:pt idx="716">
                  <c:v>2.5</c:v>
                </c:pt>
                <c:pt idx="717">
                  <c:v>2.5</c:v>
                </c:pt>
                <c:pt idx="718">
                  <c:v>2.39</c:v>
                </c:pt>
                <c:pt idx="719">
                  <c:v>2.33</c:v>
                </c:pt>
                <c:pt idx="720">
                  <c:v>2.25</c:v>
                </c:pt>
                <c:pt idx="721">
                  <c:v>2.25</c:v>
                </c:pt>
                <c:pt idx="722">
                  <c:v>2.16</c:v>
                </c:pt>
                <c:pt idx="723">
                  <c:v>2</c:v>
                </c:pt>
                <c:pt idx="724">
                  <c:v>1.95</c:v>
                </c:pt>
                <c:pt idx="725">
                  <c:v>1.9</c:v>
                </c:pt>
                <c:pt idx="726">
                  <c:v>1.88</c:v>
                </c:pt>
                <c:pt idx="727">
                  <c:v>1.78</c:v>
                </c:pt>
                <c:pt idx="728">
                  <c:v>1.78</c:v>
                </c:pt>
                <c:pt idx="729">
                  <c:v>1.76</c:v>
                </c:pt>
                <c:pt idx="730">
                  <c:v>1.75</c:v>
                </c:pt>
                <c:pt idx="731">
                  <c:v>1.75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82C-4E17-BA9B-BA33F51716BB}"/>
            </c:ext>
          </c:extLst>
        </c:ser>
        <c:ser>
          <c:idx val="17"/>
          <c:order val="1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DATOS!$AO$3:$AO$734</c:f>
              <c:numCache>
                <c:formatCode>0.00</c:formatCode>
                <c:ptCount val="732"/>
                <c:pt idx="0">
                  <c:v>1.7</c:v>
                </c:pt>
                <c:pt idx="1">
                  <c:v>1.68</c:v>
                </c:pt>
                <c:pt idx="2">
                  <c:v>1.65</c:v>
                </c:pt>
                <c:pt idx="3">
                  <c:v>1.63</c:v>
                </c:pt>
                <c:pt idx="4">
                  <c:v>1.6</c:v>
                </c:pt>
                <c:pt idx="5">
                  <c:v>1.57</c:v>
                </c:pt>
                <c:pt idx="6">
                  <c:v>1.54</c:v>
                </c:pt>
                <c:pt idx="7">
                  <c:v>1.52</c:v>
                </c:pt>
                <c:pt idx="8">
                  <c:v>1.5</c:v>
                </c:pt>
                <c:pt idx="9">
                  <c:v>1.48</c:v>
                </c:pt>
                <c:pt idx="10">
                  <c:v>1.48</c:v>
                </c:pt>
                <c:pt idx="11">
                  <c:v>1.47</c:v>
                </c:pt>
                <c:pt idx="12">
                  <c:v>1.46</c:v>
                </c:pt>
                <c:pt idx="13">
                  <c:v>1.35</c:v>
                </c:pt>
                <c:pt idx="14">
                  <c:v>1.33</c:v>
                </c:pt>
                <c:pt idx="15">
                  <c:v>1.29</c:v>
                </c:pt>
                <c:pt idx="16">
                  <c:v>1.28</c:v>
                </c:pt>
                <c:pt idx="17">
                  <c:v>1.25</c:v>
                </c:pt>
                <c:pt idx="18">
                  <c:v>1.23</c:v>
                </c:pt>
                <c:pt idx="19">
                  <c:v>1.23</c:v>
                </c:pt>
                <c:pt idx="20">
                  <c:v>1.2</c:v>
                </c:pt>
                <c:pt idx="21">
                  <c:v>1.19</c:v>
                </c:pt>
                <c:pt idx="22">
                  <c:v>1.2</c:v>
                </c:pt>
                <c:pt idx="23">
                  <c:v>1.18</c:v>
                </c:pt>
                <c:pt idx="24">
                  <c:v>1.17</c:v>
                </c:pt>
                <c:pt idx="25">
                  <c:v>1.17</c:v>
                </c:pt>
                <c:pt idx="26">
                  <c:v>1.1499999999999999</c:v>
                </c:pt>
                <c:pt idx="27">
                  <c:v>1.1599999999999999</c:v>
                </c:pt>
                <c:pt idx="28">
                  <c:v>1.1499999999999999</c:v>
                </c:pt>
                <c:pt idx="29">
                  <c:v>1.1499999999999999</c:v>
                </c:pt>
                <c:pt idx="30">
                  <c:v>1.1399999999999999</c:v>
                </c:pt>
                <c:pt idx="31">
                  <c:v>1.1299999999999999</c:v>
                </c:pt>
                <c:pt idx="32">
                  <c:v>1.1100000000000001</c:v>
                </c:pt>
                <c:pt idx="33">
                  <c:v>1.39</c:v>
                </c:pt>
                <c:pt idx="34">
                  <c:v>1.58</c:v>
                </c:pt>
                <c:pt idx="35">
                  <c:v>1.65</c:v>
                </c:pt>
                <c:pt idx="36">
                  <c:v>1.64</c:v>
                </c:pt>
                <c:pt idx="37">
                  <c:v>1.6</c:v>
                </c:pt>
                <c:pt idx="38">
                  <c:v>1.7</c:v>
                </c:pt>
                <c:pt idx="39">
                  <c:v>1.65</c:v>
                </c:pt>
                <c:pt idx="40">
                  <c:v>1.68</c:v>
                </c:pt>
                <c:pt idx="41">
                  <c:v>1.6</c:v>
                </c:pt>
                <c:pt idx="42">
                  <c:v>1.76</c:v>
                </c:pt>
                <c:pt idx="43">
                  <c:v>1.8</c:v>
                </c:pt>
                <c:pt idx="44">
                  <c:v>1.9</c:v>
                </c:pt>
                <c:pt idx="45">
                  <c:v>1.85</c:v>
                </c:pt>
                <c:pt idx="46">
                  <c:v>1.98</c:v>
                </c:pt>
                <c:pt idx="47">
                  <c:v>2.14</c:v>
                </c:pt>
                <c:pt idx="48">
                  <c:v>2.2999999999999998</c:v>
                </c:pt>
                <c:pt idx="49">
                  <c:v>2.37</c:v>
                </c:pt>
                <c:pt idx="50">
                  <c:v>2.25</c:v>
                </c:pt>
                <c:pt idx="51">
                  <c:v>2.15</c:v>
                </c:pt>
                <c:pt idx="52">
                  <c:v>2</c:v>
                </c:pt>
                <c:pt idx="53">
                  <c:v>2</c:v>
                </c:pt>
                <c:pt idx="54">
                  <c:v>1.89</c:v>
                </c:pt>
                <c:pt idx="55">
                  <c:v>1.89</c:v>
                </c:pt>
                <c:pt idx="56">
                  <c:v>1.92</c:v>
                </c:pt>
                <c:pt idx="57">
                  <c:v>1.74</c:v>
                </c:pt>
                <c:pt idx="58">
                  <c:v>1.73</c:v>
                </c:pt>
                <c:pt idx="59">
                  <c:v>1.58</c:v>
                </c:pt>
                <c:pt idx="60">
                  <c:v>1.55</c:v>
                </c:pt>
                <c:pt idx="61">
                  <c:v>1.53</c:v>
                </c:pt>
                <c:pt idx="62">
                  <c:v>1.53</c:v>
                </c:pt>
                <c:pt idx="63">
                  <c:v>1.5</c:v>
                </c:pt>
                <c:pt idx="64">
                  <c:v>1.48</c:v>
                </c:pt>
                <c:pt idx="65">
                  <c:v>1.45</c:v>
                </c:pt>
                <c:pt idx="66">
                  <c:v>1.43</c:v>
                </c:pt>
                <c:pt idx="67">
                  <c:v>1.4</c:v>
                </c:pt>
                <c:pt idx="68">
                  <c:v>1.35</c:v>
                </c:pt>
                <c:pt idx="69">
                  <c:v>1.33</c:v>
                </c:pt>
                <c:pt idx="70">
                  <c:v>1.29</c:v>
                </c:pt>
                <c:pt idx="71">
                  <c:v>1.28</c:v>
                </c:pt>
                <c:pt idx="72">
                  <c:v>1.25</c:v>
                </c:pt>
                <c:pt idx="73">
                  <c:v>1.26</c:v>
                </c:pt>
                <c:pt idx="74">
                  <c:v>1.29</c:v>
                </c:pt>
                <c:pt idx="75">
                  <c:v>1.3</c:v>
                </c:pt>
                <c:pt idx="76">
                  <c:v>1.35</c:v>
                </c:pt>
                <c:pt idx="77">
                  <c:v>1.5</c:v>
                </c:pt>
                <c:pt idx="78">
                  <c:v>1.79</c:v>
                </c:pt>
                <c:pt idx="79">
                  <c:v>2.0499999999999998</c:v>
                </c:pt>
                <c:pt idx="80">
                  <c:v>2.06</c:v>
                </c:pt>
                <c:pt idx="81">
                  <c:v>2.1</c:v>
                </c:pt>
                <c:pt idx="82">
                  <c:v>2.2000000000000002</c:v>
                </c:pt>
                <c:pt idx="83">
                  <c:v>2.34</c:v>
                </c:pt>
                <c:pt idx="84">
                  <c:v>2.42</c:v>
                </c:pt>
                <c:pt idx="85">
                  <c:v>2.4</c:v>
                </c:pt>
                <c:pt idx="86">
                  <c:v>2.35</c:v>
                </c:pt>
                <c:pt idx="87">
                  <c:v>2.4</c:v>
                </c:pt>
                <c:pt idx="88">
                  <c:v>2.15</c:v>
                </c:pt>
                <c:pt idx="89">
                  <c:v>2.08</c:v>
                </c:pt>
                <c:pt idx="90">
                  <c:v>1.98</c:v>
                </c:pt>
                <c:pt idx="91">
                  <c:v>1.98</c:v>
                </c:pt>
                <c:pt idx="92">
                  <c:v>1.88</c:v>
                </c:pt>
                <c:pt idx="93">
                  <c:v>1.78</c:v>
                </c:pt>
                <c:pt idx="94">
                  <c:v>1.75</c:v>
                </c:pt>
                <c:pt idx="95">
                  <c:v>1.68</c:v>
                </c:pt>
                <c:pt idx="96">
                  <c:v>1.6</c:v>
                </c:pt>
                <c:pt idx="97">
                  <c:v>1.6</c:v>
                </c:pt>
                <c:pt idx="98">
                  <c:v>1.52</c:v>
                </c:pt>
                <c:pt idx="99">
                  <c:v>1.56</c:v>
                </c:pt>
                <c:pt idx="100">
                  <c:v>1.58</c:v>
                </c:pt>
                <c:pt idx="101">
                  <c:v>1.68</c:v>
                </c:pt>
                <c:pt idx="102">
                  <c:v>1.68</c:v>
                </c:pt>
                <c:pt idx="103">
                  <c:v>1.68</c:v>
                </c:pt>
                <c:pt idx="104">
                  <c:v>1.66</c:v>
                </c:pt>
                <c:pt idx="105">
                  <c:v>1.63</c:v>
                </c:pt>
                <c:pt idx="106">
                  <c:v>1.6</c:v>
                </c:pt>
                <c:pt idx="107">
                  <c:v>1.58</c:v>
                </c:pt>
                <c:pt idx="108">
                  <c:v>1.58</c:v>
                </c:pt>
                <c:pt idx="109">
                  <c:v>1.57</c:v>
                </c:pt>
                <c:pt idx="110">
                  <c:v>1.55</c:v>
                </c:pt>
                <c:pt idx="111">
                  <c:v>1.54</c:v>
                </c:pt>
                <c:pt idx="112">
                  <c:v>1.52</c:v>
                </c:pt>
                <c:pt idx="113">
                  <c:v>1.5</c:v>
                </c:pt>
                <c:pt idx="114">
                  <c:v>1.47</c:v>
                </c:pt>
                <c:pt idx="115">
                  <c:v>1.44</c:v>
                </c:pt>
                <c:pt idx="116">
                  <c:v>1.44</c:v>
                </c:pt>
                <c:pt idx="117">
                  <c:v>1.45</c:v>
                </c:pt>
                <c:pt idx="118">
                  <c:v>1.44</c:v>
                </c:pt>
                <c:pt idx="119">
                  <c:v>1.48</c:v>
                </c:pt>
                <c:pt idx="120">
                  <c:v>1.44</c:v>
                </c:pt>
                <c:pt idx="121">
                  <c:v>1.48</c:v>
                </c:pt>
                <c:pt idx="122">
                  <c:v>1.46</c:v>
                </c:pt>
                <c:pt idx="123">
                  <c:v>1.62</c:v>
                </c:pt>
                <c:pt idx="124">
                  <c:v>1.58</c:v>
                </c:pt>
                <c:pt idx="125">
                  <c:v>1.5</c:v>
                </c:pt>
                <c:pt idx="126">
                  <c:v>1.48</c:v>
                </c:pt>
                <c:pt idx="127">
                  <c:v>1.46</c:v>
                </c:pt>
                <c:pt idx="128">
                  <c:v>1.4</c:v>
                </c:pt>
                <c:pt idx="129">
                  <c:v>1.56</c:v>
                </c:pt>
                <c:pt idx="130">
                  <c:v>1.63</c:v>
                </c:pt>
                <c:pt idx="131">
                  <c:v>2</c:v>
                </c:pt>
                <c:pt idx="132">
                  <c:v>2.12</c:v>
                </c:pt>
                <c:pt idx="133">
                  <c:v>2.0499999999999998</c:v>
                </c:pt>
                <c:pt idx="134">
                  <c:v>2.15</c:v>
                </c:pt>
                <c:pt idx="135">
                  <c:v>1.96</c:v>
                </c:pt>
                <c:pt idx="136">
                  <c:v>1.8</c:v>
                </c:pt>
                <c:pt idx="137">
                  <c:v>1.99</c:v>
                </c:pt>
                <c:pt idx="138">
                  <c:v>1.78</c:v>
                </c:pt>
                <c:pt idx="139">
                  <c:v>1.65</c:v>
                </c:pt>
                <c:pt idx="140">
                  <c:v>1.6</c:v>
                </c:pt>
                <c:pt idx="141">
                  <c:v>1.58</c:v>
                </c:pt>
                <c:pt idx="142">
                  <c:v>1.56</c:v>
                </c:pt>
                <c:pt idx="143">
                  <c:v>1.56</c:v>
                </c:pt>
                <c:pt idx="144">
                  <c:v>1.53</c:v>
                </c:pt>
                <c:pt idx="145">
                  <c:v>1.45</c:v>
                </c:pt>
                <c:pt idx="146">
                  <c:v>1.42</c:v>
                </c:pt>
                <c:pt idx="147">
                  <c:v>1.42</c:v>
                </c:pt>
                <c:pt idx="148">
                  <c:v>1.35</c:v>
                </c:pt>
                <c:pt idx="149">
                  <c:v>1.3</c:v>
                </c:pt>
                <c:pt idx="150">
                  <c:v>1.3</c:v>
                </c:pt>
                <c:pt idx="151">
                  <c:v>1.58</c:v>
                </c:pt>
                <c:pt idx="152">
                  <c:v>1.56</c:v>
                </c:pt>
                <c:pt idx="153">
                  <c:v>1.8</c:v>
                </c:pt>
                <c:pt idx="154">
                  <c:v>1.74</c:v>
                </c:pt>
                <c:pt idx="155">
                  <c:v>2</c:v>
                </c:pt>
                <c:pt idx="156">
                  <c:v>2.2599999999999998</c:v>
                </c:pt>
                <c:pt idx="157">
                  <c:v>2.34</c:v>
                </c:pt>
                <c:pt idx="158">
                  <c:v>2.34</c:v>
                </c:pt>
                <c:pt idx="159">
                  <c:v>2.62</c:v>
                </c:pt>
                <c:pt idx="160">
                  <c:v>2.7</c:v>
                </c:pt>
                <c:pt idx="161">
                  <c:v>2.8</c:v>
                </c:pt>
                <c:pt idx="162">
                  <c:v>2.95</c:v>
                </c:pt>
                <c:pt idx="163">
                  <c:v>2.82</c:v>
                </c:pt>
                <c:pt idx="164">
                  <c:v>2.78</c:v>
                </c:pt>
                <c:pt idx="165">
                  <c:v>2.77</c:v>
                </c:pt>
                <c:pt idx="166">
                  <c:v>2.77</c:v>
                </c:pt>
                <c:pt idx="167">
                  <c:v>2.64</c:v>
                </c:pt>
                <c:pt idx="168">
                  <c:v>2.44</c:v>
                </c:pt>
                <c:pt idx="169">
                  <c:v>2.44</c:v>
                </c:pt>
                <c:pt idx="170">
                  <c:v>2.35</c:v>
                </c:pt>
                <c:pt idx="171">
                  <c:v>2.2999999999999998</c:v>
                </c:pt>
                <c:pt idx="172">
                  <c:v>2.2000000000000002</c:v>
                </c:pt>
                <c:pt idx="173">
                  <c:v>2.14</c:v>
                </c:pt>
                <c:pt idx="174">
                  <c:v>2.12</c:v>
                </c:pt>
                <c:pt idx="175">
                  <c:v>2.17</c:v>
                </c:pt>
                <c:pt idx="176">
                  <c:v>2.2599999999999998</c:v>
                </c:pt>
                <c:pt idx="177">
                  <c:v>2.64</c:v>
                </c:pt>
                <c:pt idx="178">
                  <c:v>2.88</c:v>
                </c:pt>
                <c:pt idx="179">
                  <c:v>2.86</c:v>
                </c:pt>
                <c:pt idx="180">
                  <c:v>2.79</c:v>
                </c:pt>
                <c:pt idx="181">
                  <c:v>3.04</c:v>
                </c:pt>
                <c:pt idx="182">
                  <c:v>2.89</c:v>
                </c:pt>
                <c:pt idx="183">
                  <c:v>2.78</c:v>
                </c:pt>
                <c:pt idx="184">
                  <c:v>2.58</c:v>
                </c:pt>
                <c:pt idx="185">
                  <c:v>2.4700000000000002</c:v>
                </c:pt>
                <c:pt idx="186">
                  <c:v>2.48</c:v>
                </c:pt>
                <c:pt idx="187">
                  <c:v>2.35</c:v>
                </c:pt>
                <c:pt idx="188">
                  <c:v>2.4900000000000002</c:v>
                </c:pt>
                <c:pt idx="189">
                  <c:v>2.64</c:v>
                </c:pt>
                <c:pt idx="190">
                  <c:v>2.88</c:v>
                </c:pt>
                <c:pt idx="191">
                  <c:v>2.86</c:v>
                </c:pt>
                <c:pt idx="192">
                  <c:v>2.64</c:v>
                </c:pt>
                <c:pt idx="193">
                  <c:v>2.38</c:v>
                </c:pt>
                <c:pt idx="194">
                  <c:v>2.36</c:v>
                </c:pt>
                <c:pt idx="195">
                  <c:v>2.2400000000000002</c:v>
                </c:pt>
                <c:pt idx="196">
                  <c:v>2.2000000000000002</c:v>
                </c:pt>
                <c:pt idx="197">
                  <c:v>2.2799999999999998</c:v>
                </c:pt>
                <c:pt idx="198">
                  <c:v>2.1</c:v>
                </c:pt>
                <c:pt idx="199">
                  <c:v>2.1</c:v>
                </c:pt>
                <c:pt idx="200">
                  <c:v>2.08</c:v>
                </c:pt>
                <c:pt idx="201">
                  <c:v>2.16</c:v>
                </c:pt>
                <c:pt idx="202">
                  <c:v>2.0499999999999998</c:v>
                </c:pt>
                <c:pt idx="203">
                  <c:v>2.2000000000000002</c:v>
                </c:pt>
                <c:pt idx="204">
                  <c:v>2.06</c:v>
                </c:pt>
                <c:pt idx="205">
                  <c:v>2.06</c:v>
                </c:pt>
                <c:pt idx="206">
                  <c:v>2.0499999999999998</c:v>
                </c:pt>
                <c:pt idx="207">
                  <c:v>2.04</c:v>
                </c:pt>
                <c:pt idx="208">
                  <c:v>2</c:v>
                </c:pt>
                <c:pt idx="209">
                  <c:v>2.1</c:v>
                </c:pt>
                <c:pt idx="210">
                  <c:v>2.2000000000000002</c:v>
                </c:pt>
                <c:pt idx="211">
                  <c:v>2.48</c:v>
                </c:pt>
                <c:pt idx="212">
                  <c:v>2.4500000000000002</c:v>
                </c:pt>
                <c:pt idx="213">
                  <c:v>2.6</c:v>
                </c:pt>
                <c:pt idx="214">
                  <c:v>3.13</c:v>
                </c:pt>
                <c:pt idx="215">
                  <c:v>3.56</c:v>
                </c:pt>
                <c:pt idx="216">
                  <c:v>3.55</c:v>
                </c:pt>
                <c:pt idx="217">
                  <c:v>3.4</c:v>
                </c:pt>
                <c:pt idx="218">
                  <c:v>3.47</c:v>
                </c:pt>
                <c:pt idx="219">
                  <c:v>3.7</c:v>
                </c:pt>
                <c:pt idx="220">
                  <c:v>3.68</c:v>
                </c:pt>
                <c:pt idx="221">
                  <c:v>3.6</c:v>
                </c:pt>
                <c:pt idx="222">
                  <c:v>3.61</c:v>
                </c:pt>
                <c:pt idx="223">
                  <c:v>3.63</c:v>
                </c:pt>
                <c:pt idx="224">
                  <c:v>3.58</c:v>
                </c:pt>
                <c:pt idx="225">
                  <c:v>3.38</c:v>
                </c:pt>
                <c:pt idx="226">
                  <c:v>3.36</c:v>
                </c:pt>
                <c:pt idx="227">
                  <c:v>3.14</c:v>
                </c:pt>
                <c:pt idx="228">
                  <c:v>3.1</c:v>
                </c:pt>
                <c:pt idx="229">
                  <c:v>2.97</c:v>
                </c:pt>
                <c:pt idx="230">
                  <c:v>2.8</c:v>
                </c:pt>
                <c:pt idx="231">
                  <c:v>2.65</c:v>
                </c:pt>
                <c:pt idx="232">
                  <c:v>2.58</c:v>
                </c:pt>
                <c:pt idx="233">
                  <c:v>2.5499999999999998</c:v>
                </c:pt>
                <c:pt idx="234">
                  <c:v>2.5499999999999998</c:v>
                </c:pt>
                <c:pt idx="235">
                  <c:v>2.54</c:v>
                </c:pt>
                <c:pt idx="236">
                  <c:v>2.5</c:v>
                </c:pt>
                <c:pt idx="237">
                  <c:v>2.34</c:v>
                </c:pt>
                <c:pt idx="238">
                  <c:v>2.3199999999999998</c:v>
                </c:pt>
                <c:pt idx="239">
                  <c:v>2.2999999999999998</c:v>
                </c:pt>
                <c:pt idx="240">
                  <c:v>2.2799999999999998</c:v>
                </c:pt>
                <c:pt idx="241">
                  <c:v>2.2599999999999998</c:v>
                </c:pt>
                <c:pt idx="242">
                  <c:v>2.2599999999999998</c:v>
                </c:pt>
                <c:pt idx="243">
                  <c:v>2.25</c:v>
                </c:pt>
                <c:pt idx="244">
                  <c:v>2.25</c:v>
                </c:pt>
                <c:pt idx="245">
                  <c:v>2.2000000000000002</c:v>
                </c:pt>
                <c:pt idx="246">
                  <c:v>2.2000000000000002</c:v>
                </c:pt>
                <c:pt idx="247">
                  <c:v>2.1800000000000002</c:v>
                </c:pt>
                <c:pt idx="248">
                  <c:v>2.3199999999999998</c:v>
                </c:pt>
                <c:pt idx="249">
                  <c:v>2.1</c:v>
                </c:pt>
                <c:pt idx="250">
                  <c:v>1.95</c:v>
                </c:pt>
                <c:pt idx="251">
                  <c:v>1.93</c:v>
                </c:pt>
                <c:pt idx="252">
                  <c:v>1.89</c:v>
                </c:pt>
                <c:pt idx="253">
                  <c:v>1.85</c:v>
                </c:pt>
                <c:pt idx="254">
                  <c:v>1.8</c:v>
                </c:pt>
                <c:pt idx="255">
                  <c:v>1.75</c:v>
                </c:pt>
                <c:pt idx="256">
                  <c:v>1.74</c:v>
                </c:pt>
                <c:pt idx="257">
                  <c:v>1.7</c:v>
                </c:pt>
                <c:pt idx="258">
                  <c:v>1.68</c:v>
                </c:pt>
                <c:pt idx="259">
                  <c:v>1.65</c:v>
                </c:pt>
                <c:pt idx="260">
                  <c:v>1.63</c:v>
                </c:pt>
                <c:pt idx="261">
                  <c:v>1.6</c:v>
                </c:pt>
                <c:pt idx="262">
                  <c:v>1.58</c:v>
                </c:pt>
                <c:pt idx="263">
                  <c:v>1.5</c:v>
                </c:pt>
                <c:pt idx="264">
                  <c:v>1.45</c:v>
                </c:pt>
                <c:pt idx="265">
                  <c:v>1.48</c:v>
                </c:pt>
                <c:pt idx="266">
                  <c:v>1.45</c:v>
                </c:pt>
                <c:pt idx="267">
                  <c:v>1.43</c:v>
                </c:pt>
                <c:pt idx="268">
                  <c:v>1.4</c:v>
                </c:pt>
                <c:pt idx="269">
                  <c:v>1.2</c:v>
                </c:pt>
                <c:pt idx="270">
                  <c:v>1.29</c:v>
                </c:pt>
                <c:pt idx="271">
                  <c:v>1.56</c:v>
                </c:pt>
                <c:pt idx="272">
                  <c:v>1.58</c:v>
                </c:pt>
                <c:pt idx="273">
                  <c:v>1.48</c:v>
                </c:pt>
                <c:pt idx="274">
                  <c:v>1.35</c:v>
                </c:pt>
                <c:pt idx="275">
                  <c:v>1.33</c:v>
                </c:pt>
                <c:pt idx="276">
                  <c:v>1.24</c:v>
                </c:pt>
                <c:pt idx="277">
                  <c:v>1.22</c:v>
                </c:pt>
                <c:pt idx="278">
                  <c:v>1.22</c:v>
                </c:pt>
                <c:pt idx="279">
                  <c:v>1.21</c:v>
                </c:pt>
                <c:pt idx="280">
                  <c:v>1.21</c:v>
                </c:pt>
                <c:pt idx="281">
                  <c:v>1.2</c:v>
                </c:pt>
                <c:pt idx="282">
                  <c:v>1.26</c:v>
                </c:pt>
                <c:pt idx="283">
                  <c:v>1.1599999999999999</c:v>
                </c:pt>
                <c:pt idx="284">
                  <c:v>1.1499999999999999</c:v>
                </c:pt>
                <c:pt idx="285">
                  <c:v>1.1499999999999999</c:v>
                </c:pt>
                <c:pt idx="286">
                  <c:v>1.17</c:v>
                </c:pt>
                <c:pt idx="287">
                  <c:v>1.1499999999999999</c:v>
                </c:pt>
                <c:pt idx="288">
                  <c:v>1.1299999999999999</c:v>
                </c:pt>
                <c:pt idx="289">
                  <c:v>1.1000000000000001</c:v>
                </c:pt>
                <c:pt idx="290">
                  <c:v>1.08</c:v>
                </c:pt>
                <c:pt idx="291">
                  <c:v>1.04</c:v>
                </c:pt>
                <c:pt idx="292">
                  <c:v>1.1000000000000001</c:v>
                </c:pt>
                <c:pt idx="293">
                  <c:v>1.05</c:v>
                </c:pt>
                <c:pt idx="294">
                  <c:v>1</c:v>
                </c:pt>
                <c:pt idx="295">
                  <c:v>1.05</c:v>
                </c:pt>
                <c:pt idx="296">
                  <c:v>1.1499999999999999</c:v>
                </c:pt>
                <c:pt idx="297">
                  <c:v>1.02</c:v>
                </c:pt>
                <c:pt idx="298">
                  <c:v>1</c:v>
                </c:pt>
                <c:pt idx="299">
                  <c:v>1.2</c:v>
                </c:pt>
                <c:pt idx="300">
                  <c:v>1.4</c:v>
                </c:pt>
                <c:pt idx="301">
                  <c:v>1.45</c:v>
                </c:pt>
                <c:pt idx="302">
                  <c:v>1.58</c:v>
                </c:pt>
                <c:pt idx="303">
                  <c:v>1.5</c:v>
                </c:pt>
                <c:pt idx="304">
                  <c:v>1.56</c:v>
                </c:pt>
                <c:pt idx="305">
                  <c:v>1.45</c:v>
                </c:pt>
                <c:pt idx="306">
                  <c:v>1.43</c:v>
                </c:pt>
                <c:pt idx="307">
                  <c:v>1.3</c:v>
                </c:pt>
                <c:pt idx="308">
                  <c:v>1.24</c:v>
                </c:pt>
                <c:pt idx="309">
                  <c:v>1.2</c:v>
                </c:pt>
                <c:pt idx="310">
                  <c:v>1.1200000000000001</c:v>
                </c:pt>
                <c:pt idx="311">
                  <c:v>1.1200000000000001</c:v>
                </c:pt>
                <c:pt idx="312">
                  <c:v>1.1200000000000001</c:v>
                </c:pt>
                <c:pt idx="313">
                  <c:v>1.1000000000000001</c:v>
                </c:pt>
                <c:pt idx="314">
                  <c:v>1.08</c:v>
                </c:pt>
                <c:pt idx="315">
                  <c:v>1.1399999999999999</c:v>
                </c:pt>
                <c:pt idx="316">
                  <c:v>1.23</c:v>
                </c:pt>
                <c:pt idx="317">
                  <c:v>1.27</c:v>
                </c:pt>
                <c:pt idx="318">
                  <c:v>1.3</c:v>
                </c:pt>
                <c:pt idx="319">
                  <c:v>1.1399999999999999</c:v>
                </c:pt>
                <c:pt idx="320">
                  <c:v>1.1399999999999999</c:v>
                </c:pt>
                <c:pt idx="321">
                  <c:v>1.1200000000000001</c:v>
                </c:pt>
                <c:pt idx="322">
                  <c:v>1.1399999999999999</c:v>
                </c:pt>
                <c:pt idx="323">
                  <c:v>1.38</c:v>
                </c:pt>
                <c:pt idx="324">
                  <c:v>1.22</c:v>
                </c:pt>
                <c:pt idx="325">
                  <c:v>1.18</c:v>
                </c:pt>
                <c:pt idx="326">
                  <c:v>1.1200000000000001</c:v>
                </c:pt>
                <c:pt idx="327">
                  <c:v>1.06</c:v>
                </c:pt>
                <c:pt idx="328">
                  <c:v>1.04</c:v>
                </c:pt>
                <c:pt idx="329">
                  <c:v>1.03</c:v>
                </c:pt>
                <c:pt idx="330">
                  <c:v>1.03</c:v>
                </c:pt>
                <c:pt idx="331">
                  <c:v>1.03</c:v>
                </c:pt>
                <c:pt idx="332">
                  <c:v>1.02</c:v>
                </c:pt>
                <c:pt idx="333">
                  <c:v>1.02</c:v>
                </c:pt>
                <c:pt idx="334">
                  <c:v>1</c:v>
                </c:pt>
                <c:pt idx="335">
                  <c:v>0.98</c:v>
                </c:pt>
                <c:pt idx="336">
                  <c:v>0.97</c:v>
                </c:pt>
                <c:pt idx="337">
                  <c:v>0.97</c:v>
                </c:pt>
                <c:pt idx="338">
                  <c:v>0.96</c:v>
                </c:pt>
                <c:pt idx="339">
                  <c:v>0.95</c:v>
                </c:pt>
                <c:pt idx="340">
                  <c:v>0.93</c:v>
                </c:pt>
                <c:pt idx="341">
                  <c:v>0.92</c:v>
                </c:pt>
                <c:pt idx="342">
                  <c:v>0.91</c:v>
                </c:pt>
                <c:pt idx="343">
                  <c:v>0.9</c:v>
                </c:pt>
                <c:pt idx="344">
                  <c:v>0.87</c:v>
                </c:pt>
                <c:pt idx="345">
                  <c:v>0.87</c:v>
                </c:pt>
                <c:pt idx="346">
                  <c:v>0.85</c:v>
                </c:pt>
                <c:pt idx="347">
                  <c:v>0.9</c:v>
                </c:pt>
                <c:pt idx="348">
                  <c:v>1</c:v>
                </c:pt>
                <c:pt idx="349">
                  <c:v>1</c:v>
                </c:pt>
                <c:pt idx="350">
                  <c:v>1.02</c:v>
                </c:pt>
                <c:pt idx="351">
                  <c:v>1.02</c:v>
                </c:pt>
                <c:pt idx="352">
                  <c:v>1</c:v>
                </c:pt>
                <c:pt idx="353">
                  <c:v>1</c:v>
                </c:pt>
                <c:pt idx="354">
                  <c:v>0.95</c:v>
                </c:pt>
                <c:pt idx="355">
                  <c:v>0.94</c:v>
                </c:pt>
                <c:pt idx="356">
                  <c:v>0.96</c:v>
                </c:pt>
                <c:pt idx="357">
                  <c:v>0.95</c:v>
                </c:pt>
                <c:pt idx="358">
                  <c:v>0.94</c:v>
                </c:pt>
                <c:pt idx="359">
                  <c:v>0.92</c:v>
                </c:pt>
                <c:pt idx="360">
                  <c:v>0.9</c:v>
                </c:pt>
                <c:pt idx="361">
                  <c:v>0.9</c:v>
                </c:pt>
                <c:pt idx="362">
                  <c:v>0.89</c:v>
                </c:pt>
                <c:pt idx="363">
                  <c:v>0.88</c:v>
                </c:pt>
                <c:pt idx="364">
                  <c:v>0.86</c:v>
                </c:pt>
                <c:pt idx="365">
                  <c:v>0.85</c:v>
                </c:pt>
                <c:pt idx="366">
                  <c:v>0.83</c:v>
                </c:pt>
                <c:pt idx="367">
                  <c:v>0.83</c:v>
                </c:pt>
                <c:pt idx="368">
                  <c:v>0.81</c:v>
                </c:pt>
                <c:pt idx="369">
                  <c:v>0.82</c:v>
                </c:pt>
                <c:pt idx="370">
                  <c:v>0.86</c:v>
                </c:pt>
                <c:pt idx="371">
                  <c:v>0.83</c:v>
                </c:pt>
                <c:pt idx="372">
                  <c:v>0.8</c:v>
                </c:pt>
                <c:pt idx="373">
                  <c:v>0.8</c:v>
                </c:pt>
                <c:pt idx="374">
                  <c:v>0.8</c:v>
                </c:pt>
                <c:pt idx="375">
                  <c:v>0.78</c:v>
                </c:pt>
                <c:pt idx="376">
                  <c:v>0.76</c:v>
                </c:pt>
                <c:pt idx="377">
                  <c:v>0.77</c:v>
                </c:pt>
                <c:pt idx="378">
                  <c:v>0.82</c:v>
                </c:pt>
                <c:pt idx="379">
                  <c:v>0.79</c:v>
                </c:pt>
                <c:pt idx="380">
                  <c:v>0.77</c:v>
                </c:pt>
                <c:pt idx="381">
                  <c:v>0.76</c:v>
                </c:pt>
                <c:pt idx="382">
                  <c:v>0.76</c:v>
                </c:pt>
                <c:pt idx="383">
                  <c:v>0.74</c:v>
                </c:pt>
                <c:pt idx="384">
                  <c:v>0.72</c:v>
                </c:pt>
                <c:pt idx="385">
                  <c:v>0.72</c:v>
                </c:pt>
                <c:pt idx="386">
                  <c:v>0.7</c:v>
                </c:pt>
                <c:pt idx="387">
                  <c:v>0.8</c:v>
                </c:pt>
                <c:pt idx="388">
                  <c:v>0.89</c:v>
                </c:pt>
                <c:pt idx="389">
                  <c:v>0.92</c:v>
                </c:pt>
                <c:pt idx="390">
                  <c:v>0.95</c:v>
                </c:pt>
                <c:pt idx="391">
                  <c:v>0.95</c:v>
                </c:pt>
                <c:pt idx="392">
                  <c:v>1</c:v>
                </c:pt>
                <c:pt idx="393">
                  <c:v>0.95</c:v>
                </c:pt>
                <c:pt idx="394">
                  <c:v>0.9</c:v>
                </c:pt>
                <c:pt idx="395">
                  <c:v>0.88</c:v>
                </c:pt>
                <c:pt idx="396">
                  <c:v>0.85</c:v>
                </c:pt>
                <c:pt idx="397">
                  <c:v>0.83</c:v>
                </c:pt>
                <c:pt idx="398">
                  <c:v>0.82</c:v>
                </c:pt>
                <c:pt idx="399">
                  <c:v>0.82</c:v>
                </c:pt>
                <c:pt idx="400">
                  <c:v>0.8</c:v>
                </c:pt>
                <c:pt idx="401">
                  <c:v>0.85</c:v>
                </c:pt>
                <c:pt idx="402">
                  <c:v>0.88</c:v>
                </c:pt>
                <c:pt idx="403">
                  <c:v>1.03</c:v>
                </c:pt>
                <c:pt idx="404">
                  <c:v>1</c:v>
                </c:pt>
                <c:pt idx="405">
                  <c:v>1</c:v>
                </c:pt>
                <c:pt idx="406">
                  <c:v>1.02</c:v>
                </c:pt>
                <c:pt idx="407">
                  <c:v>1.0900000000000001</c:v>
                </c:pt>
                <c:pt idx="408">
                  <c:v>1.03</c:v>
                </c:pt>
                <c:pt idx="409">
                  <c:v>1</c:v>
                </c:pt>
                <c:pt idx="410">
                  <c:v>0.98</c:v>
                </c:pt>
                <c:pt idx="411">
                  <c:v>0.98</c:v>
                </c:pt>
                <c:pt idx="412">
                  <c:v>0.96</c:v>
                </c:pt>
                <c:pt idx="413">
                  <c:v>0.93</c:v>
                </c:pt>
                <c:pt idx="414">
                  <c:v>0.9</c:v>
                </c:pt>
                <c:pt idx="415">
                  <c:v>0.9</c:v>
                </c:pt>
                <c:pt idx="416">
                  <c:v>0.89</c:v>
                </c:pt>
                <c:pt idx="417">
                  <c:v>0.89</c:v>
                </c:pt>
                <c:pt idx="418">
                  <c:v>0.87</c:v>
                </c:pt>
                <c:pt idx="419">
                  <c:v>0.85</c:v>
                </c:pt>
                <c:pt idx="420">
                  <c:v>0.84</c:v>
                </c:pt>
                <c:pt idx="421">
                  <c:v>0.87</c:v>
                </c:pt>
                <c:pt idx="422">
                  <c:v>0.89</c:v>
                </c:pt>
                <c:pt idx="423">
                  <c:v>0.9</c:v>
                </c:pt>
                <c:pt idx="424">
                  <c:v>0.9</c:v>
                </c:pt>
                <c:pt idx="425">
                  <c:v>0.89</c:v>
                </c:pt>
                <c:pt idx="426">
                  <c:v>0.87</c:v>
                </c:pt>
                <c:pt idx="427">
                  <c:v>0.87</c:v>
                </c:pt>
                <c:pt idx="428">
                  <c:v>0.86</c:v>
                </c:pt>
                <c:pt idx="429">
                  <c:v>0.86</c:v>
                </c:pt>
                <c:pt idx="430">
                  <c:v>0.85</c:v>
                </c:pt>
                <c:pt idx="431">
                  <c:v>0.9</c:v>
                </c:pt>
                <c:pt idx="432">
                  <c:v>0.93</c:v>
                </c:pt>
                <c:pt idx="433">
                  <c:v>0.88</c:v>
                </c:pt>
                <c:pt idx="434">
                  <c:v>0.85</c:v>
                </c:pt>
                <c:pt idx="435">
                  <c:v>0.85</c:v>
                </c:pt>
                <c:pt idx="436">
                  <c:v>0.84</c:v>
                </c:pt>
                <c:pt idx="437">
                  <c:v>0.84</c:v>
                </c:pt>
                <c:pt idx="438">
                  <c:v>0.82</c:v>
                </c:pt>
                <c:pt idx="439">
                  <c:v>0.81</c:v>
                </c:pt>
                <c:pt idx="440">
                  <c:v>0.79</c:v>
                </c:pt>
                <c:pt idx="441">
                  <c:v>0.75</c:v>
                </c:pt>
                <c:pt idx="442">
                  <c:v>0.73</c:v>
                </c:pt>
                <c:pt idx="443">
                  <c:v>0.72</c:v>
                </c:pt>
                <c:pt idx="444">
                  <c:v>0.7</c:v>
                </c:pt>
                <c:pt idx="445">
                  <c:v>0.69</c:v>
                </c:pt>
                <c:pt idx="446">
                  <c:v>0.67</c:v>
                </c:pt>
                <c:pt idx="447">
                  <c:v>0.65</c:v>
                </c:pt>
                <c:pt idx="448">
                  <c:v>0.64</c:v>
                </c:pt>
                <c:pt idx="449">
                  <c:v>0.63</c:v>
                </c:pt>
                <c:pt idx="450">
                  <c:v>0.61</c:v>
                </c:pt>
                <c:pt idx="451">
                  <c:v>0.6</c:v>
                </c:pt>
                <c:pt idx="452">
                  <c:v>0.6</c:v>
                </c:pt>
                <c:pt idx="453">
                  <c:v>0.59</c:v>
                </c:pt>
                <c:pt idx="454">
                  <c:v>0.59</c:v>
                </c:pt>
                <c:pt idx="455">
                  <c:v>0.68</c:v>
                </c:pt>
                <c:pt idx="456">
                  <c:v>0.66</c:v>
                </c:pt>
                <c:pt idx="457">
                  <c:v>0.56000000000000005</c:v>
                </c:pt>
                <c:pt idx="458">
                  <c:v>0.55000000000000004</c:v>
                </c:pt>
                <c:pt idx="459">
                  <c:v>0.55000000000000004</c:v>
                </c:pt>
                <c:pt idx="460">
                  <c:v>0.55000000000000004</c:v>
                </c:pt>
                <c:pt idx="461">
                  <c:v>0.76</c:v>
                </c:pt>
                <c:pt idx="462">
                  <c:v>0.71</c:v>
                </c:pt>
                <c:pt idx="463">
                  <c:v>0.76</c:v>
                </c:pt>
                <c:pt idx="464">
                  <c:v>0.71</c:v>
                </c:pt>
                <c:pt idx="465">
                  <c:v>0.77</c:v>
                </c:pt>
                <c:pt idx="466">
                  <c:v>0.74</c:v>
                </c:pt>
                <c:pt idx="467">
                  <c:v>0.7</c:v>
                </c:pt>
                <c:pt idx="468">
                  <c:v>0.69</c:v>
                </c:pt>
                <c:pt idx="469">
                  <c:v>0.69</c:v>
                </c:pt>
                <c:pt idx="470">
                  <c:v>0.67</c:v>
                </c:pt>
                <c:pt idx="471">
                  <c:v>0.65</c:v>
                </c:pt>
                <c:pt idx="472">
                  <c:v>0.65</c:v>
                </c:pt>
                <c:pt idx="473">
                  <c:v>0.65</c:v>
                </c:pt>
                <c:pt idx="474">
                  <c:v>0.64</c:v>
                </c:pt>
                <c:pt idx="475">
                  <c:v>0.63</c:v>
                </c:pt>
                <c:pt idx="476">
                  <c:v>0.6</c:v>
                </c:pt>
                <c:pt idx="477">
                  <c:v>0.6</c:v>
                </c:pt>
                <c:pt idx="478">
                  <c:v>0.59</c:v>
                </c:pt>
                <c:pt idx="479">
                  <c:v>0.57999999999999996</c:v>
                </c:pt>
                <c:pt idx="480">
                  <c:v>0.57999999999999996</c:v>
                </c:pt>
                <c:pt idx="481">
                  <c:v>0.6</c:v>
                </c:pt>
                <c:pt idx="482">
                  <c:v>0.63</c:v>
                </c:pt>
                <c:pt idx="483">
                  <c:v>0.61</c:v>
                </c:pt>
                <c:pt idx="484">
                  <c:v>0.69</c:v>
                </c:pt>
                <c:pt idx="485">
                  <c:v>0.56999999999999995</c:v>
                </c:pt>
                <c:pt idx="486">
                  <c:v>0.55000000000000004</c:v>
                </c:pt>
                <c:pt idx="487">
                  <c:v>0.73</c:v>
                </c:pt>
                <c:pt idx="488">
                  <c:v>0.63</c:v>
                </c:pt>
                <c:pt idx="489">
                  <c:v>0.6</c:v>
                </c:pt>
                <c:pt idx="490">
                  <c:v>0.56999999999999995</c:v>
                </c:pt>
                <c:pt idx="491">
                  <c:v>0.56999999999999995</c:v>
                </c:pt>
                <c:pt idx="492">
                  <c:v>0.55000000000000004</c:v>
                </c:pt>
                <c:pt idx="493">
                  <c:v>0.5</c:v>
                </c:pt>
                <c:pt idx="494">
                  <c:v>0.48</c:v>
                </c:pt>
                <c:pt idx="495">
                  <c:v>0.45</c:v>
                </c:pt>
                <c:pt idx="496">
                  <c:v>0.45</c:v>
                </c:pt>
                <c:pt idx="497">
                  <c:v>0.45</c:v>
                </c:pt>
                <c:pt idx="498">
                  <c:v>0.45</c:v>
                </c:pt>
                <c:pt idx="499">
                  <c:v>0.93</c:v>
                </c:pt>
                <c:pt idx="500">
                  <c:v>0.9</c:v>
                </c:pt>
                <c:pt idx="501">
                  <c:v>0.65</c:v>
                </c:pt>
                <c:pt idx="502">
                  <c:v>0.55000000000000004</c:v>
                </c:pt>
                <c:pt idx="503">
                  <c:v>0.53</c:v>
                </c:pt>
                <c:pt idx="504">
                  <c:v>0.51</c:v>
                </c:pt>
                <c:pt idx="505">
                  <c:v>0.5</c:v>
                </c:pt>
                <c:pt idx="506">
                  <c:v>0.42</c:v>
                </c:pt>
                <c:pt idx="507">
                  <c:v>0.42</c:v>
                </c:pt>
                <c:pt idx="508">
                  <c:v>0.38</c:v>
                </c:pt>
                <c:pt idx="509">
                  <c:v>0.57999999999999996</c:v>
                </c:pt>
                <c:pt idx="510">
                  <c:v>0.54</c:v>
                </c:pt>
                <c:pt idx="511">
                  <c:v>0.53</c:v>
                </c:pt>
                <c:pt idx="512">
                  <c:v>0.48</c:v>
                </c:pt>
                <c:pt idx="513">
                  <c:v>0.48</c:v>
                </c:pt>
                <c:pt idx="514">
                  <c:v>0.46</c:v>
                </c:pt>
                <c:pt idx="515">
                  <c:v>0.45</c:v>
                </c:pt>
                <c:pt idx="516">
                  <c:v>0.45</c:v>
                </c:pt>
                <c:pt idx="517">
                  <c:v>0.43</c:v>
                </c:pt>
                <c:pt idx="518">
                  <c:v>0.4</c:v>
                </c:pt>
                <c:pt idx="519">
                  <c:v>0.4</c:v>
                </c:pt>
                <c:pt idx="520">
                  <c:v>0.38</c:v>
                </c:pt>
                <c:pt idx="521">
                  <c:v>0.37</c:v>
                </c:pt>
                <c:pt idx="522">
                  <c:v>0.37</c:v>
                </c:pt>
                <c:pt idx="523">
                  <c:v>0.43</c:v>
                </c:pt>
                <c:pt idx="524">
                  <c:v>0.5</c:v>
                </c:pt>
                <c:pt idx="525">
                  <c:v>0.49</c:v>
                </c:pt>
                <c:pt idx="526">
                  <c:v>0.48</c:v>
                </c:pt>
                <c:pt idx="527">
                  <c:v>0.52</c:v>
                </c:pt>
                <c:pt idx="528">
                  <c:v>0.53</c:v>
                </c:pt>
                <c:pt idx="529">
                  <c:v>0.5</c:v>
                </c:pt>
                <c:pt idx="530">
                  <c:v>0.47</c:v>
                </c:pt>
                <c:pt idx="531">
                  <c:v>0.48</c:v>
                </c:pt>
                <c:pt idx="532">
                  <c:v>0.46</c:v>
                </c:pt>
                <c:pt idx="533">
                  <c:v>0.46</c:v>
                </c:pt>
                <c:pt idx="534">
                  <c:v>0.44</c:v>
                </c:pt>
                <c:pt idx="535">
                  <c:v>0.44</c:v>
                </c:pt>
                <c:pt idx="536">
                  <c:v>0.42</c:v>
                </c:pt>
                <c:pt idx="537">
                  <c:v>0.4</c:v>
                </c:pt>
                <c:pt idx="538">
                  <c:v>0.36</c:v>
                </c:pt>
                <c:pt idx="539">
                  <c:v>0.32</c:v>
                </c:pt>
                <c:pt idx="540">
                  <c:v>0.19</c:v>
                </c:pt>
                <c:pt idx="541">
                  <c:v>0.26</c:v>
                </c:pt>
                <c:pt idx="542">
                  <c:v>0.26</c:v>
                </c:pt>
                <c:pt idx="543">
                  <c:v>0.25</c:v>
                </c:pt>
                <c:pt idx="544">
                  <c:v>0.23</c:v>
                </c:pt>
                <c:pt idx="545">
                  <c:v>0.23</c:v>
                </c:pt>
                <c:pt idx="546">
                  <c:v>0.22</c:v>
                </c:pt>
                <c:pt idx="547">
                  <c:v>0.28999999999999998</c:v>
                </c:pt>
                <c:pt idx="548">
                  <c:v>0.3</c:v>
                </c:pt>
                <c:pt idx="549">
                  <c:v>0.3</c:v>
                </c:pt>
                <c:pt idx="550">
                  <c:v>0.3</c:v>
                </c:pt>
                <c:pt idx="551">
                  <c:v>0.38</c:v>
                </c:pt>
                <c:pt idx="552">
                  <c:v>0.38</c:v>
                </c:pt>
                <c:pt idx="553">
                  <c:v>0.49</c:v>
                </c:pt>
                <c:pt idx="554">
                  <c:v>0.43</c:v>
                </c:pt>
                <c:pt idx="555">
                  <c:v>0.4</c:v>
                </c:pt>
                <c:pt idx="556">
                  <c:v>0.4</c:v>
                </c:pt>
                <c:pt idx="557">
                  <c:v>0.35</c:v>
                </c:pt>
                <c:pt idx="558">
                  <c:v>0.32</c:v>
                </c:pt>
                <c:pt idx="559">
                  <c:v>0.32</c:v>
                </c:pt>
                <c:pt idx="560">
                  <c:v>0.3</c:v>
                </c:pt>
                <c:pt idx="561">
                  <c:v>0.28000000000000003</c:v>
                </c:pt>
                <c:pt idx="562">
                  <c:v>0.28000000000000003</c:v>
                </c:pt>
                <c:pt idx="563">
                  <c:v>0.27</c:v>
                </c:pt>
                <c:pt idx="564">
                  <c:v>0.25</c:v>
                </c:pt>
                <c:pt idx="565">
                  <c:v>0.22</c:v>
                </c:pt>
                <c:pt idx="566">
                  <c:v>0.2</c:v>
                </c:pt>
                <c:pt idx="567">
                  <c:v>0.18</c:v>
                </c:pt>
                <c:pt idx="568">
                  <c:v>0.18</c:v>
                </c:pt>
                <c:pt idx="569">
                  <c:v>0.2</c:v>
                </c:pt>
                <c:pt idx="570">
                  <c:v>0.26</c:v>
                </c:pt>
                <c:pt idx="571">
                  <c:v>0.2</c:v>
                </c:pt>
                <c:pt idx="572">
                  <c:v>0.2</c:v>
                </c:pt>
                <c:pt idx="573">
                  <c:v>0.27</c:v>
                </c:pt>
                <c:pt idx="574">
                  <c:v>0.66</c:v>
                </c:pt>
                <c:pt idx="575">
                  <c:v>0.9</c:v>
                </c:pt>
                <c:pt idx="576">
                  <c:v>1</c:v>
                </c:pt>
                <c:pt idx="577">
                  <c:v>0.9</c:v>
                </c:pt>
                <c:pt idx="578">
                  <c:v>0.92</c:v>
                </c:pt>
                <c:pt idx="579">
                  <c:v>0.9</c:v>
                </c:pt>
                <c:pt idx="580">
                  <c:v>0.83</c:v>
                </c:pt>
                <c:pt idx="581">
                  <c:v>0.83</c:v>
                </c:pt>
                <c:pt idx="582">
                  <c:v>0.95</c:v>
                </c:pt>
                <c:pt idx="583">
                  <c:v>1</c:v>
                </c:pt>
                <c:pt idx="584">
                  <c:v>1.06</c:v>
                </c:pt>
                <c:pt idx="585">
                  <c:v>1</c:v>
                </c:pt>
                <c:pt idx="586">
                  <c:v>0.94</c:v>
                </c:pt>
                <c:pt idx="587">
                  <c:v>0.94</c:v>
                </c:pt>
                <c:pt idx="588">
                  <c:v>0.89</c:v>
                </c:pt>
                <c:pt idx="589">
                  <c:v>0.76</c:v>
                </c:pt>
                <c:pt idx="590">
                  <c:v>0.7</c:v>
                </c:pt>
                <c:pt idx="591">
                  <c:v>0.69</c:v>
                </c:pt>
                <c:pt idx="592">
                  <c:v>0.67</c:v>
                </c:pt>
                <c:pt idx="593">
                  <c:v>0.67</c:v>
                </c:pt>
                <c:pt idx="594">
                  <c:v>0.66</c:v>
                </c:pt>
                <c:pt idx="595">
                  <c:v>0.69</c:v>
                </c:pt>
                <c:pt idx="596">
                  <c:v>0.76</c:v>
                </c:pt>
                <c:pt idx="597">
                  <c:v>0.89</c:v>
                </c:pt>
                <c:pt idx="598">
                  <c:v>0.95</c:v>
                </c:pt>
                <c:pt idx="599">
                  <c:v>0.75</c:v>
                </c:pt>
                <c:pt idx="600">
                  <c:v>0.79</c:v>
                </c:pt>
                <c:pt idx="601">
                  <c:v>0.8</c:v>
                </c:pt>
                <c:pt idx="602">
                  <c:v>0.92</c:v>
                </c:pt>
                <c:pt idx="603">
                  <c:v>0.82</c:v>
                </c:pt>
                <c:pt idx="604">
                  <c:v>0.8</c:v>
                </c:pt>
                <c:pt idx="605">
                  <c:v>0.72</c:v>
                </c:pt>
                <c:pt idx="606">
                  <c:v>0.76</c:v>
                </c:pt>
                <c:pt idx="607">
                  <c:v>0.74</c:v>
                </c:pt>
                <c:pt idx="608">
                  <c:v>0.7</c:v>
                </c:pt>
                <c:pt idx="609">
                  <c:v>0.68</c:v>
                </c:pt>
                <c:pt idx="610">
                  <c:v>0.66</c:v>
                </c:pt>
                <c:pt idx="611">
                  <c:v>0.8</c:v>
                </c:pt>
                <c:pt idx="612">
                  <c:v>0.92</c:v>
                </c:pt>
                <c:pt idx="613">
                  <c:v>0.94</c:v>
                </c:pt>
                <c:pt idx="614">
                  <c:v>1</c:v>
                </c:pt>
                <c:pt idx="615">
                  <c:v>1.02</c:v>
                </c:pt>
                <c:pt idx="616">
                  <c:v>1.02</c:v>
                </c:pt>
                <c:pt idx="617">
                  <c:v>1.04</c:v>
                </c:pt>
                <c:pt idx="618">
                  <c:v>1.24</c:v>
                </c:pt>
                <c:pt idx="619">
                  <c:v>1.36</c:v>
                </c:pt>
                <c:pt idx="620">
                  <c:v>1.46</c:v>
                </c:pt>
                <c:pt idx="621">
                  <c:v>1.55</c:v>
                </c:pt>
                <c:pt idx="622">
                  <c:v>1.49</c:v>
                </c:pt>
                <c:pt idx="623">
                  <c:v>1.41</c:v>
                </c:pt>
                <c:pt idx="624">
                  <c:v>1.54</c:v>
                </c:pt>
                <c:pt idx="625">
                  <c:v>1.46</c:v>
                </c:pt>
                <c:pt idx="626">
                  <c:v>1.59</c:v>
                </c:pt>
                <c:pt idx="627">
                  <c:v>1.5</c:v>
                </c:pt>
                <c:pt idx="628">
                  <c:v>1.59</c:v>
                </c:pt>
                <c:pt idx="629">
                  <c:v>1.74</c:v>
                </c:pt>
                <c:pt idx="630">
                  <c:v>1.74</c:v>
                </c:pt>
                <c:pt idx="631">
                  <c:v>1.56</c:v>
                </c:pt>
                <c:pt idx="632">
                  <c:v>1.44</c:v>
                </c:pt>
                <c:pt idx="633">
                  <c:v>1.3</c:v>
                </c:pt>
                <c:pt idx="634">
                  <c:v>1.2</c:v>
                </c:pt>
                <c:pt idx="635">
                  <c:v>1.2</c:v>
                </c:pt>
                <c:pt idx="636">
                  <c:v>1.19</c:v>
                </c:pt>
                <c:pt idx="637">
                  <c:v>1.1499999999999999</c:v>
                </c:pt>
                <c:pt idx="638">
                  <c:v>1.1000000000000001</c:v>
                </c:pt>
                <c:pt idx="639">
                  <c:v>1.08</c:v>
                </c:pt>
                <c:pt idx="640">
                  <c:v>1.08</c:v>
                </c:pt>
                <c:pt idx="641">
                  <c:v>1.3</c:v>
                </c:pt>
                <c:pt idx="642">
                  <c:v>1.25</c:v>
                </c:pt>
                <c:pt idx="643">
                  <c:v>1.03</c:v>
                </c:pt>
                <c:pt idx="644">
                  <c:v>1.01</c:v>
                </c:pt>
                <c:pt idx="645">
                  <c:v>1.03</c:v>
                </c:pt>
                <c:pt idx="646">
                  <c:v>1.0900000000000001</c:v>
                </c:pt>
                <c:pt idx="647">
                  <c:v>1.1200000000000001</c:v>
                </c:pt>
                <c:pt idx="648">
                  <c:v>1.1599999999999999</c:v>
                </c:pt>
                <c:pt idx="649">
                  <c:v>1.35</c:v>
                </c:pt>
                <c:pt idx="650">
                  <c:v>1.29</c:v>
                </c:pt>
                <c:pt idx="651">
                  <c:v>1.4</c:v>
                </c:pt>
                <c:pt idx="652">
                  <c:v>1.46</c:v>
                </c:pt>
                <c:pt idx="653">
                  <c:v>1.59</c:v>
                </c:pt>
                <c:pt idx="654">
                  <c:v>1.54</c:v>
                </c:pt>
                <c:pt idx="655">
                  <c:v>1.46</c:v>
                </c:pt>
                <c:pt idx="656">
                  <c:v>1.6</c:v>
                </c:pt>
                <c:pt idx="657">
                  <c:v>1.79</c:v>
                </c:pt>
                <c:pt idx="658">
                  <c:v>1.72</c:v>
                </c:pt>
                <c:pt idx="659">
                  <c:v>1.89</c:v>
                </c:pt>
                <c:pt idx="660">
                  <c:v>1.83</c:v>
                </c:pt>
                <c:pt idx="661">
                  <c:v>1.5</c:v>
                </c:pt>
                <c:pt idx="662">
                  <c:v>1.46</c:v>
                </c:pt>
                <c:pt idx="663">
                  <c:v>1.47</c:v>
                </c:pt>
                <c:pt idx="664">
                  <c:v>1.38</c:v>
                </c:pt>
                <c:pt idx="665">
                  <c:v>1.38</c:v>
                </c:pt>
                <c:pt idx="666">
                  <c:v>1.3</c:v>
                </c:pt>
                <c:pt idx="667">
                  <c:v>1.32</c:v>
                </c:pt>
                <c:pt idx="668">
                  <c:v>1.28</c:v>
                </c:pt>
                <c:pt idx="669">
                  <c:v>1.2</c:v>
                </c:pt>
                <c:pt idx="670">
                  <c:v>1.18</c:v>
                </c:pt>
                <c:pt idx="671">
                  <c:v>1.1599999999999999</c:v>
                </c:pt>
                <c:pt idx="672">
                  <c:v>1.1299999999999999</c:v>
                </c:pt>
                <c:pt idx="673">
                  <c:v>1.1299999999999999</c:v>
                </c:pt>
                <c:pt idx="674">
                  <c:v>1.1200000000000001</c:v>
                </c:pt>
                <c:pt idx="675">
                  <c:v>1.1000000000000001</c:v>
                </c:pt>
                <c:pt idx="676">
                  <c:v>1.08</c:v>
                </c:pt>
                <c:pt idx="677">
                  <c:v>1.04</c:v>
                </c:pt>
                <c:pt idx="678">
                  <c:v>0.98</c:v>
                </c:pt>
                <c:pt idx="679">
                  <c:v>0.95</c:v>
                </c:pt>
                <c:pt idx="680">
                  <c:v>0.9</c:v>
                </c:pt>
                <c:pt idx="681">
                  <c:v>0.89</c:v>
                </c:pt>
                <c:pt idx="682">
                  <c:v>0.88</c:v>
                </c:pt>
                <c:pt idx="683">
                  <c:v>0.86</c:v>
                </c:pt>
                <c:pt idx="684">
                  <c:v>0.85</c:v>
                </c:pt>
                <c:pt idx="685">
                  <c:v>0.8</c:v>
                </c:pt>
                <c:pt idx="686">
                  <c:v>0.72</c:v>
                </c:pt>
                <c:pt idx="687">
                  <c:v>0.7</c:v>
                </c:pt>
                <c:pt idx="688">
                  <c:v>0.68</c:v>
                </c:pt>
                <c:pt idx="689">
                  <c:v>0.66</c:v>
                </c:pt>
                <c:pt idx="690">
                  <c:v>0.63</c:v>
                </c:pt>
                <c:pt idx="691">
                  <c:v>0.6</c:v>
                </c:pt>
                <c:pt idx="692">
                  <c:v>0.56000000000000005</c:v>
                </c:pt>
                <c:pt idx="693">
                  <c:v>0.5</c:v>
                </c:pt>
                <c:pt idx="694">
                  <c:v>0.48</c:v>
                </c:pt>
                <c:pt idx="695">
                  <c:v>0.44</c:v>
                </c:pt>
                <c:pt idx="696">
                  <c:v>0.41</c:v>
                </c:pt>
                <c:pt idx="697">
                  <c:v>0.5</c:v>
                </c:pt>
                <c:pt idx="698">
                  <c:v>0.56000000000000005</c:v>
                </c:pt>
                <c:pt idx="699">
                  <c:v>0.49</c:v>
                </c:pt>
                <c:pt idx="700">
                  <c:v>0.45</c:v>
                </c:pt>
                <c:pt idx="701">
                  <c:v>0.43</c:v>
                </c:pt>
                <c:pt idx="702">
                  <c:v>0.43</c:v>
                </c:pt>
                <c:pt idx="703">
                  <c:v>0.39</c:v>
                </c:pt>
                <c:pt idx="704">
                  <c:v>0.37</c:v>
                </c:pt>
                <c:pt idx="705">
                  <c:v>0.48</c:v>
                </c:pt>
                <c:pt idx="706">
                  <c:v>0.54</c:v>
                </c:pt>
                <c:pt idx="707">
                  <c:v>0.5</c:v>
                </c:pt>
                <c:pt idx="708">
                  <c:v>0.45</c:v>
                </c:pt>
                <c:pt idx="709">
                  <c:v>0.4</c:v>
                </c:pt>
                <c:pt idx="710">
                  <c:v>0.37</c:v>
                </c:pt>
                <c:pt idx="711">
                  <c:v>0.37</c:v>
                </c:pt>
                <c:pt idx="712">
                  <c:v>0.35</c:v>
                </c:pt>
                <c:pt idx="713">
                  <c:v>0.35</c:v>
                </c:pt>
                <c:pt idx="714">
                  <c:v>0.36</c:v>
                </c:pt>
                <c:pt idx="715">
                  <c:v>0.32</c:v>
                </c:pt>
                <c:pt idx="716">
                  <c:v>0.3</c:v>
                </c:pt>
                <c:pt idx="717">
                  <c:v>0.28999999999999998</c:v>
                </c:pt>
                <c:pt idx="718">
                  <c:v>0.28999999999999998</c:v>
                </c:pt>
                <c:pt idx="719">
                  <c:v>0.3</c:v>
                </c:pt>
                <c:pt idx="720">
                  <c:v>0.32</c:v>
                </c:pt>
                <c:pt idx="721">
                  <c:v>0.3</c:v>
                </c:pt>
                <c:pt idx="722">
                  <c:v>0.28999999999999998</c:v>
                </c:pt>
                <c:pt idx="723">
                  <c:v>0.28000000000000003</c:v>
                </c:pt>
                <c:pt idx="724">
                  <c:v>0.25</c:v>
                </c:pt>
                <c:pt idx="725">
                  <c:v>0.23</c:v>
                </c:pt>
                <c:pt idx="726">
                  <c:v>0.23</c:v>
                </c:pt>
                <c:pt idx="727">
                  <c:v>0.21</c:v>
                </c:pt>
                <c:pt idx="728">
                  <c:v>0.19</c:v>
                </c:pt>
                <c:pt idx="729">
                  <c:v>0.19</c:v>
                </c:pt>
                <c:pt idx="730">
                  <c:v>0.18</c:v>
                </c:pt>
                <c:pt idx="731">
                  <c:v>0.18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A82C-4E17-BA9B-BA33F51716BB}"/>
            </c:ext>
          </c:extLst>
        </c:ser>
        <c:ser>
          <c:idx val="18"/>
          <c:order val="1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DATOS!$AP$3:$AP$734</c:f>
              <c:numCache>
                <c:formatCode>0.00</c:formatCode>
                <c:ptCount val="732"/>
                <c:pt idx="0">
                  <c:v>0.17</c:v>
                </c:pt>
                <c:pt idx="1">
                  <c:v>0.16</c:v>
                </c:pt>
                <c:pt idx="2">
                  <c:v>0.14000000000000001</c:v>
                </c:pt>
                <c:pt idx="3">
                  <c:v>0.17</c:v>
                </c:pt>
                <c:pt idx="4">
                  <c:v>0.21</c:v>
                </c:pt>
                <c:pt idx="5">
                  <c:v>0.2</c:v>
                </c:pt>
                <c:pt idx="6">
                  <c:v>0.18</c:v>
                </c:pt>
                <c:pt idx="7">
                  <c:v>0.27</c:v>
                </c:pt>
                <c:pt idx="8">
                  <c:v>0.3</c:v>
                </c:pt>
                <c:pt idx="9">
                  <c:v>0.38</c:v>
                </c:pt>
                <c:pt idx="10">
                  <c:v>0.4</c:v>
                </c:pt>
                <c:pt idx="11">
                  <c:v>0.5</c:v>
                </c:pt>
                <c:pt idx="12">
                  <c:v>0.4</c:v>
                </c:pt>
                <c:pt idx="13">
                  <c:v>0.28000000000000003</c:v>
                </c:pt>
                <c:pt idx="14">
                  <c:v>0.25</c:v>
                </c:pt>
                <c:pt idx="15">
                  <c:v>0.25</c:v>
                </c:pt>
                <c:pt idx="16">
                  <c:v>0.23</c:v>
                </c:pt>
                <c:pt idx="17">
                  <c:v>0.28000000000000003</c:v>
                </c:pt>
                <c:pt idx="18">
                  <c:v>0.32</c:v>
                </c:pt>
                <c:pt idx="19">
                  <c:v>0.3</c:v>
                </c:pt>
                <c:pt idx="20">
                  <c:v>0.43</c:v>
                </c:pt>
                <c:pt idx="21">
                  <c:v>0.5</c:v>
                </c:pt>
                <c:pt idx="22">
                  <c:v>0.62</c:v>
                </c:pt>
                <c:pt idx="23">
                  <c:v>0.64</c:v>
                </c:pt>
                <c:pt idx="24">
                  <c:v>0.52</c:v>
                </c:pt>
                <c:pt idx="25">
                  <c:v>0.46</c:v>
                </c:pt>
                <c:pt idx="26">
                  <c:v>0.44</c:v>
                </c:pt>
                <c:pt idx="27">
                  <c:v>0.46</c:v>
                </c:pt>
                <c:pt idx="28">
                  <c:v>0.5</c:v>
                </c:pt>
                <c:pt idx="29">
                  <c:v>0.48</c:v>
                </c:pt>
                <c:pt idx="30">
                  <c:v>0.47</c:v>
                </c:pt>
                <c:pt idx="31">
                  <c:v>0.44</c:v>
                </c:pt>
                <c:pt idx="32">
                  <c:v>0.43</c:v>
                </c:pt>
                <c:pt idx="33">
                  <c:v>0.35</c:v>
                </c:pt>
                <c:pt idx="34">
                  <c:v>0.33</c:v>
                </c:pt>
                <c:pt idx="35">
                  <c:v>0.3</c:v>
                </c:pt>
                <c:pt idx="36">
                  <c:v>0.28999999999999998</c:v>
                </c:pt>
                <c:pt idx="37">
                  <c:v>0.28000000000000003</c:v>
                </c:pt>
                <c:pt idx="38">
                  <c:v>0.26</c:v>
                </c:pt>
                <c:pt idx="39">
                  <c:v>0.26</c:v>
                </c:pt>
                <c:pt idx="40">
                  <c:v>0.24</c:v>
                </c:pt>
                <c:pt idx="41">
                  <c:v>0.24</c:v>
                </c:pt>
                <c:pt idx="42">
                  <c:v>0.22</c:v>
                </c:pt>
                <c:pt idx="43">
                  <c:v>0.22</c:v>
                </c:pt>
                <c:pt idx="44">
                  <c:v>0.2</c:v>
                </c:pt>
                <c:pt idx="45">
                  <c:v>0.2</c:v>
                </c:pt>
                <c:pt idx="46">
                  <c:v>0.28999999999999998</c:v>
                </c:pt>
                <c:pt idx="47">
                  <c:v>0.19</c:v>
                </c:pt>
                <c:pt idx="48">
                  <c:v>0.18</c:v>
                </c:pt>
                <c:pt idx="49">
                  <c:v>0.18</c:v>
                </c:pt>
                <c:pt idx="50">
                  <c:v>0.17</c:v>
                </c:pt>
                <c:pt idx="51">
                  <c:v>0.22</c:v>
                </c:pt>
                <c:pt idx="52">
                  <c:v>0.24</c:v>
                </c:pt>
                <c:pt idx="53">
                  <c:v>0.18</c:v>
                </c:pt>
                <c:pt idx="54">
                  <c:v>0.16</c:v>
                </c:pt>
                <c:pt idx="55">
                  <c:v>0.16</c:v>
                </c:pt>
                <c:pt idx="56">
                  <c:v>0.15</c:v>
                </c:pt>
                <c:pt idx="57">
                  <c:v>0.15</c:v>
                </c:pt>
                <c:pt idx="58">
                  <c:v>0.14000000000000001</c:v>
                </c:pt>
                <c:pt idx="59">
                  <c:v>0.2</c:v>
                </c:pt>
                <c:pt idx="60">
                  <c:v>0.24</c:v>
                </c:pt>
                <c:pt idx="61">
                  <c:v>0.22</c:v>
                </c:pt>
                <c:pt idx="62">
                  <c:v>0.2</c:v>
                </c:pt>
                <c:pt idx="63">
                  <c:v>0.18</c:v>
                </c:pt>
                <c:pt idx="64">
                  <c:v>0.16</c:v>
                </c:pt>
                <c:pt idx="65">
                  <c:v>0.16</c:v>
                </c:pt>
                <c:pt idx="66">
                  <c:v>0.16</c:v>
                </c:pt>
                <c:pt idx="67">
                  <c:v>0.15</c:v>
                </c:pt>
                <c:pt idx="68">
                  <c:v>0.15</c:v>
                </c:pt>
                <c:pt idx="69">
                  <c:v>0.15</c:v>
                </c:pt>
                <c:pt idx="70">
                  <c:v>0.15</c:v>
                </c:pt>
                <c:pt idx="71">
                  <c:v>0.14000000000000001</c:v>
                </c:pt>
                <c:pt idx="72">
                  <c:v>0.12</c:v>
                </c:pt>
                <c:pt idx="73">
                  <c:v>0.12</c:v>
                </c:pt>
                <c:pt idx="74">
                  <c:v>0.11</c:v>
                </c:pt>
                <c:pt idx="75">
                  <c:v>0.1</c:v>
                </c:pt>
                <c:pt idx="76">
                  <c:v>0.09</c:v>
                </c:pt>
                <c:pt idx="77">
                  <c:v>0.09</c:v>
                </c:pt>
                <c:pt idx="78">
                  <c:v>0.09</c:v>
                </c:pt>
                <c:pt idx="79">
                  <c:v>0.11</c:v>
                </c:pt>
                <c:pt idx="80">
                  <c:v>0.13</c:v>
                </c:pt>
                <c:pt idx="81">
                  <c:v>0.13</c:v>
                </c:pt>
                <c:pt idx="82">
                  <c:v>0.13</c:v>
                </c:pt>
                <c:pt idx="83">
                  <c:v>0.11</c:v>
                </c:pt>
                <c:pt idx="84">
                  <c:v>0.1</c:v>
                </c:pt>
                <c:pt idx="85">
                  <c:v>0.09</c:v>
                </c:pt>
                <c:pt idx="86">
                  <c:v>0.08</c:v>
                </c:pt>
                <c:pt idx="87">
                  <c:v>0.08</c:v>
                </c:pt>
                <c:pt idx="88">
                  <c:v>7.0000000000000007E-2</c:v>
                </c:pt>
                <c:pt idx="89">
                  <c:v>0.08</c:v>
                </c:pt>
                <c:pt idx="90">
                  <c:v>0.08</c:v>
                </c:pt>
                <c:pt idx="91">
                  <c:v>7.0000000000000007E-2</c:v>
                </c:pt>
                <c:pt idx="92">
                  <c:v>7.0000000000000007E-2</c:v>
                </c:pt>
                <c:pt idx="93">
                  <c:v>7.0000000000000007E-2</c:v>
                </c:pt>
                <c:pt idx="94">
                  <c:v>0.06</c:v>
                </c:pt>
                <c:pt idx="95">
                  <c:v>0.06</c:v>
                </c:pt>
                <c:pt idx="96">
                  <c:v>0.06</c:v>
                </c:pt>
                <c:pt idx="97">
                  <c:v>0.06</c:v>
                </c:pt>
                <c:pt idx="98">
                  <c:v>0.05</c:v>
                </c:pt>
                <c:pt idx="99">
                  <c:v>0.05</c:v>
                </c:pt>
                <c:pt idx="100">
                  <c:v>0.05</c:v>
                </c:pt>
                <c:pt idx="101">
                  <c:v>0.05</c:v>
                </c:pt>
                <c:pt idx="102">
                  <c:v>0.05</c:v>
                </c:pt>
                <c:pt idx="103">
                  <c:v>0.38</c:v>
                </c:pt>
                <c:pt idx="104">
                  <c:v>0.4</c:v>
                </c:pt>
                <c:pt idx="105">
                  <c:v>0.4</c:v>
                </c:pt>
                <c:pt idx="106">
                  <c:v>0.55000000000000004</c:v>
                </c:pt>
                <c:pt idx="107">
                  <c:v>0.48</c:v>
                </c:pt>
                <c:pt idx="108">
                  <c:v>0.34</c:v>
                </c:pt>
                <c:pt idx="109">
                  <c:v>0.3</c:v>
                </c:pt>
                <c:pt idx="110">
                  <c:v>0.42</c:v>
                </c:pt>
                <c:pt idx="111">
                  <c:v>0.4</c:v>
                </c:pt>
                <c:pt idx="112">
                  <c:v>0.57999999999999996</c:v>
                </c:pt>
                <c:pt idx="113">
                  <c:v>0.55000000000000004</c:v>
                </c:pt>
                <c:pt idx="114">
                  <c:v>0.52</c:v>
                </c:pt>
                <c:pt idx="115">
                  <c:v>0.48</c:v>
                </c:pt>
                <c:pt idx="116">
                  <c:v>0.46</c:v>
                </c:pt>
                <c:pt idx="117">
                  <c:v>0.45</c:v>
                </c:pt>
                <c:pt idx="118">
                  <c:v>0.42</c:v>
                </c:pt>
                <c:pt idx="119">
                  <c:v>0.45</c:v>
                </c:pt>
                <c:pt idx="120">
                  <c:v>0.48</c:v>
                </c:pt>
                <c:pt idx="121">
                  <c:v>0.46</c:v>
                </c:pt>
                <c:pt idx="122">
                  <c:v>0.44</c:v>
                </c:pt>
                <c:pt idx="123">
                  <c:v>0.42</c:v>
                </c:pt>
                <c:pt idx="124">
                  <c:v>0.4</c:v>
                </c:pt>
                <c:pt idx="125">
                  <c:v>0.38</c:v>
                </c:pt>
                <c:pt idx="126">
                  <c:v>0.34</c:v>
                </c:pt>
                <c:pt idx="127">
                  <c:v>0.34</c:v>
                </c:pt>
                <c:pt idx="128">
                  <c:v>0.36</c:v>
                </c:pt>
                <c:pt idx="129">
                  <c:v>0.37</c:v>
                </c:pt>
                <c:pt idx="130">
                  <c:v>0.4</c:v>
                </c:pt>
                <c:pt idx="131">
                  <c:v>0.52</c:v>
                </c:pt>
                <c:pt idx="132">
                  <c:v>0.57999999999999996</c:v>
                </c:pt>
                <c:pt idx="133">
                  <c:v>0.78</c:v>
                </c:pt>
                <c:pt idx="134">
                  <c:v>0.82</c:v>
                </c:pt>
                <c:pt idx="135">
                  <c:v>0.8</c:v>
                </c:pt>
                <c:pt idx="136">
                  <c:v>0.82</c:v>
                </c:pt>
                <c:pt idx="137">
                  <c:v>0.78</c:v>
                </c:pt>
                <c:pt idx="138">
                  <c:v>0.9</c:v>
                </c:pt>
                <c:pt idx="139">
                  <c:v>0.96</c:v>
                </c:pt>
                <c:pt idx="140">
                  <c:v>0.98</c:v>
                </c:pt>
                <c:pt idx="141">
                  <c:v>0.97</c:v>
                </c:pt>
                <c:pt idx="142">
                  <c:v>0.97</c:v>
                </c:pt>
                <c:pt idx="143">
                  <c:v>0.9</c:v>
                </c:pt>
                <c:pt idx="144">
                  <c:v>0.86</c:v>
                </c:pt>
                <c:pt idx="145">
                  <c:v>0.98</c:v>
                </c:pt>
                <c:pt idx="146">
                  <c:v>1</c:v>
                </c:pt>
                <c:pt idx="147">
                  <c:v>1.1000000000000001</c:v>
                </c:pt>
                <c:pt idx="148">
                  <c:v>1.1200000000000001</c:v>
                </c:pt>
                <c:pt idx="149">
                  <c:v>1.02</c:v>
                </c:pt>
                <c:pt idx="150">
                  <c:v>1</c:v>
                </c:pt>
                <c:pt idx="151">
                  <c:v>1</c:v>
                </c:pt>
                <c:pt idx="152">
                  <c:v>0.98</c:v>
                </c:pt>
                <c:pt idx="153">
                  <c:v>1.02</c:v>
                </c:pt>
                <c:pt idx="154">
                  <c:v>1.05</c:v>
                </c:pt>
                <c:pt idx="155">
                  <c:v>1.05</c:v>
                </c:pt>
                <c:pt idx="156">
                  <c:v>1.03</c:v>
                </c:pt>
                <c:pt idx="157">
                  <c:v>1.02</c:v>
                </c:pt>
                <c:pt idx="158">
                  <c:v>1</c:v>
                </c:pt>
                <c:pt idx="159">
                  <c:v>1</c:v>
                </c:pt>
                <c:pt idx="160">
                  <c:v>0.98</c:v>
                </c:pt>
                <c:pt idx="161">
                  <c:v>1.1499999999999999</c:v>
                </c:pt>
                <c:pt idx="162">
                  <c:v>1.19</c:v>
                </c:pt>
                <c:pt idx="163">
                  <c:v>1.1000000000000001</c:v>
                </c:pt>
                <c:pt idx="164">
                  <c:v>1.1399999999999999</c:v>
                </c:pt>
                <c:pt idx="165">
                  <c:v>1.1000000000000001</c:v>
                </c:pt>
                <c:pt idx="166">
                  <c:v>1.06</c:v>
                </c:pt>
                <c:pt idx="167">
                  <c:v>1.03</c:v>
                </c:pt>
                <c:pt idx="168">
                  <c:v>1.01</c:v>
                </c:pt>
                <c:pt idx="169">
                  <c:v>0.98</c:v>
                </c:pt>
                <c:pt idx="170">
                  <c:v>0.95</c:v>
                </c:pt>
                <c:pt idx="171">
                  <c:v>0.96</c:v>
                </c:pt>
                <c:pt idx="172">
                  <c:v>0.96</c:v>
                </c:pt>
                <c:pt idx="173">
                  <c:v>0.9</c:v>
                </c:pt>
                <c:pt idx="174">
                  <c:v>0.9</c:v>
                </c:pt>
                <c:pt idx="175">
                  <c:v>0.94</c:v>
                </c:pt>
                <c:pt idx="176">
                  <c:v>0.97</c:v>
                </c:pt>
                <c:pt idx="177">
                  <c:v>0.97</c:v>
                </c:pt>
                <c:pt idx="178">
                  <c:v>0.96</c:v>
                </c:pt>
                <c:pt idx="179">
                  <c:v>0.93</c:v>
                </c:pt>
                <c:pt idx="180">
                  <c:v>0.88</c:v>
                </c:pt>
                <c:pt idx="181">
                  <c:v>0.85</c:v>
                </c:pt>
                <c:pt idx="182">
                  <c:v>0.83</c:v>
                </c:pt>
                <c:pt idx="183">
                  <c:v>0.8</c:v>
                </c:pt>
                <c:pt idx="184">
                  <c:v>0.78</c:v>
                </c:pt>
                <c:pt idx="185">
                  <c:v>0.98</c:v>
                </c:pt>
                <c:pt idx="186">
                  <c:v>1.03</c:v>
                </c:pt>
                <c:pt idx="187">
                  <c:v>1.1000000000000001</c:v>
                </c:pt>
                <c:pt idx="188">
                  <c:v>1.21</c:v>
                </c:pt>
                <c:pt idx="189">
                  <c:v>1.43</c:v>
                </c:pt>
                <c:pt idx="190">
                  <c:v>1.39</c:v>
                </c:pt>
                <c:pt idx="191">
                  <c:v>1.44</c:v>
                </c:pt>
                <c:pt idx="192">
                  <c:v>1.58</c:v>
                </c:pt>
                <c:pt idx="193">
                  <c:v>1.46</c:v>
                </c:pt>
                <c:pt idx="194">
                  <c:v>1.44</c:v>
                </c:pt>
                <c:pt idx="195">
                  <c:v>1.3</c:v>
                </c:pt>
                <c:pt idx="196">
                  <c:v>1.18</c:v>
                </c:pt>
                <c:pt idx="197">
                  <c:v>1.1000000000000001</c:v>
                </c:pt>
                <c:pt idx="198">
                  <c:v>1.04</c:v>
                </c:pt>
                <c:pt idx="199">
                  <c:v>1</c:v>
                </c:pt>
                <c:pt idx="200">
                  <c:v>1.05</c:v>
                </c:pt>
                <c:pt idx="201">
                  <c:v>1.08</c:v>
                </c:pt>
                <c:pt idx="202">
                  <c:v>1.19</c:v>
                </c:pt>
                <c:pt idx="203">
                  <c:v>1.3</c:v>
                </c:pt>
                <c:pt idx="204">
                  <c:v>1.4</c:v>
                </c:pt>
                <c:pt idx="205">
                  <c:v>1.79</c:v>
                </c:pt>
                <c:pt idx="206">
                  <c:v>2.52</c:v>
                </c:pt>
                <c:pt idx="207">
                  <c:v>2.38</c:v>
                </c:pt>
                <c:pt idx="208">
                  <c:v>2.44</c:v>
                </c:pt>
                <c:pt idx="209">
                  <c:v>2.54</c:v>
                </c:pt>
                <c:pt idx="210">
                  <c:v>2.5499999999999998</c:v>
                </c:pt>
                <c:pt idx="211">
                  <c:v>2.5</c:v>
                </c:pt>
                <c:pt idx="212">
                  <c:v>2.4</c:v>
                </c:pt>
                <c:pt idx="213">
                  <c:v>2.2999999999999998</c:v>
                </c:pt>
                <c:pt idx="214">
                  <c:v>2.2400000000000002</c:v>
                </c:pt>
                <c:pt idx="215">
                  <c:v>2.25</c:v>
                </c:pt>
                <c:pt idx="216">
                  <c:v>2.1800000000000002</c:v>
                </c:pt>
                <c:pt idx="217">
                  <c:v>2.1</c:v>
                </c:pt>
                <c:pt idx="218">
                  <c:v>1.95</c:v>
                </c:pt>
                <c:pt idx="219">
                  <c:v>1.8</c:v>
                </c:pt>
                <c:pt idx="220">
                  <c:v>1.66</c:v>
                </c:pt>
                <c:pt idx="221">
                  <c:v>1.6</c:v>
                </c:pt>
                <c:pt idx="222">
                  <c:v>1.46</c:v>
                </c:pt>
                <c:pt idx="223">
                  <c:v>1.5</c:v>
                </c:pt>
                <c:pt idx="224">
                  <c:v>1.4</c:v>
                </c:pt>
                <c:pt idx="225">
                  <c:v>1.35</c:v>
                </c:pt>
                <c:pt idx="226">
                  <c:v>1.33</c:v>
                </c:pt>
                <c:pt idx="227">
                  <c:v>1.33</c:v>
                </c:pt>
                <c:pt idx="228">
                  <c:v>1.3</c:v>
                </c:pt>
                <c:pt idx="229">
                  <c:v>1.4</c:v>
                </c:pt>
                <c:pt idx="230">
                  <c:v>1.48</c:v>
                </c:pt>
                <c:pt idx="231">
                  <c:v>1.6</c:v>
                </c:pt>
                <c:pt idx="232">
                  <c:v>1.55</c:v>
                </c:pt>
                <c:pt idx="233">
                  <c:v>1.48</c:v>
                </c:pt>
                <c:pt idx="234">
                  <c:v>1.48</c:v>
                </c:pt>
                <c:pt idx="235">
                  <c:v>1.64</c:v>
                </c:pt>
                <c:pt idx="236">
                  <c:v>1.64</c:v>
                </c:pt>
                <c:pt idx="237">
                  <c:v>1.85</c:v>
                </c:pt>
                <c:pt idx="238">
                  <c:v>2.04</c:v>
                </c:pt>
                <c:pt idx="239">
                  <c:v>2.1</c:v>
                </c:pt>
                <c:pt idx="240">
                  <c:v>2.17</c:v>
                </c:pt>
                <c:pt idx="241">
                  <c:v>2.4900000000000002</c:v>
                </c:pt>
                <c:pt idx="242">
                  <c:v>2.78</c:v>
                </c:pt>
                <c:pt idx="243">
                  <c:v>3</c:v>
                </c:pt>
                <c:pt idx="244">
                  <c:v>2.84</c:v>
                </c:pt>
                <c:pt idx="245">
                  <c:v>3.04</c:v>
                </c:pt>
                <c:pt idx="246">
                  <c:v>3.08</c:v>
                </c:pt>
                <c:pt idx="247">
                  <c:v>2.89</c:v>
                </c:pt>
                <c:pt idx="248">
                  <c:v>2.88</c:v>
                </c:pt>
                <c:pt idx="249">
                  <c:v>2.87</c:v>
                </c:pt>
                <c:pt idx="250">
                  <c:v>2.81</c:v>
                </c:pt>
                <c:pt idx="251">
                  <c:v>2.7</c:v>
                </c:pt>
                <c:pt idx="252">
                  <c:v>2.77</c:v>
                </c:pt>
                <c:pt idx="253">
                  <c:v>2.7</c:v>
                </c:pt>
                <c:pt idx="254">
                  <c:v>2.85</c:v>
                </c:pt>
                <c:pt idx="255">
                  <c:v>2.9</c:v>
                </c:pt>
                <c:pt idx="256">
                  <c:v>2.63</c:v>
                </c:pt>
                <c:pt idx="257">
                  <c:v>2.63</c:v>
                </c:pt>
                <c:pt idx="258">
                  <c:v>2.9</c:v>
                </c:pt>
                <c:pt idx="259">
                  <c:v>3.16</c:v>
                </c:pt>
                <c:pt idx="260">
                  <c:v>3.2</c:v>
                </c:pt>
                <c:pt idx="261">
                  <c:v>4.03</c:v>
                </c:pt>
                <c:pt idx="262">
                  <c:v>3.8</c:v>
                </c:pt>
                <c:pt idx="263">
                  <c:v>3.62</c:v>
                </c:pt>
                <c:pt idx="264">
                  <c:v>3.5</c:v>
                </c:pt>
                <c:pt idx="265">
                  <c:v>3.45</c:v>
                </c:pt>
                <c:pt idx="266">
                  <c:v>3.39</c:v>
                </c:pt>
                <c:pt idx="267">
                  <c:v>3.22</c:v>
                </c:pt>
                <c:pt idx="268">
                  <c:v>3.1</c:v>
                </c:pt>
                <c:pt idx="269">
                  <c:v>2.8</c:v>
                </c:pt>
                <c:pt idx="270">
                  <c:v>2.64</c:v>
                </c:pt>
                <c:pt idx="271">
                  <c:v>2.46</c:v>
                </c:pt>
                <c:pt idx="272">
                  <c:v>2.35</c:v>
                </c:pt>
                <c:pt idx="273">
                  <c:v>2.25</c:v>
                </c:pt>
                <c:pt idx="274">
                  <c:v>2.19</c:v>
                </c:pt>
                <c:pt idx="275">
                  <c:v>2.1</c:v>
                </c:pt>
                <c:pt idx="276">
                  <c:v>2.11</c:v>
                </c:pt>
                <c:pt idx="277">
                  <c:v>2.0699999999999998</c:v>
                </c:pt>
                <c:pt idx="278">
                  <c:v>1.99</c:v>
                </c:pt>
                <c:pt idx="279">
                  <c:v>1.9</c:v>
                </c:pt>
                <c:pt idx="280">
                  <c:v>1.88</c:v>
                </c:pt>
                <c:pt idx="281">
                  <c:v>2</c:v>
                </c:pt>
                <c:pt idx="282">
                  <c:v>2</c:v>
                </c:pt>
                <c:pt idx="283">
                  <c:v>1.9</c:v>
                </c:pt>
                <c:pt idx="284">
                  <c:v>1.8</c:v>
                </c:pt>
                <c:pt idx="285">
                  <c:v>1.69</c:v>
                </c:pt>
                <c:pt idx="286">
                  <c:v>1.64</c:v>
                </c:pt>
                <c:pt idx="287">
                  <c:v>1.54</c:v>
                </c:pt>
                <c:pt idx="288">
                  <c:v>1.48</c:v>
                </c:pt>
                <c:pt idx="289">
                  <c:v>1.4</c:v>
                </c:pt>
                <c:pt idx="290">
                  <c:v>1.4</c:v>
                </c:pt>
                <c:pt idx="291">
                  <c:v>1.4</c:v>
                </c:pt>
                <c:pt idx="292">
                  <c:v>1.39</c:v>
                </c:pt>
                <c:pt idx="293">
                  <c:v>1.38</c:v>
                </c:pt>
                <c:pt idx="294">
                  <c:v>1.36</c:v>
                </c:pt>
                <c:pt idx="295">
                  <c:v>1.5</c:v>
                </c:pt>
                <c:pt idx="296">
                  <c:v>1.5</c:v>
                </c:pt>
                <c:pt idx="297">
                  <c:v>1.42</c:v>
                </c:pt>
                <c:pt idx="298">
                  <c:v>1.5</c:v>
                </c:pt>
                <c:pt idx="299">
                  <c:v>1.42</c:v>
                </c:pt>
                <c:pt idx="300">
                  <c:v>1.73</c:v>
                </c:pt>
                <c:pt idx="301">
                  <c:v>1.8</c:v>
                </c:pt>
                <c:pt idx="302">
                  <c:v>1.85</c:v>
                </c:pt>
                <c:pt idx="303">
                  <c:v>2.08</c:v>
                </c:pt>
                <c:pt idx="304">
                  <c:v>2.14</c:v>
                </c:pt>
                <c:pt idx="305">
                  <c:v>1.95</c:v>
                </c:pt>
                <c:pt idx="306">
                  <c:v>1.8</c:v>
                </c:pt>
                <c:pt idx="307">
                  <c:v>1.97</c:v>
                </c:pt>
                <c:pt idx="308">
                  <c:v>2.1</c:v>
                </c:pt>
                <c:pt idx="309">
                  <c:v>1.95</c:v>
                </c:pt>
                <c:pt idx="310">
                  <c:v>1.98</c:v>
                </c:pt>
                <c:pt idx="311">
                  <c:v>1.9</c:v>
                </c:pt>
                <c:pt idx="312">
                  <c:v>1.72</c:v>
                </c:pt>
                <c:pt idx="313">
                  <c:v>1.64</c:v>
                </c:pt>
                <c:pt idx="314">
                  <c:v>1.6</c:v>
                </c:pt>
                <c:pt idx="315">
                  <c:v>1.54</c:v>
                </c:pt>
                <c:pt idx="316">
                  <c:v>1.7</c:v>
                </c:pt>
                <c:pt idx="317">
                  <c:v>1.68</c:v>
                </c:pt>
                <c:pt idx="318">
                  <c:v>1.84</c:v>
                </c:pt>
                <c:pt idx="319">
                  <c:v>1.7</c:v>
                </c:pt>
                <c:pt idx="320">
                  <c:v>1.75</c:v>
                </c:pt>
                <c:pt idx="321">
                  <c:v>1.77</c:v>
                </c:pt>
                <c:pt idx="322">
                  <c:v>1.83</c:v>
                </c:pt>
                <c:pt idx="323">
                  <c:v>1.77</c:v>
                </c:pt>
                <c:pt idx="324">
                  <c:v>1.7</c:v>
                </c:pt>
                <c:pt idx="325">
                  <c:v>1.75</c:v>
                </c:pt>
                <c:pt idx="326">
                  <c:v>1.67</c:v>
                </c:pt>
                <c:pt idx="327">
                  <c:v>1.5</c:v>
                </c:pt>
                <c:pt idx="328">
                  <c:v>1.47</c:v>
                </c:pt>
                <c:pt idx="329">
                  <c:v>1.47</c:v>
                </c:pt>
                <c:pt idx="330">
                  <c:v>1.46</c:v>
                </c:pt>
                <c:pt idx="331">
                  <c:v>1.45</c:v>
                </c:pt>
                <c:pt idx="332">
                  <c:v>1.45</c:v>
                </c:pt>
                <c:pt idx="333">
                  <c:v>1.43</c:v>
                </c:pt>
                <c:pt idx="334">
                  <c:v>1.4</c:v>
                </c:pt>
                <c:pt idx="335">
                  <c:v>1.4</c:v>
                </c:pt>
                <c:pt idx="336">
                  <c:v>1.38</c:v>
                </c:pt>
                <c:pt idx="337">
                  <c:v>1.33</c:v>
                </c:pt>
                <c:pt idx="338">
                  <c:v>1.29</c:v>
                </c:pt>
                <c:pt idx="339">
                  <c:v>1.35</c:v>
                </c:pt>
                <c:pt idx="340">
                  <c:v>1.39</c:v>
                </c:pt>
                <c:pt idx="341">
                  <c:v>1.36</c:v>
                </c:pt>
                <c:pt idx="342">
                  <c:v>1.34</c:v>
                </c:pt>
                <c:pt idx="343">
                  <c:v>1.37</c:v>
                </c:pt>
                <c:pt idx="344">
                  <c:v>1.4</c:v>
                </c:pt>
                <c:pt idx="345">
                  <c:v>1.82</c:v>
                </c:pt>
                <c:pt idx="346">
                  <c:v>1.7</c:v>
                </c:pt>
                <c:pt idx="347">
                  <c:v>1.72</c:v>
                </c:pt>
                <c:pt idx="348">
                  <c:v>1.54</c:v>
                </c:pt>
                <c:pt idx="349">
                  <c:v>1.47</c:v>
                </c:pt>
                <c:pt idx="350">
                  <c:v>1.54</c:v>
                </c:pt>
                <c:pt idx="351">
                  <c:v>1.44</c:v>
                </c:pt>
                <c:pt idx="352">
                  <c:v>1.72</c:v>
                </c:pt>
                <c:pt idx="353">
                  <c:v>1.42</c:v>
                </c:pt>
                <c:pt idx="354">
                  <c:v>1.42</c:v>
                </c:pt>
                <c:pt idx="355">
                  <c:v>1.38</c:v>
                </c:pt>
                <c:pt idx="356">
                  <c:v>1.35</c:v>
                </c:pt>
                <c:pt idx="357">
                  <c:v>1.36</c:v>
                </c:pt>
                <c:pt idx="358">
                  <c:v>1.34</c:v>
                </c:pt>
                <c:pt idx="359">
                  <c:v>1.4</c:v>
                </c:pt>
                <c:pt idx="360">
                  <c:v>1.44</c:v>
                </c:pt>
                <c:pt idx="361">
                  <c:v>1.38</c:v>
                </c:pt>
                <c:pt idx="362">
                  <c:v>1.36</c:v>
                </c:pt>
                <c:pt idx="363">
                  <c:v>1.35</c:v>
                </c:pt>
                <c:pt idx="364">
                  <c:v>1.33</c:v>
                </c:pt>
                <c:pt idx="365">
                  <c:v>1.33</c:v>
                </c:pt>
                <c:pt idx="366">
                  <c:v>1.3</c:v>
                </c:pt>
                <c:pt idx="367">
                  <c:v>1.27</c:v>
                </c:pt>
                <c:pt idx="368">
                  <c:v>1.25</c:v>
                </c:pt>
                <c:pt idx="369">
                  <c:v>1.56</c:v>
                </c:pt>
                <c:pt idx="370">
                  <c:v>1.64</c:v>
                </c:pt>
                <c:pt idx="371">
                  <c:v>1.56</c:v>
                </c:pt>
                <c:pt idx="372">
                  <c:v>1.6</c:v>
                </c:pt>
                <c:pt idx="373">
                  <c:v>1.49</c:v>
                </c:pt>
                <c:pt idx="374">
                  <c:v>1.47</c:v>
                </c:pt>
                <c:pt idx="375">
                  <c:v>1.59</c:v>
                </c:pt>
                <c:pt idx="376">
                  <c:v>1.58</c:v>
                </c:pt>
                <c:pt idx="377">
                  <c:v>1.6</c:v>
                </c:pt>
                <c:pt idx="378">
                  <c:v>1.59</c:v>
                </c:pt>
                <c:pt idx="379">
                  <c:v>1.72</c:v>
                </c:pt>
                <c:pt idx="380">
                  <c:v>1.83</c:v>
                </c:pt>
                <c:pt idx="381">
                  <c:v>1.35</c:v>
                </c:pt>
                <c:pt idx="382">
                  <c:v>1.33</c:v>
                </c:pt>
                <c:pt idx="383">
                  <c:v>1.25</c:v>
                </c:pt>
                <c:pt idx="384">
                  <c:v>1.23</c:v>
                </c:pt>
                <c:pt idx="385">
                  <c:v>1.22</c:v>
                </c:pt>
                <c:pt idx="386">
                  <c:v>1.2</c:v>
                </c:pt>
                <c:pt idx="387">
                  <c:v>1.2</c:v>
                </c:pt>
                <c:pt idx="388">
                  <c:v>1.18</c:v>
                </c:pt>
                <c:pt idx="389">
                  <c:v>1.17</c:v>
                </c:pt>
                <c:pt idx="390">
                  <c:v>1.1499999999999999</c:v>
                </c:pt>
                <c:pt idx="391">
                  <c:v>1.1499999999999999</c:v>
                </c:pt>
                <c:pt idx="392">
                  <c:v>1.1200000000000001</c:v>
                </c:pt>
                <c:pt idx="393">
                  <c:v>1.1200000000000001</c:v>
                </c:pt>
                <c:pt idx="394">
                  <c:v>1.1000000000000001</c:v>
                </c:pt>
                <c:pt idx="395">
                  <c:v>1.0900000000000001</c:v>
                </c:pt>
                <c:pt idx="396">
                  <c:v>1.07</c:v>
                </c:pt>
                <c:pt idx="397">
                  <c:v>1.05</c:v>
                </c:pt>
                <c:pt idx="398">
                  <c:v>1.03</c:v>
                </c:pt>
                <c:pt idx="399">
                  <c:v>1.01</c:v>
                </c:pt>
                <c:pt idx="400">
                  <c:v>1</c:v>
                </c:pt>
                <c:pt idx="401">
                  <c:v>1.1499999999999999</c:v>
                </c:pt>
                <c:pt idx="402">
                  <c:v>1.05</c:v>
                </c:pt>
                <c:pt idx="403">
                  <c:v>1.03</c:v>
                </c:pt>
                <c:pt idx="404">
                  <c:v>1</c:v>
                </c:pt>
                <c:pt idx="405">
                  <c:v>1</c:v>
                </c:pt>
                <c:pt idx="406">
                  <c:v>0.98</c:v>
                </c:pt>
                <c:pt idx="407">
                  <c:v>0.98</c:v>
                </c:pt>
                <c:pt idx="408">
                  <c:v>0.97</c:v>
                </c:pt>
                <c:pt idx="409">
                  <c:v>1</c:v>
                </c:pt>
                <c:pt idx="410">
                  <c:v>1.05</c:v>
                </c:pt>
                <c:pt idx="411">
                  <c:v>1.1000000000000001</c:v>
                </c:pt>
                <c:pt idx="412">
                  <c:v>1.23</c:v>
                </c:pt>
                <c:pt idx="413">
                  <c:v>1.1399999999999999</c:v>
                </c:pt>
                <c:pt idx="414">
                  <c:v>1.1599999999999999</c:v>
                </c:pt>
                <c:pt idx="415">
                  <c:v>1.1000000000000001</c:v>
                </c:pt>
                <c:pt idx="416">
                  <c:v>1.1000000000000001</c:v>
                </c:pt>
                <c:pt idx="417">
                  <c:v>1.08</c:v>
                </c:pt>
                <c:pt idx="418">
                  <c:v>1.05</c:v>
                </c:pt>
                <c:pt idx="419">
                  <c:v>1.03</c:v>
                </c:pt>
                <c:pt idx="420">
                  <c:v>1</c:v>
                </c:pt>
                <c:pt idx="421">
                  <c:v>1</c:v>
                </c:pt>
                <c:pt idx="422">
                  <c:v>0.98</c:v>
                </c:pt>
                <c:pt idx="423">
                  <c:v>1</c:v>
                </c:pt>
                <c:pt idx="424">
                  <c:v>1.02</c:v>
                </c:pt>
                <c:pt idx="425">
                  <c:v>1</c:v>
                </c:pt>
                <c:pt idx="426">
                  <c:v>1</c:v>
                </c:pt>
                <c:pt idx="427">
                  <c:v>1</c:v>
                </c:pt>
                <c:pt idx="428">
                  <c:v>0.99</c:v>
                </c:pt>
                <c:pt idx="429">
                  <c:v>0.97</c:v>
                </c:pt>
                <c:pt idx="430">
                  <c:v>0.97</c:v>
                </c:pt>
                <c:pt idx="431">
                  <c:v>0.97</c:v>
                </c:pt>
                <c:pt idx="432">
                  <c:v>0.96</c:v>
                </c:pt>
                <c:pt idx="433">
                  <c:v>0.95</c:v>
                </c:pt>
                <c:pt idx="434">
                  <c:v>0.93</c:v>
                </c:pt>
                <c:pt idx="435">
                  <c:v>0.93</c:v>
                </c:pt>
                <c:pt idx="436">
                  <c:v>0.96</c:v>
                </c:pt>
                <c:pt idx="437">
                  <c:v>0.96</c:v>
                </c:pt>
                <c:pt idx="438">
                  <c:v>0.95</c:v>
                </c:pt>
                <c:pt idx="439">
                  <c:v>0.92</c:v>
                </c:pt>
                <c:pt idx="440">
                  <c:v>0.9</c:v>
                </c:pt>
                <c:pt idx="441">
                  <c:v>0.9</c:v>
                </c:pt>
                <c:pt idx="442">
                  <c:v>0.9</c:v>
                </c:pt>
                <c:pt idx="443">
                  <c:v>0.93</c:v>
                </c:pt>
                <c:pt idx="444">
                  <c:v>0.97</c:v>
                </c:pt>
                <c:pt idx="445">
                  <c:v>0.98</c:v>
                </c:pt>
                <c:pt idx="446">
                  <c:v>0.96</c:v>
                </c:pt>
                <c:pt idx="447">
                  <c:v>0.96</c:v>
                </c:pt>
                <c:pt idx="448">
                  <c:v>0.94</c:v>
                </c:pt>
                <c:pt idx="449">
                  <c:v>0.94</c:v>
                </c:pt>
                <c:pt idx="450">
                  <c:v>0.94</c:v>
                </c:pt>
                <c:pt idx="451">
                  <c:v>0.93</c:v>
                </c:pt>
                <c:pt idx="452">
                  <c:v>0.93</c:v>
                </c:pt>
                <c:pt idx="453">
                  <c:v>0.93</c:v>
                </c:pt>
                <c:pt idx="454">
                  <c:v>0.95</c:v>
                </c:pt>
                <c:pt idx="455">
                  <c:v>0.9</c:v>
                </c:pt>
                <c:pt idx="456">
                  <c:v>0.88</c:v>
                </c:pt>
                <c:pt idx="457">
                  <c:v>0.88</c:v>
                </c:pt>
                <c:pt idx="458">
                  <c:v>0.86</c:v>
                </c:pt>
                <c:pt idx="459">
                  <c:v>0.86</c:v>
                </c:pt>
                <c:pt idx="460">
                  <c:v>0.85</c:v>
                </c:pt>
                <c:pt idx="461">
                  <c:v>0.84</c:v>
                </c:pt>
                <c:pt idx="462">
                  <c:v>0.82</c:v>
                </c:pt>
                <c:pt idx="463">
                  <c:v>0.82</c:v>
                </c:pt>
                <c:pt idx="464">
                  <c:v>0.8</c:v>
                </c:pt>
                <c:pt idx="465">
                  <c:v>0.8</c:v>
                </c:pt>
                <c:pt idx="466">
                  <c:v>0.78</c:v>
                </c:pt>
                <c:pt idx="467">
                  <c:v>0.78</c:v>
                </c:pt>
                <c:pt idx="468">
                  <c:v>0.77</c:v>
                </c:pt>
                <c:pt idx="469">
                  <c:v>0.67</c:v>
                </c:pt>
                <c:pt idx="470">
                  <c:v>0.75</c:v>
                </c:pt>
                <c:pt idx="471">
                  <c:v>0.75</c:v>
                </c:pt>
                <c:pt idx="472">
                  <c:v>0.74</c:v>
                </c:pt>
                <c:pt idx="473">
                  <c:v>0.73</c:v>
                </c:pt>
                <c:pt idx="474">
                  <c:v>0.73</c:v>
                </c:pt>
                <c:pt idx="475">
                  <c:v>0.71</c:v>
                </c:pt>
                <c:pt idx="476">
                  <c:v>0.7</c:v>
                </c:pt>
                <c:pt idx="477">
                  <c:v>0.7</c:v>
                </c:pt>
                <c:pt idx="478">
                  <c:v>0.68</c:v>
                </c:pt>
                <c:pt idx="479">
                  <c:v>1</c:v>
                </c:pt>
                <c:pt idx="480">
                  <c:v>1.28</c:v>
                </c:pt>
                <c:pt idx="481">
                  <c:v>1.3</c:v>
                </c:pt>
                <c:pt idx="482">
                  <c:v>1.25</c:v>
                </c:pt>
                <c:pt idx="483">
                  <c:v>1.06</c:v>
                </c:pt>
                <c:pt idx="484">
                  <c:v>1.03</c:v>
                </c:pt>
                <c:pt idx="485">
                  <c:v>1</c:v>
                </c:pt>
                <c:pt idx="486">
                  <c:v>1</c:v>
                </c:pt>
                <c:pt idx="487">
                  <c:v>0.77</c:v>
                </c:pt>
                <c:pt idx="488">
                  <c:v>0.77</c:v>
                </c:pt>
                <c:pt idx="489">
                  <c:v>0.81</c:v>
                </c:pt>
                <c:pt idx="490">
                  <c:v>0.8</c:v>
                </c:pt>
                <c:pt idx="491">
                  <c:v>0.79</c:v>
                </c:pt>
                <c:pt idx="492">
                  <c:v>0.77</c:v>
                </c:pt>
                <c:pt idx="493">
                  <c:v>0.8</c:v>
                </c:pt>
                <c:pt idx="494">
                  <c:v>0.88</c:v>
                </c:pt>
                <c:pt idx="495">
                  <c:v>0.78</c:v>
                </c:pt>
                <c:pt idx="496">
                  <c:v>0.78</c:v>
                </c:pt>
                <c:pt idx="497">
                  <c:v>0.77</c:v>
                </c:pt>
                <c:pt idx="498">
                  <c:v>0.75</c:v>
                </c:pt>
                <c:pt idx="499">
                  <c:v>0.75</c:v>
                </c:pt>
                <c:pt idx="500">
                  <c:v>0.73</c:v>
                </c:pt>
                <c:pt idx="501">
                  <c:v>0.75</c:v>
                </c:pt>
                <c:pt idx="502">
                  <c:v>0.72</c:v>
                </c:pt>
                <c:pt idx="503">
                  <c:v>0.71</c:v>
                </c:pt>
                <c:pt idx="504">
                  <c:v>0.7</c:v>
                </c:pt>
                <c:pt idx="505">
                  <c:v>0.8</c:v>
                </c:pt>
                <c:pt idx="506">
                  <c:v>0.88</c:v>
                </c:pt>
                <c:pt idx="507">
                  <c:v>0.9</c:v>
                </c:pt>
                <c:pt idx="508">
                  <c:v>0.94</c:v>
                </c:pt>
                <c:pt idx="509">
                  <c:v>1.05</c:v>
                </c:pt>
                <c:pt idx="510">
                  <c:v>1.08</c:v>
                </c:pt>
                <c:pt idx="511">
                  <c:v>1.03</c:v>
                </c:pt>
                <c:pt idx="512">
                  <c:v>1</c:v>
                </c:pt>
                <c:pt idx="513">
                  <c:v>1</c:v>
                </c:pt>
                <c:pt idx="514">
                  <c:v>0.98</c:v>
                </c:pt>
                <c:pt idx="515">
                  <c:v>1.03</c:v>
                </c:pt>
                <c:pt idx="516">
                  <c:v>1.84</c:v>
                </c:pt>
                <c:pt idx="517">
                  <c:v>2.0299999999999998</c:v>
                </c:pt>
                <c:pt idx="518">
                  <c:v>1.62</c:v>
                </c:pt>
                <c:pt idx="519">
                  <c:v>1.53</c:v>
                </c:pt>
                <c:pt idx="520">
                  <c:v>1.43</c:v>
                </c:pt>
                <c:pt idx="521">
                  <c:v>1.34</c:v>
                </c:pt>
                <c:pt idx="522">
                  <c:v>1.34</c:v>
                </c:pt>
                <c:pt idx="523">
                  <c:v>1.24</c:v>
                </c:pt>
                <c:pt idx="524">
                  <c:v>1.22</c:v>
                </c:pt>
                <c:pt idx="525">
                  <c:v>1.29</c:v>
                </c:pt>
                <c:pt idx="526">
                  <c:v>1.29</c:v>
                </c:pt>
                <c:pt idx="527">
                  <c:v>1.17</c:v>
                </c:pt>
                <c:pt idx="528">
                  <c:v>1.1499999999999999</c:v>
                </c:pt>
                <c:pt idx="529">
                  <c:v>1.1299999999999999</c:v>
                </c:pt>
                <c:pt idx="530">
                  <c:v>1.1200000000000001</c:v>
                </c:pt>
                <c:pt idx="531">
                  <c:v>1.1200000000000001</c:v>
                </c:pt>
                <c:pt idx="532">
                  <c:v>1.1100000000000001</c:v>
                </c:pt>
                <c:pt idx="533">
                  <c:v>1.0900000000000001</c:v>
                </c:pt>
                <c:pt idx="534">
                  <c:v>1.0900000000000001</c:v>
                </c:pt>
                <c:pt idx="535">
                  <c:v>1.0900000000000001</c:v>
                </c:pt>
                <c:pt idx="536">
                  <c:v>1.08</c:v>
                </c:pt>
                <c:pt idx="537">
                  <c:v>1.06</c:v>
                </c:pt>
                <c:pt idx="538">
                  <c:v>1.06</c:v>
                </c:pt>
                <c:pt idx="539">
                  <c:v>1</c:v>
                </c:pt>
                <c:pt idx="540">
                  <c:v>0.98</c:v>
                </c:pt>
                <c:pt idx="541">
                  <c:v>0.97</c:v>
                </c:pt>
                <c:pt idx="542">
                  <c:v>0.97</c:v>
                </c:pt>
                <c:pt idx="543">
                  <c:v>0.96</c:v>
                </c:pt>
                <c:pt idx="544">
                  <c:v>0.94</c:v>
                </c:pt>
                <c:pt idx="545">
                  <c:v>0.95</c:v>
                </c:pt>
                <c:pt idx="546">
                  <c:v>0.93</c:v>
                </c:pt>
                <c:pt idx="547">
                  <c:v>0.95</c:v>
                </c:pt>
                <c:pt idx="548">
                  <c:v>1</c:v>
                </c:pt>
                <c:pt idx="549">
                  <c:v>1.4</c:v>
                </c:pt>
                <c:pt idx="550">
                  <c:v>1.28</c:v>
                </c:pt>
                <c:pt idx="551">
                  <c:v>1.1499999999999999</c:v>
                </c:pt>
                <c:pt idx="552">
                  <c:v>1.05</c:v>
                </c:pt>
                <c:pt idx="553">
                  <c:v>1.06</c:v>
                </c:pt>
                <c:pt idx="554">
                  <c:v>1.1000000000000001</c:v>
                </c:pt>
                <c:pt idx="555">
                  <c:v>1.08</c:v>
                </c:pt>
                <c:pt idx="556">
                  <c:v>1.08</c:v>
                </c:pt>
                <c:pt idx="557">
                  <c:v>1.05</c:v>
                </c:pt>
                <c:pt idx="558">
                  <c:v>1.03</c:v>
                </c:pt>
                <c:pt idx="559">
                  <c:v>1.06</c:v>
                </c:pt>
                <c:pt idx="560">
                  <c:v>1.08</c:v>
                </c:pt>
                <c:pt idx="561">
                  <c:v>1.44</c:v>
                </c:pt>
                <c:pt idx="562">
                  <c:v>1.36</c:v>
                </c:pt>
                <c:pt idx="563">
                  <c:v>1.25</c:v>
                </c:pt>
                <c:pt idx="564">
                  <c:v>1.28</c:v>
                </c:pt>
                <c:pt idx="565">
                  <c:v>1.28</c:v>
                </c:pt>
                <c:pt idx="566">
                  <c:v>1.73</c:v>
                </c:pt>
                <c:pt idx="567">
                  <c:v>1.52</c:v>
                </c:pt>
                <c:pt idx="568">
                  <c:v>1.44</c:v>
                </c:pt>
                <c:pt idx="569">
                  <c:v>1.4</c:v>
                </c:pt>
                <c:pt idx="570">
                  <c:v>1.42</c:v>
                </c:pt>
                <c:pt idx="571">
                  <c:v>1.68</c:v>
                </c:pt>
                <c:pt idx="572">
                  <c:v>1.7</c:v>
                </c:pt>
                <c:pt idx="573">
                  <c:v>1.54</c:v>
                </c:pt>
                <c:pt idx="574">
                  <c:v>1.5</c:v>
                </c:pt>
                <c:pt idx="575">
                  <c:v>1.64</c:v>
                </c:pt>
                <c:pt idx="576">
                  <c:v>1.57</c:v>
                </c:pt>
                <c:pt idx="577">
                  <c:v>1.53</c:v>
                </c:pt>
                <c:pt idx="578">
                  <c:v>1.48</c:v>
                </c:pt>
                <c:pt idx="579">
                  <c:v>1.68</c:v>
                </c:pt>
                <c:pt idx="580">
                  <c:v>1.68</c:v>
                </c:pt>
                <c:pt idx="581">
                  <c:v>1.7</c:v>
                </c:pt>
                <c:pt idx="582">
                  <c:v>1.65</c:v>
                </c:pt>
                <c:pt idx="583">
                  <c:v>1.75</c:v>
                </c:pt>
                <c:pt idx="584">
                  <c:v>1.81</c:v>
                </c:pt>
                <c:pt idx="585">
                  <c:v>1.6</c:v>
                </c:pt>
                <c:pt idx="586">
                  <c:v>1.54</c:v>
                </c:pt>
                <c:pt idx="587">
                  <c:v>1.5</c:v>
                </c:pt>
                <c:pt idx="588">
                  <c:v>1.44</c:v>
                </c:pt>
                <c:pt idx="589">
                  <c:v>1.4</c:v>
                </c:pt>
                <c:pt idx="590">
                  <c:v>1.38</c:v>
                </c:pt>
                <c:pt idx="591">
                  <c:v>1.38</c:v>
                </c:pt>
                <c:pt idx="592">
                  <c:v>1.36</c:v>
                </c:pt>
                <c:pt idx="593">
                  <c:v>1.35</c:v>
                </c:pt>
                <c:pt idx="594">
                  <c:v>1.34</c:v>
                </c:pt>
                <c:pt idx="595">
                  <c:v>1.34</c:v>
                </c:pt>
                <c:pt idx="596">
                  <c:v>1.32</c:v>
                </c:pt>
                <c:pt idx="597">
                  <c:v>2.2000000000000002</c:v>
                </c:pt>
                <c:pt idx="598">
                  <c:v>2.15</c:v>
                </c:pt>
                <c:pt idx="599">
                  <c:v>2.12</c:v>
                </c:pt>
                <c:pt idx="600">
                  <c:v>2.14</c:v>
                </c:pt>
                <c:pt idx="601">
                  <c:v>2.1800000000000002</c:v>
                </c:pt>
                <c:pt idx="602">
                  <c:v>2.19</c:v>
                </c:pt>
                <c:pt idx="603">
                  <c:v>2.2400000000000002</c:v>
                </c:pt>
                <c:pt idx="604">
                  <c:v>2.29</c:v>
                </c:pt>
                <c:pt idx="605">
                  <c:v>2.5099999999999998</c:v>
                </c:pt>
                <c:pt idx="606">
                  <c:v>2.52</c:v>
                </c:pt>
                <c:pt idx="607">
                  <c:v>2.34</c:v>
                </c:pt>
                <c:pt idx="608">
                  <c:v>2.23</c:v>
                </c:pt>
                <c:pt idx="609">
                  <c:v>2.25</c:v>
                </c:pt>
                <c:pt idx="610">
                  <c:v>2.34</c:v>
                </c:pt>
                <c:pt idx="611">
                  <c:v>2.5</c:v>
                </c:pt>
                <c:pt idx="612">
                  <c:v>2.4300000000000002</c:v>
                </c:pt>
                <c:pt idx="613">
                  <c:v>2.25</c:v>
                </c:pt>
                <c:pt idx="614">
                  <c:v>2.16</c:v>
                </c:pt>
                <c:pt idx="615">
                  <c:v>2.25</c:v>
                </c:pt>
                <c:pt idx="616">
                  <c:v>2.2200000000000002</c:v>
                </c:pt>
                <c:pt idx="617">
                  <c:v>2.64</c:v>
                </c:pt>
                <c:pt idx="618">
                  <c:v>2.4300000000000002</c:v>
                </c:pt>
                <c:pt idx="619">
                  <c:v>2.2000000000000002</c:v>
                </c:pt>
                <c:pt idx="620">
                  <c:v>2.1</c:v>
                </c:pt>
                <c:pt idx="621">
                  <c:v>2.09</c:v>
                </c:pt>
                <c:pt idx="622">
                  <c:v>2.08</c:v>
                </c:pt>
                <c:pt idx="623">
                  <c:v>2.08</c:v>
                </c:pt>
                <c:pt idx="624">
                  <c:v>2.06</c:v>
                </c:pt>
                <c:pt idx="625">
                  <c:v>2.15</c:v>
                </c:pt>
                <c:pt idx="626">
                  <c:v>2.0499999999999998</c:v>
                </c:pt>
                <c:pt idx="627">
                  <c:v>2.2999999999999998</c:v>
                </c:pt>
                <c:pt idx="628">
                  <c:v>2.16</c:v>
                </c:pt>
                <c:pt idx="629">
                  <c:v>2</c:v>
                </c:pt>
                <c:pt idx="630">
                  <c:v>2.78</c:v>
                </c:pt>
                <c:pt idx="631">
                  <c:v>3</c:v>
                </c:pt>
                <c:pt idx="632">
                  <c:v>2.98</c:v>
                </c:pt>
                <c:pt idx="633">
                  <c:v>2.7</c:v>
                </c:pt>
                <c:pt idx="634">
                  <c:v>2.5</c:v>
                </c:pt>
                <c:pt idx="635">
                  <c:v>2.5</c:v>
                </c:pt>
                <c:pt idx="636">
                  <c:v>2.5499999999999998</c:v>
                </c:pt>
                <c:pt idx="637">
                  <c:v>3</c:v>
                </c:pt>
                <c:pt idx="638">
                  <c:v>3.51</c:v>
                </c:pt>
                <c:pt idx="639">
                  <c:v>3.36</c:v>
                </c:pt>
                <c:pt idx="640">
                  <c:v>3.08</c:v>
                </c:pt>
                <c:pt idx="641">
                  <c:v>2.8</c:v>
                </c:pt>
                <c:pt idx="642">
                  <c:v>2.72</c:v>
                </c:pt>
                <c:pt idx="643">
                  <c:v>2.73</c:v>
                </c:pt>
                <c:pt idx="644">
                  <c:v>2.65</c:v>
                </c:pt>
                <c:pt idx="645">
                  <c:v>2.89</c:v>
                </c:pt>
                <c:pt idx="646">
                  <c:v>3.12</c:v>
                </c:pt>
                <c:pt idx="647">
                  <c:v>3.78</c:v>
                </c:pt>
                <c:pt idx="648">
                  <c:v>3.56</c:v>
                </c:pt>
                <c:pt idx="649">
                  <c:v>3.39</c:v>
                </c:pt>
                <c:pt idx="650">
                  <c:v>3.27</c:v>
                </c:pt>
                <c:pt idx="651">
                  <c:v>3.28</c:v>
                </c:pt>
                <c:pt idx="652">
                  <c:v>3.3</c:v>
                </c:pt>
                <c:pt idx="653">
                  <c:v>3.26</c:v>
                </c:pt>
                <c:pt idx="654">
                  <c:v>3.05</c:v>
                </c:pt>
                <c:pt idx="655">
                  <c:v>2.82</c:v>
                </c:pt>
                <c:pt idx="656">
                  <c:v>2.66</c:v>
                </c:pt>
                <c:pt idx="657">
                  <c:v>2.5</c:v>
                </c:pt>
                <c:pt idx="658">
                  <c:v>2.35</c:v>
                </c:pt>
                <c:pt idx="659">
                  <c:v>2.33</c:v>
                </c:pt>
                <c:pt idx="660">
                  <c:v>2.35</c:v>
                </c:pt>
                <c:pt idx="661">
                  <c:v>2.33</c:v>
                </c:pt>
                <c:pt idx="662">
                  <c:v>2.23</c:v>
                </c:pt>
                <c:pt idx="663">
                  <c:v>2.35</c:v>
                </c:pt>
                <c:pt idx="664">
                  <c:v>2.57</c:v>
                </c:pt>
                <c:pt idx="665">
                  <c:v>2.69</c:v>
                </c:pt>
                <c:pt idx="666">
                  <c:v>2.68</c:v>
                </c:pt>
                <c:pt idx="667">
                  <c:v>2.78</c:v>
                </c:pt>
                <c:pt idx="668">
                  <c:v>2.56</c:v>
                </c:pt>
                <c:pt idx="669">
                  <c:v>2.4500000000000002</c:v>
                </c:pt>
                <c:pt idx="670">
                  <c:v>2.5</c:v>
                </c:pt>
                <c:pt idx="671">
                  <c:v>2.37</c:v>
                </c:pt>
                <c:pt idx="672">
                  <c:v>2.42</c:v>
                </c:pt>
                <c:pt idx="673">
                  <c:v>2.2799999999999998</c:v>
                </c:pt>
                <c:pt idx="674">
                  <c:v>2.52</c:v>
                </c:pt>
                <c:pt idx="675">
                  <c:v>2.7</c:v>
                </c:pt>
                <c:pt idx="676">
                  <c:v>2.6</c:v>
                </c:pt>
                <c:pt idx="677">
                  <c:v>2.68</c:v>
                </c:pt>
                <c:pt idx="678">
                  <c:v>2.58</c:v>
                </c:pt>
                <c:pt idx="679">
                  <c:v>2.54</c:v>
                </c:pt>
                <c:pt idx="680">
                  <c:v>2.68</c:v>
                </c:pt>
                <c:pt idx="681">
                  <c:v>2.58</c:v>
                </c:pt>
                <c:pt idx="682">
                  <c:v>2.62</c:v>
                </c:pt>
                <c:pt idx="683">
                  <c:v>2.58</c:v>
                </c:pt>
                <c:pt idx="684">
                  <c:v>2.59</c:v>
                </c:pt>
                <c:pt idx="685">
                  <c:v>2.6</c:v>
                </c:pt>
                <c:pt idx="686">
                  <c:v>2.69</c:v>
                </c:pt>
                <c:pt idx="687">
                  <c:v>3.59</c:v>
                </c:pt>
                <c:pt idx="688">
                  <c:v>3.19</c:v>
                </c:pt>
                <c:pt idx="689">
                  <c:v>2.93</c:v>
                </c:pt>
                <c:pt idx="690">
                  <c:v>2.88</c:v>
                </c:pt>
                <c:pt idx="691">
                  <c:v>2.7</c:v>
                </c:pt>
                <c:pt idx="692">
                  <c:v>2.64</c:v>
                </c:pt>
                <c:pt idx="693">
                  <c:v>2.6</c:v>
                </c:pt>
                <c:pt idx="694">
                  <c:v>2.48</c:v>
                </c:pt>
                <c:pt idx="695">
                  <c:v>2.38</c:v>
                </c:pt>
                <c:pt idx="696">
                  <c:v>2.48</c:v>
                </c:pt>
                <c:pt idx="697">
                  <c:v>2.2999999999999998</c:v>
                </c:pt>
                <c:pt idx="698">
                  <c:v>2.15</c:v>
                </c:pt>
                <c:pt idx="699">
                  <c:v>2</c:v>
                </c:pt>
                <c:pt idx="700">
                  <c:v>1.98</c:v>
                </c:pt>
                <c:pt idx="701">
                  <c:v>2.02</c:v>
                </c:pt>
                <c:pt idx="702">
                  <c:v>1.97</c:v>
                </c:pt>
                <c:pt idx="703">
                  <c:v>2.5</c:v>
                </c:pt>
                <c:pt idx="704">
                  <c:v>2.23</c:v>
                </c:pt>
                <c:pt idx="705">
                  <c:v>2.2000000000000002</c:v>
                </c:pt>
                <c:pt idx="706">
                  <c:v>2.2000000000000002</c:v>
                </c:pt>
                <c:pt idx="707">
                  <c:v>2.19</c:v>
                </c:pt>
                <c:pt idx="708">
                  <c:v>2.19</c:v>
                </c:pt>
                <c:pt idx="709">
                  <c:v>2.1</c:v>
                </c:pt>
                <c:pt idx="710">
                  <c:v>2</c:v>
                </c:pt>
                <c:pt idx="711">
                  <c:v>2.0499999999999998</c:v>
                </c:pt>
                <c:pt idx="712">
                  <c:v>2.2200000000000002</c:v>
                </c:pt>
                <c:pt idx="713">
                  <c:v>2.1800000000000002</c:v>
                </c:pt>
                <c:pt idx="714">
                  <c:v>2.4</c:v>
                </c:pt>
                <c:pt idx="715">
                  <c:v>2.68</c:v>
                </c:pt>
                <c:pt idx="716">
                  <c:v>3.1</c:v>
                </c:pt>
                <c:pt idx="717">
                  <c:v>3.1</c:v>
                </c:pt>
                <c:pt idx="718">
                  <c:v>3.02</c:v>
                </c:pt>
                <c:pt idx="719">
                  <c:v>2.87</c:v>
                </c:pt>
                <c:pt idx="720">
                  <c:v>2.68</c:v>
                </c:pt>
                <c:pt idx="721">
                  <c:v>2.6</c:v>
                </c:pt>
                <c:pt idx="722">
                  <c:v>2.66</c:v>
                </c:pt>
                <c:pt idx="723">
                  <c:v>2.66</c:v>
                </c:pt>
                <c:pt idx="724">
                  <c:v>2.6</c:v>
                </c:pt>
                <c:pt idx="725">
                  <c:v>2.66</c:v>
                </c:pt>
                <c:pt idx="726">
                  <c:v>2.56</c:v>
                </c:pt>
                <c:pt idx="727">
                  <c:v>2.48</c:v>
                </c:pt>
                <c:pt idx="728">
                  <c:v>2.2999999999999998</c:v>
                </c:pt>
                <c:pt idx="729">
                  <c:v>2.2599999999999998</c:v>
                </c:pt>
                <c:pt idx="730">
                  <c:v>2.33</c:v>
                </c:pt>
                <c:pt idx="731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82C-4E17-BA9B-BA33F51716BB}"/>
            </c:ext>
          </c:extLst>
        </c:ser>
        <c:ser>
          <c:idx val="19"/>
          <c:order val="1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[1]Teléfono!$CG$5122:$CG$5851</c:f>
              <c:numCache>
                <c:formatCode>General</c:formatCode>
                <c:ptCount val="730"/>
                <c:pt idx="0">
                  <c:v>2.65</c:v>
                </c:pt>
                <c:pt idx="1">
                  <c:v>2.7</c:v>
                </c:pt>
                <c:pt idx="2">
                  <c:v>2.8</c:v>
                </c:pt>
                <c:pt idx="3">
                  <c:v>2.88</c:v>
                </c:pt>
                <c:pt idx="4">
                  <c:v>2.86</c:v>
                </c:pt>
                <c:pt idx="5">
                  <c:v>2.88</c:v>
                </c:pt>
                <c:pt idx="6">
                  <c:v>2.8</c:v>
                </c:pt>
                <c:pt idx="7">
                  <c:v>2.73</c:v>
                </c:pt>
                <c:pt idx="8">
                  <c:v>2.7</c:v>
                </c:pt>
                <c:pt idx="9">
                  <c:v>2.73</c:v>
                </c:pt>
                <c:pt idx="10">
                  <c:v>2.73</c:v>
                </c:pt>
                <c:pt idx="11">
                  <c:v>2.62</c:v>
                </c:pt>
                <c:pt idx="12">
                  <c:v>2.42</c:v>
                </c:pt>
                <c:pt idx="13">
                  <c:v>2.33</c:v>
                </c:pt>
                <c:pt idx="14">
                  <c:v>2.48</c:v>
                </c:pt>
                <c:pt idx="15">
                  <c:v>2.5299999999999998</c:v>
                </c:pt>
                <c:pt idx="16">
                  <c:v>2.48</c:v>
                </c:pt>
                <c:pt idx="17">
                  <c:v>2.44</c:v>
                </c:pt>
                <c:pt idx="18">
                  <c:v>2.2999999999999998</c:v>
                </c:pt>
                <c:pt idx="19">
                  <c:v>2.48</c:v>
                </c:pt>
                <c:pt idx="20">
                  <c:v>2.5099999999999998</c:v>
                </c:pt>
                <c:pt idx="21">
                  <c:v>2.68</c:v>
                </c:pt>
                <c:pt idx="22">
                  <c:v>2.84</c:v>
                </c:pt>
                <c:pt idx="23">
                  <c:v>2.74</c:v>
                </c:pt>
                <c:pt idx="24">
                  <c:v>2.6</c:v>
                </c:pt>
                <c:pt idx="25">
                  <c:v>2.63</c:v>
                </c:pt>
                <c:pt idx="26">
                  <c:v>2.74</c:v>
                </c:pt>
                <c:pt idx="27">
                  <c:v>2.9</c:v>
                </c:pt>
                <c:pt idx="28">
                  <c:v>2.96</c:v>
                </c:pt>
                <c:pt idx="29">
                  <c:v>3</c:v>
                </c:pt>
                <c:pt idx="30">
                  <c:v>3.05</c:v>
                </c:pt>
                <c:pt idx="31">
                  <c:v>3.25</c:v>
                </c:pt>
                <c:pt idx="32">
                  <c:v>3.36</c:v>
                </c:pt>
                <c:pt idx="33">
                  <c:v>3.31</c:v>
                </c:pt>
                <c:pt idx="34">
                  <c:v>3.35</c:v>
                </c:pt>
                <c:pt idx="35">
                  <c:v>3.7</c:v>
                </c:pt>
                <c:pt idx="36">
                  <c:v>3.93</c:v>
                </c:pt>
                <c:pt idx="37">
                  <c:v>3.84</c:v>
                </c:pt>
                <c:pt idx="38">
                  <c:v>3.73</c:v>
                </c:pt>
                <c:pt idx="39">
                  <c:v>3.89</c:v>
                </c:pt>
                <c:pt idx="40">
                  <c:v>3.98</c:v>
                </c:pt>
                <c:pt idx="41">
                  <c:v>4.82</c:v>
                </c:pt>
                <c:pt idx="42">
                  <c:v>4.9800000000000004</c:v>
                </c:pt>
                <c:pt idx="43">
                  <c:v>4.5</c:v>
                </c:pt>
                <c:pt idx="44">
                  <c:v>4.28</c:v>
                </c:pt>
                <c:pt idx="45">
                  <c:v>4.08</c:v>
                </c:pt>
                <c:pt idx="46">
                  <c:v>4.04</c:v>
                </c:pt>
                <c:pt idx="47">
                  <c:v>4</c:v>
                </c:pt>
                <c:pt idx="48">
                  <c:v>3.95</c:v>
                </c:pt>
                <c:pt idx="49">
                  <c:v>3.92</c:v>
                </c:pt>
                <c:pt idx="50">
                  <c:v>3.83</c:v>
                </c:pt>
                <c:pt idx="51">
                  <c:v>3.7</c:v>
                </c:pt>
                <c:pt idx="52">
                  <c:v>3.56</c:v>
                </c:pt>
                <c:pt idx="53">
                  <c:v>3.36</c:v>
                </c:pt>
                <c:pt idx="54">
                  <c:v>3.26</c:v>
                </c:pt>
                <c:pt idx="55">
                  <c:v>3.16</c:v>
                </c:pt>
                <c:pt idx="56">
                  <c:v>3.06</c:v>
                </c:pt>
                <c:pt idx="57">
                  <c:v>3.06</c:v>
                </c:pt>
                <c:pt idx="58">
                  <c:v>3.05</c:v>
                </c:pt>
                <c:pt idx="59">
                  <c:v>3.08</c:v>
                </c:pt>
                <c:pt idx="60">
                  <c:v>3.08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2.9</c:v>
                </c:pt>
                <c:pt idx="65">
                  <c:v>2.88</c:v>
                </c:pt>
                <c:pt idx="66">
                  <c:v>2.84</c:v>
                </c:pt>
                <c:pt idx="67">
                  <c:v>2.88</c:v>
                </c:pt>
                <c:pt idx="68">
                  <c:v>2.84</c:v>
                </c:pt>
                <c:pt idx="69">
                  <c:v>2.83</c:v>
                </c:pt>
                <c:pt idx="70">
                  <c:v>2.8</c:v>
                </c:pt>
                <c:pt idx="71">
                  <c:v>2.6</c:v>
                </c:pt>
                <c:pt idx="72">
                  <c:v>2.66</c:v>
                </c:pt>
                <c:pt idx="73">
                  <c:v>2.6</c:v>
                </c:pt>
                <c:pt idx="74">
                  <c:v>2.48</c:v>
                </c:pt>
                <c:pt idx="75">
                  <c:v>2.41</c:v>
                </c:pt>
                <c:pt idx="76">
                  <c:v>2.27</c:v>
                </c:pt>
                <c:pt idx="79">
                  <c:v>2.1</c:v>
                </c:pt>
                <c:pt idx="80">
                  <c:v>2</c:v>
                </c:pt>
                <c:pt idx="81">
                  <c:v>2.02</c:v>
                </c:pt>
                <c:pt idx="82">
                  <c:v>2.0299999999999998</c:v>
                </c:pt>
                <c:pt idx="83">
                  <c:v>2.06</c:v>
                </c:pt>
                <c:pt idx="84">
                  <c:v>2.06</c:v>
                </c:pt>
                <c:pt idx="85">
                  <c:v>2.1</c:v>
                </c:pt>
                <c:pt idx="86">
                  <c:v>2.2599999999999998</c:v>
                </c:pt>
                <c:pt idx="87">
                  <c:v>2.14</c:v>
                </c:pt>
                <c:pt idx="88">
                  <c:v>2.02</c:v>
                </c:pt>
                <c:pt idx="89">
                  <c:v>2.02</c:v>
                </c:pt>
                <c:pt idx="90">
                  <c:v>2.02</c:v>
                </c:pt>
                <c:pt idx="91">
                  <c:v>2.13</c:v>
                </c:pt>
                <c:pt idx="92">
                  <c:v>2.1</c:v>
                </c:pt>
                <c:pt idx="93">
                  <c:v>2.02</c:v>
                </c:pt>
                <c:pt idx="94">
                  <c:v>1.9</c:v>
                </c:pt>
                <c:pt idx="95">
                  <c:v>1.87</c:v>
                </c:pt>
                <c:pt idx="96">
                  <c:v>1.85</c:v>
                </c:pt>
                <c:pt idx="97">
                  <c:v>1.9</c:v>
                </c:pt>
                <c:pt idx="98">
                  <c:v>1.85</c:v>
                </c:pt>
                <c:pt idx="99">
                  <c:v>1.84</c:v>
                </c:pt>
                <c:pt idx="100">
                  <c:v>1.82</c:v>
                </c:pt>
                <c:pt idx="101">
                  <c:v>1.79</c:v>
                </c:pt>
                <c:pt idx="102">
                  <c:v>1.68</c:v>
                </c:pt>
                <c:pt idx="103">
                  <c:v>1.57</c:v>
                </c:pt>
                <c:pt idx="104">
                  <c:v>1.47</c:v>
                </c:pt>
                <c:pt idx="105">
                  <c:v>1.4</c:v>
                </c:pt>
                <c:pt idx="106">
                  <c:v>1.44</c:v>
                </c:pt>
                <c:pt idx="107">
                  <c:v>1.4</c:v>
                </c:pt>
                <c:pt idx="108">
                  <c:v>1.4</c:v>
                </c:pt>
                <c:pt idx="109">
                  <c:v>1.4</c:v>
                </c:pt>
                <c:pt idx="110">
                  <c:v>1.45</c:v>
                </c:pt>
                <c:pt idx="111">
                  <c:v>1.45</c:v>
                </c:pt>
                <c:pt idx="112">
                  <c:v>1.41</c:v>
                </c:pt>
                <c:pt idx="113">
                  <c:v>1.4</c:v>
                </c:pt>
                <c:pt idx="114">
                  <c:v>1.59</c:v>
                </c:pt>
                <c:pt idx="115">
                  <c:v>1.5</c:v>
                </c:pt>
                <c:pt idx="116">
                  <c:v>1.5</c:v>
                </c:pt>
                <c:pt idx="117">
                  <c:v>1.48</c:v>
                </c:pt>
                <c:pt idx="118">
                  <c:v>1.58</c:v>
                </c:pt>
                <c:pt idx="119">
                  <c:v>1.6</c:v>
                </c:pt>
                <c:pt idx="120">
                  <c:v>1.7</c:v>
                </c:pt>
                <c:pt idx="121">
                  <c:v>1.9</c:v>
                </c:pt>
                <c:pt idx="122">
                  <c:v>1.88</c:v>
                </c:pt>
                <c:pt idx="123">
                  <c:v>1.78</c:v>
                </c:pt>
                <c:pt idx="124">
                  <c:v>1.78</c:v>
                </c:pt>
                <c:pt idx="125">
                  <c:v>1.88</c:v>
                </c:pt>
                <c:pt idx="126">
                  <c:v>1.83</c:v>
                </c:pt>
                <c:pt idx="127">
                  <c:v>1.9</c:v>
                </c:pt>
                <c:pt idx="128">
                  <c:v>1.89</c:v>
                </c:pt>
                <c:pt idx="129">
                  <c:v>1.88</c:v>
                </c:pt>
                <c:pt idx="130">
                  <c:v>1.74</c:v>
                </c:pt>
                <c:pt idx="131">
                  <c:v>1.82</c:v>
                </c:pt>
                <c:pt idx="132">
                  <c:v>1.99</c:v>
                </c:pt>
                <c:pt idx="133">
                  <c:v>2.1</c:v>
                </c:pt>
                <c:pt idx="134">
                  <c:v>2.1800000000000002</c:v>
                </c:pt>
                <c:pt idx="135">
                  <c:v>2.12</c:v>
                </c:pt>
                <c:pt idx="136">
                  <c:v>2.2000000000000002</c:v>
                </c:pt>
                <c:pt idx="137">
                  <c:v>2.58</c:v>
                </c:pt>
                <c:pt idx="138">
                  <c:v>2.73</c:v>
                </c:pt>
                <c:pt idx="139">
                  <c:v>2.6</c:v>
                </c:pt>
                <c:pt idx="140">
                  <c:v>3.18</c:v>
                </c:pt>
                <c:pt idx="141">
                  <c:v>3.48</c:v>
                </c:pt>
                <c:pt idx="142">
                  <c:v>3.48</c:v>
                </c:pt>
                <c:pt idx="143">
                  <c:v>3.4</c:v>
                </c:pt>
                <c:pt idx="144">
                  <c:v>3.4</c:v>
                </c:pt>
                <c:pt idx="145">
                  <c:v>3.41</c:v>
                </c:pt>
                <c:pt idx="146">
                  <c:v>3.55</c:v>
                </c:pt>
                <c:pt idx="147">
                  <c:v>3.72</c:v>
                </c:pt>
                <c:pt idx="148">
                  <c:v>3.69</c:v>
                </c:pt>
                <c:pt idx="149">
                  <c:v>3.75</c:v>
                </c:pt>
                <c:pt idx="150">
                  <c:v>3.62</c:v>
                </c:pt>
                <c:pt idx="151">
                  <c:v>3.62</c:v>
                </c:pt>
                <c:pt idx="152">
                  <c:v>3.6</c:v>
                </c:pt>
                <c:pt idx="153">
                  <c:v>3.49</c:v>
                </c:pt>
                <c:pt idx="154">
                  <c:v>3.39</c:v>
                </c:pt>
                <c:pt idx="155">
                  <c:v>3.58</c:v>
                </c:pt>
                <c:pt idx="156">
                  <c:v>3.44</c:v>
                </c:pt>
                <c:pt idx="157">
                  <c:v>3.33</c:v>
                </c:pt>
                <c:pt idx="158">
                  <c:v>3.25</c:v>
                </c:pt>
                <c:pt idx="159">
                  <c:v>3.39</c:v>
                </c:pt>
                <c:pt idx="160">
                  <c:v>3.25</c:v>
                </c:pt>
                <c:pt idx="161">
                  <c:v>3.09</c:v>
                </c:pt>
                <c:pt idx="162">
                  <c:v>3.05</c:v>
                </c:pt>
                <c:pt idx="163">
                  <c:v>3.2</c:v>
                </c:pt>
                <c:pt idx="164">
                  <c:v>3.55</c:v>
                </c:pt>
                <c:pt idx="165">
                  <c:v>3.7</c:v>
                </c:pt>
                <c:pt idx="166">
                  <c:v>3.67</c:v>
                </c:pt>
                <c:pt idx="167">
                  <c:v>3.58</c:v>
                </c:pt>
                <c:pt idx="168">
                  <c:v>3.7</c:v>
                </c:pt>
                <c:pt idx="169">
                  <c:v>4.03</c:v>
                </c:pt>
                <c:pt idx="170">
                  <c:v>4.12</c:v>
                </c:pt>
                <c:pt idx="171">
                  <c:v>4.09</c:v>
                </c:pt>
                <c:pt idx="172">
                  <c:v>4</c:v>
                </c:pt>
                <c:pt idx="173">
                  <c:v>3.98</c:v>
                </c:pt>
                <c:pt idx="174">
                  <c:v>4.1399999999999997</c:v>
                </c:pt>
                <c:pt idx="175">
                  <c:v>4.08</c:v>
                </c:pt>
                <c:pt idx="176">
                  <c:v>4.13</c:v>
                </c:pt>
                <c:pt idx="177">
                  <c:v>4.7</c:v>
                </c:pt>
                <c:pt idx="178">
                  <c:v>4.75</c:v>
                </c:pt>
                <c:pt idx="179">
                  <c:v>4.9000000000000004</c:v>
                </c:pt>
                <c:pt idx="180">
                  <c:v>4.5199999999999996</c:v>
                </c:pt>
                <c:pt idx="181">
                  <c:v>4.28</c:v>
                </c:pt>
                <c:pt idx="182">
                  <c:v>4.2300000000000004</c:v>
                </c:pt>
                <c:pt idx="183">
                  <c:v>4.1900000000000004</c:v>
                </c:pt>
                <c:pt idx="184">
                  <c:v>4.13</c:v>
                </c:pt>
                <c:pt idx="185">
                  <c:v>4.16</c:v>
                </c:pt>
                <c:pt idx="186">
                  <c:v>4.09</c:v>
                </c:pt>
                <c:pt idx="187">
                  <c:v>4.05</c:v>
                </c:pt>
                <c:pt idx="188">
                  <c:v>4</c:v>
                </c:pt>
                <c:pt idx="189">
                  <c:v>3.9</c:v>
                </c:pt>
                <c:pt idx="190">
                  <c:v>3.8</c:v>
                </c:pt>
                <c:pt idx="191">
                  <c:v>3.72</c:v>
                </c:pt>
                <c:pt idx="192">
                  <c:v>3.57</c:v>
                </c:pt>
                <c:pt idx="193">
                  <c:v>3.48</c:v>
                </c:pt>
                <c:pt idx="194">
                  <c:v>3.55</c:v>
                </c:pt>
                <c:pt idx="195">
                  <c:v>3.4</c:v>
                </c:pt>
                <c:pt idx="196">
                  <c:v>3.5</c:v>
                </c:pt>
                <c:pt idx="197">
                  <c:v>3.67</c:v>
                </c:pt>
                <c:pt idx="198">
                  <c:v>3.57</c:v>
                </c:pt>
                <c:pt idx="199">
                  <c:v>3.35</c:v>
                </c:pt>
                <c:pt idx="200">
                  <c:v>3.25</c:v>
                </c:pt>
                <c:pt idx="201">
                  <c:v>3.21</c:v>
                </c:pt>
                <c:pt idx="202">
                  <c:v>3.59</c:v>
                </c:pt>
                <c:pt idx="203">
                  <c:v>3.85</c:v>
                </c:pt>
                <c:pt idx="204">
                  <c:v>3.6</c:v>
                </c:pt>
                <c:pt idx="205">
                  <c:v>3.5</c:v>
                </c:pt>
                <c:pt idx="206">
                  <c:v>3.45</c:v>
                </c:pt>
                <c:pt idx="207">
                  <c:v>3.85</c:v>
                </c:pt>
                <c:pt idx="208">
                  <c:v>3.73</c:v>
                </c:pt>
                <c:pt idx="209">
                  <c:v>3.72</c:v>
                </c:pt>
                <c:pt idx="210">
                  <c:v>3.64</c:v>
                </c:pt>
                <c:pt idx="211">
                  <c:v>3.56</c:v>
                </c:pt>
                <c:pt idx="212">
                  <c:v>3.52</c:v>
                </c:pt>
                <c:pt idx="213">
                  <c:v>3.5</c:v>
                </c:pt>
                <c:pt idx="214">
                  <c:v>3.46</c:v>
                </c:pt>
                <c:pt idx="215">
                  <c:v>3.72</c:v>
                </c:pt>
                <c:pt idx="216">
                  <c:v>3.9</c:v>
                </c:pt>
                <c:pt idx="217">
                  <c:v>4.16</c:v>
                </c:pt>
                <c:pt idx="218">
                  <c:v>4.3600000000000003</c:v>
                </c:pt>
                <c:pt idx="219">
                  <c:v>4.8</c:v>
                </c:pt>
                <c:pt idx="220">
                  <c:v>4.46</c:v>
                </c:pt>
                <c:pt idx="221">
                  <c:v>4.25</c:v>
                </c:pt>
                <c:pt idx="222">
                  <c:v>4.09</c:v>
                </c:pt>
                <c:pt idx="223">
                  <c:v>4</c:v>
                </c:pt>
                <c:pt idx="224">
                  <c:v>3.95</c:v>
                </c:pt>
                <c:pt idx="225">
                  <c:v>3.94</c:v>
                </c:pt>
                <c:pt idx="226">
                  <c:v>3.92</c:v>
                </c:pt>
                <c:pt idx="227">
                  <c:v>3.85</c:v>
                </c:pt>
                <c:pt idx="228">
                  <c:v>3.8</c:v>
                </c:pt>
                <c:pt idx="229">
                  <c:v>4.08</c:v>
                </c:pt>
                <c:pt idx="230">
                  <c:v>3.7</c:v>
                </c:pt>
                <c:pt idx="231">
                  <c:v>4.08</c:v>
                </c:pt>
                <c:pt idx="232">
                  <c:v>3.7</c:v>
                </c:pt>
                <c:pt idx="233">
                  <c:v>3.6</c:v>
                </c:pt>
                <c:pt idx="234">
                  <c:v>3.45</c:v>
                </c:pt>
                <c:pt idx="235">
                  <c:v>3.45</c:v>
                </c:pt>
                <c:pt idx="236">
                  <c:v>3.42</c:v>
                </c:pt>
                <c:pt idx="237">
                  <c:v>3.4</c:v>
                </c:pt>
                <c:pt idx="238">
                  <c:v>3.4</c:v>
                </c:pt>
                <c:pt idx="240">
                  <c:v>3.32</c:v>
                </c:pt>
                <c:pt idx="241">
                  <c:v>3.32</c:v>
                </c:pt>
                <c:pt idx="242">
                  <c:v>3.95</c:v>
                </c:pt>
                <c:pt idx="243">
                  <c:v>4.22</c:v>
                </c:pt>
                <c:pt idx="244">
                  <c:v>3.95</c:v>
                </c:pt>
                <c:pt idx="245">
                  <c:v>4.04</c:v>
                </c:pt>
                <c:pt idx="246">
                  <c:v>3.72</c:v>
                </c:pt>
                <c:pt idx="247">
                  <c:v>3.5</c:v>
                </c:pt>
                <c:pt idx="248">
                  <c:v>3.5</c:v>
                </c:pt>
                <c:pt idx="249">
                  <c:v>3.45</c:v>
                </c:pt>
                <c:pt idx="250">
                  <c:v>3.85</c:v>
                </c:pt>
                <c:pt idx="251">
                  <c:v>5.0599999999999996</c:v>
                </c:pt>
                <c:pt idx="252">
                  <c:v>4.6399999999999997</c:v>
                </c:pt>
                <c:pt idx="253">
                  <c:v>4.28</c:v>
                </c:pt>
                <c:pt idx="254">
                  <c:v>4.3499999999999996</c:v>
                </c:pt>
                <c:pt idx="255">
                  <c:v>4.5999999999999996</c:v>
                </c:pt>
                <c:pt idx="256">
                  <c:v>4.9000000000000004</c:v>
                </c:pt>
                <c:pt idx="257">
                  <c:v>5</c:v>
                </c:pt>
                <c:pt idx="258">
                  <c:v>5.32</c:v>
                </c:pt>
                <c:pt idx="259">
                  <c:v>5.9</c:v>
                </c:pt>
                <c:pt idx="260">
                  <c:v>6.04</c:v>
                </c:pt>
                <c:pt idx="261">
                  <c:v>6.2</c:v>
                </c:pt>
                <c:pt idx="262">
                  <c:v>5.95</c:v>
                </c:pt>
                <c:pt idx="263">
                  <c:v>6.1</c:v>
                </c:pt>
                <c:pt idx="264">
                  <c:v>6.08</c:v>
                </c:pt>
                <c:pt idx="265">
                  <c:v>5.82</c:v>
                </c:pt>
                <c:pt idx="266">
                  <c:v>5.86</c:v>
                </c:pt>
                <c:pt idx="267">
                  <c:v>5.9</c:v>
                </c:pt>
                <c:pt idx="268">
                  <c:v>5.68</c:v>
                </c:pt>
                <c:pt idx="269">
                  <c:v>5.6</c:v>
                </c:pt>
                <c:pt idx="270">
                  <c:v>6.4</c:v>
                </c:pt>
                <c:pt idx="271">
                  <c:v>6.75</c:v>
                </c:pt>
                <c:pt idx="272">
                  <c:v>6.4</c:v>
                </c:pt>
                <c:pt idx="273">
                  <c:v>6.12</c:v>
                </c:pt>
                <c:pt idx="274">
                  <c:v>5.9</c:v>
                </c:pt>
                <c:pt idx="275">
                  <c:v>5.7</c:v>
                </c:pt>
                <c:pt idx="276">
                  <c:v>5.53</c:v>
                </c:pt>
                <c:pt idx="277">
                  <c:v>5.42</c:v>
                </c:pt>
                <c:pt idx="278">
                  <c:v>5.28</c:v>
                </c:pt>
                <c:pt idx="279">
                  <c:v>5.2</c:v>
                </c:pt>
                <c:pt idx="280">
                  <c:v>5.28</c:v>
                </c:pt>
                <c:pt idx="281">
                  <c:v>5.2</c:v>
                </c:pt>
                <c:pt idx="282">
                  <c:v>5.12</c:v>
                </c:pt>
                <c:pt idx="283">
                  <c:v>5.18</c:v>
                </c:pt>
                <c:pt idx="284">
                  <c:v>5.0999999999999996</c:v>
                </c:pt>
                <c:pt idx="285">
                  <c:v>5</c:v>
                </c:pt>
                <c:pt idx="286">
                  <c:v>4.84</c:v>
                </c:pt>
                <c:pt idx="287">
                  <c:v>4.8</c:v>
                </c:pt>
                <c:pt idx="288">
                  <c:v>4.72</c:v>
                </c:pt>
                <c:pt idx="289">
                  <c:v>4.63</c:v>
                </c:pt>
                <c:pt idx="290">
                  <c:v>4.54</c:v>
                </c:pt>
                <c:pt idx="291">
                  <c:v>4.5</c:v>
                </c:pt>
                <c:pt idx="292">
                  <c:v>4.43</c:v>
                </c:pt>
                <c:pt idx="293">
                  <c:v>4.3</c:v>
                </c:pt>
                <c:pt idx="294">
                  <c:v>4.2</c:v>
                </c:pt>
                <c:pt idx="295">
                  <c:v>4.09</c:v>
                </c:pt>
                <c:pt idx="296">
                  <c:v>3.95</c:v>
                </c:pt>
                <c:pt idx="297">
                  <c:v>3.8</c:v>
                </c:pt>
                <c:pt idx="298">
                  <c:v>3.7</c:v>
                </c:pt>
                <c:pt idx="299">
                  <c:v>3.58</c:v>
                </c:pt>
                <c:pt idx="300">
                  <c:v>3.5</c:v>
                </c:pt>
                <c:pt idx="301">
                  <c:v>3.56</c:v>
                </c:pt>
                <c:pt idx="302">
                  <c:v>3.45</c:v>
                </c:pt>
                <c:pt idx="303">
                  <c:v>3.33</c:v>
                </c:pt>
                <c:pt idx="304">
                  <c:v>3.23</c:v>
                </c:pt>
                <c:pt idx="305">
                  <c:v>3.2</c:v>
                </c:pt>
                <c:pt idx="306">
                  <c:v>3.05</c:v>
                </c:pt>
                <c:pt idx="307">
                  <c:v>2.98</c:v>
                </c:pt>
                <c:pt idx="308">
                  <c:v>2.93</c:v>
                </c:pt>
                <c:pt idx="309">
                  <c:v>2.86</c:v>
                </c:pt>
                <c:pt idx="310">
                  <c:v>2.79</c:v>
                </c:pt>
                <c:pt idx="311">
                  <c:v>2.73</c:v>
                </c:pt>
                <c:pt idx="312">
                  <c:v>2.7</c:v>
                </c:pt>
                <c:pt idx="313">
                  <c:v>2.56</c:v>
                </c:pt>
                <c:pt idx="314">
                  <c:v>2.62</c:v>
                </c:pt>
                <c:pt idx="315">
                  <c:v>2.75</c:v>
                </c:pt>
                <c:pt idx="316">
                  <c:v>2.97</c:v>
                </c:pt>
                <c:pt idx="317">
                  <c:v>3.02</c:v>
                </c:pt>
                <c:pt idx="318">
                  <c:v>2.85</c:v>
                </c:pt>
                <c:pt idx="319">
                  <c:v>2.75</c:v>
                </c:pt>
                <c:pt idx="320">
                  <c:v>2.7</c:v>
                </c:pt>
                <c:pt idx="321">
                  <c:v>2.7</c:v>
                </c:pt>
                <c:pt idx="322">
                  <c:v>2.78</c:v>
                </c:pt>
                <c:pt idx="323">
                  <c:v>3.02</c:v>
                </c:pt>
                <c:pt idx="324">
                  <c:v>3.16</c:v>
                </c:pt>
                <c:pt idx="325">
                  <c:v>3.93</c:v>
                </c:pt>
                <c:pt idx="326">
                  <c:v>3.6</c:v>
                </c:pt>
                <c:pt idx="327">
                  <c:v>3.38</c:v>
                </c:pt>
                <c:pt idx="328">
                  <c:v>3.18</c:v>
                </c:pt>
                <c:pt idx="329">
                  <c:v>3.16</c:v>
                </c:pt>
                <c:pt idx="330">
                  <c:v>3.1</c:v>
                </c:pt>
                <c:pt idx="331">
                  <c:v>3.1</c:v>
                </c:pt>
                <c:pt idx="332">
                  <c:v>3.09</c:v>
                </c:pt>
                <c:pt idx="333">
                  <c:v>2.98</c:v>
                </c:pt>
                <c:pt idx="334">
                  <c:v>2.86</c:v>
                </c:pt>
                <c:pt idx="335">
                  <c:v>2.9</c:v>
                </c:pt>
                <c:pt idx="336">
                  <c:v>2.95</c:v>
                </c:pt>
                <c:pt idx="337">
                  <c:v>2.9</c:v>
                </c:pt>
                <c:pt idx="338">
                  <c:v>2.94</c:v>
                </c:pt>
                <c:pt idx="339">
                  <c:v>3.29</c:v>
                </c:pt>
                <c:pt idx="340">
                  <c:v>3</c:v>
                </c:pt>
                <c:pt idx="341">
                  <c:v>3</c:v>
                </c:pt>
                <c:pt idx="342">
                  <c:v>3.2</c:v>
                </c:pt>
                <c:pt idx="343">
                  <c:v>3.2</c:v>
                </c:pt>
                <c:pt idx="344">
                  <c:v>3.02</c:v>
                </c:pt>
                <c:pt idx="345">
                  <c:v>3.02</c:v>
                </c:pt>
                <c:pt idx="346">
                  <c:v>3.1</c:v>
                </c:pt>
                <c:pt idx="347">
                  <c:v>3.44</c:v>
                </c:pt>
                <c:pt idx="348">
                  <c:v>3.18</c:v>
                </c:pt>
                <c:pt idx="349">
                  <c:v>3.06</c:v>
                </c:pt>
                <c:pt idx="350">
                  <c:v>3.03</c:v>
                </c:pt>
                <c:pt idx="351">
                  <c:v>2.94</c:v>
                </c:pt>
                <c:pt idx="352">
                  <c:v>2.94</c:v>
                </c:pt>
                <c:pt idx="353">
                  <c:v>2.9</c:v>
                </c:pt>
                <c:pt idx="354">
                  <c:v>2.9</c:v>
                </c:pt>
                <c:pt idx="355">
                  <c:v>2.86</c:v>
                </c:pt>
                <c:pt idx="356">
                  <c:v>2.85</c:v>
                </c:pt>
                <c:pt idx="357">
                  <c:v>2.89</c:v>
                </c:pt>
                <c:pt idx="358">
                  <c:v>2.7</c:v>
                </c:pt>
                <c:pt idx="359">
                  <c:v>2.75</c:v>
                </c:pt>
                <c:pt idx="360">
                  <c:v>3</c:v>
                </c:pt>
                <c:pt idx="361">
                  <c:v>2.95</c:v>
                </c:pt>
                <c:pt idx="362">
                  <c:v>2.8</c:v>
                </c:pt>
                <c:pt idx="365">
                  <c:v>2.52</c:v>
                </c:pt>
                <c:pt idx="366">
                  <c:v>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82C-4E17-BA9B-BA33F51716BB}"/>
            </c:ext>
          </c:extLst>
        </c:ser>
        <c:ser>
          <c:idx val="8"/>
          <c:order val="1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DATOS!$AQ$3:$AQ$734</c:f>
              <c:numCache>
                <c:formatCode>0.00</c:formatCode>
                <c:ptCount val="732"/>
                <c:pt idx="0">
                  <c:v>5.68</c:v>
                </c:pt>
                <c:pt idx="1">
                  <c:v>5.68</c:v>
                </c:pt>
                <c:pt idx="2">
                  <c:v>5.68</c:v>
                </c:pt>
                <c:pt idx="3">
                  <c:v>5.68</c:v>
                </c:pt>
                <c:pt idx="4">
                  <c:v>5.68</c:v>
                </c:pt>
                <c:pt idx="5">
                  <c:v>5.68</c:v>
                </c:pt>
                <c:pt idx="6">
                  <c:v>5.68</c:v>
                </c:pt>
                <c:pt idx="7">
                  <c:v>5.68</c:v>
                </c:pt>
                <c:pt idx="8">
                  <c:v>5.68</c:v>
                </c:pt>
                <c:pt idx="9">
                  <c:v>5.68</c:v>
                </c:pt>
                <c:pt idx="10">
                  <c:v>5.68</c:v>
                </c:pt>
                <c:pt idx="11">
                  <c:v>5.68</c:v>
                </c:pt>
                <c:pt idx="12">
                  <c:v>5.68</c:v>
                </c:pt>
                <c:pt idx="13">
                  <c:v>5.68</c:v>
                </c:pt>
                <c:pt idx="14">
                  <c:v>5.68</c:v>
                </c:pt>
                <c:pt idx="15">
                  <c:v>5.68</c:v>
                </c:pt>
                <c:pt idx="16">
                  <c:v>5.68</c:v>
                </c:pt>
                <c:pt idx="17">
                  <c:v>5.68</c:v>
                </c:pt>
                <c:pt idx="18">
                  <c:v>5.68</c:v>
                </c:pt>
                <c:pt idx="19">
                  <c:v>5.68</c:v>
                </c:pt>
                <c:pt idx="20">
                  <c:v>5.68</c:v>
                </c:pt>
                <c:pt idx="21">
                  <c:v>5.68</c:v>
                </c:pt>
                <c:pt idx="22">
                  <c:v>5.68</c:v>
                </c:pt>
                <c:pt idx="23">
                  <c:v>5.68</c:v>
                </c:pt>
                <c:pt idx="24">
                  <c:v>5.68</c:v>
                </c:pt>
                <c:pt idx="25">
                  <c:v>5.68</c:v>
                </c:pt>
                <c:pt idx="26">
                  <c:v>5.68</c:v>
                </c:pt>
                <c:pt idx="27">
                  <c:v>5.68</c:v>
                </c:pt>
                <c:pt idx="28">
                  <c:v>5.68</c:v>
                </c:pt>
                <c:pt idx="29">
                  <c:v>5.68</c:v>
                </c:pt>
                <c:pt idx="30">
                  <c:v>5.68</c:v>
                </c:pt>
                <c:pt idx="31">
                  <c:v>5.68</c:v>
                </c:pt>
                <c:pt idx="32">
                  <c:v>5.68</c:v>
                </c:pt>
                <c:pt idx="33">
                  <c:v>5.68</c:v>
                </c:pt>
                <c:pt idx="34">
                  <c:v>5.68</c:v>
                </c:pt>
                <c:pt idx="35">
                  <c:v>5.68</c:v>
                </c:pt>
                <c:pt idx="36">
                  <c:v>5.68</c:v>
                </c:pt>
                <c:pt idx="37">
                  <c:v>5.68</c:v>
                </c:pt>
                <c:pt idx="38">
                  <c:v>5.68</c:v>
                </c:pt>
                <c:pt idx="39">
                  <c:v>5.68</c:v>
                </c:pt>
                <c:pt idx="40">
                  <c:v>5.68</c:v>
                </c:pt>
                <c:pt idx="41">
                  <c:v>5.68</c:v>
                </c:pt>
                <c:pt idx="42">
                  <c:v>5.68</c:v>
                </c:pt>
                <c:pt idx="43">
                  <c:v>5.68</c:v>
                </c:pt>
                <c:pt idx="44">
                  <c:v>5.68</c:v>
                </c:pt>
                <c:pt idx="45">
                  <c:v>5.68</c:v>
                </c:pt>
                <c:pt idx="46">
                  <c:v>5.68</c:v>
                </c:pt>
                <c:pt idx="47">
                  <c:v>5.68</c:v>
                </c:pt>
                <c:pt idx="48">
                  <c:v>5.68</c:v>
                </c:pt>
                <c:pt idx="49">
                  <c:v>5.68</c:v>
                </c:pt>
                <c:pt idx="50">
                  <c:v>5.68</c:v>
                </c:pt>
                <c:pt idx="51">
                  <c:v>5.68</c:v>
                </c:pt>
                <c:pt idx="52">
                  <c:v>5.68</c:v>
                </c:pt>
                <c:pt idx="53">
                  <c:v>5.68</c:v>
                </c:pt>
                <c:pt idx="54">
                  <c:v>5.68</c:v>
                </c:pt>
                <c:pt idx="55">
                  <c:v>5.68</c:v>
                </c:pt>
                <c:pt idx="56">
                  <c:v>5.68</c:v>
                </c:pt>
                <c:pt idx="57">
                  <c:v>5.68</c:v>
                </c:pt>
                <c:pt idx="58">
                  <c:v>5.68</c:v>
                </c:pt>
                <c:pt idx="59">
                  <c:v>5.68</c:v>
                </c:pt>
                <c:pt idx="60">
                  <c:v>5.68</c:v>
                </c:pt>
                <c:pt idx="61">
                  <c:v>5.68</c:v>
                </c:pt>
                <c:pt idx="62">
                  <c:v>5.68</c:v>
                </c:pt>
                <c:pt idx="63">
                  <c:v>5.68</c:v>
                </c:pt>
                <c:pt idx="64">
                  <c:v>5.68</c:v>
                </c:pt>
                <c:pt idx="65">
                  <c:v>5.68</c:v>
                </c:pt>
                <c:pt idx="66">
                  <c:v>5.68</c:v>
                </c:pt>
                <c:pt idx="67">
                  <c:v>5.68</c:v>
                </c:pt>
                <c:pt idx="68">
                  <c:v>5.68</c:v>
                </c:pt>
                <c:pt idx="69">
                  <c:v>5.68</c:v>
                </c:pt>
                <c:pt idx="70">
                  <c:v>5.68</c:v>
                </c:pt>
                <c:pt idx="71">
                  <c:v>5.68</c:v>
                </c:pt>
                <c:pt idx="72">
                  <c:v>5.68</c:v>
                </c:pt>
                <c:pt idx="73">
                  <c:v>5.68</c:v>
                </c:pt>
                <c:pt idx="74">
                  <c:v>5.68</c:v>
                </c:pt>
                <c:pt idx="75">
                  <c:v>5.68</c:v>
                </c:pt>
                <c:pt idx="76">
                  <c:v>5.68</c:v>
                </c:pt>
                <c:pt idx="77">
                  <c:v>5.68</c:v>
                </c:pt>
                <c:pt idx="78">
                  <c:v>5.68</c:v>
                </c:pt>
                <c:pt idx="79">
                  <c:v>5.68</c:v>
                </c:pt>
                <c:pt idx="80">
                  <c:v>5.68</c:v>
                </c:pt>
                <c:pt idx="81">
                  <c:v>5.68</c:v>
                </c:pt>
                <c:pt idx="82">
                  <c:v>5.68</c:v>
                </c:pt>
                <c:pt idx="83">
                  <c:v>5.68</c:v>
                </c:pt>
                <c:pt idx="84">
                  <c:v>5.68</c:v>
                </c:pt>
                <c:pt idx="85">
                  <c:v>5.68</c:v>
                </c:pt>
                <c:pt idx="86">
                  <c:v>5.68</c:v>
                </c:pt>
                <c:pt idx="87">
                  <c:v>5.68</c:v>
                </c:pt>
                <c:pt idx="88">
                  <c:v>5.68</c:v>
                </c:pt>
                <c:pt idx="89">
                  <c:v>5.68</c:v>
                </c:pt>
                <c:pt idx="90">
                  <c:v>5.68</c:v>
                </c:pt>
                <c:pt idx="91">
                  <c:v>5.68</c:v>
                </c:pt>
                <c:pt idx="92">
                  <c:v>5.68</c:v>
                </c:pt>
                <c:pt idx="93">
                  <c:v>5.68</c:v>
                </c:pt>
                <c:pt idx="94">
                  <c:v>5.68</c:v>
                </c:pt>
                <c:pt idx="95">
                  <c:v>5.68</c:v>
                </c:pt>
                <c:pt idx="96">
                  <c:v>5.68</c:v>
                </c:pt>
                <c:pt idx="97">
                  <c:v>5.68</c:v>
                </c:pt>
                <c:pt idx="98">
                  <c:v>5.68</c:v>
                </c:pt>
                <c:pt idx="99">
                  <c:v>5.68</c:v>
                </c:pt>
                <c:pt idx="100">
                  <c:v>5.68</c:v>
                </c:pt>
                <c:pt idx="101">
                  <c:v>5.68</c:v>
                </c:pt>
                <c:pt idx="102">
                  <c:v>5.68</c:v>
                </c:pt>
                <c:pt idx="103">
                  <c:v>5.68</c:v>
                </c:pt>
                <c:pt idx="104">
                  <c:v>5.68</c:v>
                </c:pt>
                <c:pt idx="105">
                  <c:v>5.68</c:v>
                </c:pt>
                <c:pt idx="106">
                  <c:v>5.68</c:v>
                </c:pt>
                <c:pt idx="107">
                  <c:v>5.68</c:v>
                </c:pt>
                <c:pt idx="108">
                  <c:v>5.68</c:v>
                </c:pt>
                <c:pt idx="109">
                  <c:v>5.68</c:v>
                </c:pt>
                <c:pt idx="110">
                  <c:v>5.68</c:v>
                </c:pt>
                <c:pt idx="111">
                  <c:v>5.68</c:v>
                </c:pt>
                <c:pt idx="112">
                  <c:v>5.68</c:v>
                </c:pt>
                <c:pt idx="113">
                  <c:v>5.68</c:v>
                </c:pt>
                <c:pt idx="114">
                  <c:v>5.68</c:v>
                </c:pt>
                <c:pt idx="115">
                  <c:v>5.68</c:v>
                </c:pt>
                <c:pt idx="116">
                  <c:v>5.68</c:v>
                </c:pt>
                <c:pt idx="117">
                  <c:v>5.68</c:v>
                </c:pt>
                <c:pt idx="118">
                  <c:v>5.68</c:v>
                </c:pt>
                <c:pt idx="119">
                  <c:v>5.68</c:v>
                </c:pt>
                <c:pt idx="120">
                  <c:v>5.68</c:v>
                </c:pt>
                <c:pt idx="121">
                  <c:v>5.68</c:v>
                </c:pt>
                <c:pt idx="122">
                  <c:v>5.68</c:v>
                </c:pt>
                <c:pt idx="123">
                  <c:v>5.68</c:v>
                </c:pt>
                <c:pt idx="124">
                  <c:v>5.68</c:v>
                </c:pt>
                <c:pt idx="125">
                  <c:v>5.68</c:v>
                </c:pt>
                <c:pt idx="126">
                  <c:v>5.68</c:v>
                </c:pt>
                <c:pt idx="127">
                  <c:v>5.68</c:v>
                </c:pt>
                <c:pt idx="128">
                  <c:v>5.68</c:v>
                </c:pt>
                <c:pt idx="129">
                  <c:v>5.68</c:v>
                </c:pt>
                <c:pt idx="130">
                  <c:v>5.68</c:v>
                </c:pt>
                <c:pt idx="131">
                  <c:v>5.68</c:v>
                </c:pt>
                <c:pt idx="132">
                  <c:v>5.68</c:v>
                </c:pt>
                <c:pt idx="133">
                  <c:v>5.68</c:v>
                </c:pt>
                <c:pt idx="134">
                  <c:v>5.68</c:v>
                </c:pt>
                <c:pt idx="135">
                  <c:v>5.68</c:v>
                </c:pt>
                <c:pt idx="136">
                  <c:v>5.68</c:v>
                </c:pt>
                <c:pt idx="137">
                  <c:v>5.68</c:v>
                </c:pt>
                <c:pt idx="138">
                  <c:v>5.68</c:v>
                </c:pt>
                <c:pt idx="139">
                  <c:v>5.68</c:v>
                </c:pt>
                <c:pt idx="140">
                  <c:v>5.68</c:v>
                </c:pt>
                <c:pt idx="141">
                  <c:v>5.68</c:v>
                </c:pt>
                <c:pt idx="142">
                  <c:v>5.68</c:v>
                </c:pt>
                <c:pt idx="143">
                  <c:v>5.68</c:v>
                </c:pt>
                <c:pt idx="144">
                  <c:v>5.68</c:v>
                </c:pt>
                <c:pt idx="145">
                  <c:v>5.68</c:v>
                </c:pt>
                <c:pt idx="146">
                  <c:v>5.68</c:v>
                </c:pt>
                <c:pt idx="147">
                  <c:v>5.68</c:v>
                </c:pt>
                <c:pt idx="148">
                  <c:v>5.68</c:v>
                </c:pt>
                <c:pt idx="149">
                  <c:v>5.68</c:v>
                </c:pt>
                <c:pt idx="150">
                  <c:v>5.68</c:v>
                </c:pt>
                <c:pt idx="151">
                  <c:v>5.68</c:v>
                </c:pt>
                <c:pt idx="152">
                  <c:v>5.68</c:v>
                </c:pt>
                <c:pt idx="153">
                  <c:v>5.68</c:v>
                </c:pt>
                <c:pt idx="154">
                  <c:v>5.68</c:v>
                </c:pt>
                <c:pt idx="155">
                  <c:v>5.68</c:v>
                </c:pt>
                <c:pt idx="156">
                  <c:v>5.68</c:v>
                </c:pt>
                <c:pt idx="157">
                  <c:v>5.68</c:v>
                </c:pt>
                <c:pt idx="158">
                  <c:v>5.68</c:v>
                </c:pt>
                <c:pt idx="159">
                  <c:v>5.68</c:v>
                </c:pt>
                <c:pt idx="160">
                  <c:v>5.68</c:v>
                </c:pt>
                <c:pt idx="161">
                  <c:v>5.68</c:v>
                </c:pt>
                <c:pt idx="162">
                  <c:v>5.68</c:v>
                </c:pt>
                <c:pt idx="163">
                  <c:v>5.68</c:v>
                </c:pt>
                <c:pt idx="164">
                  <c:v>5.68</c:v>
                </c:pt>
                <c:pt idx="165">
                  <c:v>5.68</c:v>
                </c:pt>
                <c:pt idx="166">
                  <c:v>5.68</c:v>
                </c:pt>
                <c:pt idx="167">
                  <c:v>5.68</c:v>
                </c:pt>
                <c:pt idx="168">
                  <c:v>5.68</c:v>
                </c:pt>
                <c:pt idx="169">
                  <c:v>5.68</c:v>
                </c:pt>
                <c:pt idx="170">
                  <c:v>5.68</c:v>
                </c:pt>
                <c:pt idx="171">
                  <c:v>5.68</c:v>
                </c:pt>
                <c:pt idx="172">
                  <c:v>5.68</c:v>
                </c:pt>
                <c:pt idx="173">
                  <c:v>5.68</c:v>
                </c:pt>
                <c:pt idx="174">
                  <c:v>5.68</c:v>
                </c:pt>
                <c:pt idx="175">
                  <c:v>5.68</c:v>
                </c:pt>
                <c:pt idx="176">
                  <c:v>5.68</c:v>
                </c:pt>
                <c:pt idx="177">
                  <c:v>5.68</c:v>
                </c:pt>
                <c:pt idx="178">
                  <c:v>5.68</c:v>
                </c:pt>
                <c:pt idx="179">
                  <c:v>5.68</c:v>
                </c:pt>
                <c:pt idx="180">
                  <c:v>5.68</c:v>
                </c:pt>
                <c:pt idx="181">
                  <c:v>5.68</c:v>
                </c:pt>
                <c:pt idx="182">
                  <c:v>5.68</c:v>
                </c:pt>
                <c:pt idx="183">
                  <c:v>5.68</c:v>
                </c:pt>
                <c:pt idx="184">
                  <c:v>5.68</c:v>
                </c:pt>
                <c:pt idx="185">
                  <c:v>5.68</c:v>
                </c:pt>
                <c:pt idx="186">
                  <c:v>5.68</c:v>
                </c:pt>
                <c:pt idx="187">
                  <c:v>5.68</c:v>
                </c:pt>
                <c:pt idx="188">
                  <c:v>5.68</c:v>
                </c:pt>
                <c:pt idx="189">
                  <c:v>5.68</c:v>
                </c:pt>
                <c:pt idx="190">
                  <c:v>5.68</c:v>
                </c:pt>
                <c:pt idx="191">
                  <c:v>5.68</c:v>
                </c:pt>
                <c:pt idx="192">
                  <c:v>5.68</c:v>
                </c:pt>
                <c:pt idx="193">
                  <c:v>5.68</c:v>
                </c:pt>
                <c:pt idx="194">
                  <c:v>5.68</c:v>
                </c:pt>
                <c:pt idx="195">
                  <c:v>5.68</c:v>
                </c:pt>
                <c:pt idx="196">
                  <c:v>5.68</c:v>
                </c:pt>
                <c:pt idx="197">
                  <c:v>5.68</c:v>
                </c:pt>
                <c:pt idx="198">
                  <c:v>5.68</c:v>
                </c:pt>
                <c:pt idx="199">
                  <c:v>5.68</c:v>
                </c:pt>
                <c:pt idx="200">
                  <c:v>5.68</c:v>
                </c:pt>
                <c:pt idx="201">
                  <c:v>5.68</c:v>
                </c:pt>
                <c:pt idx="202">
                  <c:v>5.68</c:v>
                </c:pt>
                <c:pt idx="203">
                  <c:v>5.68</c:v>
                </c:pt>
                <c:pt idx="204">
                  <c:v>5.68</c:v>
                </c:pt>
                <c:pt idx="205">
                  <c:v>5.68</c:v>
                </c:pt>
                <c:pt idx="206">
                  <c:v>5.68</c:v>
                </c:pt>
                <c:pt idx="207">
                  <c:v>5.68</c:v>
                </c:pt>
                <c:pt idx="208">
                  <c:v>5.68</c:v>
                </c:pt>
                <c:pt idx="209">
                  <c:v>5.68</c:v>
                </c:pt>
                <c:pt idx="210">
                  <c:v>5.68</c:v>
                </c:pt>
                <c:pt idx="211">
                  <c:v>5.68</c:v>
                </c:pt>
                <c:pt idx="212">
                  <c:v>5.68</c:v>
                </c:pt>
                <c:pt idx="213">
                  <c:v>5.68</c:v>
                </c:pt>
                <c:pt idx="214">
                  <c:v>5.68</c:v>
                </c:pt>
                <c:pt idx="215">
                  <c:v>5.68</c:v>
                </c:pt>
                <c:pt idx="216">
                  <c:v>5.68</c:v>
                </c:pt>
                <c:pt idx="217">
                  <c:v>5.68</c:v>
                </c:pt>
                <c:pt idx="218">
                  <c:v>5.68</c:v>
                </c:pt>
                <c:pt idx="219">
                  <c:v>5.68</c:v>
                </c:pt>
                <c:pt idx="220">
                  <c:v>5.68</c:v>
                </c:pt>
                <c:pt idx="221">
                  <c:v>5.68</c:v>
                </c:pt>
                <c:pt idx="222">
                  <c:v>5.68</c:v>
                </c:pt>
                <c:pt idx="223">
                  <c:v>5.68</c:v>
                </c:pt>
                <c:pt idx="224">
                  <c:v>5.68</c:v>
                </c:pt>
                <c:pt idx="225">
                  <c:v>5.68</c:v>
                </c:pt>
                <c:pt idx="226">
                  <c:v>5.68</c:v>
                </c:pt>
                <c:pt idx="227">
                  <c:v>5.68</c:v>
                </c:pt>
                <c:pt idx="228">
                  <c:v>5.68</c:v>
                </c:pt>
                <c:pt idx="229">
                  <c:v>5.68</c:v>
                </c:pt>
                <c:pt idx="230">
                  <c:v>5.68</c:v>
                </c:pt>
                <c:pt idx="231">
                  <c:v>5.68</c:v>
                </c:pt>
                <c:pt idx="232">
                  <c:v>5.68</c:v>
                </c:pt>
                <c:pt idx="233">
                  <c:v>5.68</c:v>
                </c:pt>
                <c:pt idx="234">
                  <c:v>5.68</c:v>
                </c:pt>
                <c:pt idx="235">
                  <c:v>5.68</c:v>
                </c:pt>
                <c:pt idx="236">
                  <c:v>5.68</c:v>
                </c:pt>
                <c:pt idx="237">
                  <c:v>5.68</c:v>
                </c:pt>
                <c:pt idx="238">
                  <c:v>5.68</c:v>
                </c:pt>
                <c:pt idx="239">
                  <c:v>5.68</c:v>
                </c:pt>
                <c:pt idx="240">
                  <c:v>5.68</c:v>
                </c:pt>
                <c:pt idx="241">
                  <c:v>5.68</c:v>
                </c:pt>
                <c:pt idx="242">
                  <c:v>5.68</c:v>
                </c:pt>
                <c:pt idx="243">
                  <c:v>5.68</c:v>
                </c:pt>
                <c:pt idx="244">
                  <c:v>5.68</c:v>
                </c:pt>
                <c:pt idx="245">
                  <c:v>5.68</c:v>
                </c:pt>
                <c:pt idx="246">
                  <c:v>5.68</c:v>
                </c:pt>
                <c:pt idx="247">
                  <c:v>5.68</c:v>
                </c:pt>
                <c:pt idx="248">
                  <c:v>5.68</c:v>
                </c:pt>
                <c:pt idx="249">
                  <c:v>5.68</c:v>
                </c:pt>
                <c:pt idx="250">
                  <c:v>5.68</c:v>
                </c:pt>
                <c:pt idx="251">
                  <c:v>5.68</c:v>
                </c:pt>
                <c:pt idx="252">
                  <c:v>5.68</c:v>
                </c:pt>
                <c:pt idx="253">
                  <c:v>5.68</c:v>
                </c:pt>
                <c:pt idx="254">
                  <c:v>5.68</c:v>
                </c:pt>
                <c:pt idx="255">
                  <c:v>5.68</c:v>
                </c:pt>
                <c:pt idx="256">
                  <c:v>5.68</c:v>
                </c:pt>
                <c:pt idx="257">
                  <c:v>5.68</c:v>
                </c:pt>
                <c:pt idx="258">
                  <c:v>5.68</c:v>
                </c:pt>
                <c:pt idx="259">
                  <c:v>5.68</c:v>
                </c:pt>
                <c:pt idx="260">
                  <c:v>5.68</c:v>
                </c:pt>
                <c:pt idx="261">
                  <c:v>5.68</c:v>
                </c:pt>
                <c:pt idx="262">
                  <c:v>5.68</c:v>
                </c:pt>
                <c:pt idx="263">
                  <c:v>5.68</c:v>
                </c:pt>
                <c:pt idx="264">
                  <c:v>5.68</c:v>
                </c:pt>
                <c:pt idx="265">
                  <c:v>5.68</c:v>
                </c:pt>
                <c:pt idx="266">
                  <c:v>5.68</c:v>
                </c:pt>
                <c:pt idx="267">
                  <c:v>5.68</c:v>
                </c:pt>
                <c:pt idx="268">
                  <c:v>5.68</c:v>
                </c:pt>
                <c:pt idx="269">
                  <c:v>5.68</c:v>
                </c:pt>
                <c:pt idx="270">
                  <c:v>5.68</c:v>
                </c:pt>
                <c:pt idx="271">
                  <c:v>5.68</c:v>
                </c:pt>
                <c:pt idx="272">
                  <c:v>5.68</c:v>
                </c:pt>
                <c:pt idx="273">
                  <c:v>5.68</c:v>
                </c:pt>
                <c:pt idx="274">
                  <c:v>5.68</c:v>
                </c:pt>
                <c:pt idx="275">
                  <c:v>5.68</c:v>
                </c:pt>
                <c:pt idx="276">
                  <c:v>5.68</c:v>
                </c:pt>
                <c:pt idx="277">
                  <c:v>5.68</c:v>
                </c:pt>
                <c:pt idx="278">
                  <c:v>5.68</c:v>
                </c:pt>
                <c:pt idx="279">
                  <c:v>5.68</c:v>
                </c:pt>
                <c:pt idx="280">
                  <c:v>5.68</c:v>
                </c:pt>
                <c:pt idx="281">
                  <c:v>5.68</c:v>
                </c:pt>
                <c:pt idx="282">
                  <c:v>5.68</c:v>
                </c:pt>
                <c:pt idx="283">
                  <c:v>5.68</c:v>
                </c:pt>
                <c:pt idx="284">
                  <c:v>5.68</c:v>
                </c:pt>
                <c:pt idx="285">
                  <c:v>5.68</c:v>
                </c:pt>
                <c:pt idx="286">
                  <c:v>5.68</c:v>
                </c:pt>
                <c:pt idx="287">
                  <c:v>5.68</c:v>
                </c:pt>
                <c:pt idx="288">
                  <c:v>5.68</c:v>
                </c:pt>
                <c:pt idx="289">
                  <c:v>5.68</c:v>
                </c:pt>
                <c:pt idx="290">
                  <c:v>5.68</c:v>
                </c:pt>
                <c:pt idx="291">
                  <c:v>5.68</c:v>
                </c:pt>
                <c:pt idx="292">
                  <c:v>5.68</c:v>
                </c:pt>
                <c:pt idx="293">
                  <c:v>5.68</c:v>
                </c:pt>
                <c:pt idx="294">
                  <c:v>5.68</c:v>
                </c:pt>
                <c:pt idx="295">
                  <c:v>5.68</c:v>
                </c:pt>
                <c:pt idx="296">
                  <c:v>5.68</c:v>
                </c:pt>
                <c:pt idx="297">
                  <c:v>5.68</c:v>
                </c:pt>
                <c:pt idx="298">
                  <c:v>5.68</c:v>
                </c:pt>
                <c:pt idx="299">
                  <c:v>5.68</c:v>
                </c:pt>
                <c:pt idx="300">
                  <c:v>5.68</c:v>
                </c:pt>
                <c:pt idx="301">
                  <c:v>5.68</c:v>
                </c:pt>
                <c:pt idx="302">
                  <c:v>5.68</c:v>
                </c:pt>
                <c:pt idx="303">
                  <c:v>5.68</c:v>
                </c:pt>
                <c:pt idx="304">
                  <c:v>5.68</c:v>
                </c:pt>
                <c:pt idx="305">
                  <c:v>5.68</c:v>
                </c:pt>
                <c:pt idx="306">
                  <c:v>5.68</c:v>
                </c:pt>
                <c:pt idx="307">
                  <c:v>5.68</c:v>
                </c:pt>
                <c:pt idx="308">
                  <c:v>5.68</c:v>
                </c:pt>
                <c:pt idx="309">
                  <c:v>5.68</c:v>
                </c:pt>
                <c:pt idx="310">
                  <c:v>5.68</c:v>
                </c:pt>
                <c:pt idx="311">
                  <c:v>5.68</c:v>
                </c:pt>
                <c:pt idx="312">
                  <c:v>5.68</c:v>
                </c:pt>
                <c:pt idx="313">
                  <c:v>5.68</c:v>
                </c:pt>
                <c:pt idx="314">
                  <c:v>5.68</c:v>
                </c:pt>
                <c:pt idx="315">
                  <c:v>5.68</c:v>
                </c:pt>
                <c:pt idx="316">
                  <c:v>5.68</c:v>
                </c:pt>
                <c:pt idx="317">
                  <c:v>5.68</c:v>
                </c:pt>
                <c:pt idx="318">
                  <c:v>5.68</c:v>
                </c:pt>
                <c:pt idx="319">
                  <c:v>5.68</c:v>
                </c:pt>
                <c:pt idx="320">
                  <c:v>5.68</c:v>
                </c:pt>
                <c:pt idx="321">
                  <c:v>5.68</c:v>
                </c:pt>
                <c:pt idx="322">
                  <c:v>5.68</c:v>
                </c:pt>
                <c:pt idx="323">
                  <c:v>5.68</c:v>
                </c:pt>
                <c:pt idx="324">
                  <c:v>5.68</c:v>
                </c:pt>
                <c:pt idx="325">
                  <c:v>5.68</c:v>
                </c:pt>
                <c:pt idx="326">
                  <c:v>5.68</c:v>
                </c:pt>
                <c:pt idx="327">
                  <c:v>5.68</c:v>
                </c:pt>
                <c:pt idx="328">
                  <c:v>5.68</c:v>
                </c:pt>
                <c:pt idx="329">
                  <c:v>5.68</c:v>
                </c:pt>
                <c:pt idx="330">
                  <c:v>5.68</c:v>
                </c:pt>
                <c:pt idx="331">
                  <c:v>5.68</c:v>
                </c:pt>
                <c:pt idx="332">
                  <c:v>5.68</c:v>
                </c:pt>
                <c:pt idx="333">
                  <c:v>5.68</c:v>
                </c:pt>
                <c:pt idx="334">
                  <c:v>5.68</c:v>
                </c:pt>
                <c:pt idx="335">
                  <c:v>5.68</c:v>
                </c:pt>
                <c:pt idx="336">
                  <c:v>5.68</c:v>
                </c:pt>
                <c:pt idx="337">
                  <c:v>5.68</c:v>
                </c:pt>
                <c:pt idx="338">
                  <c:v>5.68</c:v>
                </c:pt>
                <c:pt idx="339">
                  <c:v>5.68</c:v>
                </c:pt>
                <c:pt idx="340">
                  <c:v>5.68</c:v>
                </c:pt>
                <c:pt idx="341">
                  <c:v>5.68</c:v>
                </c:pt>
                <c:pt idx="342">
                  <c:v>5.68</c:v>
                </c:pt>
                <c:pt idx="343">
                  <c:v>5.68</c:v>
                </c:pt>
                <c:pt idx="344">
                  <c:v>5.68</c:v>
                </c:pt>
                <c:pt idx="345">
                  <c:v>5.68</c:v>
                </c:pt>
                <c:pt idx="346">
                  <c:v>5.68</c:v>
                </c:pt>
                <c:pt idx="347">
                  <c:v>5.68</c:v>
                </c:pt>
                <c:pt idx="348">
                  <c:v>5.68</c:v>
                </c:pt>
                <c:pt idx="349">
                  <c:v>5.68</c:v>
                </c:pt>
                <c:pt idx="350">
                  <c:v>5.68</c:v>
                </c:pt>
                <c:pt idx="351">
                  <c:v>5.68</c:v>
                </c:pt>
                <c:pt idx="352">
                  <c:v>5.68</c:v>
                </c:pt>
                <c:pt idx="353">
                  <c:v>5.68</c:v>
                </c:pt>
                <c:pt idx="354">
                  <c:v>5.68</c:v>
                </c:pt>
                <c:pt idx="355">
                  <c:v>5.68</c:v>
                </c:pt>
                <c:pt idx="356">
                  <c:v>5.68</c:v>
                </c:pt>
                <c:pt idx="357">
                  <c:v>5.68</c:v>
                </c:pt>
                <c:pt idx="358">
                  <c:v>5.68</c:v>
                </c:pt>
                <c:pt idx="359">
                  <c:v>5.68</c:v>
                </c:pt>
                <c:pt idx="360">
                  <c:v>5.68</c:v>
                </c:pt>
                <c:pt idx="361">
                  <c:v>5.68</c:v>
                </c:pt>
                <c:pt idx="362">
                  <c:v>5.68</c:v>
                </c:pt>
                <c:pt idx="363">
                  <c:v>5.68</c:v>
                </c:pt>
                <c:pt idx="364">
                  <c:v>5.68</c:v>
                </c:pt>
                <c:pt idx="365">
                  <c:v>5.68</c:v>
                </c:pt>
                <c:pt idx="366">
                  <c:v>5.68</c:v>
                </c:pt>
                <c:pt idx="367">
                  <c:v>5.68</c:v>
                </c:pt>
                <c:pt idx="368">
                  <c:v>5.68</c:v>
                </c:pt>
                <c:pt idx="369">
                  <c:v>5.68</c:v>
                </c:pt>
                <c:pt idx="370">
                  <c:v>5.68</c:v>
                </c:pt>
                <c:pt idx="371">
                  <c:v>5.68</c:v>
                </c:pt>
                <c:pt idx="372">
                  <c:v>5.68</c:v>
                </c:pt>
                <c:pt idx="373">
                  <c:v>5.68</c:v>
                </c:pt>
                <c:pt idx="374">
                  <c:v>5.68</c:v>
                </c:pt>
                <c:pt idx="375">
                  <c:v>5.68</c:v>
                </c:pt>
                <c:pt idx="376">
                  <c:v>5.68</c:v>
                </c:pt>
                <c:pt idx="377">
                  <c:v>5.68</c:v>
                </c:pt>
                <c:pt idx="378">
                  <c:v>5.68</c:v>
                </c:pt>
                <c:pt idx="379">
                  <c:v>5.68</c:v>
                </c:pt>
                <c:pt idx="380">
                  <c:v>5.68</c:v>
                </c:pt>
                <c:pt idx="381">
                  <c:v>5.68</c:v>
                </c:pt>
                <c:pt idx="382">
                  <c:v>5.68</c:v>
                </c:pt>
                <c:pt idx="383">
                  <c:v>5.68</c:v>
                </c:pt>
                <c:pt idx="384">
                  <c:v>5.68</c:v>
                </c:pt>
                <c:pt idx="385">
                  <c:v>5.68</c:v>
                </c:pt>
                <c:pt idx="386">
                  <c:v>5.68</c:v>
                </c:pt>
                <c:pt idx="387">
                  <c:v>5.68</c:v>
                </c:pt>
                <c:pt idx="388">
                  <c:v>5.68</c:v>
                </c:pt>
                <c:pt idx="389">
                  <c:v>5.68</c:v>
                </c:pt>
                <c:pt idx="390">
                  <c:v>5.68</c:v>
                </c:pt>
                <c:pt idx="391">
                  <c:v>5.68</c:v>
                </c:pt>
                <c:pt idx="392">
                  <c:v>5.68</c:v>
                </c:pt>
                <c:pt idx="393">
                  <c:v>5.68</c:v>
                </c:pt>
                <c:pt idx="394">
                  <c:v>5.68</c:v>
                </c:pt>
                <c:pt idx="395">
                  <c:v>5.68</c:v>
                </c:pt>
                <c:pt idx="396">
                  <c:v>5.68</c:v>
                </c:pt>
                <c:pt idx="397">
                  <c:v>5.68</c:v>
                </c:pt>
                <c:pt idx="398">
                  <c:v>5.68</c:v>
                </c:pt>
                <c:pt idx="399">
                  <c:v>5.68</c:v>
                </c:pt>
                <c:pt idx="400">
                  <c:v>5.68</c:v>
                </c:pt>
                <c:pt idx="401">
                  <c:v>5.68</c:v>
                </c:pt>
                <c:pt idx="402">
                  <c:v>5.68</c:v>
                </c:pt>
                <c:pt idx="403">
                  <c:v>5.68</c:v>
                </c:pt>
                <c:pt idx="404">
                  <c:v>5.68</c:v>
                </c:pt>
                <c:pt idx="405">
                  <c:v>5.68</c:v>
                </c:pt>
                <c:pt idx="406">
                  <c:v>5.68</c:v>
                </c:pt>
                <c:pt idx="407">
                  <c:v>5.68</c:v>
                </c:pt>
                <c:pt idx="408">
                  <c:v>5.68</c:v>
                </c:pt>
                <c:pt idx="409">
                  <c:v>5.68</c:v>
                </c:pt>
                <c:pt idx="410">
                  <c:v>5.68</c:v>
                </c:pt>
                <c:pt idx="411">
                  <c:v>5.68</c:v>
                </c:pt>
                <c:pt idx="412">
                  <c:v>5.68</c:v>
                </c:pt>
                <c:pt idx="413">
                  <c:v>5.68</c:v>
                </c:pt>
                <c:pt idx="414">
                  <c:v>5.68</c:v>
                </c:pt>
                <c:pt idx="415">
                  <c:v>5.68</c:v>
                </c:pt>
                <c:pt idx="416">
                  <c:v>5.68</c:v>
                </c:pt>
                <c:pt idx="417">
                  <c:v>5.68</c:v>
                </c:pt>
                <c:pt idx="418">
                  <c:v>5.68</c:v>
                </c:pt>
                <c:pt idx="419">
                  <c:v>5.68</c:v>
                </c:pt>
                <c:pt idx="420">
                  <c:v>5.68</c:v>
                </c:pt>
                <c:pt idx="421">
                  <c:v>5.68</c:v>
                </c:pt>
                <c:pt idx="422">
                  <c:v>5.68</c:v>
                </c:pt>
                <c:pt idx="423">
                  <c:v>5.68</c:v>
                </c:pt>
                <c:pt idx="424">
                  <c:v>5.68</c:v>
                </c:pt>
                <c:pt idx="425">
                  <c:v>5.68</c:v>
                </c:pt>
                <c:pt idx="426">
                  <c:v>5.68</c:v>
                </c:pt>
                <c:pt idx="427">
                  <c:v>5.68</c:v>
                </c:pt>
                <c:pt idx="428">
                  <c:v>5.68</c:v>
                </c:pt>
                <c:pt idx="429">
                  <c:v>5.68</c:v>
                </c:pt>
                <c:pt idx="430">
                  <c:v>5.68</c:v>
                </c:pt>
                <c:pt idx="431">
                  <c:v>5.68</c:v>
                </c:pt>
                <c:pt idx="432">
                  <c:v>5.68</c:v>
                </c:pt>
                <c:pt idx="433">
                  <c:v>5.68</c:v>
                </c:pt>
                <c:pt idx="434">
                  <c:v>5.68</c:v>
                </c:pt>
                <c:pt idx="435">
                  <c:v>5.68</c:v>
                </c:pt>
                <c:pt idx="436">
                  <c:v>5.68</c:v>
                </c:pt>
                <c:pt idx="437">
                  <c:v>5.68</c:v>
                </c:pt>
                <c:pt idx="438">
                  <c:v>5.68</c:v>
                </c:pt>
                <c:pt idx="439">
                  <c:v>5.68</c:v>
                </c:pt>
                <c:pt idx="440">
                  <c:v>5.68</c:v>
                </c:pt>
                <c:pt idx="441">
                  <c:v>5.68</c:v>
                </c:pt>
                <c:pt idx="442">
                  <c:v>5.68</c:v>
                </c:pt>
                <c:pt idx="443">
                  <c:v>5.68</c:v>
                </c:pt>
                <c:pt idx="444">
                  <c:v>5.68</c:v>
                </c:pt>
                <c:pt idx="445">
                  <c:v>5.68</c:v>
                </c:pt>
                <c:pt idx="446">
                  <c:v>5.68</c:v>
                </c:pt>
                <c:pt idx="447">
                  <c:v>5.68</c:v>
                </c:pt>
                <c:pt idx="448">
                  <c:v>5.68</c:v>
                </c:pt>
                <c:pt idx="449">
                  <c:v>5.68</c:v>
                </c:pt>
                <c:pt idx="450">
                  <c:v>5.68</c:v>
                </c:pt>
                <c:pt idx="451">
                  <c:v>5.68</c:v>
                </c:pt>
                <c:pt idx="452">
                  <c:v>5.68</c:v>
                </c:pt>
                <c:pt idx="453">
                  <c:v>5.68</c:v>
                </c:pt>
                <c:pt idx="454">
                  <c:v>5.68</c:v>
                </c:pt>
                <c:pt idx="455">
                  <c:v>5.68</c:v>
                </c:pt>
                <c:pt idx="456">
                  <c:v>5.68</c:v>
                </c:pt>
                <c:pt idx="457">
                  <c:v>5.68</c:v>
                </c:pt>
                <c:pt idx="458">
                  <c:v>5.68</c:v>
                </c:pt>
                <c:pt idx="459">
                  <c:v>5.68</c:v>
                </c:pt>
                <c:pt idx="460">
                  <c:v>5.68</c:v>
                </c:pt>
                <c:pt idx="461">
                  <c:v>5.68</c:v>
                </c:pt>
                <c:pt idx="462">
                  <c:v>5.68</c:v>
                </c:pt>
                <c:pt idx="463">
                  <c:v>5.68</c:v>
                </c:pt>
                <c:pt idx="464">
                  <c:v>5.68</c:v>
                </c:pt>
                <c:pt idx="465">
                  <c:v>5.68</c:v>
                </c:pt>
                <c:pt idx="466">
                  <c:v>5.68</c:v>
                </c:pt>
                <c:pt idx="467">
                  <c:v>5.68</c:v>
                </c:pt>
                <c:pt idx="468">
                  <c:v>5.68</c:v>
                </c:pt>
                <c:pt idx="469">
                  <c:v>5.68</c:v>
                </c:pt>
                <c:pt idx="470">
                  <c:v>5.68</c:v>
                </c:pt>
                <c:pt idx="471">
                  <c:v>5.68</c:v>
                </c:pt>
                <c:pt idx="472">
                  <c:v>5.68</c:v>
                </c:pt>
                <c:pt idx="473">
                  <c:v>5.68</c:v>
                </c:pt>
                <c:pt idx="474">
                  <c:v>5.68</c:v>
                </c:pt>
                <c:pt idx="475">
                  <c:v>5.68</c:v>
                </c:pt>
                <c:pt idx="476">
                  <c:v>5.68</c:v>
                </c:pt>
                <c:pt idx="477">
                  <c:v>5.68</c:v>
                </c:pt>
                <c:pt idx="478">
                  <c:v>5.68</c:v>
                </c:pt>
                <c:pt idx="479">
                  <c:v>5.68</c:v>
                </c:pt>
                <c:pt idx="480">
                  <c:v>5.68</c:v>
                </c:pt>
                <c:pt idx="481">
                  <c:v>5.68</c:v>
                </c:pt>
                <c:pt idx="482">
                  <c:v>5.68</c:v>
                </c:pt>
                <c:pt idx="483">
                  <c:v>5.68</c:v>
                </c:pt>
                <c:pt idx="484">
                  <c:v>5.68</c:v>
                </c:pt>
                <c:pt idx="485">
                  <c:v>5.68</c:v>
                </c:pt>
                <c:pt idx="486">
                  <c:v>5.68</c:v>
                </c:pt>
                <c:pt idx="487">
                  <c:v>5.68</c:v>
                </c:pt>
                <c:pt idx="488">
                  <c:v>5.68</c:v>
                </c:pt>
                <c:pt idx="489">
                  <c:v>5.68</c:v>
                </c:pt>
                <c:pt idx="490">
                  <c:v>5.68</c:v>
                </c:pt>
                <c:pt idx="491">
                  <c:v>5.68</c:v>
                </c:pt>
                <c:pt idx="492">
                  <c:v>5.68</c:v>
                </c:pt>
                <c:pt idx="493">
                  <c:v>5.68</c:v>
                </c:pt>
                <c:pt idx="494">
                  <c:v>5.68</c:v>
                </c:pt>
                <c:pt idx="495">
                  <c:v>5.68</c:v>
                </c:pt>
                <c:pt idx="496">
                  <c:v>5.68</c:v>
                </c:pt>
                <c:pt idx="497">
                  <c:v>5.68</c:v>
                </c:pt>
                <c:pt idx="498">
                  <c:v>5.68</c:v>
                </c:pt>
                <c:pt idx="499">
                  <c:v>5.68</c:v>
                </c:pt>
                <c:pt idx="500">
                  <c:v>5.68</c:v>
                </c:pt>
                <c:pt idx="501">
                  <c:v>5.68</c:v>
                </c:pt>
                <c:pt idx="502">
                  <c:v>5.68</c:v>
                </c:pt>
                <c:pt idx="503">
                  <c:v>5.68</c:v>
                </c:pt>
                <c:pt idx="504">
                  <c:v>5.68</c:v>
                </c:pt>
                <c:pt idx="505">
                  <c:v>5.68</c:v>
                </c:pt>
                <c:pt idx="506">
                  <c:v>5.68</c:v>
                </c:pt>
                <c:pt idx="507">
                  <c:v>5.68</c:v>
                </c:pt>
                <c:pt idx="508">
                  <c:v>5.68</c:v>
                </c:pt>
                <c:pt idx="509">
                  <c:v>5.68</c:v>
                </c:pt>
                <c:pt idx="510">
                  <c:v>5.68</c:v>
                </c:pt>
                <c:pt idx="511">
                  <c:v>5.68</c:v>
                </c:pt>
                <c:pt idx="512">
                  <c:v>5.68</c:v>
                </c:pt>
                <c:pt idx="513">
                  <c:v>5.68</c:v>
                </c:pt>
                <c:pt idx="514">
                  <c:v>5.68</c:v>
                </c:pt>
                <c:pt idx="515">
                  <c:v>5.68</c:v>
                </c:pt>
                <c:pt idx="516">
                  <c:v>5.68</c:v>
                </c:pt>
                <c:pt idx="517">
                  <c:v>5.68</c:v>
                </c:pt>
                <c:pt idx="518">
                  <c:v>5.68</c:v>
                </c:pt>
                <c:pt idx="519">
                  <c:v>5.68</c:v>
                </c:pt>
                <c:pt idx="520">
                  <c:v>5.68</c:v>
                </c:pt>
                <c:pt idx="521">
                  <c:v>5.68</c:v>
                </c:pt>
                <c:pt idx="522">
                  <c:v>5.68</c:v>
                </c:pt>
                <c:pt idx="523">
                  <c:v>5.68</c:v>
                </c:pt>
                <c:pt idx="524">
                  <c:v>5.68</c:v>
                </c:pt>
                <c:pt idx="525">
                  <c:v>5.68</c:v>
                </c:pt>
                <c:pt idx="526">
                  <c:v>5.68</c:v>
                </c:pt>
                <c:pt idx="527">
                  <c:v>5.68</c:v>
                </c:pt>
                <c:pt idx="528">
                  <c:v>5.68</c:v>
                </c:pt>
                <c:pt idx="529">
                  <c:v>5.68</c:v>
                </c:pt>
                <c:pt idx="530">
                  <c:v>5.68</c:v>
                </c:pt>
                <c:pt idx="531">
                  <c:v>5.68</c:v>
                </c:pt>
                <c:pt idx="532">
                  <c:v>5.68</c:v>
                </c:pt>
                <c:pt idx="533">
                  <c:v>5.68</c:v>
                </c:pt>
                <c:pt idx="534">
                  <c:v>5.68</c:v>
                </c:pt>
                <c:pt idx="535">
                  <c:v>5.68</c:v>
                </c:pt>
                <c:pt idx="536">
                  <c:v>5.68</c:v>
                </c:pt>
                <c:pt idx="537">
                  <c:v>5.68</c:v>
                </c:pt>
                <c:pt idx="538">
                  <c:v>5.68</c:v>
                </c:pt>
                <c:pt idx="539">
                  <c:v>5.68</c:v>
                </c:pt>
                <c:pt idx="540">
                  <c:v>5.68</c:v>
                </c:pt>
                <c:pt idx="541">
                  <c:v>5.68</c:v>
                </c:pt>
                <c:pt idx="542">
                  <c:v>5.68</c:v>
                </c:pt>
                <c:pt idx="543">
                  <c:v>5.68</c:v>
                </c:pt>
                <c:pt idx="544">
                  <c:v>5.68</c:v>
                </c:pt>
                <c:pt idx="545">
                  <c:v>5.68</c:v>
                </c:pt>
                <c:pt idx="546">
                  <c:v>5.68</c:v>
                </c:pt>
                <c:pt idx="547">
                  <c:v>5.68</c:v>
                </c:pt>
                <c:pt idx="548">
                  <c:v>5.68</c:v>
                </c:pt>
                <c:pt idx="549">
                  <c:v>5.68</c:v>
                </c:pt>
                <c:pt idx="550">
                  <c:v>5.68</c:v>
                </c:pt>
                <c:pt idx="551">
                  <c:v>5.68</c:v>
                </c:pt>
                <c:pt idx="552">
                  <c:v>5.68</c:v>
                </c:pt>
                <c:pt idx="553">
                  <c:v>5.68</c:v>
                </c:pt>
                <c:pt idx="554">
                  <c:v>5.68</c:v>
                </c:pt>
                <c:pt idx="555">
                  <c:v>5.68</c:v>
                </c:pt>
                <c:pt idx="556">
                  <c:v>5.68</c:v>
                </c:pt>
                <c:pt idx="557">
                  <c:v>5.68</c:v>
                </c:pt>
                <c:pt idx="558">
                  <c:v>5.68</c:v>
                </c:pt>
                <c:pt idx="559">
                  <c:v>5.68</c:v>
                </c:pt>
                <c:pt idx="560">
                  <c:v>5.68</c:v>
                </c:pt>
                <c:pt idx="561">
                  <c:v>5.68</c:v>
                </c:pt>
                <c:pt idx="562">
                  <c:v>5.68</c:v>
                </c:pt>
                <c:pt idx="563">
                  <c:v>5.68</c:v>
                </c:pt>
                <c:pt idx="564">
                  <c:v>5.68</c:v>
                </c:pt>
                <c:pt idx="565">
                  <c:v>5.68</c:v>
                </c:pt>
                <c:pt idx="566">
                  <c:v>5.68</c:v>
                </c:pt>
                <c:pt idx="567">
                  <c:v>5.68</c:v>
                </c:pt>
                <c:pt idx="568">
                  <c:v>5.68</c:v>
                </c:pt>
                <c:pt idx="569">
                  <c:v>5.68</c:v>
                </c:pt>
                <c:pt idx="570">
                  <c:v>5.68</c:v>
                </c:pt>
                <c:pt idx="571">
                  <c:v>5.68</c:v>
                </c:pt>
                <c:pt idx="572">
                  <c:v>5.68</c:v>
                </c:pt>
                <c:pt idx="573">
                  <c:v>5.68</c:v>
                </c:pt>
                <c:pt idx="574">
                  <c:v>5.68</c:v>
                </c:pt>
                <c:pt idx="575">
                  <c:v>5.68</c:v>
                </c:pt>
                <c:pt idx="576">
                  <c:v>5.68</c:v>
                </c:pt>
                <c:pt idx="577">
                  <c:v>5.68</c:v>
                </c:pt>
                <c:pt idx="578">
                  <c:v>5.68</c:v>
                </c:pt>
                <c:pt idx="579">
                  <c:v>5.68</c:v>
                </c:pt>
                <c:pt idx="580">
                  <c:v>5.68</c:v>
                </c:pt>
                <c:pt idx="581">
                  <c:v>5.68</c:v>
                </c:pt>
                <c:pt idx="582">
                  <c:v>5.68</c:v>
                </c:pt>
                <c:pt idx="583">
                  <c:v>5.68</c:v>
                </c:pt>
                <c:pt idx="584">
                  <c:v>5.68</c:v>
                </c:pt>
                <c:pt idx="585">
                  <c:v>5.68</c:v>
                </c:pt>
                <c:pt idx="586">
                  <c:v>5.68</c:v>
                </c:pt>
                <c:pt idx="587">
                  <c:v>5.68</c:v>
                </c:pt>
                <c:pt idx="588">
                  <c:v>5.68</c:v>
                </c:pt>
                <c:pt idx="589">
                  <c:v>5.68</c:v>
                </c:pt>
                <c:pt idx="590">
                  <c:v>5.68</c:v>
                </c:pt>
                <c:pt idx="591">
                  <c:v>5.68</c:v>
                </c:pt>
                <c:pt idx="592">
                  <c:v>5.68</c:v>
                </c:pt>
                <c:pt idx="593">
                  <c:v>5.68</c:v>
                </c:pt>
                <c:pt idx="594">
                  <c:v>5.68</c:v>
                </c:pt>
                <c:pt idx="595">
                  <c:v>5.68</c:v>
                </c:pt>
                <c:pt idx="596">
                  <c:v>5.68</c:v>
                </c:pt>
                <c:pt idx="597">
                  <c:v>5.68</c:v>
                </c:pt>
                <c:pt idx="598">
                  <c:v>5.68</c:v>
                </c:pt>
                <c:pt idx="599">
                  <c:v>5.68</c:v>
                </c:pt>
                <c:pt idx="600">
                  <c:v>5.68</c:v>
                </c:pt>
                <c:pt idx="601">
                  <c:v>5.68</c:v>
                </c:pt>
                <c:pt idx="602">
                  <c:v>5.68</c:v>
                </c:pt>
                <c:pt idx="603">
                  <c:v>5.68</c:v>
                </c:pt>
                <c:pt idx="604">
                  <c:v>5.68</c:v>
                </c:pt>
                <c:pt idx="605">
                  <c:v>5.68</c:v>
                </c:pt>
                <c:pt idx="606">
                  <c:v>5.68</c:v>
                </c:pt>
                <c:pt idx="607">
                  <c:v>5.68</c:v>
                </c:pt>
                <c:pt idx="608">
                  <c:v>5.68</c:v>
                </c:pt>
                <c:pt idx="609">
                  <c:v>5.68</c:v>
                </c:pt>
                <c:pt idx="610">
                  <c:v>5.68</c:v>
                </c:pt>
                <c:pt idx="611">
                  <c:v>5.68</c:v>
                </c:pt>
                <c:pt idx="612">
                  <c:v>5.68</c:v>
                </c:pt>
                <c:pt idx="613">
                  <c:v>5.68</c:v>
                </c:pt>
                <c:pt idx="614">
                  <c:v>5.68</c:v>
                </c:pt>
                <c:pt idx="615">
                  <c:v>5.68</c:v>
                </c:pt>
                <c:pt idx="616">
                  <c:v>5.68</c:v>
                </c:pt>
                <c:pt idx="617">
                  <c:v>5.68</c:v>
                </c:pt>
                <c:pt idx="618">
                  <c:v>5.68</c:v>
                </c:pt>
                <c:pt idx="619">
                  <c:v>5.68</c:v>
                </c:pt>
                <c:pt idx="620">
                  <c:v>5.68</c:v>
                </c:pt>
                <c:pt idx="621">
                  <c:v>5.68</c:v>
                </c:pt>
                <c:pt idx="622">
                  <c:v>5.68</c:v>
                </c:pt>
                <c:pt idx="623">
                  <c:v>5.68</c:v>
                </c:pt>
                <c:pt idx="624">
                  <c:v>5.68</c:v>
                </c:pt>
                <c:pt idx="625">
                  <c:v>5.68</c:v>
                </c:pt>
                <c:pt idx="626">
                  <c:v>5.68</c:v>
                </c:pt>
                <c:pt idx="627">
                  <c:v>5.68</c:v>
                </c:pt>
                <c:pt idx="628">
                  <c:v>5.68</c:v>
                </c:pt>
                <c:pt idx="629">
                  <c:v>5.68</c:v>
                </c:pt>
                <c:pt idx="630">
                  <c:v>5.68</c:v>
                </c:pt>
                <c:pt idx="631">
                  <c:v>5.68</c:v>
                </c:pt>
                <c:pt idx="632">
                  <c:v>5.68</c:v>
                </c:pt>
                <c:pt idx="633">
                  <c:v>5.68</c:v>
                </c:pt>
                <c:pt idx="634">
                  <c:v>5.68</c:v>
                </c:pt>
                <c:pt idx="635">
                  <c:v>5.68</c:v>
                </c:pt>
                <c:pt idx="636">
                  <c:v>5.68</c:v>
                </c:pt>
                <c:pt idx="637">
                  <c:v>5.68</c:v>
                </c:pt>
                <c:pt idx="638">
                  <c:v>5.68</c:v>
                </c:pt>
                <c:pt idx="639">
                  <c:v>5.68</c:v>
                </c:pt>
                <c:pt idx="640">
                  <c:v>5.68</c:v>
                </c:pt>
                <c:pt idx="641">
                  <c:v>5.68</c:v>
                </c:pt>
                <c:pt idx="642">
                  <c:v>5.68</c:v>
                </c:pt>
                <c:pt idx="643">
                  <c:v>5.68</c:v>
                </c:pt>
                <c:pt idx="644">
                  <c:v>5.68</c:v>
                </c:pt>
                <c:pt idx="645">
                  <c:v>5.68</c:v>
                </c:pt>
                <c:pt idx="646">
                  <c:v>5.68</c:v>
                </c:pt>
                <c:pt idx="647">
                  <c:v>5.68</c:v>
                </c:pt>
                <c:pt idx="648">
                  <c:v>5.68</c:v>
                </c:pt>
                <c:pt idx="649">
                  <c:v>5.68</c:v>
                </c:pt>
                <c:pt idx="650">
                  <c:v>5.68</c:v>
                </c:pt>
                <c:pt idx="651">
                  <c:v>5.68</c:v>
                </c:pt>
                <c:pt idx="652">
                  <c:v>5.68</c:v>
                </c:pt>
                <c:pt idx="653">
                  <c:v>5.68</c:v>
                </c:pt>
                <c:pt idx="654">
                  <c:v>5.68</c:v>
                </c:pt>
                <c:pt idx="655">
                  <c:v>5.68</c:v>
                </c:pt>
                <c:pt idx="656">
                  <c:v>5.68</c:v>
                </c:pt>
                <c:pt idx="657">
                  <c:v>5.68</c:v>
                </c:pt>
                <c:pt idx="658">
                  <c:v>5.68</c:v>
                </c:pt>
                <c:pt idx="659">
                  <c:v>5.68</c:v>
                </c:pt>
                <c:pt idx="660">
                  <c:v>5.68</c:v>
                </c:pt>
                <c:pt idx="661">
                  <c:v>5.68</c:v>
                </c:pt>
                <c:pt idx="662">
                  <c:v>5.68</c:v>
                </c:pt>
                <c:pt idx="663">
                  <c:v>5.68</c:v>
                </c:pt>
                <c:pt idx="664">
                  <c:v>5.68</c:v>
                </c:pt>
                <c:pt idx="665">
                  <c:v>5.68</c:v>
                </c:pt>
                <c:pt idx="666">
                  <c:v>5.68</c:v>
                </c:pt>
                <c:pt idx="667">
                  <c:v>5.68</c:v>
                </c:pt>
                <c:pt idx="668">
                  <c:v>5.68</c:v>
                </c:pt>
                <c:pt idx="669">
                  <c:v>5.68</c:v>
                </c:pt>
                <c:pt idx="670">
                  <c:v>5.68</c:v>
                </c:pt>
                <c:pt idx="671">
                  <c:v>5.68</c:v>
                </c:pt>
                <c:pt idx="672">
                  <c:v>5.68</c:v>
                </c:pt>
                <c:pt idx="673">
                  <c:v>5.68</c:v>
                </c:pt>
                <c:pt idx="674">
                  <c:v>5.68</c:v>
                </c:pt>
                <c:pt idx="675">
                  <c:v>5.68</c:v>
                </c:pt>
                <c:pt idx="676">
                  <c:v>5.68</c:v>
                </c:pt>
                <c:pt idx="677">
                  <c:v>5.68</c:v>
                </c:pt>
                <c:pt idx="678">
                  <c:v>5.68</c:v>
                </c:pt>
                <c:pt idx="679">
                  <c:v>5.68</c:v>
                </c:pt>
                <c:pt idx="680">
                  <c:v>5.68</c:v>
                </c:pt>
                <c:pt idx="681">
                  <c:v>5.68</c:v>
                </c:pt>
                <c:pt idx="682">
                  <c:v>5.68</c:v>
                </c:pt>
                <c:pt idx="683">
                  <c:v>5.68</c:v>
                </c:pt>
                <c:pt idx="684">
                  <c:v>5.68</c:v>
                </c:pt>
                <c:pt idx="685">
                  <c:v>5.68</c:v>
                </c:pt>
                <c:pt idx="686">
                  <c:v>5.68</c:v>
                </c:pt>
                <c:pt idx="687">
                  <c:v>5.68</c:v>
                </c:pt>
                <c:pt idx="688">
                  <c:v>5.68</c:v>
                </c:pt>
                <c:pt idx="689">
                  <c:v>5.68</c:v>
                </c:pt>
                <c:pt idx="690">
                  <c:v>5.68</c:v>
                </c:pt>
                <c:pt idx="691">
                  <c:v>5.68</c:v>
                </c:pt>
                <c:pt idx="692">
                  <c:v>5.68</c:v>
                </c:pt>
                <c:pt idx="693">
                  <c:v>5.68</c:v>
                </c:pt>
                <c:pt idx="694">
                  <c:v>5.68</c:v>
                </c:pt>
                <c:pt idx="695">
                  <c:v>5.68</c:v>
                </c:pt>
                <c:pt idx="696">
                  <c:v>5.68</c:v>
                </c:pt>
                <c:pt idx="697">
                  <c:v>5.68</c:v>
                </c:pt>
                <c:pt idx="698">
                  <c:v>5.68</c:v>
                </c:pt>
                <c:pt idx="699">
                  <c:v>5.68</c:v>
                </c:pt>
                <c:pt idx="700">
                  <c:v>5.68</c:v>
                </c:pt>
                <c:pt idx="701">
                  <c:v>5.68</c:v>
                </c:pt>
                <c:pt idx="702">
                  <c:v>5.68</c:v>
                </c:pt>
                <c:pt idx="703">
                  <c:v>5.68</c:v>
                </c:pt>
                <c:pt idx="704">
                  <c:v>5.68</c:v>
                </c:pt>
                <c:pt idx="705">
                  <c:v>5.68</c:v>
                </c:pt>
                <c:pt idx="706">
                  <c:v>5.68</c:v>
                </c:pt>
                <c:pt idx="707">
                  <c:v>5.68</c:v>
                </c:pt>
                <c:pt idx="708">
                  <c:v>5.68</c:v>
                </c:pt>
                <c:pt idx="709">
                  <c:v>5.68</c:v>
                </c:pt>
                <c:pt idx="710">
                  <c:v>5.68</c:v>
                </c:pt>
                <c:pt idx="711">
                  <c:v>5.68</c:v>
                </c:pt>
                <c:pt idx="712">
                  <c:v>5.68</c:v>
                </c:pt>
                <c:pt idx="713">
                  <c:v>5.68</c:v>
                </c:pt>
                <c:pt idx="714">
                  <c:v>5.68</c:v>
                </c:pt>
                <c:pt idx="715">
                  <c:v>5.68</c:v>
                </c:pt>
                <c:pt idx="716">
                  <c:v>5.68</c:v>
                </c:pt>
                <c:pt idx="717">
                  <c:v>5.68</c:v>
                </c:pt>
                <c:pt idx="718">
                  <c:v>5.68</c:v>
                </c:pt>
                <c:pt idx="719">
                  <c:v>5.68</c:v>
                </c:pt>
                <c:pt idx="720">
                  <c:v>5.68</c:v>
                </c:pt>
                <c:pt idx="721">
                  <c:v>5.68</c:v>
                </c:pt>
                <c:pt idx="722">
                  <c:v>5.68</c:v>
                </c:pt>
                <c:pt idx="723">
                  <c:v>5.68</c:v>
                </c:pt>
                <c:pt idx="724">
                  <c:v>5.68</c:v>
                </c:pt>
                <c:pt idx="725">
                  <c:v>5.68</c:v>
                </c:pt>
                <c:pt idx="726">
                  <c:v>5.68</c:v>
                </c:pt>
                <c:pt idx="727">
                  <c:v>5.68</c:v>
                </c:pt>
                <c:pt idx="728">
                  <c:v>5.68</c:v>
                </c:pt>
                <c:pt idx="729">
                  <c:v>5.68</c:v>
                </c:pt>
                <c:pt idx="730">
                  <c:v>5.68</c:v>
                </c:pt>
                <c:pt idx="731">
                  <c:v>5.68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A82C-4E17-BA9B-BA33F51716BB}"/>
            </c:ext>
          </c:extLst>
        </c:ser>
        <c:ser>
          <c:idx val="12"/>
          <c:order val="19"/>
          <c:tx>
            <c:v>MINIMO ABSOLUTO 1998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DATOS!$AR$3:$AR$734</c:f>
              <c:numCache>
                <c:formatCode>0.00</c:formatCode>
                <c:ptCount val="732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0.1</c:v>
                </c:pt>
                <c:pt idx="13">
                  <c:v>0.1</c:v>
                </c:pt>
                <c:pt idx="14">
                  <c:v>0.1</c:v>
                </c:pt>
                <c:pt idx="15">
                  <c:v>0.1</c:v>
                </c:pt>
                <c:pt idx="16">
                  <c:v>0.1</c:v>
                </c:pt>
                <c:pt idx="17">
                  <c:v>0.1</c:v>
                </c:pt>
                <c:pt idx="18">
                  <c:v>0.1</c:v>
                </c:pt>
                <c:pt idx="19">
                  <c:v>0.1</c:v>
                </c:pt>
                <c:pt idx="20">
                  <c:v>0.1</c:v>
                </c:pt>
                <c:pt idx="21">
                  <c:v>0.1</c:v>
                </c:pt>
                <c:pt idx="22">
                  <c:v>0.1</c:v>
                </c:pt>
                <c:pt idx="23">
                  <c:v>0.1</c:v>
                </c:pt>
                <c:pt idx="24">
                  <c:v>0.1</c:v>
                </c:pt>
                <c:pt idx="25">
                  <c:v>0.1</c:v>
                </c:pt>
                <c:pt idx="26">
                  <c:v>0.1</c:v>
                </c:pt>
                <c:pt idx="27">
                  <c:v>0.1</c:v>
                </c:pt>
                <c:pt idx="28">
                  <c:v>0.1</c:v>
                </c:pt>
                <c:pt idx="29">
                  <c:v>0.1</c:v>
                </c:pt>
                <c:pt idx="30">
                  <c:v>0.1</c:v>
                </c:pt>
                <c:pt idx="31">
                  <c:v>0.1</c:v>
                </c:pt>
                <c:pt idx="32">
                  <c:v>0.1</c:v>
                </c:pt>
                <c:pt idx="33">
                  <c:v>0.1</c:v>
                </c:pt>
                <c:pt idx="34">
                  <c:v>0.1</c:v>
                </c:pt>
                <c:pt idx="35">
                  <c:v>0.1</c:v>
                </c:pt>
                <c:pt idx="36">
                  <c:v>0.1</c:v>
                </c:pt>
                <c:pt idx="37">
                  <c:v>0.1</c:v>
                </c:pt>
                <c:pt idx="38">
                  <c:v>0.1</c:v>
                </c:pt>
                <c:pt idx="39">
                  <c:v>0.1</c:v>
                </c:pt>
                <c:pt idx="40">
                  <c:v>0.1</c:v>
                </c:pt>
                <c:pt idx="41">
                  <c:v>0.1</c:v>
                </c:pt>
                <c:pt idx="42">
                  <c:v>0.1</c:v>
                </c:pt>
                <c:pt idx="43">
                  <c:v>0.1</c:v>
                </c:pt>
                <c:pt idx="44">
                  <c:v>0.1</c:v>
                </c:pt>
                <c:pt idx="45">
                  <c:v>0.1</c:v>
                </c:pt>
                <c:pt idx="46">
                  <c:v>0.1</c:v>
                </c:pt>
                <c:pt idx="47">
                  <c:v>0.1</c:v>
                </c:pt>
                <c:pt idx="48">
                  <c:v>0.1</c:v>
                </c:pt>
                <c:pt idx="49">
                  <c:v>0.1</c:v>
                </c:pt>
                <c:pt idx="50">
                  <c:v>0.1</c:v>
                </c:pt>
                <c:pt idx="51">
                  <c:v>0.1</c:v>
                </c:pt>
                <c:pt idx="52">
                  <c:v>0.1</c:v>
                </c:pt>
                <c:pt idx="53">
                  <c:v>0.1</c:v>
                </c:pt>
                <c:pt idx="54">
                  <c:v>0.1</c:v>
                </c:pt>
                <c:pt idx="55">
                  <c:v>0.1</c:v>
                </c:pt>
                <c:pt idx="56">
                  <c:v>0.1</c:v>
                </c:pt>
                <c:pt idx="57">
                  <c:v>0.1</c:v>
                </c:pt>
                <c:pt idx="58">
                  <c:v>0.1</c:v>
                </c:pt>
                <c:pt idx="59">
                  <c:v>0.1</c:v>
                </c:pt>
                <c:pt idx="60">
                  <c:v>0.1</c:v>
                </c:pt>
                <c:pt idx="61">
                  <c:v>0.1</c:v>
                </c:pt>
                <c:pt idx="62">
                  <c:v>0.1</c:v>
                </c:pt>
                <c:pt idx="63">
                  <c:v>0.1</c:v>
                </c:pt>
                <c:pt idx="64">
                  <c:v>0.1</c:v>
                </c:pt>
                <c:pt idx="65">
                  <c:v>0.1</c:v>
                </c:pt>
                <c:pt idx="66">
                  <c:v>0.1</c:v>
                </c:pt>
                <c:pt idx="67">
                  <c:v>0.1</c:v>
                </c:pt>
                <c:pt idx="68">
                  <c:v>0.1</c:v>
                </c:pt>
                <c:pt idx="69">
                  <c:v>0.1</c:v>
                </c:pt>
                <c:pt idx="70">
                  <c:v>0.1</c:v>
                </c:pt>
                <c:pt idx="71">
                  <c:v>0.1</c:v>
                </c:pt>
                <c:pt idx="72">
                  <c:v>0.1</c:v>
                </c:pt>
                <c:pt idx="73">
                  <c:v>0.1</c:v>
                </c:pt>
                <c:pt idx="74">
                  <c:v>0.1</c:v>
                </c:pt>
                <c:pt idx="75">
                  <c:v>0.1</c:v>
                </c:pt>
                <c:pt idx="76">
                  <c:v>0.1</c:v>
                </c:pt>
                <c:pt idx="77">
                  <c:v>0.1</c:v>
                </c:pt>
                <c:pt idx="78">
                  <c:v>0.1</c:v>
                </c:pt>
                <c:pt idx="79">
                  <c:v>0.1</c:v>
                </c:pt>
                <c:pt idx="80">
                  <c:v>0.1</c:v>
                </c:pt>
                <c:pt idx="81">
                  <c:v>0.1</c:v>
                </c:pt>
                <c:pt idx="82">
                  <c:v>0.1</c:v>
                </c:pt>
                <c:pt idx="83">
                  <c:v>0.1</c:v>
                </c:pt>
                <c:pt idx="84">
                  <c:v>0.1</c:v>
                </c:pt>
                <c:pt idx="85">
                  <c:v>0.1</c:v>
                </c:pt>
                <c:pt idx="86">
                  <c:v>0.1</c:v>
                </c:pt>
                <c:pt idx="87">
                  <c:v>0.1</c:v>
                </c:pt>
                <c:pt idx="88">
                  <c:v>0.1</c:v>
                </c:pt>
                <c:pt idx="89">
                  <c:v>0.1</c:v>
                </c:pt>
                <c:pt idx="90">
                  <c:v>0.1</c:v>
                </c:pt>
                <c:pt idx="91">
                  <c:v>0.1</c:v>
                </c:pt>
                <c:pt idx="92">
                  <c:v>0.1</c:v>
                </c:pt>
                <c:pt idx="93">
                  <c:v>0.1</c:v>
                </c:pt>
                <c:pt idx="94">
                  <c:v>0.1</c:v>
                </c:pt>
                <c:pt idx="95">
                  <c:v>0.1</c:v>
                </c:pt>
                <c:pt idx="96">
                  <c:v>0.1</c:v>
                </c:pt>
                <c:pt idx="97">
                  <c:v>0.1</c:v>
                </c:pt>
                <c:pt idx="98">
                  <c:v>0.1</c:v>
                </c:pt>
                <c:pt idx="99">
                  <c:v>0.1</c:v>
                </c:pt>
                <c:pt idx="100">
                  <c:v>0.1</c:v>
                </c:pt>
                <c:pt idx="101">
                  <c:v>0.1</c:v>
                </c:pt>
                <c:pt idx="102">
                  <c:v>0.1</c:v>
                </c:pt>
                <c:pt idx="103">
                  <c:v>0.1</c:v>
                </c:pt>
                <c:pt idx="104">
                  <c:v>0.1</c:v>
                </c:pt>
                <c:pt idx="105">
                  <c:v>0.1</c:v>
                </c:pt>
                <c:pt idx="106">
                  <c:v>0.1</c:v>
                </c:pt>
                <c:pt idx="107">
                  <c:v>0.1</c:v>
                </c:pt>
                <c:pt idx="108">
                  <c:v>0.1</c:v>
                </c:pt>
                <c:pt idx="109">
                  <c:v>0.1</c:v>
                </c:pt>
                <c:pt idx="110">
                  <c:v>0.1</c:v>
                </c:pt>
                <c:pt idx="111">
                  <c:v>0.1</c:v>
                </c:pt>
                <c:pt idx="112">
                  <c:v>0.1</c:v>
                </c:pt>
                <c:pt idx="113">
                  <c:v>0.1</c:v>
                </c:pt>
                <c:pt idx="114">
                  <c:v>0.1</c:v>
                </c:pt>
                <c:pt idx="115">
                  <c:v>0.1</c:v>
                </c:pt>
                <c:pt idx="116">
                  <c:v>0.1</c:v>
                </c:pt>
                <c:pt idx="117">
                  <c:v>0.1</c:v>
                </c:pt>
                <c:pt idx="118">
                  <c:v>0.1</c:v>
                </c:pt>
                <c:pt idx="119">
                  <c:v>0.1</c:v>
                </c:pt>
                <c:pt idx="120">
                  <c:v>0.1</c:v>
                </c:pt>
                <c:pt idx="121">
                  <c:v>0.1</c:v>
                </c:pt>
                <c:pt idx="122">
                  <c:v>0.1</c:v>
                </c:pt>
                <c:pt idx="123">
                  <c:v>0.1</c:v>
                </c:pt>
                <c:pt idx="124">
                  <c:v>0.1</c:v>
                </c:pt>
                <c:pt idx="125">
                  <c:v>0.1</c:v>
                </c:pt>
                <c:pt idx="126">
                  <c:v>0.1</c:v>
                </c:pt>
                <c:pt idx="127">
                  <c:v>0.1</c:v>
                </c:pt>
                <c:pt idx="128">
                  <c:v>0.1</c:v>
                </c:pt>
                <c:pt idx="129">
                  <c:v>0.1</c:v>
                </c:pt>
                <c:pt idx="130">
                  <c:v>0.1</c:v>
                </c:pt>
                <c:pt idx="131">
                  <c:v>0.1</c:v>
                </c:pt>
                <c:pt idx="132">
                  <c:v>0.1</c:v>
                </c:pt>
                <c:pt idx="133">
                  <c:v>0.1</c:v>
                </c:pt>
                <c:pt idx="134">
                  <c:v>0.1</c:v>
                </c:pt>
                <c:pt idx="135">
                  <c:v>0.1</c:v>
                </c:pt>
                <c:pt idx="136">
                  <c:v>0.1</c:v>
                </c:pt>
                <c:pt idx="137">
                  <c:v>0.1</c:v>
                </c:pt>
                <c:pt idx="138">
                  <c:v>0.1</c:v>
                </c:pt>
                <c:pt idx="139">
                  <c:v>0.1</c:v>
                </c:pt>
                <c:pt idx="140">
                  <c:v>0.1</c:v>
                </c:pt>
                <c:pt idx="141">
                  <c:v>0.1</c:v>
                </c:pt>
                <c:pt idx="142">
                  <c:v>0.1</c:v>
                </c:pt>
                <c:pt idx="143">
                  <c:v>0.1</c:v>
                </c:pt>
                <c:pt idx="144">
                  <c:v>0.1</c:v>
                </c:pt>
                <c:pt idx="145">
                  <c:v>0.1</c:v>
                </c:pt>
                <c:pt idx="146">
                  <c:v>0.1</c:v>
                </c:pt>
                <c:pt idx="147">
                  <c:v>0.1</c:v>
                </c:pt>
                <c:pt idx="148">
                  <c:v>0.1</c:v>
                </c:pt>
                <c:pt idx="149">
                  <c:v>0.1</c:v>
                </c:pt>
                <c:pt idx="150">
                  <c:v>0.1</c:v>
                </c:pt>
                <c:pt idx="151">
                  <c:v>0.1</c:v>
                </c:pt>
                <c:pt idx="152">
                  <c:v>0.1</c:v>
                </c:pt>
                <c:pt idx="153">
                  <c:v>0.1</c:v>
                </c:pt>
                <c:pt idx="154">
                  <c:v>0.1</c:v>
                </c:pt>
                <c:pt idx="155">
                  <c:v>0.1</c:v>
                </c:pt>
                <c:pt idx="156">
                  <c:v>0.1</c:v>
                </c:pt>
                <c:pt idx="157">
                  <c:v>0.1</c:v>
                </c:pt>
                <c:pt idx="158">
                  <c:v>0.1</c:v>
                </c:pt>
                <c:pt idx="159">
                  <c:v>0.1</c:v>
                </c:pt>
                <c:pt idx="160">
                  <c:v>0.1</c:v>
                </c:pt>
                <c:pt idx="161">
                  <c:v>0.1</c:v>
                </c:pt>
                <c:pt idx="162">
                  <c:v>0.1</c:v>
                </c:pt>
                <c:pt idx="163">
                  <c:v>0.1</c:v>
                </c:pt>
                <c:pt idx="164">
                  <c:v>0.1</c:v>
                </c:pt>
                <c:pt idx="165">
                  <c:v>0.1</c:v>
                </c:pt>
                <c:pt idx="166">
                  <c:v>0.1</c:v>
                </c:pt>
                <c:pt idx="167">
                  <c:v>0.1</c:v>
                </c:pt>
                <c:pt idx="168">
                  <c:v>0.1</c:v>
                </c:pt>
                <c:pt idx="169">
                  <c:v>0.1</c:v>
                </c:pt>
                <c:pt idx="170">
                  <c:v>0.1</c:v>
                </c:pt>
                <c:pt idx="171">
                  <c:v>0.1</c:v>
                </c:pt>
                <c:pt idx="172">
                  <c:v>0.1</c:v>
                </c:pt>
                <c:pt idx="173">
                  <c:v>0.1</c:v>
                </c:pt>
                <c:pt idx="174">
                  <c:v>0.1</c:v>
                </c:pt>
                <c:pt idx="175">
                  <c:v>0.1</c:v>
                </c:pt>
                <c:pt idx="176">
                  <c:v>0.1</c:v>
                </c:pt>
                <c:pt idx="177">
                  <c:v>0.1</c:v>
                </c:pt>
                <c:pt idx="178">
                  <c:v>0.1</c:v>
                </c:pt>
                <c:pt idx="179">
                  <c:v>0.1</c:v>
                </c:pt>
                <c:pt idx="180">
                  <c:v>0.1</c:v>
                </c:pt>
                <c:pt idx="181">
                  <c:v>0.1</c:v>
                </c:pt>
                <c:pt idx="182">
                  <c:v>0.1</c:v>
                </c:pt>
                <c:pt idx="183">
                  <c:v>0.1</c:v>
                </c:pt>
                <c:pt idx="184">
                  <c:v>0.1</c:v>
                </c:pt>
                <c:pt idx="185">
                  <c:v>0.1</c:v>
                </c:pt>
                <c:pt idx="186">
                  <c:v>0.1</c:v>
                </c:pt>
                <c:pt idx="187">
                  <c:v>0.1</c:v>
                </c:pt>
                <c:pt idx="188">
                  <c:v>0.1</c:v>
                </c:pt>
                <c:pt idx="189">
                  <c:v>0.1</c:v>
                </c:pt>
                <c:pt idx="190">
                  <c:v>0.1</c:v>
                </c:pt>
                <c:pt idx="191">
                  <c:v>0.1</c:v>
                </c:pt>
                <c:pt idx="192">
                  <c:v>0.1</c:v>
                </c:pt>
                <c:pt idx="193">
                  <c:v>0.1</c:v>
                </c:pt>
                <c:pt idx="194">
                  <c:v>0.1</c:v>
                </c:pt>
                <c:pt idx="195">
                  <c:v>0.1</c:v>
                </c:pt>
                <c:pt idx="196">
                  <c:v>0.1</c:v>
                </c:pt>
                <c:pt idx="197">
                  <c:v>0.1</c:v>
                </c:pt>
                <c:pt idx="198">
                  <c:v>0.1</c:v>
                </c:pt>
                <c:pt idx="199">
                  <c:v>0.1</c:v>
                </c:pt>
                <c:pt idx="200">
                  <c:v>0.1</c:v>
                </c:pt>
                <c:pt idx="201">
                  <c:v>0.1</c:v>
                </c:pt>
                <c:pt idx="202">
                  <c:v>0.1</c:v>
                </c:pt>
                <c:pt idx="203">
                  <c:v>0.1</c:v>
                </c:pt>
                <c:pt idx="204">
                  <c:v>0.1</c:v>
                </c:pt>
                <c:pt idx="205">
                  <c:v>0.1</c:v>
                </c:pt>
                <c:pt idx="206">
                  <c:v>0.1</c:v>
                </c:pt>
                <c:pt idx="207">
                  <c:v>0.1</c:v>
                </c:pt>
                <c:pt idx="208">
                  <c:v>0.1</c:v>
                </c:pt>
                <c:pt idx="209">
                  <c:v>0.1</c:v>
                </c:pt>
                <c:pt idx="210">
                  <c:v>0.1</c:v>
                </c:pt>
                <c:pt idx="211">
                  <c:v>0.1</c:v>
                </c:pt>
                <c:pt idx="212">
                  <c:v>0.1</c:v>
                </c:pt>
                <c:pt idx="213">
                  <c:v>0.1</c:v>
                </c:pt>
                <c:pt idx="214">
                  <c:v>0.1</c:v>
                </c:pt>
                <c:pt idx="215">
                  <c:v>0.1</c:v>
                </c:pt>
                <c:pt idx="216">
                  <c:v>0.1</c:v>
                </c:pt>
                <c:pt idx="217">
                  <c:v>0.1</c:v>
                </c:pt>
                <c:pt idx="218">
                  <c:v>0.1</c:v>
                </c:pt>
                <c:pt idx="219">
                  <c:v>0.1</c:v>
                </c:pt>
                <c:pt idx="220">
                  <c:v>0.1</c:v>
                </c:pt>
                <c:pt idx="221">
                  <c:v>0.1</c:v>
                </c:pt>
                <c:pt idx="222">
                  <c:v>0.1</c:v>
                </c:pt>
                <c:pt idx="223">
                  <c:v>0.1</c:v>
                </c:pt>
                <c:pt idx="224">
                  <c:v>0.1</c:v>
                </c:pt>
                <c:pt idx="225">
                  <c:v>0.1</c:v>
                </c:pt>
                <c:pt idx="226">
                  <c:v>0.1</c:v>
                </c:pt>
                <c:pt idx="227">
                  <c:v>0.1</c:v>
                </c:pt>
                <c:pt idx="228">
                  <c:v>0.1</c:v>
                </c:pt>
                <c:pt idx="229">
                  <c:v>0.1</c:v>
                </c:pt>
                <c:pt idx="230">
                  <c:v>0.1</c:v>
                </c:pt>
                <c:pt idx="231">
                  <c:v>0.1</c:v>
                </c:pt>
                <c:pt idx="232">
                  <c:v>0.1</c:v>
                </c:pt>
                <c:pt idx="233">
                  <c:v>0.1</c:v>
                </c:pt>
                <c:pt idx="234">
                  <c:v>0.1</c:v>
                </c:pt>
                <c:pt idx="235">
                  <c:v>0.1</c:v>
                </c:pt>
                <c:pt idx="236">
                  <c:v>0.1</c:v>
                </c:pt>
                <c:pt idx="237">
                  <c:v>0.1</c:v>
                </c:pt>
                <c:pt idx="238">
                  <c:v>0.1</c:v>
                </c:pt>
                <c:pt idx="239">
                  <c:v>0.1</c:v>
                </c:pt>
                <c:pt idx="240">
                  <c:v>0.1</c:v>
                </c:pt>
                <c:pt idx="241">
                  <c:v>0.1</c:v>
                </c:pt>
                <c:pt idx="242">
                  <c:v>0.1</c:v>
                </c:pt>
                <c:pt idx="243">
                  <c:v>0.1</c:v>
                </c:pt>
                <c:pt idx="244">
                  <c:v>0.1</c:v>
                </c:pt>
                <c:pt idx="245">
                  <c:v>0.1</c:v>
                </c:pt>
                <c:pt idx="246">
                  <c:v>0.1</c:v>
                </c:pt>
                <c:pt idx="247">
                  <c:v>0.1</c:v>
                </c:pt>
                <c:pt idx="248">
                  <c:v>0.1</c:v>
                </c:pt>
                <c:pt idx="249">
                  <c:v>0.1</c:v>
                </c:pt>
                <c:pt idx="250">
                  <c:v>0.1</c:v>
                </c:pt>
                <c:pt idx="251">
                  <c:v>0.1</c:v>
                </c:pt>
                <c:pt idx="252">
                  <c:v>0.1</c:v>
                </c:pt>
                <c:pt idx="253">
                  <c:v>0.1</c:v>
                </c:pt>
                <c:pt idx="254">
                  <c:v>0.1</c:v>
                </c:pt>
                <c:pt idx="255">
                  <c:v>0.1</c:v>
                </c:pt>
                <c:pt idx="256">
                  <c:v>0.1</c:v>
                </c:pt>
                <c:pt idx="257">
                  <c:v>0.1</c:v>
                </c:pt>
                <c:pt idx="258">
                  <c:v>0.1</c:v>
                </c:pt>
                <c:pt idx="259">
                  <c:v>0.1</c:v>
                </c:pt>
                <c:pt idx="260">
                  <c:v>0.1</c:v>
                </c:pt>
                <c:pt idx="261">
                  <c:v>0.1</c:v>
                </c:pt>
                <c:pt idx="262">
                  <c:v>0.1</c:v>
                </c:pt>
                <c:pt idx="263">
                  <c:v>0.1</c:v>
                </c:pt>
                <c:pt idx="264">
                  <c:v>0.1</c:v>
                </c:pt>
                <c:pt idx="265">
                  <c:v>0.1</c:v>
                </c:pt>
                <c:pt idx="266">
                  <c:v>0.1</c:v>
                </c:pt>
                <c:pt idx="267">
                  <c:v>0.1</c:v>
                </c:pt>
                <c:pt idx="268">
                  <c:v>0.1</c:v>
                </c:pt>
                <c:pt idx="269">
                  <c:v>0.1</c:v>
                </c:pt>
                <c:pt idx="270">
                  <c:v>0.1</c:v>
                </c:pt>
                <c:pt idx="271">
                  <c:v>0.1</c:v>
                </c:pt>
                <c:pt idx="272">
                  <c:v>0.1</c:v>
                </c:pt>
                <c:pt idx="273">
                  <c:v>0.1</c:v>
                </c:pt>
                <c:pt idx="274">
                  <c:v>0.1</c:v>
                </c:pt>
                <c:pt idx="275">
                  <c:v>0.1</c:v>
                </c:pt>
                <c:pt idx="276">
                  <c:v>0.1</c:v>
                </c:pt>
                <c:pt idx="277">
                  <c:v>0.1</c:v>
                </c:pt>
                <c:pt idx="278">
                  <c:v>0.1</c:v>
                </c:pt>
                <c:pt idx="279">
                  <c:v>0.1</c:v>
                </c:pt>
                <c:pt idx="280">
                  <c:v>0.1</c:v>
                </c:pt>
                <c:pt idx="281">
                  <c:v>0.1</c:v>
                </c:pt>
                <c:pt idx="282">
                  <c:v>0.1</c:v>
                </c:pt>
                <c:pt idx="283">
                  <c:v>0.1</c:v>
                </c:pt>
                <c:pt idx="284">
                  <c:v>0.1</c:v>
                </c:pt>
                <c:pt idx="285">
                  <c:v>0.1</c:v>
                </c:pt>
                <c:pt idx="286">
                  <c:v>0.1</c:v>
                </c:pt>
                <c:pt idx="287">
                  <c:v>0.1</c:v>
                </c:pt>
                <c:pt idx="288">
                  <c:v>0.1</c:v>
                </c:pt>
                <c:pt idx="289">
                  <c:v>0.1</c:v>
                </c:pt>
                <c:pt idx="290">
                  <c:v>0.1</c:v>
                </c:pt>
                <c:pt idx="291">
                  <c:v>0.1</c:v>
                </c:pt>
                <c:pt idx="292">
                  <c:v>0.1</c:v>
                </c:pt>
                <c:pt idx="293">
                  <c:v>0.1</c:v>
                </c:pt>
                <c:pt idx="294">
                  <c:v>0.1</c:v>
                </c:pt>
                <c:pt idx="295">
                  <c:v>0.1</c:v>
                </c:pt>
                <c:pt idx="296">
                  <c:v>0.1</c:v>
                </c:pt>
                <c:pt idx="297">
                  <c:v>0.1</c:v>
                </c:pt>
                <c:pt idx="298">
                  <c:v>0.1</c:v>
                </c:pt>
                <c:pt idx="299">
                  <c:v>0.1</c:v>
                </c:pt>
                <c:pt idx="300">
                  <c:v>0.1</c:v>
                </c:pt>
                <c:pt idx="301">
                  <c:v>0.1</c:v>
                </c:pt>
                <c:pt idx="302">
                  <c:v>0.1</c:v>
                </c:pt>
                <c:pt idx="303">
                  <c:v>0.1</c:v>
                </c:pt>
                <c:pt idx="304">
                  <c:v>0.1</c:v>
                </c:pt>
                <c:pt idx="305">
                  <c:v>0.1</c:v>
                </c:pt>
                <c:pt idx="306">
                  <c:v>0.1</c:v>
                </c:pt>
                <c:pt idx="307">
                  <c:v>0.1</c:v>
                </c:pt>
                <c:pt idx="308">
                  <c:v>0.1</c:v>
                </c:pt>
                <c:pt idx="309">
                  <c:v>0.1</c:v>
                </c:pt>
                <c:pt idx="310">
                  <c:v>0.1</c:v>
                </c:pt>
                <c:pt idx="311">
                  <c:v>0.1</c:v>
                </c:pt>
                <c:pt idx="312">
                  <c:v>0.1</c:v>
                </c:pt>
                <c:pt idx="313">
                  <c:v>0.1</c:v>
                </c:pt>
                <c:pt idx="314">
                  <c:v>0.1</c:v>
                </c:pt>
                <c:pt idx="315">
                  <c:v>0.1</c:v>
                </c:pt>
                <c:pt idx="316">
                  <c:v>0.1</c:v>
                </c:pt>
                <c:pt idx="317">
                  <c:v>0.1</c:v>
                </c:pt>
                <c:pt idx="318">
                  <c:v>0.1</c:v>
                </c:pt>
                <c:pt idx="319">
                  <c:v>0.1</c:v>
                </c:pt>
                <c:pt idx="320">
                  <c:v>0.1</c:v>
                </c:pt>
                <c:pt idx="321">
                  <c:v>0.1</c:v>
                </c:pt>
                <c:pt idx="322">
                  <c:v>0.1</c:v>
                </c:pt>
                <c:pt idx="323">
                  <c:v>0.1</c:v>
                </c:pt>
                <c:pt idx="324">
                  <c:v>0.1</c:v>
                </c:pt>
                <c:pt idx="325">
                  <c:v>0.1</c:v>
                </c:pt>
                <c:pt idx="326">
                  <c:v>0.1</c:v>
                </c:pt>
                <c:pt idx="327">
                  <c:v>0.1</c:v>
                </c:pt>
                <c:pt idx="328">
                  <c:v>0.1</c:v>
                </c:pt>
                <c:pt idx="329">
                  <c:v>0.1</c:v>
                </c:pt>
                <c:pt idx="330">
                  <c:v>0.1</c:v>
                </c:pt>
                <c:pt idx="331">
                  <c:v>0.1</c:v>
                </c:pt>
                <c:pt idx="332">
                  <c:v>0.1</c:v>
                </c:pt>
                <c:pt idx="333">
                  <c:v>0.1</c:v>
                </c:pt>
                <c:pt idx="334">
                  <c:v>0.1</c:v>
                </c:pt>
                <c:pt idx="335">
                  <c:v>0.1</c:v>
                </c:pt>
                <c:pt idx="336">
                  <c:v>0.1</c:v>
                </c:pt>
                <c:pt idx="337">
                  <c:v>0.1</c:v>
                </c:pt>
                <c:pt idx="338">
                  <c:v>0.1</c:v>
                </c:pt>
                <c:pt idx="339">
                  <c:v>0.1</c:v>
                </c:pt>
                <c:pt idx="340">
                  <c:v>0.1</c:v>
                </c:pt>
                <c:pt idx="341">
                  <c:v>0.1</c:v>
                </c:pt>
                <c:pt idx="342">
                  <c:v>0.1</c:v>
                </c:pt>
                <c:pt idx="343">
                  <c:v>0.1</c:v>
                </c:pt>
                <c:pt idx="344">
                  <c:v>0.1</c:v>
                </c:pt>
                <c:pt idx="345">
                  <c:v>0.1</c:v>
                </c:pt>
                <c:pt idx="346">
                  <c:v>0.1</c:v>
                </c:pt>
                <c:pt idx="347">
                  <c:v>0.1</c:v>
                </c:pt>
                <c:pt idx="348">
                  <c:v>0.1</c:v>
                </c:pt>
                <c:pt idx="349">
                  <c:v>0.1</c:v>
                </c:pt>
                <c:pt idx="350">
                  <c:v>0.1</c:v>
                </c:pt>
                <c:pt idx="351">
                  <c:v>0.1</c:v>
                </c:pt>
                <c:pt idx="352">
                  <c:v>0.1</c:v>
                </c:pt>
                <c:pt idx="353">
                  <c:v>0.1</c:v>
                </c:pt>
                <c:pt idx="354">
                  <c:v>0.1</c:v>
                </c:pt>
                <c:pt idx="355">
                  <c:v>0.1</c:v>
                </c:pt>
                <c:pt idx="356">
                  <c:v>0.1</c:v>
                </c:pt>
                <c:pt idx="357">
                  <c:v>0.1</c:v>
                </c:pt>
                <c:pt idx="358">
                  <c:v>0.1</c:v>
                </c:pt>
                <c:pt idx="359">
                  <c:v>0.1</c:v>
                </c:pt>
                <c:pt idx="360">
                  <c:v>0.1</c:v>
                </c:pt>
                <c:pt idx="361">
                  <c:v>0.1</c:v>
                </c:pt>
                <c:pt idx="362">
                  <c:v>0.1</c:v>
                </c:pt>
                <c:pt idx="363">
                  <c:v>0.1</c:v>
                </c:pt>
                <c:pt idx="364">
                  <c:v>0.1</c:v>
                </c:pt>
                <c:pt idx="365">
                  <c:v>0.1</c:v>
                </c:pt>
                <c:pt idx="366">
                  <c:v>0.1</c:v>
                </c:pt>
                <c:pt idx="367">
                  <c:v>0.1</c:v>
                </c:pt>
                <c:pt idx="368">
                  <c:v>0.1</c:v>
                </c:pt>
                <c:pt idx="369">
                  <c:v>0.1</c:v>
                </c:pt>
                <c:pt idx="370">
                  <c:v>0.1</c:v>
                </c:pt>
                <c:pt idx="371">
                  <c:v>0.1</c:v>
                </c:pt>
                <c:pt idx="372">
                  <c:v>0.1</c:v>
                </c:pt>
                <c:pt idx="373">
                  <c:v>0.1</c:v>
                </c:pt>
                <c:pt idx="374">
                  <c:v>0.1</c:v>
                </c:pt>
                <c:pt idx="375">
                  <c:v>0.1</c:v>
                </c:pt>
                <c:pt idx="376">
                  <c:v>0.1</c:v>
                </c:pt>
                <c:pt idx="377">
                  <c:v>0.1</c:v>
                </c:pt>
                <c:pt idx="378">
                  <c:v>0.1</c:v>
                </c:pt>
                <c:pt idx="379">
                  <c:v>0.1</c:v>
                </c:pt>
                <c:pt idx="380">
                  <c:v>0.1</c:v>
                </c:pt>
                <c:pt idx="381">
                  <c:v>0.1</c:v>
                </c:pt>
                <c:pt idx="382">
                  <c:v>0.1</c:v>
                </c:pt>
                <c:pt idx="383">
                  <c:v>0.1</c:v>
                </c:pt>
                <c:pt idx="384">
                  <c:v>0.1</c:v>
                </c:pt>
                <c:pt idx="385">
                  <c:v>0.1</c:v>
                </c:pt>
                <c:pt idx="386">
                  <c:v>0.1</c:v>
                </c:pt>
                <c:pt idx="387">
                  <c:v>0.1</c:v>
                </c:pt>
                <c:pt idx="388">
                  <c:v>0.1</c:v>
                </c:pt>
                <c:pt idx="389">
                  <c:v>0.1</c:v>
                </c:pt>
                <c:pt idx="390">
                  <c:v>0.1</c:v>
                </c:pt>
                <c:pt idx="391">
                  <c:v>0.1</c:v>
                </c:pt>
                <c:pt idx="392">
                  <c:v>0.1</c:v>
                </c:pt>
                <c:pt idx="393">
                  <c:v>0.1</c:v>
                </c:pt>
                <c:pt idx="394">
                  <c:v>0.1</c:v>
                </c:pt>
                <c:pt idx="395">
                  <c:v>0.1</c:v>
                </c:pt>
                <c:pt idx="396">
                  <c:v>0.1</c:v>
                </c:pt>
                <c:pt idx="397">
                  <c:v>0.1</c:v>
                </c:pt>
                <c:pt idx="398">
                  <c:v>0.1</c:v>
                </c:pt>
                <c:pt idx="399">
                  <c:v>0.1</c:v>
                </c:pt>
                <c:pt idx="400">
                  <c:v>0.1</c:v>
                </c:pt>
                <c:pt idx="401">
                  <c:v>0.1</c:v>
                </c:pt>
                <c:pt idx="402">
                  <c:v>0.1</c:v>
                </c:pt>
                <c:pt idx="403">
                  <c:v>0.1</c:v>
                </c:pt>
                <c:pt idx="404">
                  <c:v>0.1</c:v>
                </c:pt>
                <c:pt idx="405">
                  <c:v>0.1</c:v>
                </c:pt>
                <c:pt idx="406">
                  <c:v>0.1</c:v>
                </c:pt>
                <c:pt idx="407">
                  <c:v>0.1</c:v>
                </c:pt>
                <c:pt idx="408">
                  <c:v>0.1</c:v>
                </c:pt>
                <c:pt idx="409">
                  <c:v>0.1</c:v>
                </c:pt>
                <c:pt idx="410">
                  <c:v>0.1</c:v>
                </c:pt>
                <c:pt idx="411">
                  <c:v>0.1</c:v>
                </c:pt>
                <c:pt idx="412">
                  <c:v>0.1</c:v>
                </c:pt>
                <c:pt idx="413">
                  <c:v>0.1</c:v>
                </c:pt>
                <c:pt idx="414">
                  <c:v>0.1</c:v>
                </c:pt>
                <c:pt idx="415">
                  <c:v>0.1</c:v>
                </c:pt>
                <c:pt idx="416">
                  <c:v>0.1</c:v>
                </c:pt>
                <c:pt idx="417">
                  <c:v>0.1</c:v>
                </c:pt>
                <c:pt idx="418">
                  <c:v>0.1</c:v>
                </c:pt>
                <c:pt idx="419">
                  <c:v>0.1</c:v>
                </c:pt>
                <c:pt idx="420">
                  <c:v>0.1</c:v>
                </c:pt>
                <c:pt idx="421">
                  <c:v>0.1</c:v>
                </c:pt>
                <c:pt idx="422">
                  <c:v>0.1</c:v>
                </c:pt>
                <c:pt idx="423">
                  <c:v>0.1</c:v>
                </c:pt>
                <c:pt idx="424">
                  <c:v>0.1</c:v>
                </c:pt>
                <c:pt idx="425">
                  <c:v>0.1</c:v>
                </c:pt>
                <c:pt idx="426">
                  <c:v>0.1</c:v>
                </c:pt>
                <c:pt idx="427">
                  <c:v>0.1</c:v>
                </c:pt>
                <c:pt idx="428">
                  <c:v>0.1</c:v>
                </c:pt>
                <c:pt idx="429">
                  <c:v>0.1</c:v>
                </c:pt>
                <c:pt idx="430">
                  <c:v>0.1</c:v>
                </c:pt>
                <c:pt idx="431">
                  <c:v>0.1</c:v>
                </c:pt>
                <c:pt idx="432">
                  <c:v>0.1</c:v>
                </c:pt>
                <c:pt idx="433">
                  <c:v>0.1</c:v>
                </c:pt>
                <c:pt idx="434">
                  <c:v>0.1</c:v>
                </c:pt>
                <c:pt idx="435">
                  <c:v>0.1</c:v>
                </c:pt>
                <c:pt idx="436">
                  <c:v>0.1</c:v>
                </c:pt>
                <c:pt idx="437">
                  <c:v>0.1</c:v>
                </c:pt>
                <c:pt idx="438">
                  <c:v>0.1</c:v>
                </c:pt>
                <c:pt idx="439">
                  <c:v>0.1</c:v>
                </c:pt>
                <c:pt idx="440">
                  <c:v>0.1</c:v>
                </c:pt>
                <c:pt idx="441">
                  <c:v>0.1</c:v>
                </c:pt>
                <c:pt idx="442">
                  <c:v>0.1</c:v>
                </c:pt>
                <c:pt idx="443">
                  <c:v>0.1</c:v>
                </c:pt>
                <c:pt idx="444">
                  <c:v>0.1</c:v>
                </c:pt>
                <c:pt idx="445">
                  <c:v>0.1</c:v>
                </c:pt>
                <c:pt idx="446">
                  <c:v>0.1</c:v>
                </c:pt>
                <c:pt idx="447">
                  <c:v>0.1</c:v>
                </c:pt>
                <c:pt idx="448">
                  <c:v>0.1</c:v>
                </c:pt>
                <c:pt idx="449">
                  <c:v>0.1</c:v>
                </c:pt>
                <c:pt idx="450">
                  <c:v>0.1</c:v>
                </c:pt>
                <c:pt idx="451">
                  <c:v>0.1</c:v>
                </c:pt>
                <c:pt idx="452">
                  <c:v>0.1</c:v>
                </c:pt>
                <c:pt idx="453">
                  <c:v>0.1</c:v>
                </c:pt>
                <c:pt idx="454">
                  <c:v>0.1</c:v>
                </c:pt>
                <c:pt idx="455">
                  <c:v>0.1</c:v>
                </c:pt>
                <c:pt idx="456">
                  <c:v>0.1</c:v>
                </c:pt>
                <c:pt idx="457">
                  <c:v>0.1</c:v>
                </c:pt>
                <c:pt idx="458">
                  <c:v>0.1</c:v>
                </c:pt>
                <c:pt idx="459">
                  <c:v>0.1</c:v>
                </c:pt>
                <c:pt idx="460">
                  <c:v>0.1</c:v>
                </c:pt>
                <c:pt idx="461">
                  <c:v>0.1</c:v>
                </c:pt>
                <c:pt idx="462">
                  <c:v>0.1</c:v>
                </c:pt>
                <c:pt idx="463">
                  <c:v>0.1</c:v>
                </c:pt>
                <c:pt idx="464">
                  <c:v>0.1</c:v>
                </c:pt>
                <c:pt idx="465">
                  <c:v>0.1</c:v>
                </c:pt>
                <c:pt idx="466">
                  <c:v>0.1</c:v>
                </c:pt>
                <c:pt idx="467">
                  <c:v>0.1</c:v>
                </c:pt>
                <c:pt idx="468">
                  <c:v>0.1</c:v>
                </c:pt>
                <c:pt idx="469">
                  <c:v>0.1</c:v>
                </c:pt>
                <c:pt idx="470">
                  <c:v>0.1</c:v>
                </c:pt>
                <c:pt idx="471">
                  <c:v>0.1</c:v>
                </c:pt>
                <c:pt idx="472">
                  <c:v>0.1</c:v>
                </c:pt>
                <c:pt idx="473">
                  <c:v>0.1</c:v>
                </c:pt>
                <c:pt idx="474">
                  <c:v>0.1</c:v>
                </c:pt>
                <c:pt idx="475">
                  <c:v>0.1</c:v>
                </c:pt>
                <c:pt idx="476">
                  <c:v>0.1</c:v>
                </c:pt>
                <c:pt idx="477">
                  <c:v>0.1</c:v>
                </c:pt>
                <c:pt idx="478">
                  <c:v>0.1</c:v>
                </c:pt>
                <c:pt idx="479">
                  <c:v>0.1</c:v>
                </c:pt>
                <c:pt idx="480">
                  <c:v>0.1</c:v>
                </c:pt>
                <c:pt idx="481">
                  <c:v>0.1</c:v>
                </c:pt>
                <c:pt idx="482">
                  <c:v>0.1</c:v>
                </c:pt>
                <c:pt idx="483">
                  <c:v>0.1</c:v>
                </c:pt>
                <c:pt idx="484">
                  <c:v>0.1</c:v>
                </c:pt>
                <c:pt idx="485">
                  <c:v>0.1</c:v>
                </c:pt>
                <c:pt idx="486">
                  <c:v>0.1</c:v>
                </c:pt>
                <c:pt idx="487">
                  <c:v>0.1</c:v>
                </c:pt>
                <c:pt idx="488">
                  <c:v>0.1</c:v>
                </c:pt>
                <c:pt idx="489">
                  <c:v>0.1</c:v>
                </c:pt>
                <c:pt idx="490">
                  <c:v>0.1</c:v>
                </c:pt>
                <c:pt idx="491">
                  <c:v>0.1</c:v>
                </c:pt>
                <c:pt idx="492">
                  <c:v>0.1</c:v>
                </c:pt>
                <c:pt idx="493">
                  <c:v>0.1</c:v>
                </c:pt>
                <c:pt idx="494">
                  <c:v>0.1</c:v>
                </c:pt>
                <c:pt idx="495">
                  <c:v>0.1</c:v>
                </c:pt>
                <c:pt idx="496">
                  <c:v>0.1</c:v>
                </c:pt>
                <c:pt idx="497">
                  <c:v>0.1</c:v>
                </c:pt>
                <c:pt idx="498">
                  <c:v>0.1</c:v>
                </c:pt>
                <c:pt idx="499">
                  <c:v>0.1</c:v>
                </c:pt>
                <c:pt idx="500">
                  <c:v>0.1</c:v>
                </c:pt>
                <c:pt idx="501">
                  <c:v>0.1</c:v>
                </c:pt>
                <c:pt idx="502">
                  <c:v>0.1</c:v>
                </c:pt>
                <c:pt idx="503">
                  <c:v>0.1</c:v>
                </c:pt>
                <c:pt idx="504">
                  <c:v>0.1</c:v>
                </c:pt>
                <c:pt idx="505">
                  <c:v>0.1</c:v>
                </c:pt>
                <c:pt idx="506">
                  <c:v>0.1</c:v>
                </c:pt>
                <c:pt idx="507">
                  <c:v>0.1</c:v>
                </c:pt>
                <c:pt idx="508">
                  <c:v>0.1</c:v>
                </c:pt>
                <c:pt idx="509">
                  <c:v>0.1</c:v>
                </c:pt>
                <c:pt idx="510">
                  <c:v>0.1</c:v>
                </c:pt>
                <c:pt idx="511">
                  <c:v>0.1</c:v>
                </c:pt>
                <c:pt idx="512">
                  <c:v>0.1</c:v>
                </c:pt>
                <c:pt idx="513">
                  <c:v>0.1</c:v>
                </c:pt>
                <c:pt idx="514">
                  <c:v>0.1</c:v>
                </c:pt>
                <c:pt idx="515">
                  <c:v>0.1</c:v>
                </c:pt>
                <c:pt idx="516">
                  <c:v>0.1</c:v>
                </c:pt>
                <c:pt idx="517">
                  <c:v>0.1</c:v>
                </c:pt>
                <c:pt idx="518">
                  <c:v>0.1</c:v>
                </c:pt>
                <c:pt idx="519">
                  <c:v>0.1</c:v>
                </c:pt>
                <c:pt idx="520">
                  <c:v>0.1</c:v>
                </c:pt>
                <c:pt idx="521">
                  <c:v>0.1</c:v>
                </c:pt>
                <c:pt idx="522">
                  <c:v>0.1</c:v>
                </c:pt>
                <c:pt idx="523">
                  <c:v>0.1</c:v>
                </c:pt>
                <c:pt idx="524">
                  <c:v>0.1</c:v>
                </c:pt>
                <c:pt idx="525">
                  <c:v>0.1</c:v>
                </c:pt>
                <c:pt idx="526">
                  <c:v>0.1</c:v>
                </c:pt>
                <c:pt idx="527">
                  <c:v>0.1</c:v>
                </c:pt>
                <c:pt idx="528">
                  <c:v>0.1</c:v>
                </c:pt>
                <c:pt idx="529">
                  <c:v>0.1</c:v>
                </c:pt>
                <c:pt idx="530">
                  <c:v>0.1</c:v>
                </c:pt>
                <c:pt idx="531">
                  <c:v>0.1</c:v>
                </c:pt>
                <c:pt idx="532">
                  <c:v>0.1</c:v>
                </c:pt>
                <c:pt idx="533">
                  <c:v>0.1</c:v>
                </c:pt>
                <c:pt idx="534">
                  <c:v>0.1</c:v>
                </c:pt>
                <c:pt idx="535">
                  <c:v>0.1</c:v>
                </c:pt>
                <c:pt idx="536">
                  <c:v>0.1</c:v>
                </c:pt>
                <c:pt idx="537">
                  <c:v>0.1</c:v>
                </c:pt>
                <c:pt idx="538">
                  <c:v>0.1</c:v>
                </c:pt>
                <c:pt idx="539">
                  <c:v>0.1</c:v>
                </c:pt>
                <c:pt idx="540">
                  <c:v>0.1</c:v>
                </c:pt>
                <c:pt idx="541">
                  <c:v>0.1</c:v>
                </c:pt>
                <c:pt idx="542">
                  <c:v>0.1</c:v>
                </c:pt>
                <c:pt idx="543">
                  <c:v>0.1</c:v>
                </c:pt>
                <c:pt idx="544">
                  <c:v>0.1</c:v>
                </c:pt>
                <c:pt idx="545">
                  <c:v>0.1</c:v>
                </c:pt>
                <c:pt idx="546">
                  <c:v>0.1</c:v>
                </c:pt>
                <c:pt idx="547">
                  <c:v>0.1</c:v>
                </c:pt>
                <c:pt idx="548">
                  <c:v>0.1</c:v>
                </c:pt>
                <c:pt idx="549">
                  <c:v>0.1</c:v>
                </c:pt>
                <c:pt idx="550">
                  <c:v>0.1</c:v>
                </c:pt>
                <c:pt idx="551">
                  <c:v>0.1</c:v>
                </c:pt>
                <c:pt idx="552">
                  <c:v>0.1</c:v>
                </c:pt>
                <c:pt idx="553">
                  <c:v>0.1</c:v>
                </c:pt>
                <c:pt idx="554">
                  <c:v>0.1</c:v>
                </c:pt>
                <c:pt idx="555">
                  <c:v>0.1</c:v>
                </c:pt>
                <c:pt idx="556">
                  <c:v>0.1</c:v>
                </c:pt>
                <c:pt idx="557">
                  <c:v>0.1</c:v>
                </c:pt>
                <c:pt idx="558">
                  <c:v>0.1</c:v>
                </c:pt>
                <c:pt idx="559">
                  <c:v>0.1</c:v>
                </c:pt>
                <c:pt idx="560">
                  <c:v>0.1</c:v>
                </c:pt>
                <c:pt idx="561">
                  <c:v>0.1</c:v>
                </c:pt>
                <c:pt idx="562">
                  <c:v>0.1</c:v>
                </c:pt>
                <c:pt idx="563">
                  <c:v>0.1</c:v>
                </c:pt>
                <c:pt idx="564">
                  <c:v>0.1</c:v>
                </c:pt>
                <c:pt idx="565">
                  <c:v>0.1</c:v>
                </c:pt>
                <c:pt idx="566">
                  <c:v>0.1</c:v>
                </c:pt>
                <c:pt idx="567">
                  <c:v>0.1</c:v>
                </c:pt>
                <c:pt idx="568">
                  <c:v>0.1</c:v>
                </c:pt>
                <c:pt idx="569">
                  <c:v>0.1</c:v>
                </c:pt>
                <c:pt idx="570">
                  <c:v>0.1</c:v>
                </c:pt>
                <c:pt idx="571">
                  <c:v>0.1</c:v>
                </c:pt>
                <c:pt idx="572">
                  <c:v>0.1</c:v>
                </c:pt>
                <c:pt idx="573">
                  <c:v>0.1</c:v>
                </c:pt>
                <c:pt idx="574">
                  <c:v>0.1</c:v>
                </c:pt>
                <c:pt idx="575">
                  <c:v>0.1</c:v>
                </c:pt>
                <c:pt idx="576">
                  <c:v>0.1</c:v>
                </c:pt>
                <c:pt idx="577">
                  <c:v>0.1</c:v>
                </c:pt>
                <c:pt idx="578">
                  <c:v>0.1</c:v>
                </c:pt>
                <c:pt idx="579">
                  <c:v>0.1</c:v>
                </c:pt>
                <c:pt idx="580">
                  <c:v>0.1</c:v>
                </c:pt>
                <c:pt idx="581">
                  <c:v>0.1</c:v>
                </c:pt>
                <c:pt idx="582">
                  <c:v>0.1</c:v>
                </c:pt>
                <c:pt idx="583">
                  <c:v>0.1</c:v>
                </c:pt>
                <c:pt idx="584">
                  <c:v>0.1</c:v>
                </c:pt>
                <c:pt idx="585">
                  <c:v>0.1</c:v>
                </c:pt>
                <c:pt idx="586">
                  <c:v>0.1</c:v>
                </c:pt>
                <c:pt idx="587">
                  <c:v>0.1</c:v>
                </c:pt>
                <c:pt idx="588">
                  <c:v>0.1</c:v>
                </c:pt>
                <c:pt idx="589">
                  <c:v>0.1</c:v>
                </c:pt>
                <c:pt idx="590">
                  <c:v>0.1</c:v>
                </c:pt>
                <c:pt idx="591">
                  <c:v>0.1</c:v>
                </c:pt>
                <c:pt idx="592">
                  <c:v>0.1</c:v>
                </c:pt>
                <c:pt idx="593">
                  <c:v>0.1</c:v>
                </c:pt>
                <c:pt idx="594">
                  <c:v>0.1</c:v>
                </c:pt>
                <c:pt idx="595">
                  <c:v>0.1</c:v>
                </c:pt>
                <c:pt idx="596">
                  <c:v>0.1</c:v>
                </c:pt>
                <c:pt idx="597">
                  <c:v>0.1</c:v>
                </c:pt>
                <c:pt idx="598">
                  <c:v>0.1</c:v>
                </c:pt>
                <c:pt idx="599">
                  <c:v>0.1</c:v>
                </c:pt>
                <c:pt idx="600">
                  <c:v>0.1</c:v>
                </c:pt>
                <c:pt idx="601">
                  <c:v>0.1</c:v>
                </c:pt>
                <c:pt idx="602">
                  <c:v>0.1</c:v>
                </c:pt>
                <c:pt idx="603">
                  <c:v>0.1</c:v>
                </c:pt>
                <c:pt idx="604">
                  <c:v>0.1</c:v>
                </c:pt>
                <c:pt idx="605">
                  <c:v>0.1</c:v>
                </c:pt>
                <c:pt idx="606">
                  <c:v>0.1</c:v>
                </c:pt>
                <c:pt idx="607">
                  <c:v>0.1</c:v>
                </c:pt>
                <c:pt idx="608">
                  <c:v>0.1</c:v>
                </c:pt>
                <c:pt idx="609">
                  <c:v>0.1</c:v>
                </c:pt>
                <c:pt idx="610">
                  <c:v>0.1</c:v>
                </c:pt>
                <c:pt idx="611">
                  <c:v>0.1</c:v>
                </c:pt>
                <c:pt idx="612">
                  <c:v>0.1</c:v>
                </c:pt>
                <c:pt idx="613">
                  <c:v>0.1</c:v>
                </c:pt>
                <c:pt idx="614">
                  <c:v>0.1</c:v>
                </c:pt>
                <c:pt idx="615">
                  <c:v>0.1</c:v>
                </c:pt>
                <c:pt idx="616">
                  <c:v>0.1</c:v>
                </c:pt>
                <c:pt idx="617">
                  <c:v>0.1</c:v>
                </c:pt>
                <c:pt idx="618">
                  <c:v>0.1</c:v>
                </c:pt>
                <c:pt idx="619">
                  <c:v>0.1</c:v>
                </c:pt>
                <c:pt idx="620">
                  <c:v>0.1</c:v>
                </c:pt>
                <c:pt idx="621">
                  <c:v>0.1</c:v>
                </c:pt>
                <c:pt idx="622">
                  <c:v>0.1</c:v>
                </c:pt>
                <c:pt idx="623">
                  <c:v>0.1</c:v>
                </c:pt>
                <c:pt idx="624">
                  <c:v>0.1</c:v>
                </c:pt>
                <c:pt idx="625">
                  <c:v>0.1</c:v>
                </c:pt>
                <c:pt idx="626">
                  <c:v>0.1</c:v>
                </c:pt>
                <c:pt idx="627">
                  <c:v>0.1</c:v>
                </c:pt>
                <c:pt idx="628">
                  <c:v>0.1</c:v>
                </c:pt>
                <c:pt idx="629">
                  <c:v>0.1</c:v>
                </c:pt>
                <c:pt idx="630">
                  <c:v>0.1</c:v>
                </c:pt>
                <c:pt idx="631">
                  <c:v>0.1</c:v>
                </c:pt>
                <c:pt idx="632">
                  <c:v>0.1</c:v>
                </c:pt>
                <c:pt idx="633">
                  <c:v>0.1</c:v>
                </c:pt>
                <c:pt idx="634">
                  <c:v>0.1</c:v>
                </c:pt>
                <c:pt idx="635">
                  <c:v>0.1</c:v>
                </c:pt>
                <c:pt idx="636">
                  <c:v>0.1</c:v>
                </c:pt>
                <c:pt idx="637">
                  <c:v>0.1</c:v>
                </c:pt>
                <c:pt idx="638">
                  <c:v>0.1</c:v>
                </c:pt>
                <c:pt idx="639">
                  <c:v>0.1</c:v>
                </c:pt>
                <c:pt idx="640">
                  <c:v>0.1</c:v>
                </c:pt>
                <c:pt idx="641">
                  <c:v>0.1</c:v>
                </c:pt>
                <c:pt idx="642">
                  <c:v>0.1</c:v>
                </c:pt>
                <c:pt idx="643">
                  <c:v>0.1</c:v>
                </c:pt>
                <c:pt idx="644">
                  <c:v>0.1</c:v>
                </c:pt>
                <c:pt idx="645">
                  <c:v>0.1</c:v>
                </c:pt>
                <c:pt idx="646">
                  <c:v>0.1</c:v>
                </c:pt>
                <c:pt idx="647">
                  <c:v>0.1</c:v>
                </c:pt>
                <c:pt idx="648">
                  <c:v>0.1</c:v>
                </c:pt>
                <c:pt idx="649">
                  <c:v>0.1</c:v>
                </c:pt>
                <c:pt idx="650">
                  <c:v>0.1</c:v>
                </c:pt>
                <c:pt idx="651">
                  <c:v>0.1</c:v>
                </c:pt>
                <c:pt idx="652">
                  <c:v>0.1</c:v>
                </c:pt>
                <c:pt idx="653">
                  <c:v>0.1</c:v>
                </c:pt>
                <c:pt idx="654">
                  <c:v>0.1</c:v>
                </c:pt>
                <c:pt idx="655">
                  <c:v>0.1</c:v>
                </c:pt>
                <c:pt idx="656">
                  <c:v>0.1</c:v>
                </c:pt>
                <c:pt idx="657">
                  <c:v>0.1</c:v>
                </c:pt>
                <c:pt idx="658">
                  <c:v>0.1</c:v>
                </c:pt>
                <c:pt idx="659">
                  <c:v>0.1</c:v>
                </c:pt>
                <c:pt idx="660">
                  <c:v>0.1</c:v>
                </c:pt>
                <c:pt idx="661">
                  <c:v>0.1</c:v>
                </c:pt>
                <c:pt idx="662">
                  <c:v>0.1</c:v>
                </c:pt>
                <c:pt idx="663">
                  <c:v>0.1</c:v>
                </c:pt>
                <c:pt idx="664">
                  <c:v>0.1</c:v>
                </c:pt>
                <c:pt idx="665">
                  <c:v>0.1</c:v>
                </c:pt>
                <c:pt idx="666">
                  <c:v>0.1</c:v>
                </c:pt>
                <c:pt idx="667">
                  <c:v>0.1</c:v>
                </c:pt>
                <c:pt idx="668">
                  <c:v>0.1</c:v>
                </c:pt>
                <c:pt idx="669">
                  <c:v>0.1</c:v>
                </c:pt>
                <c:pt idx="670">
                  <c:v>0.1</c:v>
                </c:pt>
                <c:pt idx="671">
                  <c:v>0.1</c:v>
                </c:pt>
                <c:pt idx="672">
                  <c:v>0.1</c:v>
                </c:pt>
                <c:pt idx="673">
                  <c:v>0.1</c:v>
                </c:pt>
                <c:pt idx="674">
                  <c:v>0.1</c:v>
                </c:pt>
                <c:pt idx="675">
                  <c:v>0.1</c:v>
                </c:pt>
                <c:pt idx="676">
                  <c:v>0.1</c:v>
                </c:pt>
                <c:pt idx="677">
                  <c:v>0.1</c:v>
                </c:pt>
                <c:pt idx="678">
                  <c:v>0.1</c:v>
                </c:pt>
                <c:pt idx="679">
                  <c:v>0.1</c:v>
                </c:pt>
                <c:pt idx="680">
                  <c:v>0.1</c:v>
                </c:pt>
                <c:pt idx="681">
                  <c:v>0.1</c:v>
                </c:pt>
                <c:pt idx="682">
                  <c:v>0.1</c:v>
                </c:pt>
                <c:pt idx="683">
                  <c:v>0.1</c:v>
                </c:pt>
                <c:pt idx="684">
                  <c:v>0.1</c:v>
                </c:pt>
                <c:pt idx="685">
                  <c:v>0.1</c:v>
                </c:pt>
                <c:pt idx="686">
                  <c:v>0.1</c:v>
                </c:pt>
                <c:pt idx="687">
                  <c:v>0.1</c:v>
                </c:pt>
                <c:pt idx="688">
                  <c:v>0.1</c:v>
                </c:pt>
                <c:pt idx="689">
                  <c:v>0.1</c:v>
                </c:pt>
                <c:pt idx="690">
                  <c:v>0.1</c:v>
                </c:pt>
                <c:pt idx="691">
                  <c:v>0.1</c:v>
                </c:pt>
                <c:pt idx="692">
                  <c:v>0.1</c:v>
                </c:pt>
                <c:pt idx="693">
                  <c:v>0.1</c:v>
                </c:pt>
                <c:pt idx="694">
                  <c:v>0.1</c:v>
                </c:pt>
                <c:pt idx="695">
                  <c:v>0.1</c:v>
                </c:pt>
                <c:pt idx="696">
                  <c:v>0.1</c:v>
                </c:pt>
                <c:pt idx="697">
                  <c:v>0.1</c:v>
                </c:pt>
                <c:pt idx="698">
                  <c:v>0.1</c:v>
                </c:pt>
                <c:pt idx="699">
                  <c:v>0.1</c:v>
                </c:pt>
                <c:pt idx="700">
                  <c:v>0.1</c:v>
                </c:pt>
                <c:pt idx="701">
                  <c:v>0.1</c:v>
                </c:pt>
                <c:pt idx="702">
                  <c:v>0.1</c:v>
                </c:pt>
                <c:pt idx="703">
                  <c:v>0.1</c:v>
                </c:pt>
                <c:pt idx="704">
                  <c:v>0.1</c:v>
                </c:pt>
                <c:pt idx="705">
                  <c:v>0.1</c:v>
                </c:pt>
                <c:pt idx="706">
                  <c:v>0.1</c:v>
                </c:pt>
                <c:pt idx="707">
                  <c:v>0.1</c:v>
                </c:pt>
                <c:pt idx="708">
                  <c:v>0.1</c:v>
                </c:pt>
                <c:pt idx="709">
                  <c:v>0.1</c:v>
                </c:pt>
                <c:pt idx="710">
                  <c:v>0.1</c:v>
                </c:pt>
                <c:pt idx="711">
                  <c:v>0.1</c:v>
                </c:pt>
                <c:pt idx="712">
                  <c:v>0.1</c:v>
                </c:pt>
                <c:pt idx="713">
                  <c:v>0.1</c:v>
                </c:pt>
                <c:pt idx="714">
                  <c:v>0.1</c:v>
                </c:pt>
                <c:pt idx="715">
                  <c:v>0.1</c:v>
                </c:pt>
                <c:pt idx="716">
                  <c:v>0.1</c:v>
                </c:pt>
                <c:pt idx="717">
                  <c:v>0.1</c:v>
                </c:pt>
                <c:pt idx="718">
                  <c:v>0.1</c:v>
                </c:pt>
                <c:pt idx="719">
                  <c:v>0.1</c:v>
                </c:pt>
                <c:pt idx="720">
                  <c:v>0.1</c:v>
                </c:pt>
                <c:pt idx="721">
                  <c:v>0.1</c:v>
                </c:pt>
                <c:pt idx="722">
                  <c:v>0.1</c:v>
                </c:pt>
                <c:pt idx="723">
                  <c:v>0.1</c:v>
                </c:pt>
                <c:pt idx="724">
                  <c:v>0.1</c:v>
                </c:pt>
                <c:pt idx="725">
                  <c:v>0.1</c:v>
                </c:pt>
                <c:pt idx="726">
                  <c:v>0.1</c:v>
                </c:pt>
                <c:pt idx="727">
                  <c:v>0.1</c:v>
                </c:pt>
                <c:pt idx="728">
                  <c:v>0.1</c:v>
                </c:pt>
                <c:pt idx="729">
                  <c:v>0.1</c:v>
                </c:pt>
                <c:pt idx="730">
                  <c:v>0.1</c:v>
                </c:pt>
                <c:pt idx="731">
                  <c:v>0.1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A82C-4E17-BA9B-BA33F51716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6905472"/>
        <c:axId val="15690739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2000</c:v>
                </c:tx>
                <c:spPr>
                  <a:ln w="12700">
                    <a:solidFill>
                      <a:schemeClr val="tx1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DATOS!$Z$3:$Z$734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4.55</c:v>
                      </c:pt>
                      <c:pt idx="1">
                        <c:v>4.45</c:v>
                      </c:pt>
                      <c:pt idx="2">
                        <c:v>4.37</c:v>
                      </c:pt>
                      <c:pt idx="3">
                        <c:v>4.38</c:v>
                      </c:pt>
                      <c:pt idx="4">
                        <c:v>4.3</c:v>
                      </c:pt>
                      <c:pt idx="5">
                        <c:v>4.46</c:v>
                      </c:pt>
                      <c:pt idx="6">
                        <c:v>4.3499999999999996</c:v>
                      </c:pt>
                      <c:pt idx="7">
                        <c:v>4.25</c:v>
                      </c:pt>
                      <c:pt idx="8">
                        <c:v>4.1399999999999997</c:v>
                      </c:pt>
                      <c:pt idx="9">
                        <c:v>4.0599999999999996</c:v>
                      </c:pt>
                      <c:pt idx="10">
                        <c:v>4.0199999999999996</c:v>
                      </c:pt>
                      <c:pt idx="11">
                        <c:v>3.97</c:v>
                      </c:pt>
                      <c:pt idx="12">
                        <c:v>4.3600000000000003</c:v>
                      </c:pt>
                      <c:pt idx="13">
                        <c:v>4.4800000000000004</c:v>
                      </c:pt>
                      <c:pt idx="14">
                        <c:v>4.72</c:v>
                      </c:pt>
                      <c:pt idx="15">
                        <c:v>4.84</c:v>
                      </c:pt>
                      <c:pt idx="16">
                        <c:v>4.76</c:v>
                      </c:pt>
                      <c:pt idx="17">
                        <c:v>4.5199999999999996</c:v>
                      </c:pt>
                      <c:pt idx="18">
                        <c:v>4.4400000000000004</c:v>
                      </c:pt>
                      <c:pt idx="19">
                        <c:v>4.37</c:v>
                      </c:pt>
                      <c:pt idx="20">
                        <c:v>4.43</c:v>
                      </c:pt>
                      <c:pt idx="21">
                        <c:v>4.41</c:v>
                      </c:pt>
                      <c:pt idx="22">
                        <c:v>4.38</c:v>
                      </c:pt>
                      <c:pt idx="23">
                        <c:v>4.25</c:v>
                      </c:pt>
                      <c:pt idx="24">
                        <c:v>4.22</c:v>
                      </c:pt>
                      <c:pt idx="25">
                        <c:v>4.1399999999999997</c:v>
                      </c:pt>
                      <c:pt idx="26">
                        <c:v>4.0599999999999996</c:v>
                      </c:pt>
                      <c:pt idx="27">
                        <c:v>4.01</c:v>
                      </c:pt>
                      <c:pt idx="28">
                        <c:v>3.99</c:v>
                      </c:pt>
                      <c:pt idx="29">
                        <c:v>4</c:v>
                      </c:pt>
                      <c:pt idx="30">
                        <c:v>3.96</c:v>
                      </c:pt>
                      <c:pt idx="31">
                        <c:v>3.93</c:v>
                      </c:pt>
                      <c:pt idx="32">
                        <c:v>3.91</c:v>
                      </c:pt>
                      <c:pt idx="33">
                        <c:v>4.0199999999999996</c:v>
                      </c:pt>
                      <c:pt idx="34">
                        <c:v>3.98</c:v>
                      </c:pt>
                      <c:pt idx="35">
                        <c:v>3.98</c:v>
                      </c:pt>
                      <c:pt idx="36">
                        <c:v>4</c:v>
                      </c:pt>
                      <c:pt idx="37">
                        <c:v>3.92</c:v>
                      </c:pt>
                      <c:pt idx="38">
                        <c:v>3.9</c:v>
                      </c:pt>
                      <c:pt idx="39">
                        <c:v>3.9</c:v>
                      </c:pt>
                      <c:pt idx="40">
                        <c:v>3.93</c:v>
                      </c:pt>
                      <c:pt idx="41">
                        <c:v>3.91</c:v>
                      </c:pt>
                      <c:pt idx="42">
                        <c:v>3.9</c:v>
                      </c:pt>
                      <c:pt idx="43">
                        <c:v>3.91</c:v>
                      </c:pt>
                      <c:pt idx="44">
                        <c:v>3.9</c:v>
                      </c:pt>
                      <c:pt idx="45">
                        <c:v>3.87</c:v>
                      </c:pt>
                      <c:pt idx="46">
                        <c:v>3.86</c:v>
                      </c:pt>
                      <c:pt idx="47">
                        <c:v>3.84</c:v>
                      </c:pt>
                      <c:pt idx="48">
                        <c:v>3.77</c:v>
                      </c:pt>
                      <c:pt idx="49">
                        <c:v>3.75</c:v>
                      </c:pt>
                      <c:pt idx="50">
                        <c:v>3.82</c:v>
                      </c:pt>
                      <c:pt idx="51">
                        <c:v>3.69</c:v>
                      </c:pt>
                      <c:pt idx="52">
                        <c:v>3.68</c:v>
                      </c:pt>
                      <c:pt idx="53">
                        <c:v>3.57</c:v>
                      </c:pt>
                      <c:pt idx="54">
                        <c:v>3.46</c:v>
                      </c:pt>
                      <c:pt idx="55">
                        <c:v>3.31</c:v>
                      </c:pt>
                      <c:pt idx="56">
                        <c:v>3.04</c:v>
                      </c:pt>
                      <c:pt idx="57">
                        <c:v>3.3</c:v>
                      </c:pt>
                      <c:pt idx="58">
                        <c:v>3.51</c:v>
                      </c:pt>
                      <c:pt idx="59">
                        <c:v>3.56</c:v>
                      </c:pt>
                      <c:pt idx="60">
                        <c:v>3.59</c:v>
                      </c:pt>
                      <c:pt idx="61">
                        <c:v>3.6</c:v>
                      </c:pt>
                      <c:pt idx="62">
                        <c:v>3.6</c:v>
                      </c:pt>
                      <c:pt idx="63">
                        <c:v>3.85</c:v>
                      </c:pt>
                      <c:pt idx="64">
                        <c:v>3.7</c:v>
                      </c:pt>
                      <c:pt idx="65">
                        <c:v>3.62</c:v>
                      </c:pt>
                      <c:pt idx="66">
                        <c:v>3.59</c:v>
                      </c:pt>
                      <c:pt idx="67">
                        <c:v>3.46</c:v>
                      </c:pt>
                      <c:pt idx="68">
                        <c:v>3.44</c:v>
                      </c:pt>
                      <c:pt idx="69">
                        <c:v>3.41</c:v>
                      </c:pt>
                      <c:pt idx="70">
                        <c:v>3.42</c:v>
                      </c:pt>
                      <c:pt idx="71">
                        <c:v>3.4</c:v>
                      </c:pt>
                      <c:pt idx="72">
                        <c:v>3.38</c:v>
                      </c:pt>
                      <c:pt idx="73">
                        <c:v>3.34</c:v>
                      </c:pt>
                      <c:pt idx="74">
                        <c:v>3.31</c:v>
                      </c:pt>
                      <c:pt idx="75">
                        <c:v>3.28</c:v>
                      </c:pt>
                      <c:pt idx="76">
                        <c:v>3.22</c:v>
                      </c:pt>
                      <c:pt idx="77">
                        <c:v>3.18</c:v>
                      </c:pt>
                      <c:pt idx="78">
                        <c:v>3.12</c:v>
                      </c:pt>
                      <c:pt idx="79">
                        <c:v>3.14</c:v>
                      </c:pt>
                      <c:pt idx="80">
                        <c:v>3.12</c:v>
                      </c:pt>
                      <c:pt idx="81">
                        <c:v>3.07</c:v>
                      </c:pt>
                      <c:pt idx="82">
                        <c:v>3</c:v>
                      </c:pt>
                      <c:pt idx="83">
                        <c:v>3.01</c:v>
                      </c:pt>
                      <c:pt idx="84">
                        <c:v>2.99</c:v>
                      </c:pt>
                      <c:pt idx="85">
                        <c:v>3.02</c:v>
                      </c:pt>
                      <c:pt idx="86">
                        <c:v>2.98</c:v>
                      </c:pt>
                      <c:pt idx="87">
                        <c:v>2.76</c:v>
                      </c:pt>
                      <c:pt idx="88">
                        <c:v>2.52</c:v>
                      </c:pt>
                      <c:pt idx="89">
                        <c:v>2.4</c:v>
                      </c:pt>
                      <c:pt idx="90">
                        <c:v>2.2999999999999998</c:v>
                      </c:pt>
                      <c:pt idx="91">
                        <c:v>2.25</c:v>
                      </c:pt>
                      <c:pt idx="92">
                        <c:v>2.35</c:v>
                      </c:pt>
                      <c:pt idx="93">
                        <c:v>2.38</c:v>
                      </c:pt>
                      <c:pt idx="94">
                        <c:v>2.58</c:v>
                      </c:pt>
                      <c:pt idx="95">
                        <c:v>3</c:v>
                      </c:pt>
                      <c:pt idx="96">
                        <c:v>2.98</c:v>
                      </c:pt>
                      <c:pt idx="97">
                        <c:v>3</c:v>
                      </c:pt>
                      <c:pt idx="98">
                        <c:v>2.99</c:v>
                      </c:pt>
                      <c:pt idx="99">
                        <c:v>3.1</c:v>
                      </c:pt>
                      <c:pt idx="100">
                        <c:v>3.23</c:v>
                      </c:pt>
                      <c:pt idx="101">
                        <c:v>3.35</c:v>
                      </c:pt>
                      <c:pt idx="102">
                        <c:v>3.5</c:v>
                      </c:pt>
                      <c:pt idx="103">
                        <c:v>3.39</c:v>
                      </c:pt>
                      <c:pt idx="104">
                        <c:v>3.44</c:v>
                      </c:pt>
                      <c:pt idx="105">
                        <c:v>3.82</c:v>
                      </c:pt>
                      <c:pt idx="106">
                        <c:v>3.92</c:v>
                      </c:pt>
                      <c:pt idx="107">
                        <c:v>3.74</c:v>
                      </c:pt>
                      <c:pt idx="108">
                        <c:v>3.95</c:v>
                      </c:pt>
                      <c:pt idx="109">
                        <c:v>4.21</c:v>
                      </c:pt>
                      <c:pt idx="110">
                        <c:v>4.82</c:v>
                      </c:pt>
                      <c:pt idx="111">
                        <c:v>4.7</c:v>
                      </c:pt>
                      <c:pt idx="112">
                        <c:v>4.4400000000000004</c:v>
                      </c:pt>
                      <c:pt idx="113">
                        <c:v>4.63</c:v>
                      </c:pt>
                      <c:pt idx="114">
                        <c:v>4.7</c:v>
                      </c:pt>
                      <c:pt idx="115">
                        <c:v>4.8499999999999996</c:v>
                      </c:pt>
                      <c:pt idx="116">
                        <c:v>5.13</c:v>
                      </c:pt>
                      <c:pt idx="117">
                        <c:v>4.88</c:v>
                      </c:pt>
                      <c:pt idx="118">
                        <c:v>4.7</c:v>
                      </c:pt>
                      <c:pt idx="119">
                        <c:v>4.6399999999999997</c:v>
                      </c:pt>
                      <c:pt idx="120">
                        <c:v>4.5599999999999996</c:v>
                      </c:pt>
                      <c:pt idx="121">
                        <c:v>4.8600000000000003</c:v>
                      </c:pt>
                      <c:pt idx="122">
                        <c:v>4.6900000000000004</c:v>
                      </c:pt>
                      <c:pt idx="123">
                        <c:v>4.5999999999999996</c:v>
                      </c:pt>
                      <c:pt idx="124">
                        <c:v>4.82</c:v>
                      </c:pt>
                      <c:pt idx="125">
                        <c:v>4.7</c:v>
                      </c:pt>
                      <c:pt idx="126">
                        <c:v>4.6500000000000004</c:v>
                      </c:pt>
                      <c:pt idx="127">
                        <c:v>4.74</c:v>
                      </c:pt>
                      <c:pt idx="128">
                        <c:v>4.49</c:v>
                      </c:pt>
                      <c:pt idx="129">
                        <c:v>4.34</c:v>
                      </c:pt>
                      <c:pt idx="130">
                        <c:v>4.2</c:v>
                      </c:pt>
                      <c:pt idx="131">
                        <c:v>4.0999999999999996</c:v>
                      </c:pt>
                      <c:pt idx="132">
                        <c:v>4.25</c:v>
                      </c:pt>
                      <c:pt idx="133">
                        <c:v>4.3600000000000003</c:v>
                      </c:pt>
                      <c:pt idx="134">
                        <c:v>4.22</c:v>
                      </c:pt>
                      <c:pt idx="135">
                        <c:v>4.7</c:v>
                      </c:pt>
                      <c:pt idx="136">
                        <c:v>4.24</c:v>
                      </c:pt>
                      <c:pt idx="137">
                        <c:v>4.33</c:v>
                      </c:pt>
                      <c:pt idx="138">
                        <c:v>4.29</c:v>
                      </c:pt>
                      <c:pt idx="139">
                        <c:v>4.29</c:v>
                      </c:pt>
                      <c:pt idx="140">
                        <c:v>4.0999999999999996</c:v>
                      </c:pt>
                      <c:pt idx="141">
                        <c:v>4.0199999999999996</c:v>
                      </c:pt>
                      <c:pt idx="142">
                        <c:v>4.08</c:v>
                      </c:pt>
                      <c:pt idx="143">
                        <c:v>3.95</c:v>
                      </c:pt>
                      <c:pt idx="144">
                        <c:v>3.97</c:v>
                      </c:pt>
                      <c:pt idx="145">
                        <c:v>4.26</c:v>
                      </c:pt>
                      <c:pt idx="146">
                        <c:v>4.03</c:v>
                      </c:pt>
                      <c:pt idx="147">
                        <c:v>4.07</c:v>
                      </c:pt>
                      <c:pt idx="148">
                        <c:v>4.0599999999999996</c:v>
                      </c:pt>
                      <c:pt idx="149">
                        <c:v>3.91</c:v>
                      </c:pt>
                      <c:pt idx="150">
                        <c:v>3.77</c:v>
                      </c:pt>
                      <c:pt idx="151">
                        <c:v>3.75</c:v>
                      </c:pt>
                      <c:pt idx="152">
                        <c:v>3.81</c:v>
                      </c:pt>
                      <c:pt idx="153">
                        <c:v>3.73</c:v>
                      </c:pt>
                      <c:pt idx="154">
                        <c:v>3.65</c:v>
                      </c:pt>
                      <c:pt idx="155">
                        <c:v>3.67</c:v>
                      </c:pt>
                      <c:pt idx="156">
                        <c:v>3.66</c:v>
                      </c:pt>
                      <c:pt idx="157">
                        <c:v>3.94</c:v>
                      </c:pt>
                      <c:pt idx="158">
                        <c:v>3.68</c:v>
                      </c:pt>
                      <c:pt idx="159">
                        <c:v>3.76</c:v>
                      </c:pt>
                      <c:pt idx="160">
                        <c:v>3.46</c:v>
                      </c:pt>
                      <c:pt idx="161">
                        <c:v>3.1</c:v>
                      </c:pt>
                      <c:pt idx="162">
                        <c:v>2.97</c:v>
                      </c:pt>
                      <c:pt idx="163">
                        <c:v>3.1</c:v>
                      </c:pt>
                      <c:pt idx="164">
                        <c:v>3.23</c:v>
                      </c:pt>
                      <c:pt idx="165">
                        <c:v>3.36</c:v>
                      </c:pt>
                      <c:pt idx="166">
                        <c:v>3.44</c:v>
                      </c:pt>
                      <c:pt idx="167">
                        <c:v>3.43</c:v>
                      </c:pt>
                      <c:pt idx="168">
                        <c:v>3.34</c:v>
                      </c:pt>
                      <c:pt idx="169">
                        <c:v>3.77</c:v>
                      </c:pt>
                      <c:pt idx="170">
                        <c:v>3.85</c:v>
                      </c:pt>
                      <c:pt idx="171">
                        <c:v>3.69</c:v>
                      </c:pt>
                      <c:pt idx="172">
                        <c:v>3.81</c:v>
                      </c:pt>
                      <c:pt idx="173">
                        <c:v>3.77</c:v>
                      </c:pt>
                      <c:pt idx="174">
                        <c:v>3.72</c:v>
                      </c:pt>
                      <c:pt idx="175">
                        <c:v>3.7</c:v>
                      </c:pt>
                      <c:pt idx="176">
                        <c:v>3.66</c:v>
                      </c:pt>
                      <c:pt idx="177">
                        <c:v>3.68</c:v>
                      </c:pt>
                      <c:pt idx="178">
                        <c:v>3.72</c:v>
                      </c:pt>
                      <c:pt idx="179">
                        <c:v>3.77</c:v>
                      </c:pt>
                      <c:pt idx="180">
                        <c:v>3.9</c:v>
                      </c:pt>
                      <c:pt idx="181">
                        <c:v>3.86</c:v>
                      </c:pt>
                      <c:pt idx="182">
                        <c:v>3.78</c:v>
                      </c:pt>
                      <c:pt idx="183">
                        <c:v>3.71</c:v>
                      </c:pt>
                      <c:pt idx="184">
                        <c:v>3.67</c:v>
                      </c:pt>
                      <c:pt idx="185">
                        <c:v>3.66</c:v>
                      </c:pt>
                      <c:pt idx="186">
                        <c:v>3.62</c:v>
                      </c:pt>
                      <c:pt idx="187">
                        <c:v>3.65</c:v>
                      </c:pt>
                      <c:pt idx="188">
                        <c:v>3.7</c:v>
                      </c:pt>
                      <c:pt idx="189">
                        <c:v>3.74</c:v>
                      </c:pt>
                      <c:pt idx="190">
                        <c:v>3.86</c:v>
                      </c:pt>
                      <c:pt idx="191">
                        <c:v>4</c:v>
                      </c:pt>
                      <c:pt idx="192">
                        <c:v>3.96</c:v>
                      </c:pt>
                      <c:pt idx="193">
                        <c:v>3.93</c:v>
                      </c:pt>
                      <c:pt idx="194">
                        <c:v>3.86</c:v>
                      </c:pt>
                      <c:pt idx="195">
                        <c:v>3.79</c:v>
                      </c:pt>
                      <c:pt idx="196">
                        <c:v>4.26</c:v>
                      </c:pt>
                      <c:pt idx="197">
                        <c:v>3.9</c:v>
                      </c:pt>
                      <c:pt idx="198">
                        <c:v>3.8</c:v>
                      </c:pt>
                      <c:pt idx="199">
                        <c:v>3.74</c:v>
                      </c:pt>
                      <c:pt idx="200">
                        <c:v>3.7</c:v>
                      </c:pt>
                      <c:pt idx="201">
                        <c:v>3.62</c:v>
                      </c:pt>
                      <c:pt idx="202">
                        <c:v>3.55</c:v>
                      </c:pt>
                      <c:pt idx="203">
                        <c:v>3.47</c:v>
                      </c:pt>
                      <c:pt idx="204">
                        <c:v>3.45</c:v>
                      </c:pt>
                      <c:pt idx="205">
                        <c:v>3.65</c:v>
                      </c:pt>
                      <c:pt idx="206">
                        <c:v>3.85</c:v>
                      </c:pt>
                      <c:pt idx="207">
                        <c:v>3.88</c:v>
                      </c:pt>
                      <c:pt idx="208">
                        <c:v>3.77</c:v>
                      </c:pt>
                      <c:pt idx="209">
                        <c:v>4.22</c:v>
                      </c:pt>
                      <c:pt idx="210">
                        <c:v>4.12</c:v>
                      </c:pt>
                      <c:pt idx="211">
                        <c:v>4.21</c:v>
                      </c:pt>
                      <c:pt idx="212">
                        <c:v>4.03</c:v>
                      </c:pt>
                      <c:pt idx="213">
                        <c:v>3.91</c:v>
                      </c:pt>
                      <c:pt idx="214">
                        <c:v>4.32</c:v>
                      </c:pt>
                      <c:pt idx="215">
                        <c:v>4.79</c:v>
                      </c:pt>
                      <c:pt idx="216">
                        <c:v>4.5199999999999996</c:v>
                      </c:pt>
                      <c:pt idx="217">
                        <c:v>4.37</c:v>
                      </c:pt>
                      <c:pt idx="218">
                        <c:v>4.45</c:v>
                      </c:pt>
                      <c:pt idx="219">
                        <c:v>4.26</c:v>
                      </c:pt>
                      <c:pt idx="220">
                        <c:v>4.09</c:v>
                      </c:pt>
                      <c:pt idx="221">
                        <c:v>4</c:v>
                      </c:pt>
                      <c:pt idx="222">
                        <c:v>3.96</c:v>
                      </c:pt>
                      <c:pt idx="223">
                        <c:v>3.91</c:v>
                      </c:pt>
                      <c:pt idx="224">
                        <c:v>3.75</c:v>
                      </c:pt>
                      <c:pt idx="225">
                        <c:v>3.77</c:v>
                      </c:pt>
                      <c:pt idx="226">
                        <c:v>3.67</c:v>
                      </c:pt>
                      <c:pt idx="227">
                        <c:v>3.87</c:v>
                      </c:pt>
                      <c:pt idx="228">
                        <c:v>3.91</c:v>
                      </c:pt>
                      <c:pt idx="229">
                        <c:v>3.82</c:v>
                      </c:pt>
                      <c:pt idx="230">
                        <c:v>3.81</c:v>
                      </c:pt>
                      <c:pt idx="231">
                        <c:v>3.82</c:v>
                      </c:pt>
                      <c:pt idx="232">
                        <c:v>3.8</c:v>
                      </c:pt>
                      <c:pt idx="233">
                        <c:v>3.8</c:v>
                      </c:pt>
                      <c:pt idx="234">
                        <c:v>3.64</c:v>
                      </c:pt>
                      <c:pt idx="235">
                        <c:v>3.59</c:v>
                      </c:pt>
                      <c:pt idx="236">
                        <c:v>3.56</c:v>
                      </c:pt>
                      <c:pt idx="237">
                        <c:v>3.46</c:v>
                      </c:pt>
                      <c:pt idx="238">
                        <c:v>3.67</c:v>
                      </c:pt>
                      <c:pt idx="239">
                        <c:v>3.67</c:v>
                      </c:pt>
                      <c:pt idx="240">
                        <c:v>3.56</c:v>
                      </c:pt>
                      <c:pt idx="241">
                        <c:v>3.42</c:v>
                      </c:pt>
                      <c:pt idx="242">
                        <c:v>3.42</c:v>
                      </c:pt>
                      <c:pt idx="243">
                        <c:v>3.72</c:v>
                      </c:pt>
                      <c:pt idx="244">
                        <c:v>3.62</c:v>
                      </c:pt>
                      <c:pt idx="245">
                        <c:v>3.55</c:v>
                      </c:pt>
                      <c:pt idx="246">
                        <c:v>3.37</c:v>
                      </c:pt>
                      <c:pt idx="247">
                        <c:v>3.27</c:v>
                      </c:pt>
                      <c:pt idx="248">
                        <c:v>3.26</c:v>
                      </c:pt>
                      <c:pt idx="249">
                        <c:v>3.32</c:v>
                      </c:pt>
                      <c:pt idx="250">
                        <c:v>3.64</c:v>
                      </c:pt>
                      <c:pt idx="251">
                        <c:v>3.35</c:v>
                      </c:pt>
                      <c:pt idx="252">
                        <c:v>3.9</c:v>
                      </c:pt>
                      <c:pt idx="253">
                        <c:v>4.6100000000000003</c:v>
                      </c:pt>
                      <c:pt idx="254">
                        <c:v>4.71</c:v>
                      </c:pt>
                      <c:pt idx="255">
                        <c:v>4.2300000000000004</c:v>
                      </c:pt>
                      <c:pt idx="256">
                        <c:v>4.29</c:v>
                      </c:pt>
                      <c:pt idx="257">
                        <c:v>4.9000000000000004</c:v>
                      </c:pt>
                      <c:pt idx="258">
                        <c:v>4.57</c:v>
                      </c:pt>
                      <c:pt idx="259">
                        <c:v>4.28</c:v>
                      </c:pt>
                      <c:pt idx="260">
                        <c:v>4.04</c:v>
                      </c:pt>
                      <c:pt idx="261">
                        <c:v>3.92</c:v>
                      </c:pt>
                      <c:pt idx="262">
                        <c:v>3.94</c:v>
                      </c:pt>
                      <c:pt idx="263">
                        <c:v>3.83</c:v>
                      </c:pt>
                      <c:pt idx="264">
                        <c:v>3.8</c:v>
                      </c:pt>
                      <c:pt idx="265">
                        <c:v>3.72</c:v>
                      </c:pt>
                      <c:pt idx="266">
                        <c:v>3.91</c:v>
                      </c:pt>
                      <c:pt idx="267">
                        <c:v>3.72</c:v>
                      </c:pt>
                      <c:pt idx="268">
                        <c:v>3.58</c:v>
                      </c:pt>
                      <c:pt idx="269">
                        <c:v>3.47</c:v>
                      </c:pt>
                      <c:pt idx="270">
                        <c:v>3.51</c:v>
                      </c:pt>
                      <c:pt idx="271">
                        <c:v>3.31</c:v>
                      </c:pt>
                      <c:pt idx="272">
                        <c:v>3.2</c:v>
                      </c:pt>
                      <c:pt idx="273">
                        <c:v>3.6</c:v>
                      </c:pt>
                      <c:pt idx="274">
                        <c:v>3.33</c:v>
                      </c:pt>
                      <c:pt idx="275">
                        <c:v>3.3</c:v>
                      </c:pt>
                      <c:pt idx="276">
                        <c:v>3.27</c:v>
                      </c:pt>
                      <c:pt idx="277">
                        <c:v>4.1900000000000004</c:v>
                      </c:pt>
                      <c:pt idx="278">
                        <c:v>4.91</c:v>
                      </c:pt>
                      <c:pt idx="279">
                        <c:v>5.17</c:v>
                      </c:pt>
                      <c:pt idx="280">
                        <c:v>4.25</c:v>
                      </c:pt>
                      <c:pt idx="281">
                        <c:v>4.5999999999999996</c:v>
                      </c:pt>
                      <c:pt idx="282">
                        <c:v>4.7699999999999996</c:v>
                      </c:pt>
                      <c:pt idx="283">
                        <c:v>4.8099999999999996</c:v>
                      </c:pt>
                      <c:pt idx="284">
                        <c:v>4.9000000000000004</c:v>
                      </c:pt>
                      <c:pt idx="285">
                        <c:v>4.78</c:v>
                      </c:pt>
                      <c:pt idx="286">
                        <c:v>4.55</c:v>
                      </c:pt>
                      <c:pt idx="287">
                        <c:v>4.96</c:v>
                      </c:pt>
                      <c:pt idx="288">
                        <c:v>4.87</c:v>
                      </c:pt>
                      <c:pt idx="289">
                        <c:v>4.62</c:v>
                      </c:pt>
                      <c:pt idx="290">
                        <c:v>3.58</c:v>
                      </c:pt>
                      <c:pt idx="291">
                        <c:v>4.34</c:v>
                      </c:pt>
                      <c:pt idx="292">
                        <c:v>4.22</c:v>
                      </c:pt>
                      <c:pt idx="293">
                        <c:v>4.2300000000000004</c:v>
                      </c:pt>
                      <c:pt idx="294">
                        <c:v>3.85</c:v>
                      </c:pt>
                      <c:pt idx="295">
                        <c:v>3.74</c:v>
                      </c:pt>
                      <c:pt idx="296">
                        <c:v>3.7</c:v>
                      </c:pt>
                      <c:pt idx="297">
                        <c:v>3.77</c:v>
                      </c:pt>
                      <c:pt idx="298">
                        <c:v>4.1500000000000004</c:v>
                      </c:pt>
                      <c:pt idx="299">
                        <c:v>3.78</c:v>
                      </c:pt>
                      <c:pt idx="300">
                        <c:v>4.2</c:v>
                      </c:pt>
                      <c:pt idx="301">
                        <c:v>4.68</c:v>
                      </c:pt>
                      <c:pt idx="302">
                        <c:v>4.71</c:v>
                      </c:pt>
                      <c:pt idx="303">
                        <c:v>4.53</c:v>
                      </c:pt>
                      <c:pt idx="304">
                        <c:v>4.3099999999999996</c:v>
                      </c:pt>
                      <c:pt idx="305">
                        <c:v>4.5199999999999996</c:v>
                      </c:pt>
                      <c:pt idx="306">
                        <c:v>3.99</c:v>
                      </c:pt>
                      <c:pt idx="307">
                        <c:v>3.8</c:v>
                      </c:pt>
                      <c:pt idx="308">
                        <c:v>3.68</c:v>
                      </c:pt>
                      <c:pt idx="309">
                        <c:v>3.62</c:v>
                      </c:pt>
                      <c:pt idx="310">
                        <c:v>3.56</c:v>
                      </c:pt>
                      <c:pt idx="311">
                        <c:v>3.8</c:v>
                      </c:pt>
                      <c:pt idx="312">
                        <c:v>3.57</c:v>
                      </c:pt>
                      <c:pt idx="313">
                        <c:v>3.46</c:v>
                      </c:pt>
                      <c:pt idx="314">
                        <c:v>3.43</c:v>
                      </c:pt>
                      <c:pt idx="315">
                        <c:v>3.36</c:v>
                      </c:pt>
                      <c:pt idx="316">
                        <c:v>3.52</c:v>
                      </c:pt>
                      <c:pt idx="317">
                        <c:v>3.85</c:v>
                      </c:pt>
                      <c:pt idx="318">
                        <c:v>3.78</c:v>
                      </c:pt>
                      <c:pt idx="319">
                        <c:v>3.56</c:v>
                      </c:pt>
                      <c:pt idx="320">
                        <c:v>3.42</c:v>
                      </c:pt>
                      <c:pt idx="321">
                        <c:v>3.32</c:v>
                      </c:pt>
                      <c:pt idx="322">
                        <c:v>3.42</c:v>
                      </c:pt>
                      <c:pt idx="323">
                        <c:v>3.38</c:v>
                      </c:pt>
                      <c:pt idx="324">
                        <c:v>3.33</c:v>
                      </c:pt>
                      <c:pt idx="325">
                        <c:v>3.01</c:v>
                      </c:pt>
                      <c:pt idx="326">
                        <c:v>2.85</c:v>
                      </c:pt>
                      <c:pt idx="327">
                        <c:v>2.74</c:v>
                      </c:pt>
                      <c:pt idx="328">
                        <c:v>2.86</c:v>
                      </c:pt>
                      <c:pt idx="329">
                        <c:v>2.85</c:v>
                      </c:pt>
                      <c:pt idx="330">
                        <c:v>2.6</c:v>
                      </c:pt>
                      <c:pt idx="331">
                        <c:v>2.59</c:v>
                      </c:pt>
                      <c:pt idx="332">
                        <c:v>2.69</c:v>
                      </c:pt>
                      <c:pt idx="333">
                        <c:v>3.59</c:v>
                      </c:pt>
                      <c:pt idx="334">
                        <c:v>3.58</c:v>
                      </c:pt>
                      <c:pt idx="335">
                        <c:v>2.9</c:v>
                      </c:pt>
                      <c:pt idx="336">
                        <c:v>3.11</c:v>
                      </c:pt>
                      <c:pt idx="337">
                        <c:v>3.39</c:v>
                      </c:pt>
                      <c:pt idx="338">
                        <c:v>3.53</c:v>
                      </c:pt>
                      <c:pt idx="339">
                        <c:v>3.39</c:v>
                      </c:pt>
                      <c:pt idx="340">
                        <c:v>3.24</c:v>
                      </c:pt>
                      <c:pt idx="341">
                        <c:v>3.16</c:v>
                      </c:pt>
                      <c:pt idx="342">
                        <c:v>3.11</c:v>
                      </c:pt>
                      <c:pt idx="343">
                        <c:v>3.07</c:v>
                      </c:pt>
                      <c:pt idx="344">
                        <c:v>2.95</c:v>
                      </c:pt>
                      <c:pt idx="345">
                        <c:v>2.96</c:v>
                      </c:pt>
                      <c:pt idx="346">
                        <c:v>2.99</c:v>
                      </c:pt>
                      <c:pt idx="347">
                        <c:v>3.11</c:v>
                      </c:pt>
                      <c:pt idx="348">
                        <c:v>3.1</c:v>
                      </c:pt>
                      <c:pt idx="349">
                        <c:v>3.44</c:v>
                      </c:pt>
                      <c:pt idx="350">
                        <c:v>3.73</c:v>
                      </c:pt>
                      <c:pt idx="351">
                        <c:v>4.1100000000000003</c:v>
                      </c:pt>
                      <c:pt idx="352">
                        <c:v>3.9</c:v>
                      </c:pt>
                      <c:pt idx="353">
                        <c:v>3.76</c:v>
                      </c:pt>
                      <c:pt idx="354">
                        <c:v>3.7</c:v>
                      </c:pt>
                      <c:pt idx="355">
                        <c:v>3.69</c:v>
                      </c:pt>
                      <c:pt idx="356">
                        <c:v>3.68</c:v>
                      </c:pt>
                      <c:pt idx="357">
                        <c:v>3.64</c:v>
                      </c:pt>
                      <c:pt idx="358">
                        <c:v>3.63</c:v>
                      </c:pt>
                      <c:pt idx="359">
                        <c:v>3.42</c:v>
                      </c:pt>
                      <c:pt idx="360">
                        <c:v>3.24</c:v>
                      </c:pt>
                      <c:pt idx="361">
                        <c:v>3.07</c:v>
                      </c:pt>
                      <c:pt idx="362">
                        <c:v>3.06</c:v>
                      </c:pt>
                      <c:pt idx="363">
                        <c:v>2.87</c:v>
                      </c:pt>
                      <c:pt idx="364">
                        <c:v>2.83</c:v>
                      </c:pt>
                      <c:pt idx="365">
                        <c:v>2.86</c:v>
                      </c:pt>
                      <c:pt idx="366">
                        <c:v>2.9</c:v>
                      </c:pt>
                      <c:pt idx="367">
                        <c:v>2.83</c:v>
                      </c:pt>
                      <c:pt idx="368">
                        <c:v>2.8</c:v>
                      </c:pt>
                      <c:pt idx="369">
                        <c:v>2.78</c:v>
                      </c:pt>
                      <c:pt idx="370">
                        <c:v>2.59</c:v>
                      </c:pt>
                      <c:pt idx="371">
                        <c:v>2.42</c:v>
                      </c:pt>
                      <c:pt idx="372">
                        <c:v>2.41</c:v>
                      </c:pt>
                      <c:pt idx="373">
                        <c:v>2.38</c:v>
                      </c:pt>
                      <c:pt idx="374">
                        <c:v>2.38</c:v>
                      </c:pt>
                      <c:pt idx="375">
                        <c:v>2.37</c:v>
                      </c:pt>
                      <c:pt idx="376">
                        <c:v>2.54</c:v>
                      </c:pt>
                      <c:pt idx="377">
                        <c:v>2.38</c:v>
                      </c:pt>
                      <c:pt idx="378">
                        <c:v>2.2999999999999998</c:v>
                      </c:pt>
                      <c:pt idx="379">
                        <c:v>2.29</c:v>
                      </c:pt>
                      <c:pt idx="380">
                        <c:v>2.2799999999999998</c:v>
                      </c:pt>
                      <c:pt idx="381">
                        <c:v>2.27</c:v>
                      </c:pt>
                      <c:pt idx="382">
                        <c:v>2.2000000000000002</c:v>
                      </c:pt>
                      <c:pt idx="383">
                        <c:v>2.17</c:v>
                      </c:pt>
                      <c:pt idx="384">
                        <c:v>2.0699999999999998</c:v>
                      </c:pt>
                      <c:pt idx="385">
                        <c:v>2.0299999999999998</c:v>
                      </c:pt>
                      <c:pt idx="386">
                        <c:v>2.04</c:v>
                      </c:pt>
                      <c:pt idx="387">
                        <c:v>2.08</c:v>
                      </c:pt>
                      <c:pt idx="388">
                        <c:v>2.2000000000000002</c:v>
                      </c:pt>
                      <c:pt idx="389">
                        <c:v>2.12</c:v>
                      </c:pt>
                      <c:pt idx="390">
                        <c:v>2.06</c:v>
                      </c:pt>
                      <c:pt idx="391">
                        <c:v>2.1</c:v>
                      </c:pt>
                      <c:pt idx="392">
                        <c:v>2.14</c:v>
                      </c:pt>
                      <c:pt idx="393">
                        <c:v>2.14</c:v>
                      </c:pt>
                      <c:pt idx="394">
                        <c:v>2.14</c:v>
                      </c:pt>
                      <c:pt idx="395">
                        <c:v>2.2599999999999998</c:v>
                      </c:pt>
                      <c:pt idx="396">
                        <c:v>2.12</c:v>
                      </c:pt>
                      <c:pt idx="397">
                        <c:v>2.1</c:v>
                      </c:pt>
                      <c:pt idx="398">
                        <c:v>2.04</c:v>
                      </c:pt>
                      <c:pt idx="399">
                        <c:v>2.02</c:v>
                      </c:pt>
                      <c:pt idx="400">
                        <c:v>2.09</c:v>
                      </c:pt>
                      <c:pt idx="401">
                        <c:v>2.14</c:v>
                      </c:pt>
                      <c:pt idx="402">
                        <c:v>2.57</c:v>
                      </c:pt>
                      <c:pt idx="403">
                        <c:v>2.78</c:v>
                      </c:pt>
                      <c:pt idx="404">
                        <c:v>2.57</c:v>
                      </c:pt>
                      <c:pt idx="405">
                        <c:v>2.36</c:v>
                      </c:pt>
                      <c:pt idx="406">
                        <c:v>2.27</c:v>
                      </c:pt>
                      <c:pt idx="407">
                        <c:v>2.2799999999999998</c:v>
                      </c:pt>
                      <c:pt idx="408">
                        <c:v>2.2200000000000002</c:v>
                      </c:pt>
                      <c:pt idx="409">
                        <c:v>2.17</c:v>
                      </c:pt>
                      <c:pt idx="410">
                        <c:v>2.0499999999999998</c:v>
                      </c:pt>
                      <c:pt idx="411">
                        <c:v>2.0099999999999998</c:v>
                      </c:pt>
                      <c:pt idx="412">
                        <c:v>1.9</c:v>
                      </c:pt>
                      <c:pt idx="413">
                        <c:v>1.85</c:v>
                      </c:pt>
                      <c:pt idx="414">
                        <c:v>1.84</c:v>
                      </c:pt>
                      <c:pt idx="415">
                        <c:v>1.9</c:v>
                      </c:pt>
                      <c:pt idx="416">
                        <c:v>1.9</c:v>
                      </c:pt>
                      <c:pt idx="417">
                        <c:v>1.96</c:v>
                      </c:pt>
                      <c:pt idx="418">
                        <c:v>1.9</c:v>
                      </c:pt>
                      <c:pt idx="419">
                        <c:v>1.91</c:v>
                      </c:pt>
                      <c:pt idx="420">
                        <c:v>1.97</c:v>
                      </c:pt>
                      <c:pt idx="421">
                        <c:v>1.96</c:v>
                      </c:pt>
                      <c:pt idx="422">
                        <c:v>1.97</c:v>
                      </c:pt>
                      <c:pt idx="423">
                        <c:v>1.94</c:v>
                      </c:pt>
                      <c:pt idx="424">
                        <c:v>1.91</c:v>
                      </c:pt>
                      <c:pt idx="425">
                        <c:v>2.08</c:v>
                      </c:pt>
                      <c:pt idx="426">
                        <c:v>1.97</c:v>
                      </c:pt>
                      <c:pt idx="427">
                        <c:v>1.89</c:v>
                      </c:pt>
                      <c:pt idx="428">
                        <c:v>1.88</c:v>
                      </c:pt>
                      <c:pt idx="429">
                        <c:v>1.77</c:v>
                      </c:pt>
                      <c:pt idx="430">
                        <c:v>2.1</c:v>
                      </c:pt>
                      <c:pt idx="431">
                        <c:v>1.92</c:v>
                      </c:pt>
                      <c:pt idx="432">
                        <c:v>1.89</c:v>
                      </c:pt>
                      <c:pt idx="433">
                        <c:v>1.8</c:v>
                      </c:pt>
                      <c:pt idx="434">
                        <c:v>1.79</c:v>
                      </c:pt>
                      <c:pt idx="435">
                        <c:v>1.8</c:v>
                      </c:pt>
                      <c:pt idx="436">
                        <c:v>1.8</c:v>
                      </c:pt>
                      <c:pt idx="437">
                        <c:v>1.8</c:v>
                      </c:pt>
                      <c:pt idx="438">
                        <c:v>1.88</c:v>
                      </c:pt>
                      <c:pt idx="439">
                        <c:v>1.75</c:v>
                      </c:pt>
                      <c:pt idx="440">
                        <c:v>1.7</c:v>
                      </c:pt>
                      <c:pt idx="441">
                        <c:v>1.64</c:v>
                      </c:pt>
                      <c:pt idx="442">
                        <c:v>1.67</c:v>
                      </c:pt>
                      <c:pt idx="443">
                        <c:v>1.71</c:v>
                      </c:pt>
                      <c:pt idx="444">
                        <c:v>1.74</c:v>
                      </c:pt>
                      <c:pt idx="445">
                        <c:v>1.7</c:v>
                      </c:pt>
                      <c:pt idx="446">
                        <c:v>1.66</c:v>
                      </c:pt>
                      <c:pt idx="447">
                        <c:v>1.87</c:v>
                      </c:pt>
                      <c:pt idx="448">
                        <c:v>1.99</c:v>
                      </c:pt>
                      <c:pt idx="449">
                        <c:v>2.04</c:v>
                      </c:pt>
                      <c:pt idx="450">
                        <c:v>2.0499999999999998</c:v>
                      </c:pt>
                      <c:pt idx="451">
                        <c:v>2.0299999999999998</c:v>
                      </c:pt>
                      <c:pt idx="452">
                        <c:v>1.95</c:v>
                      </c:pt>
                      <c:pt idx="453">
                        <c:v>1.81</c:v>
                      </c:pt>
                      <c:pt idx="454">
                        <c:v>1.68</c:v>
                      </c:pt>
                      <c:pt idx="455">
                        <c:v>1.54</c:v>
                      </c:pt>
                      <c:pt idx="456">
                        <c:v>1.64</c:v>
                      </c:pt>
                      <c:pt idx="457">
                        <c:v>1.6</c:v>
                      </c:pt>
                      <c:pt idx="458">
                        <c:v>1.68</c:v>
                      </c:pt>
                      <c:pt idx="459">
                        <c:v>1.71</c:v>
                      </c:pt>
                      <c:pt idx="460">
                        <c:v>1.72</c:v>
                      </c:pt>
                      <c:pt idx="461">
                        <c:v>1.85</c:v>
                      </c:pt>
                      <c:pt idx="462">
                        <c:v>1.95</c:v>
                      </c:pt>
                      <c:pt idx="463">
                        <c:v>1.97</c:v>
                      </c:pt>
                      <c:pt idx="464">
                        <c:v>1.88</c:v>
                      </c:pt>
                      <c:pt idx="465">
                        <c:v>1.77</c:v>
                      </c:pt>
                      <c:pt idx="466">
                        <c:v>1.73</c:v>
                      </c:pt>
                      <c:pt idx="467">
                        <c:v>1.76</c:v>
                      </c:pt>
                      <c:pt idx="468">
                        <c:v>1.64</c:v>
                      </c:pt>
                      <c:pt idx="469">
                        <c:v>1.49</c:v>
                      </c:pt>
                      <c:pt idx="470">
                        <c:v>1.34</c:v>
                      </c:pt>
                      <c:pt idx="471">
                        <c:v>1.25</c:v>
                      </c:pt>
                      <c:pt idx="472">
                        <c:v>1.37</c:v>
                      </c:pt>
                      <c:pt idx="473">
                        <c:v>1.7</c:v>
                      </c:pt>
                      <c:pt idx="474">
                        <c:v>1.78</c:v>
                      </c:pt>
                      <c:pt idx="475">
                        <c:v>1.82</c:v>
                      </c:pt>
                      <c:pt idx="476">
                        <c:v>1.81</c:v>
                      </c:pt>
                      <c:pt idx="477">
                        <c:v>1.82</c:v>
                      </c:pt>
                      <c:pt idx="478">
                        <c:v>1.87</c:v>
                      </c:pt>
                      <c:pt idx="479">
                        <c:v>1.91</c:v>
                      </c:pt>
                      <c:pt idx="480">
                        <c:v>1.99</c:v>
                      </c:pt>
                      <c:pt idx="481">
                        <c:v>2.15</c:v>
                      </c:pt>
                      <c:pt idx="482">
                        <c:v>1.89</c:v>
                      </c:pt>
                      <c:pt idx="483">
                        <c:v>1.77</c:v>
                      </c:pt>
                      <c:pt idx="484">
                        <c:v>1.89</c:v>
                      </c:pt>
                      <c:pt idx="485">
                        <c:v>2.13</c:v>
                      </c:pt>
                      <c:pt idx="486">
                        <c:v>2.1</c:v>
                      </c:pt>
                      <c:pt idx="487">
                        <c:v>2.09</c:v>
                      </c:pt>
                      <c:pt idx="488">
                        <c:v>2.0699999999999998</c:v>
                      </c:pt>
                      <c:pt idx="489">
                        <c:v>2.06</c:v>
                      </c:pt>
                      <c:pt idx="490">
                        <c:v>2</c:v>
                      </c:pt>
                      <c:pt idx="491">
                        <c:v>1.97</c:v>
                      </c:pt>
                      <c:pt idx="492">
                        <c:v>1.98</c:v>
                      </c:pt>
                      <c:pt idx="493">
                        <c:v>2.4900000000000002</c:v>
                      </c:pt>
                      <c:pt idx="494">
                        <c:v>2.67</c:v>
                      </c:pt>
                      <c:pt idx="495">
                        <c:v>2.4500000000000002</c:v>
                      </c:pt>
                      <c:pt idx="496">
                        <c:v>2.14</c:v>
                      </c:pt>
                      <c:pt idx="497">
                        <c:v>1.96</c:v>
                      </c:pt>
                      <c:pt idx="498">
                        <c:v>2.25</c:v>
                      </c:pt>
                      <c:pt idx="499">
                        <c:v>3.16</c:v>
                      </c:pt>
                      <c:pt idx="500">
                        <c:v>2.56</c:v>
                      </c:pt>
                      <c:pt idx="501">
                        <c:v>2.33</c:v>
                      </c:pt>
                      <c:pt idx="502">
                        <c:v>2.12</c:v>
                      </c:pt>
                      <c:pt idx="503">
                        <c:v>2.2799999999999998</c:v>
                      </c:pt>
                      <c:pt idx="504">
                        <c:v>2.54</c:v>
                      </c:pt>
                      <c:pt idx="505">
                        <c:v>2.8</c:v>
                      </c:pt>
                      <c:pt idx="506">
                        <c:v>2.54</c:v>
                      </c:pt>
                      <c:pt idx="507">
                        <c:v>2.44</c:v>
                      </c:pt>
                      <c:pt idx="508">
                        <c:v>2.33</c:v>
                      </c:pt>
                      <c:pt idx="509">
                        <c:v>2.25</c:v>
                      </c:pt>
                      <c:pt idx="510">
                        <c:v>2.1</c:v>
                      </c:pt>
                      <c:pt idx="511">
                        <c:v>1.96</c:v>
                      </c:pt>
                      <c:pt idx="512">
                        <c:v>1.75</c:v>
                      </c:pt>
                      <c:pt idx="513">
                        <c:v>1.73</c:v>
                      </c:pt>
                      <c:pt idx="514">
                        <c:v>1.74</c:v>
                      </c:pt>
                      <c:pt idx="515">
                        <c:v>1.92</c:v>
                      </c:pt>
                      <c:pt idx="516">
                        <c:v>1.89</c:v>
                      </c:pt>
                      <c:pt idx="517">
                        <c:v>1.98</c:v>
                      </c:pt>
                      <c:pt idx="518">
                        <c:v>1.95</c:v>
                      </c:pt>
                      <c:pt idx="519">
                        <c:v>2</c:v>
                      </c:pt>
                      <c:pt idx="520">
                        <c:v>1.98</c:v>
                      </c:pt>
                      <c:pt idx="521">
                        <c:v>1.99</c:v>
                      </c:pt>
                      <c:pt idx="522">
                        <c:v>2</c:v>
                      </c:pt>
                      <c:pt idx="523">
                        <c:v>1.94</c:v>
                      </c:pt>
                      <c:pt idx="524">
                        <c:v>2</c:v>
                      </c:pt>
                      <c:pt idx="525">
                        <c:v>1.97</c:v>
                      </c:pt>
                      <c:pt idx="526">
                        <c:v>1.99</c:v>
                      </c:pt>
                      <c:pt idx="527">
                        <c:v>1.93</c:v>
                      </c:pt>
                      <c:pt idx="528">
                        <c:v>1.94</c:v>
                      </c:pt>
                      <c:pt idx="529">
                        <c:v>1.81</c:v>
                      </c:pt>
                      <c:pt idx="530">
                        <c:v>1.72</c:v>
                      </c:pt>
                      <c:pt idx="531">
                        <c:v>1.69</c:v>
                      </c:pt>
                      <c:pt idx="532">
                        <c:v>2.5</c:v>
                      </c:pt>
                      <c:pt idx="533">
                        <c:v>2.33</c:v>
                      </c:pt>
                      <c:pt idx="534">
                        <c:v>2.09</c:v>
                      </c:pt>
                      <c:pt idx="535">
                        <c:v>1.98</c:v>
                      </c:pt>
                      <c:pt idx="536">
                        <c:v>2.06</c:v>
                      </c:pt>
                      <c:pt idx="537">
                        <c:v>2.2200000000000002</c:v>
                      </c:pt>
                      <c:pt idx="538">
                        <c:v>2.2200000000000002</c:v>
                      </c:pt>
                      <c:pt idx="539">
                        <c:v>2.38</c:v>
                      </c:pt>
                      <c:pt idx="540">
                        <c:v>2.64</c:v>
                      </c:pt>
                      <c:pt idx="541">
                        <c:v>2.36</c:v>
                      </c:pt>
                      <c:pt idx="542">
                        <c:v>2.58</c:v>
                      </c:pt>
                      <c:pt idx="543">
                        <c:v>2.4500000000000002</c:v>
                      </c:pt>
                      <c:pt idx="544">
                        <c:v>2.4900000000000002</c:v>
                      </c:pt>
                      <c:pt idx="545">
                        <c:v>2.6</c:v>
                      </c:pt>
                      <c:pt idx="546">
                        <c:v>3.04</c:v>
                      </c:pt>
                      <c:pt idx="547">
                        <c:v>3.15</c:v>
                      </c:pt>
                      <c:pt idx="548">
                        <c:v>2.94</c:v>
                      </c:pt>
                      <c:pt idx="549">
                        <c:v>3.68</c:v>
                      </c:pt>
                      <c:pt idx="550">
                        <c:v>3.1</c:v>
                      </c:pt>
                      <c:pt idx="551">
                        <c:v>3.13</c:v>
                      </c:pt>
                      <c:pt idx="552">
                        <c:v>2.85</c:v>
                      </c:pt>
                      <c:pt idx="553">
                        <c:v>3</c:v>
                      </c:pt>
                      <c:pt idx="554">
                        <c:v>2.71</c:v>
                      </c:pt>
                      <c:pt idx="555">
                        <c:v>2.61</c:v>
                      </c:pt>
                      <c:pt idx="556">
                        <c:v>2.54</c:v>
                      </c:pt>
                      <c:pt idx="557">
                        <c:v>2.4500000000000002</c:v>
                      </c:pt>
                      <c:pt idx="558">
                        <c:v>2.39</c:v>
                      </c:pt>
                      <c:pt idx="559">
                        <c:v>2.29</c:v>
                      </c:pt>
                      <c:pt idx="560">
                        <c:v>2.19</c:v>
                      </c:pt>
                      <c:pt idx="561">
                        <c:v>2.2400000000000002</c:v>
                      </c:pt>
                      <c:pt idx="562">
                        <c:v>2.02</c:v>
                      </c:pt>
                      <c:pt idx="563">
                        <c:v>1.98</c:v>
                      </c:pt>
                      <c:pt idx="564">
                        <c:v>1.99</c:v>
                      </c:pt>
                      <c:pt idx="565">
                        <c:v>1.88</c:v>
                      </c:pt>
                      <c:pt idx="566">
                        <c:v>1.82</c:v>
                      </c:pt>
                      <c:pt idx="567">
                        <c:v>1.75</c:v>
                      </c:pt>
                      <c:pt idx="568">
                        <c:v>1.74</c:v>
                      </c:pt>
                      <c:pt idx="569">
                        <c:v>1.75</c:v>
                      </c:pt>
                      <c:pt idx="570">
                        <c:v>1.76</c:v>
                      </c:pt>
                      <c:pt idx="571">
                        <c:v>1.72</c:v>
                      </c:pt>
                      <c:pt idx="572">
                        <c:v>1.66</c:v>
                      </c:pt>
                      <c:pt idx="573">
                        <c:v>1.59</c:v>
                      </c:pt>
                      <c:pt idx="574">
                        <c:v>1.52</c:v>
                      </c:pt>
                      <c:pt idx="575">
                        <c:v>1.58</c:v>
                      </c:pt>
                      <c:pt idx="576">
                        <c:v>1.64</c:v>
                      </c:pt>
                      <c:pt idx="577">
                        <c:v>1.58</c:v>
                      </c:pt>
                      <c:pt idx="578">
                        <c:v>1.45</c:v>
                      </c:pt>
                      <c:pt idx="579">
                        <c:v>1.45</c:v>
                      </c:pt>
                      <c:pt idx="580">
                        <c:v>1.4</c:v>
                      </c:pt>
                      <c:pt idx="581">
                        <c:v>1.38</c:v>
                      </c:pt>
                      <c:pt idx="582">
                        <c:v>1.32</c:v>
                      </c:pt>
                      <c:pt idx="583">
                        <c:v>1.31</c:v>
                      </c:pt>
                      <c:pt idx="584">
                        <c:v>1.28</c:v>
                      </c:pt>
                      <c:pt idx="585">
                        <c:v>1.31</c:v>
                      </c:pt>
                      <c:pt idx="586">
                        <c:v>1.3</c:v>
                      </c:pt>
                      <c:pt idx="587">
                        <c:v>1.39</c:v>
                      </c:pt>
                      <c:pt idx="588">
                        <c:v>1.48</c:v>
                      </c:pt>
                      <c:pt idx="589">
                        <c:v>1.49</c:v>
                      </c:pt>
                      <c:pt idx="590">
                        <c:v>1.48</c:v>
                      </c:pt>
                      <c:pt idx="591">
                        <c:v>1.44</c:v>
                      </c:pt>
                      <c:pt idx="592">
                        <c:v>1.59</c:v>
                      </c:pt>
                      <c:pt idx="593">
                        <c:v>1.1000000000000001</c:v>
                      </c:pt>
                      <c:pt idx="594">
                        <c:v>1.81</c:v>
                      </c:pt>
                      <c:pt idx="595">
                        <c:v>2.1</c:v>
                      </c:pt>
                      <c:pt idx="596">
                        <c:v>2</c:v>
                      </c:pt>
                      <c:pt idx="597">
                        <c:v>2</c:v>
                      </c:pt>
                      <c:pt idx="598">
                        <c:v>2.1</c:v>
                      </c:pt>
                      <c:pt idx="599">
                        <c:v>2.1</c:v>
                      </c:pt>
                      <c:pt idx="600">
                        <c:v>2.1800000000000002</c:v>
                      </c:pt>
                      <c:pt idx="601">
                        <c:v>2.3199999999999998</c:v>
                      </c:pt>
                      <c:pt idx="602">
                        <c:v>2.16</c:v>
                      </c:pt>
                      <c:pt idx="603">
                        <c:v>1.95</c:v>
                      </c:pt>
                      <c:pt idx="604">
                        <c:v>2.0099999999999998</c:v>
                      </c:pt>
                      <c:pt idx="605">
                        <c:v>2.2000000000000002</c:v>
                      </c:pt>
                      <c:pt idx="606">
                        <c:v>2.29</c:v>
                      </c:pt>
                      <c:pt idx="607">
                        <c:v>2.25</c:v>
                      </c:pt>
                      <c:pt idx="608">
                        <c:v>2.2599999999999998</c:v>
                      </c:pt>
                      <c:pt idx="609">
                        <c:v>2.27</c:v>
                      </c:pt>
                      <c:pt idx="610">
                        <c:v>2.34</c:v>
                      </c:pt>
                      <c:pt idx="611">
                        <c:v>2.35</c:v>
                      </c:pt>
                      <c:pt idx="612">
                        <c:v>3.45</c:v>
                      </c:pt>
                      <c:pt idx="613">
                        <c:v>3.09</c:v>
                      </c:pt>
                      <c:pt idx="614">
                        <c:v>2.99</c:v>
                      </c:pt>
                      <c:pt idx="615">
                        <c:v>3.03</c:v>
                      </c:pt>
                      <c:pt idx="616">
                        <c:v>3.15</c:v>
                      </c:pt>
                      <c:pt idx="617">
                        <c:v>3.24</c:v>
                      </c:pt>
                      <c:pt idx="618">
                        <c:v>3.51</c:v>
                      </c:pt>
                      <c:pt idx="619">
                        <c:v>4.08</c:v>
                      </c:pt>
                      <c:pt idx="620">
                        <c:v>3.79</c:v>
                      </c:pt>
                      <c:pt idx="621">
                        <c:v>4.4400000000000004</c:v>
                      </c:pt>
                      <c:pt idx="622">
                        <c:v>4.7300000000000004</c:v>
                      </c:pt>
                      <c:pt idx="623">
                        <c:v>4.46</c:v>
                      </c:pt>
                      <c:pt idx="624">
                        <c:v>4.4169999999999998</c:v>
                      </c:pt>
                      <c:pt idx="625">
                        <c:v>3.63</c:v>
                      </c:pt>
                      <c:pt idx="626">
                        <c:v>3.96</c:v>
                      </c:pt>
                      <c:pt idx="627">
                        <c:v>3.4</c:v>
                      </c:pt>
                      <c:pt idx="628">
                        <c:v>3.3</c:v>
                      </c:pt>
                      <c:pt idx="629">
                        <c:v>3.9</c:v>
                      </c:pt>
                      <c:pt idx="630">
                        <c:v>3.96</c:v>
                      </c:pt>
                      <c:pt idx="631">
                        <c:v>3.38</c:v>
                      </c:pt>
                      <c:pt idx="632">
                        <c:v>3.15</c:v>
                      </c:pt>
                      <c:pt idx="633">
                        <c:v>3.11</c:v>
                      </c:pt>
                      <c:pt idx="634">
                        <c:v>3.12</c:v>
                      </c:pt>
                      <c:pt idx="635">
                        <c:v>3.4</c:v>
                      </c:pt>
                      <c:pt idx="636">
                        <c:v>3</c:v>
                      </c:pt>
                      <c:pt idx="637">
                        <c:v>3.27</c:v>
                      </c:pt>
                      <c:pt idx="638">
                        <c:v>3.15</c:v>
                      </c:pt>
                      <c:pt idx="639">
                        <c:v>3.03</c:v>
                      </c:pt>
                      <c:pt idx="640">
                        <c:v>3</c:v>
                      </c:pt>
                      <c:pt idx="641">
                        <c:v>2.97</c:v>
                      </c:pt>
                      <c:pt idx="642">
                        <c:v>3.07</c:v>
                      </c:pt>
                      <c:pt idx="643">
                        <c:v>3.04</c:v>
                      </c:pt>
                      <c:pt idx="644">
                        <c:v>3.9</c:v>
                      </c:pt>
                      <c:pt idx="645">
                        <c:v>3.52</c:v>
                      </c:pt>
                      <c:pt idx="646">
                        <c:v>3.53</c:v>
                      </c:pt>
                      <c:pt idx="647">
                        <c:v>4.0199999999999996</c:v>
                      </c:pt>
                      <c:pt idx="648">
                        <c:v>3.91</c:v>
                      </c:pt>
                      <c:pt idx="649">
                        <c:v>3.76</c:v>
                      </c:pt>
                      <c:pt idx="650">
                        <c:v>3.54</c:v>
                      </c:pt>
                      <c:pt idx="651">
                        <c:v>3.49</c:v>
                      </c:pt>
                      <c:pt idx="652">
                        <c:v>3.55</c:v>
                      </c:pt>
                      <c:pt idx="653">
                        <c:v>3.47</c:v>
                      </c:pt>
                      <c:pt idx="654">
                        <c:v>3.4</c:v>
                      </c:pt>
                      <c:pt idx="655">
                        <c:v>3.38</c:v>
                      </c:pt>
                      <c:pt idx="656">
                        <c:v>3.43</c:v>
                      </c:pt>
                      <c:pt idx="657">
                        <c:v>3.45</c:v>
                      </c:pt>
                      <c:pt idx="658">
                        <c:v>3.39</c:v>
                      </c:pt>
                      <c:pt idx="659">
                        <c:v>3.27</c:v>
                      </c:pt>
                      <c:pt idx="660">
                        <c:v>3.28</c:v>
                      </c:pt>
                      <c:pt idx="661">
                        <c:v>3.08</c:v>
                      </c:pt>
                      <c:pt idx="662">
                        <c:v>2.9</c:v>
                      </c:pt>
                      <c:pt idx="663">
                        <c:v>2.75</c:v>
                      </c:pt>
                      <c:pt idx="664">
                        <c:v>2.63</c:v>
                      </c:pt>
                      <c:pt idx="665">
                        <c:v>2.54</c:v>
                      </c:pt>
                      <c:pt idx="666">
                        <c:v>2.54</c:v>
                      </c:pt>
                      <c:pt idx="667">
                        <c:v>2.63</c:v>
                      </c:pt>
                      <c:pt idx="668">
                        <c:v>2.64</c:v>
                      </c:pt>
                      <c:pt idx="669">
                        <c:v>2.62</c:v>
                      </c:pt>
                      <c:pt idx="670">
                        <c:v>2.58</c:v>
                      </c:pt>
                      <c:pt idx="671">
                        <c:v>2.54</c:v>
                      </c:pt>
                      <c:pt idx="672">
                        <c:v>2.5499999999999998</c:v>
                      </c:pt>
                      <c:pt idx="673">
                        <c:v>2.5</c:v>
                      </c:pt>
                      <c:pt idx="674">
                        <c:v>2.34</c:v>
                      </c:pt>
                      <c:pt idx="675">
                        <c:v>2.19</c:v>
                      </c:pt>
                      <c:pt idx="676">
                        <c:v>2.1</c:v>
                      </c:pt>
                      <c:pt idx="677">
                        <c:v>2.0499999999999998</c:v>
                      </c:pt>
                      <c:pt idx="678">
                        <c:v>2.04</c:v>
                      </c:pt>
                      <c:pt idx="679">
                        <c:v>2.0099999999999998</c:v>
                      </c:pt>
                      <c:pt idx="680">
                        <c:v>2</c:v>
                      </c:pt>
                      <c:pt idx="681">
                        <c:v>1.96</c:v>
                      </c:pt>
                      <c:pt idx="682">
                        <c:v>1.88</c:v>
                      </c:pt>
                      <c:pt idx="683">
                        <c:v>1.91</c:v>
                      </c:pt>
                      <c:pt idx="684">
                        <c:v>1.92</c:v>
                      </c:pt>
                      <c:pt idx="685">
                        <c:v>1.88</c:v>
                      </c:pt>
                      <c:pt idx="686">
                        <c:v>1.99</c:v>
                      </c:pt>
                      <c:pt idx="687">
                        <c:v>1.95</c:v>
                      </c:pt>
                      <c:pt idx="688">
                        <c:v>2</c:v>
                      </c:pt>
                      <c:pt idx="689">
                        <c:v>1.95</c:v>
                      </c:pt>
                      <c:pt idx="690">
                        <c:v>1.91</c:v>
                      </c:pt>
                      <c:pt idx="691">
                        <c:v>1.9</c:v>
                      </c:pt>
                      <c:pt idx="692">
                        <c:v>1.87</c:v>
                      </c:pt>
                      <c:pt idx="693">
                        <c:v>1.78</c:v>
                      </c:pt>
                      <c:pt idx="694">
                        <c:v>1.8</c:v>
                      </c:pt>
                      <c:pt idx="695">
                        <c:v>1.89</c:v>
                      </c:pt>
                      <c:pt idx="696">
                        <c:v>2.12</c:v>
                      </c:pt>
                      <c:pt idx="697">
                        <c:v>1.94</c:v>
                      </c:pt>
                      <c:pt idx="698">
                        <c:v>1.83</c:v>
                      </c:pt>
                      <c:pt idx="699">
                        <c:v>1.95</c:v>
                      </c:pt>
                      <c:pt idx="700">
                        <c:v>1.92</c:v>
                      </c:pt>
                      <c:pt idx="701">
                        <c:v>2.0099999999999998</c:v>
                      </c:pt>
                      <c:pt idx="702">
                        <c:v>1.95</c:v>
                      </c:pt>
                      <c:pt idx="703">
                        <c:v>2.14</c:v>
                      </c:pt>
                      <c:pt idx="704">
                        <c:v>2.1</c:v>
                      </c:pt>
                      <c:pt idx="705">
                        <c:v>2.57</c:v>
                      </c:pt>
                      <c:pt idx="706">
                        <c:v>3.14</c:v>
                      </c:pt>
                      <c:pt idx="707">
                        <c:v>2.73</c:v>
                      </c:pt>
                      <c:pt idx="708">
                        <c:v>2.5</c:v>
                      </c:pt>
                      <c:pt idx="709">
                        <c:v>2.41</c:v>
                      </c:pt>
                      <c:pt idx="710">
                        <c:v>2.48</c:v>
                      </c:pt>
                      <c:pt idx="711">
                        <c:v>2.4700000000000002</c:v>
                      </c:pt>
                      <c:pt idx="712">
                        <c:v>2.38</c:v>
                      </c:pt>
                      <c:pt idx="713">
                        <c:v>2.2799999999999998</c:v>
                      </c:pt>
                      <c:pt idx="714">
                        <c:v>2.12</c:v>
                      </c:pt>
                      <c:pt idx="715">
                        <c:v>2.04</c:v>
                      </c:pt>
                      <c:pt idx="716">
                        <c:v>2</c:v>
                      </c:pt>
                      <c:pt idx="717">
                        <c:v>2.02</c:v>
                      </c:pt>
                      <c:pt idx="718">
                        <c:v>2.08</c:v>
                      </c:pt>
                      <c:pt idx="719">
                        <c:v>1.99</c:v>
                      </c:pt>
                      <c:pt idx="720">
                        <c:v>1.92</c:v>
                      </c:pt>
                      <c:pt idx="721">
                        <c:v>2.02</c:v>
                      </c:pt>
                      <c:pt idx="722">
                        <c:v>1.98</c:v>
                      </c:pt>
                      <c:pt idx="723">
                        <c:v>2.0099999999999998</c:v>
                      </c:pt>
                      <c:pt idx="724">
                        <c:v>2.2599999999999998</c:v>
                      </c:pt>
                      <c:pt idx="725">
                        <c:v>2.5499999999999998</c:v>
                      </c:pt>
                      <c:pt idx="726">
                        <c:v>2.42</c:v>
                      </c:pt>
                      <c:pt idx="727">
                        <c:v>2.42</c:v>
                      </c:pt>
                      <c:pt idx="728">
                        <c:v>2.34</c:v>
                      </c:pt>
                      <c:pt idx="729">
                        <c:v>2.34</c:v>
                      </c:pt>
                      <c:pt idx="730">
                        <c:v>2.33</c:v>
                      </c:pt>
                      <c:pt idx="731">
                        <c:v>2.33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A-A82C-4E17-BA9B-BA33F51716BB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v>2001</c:v>
                </c:tx>
                <c:spPr>
                  <a:ln w="1270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DATOS!$AA$3:$AA$734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2.39</c:v>
                      </c:pt>
                      <c:pt idx="1">
                        <c:v>2.39</c:v>
                      </c:pt>
                      <c:pt idx="2">
                        <c:v>2.3199999999999998</c:v>
                      </c:pt>
                      <c:pt idx="3">
                        <c:v>2.41</c:v>
                      </c:pt>
                      <c:pt idx="4">
                        <c:v>2.37</c:v>
                      </c:pt>
                      <c:pt idx="5">
                        <c:v>2.2799999999999998</c:v>
                      </c:pt>
                      <c:pt idx="6">
                        <c:v>2.1</c:v>
                      </c:pt>
                      <c:pt idx="7">
                        <c:v>1.98</c:v>
                      </c:pt>
                      <c:pt idx="8">
                        <c:v>1.89</c:v>
                      </c:pt>
                      <c:pt idx="9">
                        <c:v>2.06</c:v>
                      </c:pt>
                      <c:pt idx="10">
                        <c:v>2.06</c:v>
                      </c:pt>
                      <c:pt idx="11">
                        <c:v>2.14</c:v>
                      </c:pt>
                      <c:pt idx="12">
                        <c:v>2.12</c:v>
                      </c:pt>
                      <c:pt idx="13">
                        <c:v>2.13</c:v>
                      </c:pt>
                      <c:pt idx="14">
                        <c:v>2</c:v>
                      </c:pt>
                      <c:pt idx="15">
                        <c:v>1.92</c:v>
                      </c:pt>
                      <c:pt idx="16">
                        <c:v>1.88</c:v>
                      </c:pt>
                      <c:pt idx="17">
                        <c:v>1.95</c:v>
                      </c:pt>
                      <c:pt idx="18">
                        <c:v>2</c:v>
                      </c:pt>
                      <c:pt idx="19">
                        <c:v>2.06</c:v>
                      </c:pt>
                      <c:pt idx="20">
                        <c:v>1.89</c:v>
                      </c:pt>
                      <c:pt idx="21">
                        <c:v>1.78</c:v>
                      </c:pt>
                      <c:pt idx="22">
                        <c:v>1.65</c:v>
                      </c:pt>
                      <c:pt idx="23">
                        <c:v>1.71</c:v>
                      </c:pt>
                      <c:pt idx="24">
                        <c:v>1.73</c:v>
                      </c:pt>
                      <c:pt idx="25">
                        <c:v>1.72</c:v>
                      </c:pt>
                      <c:pt idx="26">
                        <c:v>1.64</c:v>
                      </c:pt>
                      <c:pt idx="27">
                        <c:v>1.58</c:v>
                      </c:pt>
                      <c:pt idx="28">
                        <c:v>1.56</c:v>
                      </c:pt>
                      <c:pt idx="29">
                        <c:v>1.57</c:v>
                      </c:pt>
                      <c:pt idx="30">
                        <c:v>1.56</c:v>
                      </c:pt>
                      <c:pt idx="31">
                        <c:v>1.52</c:v>
                      </c:pt>
                      <c:pt idx="32">
                        <c:v>1.59</c:v>
                      </c:pt>
                      <c:pt idx="33">
                        <c:v>1.84</c:v>
                      </c:pt>
                      <c:pt idx="34">
                        <c:v>1.62</c:v>
                      </c:pt>
                      <c:pt idx="35">
                        <c:v>1.5</c:v>
                      </c:pt>
                      <c:pt idx="36">
                        <c:v>1.51</c:v>
                      </c:pt>
                      <c:pt idx="37">
                        <c:v>1.6</c:v>
                      </c:pt>
                      <c:pt idx="38">
                        <c:v>1.68</c:v>
                      </c:pt>
                      <c:pt idx="39">
                        <c:v>2.0299999999999998</c:v>
                      </c:pt>
                      <c:pt idx="40">
                        <c:v>1.98</c:v>
                      </c:pt>
                      <c:pt idx="41">
                        <c:v>2.0299999999999998</c:v>
                      </c:pt>
                      <c:pt idx="42">
                        <c:v>2.1</c:v>
                      </c:pt>
                      <c:pt idx="43">
                        <c:v>2.08</c:v>
                      </c:pt>
                      <c:pt idx="44">
                        <c:v>2.13</c:v>
                      </c:pt>
                      <c:pt idx="45">
                        <c:v>2.44</c:v>
                      </c:pt>
                      <c:pt idx="46">
                        <c:v>2.46</c:v>
                      </c:pt>
                      <c:pt idx="47">
                        <c:v>2.4</c:v>
                      </c:pt>
                      <c:pt idx="48">
                        <c:v>2.2799999999999998</c:v>
                      </c:pt>
                      <c:pt idx="49">
                        <c:v>2.2000000000000002</c:v>
                      </c:pt>
                      <c:pt idx="50">
                        <c:v>2.14</c:v>
                      </c:pt>
                      <c:pt idx="51">
                        <c:v>2.08</c:v>
                      </c:pt>
                      <c:pt idx="52">
                        <c:v>1.95</c:v>
                      </c:pt>
                      <c:pt idx="53">
                        <c:v>1.8</c:v>
                      </c:pt>
                      <c:pt idx="54">
                        <c:v>1.71</c:v>
                      </c:pt>
                      <c:pt idx="55">
                        <c:v>1.72</c:v>
                      </c:pt>
                      <c:pt idx="56">
                        <c:v>1.71</c:v>
                      </c:pt>
                      <c:pt idx="57">
                        <c:v>1.69</c:v>
                      </c:pt>
                      <c:pt idx="58">
                        <c:v>1.6</c:v>
                      </c:pt>
                      <c:pt idx="59">
                        <c:v>1.52</c:v>
                      </c:pt>
                      <c:pt idx="60">
                        <c:v>1.52</c:v>
                      </c:pt>
                      <c:pt idx="61">
                        <c:v>1.67</c:v>
                      </c:pt>
                      <c:pt idx="62">
                        <c:v>1.67</c:v>
                      </c:pt>
                      <c:pt idx="63">
                        <c:v>1.5</c:v>
                      </c:pt>
                      <c:pt idx="64">
                        <c:v>1.31</c:v>
                      </c:pt>
                      <c:pt idx="65">
                        <c:v>1.28</c:v>
                      </c:pt>
                      <c:pt idx="66">
                        <c:v>1.34</c:v>
                      </c:pt>
                      <c:pt idx="67">
                        <c:v>1.55</c:v>
                      </c:pt>
                      <c:pt idx="68">
                        <c:v>1.5</c:v>
                      </c:pt>
                      <c:pt idx="69">
                        <c:v>1.59</c:v>
                      </c:pt>
                      <c:pt idx="70">
                        <c:v>1.06</c:v>
                      </c:pt>
                      <c:pt idx="71">
                        <c:v>1.56</c:v>
                      </c:pt>
                      <c:pt idx="72">
                        <c:v>1.49</c:v>
                      </c:pt>
                      <c:pt idx="73">
                        <c:v>1.44</c:v>
                      </c:pt>
                      <c:pt idx="74">
                        <c:v>1.35</c:v>
                      </c:pt>
                      <c:pt idx="75">
                        <c:v>1.34</c:v>
                      </c:pt>
                      <c:pt idx="76">
                        <c:v>1.3</c:v>
                      </c:pt>
                      <c:pt idx="77">
                        <c:v>1.25</c:v>
                      </c:pt>
                      <c:pt idx="78">
                        <c:v>1.2</c:v>
                      </c:pt>
                      <c:pt idx="79">
                        <c:v>1.1399999999999999</c:v>
                      </c:pt>
                      <c:pt idx="80">
                        <c:v>1.1499999999999999</c:v>
                      </c:pt>
                      <c:pt idx="81">
                        <c:v>1</c:v>
                      </c:pt>
                      <c:pt idx="82">
                        <c:v>1.05</c:v>
                      </c:pt>
                      <c:pt idx="83">
                        <c:v>1.04</c:v>
                      </c:pt>
                      <c:pt idx="84">
                        <c:v>1.04</c:v>
                      </c:pt>
                      <c:pt idx="85">
                        <c:v>1.02</c:v>
                      </c:pt>
                      <c:pt idx="86">
                        <c:v>1.04</c:v>
                      </c:pt>
                      <c:pt idx="87">
                        <c:v>1.02</c:v>
                      </c:pt>
                      <c:pt idx="88">
                        <c:v>0.95</c:v>
                      </c:pt>
                      <c:pt idx="89">
                        <c:v>0.94</c:v>
                      </c:pt>
                      <c:pt idx="90">
                        <c:v>0.94</c:v>
                      </c:pt>
                      <c:pt idx="91">
                        <c:v>0.9</c:v>
                      </c:pt>
                      <c:pt idx="92">
                        <c:v>0.93</c:v>
                      </c:pt>
                      <c:pt idx="93">
                        <c:v>0.95</c:v>
                      </c:pt>
                      <c:pt idx="94">
                        <c:v>0.96</c:v>
                      </c:pt>
                      <c:pt idx="95">
                        <c:v>0.94</c:v>
                      </c:pt>
                      <c:pt idx="96">
                        <c:v>0.9</c:v>
                      </c:pt>
                      <c:pt idx="97">
                        <c:v>1</c:v>
                      </c:pt>
                      <c:pt idx="98">
                        <c:v>1.1200000000000001</c:v>
                      </c:pt>
                      <c:pt idx="99">
                        <c:v>1.2</c:v>
                      </c:pt>
                      <c:pt idx="100">
                        <c:v>1.19</c:v>
                      </c:pt>
                      <c:pt idx="101">
                        <c:v>1.18</c:v>
                      </c:pt>
                      <c:pt idx="102">
                        <c:v>1.1100000000000001</c:v>
                      </c:pt>
                      <c:pt idx="103">
                        <c:v>1.25</c:v>
                      </c:pt>
                      <c:pt idx="104">
                        <c:v>1.5</c:v>
                      </c:pt>
                      <c:pt idx="105">
                        <c:v>1.36</c:v>
                      </c:pt>
                      <c:pt idx="106">
                        <c:v>1.3</c:v>
                      </c:pt>
                      <c:pt idx="107">
                        <c:v>1.6</c:v>
                      </c:pt>
                      <c:pt idx="108">
                        <c:v>1.6</c:v>
                      </c:pt>
                      <c:pt idx="109">
                        <c:v>1.56</c:v>
                      </c:pt>
                      <c:pt idx="110">
                        <c:v>1.56</c:v>
                      </c:pt>
                      <c:pt idx="111">
                        <c:v>1.75</c:v>
                      </c:pt>
                      <c:pt idx="112">
                        <c:v>1.82</c:v>
                      </c:pt>
                      <c:pt idx="113">
                        <c:v>1.79</c:v>
                      </c:pt>
                      <c:pt idx="114">
                        <c:v>1.81</c:v>
                      </c:pt>
                      <c:pt idx="115">
                        <c:v>2.0499999999999998</c:v>
                      </c:pt>
                      <c:pt idx="116">
                        <c:v>2.02</c:v>
                      </c:pt>
                      <c:pt idx="117">
                        <c:v>1.92</c:v>
                      </c:pt>
                      <c:pt idx="118">
                        <c:v>1.8</c:v>
                      </c:pt>
                      <c:pt idx="119">
                        <c:v>1.85</c:v>
                      </c:pt>
                      <c:pt idx="120">
                        <c:v>1.82</c:v>
                      </c:pt>
                      <c:pt idx="121">
                        <c:v>1.87</c:v>
                      </c:pt>
                      <c:pt idx="122">
                        <c:v>1.78</c:v>
                      </c:pt>
                      <c:pt idx="123">
                        <c:v>1.68</c:v>
                      </c:pt>
                      <c:pt idx="124">
                        <c:v>1.67</c:v>
                      </c:pt>
                      <c:pt idx="125">
                        <c:v>1.76</c:v>
                      </c:pt>
                      <c:pt idx="126">
                        <c:v>2.04</c:v>
                      </c:pt>
                      <c:pt idx="127">
                        <c:v>1.88</c:v>
                      </c:pt>
                      <c:pt idx="128">
                        <c:v>1.63</c:v>
                      </c:pt>
                      <c:pt idx="129">
                        <c:v>1.64</c:v>
                      </c:pt>
                      <c:pt idx="130">
                        <c:v>1.61</c:v>
                      </c:pt>
                      <c:pt idx="131">
                        <c:v>1.6</c:v>
                      </c:pt>
                      <c:pt idx="132">
                        <c:v>1.59</c:v>
                      </c:pt>
                      <c:pt idx="133">
                        <c:v>1.52</c:v>
                      </c:pt>
                      <c:pt idx="134">
                        <c:v>1.6</c:v>
                      </c:pt>
                      <c:pt idx="135">
                        <c:v>1.71</c:v>
                      </c:pt>
                      <c:pt idx="136">
                        <c:v>1.78</c:v>
                      </c:pt>
                      <c:pt idx="137">
                        <c:v>1.82</c:v>
                      </c:pt>
                      <c:pt idx="138">
                        <c:v>1.89</c:v>
                      </c:pt>
                      <c:pt idx="139">
                        <c:v>2.0099999999999998</c:v>
                      </c:pt>
                      <c:pt idx="140">
                        <c:v>1.8</c:v>
                      </c:pt>
                      <c:pt idx="141">
                        <c:v>1.61</c:v>
                      </c:pt>
                      <c:pt idx="142">
                        <c:v>1.68</c:v>
                      </c:pt>
                      <c:pt idx="143">
                        <c:v>1.8</c:v>
                      </c:pt>
                      <c:pt idx="144">
                        <c:v>1.79</c:v>
                      </c:pt>
                      <c:pt idx="145">
                        <c:v>1.88</c:v>
                      </c:pt>
                      <c:pt idx="146">
                        <c:v>1.62</c:v>
                      </c:pt>
                      <c:pt idx="147">
                        <c:v>1.65</c:v>
                      </c:pt>
                      <c:pt idx="148">
                        <c:v>1.56</c:v>
                      </c:pt>
                      <c:pt idx="149">
                        <c:v>1.54</c:v>
                      </c:pt>
                      <c:pt idx="150">
                        <c:v>2</c:v>
                      </c:pt>
                      <c:pt idx="151">
                        <c:v>1.98</c:v>
                      </c:pt>
                      <c:pt idx="152">
                        <c:v>2.04</c:v>
                      </c:pt>
                      <c:pt idx="153">
                        <c:v>2.0299999999999998</c:v>
                      </c:pt>
                      <c:pt idx="154">
                        <c:v>2.2999999999999998</c:v>
                      </c:pt>
                      <c:pt idx="155">
                        <c:v>2.25</c:v>
                      </c:pt>
                      <c:pt idx="156">
                        <c:v>2.2799999999999998</c:v>
                      </c:pt>
                      <c:pt idx="157">
                        <c:v>2.1800000000000002</c:v>
                      </c:pt>
                      <c:pt idx="158">
                        <c:v>2.4</c:v>
                      </c:pt>
                      <c:pt idx="159">
                        <c:v>3</c:v>
                      </c:pt>
                      <c:pt idx="160">
                        <c:v>2.78</c:v>
                      </c:pt>
                      <c:pt idx="161">
                        <c:v>2.67</c:v>
                      </c:pt>
                      <c:pt idx="162">
                        <c:v>2.76</c:v>
                      </c:pt>
                      <c:pt idx="163">
                        <c:v>2.85</c:v>
                      </c:pt>
                      <c:pt idx="164">
                        <c:v>2.9</c:v>
                      </c:pt>
                      <c:pt idx="165">
                        <c:v>3.03</c:v>
                      </c:pt>
                      <c:pt idx="166">
                        <c:v>3</c:v>
                      </c:pt>
                      <c:pt idx="167">
                        <c:v>2.82</c:v>
                      </c:pt>
                      <c:pt idx="168">
                        <c:v>2.76</c:v>
                      </c:pt>
                      <c:pt idx="169">
                        <c:v>2.64</c:v>
                      </c:pt>
                      <c:pt idx="170">
                        <c:v>2.46</c:v>
                      </c:pt>
                      <c:pt idx="171">
                        <c:v>2.38</c:v>
                      </c:pt>
                      <c:pt idx="172">
                        <c:v>2.2999999999999998</c:v>
                      </c:pt>
                      <c:pt idx="173">
                        <c:v>2.21</c:v>
                      </c:pt>
                      <c:pt idx="174">
                        <c:v>2.1800000000000002</c:v>
                      </c:pt>
                      <c:pt idx="175">
                        <c:v>2.2000000000000002</c:v>
                      </c:pt>
                      <c:pt idx="176">
                        <c:v>2.4</c:v>
                      </c:pt>
                      <c:pt idx="177">
                        <c:v>2.2200000000000002</c:v>
                      </c:pt>
                      <c:pt idx="178">
                        <c:v>2.3199999999999998</c:v>
                      </c:pt>
                      <c:pt idx="179">
                        <c:v>2.46</c:v>
                      </c:pt>
                      <c:pt idx="180">
                        <c:v>2.46</c:v>
                      </c:pt>
                      <c:pt idx="181">
                        <c:v>2.38</c:v>
                      </c:pt>
                      <c:pt idx="182">
                        <c:v>2.2000000000000002</c:v>
                      </c:pt>
                      <c:pt idx="183">
                        <c:v>2.0499999999999998</c:v>
                      </c:pt>
                      <c:pt idx="184">
                        <c:v>1.94</c:v>
                      </c:pt>
                      <c:pt idx="185">
                        <c:v>1.84</c:v>
                      </c:pt>
                      <c:pt idx="186">
                        <c:v>1.82</c:v>
                      </c:pt>
                      <c:pt idx="187">
                        <c:v>1.99</c:v>
                      </c:pt>
                      <c:pt idx="188">
                        <c:v>1.98</c:v>
                      </c:pt>
                      <c:pt idx="189">
                        <c:v>1.85</c:v>
                      </c:pt>
                      <c:pt idx="190">
                        <c:v>1.7</c:v>
                      </c:pt>
                      <c:pt idx="191">
                        <c:v>1.61</c:v>
                      </c:pt>
                      <c:pt idx="192">
                        <c:v>1.58</c:v>
                      </c:pt>
                      <c:pt idx="193">
                        <c:v>1.74</c:v>
                      </c:pt>
                      <c:pt idx="194">
                        <c:v>1.69</c:v>
                      </c:pt>
                      <c:pt idx="195">
                        <c:v>1.62</c:v>
                      </c:pt>
                      <c:pt idx="196">
                        <c:v>1.63</c:v>
                      </c:pt>
                      <c:pt idx="197">
                        <c:v>1.92</c:v>
                      </c:pt>
                      <c:pt idx="198">
                        <c:v>2</c:v>
                      </c:pt>
                      <c:pt idx="199">
                        <c:v>1.95</c:v>
                      </c:pt>
                      <c:pt idx="200">
                        <c:v>1.73</c:v>
                      </c:pt>
                      <c:pt idx="201">
                        <c:v>1.61</c:v>
                      </c:pt>
                      <c:pt idx="202">
                        <c:v>1.64</c:v>
                      </c:pt>
                      <c:pt idx="203">
                        <c:v>1.52</c:v>
                      </c:pt>
                      <c:pt idx="204">
                        <c:v>1.59</c:v>
                      </c:pt>
                      <c:pt idx="205">
                        <c:v>1.62</c:v>
                      </c:pt>
                      <c:pt idx="206">
                        <c:v>1.6</c:v>
                      </c:pt>
                      <c:pt idx="207">
                        <c:v>1.71</c:v>
                      </c:pt>
                      <c:pt idx="208">
                        <c:v>1.9</c:v>
                      </c:pt>
                      <c:pt idx="209">
                        <c:v>1.8</c:v>
                      </c:pt>
                      <c:pt idx="210">
                        <c:v>1.86</c:v>
                      </c:pt>
                      <c:pt idx="211">
                        <c:v>1.82</c:v>
                      </c:pt>
                      <c:pt idx="212">
                        <c:v>1.78</c:v>
                      </c:pt>
                      <c:pt idx="213">
                        <c:v>1.73</c:v>
                      </c:pt>
                      <c:pt idx="214">
                        <c:v>1.74</c:v>
                      </c:pt>
                      <c:pt idx="215">
                        <c:v>1.71</c:v>
                      </c:pt>
                      <c:pt idx="216">
                        <c:v>1.8</c:v>
                      </c:pt>
                      <c:pt idx="217">
                        <c:v>2.1</c:v>
                      </c:pt>
                      <c:pt idx="218">
                        <c:v>1.82</c:v>
                      </c:pt>
                      <c:pt idx="219">
                        <c:v>1.7</c:v>
                      </c:pt>
                      <c:pt idx="220">
                        <c:v>1.67</c:v>
                      </c:pt>
                      <c:pt idx="221">
                        <c:v>1.62</c:v>
                      </c:pt>
                      <c:pt idx="222">
                        <c:v>1.59</c:v>
                      </c:pt>
                      <c:pt idx="223">
                        <c:v>1.53</c:v>
                      </c:pt>
                      <c:pt idx="224">
                        <c:v>1.68</c:v>
                      </c:pt>
                      <c:pt idx="225">
                        <c:v>1.64</c:v>
                      </c:pt>
                      <c:pt idx="226">
                        <c:v>1.7</c:v>
                      </c:pt>
                      <c:pt idx="227">
                        <c:v>1.65</c:v>
                      </c:pt>
                      <c:pt idx="228">
                        <c:v>1.55</c:v>
                      </c:pt>
                      <c:pt idx="229">
                        <c:v>1.55</c:v>
                      </c:pt>
                      <c:pt idx="230">
                        <c:v>1.52</c:v>
                      </c:pt>
                      <c:pt idx="231">
                        <c:v>1.46</c:v>
                      </c:pt>
                      <c:pt idx="232">
                        <c:v>1.34</c:v>
                      </c:pt>
                      <c:pt idx="233">
                        <c:v>1.3</c:v>
                      </c:pt>
                      <c:pt idx="234">
                        <c:v>1.2</c:v>
                      </c:pt>
                      <c:pt idx="235">
                        <c:v>1.26</c:v>
                      </c:pt>
                      <c:pt idx="236">
                        <c:v>1.37</c:v>
                      </c:pt>
                      <c:pt idx="237">
                        <c:v>1.34</c:v>
                      </c:pt>
                      <c:pt idx="238">
                        <c:v>1.26</c:v>
                      </c:pt>
                      <c:pt idx="239">
                        <c:v>1.61</c:v>
                      </c:pt>
                      <c:pt idx="240">
                        <c:v>1.71</c:v>
                      </c:pt>
                      <c:pt idx="241">
                        <c:v>1.62</c:v>
                      </c:pt>
                      <c:pt idx="242">
                        <c:v>1.71</c:v>
                      </c:pt>
                      <c:pt idx="243">
                        <c:v>1.8</c:v>
                      </c:pt>
                      <c:pt idx="244">
                        <c:v>1.74</c:v>
                      </c:pt>
                      <c:pt idx="245">
                        <c:v>2.02</c:v>
                      </c:pt>
                      <c:pt idx="246">
                        <c:v>1.62</c:v>
                      </c:pt>
                      <c:pt idx="247">
                        <c:v>1.57</c:v>
                      </c:pt>
                      <c:pt idx="248">
                        <c:v>1.71</c:v>
                      </c:pt>
                      <c:pt idx="249">
                        <c:v>1.9</c:v>
                      </c:pt>
                      <c:pt idx="250">
                        <c:v>1.89</c:v>
                      </c:pt>
                      <c:pt idx="251">
                        <c:v>1.87</c:v>
                      </c:pt>
                      <c:pt idx="252">
                        <c:v>1.52</c:v>
                      </c:pt>
                      <c:pt idx="253">
                        <c:v>1.46</c:v>
                      </c:pt>
                      <c:pt idx="254">
                        <c:v>1.64</c:v>
                      </c:pt>
                      <c:pt idx="255">
                        <c:v>1.93</c:v>
                      </c:pt>
                      <c:pt idx="256">
                        <c:v>2.56</c:v>
                      </c:pt>
                      <c:pt idx="257">
                        <c:v>2.35</c:v>
                      </c:pt>
                      <c:pt idx="258">
                        <c:v>2.38</c:v>
                      </c:pt>
                      <c:pt idx="259">
                        <c:v>2.09</c:v>
                      </c:pt>
                      <c:pt idx="260">
                        <c:v>2.1</c:v>
                      </c:pt>
                      <c:pt idx="261">
                        <c:v>2.13</c:v>
                      </c:pt>
                      <c:pt idx="262">
                        <c:v>2.13</c:v>
                      </c:pt>
                      <c:pt idx="263">
                        <c:v>1.95</c:v>
                      </c:pt>
                      <c:pt idx="264">
                        <c:v>1.83</c:v>
                      </c:pt>
                      <c:pt idx="265">
                        <c:v>2</c:v>
                      </c:pt>
                      <c:pt idx="266">
                        <c:v>1.96</c:v>
                      </c:pt>
                      <c:pt idx="267">
                        <c:v>1.8</c:v>
                      </c:pt>
                      <c:pt idx="268">
                        <c:v>1.7</c:v>
                      </c:pt>
                      <c:pt idx="269">
                        <c:v>1.71</c:v>
                      </c:pt>
                      <c:pt idx="270">
                        <c:v>1.72</c:v>
                      </c:pt>
                      <c:pt idx="271">
                        <c:v>2.02</c:v>
                      </c:pt>
                      <c:pt idx="272">
                        <c:v>1.68</c:v>
                      </c:pt>
                      <c:pt idx="273">
                        <c:v>1.64</c:v>
                      </c:pt>
                      <c:pt idx="274">
                        <c:v>1.53</c:v>
                      </c:pt>
                      <c:pt idx="275">
                        <c:v>1.48</c:v>
                      </c:pt>
                      <c:pt idx="276">
                        <c:v>1.62</c:v>
                      </c:pt>
                      <c:pt idx="277">
                        <c:v>1.6</c:v>
                      </c:pt>
                      <c:pt idx="278">
                        <c:v>1.71</c:v>
                      </c:pt>
                      <c:pt idx="279">
                        <c:v>1.62</c:v>
                      </c:pt>
                      <c:pt idx="280">
                        <c:v>1.5</c:v>
                      </c:pt>
                      <c:pt idx="281">
                        <c:v>1.99</c:v>
                      </c:pt>
                      <c:pt idx="282">
                        <c:v>1.69</c:v>
                      </c:pt>
                      <c:pt idx="283">
                        <c:v>1.57</c:v>
                      </c:pt>
                      <c:pt idx="284">
                        <c:v>1.63</c:v>
                      </c:pt>
                      <c:pt idx="285">
                        <c:v>1.56</c:v>
                      </c:pt>
                      <c:pt idx="286">
                        <c:v>1.65</c:v>
                      </c:pt>
                      <c:pt idx="287">
                        <c:v>2</c:v>
                      </c:pt>
                      <c:pt idx="288">
                        <c:v>1.84</c:v>
                      </c:pt>
                      <c:pt idx="289">
                        <c:v>1.65</c:v>
                      </c:pt>
                      <c:pt idx="290">
                        <c:v>1.61</c:v>
                      </c:pt>
                      <c:pt idx="291">
                        <c:v>1.8</c:v>
                      </c:pt>
                      <c:pt idx="292">
                        <c:v>1.91</c:v>
                      </c:pt>
                      <c:pt idx="293">
                        <c:v>2.0299999999999998</c:v>
                      </c:pt>
                      <c:pt idx="294">
                        <c:v>2.1</c:v>
                      </c:pt>
                      <c:pt idx="295">
                        <c:v>1.95</c:v>
                      </c:pt>
                      <c:pt idx="296">
                        <c:v>1.89</c:v>
                      </c:pt>
                      <c:pt idx="297">
                        <c:v>1.85</c:v>
                      </c:pt>
                      <c:pt idx="298">
                        <c:v>1.81</c:v>
                      </c:pt>
                      <c:pt idx="299">
                        <c:v>1.79</c:v>
                      </c:pt>
                      <c:pt idx="300">
                        <c:v>1.86</c:v>
                      </c:pt>
                      <c:pt idx="301">
                        <c:v>1.77</c:v>
                      </c:pt>
                      <c:pt idx="302">
                        <c:v>1.84</c:v>
                      </c:pt>
                      <c:pt idx="303">
                        <c:v>1.72</c:v>
                      </c:pt>
                      <c:pt idx="304">
                        <c:v>2.52</c:v>
                      </c:pt>
                      <c:pt idx="305">
                        <c:v>2.29</c:v>
                      </c:pt>
                      <c:pt idx="306">
                        <c:v>2.37</c:v>
                      </c:pt>
                      <c:pt idx="307">
                        <c:v>2.46</c:v>
                      </c:pt>
                      <c:pt idx="308">
                        <c:v>2.34</c:v>
                      </c:pt>
                      <c:pt idx="309">
                        <c:v>2.13</c:v>
                      </c:pt>
                      <c:pt idx="310">
                        <c:v>2.0299999999999998</c:v>
                      </c:pt>
                      <c:pt idx="311">
                        <c:v>2.0299999999999998</c:v>
                      </c:pt>
                      <c:pt idx="312">
                        <c:v>2.3199999999999998</c:v>
                      </c:pt>
                      <c:pt idx="313">
                        <c:v>2.2999999999999998</c:v>
                      </c:pt>
                      <c:pt idx="314">
                        <c:v>2.0699999999999998</c:v>
                      </c:pt>
                      <c:pt idx="315">
                        <c:v>1.9</c:v>
                      </c:pt>
                      <c:pt idx="316">
                        <c:v>1.82</c:v>
                      </c:pt>
                      <c:pt idx="317">
                        <c:v>1.8</c:v>
                      </c:pt>
                      <c:pt idx="318">
                        <c:v>1.68</c:v>
                      </c:pt>
                      <c:pt idx="319">
                        <c:v>1.65</c:v>
                      </c:pt>
                      <c:pt idx="320">
                        <c:v>1.62</c:v>
                      </c:pt>
                      <c:pt idx="321">
                        <c:v>1.55</c:v>
                      </c:pt>
                      <c:pt idx="322">
                        <c:v>1.63</c:v>
                      </c:pt>
                      <c:pt idx="323">
                        <c:v>1.5</c:v>
                      </c:pt>
                      <c:pt idx="324">
                        <c:v>1.56</c:v>
                      </c:pt>
                      <c:pt idx="325">
                        <c:v>1.62</c:v>
                      </c:pt>
                      <c:pt idx="326">
                        <c:v>1.66</c:v>
                      </c:pt>
                      <c:pt idx="327">
                        <c:v>1.66</c:v>
                      </c:pt>
                      <c:pt idx="328">
                        <c:v>1.71</c:v>
                      </c:pt>
                      <c:pt idx="329">
                        <c:v>1.68</c:v>
                      </c:pt>
                      <c:pt idx="330">
                        <c:v>1.8</c:v>
                      </c:pt>
                      <c:pt idx="331">
                        <c:v>1.59</c:v>
                      </c:pt>
                      <c:pt idx="332">
                        <c:v>1.85</c:v>
                      </c:pt>
                      <c:pt idx="333">
                        <c:v>1.7</c:v>
                      </c:pt>
                      <c:pt idx="334">
                        <c:v>1.64</c:v>
                      </c:pt>
                      <c:pt idx="335">
                        <c:v>1.6</c:v>
                      </c:pt>
                      <c:pt idx="336">
                        <c:v>1.48</c:v>
                      </c:pt>
                      <c:pt idx="337">
                        <c:v>1.7</c:v>
                      </c:pt>
                      <c:pt idx="338">
                        <c:v>1.64</c:v>
                      </c:pt>
                      <c:pt idx="339">
                        <c:v>1.3</c:v>
                      </c:pt>
                      <c:pt idx="340">
                        <c:v>1.27</c:v>
                      </c:pt>
                      <c:pt idx="341">
                        <c:v>1.23</c:v>
                      </c:pt>
                      <c:pt idx="342">
                        <c:v>1.2</c:v>
                      </c:pt>
                      <c:pt idx="343">
                        <c:v>1.18</c:v>
                      </c:pt>
                      <c:pt idx="344">
                        <c:v>1.18</c:v>
                      </c:pt>
                      <c:pt idx="345">
                        <c:v>1.2</c:v>
                      </c:pt>
                      <c:pt idx="346">
                        <c:v>1.21</c:v>
                      </c:pt>
                      <c:pt idx="347">
                        <c:v>1.26</c:v>
                      </c:pt>
                      <c:pt idx="348">
                        <c:v>1.28</c:v>
                      </c:pt>
                      <c:pt idx="349">
                        <c:v>1.26</c:v>
                      </c:pt>
                      <c:pt idx="350">
                        <c:v>1.2</c:v>
                      </c:pt>
                      <c:pt idx="351">
                        <c:v>1.1299999999999999</c:v>
                      </c:pt>
                      <c:pt idx="352">
                        <c:v>1.08</c:v>
                      </c:pt>
                      <c:pt idx="353">
                        <c:v>1</c:v>
                      </c:pt>
                      <c:pt idx="354">
                        <c:v>0.95</c:v>
                      </c:pt>
                      <c:pt idx="355">
                        <c:v>0.9</c:v>
                      </c:pt>
                      <c:pt idx="356">
                        <c:v>0.88</c:v>
                      </c:pt>
                      <c:pt idx="357">
                        <c:v>0.8</c:v>
                      </c:pt>
                      <c:pt idx="358">
                        <c:v>0.77</c:v>
                      </c:pt>
                      <c:pt idx="359">
                        <c:v>0.75</c:v>
                      </c:pt>
                      <c:pt idx="360">
                        <c:v>0.7</c:v>
                      </c:pt>
                      <c:pt idx="361">
                        <c:v>0.75</c:v>
                      </c:pt>
                      <c:pt idx="362">
                        <c:v>0.75</c:v>
                      </c:pt>
                      <c:pt idx="363">
                        <c:v>0.7</c:v>
                      </c:pt>
                      <c:pt idx="364">
                        <c:v>0.68</c:v>
                      </c:pt>
                      <c:pt idx="365">
                        <c:v>0.85</c:v>
                      </c:pt>
                      <c:pt idx="366">
                        <c:v>1.0900000000000001</c:v>
                      </c:pt>
                      <c:pt idx="367">
                        <c:v>1.1499999999999999</c:v>
                      </c:pt>
                      <c:pt idx="368">
                        <c:v>1.2</c:v>
                      </c:pt>
                      <c:pt idx="369">
                        <c:v>1.1000000000000001</c:v>
                      </c:pt>
                      <c:pt idx="370">
                        <c:v>1.0900000000000001</c:v>
                      </c:pt>
                      <c:pt idx="371">
                        <c:v>1</c:v>
                      </c:pt>
                      <c:pt idx="372">
                        <c:v>0.98</c:v>
                      </c:pt>
                      <c:pt idx="373">
                        <c:v>0.9</c:v>
                      </c:pt>
                      <c:pt idx="374">
                        <c:v>0.8</c:v>
                      </c:pt>
                      <c:pt idx="375">
                        <c:v>0.75</c:v>
                      </c:pt>
                      <c:pt idx="376">
                        <c:v>0.7</c:v>
                      </c:pt>
                      <c:pt idx="377">
                        <c:v>0.85</c:v>
                      </c:pt>
                      <c:pt idx="378">
                        <c:v>0.98</c:v>
                      </c:pt>
                      <c:pt idx="379">
                        <c:v>0.95</c:v>
                      </c:pt>
                      <c:pt idx="380">
                        <c:v>0.94</c:v>
                      </c:pt>
                      <c:pt idx="381">
                        <c:v>0.92</c:v>
                      </c:pt>
                      <c:pt idx="382">
                        <c:v>0.9</c:v>
                      </c:pt>
                      <c:pt idx="383">
                        <c:v>0.9</c:v>
                      </c:pt>
                      <c:pt idx="384">
                        <c:v>0.88</c:v>
                      </c:pt>
                      <c:pt idx="385">
                        <c:v>0.85</c:v>
                      </c:pt>
                      <c:pt idx="386">
                        <c:v>0.85</c:v>
                      </c:pt>
                      <c:pt idx="387">
                        <c:v>1</c:v>
                      </c:pt>
                      <c:pt idx="388">
                        <c:v>1.19</c:v>
                      </c:pt>
                      <c:pt idx="389">
                        <c:v>1.2</c:v>
                      </c:pt>
                      <c:pt idx="390">
                        <c:v>1.0900000000000001</c:v>
                      </c:pt>
                      <c:pt idx="391">
                        <c:v>0.95</c:v>
                      </c:pt>
                      <c:pt idx="392">
                        <c:v>0.95</c:v>
                      </c:pt>
                      <c:pt idx="393">
                        <c:v>0.9</c:v>
                      </c:pt>
                      <c:pt idx="394">
                        <c:v>0.9</c:v>
                      </c:pt>
                      <c:pt idx="395">
                        <c:v>0.85</c:v>
                      </c:pt>
                      <c:pt idx="396">
                        <c:v>0.8</c:v>
                      </c:pt>
                      <c:pt idx="397">
                        <c:v>0.83</c:v>
                      </c:pt>
                      <c:pt idx="398">
                        <c:v>0.8</c:v>
                      </c:pt>
                      <c:pt idx="399">
                        <c:v>0.9</c:v>
                      </c:pt>
                      <c:pt idx="400">
                        <c:v>0.85</c:v>
                      </c:pt>
                      <c:pt idx="401">
                        <c:v>0.8</c:v>
                      </c:pt>
                      <c:pt idx="402">
                        <c:v>0.85</c:v>
                      </c:pt>
                      <c:pt idx="403">
                        <c:v>0.92</c:v>
                      </c:pt>
                      <c:pt idx="404">
                        <c:v>0.95</c:v>
                      </c:pt>
                      <c:pt idx="405">
                        <c:v>0.95</c:v>
                      </c:pt>
                      <c:pt idx="406">
                        <c:v>1.1100000000000001</c:v>
                      </c:pt>
                      <c:pt idx="407">
                        <c:v>1.2</c:v>
                      </c:pt>
                      <c:pt idx="408">
                        <c:v>1.18</c:v>
                      </c:pt>
                      <c:pt idx="409">
                        <c:v>1</c:v>
                      </c:pt>
                      <c:pt idx="410">
                        <c:v>0.95</c:v>
                      </c:pt>
                      <c:pt idx="411">
                        <c:v>0.9</c:v>
                      </c:pt>
                      <c:pt idx="412">
                        <c:v>0.88</c:v>
                      </c:pt>
                      <c:pt idx="413">
                        <c:v>0.85</c:v>
                      </c:pt>
                      <c:pt idx="414">
                        <c:v>0.8</c:v>
                      </c:pt>
                      <c:pt idx="415">
                        <c:v>0.8</c:v>
                      </c:pt>
                      <c:pt idx="416">
                        <c:v>0.78</c:v>
                      </c:pt>
                      <c:pt idx="417">
                        <c:v>0.95</c:v>
                      </c:pt>
                      <c:pt idx="418">
                        <c:v>0.9</c:v>
                      </c:pt>
                      <c:pt idx="419">
                        <c:v>0.9</c:v>
                      </c:pt>
                      <c:pt idx="420">
                        <c:v>0.85</c:v>
                      </c:pt>
                      <c:pt idx="421">
                        <c:v>0.8</c:v>
                      </c:pt>
                      <c:pt idx="422">
                        <c:v>0.8</c:v>
                      </c:pt>
                      <c:pt idx="423">
                        <c:v>0.79</c:v>
                      </c:pt>
                      <c:pt idx="424">
                        <c:v>0.7</c:v>
                      </c:pt>
                      <c:pt idx="425">
                        <c:v>0.7</c:v>
                      </c:pt>
                      <c:pt idx="426">
                        <c:v>0.95</c:v>
                      </c:pt>
                      <c:pt idx="427">
                        <c:v>1.03</c:v>
                      </c:pt>
                      <c:pt idx="428">
                        <c:v>0.95</c:v>
                      </c:pt>
                      <c:pt idx="429">
                        <c:v>1</c:v>
                      </c:pt>
                      <c:pt idx="430">
                        <c:v>0.95</c:v>
                      </c:pt>
                      <c:pt idx="431">
                        <c:v>1.17</c:v>
                      </c:pt>
                      <c:pt idx="432">
                        <c:v>1.1599999999999999</c:v>
                      </c:pt>
                      <c:pt idx="433">
                        <c:v>1.1000000000000001</c:v>
                      </c:pt>
                      <c:pt idx="434">
                        <c:v>0.98</c:v>
                      </c:pt>
                      <c:pt idx="435">
                        <c:v>0.94</c:v>
                      </c:pt>
                      <c:pt idx="436">
                        <c:v>0.9</c:v>
                      </c:pt>
                      <c:pt idx="437">
                        <c:v>0.88</c:v>
                      </c:pt>
                      <c:pt idx="438">
                        <c:v>0.85</c:v>
                      </c:pt>
                      <c:pt idx="439">
                        <c:v>0.8</c:v>
                      </c:pt>
                      <c:pt idx="440">
                        <c:v>0.77</c:v>
                      </c:pt>
                      <c:pt idx="441">
                        <c:v>0.75</c:v>
                      </c:pt>
                      <c:pt idx="442">
                        <c:v>0.7</c:v>
                      </c:pt>
                      <c:pt idx="443">
                        <c:v>0.7</c:v>
                      </c:pt>
                      <c:pt idx="444">
                        <c:v>0.68</c:v>
                      </c:pt>
                      <c:pt idx="445">
                        <c:v>0.65</c:v>
                      </c:pt>
                      <c:pt idx="446">
                        <c:v>0.6</c:v>
                      </c:pt>
                      <c:pt idx="447">
                        <c:v>0.6</c:v>
                      </c:pt>
                      <c:pt idx="448">
                        <c:v>0.55000000000000004</c:v>
                      </c:pt>
                      <c:pt idx="449">
                        <c:v>0.55000000000000004</c:v>
                      </c:pt>
                      <c:pt idx="450">
                        <c:v>0.5</c:v>
                      </c:pt>
                      <c:pt idx="451">
                        <c:v>0.49</c:v>
                      </c:pt>
                      <c:pt idx="452">
                        <c:v>0.48</c:v>
                      </c:pt>
                      <c:pt idx="453">
                        <c:v>0.48</c:v>
                      </c:pt>
                      <c:pt idx="454">
                        <c:v>0.45</c:v>
                      </c:pt>
                      <c:pt idx="455">
                        <c:v>0.42</c:v>
                      </c:pt>
                      <c:pt idx="456">
                        <c:v>0.46</c:v>
                      </c:pt>
                      <c:pt idx="457">
                        <c:v>0.4</c:v>
                      </c:pt>
                      <c:pt idx="458">
                        <c:v>0.38</c:v>
                      </c:pt>
                      <c:pt idx="459">
                        <c:v>0.38</c:v>
                      </c:pt>
                      <c:pt idx="460">
                        <c:v>0.36</c:v>
                      </c:pt>
                      <c:pt idx="461">
                        <c:v>1.02</c:v>
                      </c:pt>
                      <c:pt idx="462">
                        <c:v>1.1499999999999999</c:v>
                      </c:pt>
                      <c:pt idx="463">
                        <c:v>1.17</c:v>
                      </c:pt>
                      <c:pt idx="464">
                        <c:v>1.17</c:v>
                      </c:pt>
                      <c:pt idx="465">
                        <c:v>1.19</c:v>
                      </c:pt>
                      <c:pt idx="466">
                        <c:v>1.19</c:v>
                      </c:pt>
                      <c:pt idx="467">
                        <c:v>1.08</c:v>
                      </c:pt>
                      <c:pt idx="468">
                        <c:v>0.98</c:v>
                      </c:pt>
                      <c:pt idx="469">
                        <c:v>0.95</c:v>
                      </c:pt>
                      <c:pt idx="470">
                        <c:v>0.97</c:v>
                      </c:pt>
                      <c:pt idx="471">
                        <c:v>0.95</c:v>
                      </c:pt>
                      <c:pt idx="472">
                        <c:v>0.9</c:v>
                      </c:pt>
                      <c:pt idx="473">
                        <c:v>0.88</c:v>
                      </c:pt>
                      <c:pt idx="474">
                        <c:v>0.87</c:v>
                      </c:pt>
                      <c:pt idx="475">
                        <c:v>0.85</c:v>
                      </c:pt>
                      <c:pt idx="476">
                        <c:v>0.8</c:v>
                      </c:pt>
                      <c:pt idx="477">
                        <c:v>0.8</c:v>
                      </c:pt>
                      <c:pt idx="478">
                        <c:v>0.78</c:v>
                      </c:pt>
                      <c:pt idx="479">
                        <c:v>0.75</c:v>
                      </c:pt>
                      <c:pt idx="480">
                        <c:v>0.7</c:v>
                      </c:pt>
                      <c:pt idx="481">
                        <c:v>0.68</c:v>
                      </c:pt>
                      <c:pt idx="482">
                        <c:v>0.67</c:v>
                      </c:pt>
                      <c:pt idx="483">
                        <c:v>0.5</c:v>
                      </c:pt>
                      <c:pt idx="484">
                        <c:v>0.45</c:v>
                      </c:pt>
                      <c:pt idx="485">
                        <c:v>0.56000000000000005</c:v>
                      </c:pt>
                      <c:pt idx="486">
                        <c:v>0.62</c:v>
                      </c:pt>
                      <c:pt idx="487">
                        <c:v>0.55000000000000004</c:v>
                      </c:pt>
                      <c:pt idx="488">
                        <c:v>0.5</c:v>
                      </c:pt>
                      <c:pt idx="489">
                        <c:v>0.48</c:v>
                      </c:pt>
                      <c:pt idx="490">
                        <c:v>0.48</c:v>
                      </c:pt>
                      <c:pt idx="491">
                        <c:v>0.48</c:v>
                      </c:pt>
                      <c:pt idx="492">
                        <c:v>0.45</c:v>
                      </c:pt>
                      <c:pt idx="493">
                        <c:v>0.43</c:v>
                      </c:pt>
                      <c:pt idx="494">
                        <c:v>0.4</c:v>
                      </c:pt>
                      <c:pt idx="495">
                        <c:v>0.39</c:v>
                      </c:pt>
                      <c:pt idx="496">
                        <c:v>0.39</c:v>
                      </c:pt>
                      <c:pt idx="497">
                        <c:v>2.42</c:v>
                      </c:pt>
                      <c:pt idx="498">
                        <c:v>2.4</c:v>
                      </c:pt>
                      <c:pt idx="499">
                        <c:v>2.4500000000000002</c:v>
                      </c:pt>
                      <c:pt idx="500">
                        <c:v>2.5</c:v>
                      </c:pt>
                      <c:pt idx="501">
                        <c:v>0.55000000000000004</c:v>
                      </c:pt>
                      <c:pt idx="502">
                        <c:v>0.53</c:v>
                      </c:pt>
                      <c:pt idx="503">
                        <c:v>0.5</c:v>
                      </c:pt>
                      <c:pt idx="504">
                        <c:v>0.5</c:v>
                      </c:pt>
                      <c:pt idx="505">
                        <c:v>0.55000000000000004</c:v>
                      </c:pt>
                      <c:pt idx="506">
                        <c:v>0.54</c:v>
                      </c:pt>
                      <c:pt idx="507">
                        <c:v>0.57999999999999996</c:v>
                      </c:pt>
                      <c:pt idx="508">
                        <c:v>0.67</c:v>
                      </c:pt>
                      <c:pt idx="509">
                        <c:v>1.3</c:v>
                      </c:pt>
                      <c:pt idx="510">
                        <c:v>1.1000000000000001</c:v>
                      </c:pt>
                      <c:pt idx="511">
                        <c:v>1.05</c:v>
                      </c:pt>
                      <c:pt idx="512">
                        <c:v>1.07</c:v>
                      </c:pt>
                      <c:pt idx="513">
                        <c:v>1.19</c:v>
                      </c:pt>
                      <c:pt idx="514">
                        <c:v>1.34</c:v>
                      </c:pt>
                      <c:pt idx="515">
                        <c:v>1.27</c:v>
                      </c:pt>
                      <c:pt idx="516">
                        <c:v>1.28</c:v>
                      </c:pt>
                      <c:pt idx="517">
                        <c:v>1.21</c:v>
                      </c:pt>
                      <c:pt idx="518">
                        <c:v>1.17</c:v>
                      </c:pt>
                      <c:pt idx="519">
                        <c:v>1.18</c:v>
                      </c:pt>
                      <c:pt idx="520">
                        <c:v>1.34</c:v>
                      </c:pt>
                      <c:pt idx="521">
                        <c:v>1.59</c:v>
                      </c:pt>
                      <c:pt idx="522">
                        <c:v>1.7</c:v>
                      </c:pt>
                      <c:pt idx="523">
                        <c:v>1.74</c:v>
                      </c:pt>
                      <c:pt idx="524">
                        <c:v>1.6</c:v>
                      </c:pt>
                      <c:pt idx="525">
                        <c:v>1.31</c:v>
                      </c:pt>
                      <c:pt idx="526">
                        <c:v>1.2</c:v>
                      </c:pt>
                      <c:pt idx="527">
                        <c:v>1.17</c:v>
                      </c:pt>
                      <c:pt idx="528">
                        <c:v>1.17</c:v>
                      </c:pt>
                      <c:pt idx="529">
                        <c:v>1.18</c:v>
                      </c:pt>
                      <c:pt idx="530">
                        <c:v>1.21</c:v>
                      </c:pt>
                      <c:pt idx="531">
                        <c:v>1.22</c:v>
                      </c:pt>
                      <c:pt idx="532">
                        <c:v>1.27</c:v>
                      </c:pt>
                      <c:pt idx="533">
                        <c:v>1.08</c:v>
                      </c:pt>
                      <c:pt idx="534">
                        <c:v>1.1499999999999999</c:v>
                      </c:pt>
                      <c:pt idx="535">
                        <c:v>1.1499999999999999</c:v>
                      </c:pt>
                      <c:pt idx="536">
                        <c:v>1.1399999999999999</c:v>
                      </c:pt>
                      <c:pt idx="537">
                        <c:v>1.1000000000000001</c:v>
                      </c:pt>
                      <c:pt idx="538">
                        <c:v>1.1200000000000001</c:v>
                      </c:pt>
                      <c:pt idx="539">
                        <c:v>1.1299999999999999</c:v>
                      </c:pt>
                      <c:pt idx="540">
                        <c:v>1.1599999999999999</c:v>
                      </c:pt>
                      <c:pt idx="541">
                        <c:v>1.05</c:v>
                      </c:pt>
                      <c:pt idx="542">
                        <c:v>1</c:v>
                      </c:pt>
                      <c:pt idx="543">
                        <c:v>1.3</c:v>
                      </c:pt>
                      <c:pt idx="544">
                        <c:v>1</c:v>
                      </c:pt>
                      <c:pt idx="545">
                        <c:v>0.98</c:v>
                      </c:pt>
                      <c:pt idx="546">
                        <c:v>0.95</c:v>
                      </c:pt>
                      <c:pt idx="547">
                        <c:v>0.93</c:v>
                      </c:pt>
                      <c:pt idx="548">
                        <c:v>0.9</c:v>
                      </c:pt>
                      <c:pt idx="549">
                        <c:v>0.98</c:v>
                      </c:pt>
                      <c:pt idx="550">
                        <c:v>1.1399999999999999</c:v>
                      </c:pt>
                      <c:pt idx="551">
                        <c:v>1.05</c:v>
                      </c:pt>
                      <c:pt idx="552">
                        <c:v>0.96</c:v>
                      </c:pt>
                      <c:pt idx="553">
                        <c:v>0.98</c:v>
                      </c:pt>
                      <c:pt idx="554">
                        <c:v>0.9</c:v>
                      </c:pt>
                      <c:pt idx="555">
                        <c:v>0.88</c:v>
                      </c:pt>
                      <c:pt idx="556">
                        <c:v>0.85</c:v>
                      </c:pt>
                      <c:pt idx="557">
                        <c:v>0.83</c:v>
                      </c:pt>
                      <c:pt idx="558">
                        <c:v>0.8</c:v>
                      </c:pt>
                      <c:pt idx="559">
                        <c:v>0.8</c:v>
                      </c:pt>
                      <c:pt idx="560">
                        <c:v>0.79</c:v>
                      </c:pt>
                      <c:pt idx="561">
                        <c:v>0.75</c:v>
                      </c:pt>
                      <c:pt idx="562">
                        <c:v>0.73</c:v>
                      </c:pt>
                      <c:pt idx="563">
                        <c:v>0.9</c:v>
                      </c:pt>
                      <c:pt idx="564">
                        <c:v>0.68</c:v>
                      </c:pt>
                      <c:pt idx="565">
                        <c:v>0.65</c:v>
                      </c:pt>
                      <c:pt idx="566">
                        <c:v>0.64</c:v>
                      </c:pt>
                      <c:pt idx="567">
                        <c:v>0.6</c:v>
                      </c:pt>
                      <c:pt idx="568">
                        <c:v>0.59</c:v>
                      </c:pt>
                      <c:pt idx="569">
                        <c:v>0.55000000000000004</c:v>
                      </c:pt>
                      <c:pt idx="570">
                        <c:v>0.53</c:v>
                      </c:pt>
                      <c:pt idx="571">
                        <c:v>0.5</c:v>
                      </c:pt>
                      <c:pt idx="572">
                        <c:v>0.4</c:v>
                      </c:pt>
                      <c:pt idx="573">
                        <c:v>0.45</c:v>
                      </c:pt>
                      <c:pt idx="574">
                        <c:v>0.43</c:v>
                      </c:pt>
                      <c:pt idx="575">
                        <c:v>0.43</c:v>
                      </c:pt>
                      <c:pt idx="576">
                        <c:v>0.46</c:v>
                      </c:pt>
                      <c:pt idx="577">
                        <c:v>0.9</c:v>
                      </c:pt>
                      <c:pt idx="578">
                        <c:v>1.0900000000000001</c:v>
                      </c:pt>
                      <c:pt idx="579">
                        <c:v>1</c:v>
                      </c:pt>
                      <c:pt idx="580">
                        <c:v>0.9</c:v>
                      </c:pt>
                      <c:pt idx="581">
                        <c:v>1.93</c:v>
                      </c:pt>
                      <c:pt idx="582">
                        <c:v>0.92</c:v>
                      </c:pt>
                      <c:pt idx="583">
                        <c:v>0.9</c:v>
                      </c:pt>
                      <c:pt idx="584">
                        <c:v>0.88</c:v>
                      </c:pt>
                      <c:pt idx="585">
                        <c:v>0.85</c:v>
                      </c:pt>
                      <c:pt idx="586">
                        <c:v>0.95</c:v>
                      </c:pt>
                      <c:pt idx="587">
                        <c:v>1</c:v>
                      </c:pt>
                      <c:pt idx="588">
                        <c:v>0.95</c:v>
                      </c:pt>
                      <c:pt idx="589">
                        <c:v>1</c:v>
                      </c:pt>
                      <c:pt idx="590">
                        <c:v>0.95</c:v>
                      </c:pt>
                      <c:pt idx="591">
                        <c:v>1.43</c:v>
                      </c:pt>
                      <c:pt idx="592">
                        <c:v>1.46</c:v>
                      </c:pt>
                      <c:pt idx="593">
                        <c:v>1.6</c:v>
                      </c:pt>
                      <c:pt idx="594">
                        <c:v>1.35</c:v>
                      </c:pt>
                      <c:pt idx="595">
                        <c:v>1.19</c:v>
                      </c:pt>
                      <c:pt idx="596">
                        <c:v>1.18</c:v>
                      </c:pt>
                      <c:pt idx="597">
                        <c:v>1.54</c:v>
                      </c:pt>
                      <c:pt idx="598">
                        <c:v>1.78</c:v>
                      </c:pt>
                      <c:pt idx="599">
                        <c:v>1.8</c:v>
                      </c:pt>
                      <c:pt idx="600">
                        <c:v>1.69</c:v>
                      </c:pt>
                      <c:pt idx="601">
                        <c:v>1.52</c:v>
                      </c:pt>
                      <c:pt idx="602">
                        <c:v>1.44</c:v>
                      </c:pt>
                      <c:pt idx="603">
                        <c:v>1.39</c:v>
                      </c:pt>
                      <c:pt idx="604">
                        <c:v>1.33</c:v>
                      </c:pt>
                      <c:pt idx="605">
                        <c:v>1.63</c:v>
                      </c:pt>
                      <c:pt idx="606">
                        <c:v>1.9</c:v>
                      </c:pt>
                      <c:pt idx="607">
                        <c:v>1.7</c:v>
                      </c:pt>
                      <c:pt idx="608">
                        <c:v>1.61</c:v>
                      </c:pt>
                      <c:pt idx="609">
                        <c:v>1.7</c:v>
                      </c:pt>
                      <c:pt idx="610">
                        <c:v>1.63</c:v>
                      </c:pt>
                      <c:pt idx="611">
                        <c:v>1.7</c:v>
                      </c:pt>
                      <c:pt idx="612">
                        <c:v>1.88</c:v>
                      </c:pt>
                      <c:pt idx="613">
                        <c:v>1.62</c:v>
                      </c:pt>
                      <c:pt idx="614">
                        <c:v>1.46</c:v>
                      </c:pt>
                      <c:pt idx="615">
                        <c:v>1.36</c:v>
                      </c:pt>
                      <c:pt idx="616">
                        <c:v>1.32</c:v>
                      </c:pt>
                      <c:pt idx="617">
                        <c:v>1.34</c:v>
                      </c:pt>
                      <c:pt idx="618">
                        <c:v>1.29</c:v>
                      </c:pt>
                      <c:pt idx="619">
                        <c:v>1.2</c:v>
                      </c:pt>
                      <c:pt idx="620">
                        <c:v>1.24</c:v>
                      </c:pt>
                      <c:pt idx="621">
                        <c:v>1.1000000000000001</c:v>
                      </c:pt>
                      <c:pt idx="622">
                        <c:v>1</c:v>
                      </c:pt>
                      <c:pt idx="623">
                        <c:v>0.9</c:v>
                      </c:pt>
                      <c:pt idx="624">
                        <c:v>0.88</c:v>
                      </c:pt>
                      <c:pt idx="625">
                        <c:v>0.85</c:v>
                      </c:pt>
                      <c:pt idx="626">
                        <c:v>0.8</c:v>
                      </c:pt>
                      <c:pt idx="627">
                        <c:v>0.79</c:v>
                      </c:pt>
                      <c:pt idx="628">
                        <c:v>0.77</c:v>
                      </c:pt>
                      <c:pt idx="629">
                        <c:v>0.78</c:v>
                      </c:pt>
                      <c:pt idx="630">
                        <c:v>0.8</c:v>
                      </c:pt>
                      <c:pt idx="631">
                        <c:v>0.85</c:v>
                      </c:pt>
                      <c:pt idx="632">
                        <c:v>0.9</c:v>
                      </c:pt>
                      <c:pt idx="633">
                        <c:v>0.95</c:v>
                      </c:pt>
                      <c:pt idx="634">
                        <c:v>1.53</c:v>
                      </c:pt>
                      <c:pt idx="635">
                        <c:v>1.37</c:v>
                      </c:pt>
                      <c:pt idx="636">
                        <c:v>1.41</c:v>
                      </c:pt>
                      <c:pt idx="637">
                        <c:v>1.52</c:v>
                      </c:pt>
                      <c:pt idx="638">
                        <c:v>1.64</c:v>
                      </c:pt>
                      <c:pt idx="639">
                        <c:v>2.04</c:v>
                      </c:pt>
                      <c:pt idx="640">
                        <c:v>2.1</c:v>
                      </c:pt>
                      <c:pt idx="641">
                        <c:v>2.06</c:v>
                      </c:pt>
                      <c:pt idx="642">
                        <c:v>1.89</c:v>
                      </c:pt>
                      <c:pt idx="643">
                        <c:v>1.63</c:v>
                      </c:pt>
                      <c:pt idx="644">
                        <c:v>1.62</c:v>
                      </c:pt>
                      <c:pt idx="645">
                        <c:v>1.62</c:v>
                      </c:pt>
                      <c:pt idx="646">
                        <c:v>1.72</c:v>
                      </c:pt>
                      <c:pt idx="647">
                        <c:v>1.52</c:v>
                      </c:pt>
                      <c:pt idx="648">
                        <c:v>1.44</c:v>
                      </c:pt>
                      <c:pt idx="649">
                        <c:v>1.8</c:v>
                      </c:pt>
                      <c:pt idx="650">
                        <c:v>2.34</c:v>
                      </c:pt>
                      <c:pt idx="651">
                        <c:v>2.1</c:v>
                      </c:pt>
                      <c:pt idx="652">
                        <c:v>1.92</c:v>
                      </c:pt>
                      <c:pt idx="653">
                        <c:v>1.86</c:v>
                      </c:pt>
                      <c:pt idx="654">
                        <c:v>1.94</c:v>
                      </c:pt>
                      <c:pt idx="655">
                        <c:v>2.06</c:v>
                      </c:pt>
                      <c:pt idx="656">
                        <c:v>2.0699999999999998</c:v>
                      </c:pt>
                      <c:pt idx="657">
                        <c:v>2.06</c:v>
                      </c:pt>
                      <c:pt idx="658">
                        <c:v>2.04</c:v>
                      </c:pt>
                      <c:pt idx="659">
                        <c:v>2.04</c:v>
                      </c:pt>
                      <c:pt idx="660">
                        <c:v>2.5</c:v>
                      </c:pt>
                      <c:pt idx="661">
                        <c:v>2.5</c:v>
                      </c:pt>
                      <c:pt idx="662">
                        <c:v>2.58</c:v>
                      </c:pt>
                      <c:pt idx="663">
                        <c:v>2.88</c:v>
                      </c:pt>
                      <c:pt idx="664">
                        <c:v>3.03</c:v>
                      </c:pt>
                      <c:pt idx="665">
                        <c:v>3.08</c:v>
                      </c:pt>
                      <c:pt idx="666">
                        <c:v>3.34</c:v>
                      </c:pt>
                      <c:pt idx="667">
                        <c:v>3.2</c:v>
                      </c:pt>
                      <c:pt idx="668">
                        <c:v>3.12</c:v>
                      </c:pt>
                      <c:pt idx="669">
                        <c:v>3.98</c:v>
                      </c:pt>
                      <c:pt idx="670">
                        <c:v>4.3099999999999996</c:v>
                      </c:pt>
                      <c:pt idx="671">
                        <c:v>4.32</c:v>
                      </c:pt>
                      <c:pt idx="672">
                        <c:v>4</c:v>
                      </c:pt>
                      <c:pt idx="673">
                        <c:v>3.8</c:v>
                      </c:pt>
                      <c:pt idx="674">
                        <c:v>3.74</c:v>
                      </c:pt>
                      <c:pt idx="675">
                        <c:v>3.68</c:v>
                      </c:pt>
                      <c:pt idx="676">
                        <c:v>3.54</c:v>
                      </c:pt>
                      <c:pt idx="677">
                        <c:v>3.35</c:v>
                      </c:pt>
                      <c:pt idx="678">
                        <c:v>3.08</c:v>
                      </c:pt>
                      <c:pt idx="679">
                        <c:v>2.86</c:v>
                      </c:pt>
                      <c:pt idx="680">
                        <c:v>2.7</c:v>
                      </c:pt>
                      <c:pt idx="681">
                        <c:v>2.62</c:v>
                      </c:pt>
                      <c:pt idx="682">
                        <c:v>2.5499999999999998</c:v>
                      </c:pt>
                      <c:pt idx="683">
                        <c:v>2.75</c:v>
                      </c:pt>
                      <c:pt idx="684">
                        <c:v>3.08</c:v>
                      </c:pt>
                      <c:pt idx="685">
                        <c:v>3.37</c:v>
                      </c:pt>
                      <c:pt idx="686">
                        <c:v>3.12</c:v>
                      </c:pt>
                      <c:pt idx="687">
                        <c:v>2.84</c:v>
                      </c:pt>
                      <c:pt idx="688">
                        <c:v>2.71</c:v>
                      </c:pt>
                      <c:pt idx="689">
                        <c:v>2.6</c:v>
                      </c:pt>
                      <c:pt idx="690">
                        <c:v>2.61</c:v>
                      </c:pt>
                      <c:pt idx="691">
                        <c:v>2.5099999999999998</c:v>
                      </c:pt>
                      <c:pt idx="692">
                        <c:v>2.56</c:v>
                      </c:pt>
                      <c:pt idx="693">
                        <c:v>2.85</c:v>
                      </c:pt>
                      <c:pt idx="694">
                        <c:v>2.95</c:v>
                      </c:pt>
                      <c:pt idx="695">
                        <c:v>2.96</c:v>
                      </c:pt>
                      <c:pt idx="696">
                        <c:v>2.88</c:v>
                      </c:pt>
                      <c:pt idx="697">
                        <c:v>2.98</c:v>
                      </c:pt>
                      <c:pt idx="698">
                        <c:v>3.01</c:v>
                      </c:pt>
                      <c:pt idx="699">
                        <c:v>3.04</c:v>
                      </c:pt>
                      <c:pt idx="700">
                        <c:v>2.92</c:v>
                      </c:pt>
                      <c:pt idx="701">
                        <c:v>2.78</c:v>
                      </c:pt>
                      <c:pt idx="702">
                        <c:v>2.76</c:v>
                      </c:pt>
                      <c:pt idx="703">
                        <c:v>2.75</c:v>
                      </c:pt>
                      <c:pt idx="704">
                        <c:v>2.68</c:v>
                      </c:pt>
                      <c:pt idx="705">
                        <c:v>2.4500000000000002</c:v>
                      </c:pt>
                      <c:pt idx="706">
                        <c:v>2.36</c:v>
                      </c:pt>
                      <c:pt idx="707">
                        <c:v>2.35</c:v>
                      </c:pt>
                      <c:pt idx="708">
                        <c:v>2.57</c:v>
                      </c:pt>
                      <c:pt idx="709">
                        <c:v>2.56</c:v>
                      </c:pt>
                      <c:pt idx="710">
                        <c:v>2.59</c:v>
                      </c:pt>
                      <c:pt idx="711">
                        <c:v>2.59</c:v>
                      </c:pt>
                      <c:pt idx="712">
                        <c:v>2.4900000000000002</c:v>
                      </c:pt>
                      <c:pt idx="713">
                        <c:v>2.36</c:v>
                      </c:pt>
                      <c:pt idx="714">
                        <c:v>2.35</c:v>
                      </c:pt>
                      <c:pt idx="715">
                        <c:v>2.4</c:v>
                      </c:pt>
                      <c:pt idx="716">
                        <c:v>2.52</c:v>
                      </c:pt>
                      <c:pt idx="717">
                        <c:v>2.44</c:v>
                      </c:pt>
                      <c:pt idx="718">
                        <c:v>2.35</c:v>
                      </c:pt>
                      <c:pt idx="719">
                        <c:v>2.3199999999999998</c:v>
                      </c:pt>
                      <c:pt idx="720">
                        <c:v>2.4</c:v>
                      </c:pt>
                      <c:pt idx="721">
                        <c:v>2.52</c:v>
                      </c:pt>
                      <c:pt idx="722">
                        <c:v>2.4</c:v>
                      </c:pt>
                      <c:pt idx="723">
                        <c:v>2.31</c:v>
                      </c:pt>
                      <c:pt idx="724">
                        <c:v>2.25</c:v>
                      </c:pt>
                      <c:pt idx="725">
                        <c:v>2.2599999999999998</c:v>
                      </c:pt>
                      <c:pt idx="726">
                        <c:v>2.35</c:v>
                      </c:pt>
                      <c:pt idx="727">
                        <c:v>2.38</c:v>
                      </c:pt>
                      <c:pt idx="728">
                        <c:v>2.34</c:v>
                      </c:pt>
                      <c:pt idx="729">
                        <c:v>2.2799999999999998</c:v>
                      </c:pt>
                      <c:pt idx="730">
                        <c:v>2.21</c:v>
                      </c:pt>
                      <c:pt idx="731">
                        <c:v>2.16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A82C-4E17-BA9B-BA33F51716BB}"/>
                  </c:ext>
                </c:extLst>
              </c15:ser>
            </c15:filteredLineSeries>
            <c15:filteredLineSeries>
              <c15:ser>
                <c:idx val="9"/>
                <c:order val="2"/>
                <c:tx>
                  <c:v>2002</c:v>
                </c:tx>
                <c:spPr>
                  <a:ln w="12700">
                    <a:solidFill>
                      <a:srgbClr val="7030A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DATOS!$AB$3:$AB$734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2.13</c:v>
                      </c:pt>
                      <c:pt idx="1">
                        <c:v>2.27</c:v>
                      </c:pt>
                      <c:pt idx="2">
                        <c:v>2.1800000000000002</c:v>
                      </c:pt>
                      <c:pt idx="3">
                        <c:v>2.1800000000000002</c:v>
                      </c:pt>
                      <c:pt idx="4">
                        <c:v>2.12</c:v>
                      </c:pt>
                      <c:pt idx="5">
                        <c:v>2.15</c:v>
                      </c:pt>
                      <c:pt idx="6">
                        <c:v>2.0499999999999998</c:v>
                      </c:pt>
                      <c:pt idx="7">
                        <c:v>2.0299999999999998</c:v>
                      </c:pt>
                      <c:pt idx="8">
                        <c:v>1.98</c:v>
                      </c:pt>
                      <c:pt idx="9">
                        <c:v>1.9</c:v>
                      </c:pt>
                      <c:pt idx="10">
                        <c:v>1.92</c:v>
                      </c:pt>
                      <c:pt idx="11">
                        <c:v>1.9</c:v>
                      </c:pt>
                      <c:pt idx="12">
                        <c:v>1.88</c:v>
                      </c:pt>
                      <c:pt idx="13">
                        <c:v>1.98</c:v>
                      </c:pt>
                      <c:pt idx="14">
                        <c:v>2.0499999999999998</c:v>
                      </c:pt>
                      <c:pt idx="15">
                        <c:v>2.38</c:v>
                      </c:pt>
                      <c:pt idx="16">
                        <c:v>2.31</c:v>
                      </c:pt>
                      <c:pt idx="17">
                        <c:v>2.2000000000000002</c:v>
                      </c:pt>
                      <c:pt idx="18">
                        <c:v>2.3199999999999998</c:v>
                      </c:pt>
                      <c:pt idx="19">
                        <c:v>2.37</c:v>
                      </c:pt>
                      <c:pt idx="20">
                        <c:v>2.25</c:v>
                      </c:pt>
                      <c:pt idx="21">
                        <c:v>2.1800000000000002</c:v>
                      </c:pt>
                      <c:pt idx="22">
                        <c:v>2.1</c:v>
                      </c:pt>
                      <c:pt idx="23">
                        <c:v>2.13</c:v>
                      </c:pt>
                      <c:pt idx="24">
                        <c:v>2.06</c:v>
                      </c:pt>
                      <c:pt idx="25">
                        <c:v>2.04</c:v>
                      </c:pt>
                      <c:pt idx="26">
                        <c:v>2.08</c:v>
                      </c:pt>
                      <c:pt idx="27">
                        <c:v>2.06</c:v>
                      </c:pt>
                      <c:pt idx="28">
                        <c:v>2</c:v>
                      </c:pt>
                      <c:pt idx="29">
                        <c:v>2</c:v>
                      </c:pt>
                      <c:pt idx="30">
                        <c:v>2.04</c:v>
                      </c:pt>
                      <c:pt idx="31">
                        <c:v>2.1</c:v>
                      </c:pt>
                      <c:pt idx="32">
                        <c:v>2.08</c:v>
                      </c:pt>
                      <c:pt idx="33">
                        <c:v>2.04</c:v>
                      </c:pt>
                      <c:pt idx="34">
                        <c:v>1.96</c:v>
                      </c:pt>
                      <c:pt idx="35">
                        <c:v>1.85</c:v>
                      </c:pt>
                      <c:pt idx="36">
                        <c:v>1.96</c:v>
                      </c:pt>
                      <c:pt idx="37">
                        <c:v>1.8</c:v>
                      </c:pt>
                      <c:pt idx="38">
                        <c:v>1.78</c:v>
                      </c:pt>
                      <c:pt idx="39">
                        <c:v>1.75</c:v>
                      </c:pt>
                      <c:pt idx="40">
                        <c:v>1.74</c:v>
                      </c:pt>
                      <c:pt idx="41">
                        <c:v>1.81</c:v>
                      </c:pt>
                      <c:pt idx="42">
                        <c:v>1.7</c:v>
                      </c:pt>
                      <c:pt idx="43">
                        <c:v>1.8</c:v>
                      </c:pt>
                      <c:pt idx="44">
                        <c:v>1.7</c:v>
                      </c:pt>
                      <c:pt idx="45">
                        <c:v>1.65</c:v>
                      </c:pt>
                      <c:pt idx="46">
                        <c:v>1.58</c:v>
                      </c:pt>
                      <c:pt idx="47">
                        <c:v>1.65</c:v>
                      </c:pt>
                      <c:pt idx="48">
                        <c:v>1.63</c:v>
                      </c:pt>
                      <c:pt idx="49">
                        <c:v>1.6</c:v>
                      </c:pt>
                      <c:pt idx="50">
                        <c:v>1.6</c:v>
                      </c:pt>
                      <c:pt idx="51">
                        <c:v>1.58</c:v>
                      </c:pt>
                      <c:pt idx="52">
                        <c:v>1.57</c:v>
                      </c:pt>
                      <c:pt idx="53">
                        <c:v>1.55</c:v>
                      </c:pt>
                      <c:pt idx="54">
                        <c:v>1.6</c:v>
                      </c:pt>
                      <c:pt idx="55">
                        <c:v>1.52</c:v>
                      </c:pt>
                      <c:pt idx="56">
                        <c:v>1.63</c:v>
                      </c:pt>
                      <c:pt idx="57">
                        <c:v>1.6</c:v>
                      </c:pt>
                      <c:pt idx="58">
                        <c:v>1.7</c:v>
                      </c:pt>
                      <c:pt idx="59">
                        <c:v>1.6</c:v>
                      </c:pt>
                      <c:pt idx="60">
                        <c:v>1.6</c:v>
                      </c:pt>
                      <c:pt idx="61">
                        <c:v>1.5</c:v>
                      </c:pt>
                      <c:pt idx="62">
                        <c:v>1.48</c:v>
                      </c:pt>
                      <c:pt idx="63">
                        <c:v>1.47</c:v>
                      </c:pt>
                      <c:pt idx="64">
                        <c:v>1.45</c:v>
                      </c:pt>
                      <c:pt idx="65">
                        <c:v>1.6</c:v>
                      </c:pt>
                      <c:pt idx="66">
                        <c:v>1.6</c:v>
                      </c:pt>
                      <c:pt idx="67">
                        <c:v>1.41</c:v>
                      </c:pt>
                      <c:pt idx="68">
                        <c:v>1.43</c:v>
                      </c:pt>
                      <c:pt idx="69">
                        <c:v>1.4</c:v>
                      </c:pt>
                      <c:pt idx="70">
                        <c:v>1.4</c:v>
                      </c:pt>
                      <c:pt idx="71">
                        <c:v>1.38</c:v>
                      </c:pt>
                      <c:pt idx="72">
                        <c:v>1.36</c:v>
                      </c:pt>
                      <c:pt idx="73">
                        <c:v>1.34</c:v>
                      </c:pt>
                      <c:pt idx="74">
                        <c:v>1.34</c:v>
                      </c:pt>
                      <c:pt idx="75">
                        <c:v>1.33</c:v>
                      </c:pt>
                      <c:pt idx="76">
                        <c:v>1.3</c:v>
                      </c:pt>
                      <c:pt idx="77">
                        <c:v>1.3</c:v>
                      </c:pt>
                      <c:pt idx="78">
                        <c:v>1.28</c:v>
                      </c:pt>
                      <c:pt idx="79">
                        <c:v>1.28</c:v>
                      </c:pt>
                      <c:pt idx="80">
                        <c:v>1.29</c:v>
                      </c:pt>
                      <c:pt idx="81">
                        <c:v>1.27</c:v>
                      </c:pt>
                      <c:pt idx="82">
                        <c:v>1.25</c:v>
                      </c:pt>
                      <c:pt idx="83">
                        <c:v>1.23</c:v>
                      </c:pt>
                      <c:pt idx="84">
                        <c:v>1.25</c:v>
                      </c:pt>
                      <c:pt idx="85">
                        <c:v>1.29</c:v>
                      </c:pt>
                      <c:pt idx="86">
                        <c:v>1.27</c:v>
                      </c:pt>
                      <c:pt idx="87">
                        <c:v>1.25</c:v>
                      </c:pt>
                      <c:pt idx="88">
                        <c:v>1.23</c:v>
                      </c:pt>
                      <c:pt idx="89">
                        <c:v>1.21</c:v>
                      </c:pt>
                      <c:pt idx="90">
                        <c:v>1.21</c:v>
                      </c:pt>
                      <c:pt idx="91">
                        <c:v>1.21</c:v>
                      </c:pt>
                      <c:pt idx="92">
                        <c:v>1.2</c:v>
                      </c:pt>
                      <c:pt idx="93">
                        <c:v>1.19</c:v>
                      </c:pt>
                      <c:pt idx="94">
                        <c:v>1.19</c:v>
                      </c:pt>
                      <c:pt idx="95">
                        <c:v>1.18</c:v>
                      </c:pt>
                      <c:pt idx="96">
                        <c:v>1.1499999999999999</c:v>
                      </c:pt>
                      <c:pt idx="97">
                        <c:v>1.1499999999999999</c:v>
                      </c:pt>
                      <c:pt idx="98">
                        <c:v>1.1599999999999999</c:v>
                      </c:pt>
                      <c:pt idx="99">
                        <c:v>1.2</c:v>
                      </c:pt>
                      <c:pt idx="100">
                        <c:v>1.19</c:v>
                      </c:pt>
                      <c:pt idx="101">
                        <c:v>1.19</c:v>
                      </c:pt>
                      <c:pt idx="102">
                        <c:v>1.17</c:v>
                      </c:pt>
                      <c:pt idx="103">
                        <c:v>1.1599999999999999</c:v>
                      </c:pt>
                      <c:pt idx="104">
                        <c:v>1.1399999999999999</c:v>
                      </c:pt>
                      <c:pt idx="105">
                        <c:v>1.1399999999999999</c:v>
                      </c:pt>
                      <c:pt idx="106">
                        <c:v>1.1000000000000001</c:v>
                      </c:pt>
                      <c:pt idx="107">
                        <c:v>1.08</c:v>
                      </c:pt>
                      <c:pt idx="108">
                        <c:v>1.06</c:v>
                      </c:pt>
                      <c:pt idx="109">
                        <c:v>1.06</c:v>
                      </c:pt>
                      <c:pt idx="110">
                        <c:v>1.05</c:v>
                      </c:pt>
                      <c:pt idx="111">
                        <c:v>1.03</c:v>
                      </c:pt>
                      <c:pt idx="112">
                        <c:v>1.03</c:v>
                      </c:pt>
                      <c:pt idx="113">
                        <c:v>1.01</c:v>
                      </c:pt>
                      <c:pt idx="114">
                        <c:v>1</c:v>
                      </c:pt>
                      <c:pt idx="115">
                        <c:v>1.01</c:v>
                      </c:pt>
                      <c:pt idx="116">
                        <c:v>0.98</c:v>
                      </c:pt>
                      <c:pt idx="117">
                        <c:v>0.96</c:v>
                      </c:pt>
                      <c:pt idx="118">
                        <c:v>0.96</c:v>
                      </c:pt>
                      <c:pt idx="119">
                        <c:v>0.94</c:v>
                      </c:pt>
                      <c:pt idx="120">
                        <c:v>0.94</c:v>
                      </c:pt>
                      <c:pt idx="121">
                        <c:v>0.92</c:v>
                      </c:pt>
                      <c:pt idx="122">
                        <c:v>0.9</c:v>
                      </c:pt>
                      <c:pt idx="123">
                        <c:v>0.92</c:v>
                      </c:pt>
                      <c:pt idx="124">
                        <c:v>0.93</c:v>
                      </c:pt>
                      <c:pt idx="125">
                        <c:v>0.93</c:v>
                      </c:pt>
                      <c:pt idx="126">
                        <c:v>0.99</c:v>
                      </c:pt>
                      <c:pt idx="127">
                        <c:v>1.01</c:v>
                      </c:pt>
                      <c:pt idx="128">
                        <c:v>0.98</c:v>
                      </c:pt>
                      <c:pt idx="129">
                        <c:v>0.98</c:v>
                      </c:pt>
                      <c:pt idx="130">
                        <c:v>0.93</c:v>
                      </c:pt>
                      <c:pt idx="131">
                        <c:v>0.9</c:v>
                      </c:pt>
                      <c:pt idx="132">
                        <c:v>0.9</c:v>
                      </c:pt>
                      <c:pt idx="133">
                        <c:v>0.88</c:v>
                      </c:pt>
                      <c:pt idx="134">
                        <c:v>0.88</c:v>
                      </c:pt>
                      <c:pt idx="135">
                        <c:v>0.85</c:v>
                      </c:pt>
                      <c:pt idx="136">
                        <c:v>0.85</c:v>
                      </c:pt>
                      <c:pt idx="137">
                        <c:v>0.83</c:v>
                      </c:pt>
                      <c:pt idx="138">
                        <c:v>0.81</c:v>
                      </c:pt>
                      <c:pt idx="139">
                        <c:v>0.8</c:v>
                      </c:pt>
                      <c:pt idx="140">
                        <c:v>0.78</c:v>
                      </c:pt>
                      <c:pt idx="141">
                        <c:v>0.8</c:v>
                      </c:pt>
                      <c:pt idx="142">
                        <c:v>0.76</c:v>
                      </c:pt>
                      <c:pt idx="143">
                        <c:v>0.79</c:v>
                      </c:pt>
                      <c:pt idx="144">
                        <c:v>0.76</c:v>
                      </c:pt>
                      <c:pt idx="145">
                        <c:v>0.85</c:v>
                      </c:pt>
                      <c:pt idx="146">
                        <c:v>0.83</c:v>
                      </c:pt>
                      <c:pt idx="147">
                        <c:v>0.96</c:v>
                      </c:pt>
                      <c:pt idx="148">
                        <c:v>1.04</c:v>
                      </c:pt>
                      <c:pt idx="149">
                        <c:v>1.1599999999999999</c:v>
                      </c:pt>
                      <c:pt idx="150">
                        <c:v>1.1599999999999999</c:v>
                      </c:pt>
                      <c:pt idx="151">
                        <c:v>1.32</c:v>
                      </c:pt>
                      <c:pt idx="152">
                        <c:v>1.34</c:v>
                      </c:pt>
                      <c:pt idx="153">
                        <c:v>1.21</c:v>
                      </c:pt>
                      <c:pt idx="154">
                        <c:v>1.31</c:v>
                      </c:pt>
                      <c:pt idx="155">
                        <c:v>1.42</c:v>
                      </c:pt>
                      <c:pt idx="156">
                        <c:v>1.56</c:v>
                      </c:pt>
                      <c:pt idx="157">
                        <c:v>1.69</c:v>
                      </c:pt>
                      <c:pt idx="158">
                        <c:v>1.76</c:v>
                      </c:pt>
                      <c:pt idx="159">
                        <c:v>1.95</c:v>
                      </c:pt>
                      <c:pt idx="160">
                        <c:v>1.96</c:v>
                      </c:pt>
                      <c:pt idx="161">
                        <c:v>1.96</c:v>
                      </c:pt>
                      <c:pt idx="162">
                        <c:v>2</c:v>
                      </c:pt>
                      <c:pt idx="163">
                        <c:v>2</c:v>
                      </c:pt>
                      <c:pt idx="164">
                        <c:v>2.04</c:v>
                      </c:pt>
                      <c:pt idx="165">
                        <c:v>2.16</c:v>
                      </c:pt>
                      <c:pt idx="166">
                        <c:v>2.2200000000000002</c:v>
                      </c:pt>
                      <c:pt idx="167">
                        <c:v>2.2999999999999998</c:v>
                      </c:pt>
                      <c:pt idx="168">
                        <c:v>2.19</c:v>
                      </c:pt>
                      <c:pt idx="169">
                        <c:v>2.04</c:v>
                      </c:pt>
                      <c:pt idx="170">
                        <c:v>1.98</c:v>
                      </c:pt>
                      <c:pt idx="171">
                        <c:v>2.0299999999999998</c:v>
                      </c:pt>
                      <c:pt idx="172">
                        <c:v>1.9</c:v>
                      </c:pt>
                      <c:pt idx="173">
                        <c:v>1.95</c:v>
                      </c:pt>
                      <c:pt idx="174">
                        <c:v>2.0099999999999998</c:v>
                      </c:pt>
                      <c:pt idx="175">
                        <c:v>2.1</c:v>
                      </c:pt>
                      <c:pt idx="176">
                        <c:v>2.12</c:v>
                      </c:pt>
                      <c:pt idx="177">
                        <c:v>2.34</c:v>
                      </c:pt>
                      <c:pt idx="178">
                        <c:v>2.34</c:v>
                      </c:pt>
                      <c:pt idx="179">
                        <c:v>2.14</c:v>
                      </c:pt>
                      <c:pt idx="180">
                        <c:v>2.14</c:v>
                      </c:pt>
                      <c:pt idx="181">
                        <c:v>2.0099999999999998</c:v>
                      </c:pt>
                      <c:pt idx="182">
                        <c:v>1.93</c:v>
                      </c:pt>
                      <c:pt idx="183">
                        <c:v>1.84</c:v>
                      </c:pt>
                      <c:pt idx="184">
                        <c:v>1.82</c:v>
                      </c:pt>
                      <c:pt idx="185">
                        <c:v>1.9</c:v>
                      </c:pt>
                      <c:pt idx="186">
                        <c:v>1.95</c:v>
                      </c:pt>
                      <c:pt idx="187">
                        <c:v>2</c:v>
                      </c:pt>
                      <c:pt idx="188">
                        <c:v>2.0699999999999998</c:v>
                      </c:pt>
                      <c:pt idx="189">
                        <c:v>2.12</c:v>
                      </c:pt>
                      <c:pt idx="190">
                        <c:v>2.1</c:v>
                      </c:pt>
                      <c:pt idx="191">
                        <c:v>2.34</c:v>
                      </c:pt>
                      <c:pt idx="192">
                        <c:v>2.27</c:v>
                      </c:pt>
                      <c:pt idx="193">
                        <c:v>2.78</c:v>
                      </c:pt>
                      <c:pt idx="194">
                        <c:v>2.78</c:v>
                      </c:pt>
                      <c:pt idx="195">
                        <c:v>2.65</c:v>
                      </c:pt>
                      <c:pt idx="196">
                        <c:v>3.4</c:v>
                      </c:pt>
                      <c:pt idx="197">
                        <c:v>3.67</c:v>
                      </c:pt>
                      <c:pt idx="198">
                        <c:v>3.48</c:v>
                      </c:pt>
                      <c:pt idx="199">
                        <c:v>3.48</c:v>
                      </c:pt>
                      <c:pt idx="200">
                        <c:v>3.51</c:v>
                      </c:pt>
                      <c:pt idx="201">
                        <c:v>3.46</c:v>
                      </c:pt>
                      <c:pt idx="202">
                        <c:v>3.22</c:v>
                      </c:pt>
                      <c:pt idx="203">
                        <c:v>3.1</c:v>
                      </c:pt>
                      <c:pt idx="204">
                        <c:v>2.82</c:v>
                      </c:pt>
                      <c:pt idx="205">
                        <c:v>2.63</c:v>
                      </c:pt>
                      <c:pt idx="206">
                        <c:v>2.56</c:v>
                      </c:pt>
                      <c:pt idx="207">
                        <c:v>2.4300000000000002</c:v>
                      </c:pt>
                      <c:pt idx="208">
                        <c:v>2.25</c:v>
                      </c:pt>
                      <c:pt idx="209">
                        <c:v>2.14</c:v>
                      </c:pt>
                      <c:pt idx="210">
                        <c:v>2.1</c:v>
                      </c:pt>
                      <c:pt idx="211">
                        <c:v>2.02</c:v>
                      </c:pt>
                      <c:pt idx="212">
                        <c:v>1.92</c:v>
                      </c:pt>
                      <c:pt idx="213">
                        <c:v>1.92</c:v>
                      </c:pt>
                      <c:pt idx="214">
                        <c:v>1.97</c:v>
                      </c:pt>
                      <c:pt idx="215">
                        <c:v>2.06</c:v>
                      </c:pt>
                      <c:pt idx="216">
                        <c:v>2.2999999999999998</c:v>
                      </c:pt>
                      <c:pt idx="217">
                        <c:v>2.2599999999999998</c:v>
                      </c:pt>
                      <c:pt idx="218">
                        <c:v>2.2400000000000002</c:v>
                      </c:pt>
                      <c:pt idx="219">
                        <c:v>2.5</c:v>
                      </c:pt>
                      <c:pt idx="220">
                        <c:v>2.67</c:v>
                      </c:pt>
                      <c:pt idx="221">
                        <c:v>2.87</c:v>
                      </c:pt>
                      <c:pt idx="222">
                        <c:v>2.7</c:v>
                      </c:pt>
                      <c:pt idx="223">
                        <c:v>2.69</c:v>
                      </c:pt>
                      <c:pt idx="224">
                        <c:v>2.71</c:v>
                      </c:pt>
                      <c:pt idx="225">
                        <c:v>2.67</c:v>
                      </c:pt>
                      <c:pt idx="226">
                        <c:v>2.9</c:v>
                      </c:pt>
                      <c:pt idx="227">
                        <c:v>2.8</c:v>
                      </c:pt>
                      <c:pt idx="228">
                        <c:v>3.68</c:v>
                      </c:pt>
                      <c:pt idx="229">
                        <c:v>4.34</c:v>
                      </c:pt>
                      <c:pt idx="230">
                        <c:v>3.8</c:v>
                      </c:pt>
                      <c:pt idx="231">
                        <c:v>3.5</c:v>
                      </c:pt>
                      <c:pt idx="232">
                        <c:v>3.7</c:v>
                      </c:pt>
                      <c:pt idx="233">
                        <c:v>3.89</c:v>
                      </c:pt>
                      <c:pt idx="234">
                        <c:v>4.3</c:v>
                      </c:pt>
                      <c:pt idx="235">
                        <c:v>4.28</c:v>
                      </c:pt>
                      <c:pt idx="236">
                        <c:v>4.46</c:v>
                      </c:pt>
                      <c:pt idx="237">
                        <c:v>4.5599999999999996</c:v>
                      </c:pt>
                      <c:pt idx="238">
                        <c:v>4.3899999999999997</c:v>
                      </c:pt>
                      <c:pt idx="239">
                        <c:v>4.26</c:v>
                      </c:pt>
                      <c:pt idx="240">
                        <c:v>4.1500000000000004</c:v>
                      </c:pt>
                      <c:pt idx="241">
                        <c:v>3.88</c:v>
                      </c:pt>
                      <c:pt idx="242">
                        <c:v>3.76</c:v>
                      </c:pt>
                      <c:pt idx="243">
                        <c:v>3.65</c:v>
                      </c:pt>
                      <c:pt idx="244">
                        <c:v>3.55</c:v>
                      </c:pt>
                      <c:pt idx="245">
                        <c:v>3.38</c:v>
                      </c:pt>
                      <c:pt idx="246">
                        <c:v>3.31</c:v>
                      </c:pt>
                      <c:pt idx="247">
                        <c:v>2.86</c:v>
                      </c:pt>
                      <c:pt idx="248">
                        <c:v>2.76</c:v>
                      </c:pt>
                      <c:pt idx="249">
                        <c:v>3.7</c:v>
                      </c:pt>
                      <c:pt idx="250">
                        <c:v>3.04</c:v>
                      </c:pt>
                      <c:pt idx="251">
                        <c:v>2.68</c:v>
                      </c:pt>
                      <c:pt idx="252">
                        <c:v>2.56</c:v>
                      </c:pt>
                      <c:pt idx="253">
                        <c:v>2.4300000000000002</c:v>
                      </c:pt>
                      <c:pt idx="254">
                        <c:v>2.33</c:v>
                      </c:pt>
                      <c:pt idx="255">
                        <c:v>2.25</c:v>
                      </c:pt>
                      <c:pt idx="256">
                        <c:v>2.1800000000000002</c:v>
                      </c:pt>
                      <c:pt idx="257">
                        <c:v>2.2000000000000002</c:v>
                      </c:pt>
                      <c:pt idx="258">
                        <c:v>2.17</c:v>
                      </c:pt>
                      <c:pt idx="259">
                        <c:v>2.1</c:v>
                      </c:pt>
                      <c:pt idx="260">
                        <c:v>2.06</c:v>
                      </c:pt>
                      <c:pt idx="261">
                        <c:v>2.0299999999999998</c:v>
                      </c:pt>
                      <c:pt idx="262">
                        <c:v>1.95</c:v>
                      </c:pt>
                      <c:pt idx="263">
                        <c:v>1.92</c:v>
                      </c:pt>
                      <c:pt idx="264">
                        <c:v>1.86</c:v>
                      </c:pt>
                      <c:pt idx="265">
                        <c:v>1.82</c:v>
                      </c:pt>
                      <c:pt idx="266">
                        <c:v>1.78</c:v>
                      </c:pt>
                      <c:pt idx="267">
                        <c:v>1.71</c:v>
                      </c:pt>
                      <c:pt idx="268">
                        <c:v>1.65</c:v>
                      </c:pt>
                      <c:pt idx="269">
                        <c:v>1.6</c:v>
                      </c:pt>
                      <c:pt idx="270">
                        <c:v>1.61</c:v>
                      </c:pt>
                      <c:pt idx="271">
                        <c:v>1.5</c:v>
                      </c:pt>
                      <c:pt idx="272">
                        <c:v>1.7</c:v>
                      </c:pt>
                      <c:pt idx="273">
                        <c:v>1.54</c:v>
                      </c:pt>
                      <c:pt idx="274">
                        <c:v>1.66</c:v>
                      </c:pt>
                      <c:pt idx="275">
                        <c:v>1.55</c:v>
                      </c:pt>
                      <c:pt idx="276">
                        <c:v>1.6</c:v>
                      </c:pt>
                      <c:pt idx="277">
                        <c:v>1.7</c:v>
                      </c:pt>
                      <c:pt idx="278">
                        <c:v>1.84</c:v>
                      </c:pt>
                      <c:pt idx="279">
                        <c:v>1.82</c:v>
                      </c:pt>
                      <c:pt idx="280">
                        <c:v>2.11</c:v>
                      </c:pt>
                      <c:pt idx="281">
                        <c:v>2.4700000000000002</c:v>
                      </c:pt>
                      <c:pt idx="282">
                        <c:v>2.4700000000000002</c:v>
                      </c:pt>
                      <c:pt idx="283">
                        <c:v>2.4700000000000002</c:v>
                      </c:pt>
                      <c:pt idx="284">
                        <c:v>2.2799999999999998</c:v>
                      </c:pt>
                      <c:pt idx="285">
                        <c:v>2.2000000000000002</c:v>
                      </c:pt>
                      <c:pt idx="286">
                        <c:v>2.2999999999999998</c:v>
                      </c:pt>
                      <c:pt idx="287">
                        <c:v>2.2400000000000002</c:v>
                      </c:pt>
                      <c:pt idx="288">
                        <c:v>1.93</c:v>
                      </c:pt>
                      <c:pt idx="289">
                        <c:v>2.1</c:v>
                      </c:pt>
                      <c:pt idx="290">
                        <c:v>2.5499999999999998</c:v>
                      </c:pt>
                      <c:pt idx="291">
                        <c:v>2.5</c:v>
                      </c:pt>
                      <c:pt idx="292">
                        <c:v>2.1800000000000002</c:v>
                      </c:pt>
                      <c:pt idx="293">
                        <c:v>2.17</c:v>
                      </c:pt>
                      <c:pt idx="294">
                        <c:v>2.35</c:v>
                      </c:pt>
                      <c:pt idx="295">
                        <c:v>2.96</c:v>
                      </c:pt>
                      <c:pt idx="296">
                        <c:v>2.7</c:v>
                      </c:pt>
                      <c:pt idx="297">
                        <c:v>2.38</c:v>
                      </c:pt>
                      <c:pt idx="298">
                        <c:v>2.15</c:v>
                      </c:pt>
                      <c:pt idx="299">
                        <c:v>2</c:v>
                      </c:pt>
                      <c:pt idx="300">
                        <c:v>1.94</c:v>
                      </c:pt>
                      <c:pt idx="301">
                        <c:v>1.93</c:v>
                      </c:pt>
                      <c:pt idx="302">
                        <c:v>1.89</c:v>
                      </c:pt>
                      <c:pt idx="303">
                        <c:v>1.88</c:v>
                      </c:pt>
                      <c:pt idx="304">
                        <c:v>2.04</c:v>
                      </c:pt>
                      <c:pt idx="305">
                        <c:v>2.02</c:v>
                      </c:pt>
                      <c:pt idx="306">
                        <c:v>1.88</c:v>
                      </c:pt>
                      <c:pt idx="307">
                        <c:v>1.82</c:v>
                      </c:pt>
                      <c:pt idx="308">
                        <c:v>2.0099999999999998</c:v>
                      </c:pt>
                      <c:pt idx="309">
                        <c:v>1.93</c:v>
                      </c:pt>
                      <c:pt idx="310">
                        <c:v>1.95</c:v>
                      </c:pt>
                      <c:pt idx="311">
                        <c:v>1.93</c:v>
                      </c:pt>
                      <c:pt idx="312">
                        <c:v>2.37</c:v>
                      </c:pt>
                      <c:pt idx="313">
                        <c:v>2.9</c:v>
                      </c:pt>
                      <c:pt idx="314">
                        <c:v>2.92</c:v>
                      </c:pt>
                      <c:pt idx="315">
                        <c:v>2.96</c:v>
                      </c:pt>
                      <c:pt idx="316">
                        <c:v>2.87</c:v>
                      </c:pt>
                      <c:pt idx="317">
                        <c:v>2.87</c:v>
                      </c:pt>
                      <c:pt idx="318">
                        <c:v>3.13</c:v>
                      </c:pt>
                      <c:pt idx="319">
                        <c:v>2.96</c:v>
                      </c:pt>
                      <c:pt idx="320">
                        <c:v>2.92</c:v>
                      </c:pt>
                      <c:pt idx="321">
                        <c:v>2.72</c:v>
                      </c:pt>
                      <c:pt idx="322">
                        <c:v>2.5499999999999998</c:v>
                      </c:pt>
                      <c:pt idx="323">
                        <c:v>2.46</c:v>
                      </c:pt>
                      <c:pt idx="324">
                        <c:v>2.62</c:v>
                      </c:pt>
                      <c:pt idx="325">
                        <c:v>2.5</c:v>
                      </c:pt>
                      <c:pt idx="326">
                        <c:v>2.5499999999999998</c:v>
                      </c:pt>
                      <c:pt idx="327">
                        <c:v>2.4500000000000002</c:v>
                      </c:pt>
                      <c:pt idx="328">
                        <c:v>2.33</c:v>
                      </c:pt>
                      <c:pt idx="329">
                        <c:v>2.2999999999999998</c:v>
                      </c:pt>
                      <c:pt idx="330">
                        <c:v>2.33</c:v>
                      </c:pt>
                      <c:pt idx="331">
                        <c:v>2.38</c:v>
                      </c:pt>
                      <c:pt idx="332">
                        <c:v>2.4300000000000002</c:v>
                      </c:pt>
                      <c:pt idx="333">
                        <c:v>2.36</c:v>
                      </c:pt>
                      <c:pt idx="334">
                        <c:v>2.38</c:v>
                      </c:pt>
                      <c:pt idx="335">
                        <c:v>2.2999999999999998</c:v>
                      </c:pt>
                      <c:pt idx="336">
                        <c:v>2.37</c:v>
                      </c:pt>
                      <c:pt idx="337">
                        <c:v>2.2599999999999998</c:v>
                      </c:pt>
                      <c:pt idx="338">
                        <c:v>2.2200000000000002</c:v>
                      </c:pt>
                      <c:pt idx="339">
                        <c:v>2.19</c:v>
                      </c:pt>
                      <c:pt idx="340">
                        <c:v>2.16</c:v>
                      </c:pt>
                      <c:pt idx="341">
                        <c:v>2.12</c:v>
                      </c:pt>
                      <c:pt idx="342">
                        <c:v>2.1</c:v>
                      </c:pt>
                      <c:pt idx="343">
                        <c:v>2.15</c:v>
                      </c:pt>
                      <c:pt idx="344">
                        <c:v>1.99</c:v>
                      </c:pt>
                      <c:pt idx="345">
                        <c:v>1.92</c:v>
                      </c:pt>
                      <c:pt idx="346">
                        <c:v>1.86</c:v>
                      </c:pt>
                      <c:pt idx="347">
                        <c:v>1.77</c:v>
                      </c:pt>
                      <c:pt idx="348">
                        <c:v>1.74</c:v>
                      </c:pt>
                      <c:pt idx="349">
                        <c:v>1.81</c:v>
                      </c:pt>
                      <c:pt idx="350">
                        <c:v>1.86</c:v>
                      </c:pt>
                      <c:pt idx="351">
                        <c:v>1.85</c:v>
                      </c:pt>
                      <c:pt idx="352">
                        <c:v>1.91</c:v>
                      </c:pt>
                      <c:pt idx="353">
                        <c:v>2</c:v>
                      </c:pt>
                      <c:pt idx="354">
                        <c:v>1.87</c:v>
                      </c:pt>
                      <c:pt idx="355">
                        <c:v>1.94</c:v>
                      </c:pt>
                      <c:pt idx="356">
                        <c:v>1.9</c:v>
                      </c:pt>
                      <c:pt idx="357">
                        <c:v>1.86</c:v>
                      </c:pt>
                      <c:pt idx="358">
                        <c:v>1.79</c:v>
                      </c:pt>
                      <c:pt idx="359">
                        <c:v>1.75</c:v>
                      </c:pt>
                      <c:pt idx="360">
                        <c:v>1.7</c:v>
                      </c:pt>
                      <c:pt idx="361">
                        <c:v>1.69</c:v>
                      </c:pt>
                      <c:pt idx="362">
                        <c:v>1.68</c:v>
                      </c:pt>
                      <c:pt idx="363">
                        <c:v>1.6</c:v>
                      </c:pt>
                      <c:pt idx="364">
                        <c:v>1.55</c:v>
                      </c:pt>
                      <c:pt idx="365">
                        <c:v>1.4</c:v>
                      </c:pt>
                      <c:pt idx="366">
                        <c:v>1.35</c:v>
                      </c:pt>
                      <c:pt idx="367">
                        <c:v>1.24</c:v>
                      </c:pt>
                      <c:pt idx="368">
                        <c:v>1.28</c:v>
                      </c:pt>
                      <c:pt idx="369">
                        <c:v>1.1499999999999999</c:v>
                      </c:pt>
                      <c:pt idx="370">
                        <c:v>1.1200000000000001</c:v>
                      </c:pt>
                      <c:pt idx="371">
                        <c:v>1.4</c:v>
                      </c:pt>
                      <c:pt idx="372">
                        <c:v>1.87</c:v>
                      </c:pt>
                      <c:pt idx="373">
                        <c:v>1.8</c:v>
                      </c:pt>
                      <c:pt idx="374">
                        <c:v>1.91</c:v>
                      </c:pt>
                      <c:pt idx="375">
                        <c:v>1.77</c:v>
                      </c:pt>
                      <c:pt idx="376">
                        <c:v>1.69</c:v>
                      </c:pt>
                      <c:pt idx="377">
                        <c:v>1.71</c:v>
                      </c:pt>
                      <c:pt idx="378">
                        <c:v>1.76</c:v>
                      </c:pt>
                      <c:pt idx="379">
                        <c:v>1.67</c:v>
                      </c:pt>
                      <c:pt idx="380">
                        <c:v>1.56</c:v>
                      </c:pt>
                      <c:pt idx="381">
                        <c:v>1.35</c:v>
                      </c:pt>
                      <c:pt idx="382">
                        <c:v>1.46</c:v>
                      </c:pt>
                      <c:pt idx="383">
                        <c:v>1.3</c:v>
                      </c:pt>
                      <c:pt idx="384">
                        <c:v>1.5</c:v>
                      </c:pt>
                      <c:pt idx="385">
                        <c:v>1.4</c:v>
                      </c:pt>
                      <c:pt idx="386">
                        <c:v>1.37</c:v>
                      </c:pt>
                      <c:pt idx="387">
                        <c:v>1.35</c:v>
                      </c:pt>
                      <c:pt idx="388">
                        <c:v>1.32</c:v>
                      </c:pt>
                      <c:pt idx="389">
                        <c:v>1.3</c:v>
                      </c:pt>
                      <c:pt idx="390">
                        <c:v>1.3</c:v>
                      </c:pt>
                      <c:pt idx="391">
                        <c:v>1.28</c:v>
                      </c:pt>
                      <c:pt idx="392">
                        <c:v>1.27</c:v>
                      </c:pt>
                      <c:pt idx="393">
                        <c:v>1.2</c:v>
                      </c:pt>
                      <c:pt idx="394">
                        <c:v>1.18</c:v>
                      </c:pt>
                      <c:pt idx="395">
                        <c:v>1.18</c:v>
                      </c:pt>
                      <c:pt idx="396">
                        <c:v>1.1599999999999999</c:v>
                      </c:pt>
                      <c:pt idx="397">
                        <c:v>1.22</c:v>
                      </c:pt>
                      <c:pt idx="398">
                        <c:v>1.1499999999999999</c:v>
                      </c:pt>
                      <c:pt idx="399">
                        <c:v>1.1000000000000001</c:v>
                      </c:pt>
                      <c:pt idx="400">
                        <c:v>1.2</c:v>
                      </c:pt>
                      <c:pt idx="401">
                        <c:v>1.1499999999999999</c:v>
                      </c:pt>
                      <c:pt idx="402">
                        <c:v>1.3</c:v>
                      </c:pt>
                      <c:pt idx="403">
                        <c:v>1.39</c:v>
                      </c:pt>
                      <c:pt idx="404">
                        <c:v>1.28</c:v>
                      </c:pt>
                      <c:pt idx="405">
                        <c:v>1.17</c:v>
                      </c:pt>
                      <c:pt idx="406">
                        <c:v>1.17</c:v>
                      </c:pt>
                      <c:pt idx="407">
                        <c:v>1.1499999999999999</c:v>
                      </c:pt>
                      <c:pt idx="408">
                        <c:v>1.1499999999999999</c:v>
                      </c:pt>
                      <c:pt idx="409">
                        <c:v>1.1499999999999999</c:v>
                      </c:pt>
                      <c:pt idx="410">
                        <c:v>1.18</c:v>
                      </c:pt>
                      <c:pt idx="411">
                        <c:v>1.02</c:v>
                      </c:pt>
                      <c:pt idx="412">
                        <c:v>1.02</c:v>
                      </c:pt>
                      <c:pt idx="413">
                        <c:v>0.9</c:v>
                      </c:pt>
                      <c:pt idx="414">
                        <c:v>0.9</c:v>
                      </c:pt>
                      <c:pt idx="415">
                        <c:v>0.92</c:v>
                      </c:pt>
                      <c:pt idx="416">
                        <c:v>0.89</c:v>
                      </c:pt>
                      <c:pt idx="417">
                        <c:v>0.89</c:v>
                      </c:pt>
                      <c:pt idx="418">
                        <c:v>0.85</c:v>
                      </c:pt>
                      <c:pt idx="419">
                        <c:v>0.81</c:v>
                      </c:pt>
                      <c:pt idx="420">
                        <c:v>0.8</c:v>
                      </c:pt>
                      <c:pt idx="421">
                        <c:v>0.85</c:v>
                      </c:pt>
                      <c:pt idx="422">
                        <c:v>0.98</c:v>
                      </c:pt>
                      <c:pt idx="423">
                        <c:v>0.96</c:v>
                      </c:pt>
                      <c:pt idx="424">
                        <c:v>0.91</c:v>
                      </c:pt>
                      <c:pt idx="425">
                        <c:v>0.9</c:v>
                      </c:pt>
                      <c:pt idx="426">
                        <c:v>0.88</c:v>
                      </c:pt>
                      <c:pt idx="427">
                        <c:v>0.85</c:v>
                      </c:pt>
                      <c:pt idx="428">
                        <c:v>0.83</c:v>
                      </c:pt>
                      <c:pt idx="429">
                        <c:v>0.8</c:v>
                      </c:pt>
                      <c:pt idx="430">
                        <c:v>0.78</c:v>
                      </c:pt>
                      <c:pt idx="431">
                        <c:v>0.75</c:v>
                      </c:pt>
                      <c:pt idx="432">
                        <c:v>0.75</c:v>
                      </c:pt>
                      <c:pt idx="433">
                        <c:v>0.73</c:v>
                      </c:pt>
                      <c:pt idx="434">
                        <c:v>0.7</c:v>
                      </c:pt>
                      <c:pt idx="435">
                        <c:v>0.7</c:v>
                      </c:pt>
                      <c:pt idx="436">
                        <c:v>0.69</c:v>
                      </c:pt>
                      <c:pt idx="437">
                        <c:v>0.68</c:v>
                      </c:pt>
                      <c:pt idx="438">
                        <c:v>0.68</c:v>
                      </c:pt>
                      <c:pt idx="439">
                        <c:v>0.66</c:v>
                      </c:pt>
                      <c:pt idx="440">
                        <c:v>0.64</c:v>
                      </c:pt>
                      <c:pt idx="441">
                        <c:v>0.63</c:v>
                      </c:pt>
                      <c:pt idx="442">
                        <c:v>0.63</c:v>
                      </c:pt>
                      <c:pt idx="443">
                        <c:v>0.62</c:v>
                      </c:pt>
                      <c:pt idx="444">
                        <c:v>0.6</c:v>
                      </c:pt>
                      <c:pt idx="445">
                        <c:v>0.6</c:v>
                      </c:pt>
                      <c:pt idx="446">
                        <c:v>0.57999999999999996</c:v>
                      </c:pt>
                      <c:pt idx="447">
                        <c:v>0.95</c:v>
                      </c:pt>
                      <c:pt idx="448">
                        <c:v>1.05</c:v>
                      </c:pt>
                      <c:pt idx="449">
                        <c:v>1</c:v>
                      </c:pt>
                      <c:pt idx="450">
                        <c:v>0.97</c:v>
                      </c:pt>
                      <c:pt idx="451">
                        <c:v>0.8</c:v>
                      </c:pt>
                      <c:pt idx="452">
                        <c:v>0.78</c:v>
                      </c:pt>
                      <c:pt idx="453">
                        <c:v>0.75</c:v>
                      </c:pt>
                      <c:pt idx="454">
                        <c:v>0.73</c:v>
                      </c:pt>
                      <c:pt idx="455">
                        <c:v>0.74</c:v>
                      </c:pt>
                      <c:pt idx="456">
                        <c:v>0.74</c:v>
                      </c:pt>
                      <c:pt idx="457">
                        <c:v>0.74</c:v>
                      </c:pt>
                      <c:pt idx="458">
                        <c:v>0.72</c:v>
                      </c:pt>
                      <c:pt idx="459">
                        <c:v>0.71</c:v>
                      </c:pt>
                      <c:pt idx="460">
                        <c:v>0.7</c:v>
                      </c:pt>
                      <c:pt idx="461">
                        <c:v>0.7</c:v>
                      </c:pt>
                      <c:pt idx="462">
                        <c:v>0.69</c:v>
                      </c:pt>
                      <c:pt idx="463">
                        <c:v>0.68</c:v>
                      </c:pt>
                      <c:pt idx="464">
                        <c:v>0.66</c:v>
                      </c:pt>
                      <c:pt idx="465">
                        <c:v>0.66</c:v>
                      </c:pt>
                      <c:pt idx="466">
                        <c:v>0.65</c:v>
                      </c:pt>
                      <c:pt idx="467">
                        <c:v>0.64</c:v>
                      </c:pt>
                      <c:pt idx="468">
                        <c:v>0.64</c:v>
                      </c:pt>
                      <c:pt idx="469">
                        <c:v>0.62</c:v>
                      </c:pt>
                      <c:pt idx="470">
                        <c:v>0.6</c:v>
                      </c:pt>
                      <c:pt idx="471">
                        <c:v>0.6</c:v>
                      </c:pt>
                      <c:pt idx="472">
                        <c:v>0.59</c:v>
                      </c:pt>
                      <c:pt idx="473">
                        <c:v>0.6</c:v>
                      </c:pt>
                      <c:pt idx="474">
                        <c:v>0.62</c:v>
                      </c:pt>
                      <c:pt idx="475">
                        <c:v>0.61</c:v>
                      </c:pt>
                      <c:pt idx="476">
                        <c:v>0.61</c:v>
                      </c:pt>
                      <c:pt idx="477">
                        <c:v>0.63</c:v>
                      </c:pt>
                      <c:pt idx="478">
                        <c:v>0.61</c:v>
                      </c:pt>
                      <c:pt idx="479">
                        <c:v>0.62</c:v>
                      </c:pt>
                      <c:pt idx="480">
                        <c:v>0.64</c:v>
                      </c:pt>
                      <c:pt idx="481">
                        <c:v>0.85</c:v>
                      </c:pt>
                      <c:pt idx="482">
                        <c:v>0.96</c:v>
                      </c:pt>
                      <c:pt idx="483">
                        <c:v>0.84</c:v>
                      </c:pt>
                      <c:pt idx="484">
                        <c:v>0.82</c:v>
                      </c:pt>
                      <c:pt idx="485">
                        <c:v>0.8</c:v>
                      </c:pt>
                      <c:pt idx="486">
                        <c:v>0.78</c:v>
                      </c:pt>
                      <c:pt idx="487">
                        <c:v>0.79</c:v>
                      </c:pt>
                      <c:pt idx="488">
                        <c:v>1.05</c:v>
                      </c:pt>
                      <c:pt idx="489">
                        <c:v>0.98</c:v>
                      </c:pt>
                      <c:pt idx="490">
                        <c:v>0.95</c:v>
                      </c:pt>
                      <c:pt idx="491">
                        <c:v>0.91</c:v>
                      </c:pt>
                      <c:pt idx="492">
                        <c:v>0.89</c:v>
                      </c:pt>
                      <c:pt idx="493">
                        <c:v>0.85</c:v>
                      </c:pt>
                      <c:pt idx="494">
                        <c:v>0.84</c:v>
                      </c:pt>
                      <c:pt idx="495">
                        <c:v>0.83</c:v>
                      </c:pt>
                      <c:pt idx="496">
                        <c:v>0.8</c:v>
                      </c:pt>
                      <c:pt idx="497">
                        <c:v>0.88</c:v>
                      </c:pt>
                      <c:pt idx="498">
                        <c:v>0.85</c:v>
                      </c:pt>
                      <c:pt idx="499">
                        <c:v>0.84</c:v>
                      </c:pt>
                      <c:pt idx="500">
                        <c:v>0.83</c:v>
                      </c:pt>
                      <c:pt idx="501">
                        <c:v>0.7</c:v>
                      </c:pt>
                      <c:pt idx="502">
                        <c:v>0.68</c:v>
                      </c:pt>
                      <c:pt idx="503">
                        <c:v>0.68</c:v>
                      </c:pt>
                      <c:pt idx="504">
                        <c:v>0.65</c:v>
                      </c:pt>
                      <c:pt idx="505">
                        <c:v>0.65</c:v>
                      </c:pt>
                      <c:pt idx="506">
                        <c:v>0.63</c:v>
                      </c:pt>
                      <c:pt idx="507">
                        <c:v>0.61</c:v>
                      </c:pt>
                      <c:pt idx="508">
                        <c:v>0.6</c:v>
                      </c:pt>
                      <c:pt idx="509">
                        <c:v>0.6</c:v>
                      </c:pt>
                      <c:pt idx="510">
                        <c:v>0.62</c:v>
                      </c:pt>
                      <c:pt idx="511">
                        <c:v>0.65</c:v>
                      </c:pt>
                      <c:pt idx="512">
                        <c:v>0.6</c:v>
                      </c:pt>
                      <c:pt idx="513">
                        <c:v>0.6</c:v>
                      </c:pt>
                      <c:pt idx="514">
                        <c:v>0.57999999999999996</c:v>
                      </c:pt>
                      <c:pt idx="515">
                        <c:v>0.57999999999999996</c:v>
                      </c:pt>
                      <c:pt idx="516">
                        <c:v>0.56000000000000005</c:v>
                      </c:pt>
                      <c:pt idx="517">
                        <c:v>0.6</c:v>
                      </c:pt>
                      <c:pt idx="518">
                        <c:v>0.57999999999999996</c:v>
                      </c:pt>
                      <c:pt idx="519">
                        <c:v>0.56999999999999995</c:v>
                      </c:pt>
                      <c:pt idx="520">
                        <c:v>0.6</c:v>
                      </c:pt>
                      <c:pt idx="521">
                        <c:v>0.66</c:v>
                      </c:pt>
                      <c:pt idx="522">
                        <c:v>0.64</c:v>
                      </c:pt>
                      <c:pt idx="523">
                        <c:v>0.62</c:v>
                      </c:pt>
                      <c:pt idx="524">
                        <c:v>0.6</c:v>
                      </c:pt>
                      <c:pt idx="525">
                        <c:v>0.6</c:v>
                      </c:pt>
                      <c:pt idx="526">
                        <c:v>0.57999999999999996</c:v>
                      </c:pt>
                      <c:pt idx="527">
                        <c:v>0.56999999999999995</c:v>
                      </c:pt>
                      <c:pt idx="528">
                        <c:v>0.56999999999999995</c:v>
                      </c:pt>
                      <c:pt idx="529">
                        <c:v>0.56000000000000005</c:v>
                      </c:pt>
                      <c:pt idx="530">
                        <c:v>0.55000000000000004</c:v>
                      </c:pt>
                      <c:pt idx="531">
                        <c:v>0.6</c:v>
                      </c:pt>
                      <c:pt idx="532">
                        <c:v>0.59</c:v>
                      </c:pt>
                      <c:pt idx="533">
                        <c:v>0.68</c:v>
                      </c:pt>
                      <c:pt idx="534">
                        <c:v>0.75</c:v>
                      </c:pt>
                      <c:pt idx="535">
                        <c:v>0.78</c:v>
                      </c:pt>
                      <c:pt idx="536">
                        <c:v>0.8</c:v>
                      </c:pt>
                      <c:pt idx="537">
                        <c:v>1.27</c:v>
                      </c:pt>
                      <c:pt idx="538">
                        <c:v>1.49</c:v>
                      </c:pt>
                      <c:pt idx="539">
                        <c:v>1.49</c:v>
                      </c:pt>
                      <c:pt idx="540">
                        <c:v>1.64</c:v>
                      </c:pt>
                      <c:pt idx="541">
                        <c:v>1.92</c:v>
                      </c:pt>
                      <c:pt idx="542">
                        <c:v>1.69</c:v>
                      </c:pt>
                      <c:pt idx="543">
                        <c:v>1.56</c:v>
                      </c:pt>
                      <c:pt idx="544">
                        <c:v>1.39</c:v>
                      </c:pt>
                      <c:pt idx="545">
                        <c:v>1.35</c:v>
                      </c:pt>
                      <c:pt idx="546">
                        <c:v>1.33</c:v>
                      </c:pt>
                      <c:pt idx="547">
                        <c:v>1.32</c:v>
                      </c:pt>
                      <c:pt idx="548">
                        <c:v>1.3</c:v>
                      </c:pt>
                      <c:pt idx="549">
                        <c:v>1.25</c:v>
                      </c:pt>
                      <c:pt idx="550">
                        <c:v>0.98</c:v>
                      </c:pt>
                      <c:pt idx="551">
                        <c:v>0.9</c:v>
                      </c:pt>
                      <c:pt idx="552">
                        <c:v>0.88</c:v>
                      </c:pt>
                      <c:pt idx="553">
                        <c:v>0.88</c:v>
                      </c:pt>
                      <c:pt idx="554">
                        <c:v>0.85</c:v>
                      </c:pt>
                      <c:pt idx="555">
                        <c:v>0.84</c:v>
                      </c:pt>
                      <c:pt idx="556">
                        <c:v>0.8</c:v>
                      </c:pt>
                      <c:pt idx="557">
                        <c:v>0.8</c:v>
                      </c:pt>
                      <c:pt idx="558">
                        <c:v>0.87</c:v>
                      </c:pt>
                      <c:pt idx="559">
                        <c:v>0.76</c:v>
                      </c:pt>
                      <c:pt idx="560">
                        <c:v>0.75</c:v>
                      </c:pt>
                      <c:pt idx="561">
                        <c:v>0.73</c:v>
                      </c:pt>
                      <c:pt idx="562">
                        <c:v>0.7</c:v>
                      </c:pt>
                      <c:pt idx="563">
                        <c:v>0.7</c:v>
                      </c:pt>
                      <c:pt idx="564">
                        <c:v>0.69</c:v>
                      </c:pt>
                      <c:pt idx="565">
                        <c:v>0.7</c:v>
                      </c:pt>
                      <c:pt idx="566">
                        <c:v>0.72</c:v>
                      </c:pt>
                      <c:pt idx="567">
                        <c:v>0.86</c:v>
                      </c:pt>
                      <c:pt idx="568">
                        <c:v>0.92</c:v>
                      </c:pt>
                      <c:pt idx="569">
                        <c:v>1</c:v>
                      </c:pt>
                      <c:pt idx="570">
                        <c:v>0.96</c:v>
                      </c:pt>
                      <c:pt idx="571">
                        <c:v>0.96</c:v>
                      </c:pt>
                      <c:pt idx="572">
                        <c:v>1</c:v>
                      </c:pt>
                      <c:pt idx="573">
                        <c:v>1.01</c:v>
                      </c:pt>
                      <c:pt idx="574">
                        <c:v>0.96</c:v>
                      </c:pt>
                      <c:pt idx="575">
                        <c:v>0.94</c:v>
                      </c:pt>
                      <c:pt idx="576">
                        <c:v>0.9</c:v>
                      </c:pt>
                      <c:pt idx="577">
                        <c:v>0.86</c:v>
                      </c:pt>
                      <c:pt idx="578">
                        <c:v>0.85</c:v>
                      </c:pt>
                      <c:pt idx="579">
                        <c:v>0.8</c:v>
                      </c:pt>
                      <c:pt idx="580">
                        <c:v>0.85</c:v>
                      </c:pt>
                      <c:pt idx="581">
                        <c:v>0.9</c:v>
                      </c:pt>
                      <c:pt idx="582">
                        <c:v>0.86</c:v>
                      </c:pt>
                      <c:pt idx="583">
                        <c:v>0.93</c:v>
                      </c:pt>
                      <c:pt idx="584">
                        <c:v>0.93</c:v>
                      </c:pt>
                      <c:pt idx="585">
                        <c:v>0.9</c:v>
                      </c:pt>
                      <c:pt idx="586">
                        <c:v>0.99</c:v>
                      </c:pt>
                      <c:pt idx="587">
                        <c:v>1</c:v>
                      </c:pt>
                      <c:pt idx="588">
                        <c:v>0.98</c:v>
                      </c:pt>
                      <c:pt idx="589">
                        <c:v>1.28</c:v>
                      </c:pt>
                      <c:pt idx="590">
                        <c:v>1.38</c:v>
                      </c:pt>
                      <c:pt idx="591">
                        <c:v>1.36</c:v>
                      </c:pt>
                      <c:pt idx="592">
                        <c:v>1.44</c:v>
                      </c:pt>
                      <c:pt idx="593">
                        <c:v>1.65</c:v>
                      </c:pt>
                      <c:pt idx="594">
                        <c:v>1.73</c:v>
                      </c:pt>
                      <c:pt idx="595">
                        <c:v>1.66</c:v>
                      </c:pt>
                      <c:pt idx="596">
                        <c:v>1.59</c:v>
                      </c:pt>
                      <c:pt idx="597">
                        <c:v>1.84</c:v>
                      </c:pt>
                      <c:pt idx="598">
                        <c:v>1.96</c:v>
                      </c:pt>
                      <c:pt idx="599">
                        <c:v>2.65</c:v>
                      </c:pt>
                      <c:pt idx="600">
                        <c:v>2.4300000000000002</c:v>
                      </c:pt>
                      <c:pt idx="601">
                        <c:v>2.2599999999999998</c:v>
                      </c:pt>
                      <c:pt idx="602">
                        <c:v>2.14</c:v>
                      </c:pt>
                      <c:pt idx="603">
                        <c:v>2.19</c:v>
                      </c:pt>
                      <c:pt idx="604">
                        <c:v>2.3199999999999998</c:v>
                      </c:pt>
                      <c:pt idx="605">
                        <c:v>2.34</c:v>
                      </c:pt>
                      <c:pt idx="606">
                        <c:v>2.36</c:v>
                      </c:pt>
                      <c:pt idx="607">
                        <c:v>2.38</c:v>
                      </c:pt>
                      <c:pt idx="608">
                        <c:v>2.41</c:v>
                      </c:pt>
                      <c:pt idx="609">
                        <c:v>2.93</c:v>
                      </c:pt>
                      <c:pt idx="610">
                        <c:v>3.71</c:v>
                      </c:pt>
                      <c:pt idx="611">
                        <c:v>2.76</c:v>
                      </c:pt>
                      <c:pt idx="612">
                        <c:v>2.83</c:v>
                      </c:pt>
                      <c:pt idx="613">
                        <c:v>2.84</c:v>
                      </c:pt>
                      <c:pt idx="614">
                        <c:v>3.09</c:v>
                      </c:pt>
                      <c:pt idx="615">
                        <c:v>3.01</c:v>
                      </c:pt>
                      <c:pt idx="616">
                        <c:v>3.15</c:v>
                      </c:pt>
                      <c:pt idx="617">
                        <c:v>3.16</c:v>
                      </c:pt>
                      <c:pt idx="618">
                        <c:v>3.01</c:v>
                      </c:pt>
                      <c:pt idx="619">
                        <c:v>3.24</c:v>
                      </c:pt>
                      <c:pt idx="620">
                        <c:v>3.16</c:v>
                      </c:pt>
                      <c:pt idx="621">
                        <c:v>3.14</c:v>
                      </c:pt>
                      <c:pt idx="622">
                        <c:v>3.18</c:v>
                      </c:pt>
                      <c:pt idx="623">
                        <c:v>3.34</c:v>
                      </c:pt>
                      <c:pt idx="624">
                        <c:v>3.49</c:v>
                      </c:pt>
                      <c:pt idx="625">
                        <c:v>3.33</c:v>
                      </c:pt>
                      <c:pt idx="626">
                        <c:v>3.18</c:v>
                      </c:pt>
                      <c:pt idx="627">
                        <c:v>2.96</c:v>
                      </c:pt>
                      <c:pt idx="628">
                        <c:v>2.82</c:v>
                      </c:pt>
                      <c:pt idx="629">
                        <c:v>2.64</c:v>
                      </c:pt>
                      <c:pt idx="630">
                        <c:v>2.6</c:v>
                      </c:pt>
                      <c:pt idx="631">
                        <c:v>2.52</c:v>
                      </c:pt>
                      <c:pt idx="632">
                        <c:v>2.4500000000000002</c:v>
                      </c:pt>
                      <c:pt idx="633">
                        <c:v>2.4700000000000002</c:v>
                      </c:pt>
                      <c:pt idx="634">
                        <c:v>2.4500000000000002</c:v>
                      </c:pt>
                      <c:pt idx="635">
                        <c:v>2.75</c:v>
                      </c:pt>
                      <c:pt idx="636">
                        <c:v>2.44</c:v>
                      </c:pt>
                      <c:pt idx="637">
                        <c:v>2.25</c:v>
                      </c:pt>
                      <c:pt idx="638">
                        <c:v>2.15</c:v>
                      </c:pt>
                      <c:pt idx="639">
                        <c:v>2.15</c:v>
                      </c:pt>
                      <c:pt idx="640">
                        <c:v>2.16</c:v>
                      </c:pt>
                      <c:pt idx="641">
                        <c:v>2.0699999999999998</c:v>
                      </c:pt>
                      <c:pt idx="642">
                        <c:v>1.96</c:v>
                      </c:pt>
                      <c:pt idx="643">
                        <c:v>1.92</c:v>
                      </c:pt>
                      <c:pt idx="644">
                        <c:v>1.99</c:v>
                      </c:pt>
                      <c:pt idx="645">
                        <c:v>1.89</c:v>
                      </c:pt>
                      <c:pt idx="646">
                        <c:v>1.8</c:v>
                      </c:pt>
                      <c:pt idx="647">
                        <c:v>1.61</c:v>
                      </c:pt>
                      <c:pt idx="648">
                        <c:v>1.62</c:v>
                      </c:pt>
                      <c:pt idx="649">
                        <c:v>1.59</c:v>
                      </c:pt>
                      <c:pt idx="650">
                        <c:v>1.64</c:v>
                      </c:pt>
                      <c:pt idx="651">
                        <c:v>1.6</c:v>
                      </c:pt>
                      <c:pt idx="652">
                        <c:v>1.55</c:v>
                      </c:pt>
                      <c:pt idx="653">
                        <c:v>1.45</c:v>
                      </c:pt>
                      <c:pt idx="654">
                        <c:v>1.4</c:v>
                      </c:pt>
                      <c:pt idx="655">
                        <c:v>1.3</c:v>
                      </c:pt>
                      <c:pt idx="656">
                        <c:v>1.29</c:v>
                      </c:pt>
                      <c:pt idx="657">
                        <c:v>1.28</c:v>
                      </c:pt>
                      <c:pt idx="658">
                        <c:v>1.26</c:v>
                      </c:pt>
                      <c:pt idx="659">
                        <c:v>1.24</c:v>
                      </c:pt>
                      <c:pt idx="660">
                        <c:v>1.22</c:v>
                      </c:pt>
                      <c:pt idx="661">
                        <c:v>1.22</c:v>
                      </c:pt>
                      <c:pt idx="662">
                        <c:v>1.2</c:v>
                      </c:pt>
                      <c:pt idx="663">
                        <c:v>1.18</c:v>
                      </c:pt>
                      <c:pt idx="664">
                        <c:v>1.17</c:v>
                      </c:pt>
                      <c:pt idx="665">
                        <c:v>1.1599999999999999</c:v>
                      </c:pt>
                      <c:pt idx="666">
                        <c:v>1.1399999999999999</c:v>
                      </c:pt>
                      <c:pt idx="667">
                        <c:v>1.1399999999999999</c:v>
                      </c:pt>
                      <c:pt idx="668">
                        <c:v>1.1299999999999999</c:v>
                      </c:pt>
                      <c:pt idx="669">
                        <c:v>1.1200000000000001</c:v>
                      </c:pt>
                      <c:pt idx="670">
                        <c:v>1.1000000000000001</c:v>
                      </c:pt>
                      <c:pt idx="671">
                        <c:v>1.0900000000000001</c:v>
                      </c:pt>
                      <c:pt idx="672">
                        <c:v>1.07</c:v>
                      </c:pt>
                      <c:pt idx="673">
                        <c:v>1.07</c:v>
                      </c:pt>
                      <c:pt idx="674">
                        <c:v>1.06</c:v>
                      </c:pt>
                      <c:pt idx="675">
                        <c:v>1.04</c:v>
                      </c:pt>
                      <c:pt idx="676">
                        <c:v>1.04</c:v>
                      </c:pt>
                      <c:pt idx="677">
                        <c:v>1.02</c:v>
                      </c:pt>
                      <c:pt idx="678">
                        <c:v>1</c:v>
                      </c:pt>
                      <c:pt idx="679">
                        <c:v>1.17</c:v>
                      </c:pt>
                      <c:pt idx="680">
                        <c:v>1.1499999999999999</c:v>
                      </c:pt>
                      <c:pt idx="681">
                        <c:v>1.2</c:v>
                      </c:pt>
                      <c:pt idx="682">
                        <c:v>1.1599999999999999</c:v>
                      </c:pt>
                      <c:pt idx="683">
                        <c:v>1.46</c:v>
                      </c:pt>
                      <c:pt idx="684">
                        <c:v>1.6</c:v>
                      </c:pt>
                      <c:pt idx="685">
                        <c:v>1.5</c:v>
                      </c:pt>
                      <c:pt idx="686">
                        <c:v>1.38</c:v>
                      </c:pt>
                      <c:pt idx="687">
                        <c:v>1.3</c:v>
                      </c:pt>
                      <c:pt idx="688">
                        <c:v>1.25</c:v>
                      </c:pt>
                      <c:pt idx="689">
                        <c:v>1.2</c:v>
                      </c:pt>
                      <c:pt idx="690">
                        <c:v>1.1499999999999999</c:v>
                      </c:pt>
                      <c:pt idx="691">
                        <c:v>1.1399999999999999</c:v>
                      </c:pt>
                      <c:pt idx="692">
                        <c:v>1.1200000000000001</c:v>
                      </c:pt>
                      <c:pt idx="693">
                        <c:v>1.1000000000000001</c:v>
                      </c:pt>
                      <c:pt idx="694">
                        <c:v>1.05</c:v>
                      </c:pt>
                      <c:pt idx="695">
                        <c:v>1.1000000000000001</c:v>
                      </c:pt>
                      <c:pt idx="696">
                        <c:v>1.2</c:v>
                      </c:pt>
                      <c:pt idx="697">
                        <c:v>2.13</c:v>
                      </c:pt>
                      <c:pt idx="698">
                        <c:v>2.48</c:v>
                      </c:pt>
                      <c:pt idx="699">
                        <c:v>2.58</c:v>
                      </c:pt>
                      <c:pt idx="700">
                        <c:v>3.22</c:v>
                      </c:pt>
                      <c:pt idx="701">
                        <c:v>3.42</c:v>
                      </c:pt>
                      <c:pt idx="702">
                        <c:v>3.63</c:v>
                      </c:pt>
                      <c:pt idx="703">
                        <c:v>3.78</c:v>
                      </c:pt>
                      <c:pt idx="704">
                        <c:v>3.79</c:v>
                      </c:pt>
                      <c:pt idx="705">
                        <c:v>3.57</c:v>
                      </c:pt>
                      <c:pt idx="706">
                        <c:v>3.44</c:v>
                      </c:pt>
                      <c:pt idx="707">
                        <c:v>3.33</c:v>
                      </c:pt>
                      <c:pt idx="708">
                        <c:v>3.22</c:v>
                      </c:pt>
                      <c:pt idx="709">
                        <c:v>3.1</c:v>
                      </c:pt>
                      <c:pt idx="710">
                        <c:v>2.83</c:v>
                      </c:pt>
                      <c:pt idx="711">
                        <c:v>2.6</c:v>
                      </c:pt>
                      <c:pt idx="712">
                        <c:v>2.4700000000000002</c:v>
                      </c:pt>
                      <c:pt idx="713">
                        <c:v>2.4500000000000002</c:v>
                      </c:pt>
                      <c:pt idx="714">
                        <c:v>2.41</c:v>
                      </c:pt>
                      <c:pt idx="715">
                        <c:v>2.2999999999999998</c:v>
                      </c:pt>
                      <c:pt idx="716">
                        <c:v>2.16</c:v>
                      </c:pt>
                      <c:pt idx="717">
                        <c:v>2.06</c:v>
                      </c:pt>
                      <c:pt idx="718">
                        <c:v>2.1800000000000002</c:v>
                      </c:pt>
                      <c:pt idx="719">
                        <c:v>2.2999999999999998</c:v>
                      </c:pt>
                      <c:pt idx="720">
                        <c:v>2.17</c:v>
                      </c:pt>
                      <c:pt idx="721">
                        <c:v>1.97</c:v>
                      </c:pt>
                      <c:pt idx="722">
                        <c:v>1.78</c:v>
                      </c:pt>
                      <c:pt idx="723">
                        <c:v>1.67</c:v>
                      </c:pt>
                      <c:pt idx="724">
                        <c:v>1.59</c:v>
                      </c:pt>
                      <c:pt idx="725">
                        <c:v>1.4</c:v>
                      </c:pt>
                      <c:pt idx="726">
                        <c:v>1.48</c:v>
                      </c:pt>
                      <c:pt idx="727">
                        <c:v>1.49</c:v>
                      </c:pt>
                      <c:pt idx="728">
                        <c:v>1.45</c:v>
                      </c:pt>
                      <c:pt idx="729">
                        <c:v>1.46</c:v>
                      </c:pt>
                      <c:pt idx="730">
                        <c:v>1.47</c:v>
                      </c:pt>
                      <c:pt idx="731">
                        <c:v>1.48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A82C-4E17-BA9B-BA33F51716BB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v>2003</c:v>
                </c:tx>
                <c:spPr>
                  <a:ln w="12700">
                    <a:solidFill>
                      <a:srgbClr val="00206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DATOS!$AC$3:$AC$734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1.42</c:v>
                      </c:pt>
                      <c:pt idx="1">
                        <c:v>1.43</c:v>
                      </c:pt>
                      <c:pt idx="2">
                        <c:v>1.45</c:v>
                      </c:pt>
                      <c:pt idx="3">
                        <c:v>1.43</c:v>
                      </c:pt>
                      <c:pt idx="4">
                        <c:v>1.4</c:v>
                      </c:pt>
                      <c:pt idx="5">
                        <c:v>1.42</c:v>
                      </c:pt>
                      <c:pt idx="6">
                        <c:v>1.36</c:v>
                      </c:pt>
                      <c:pt idx="7">
                        <c:v>1.3</c:v>
                      </c:pt>
                      <c:pt idx="8">
                        <c:v>1.28</c:v>
                      </c:pt>
                      <c:pt idx="9">
                        <c:v>1.27</c:v>
                      </c:pt>
                      <c:pt idx="10">
                        <c:v>1.25</c:v>
                      </c:pt>
                      <c:pt idx="11">
                        <c:v>1.25</c:v>
                      </c:pt>
                      <c:pt idx="12">
                        <c:v>1.2</c:v>
                      </c:pt>
                      <c:pt idx="13">
                        <c:v>1.18</c:v>
                      </c:pt>
                      <c:pt idx="14">
                        <c:v>1.17</c:v>
                      </c:pt>
                      <c:pt idx="15">
                        <c:v>1.1499999999999999</c:v>
                      </c:pt>
                      <c:pt idx="16">
                        <c:v>1.1000000000000001</c:v>
                      </c:pt>
                      <c:pt idx="17">
                        <c:v>1.05</c:v>
                      </c:pt>
                      <c:pt idx="18">
                        <c:v>1.03</c:v>
                      </c:pt>
                      <c:pt idx="19">
                        <c:v>1.03</c:v>
                      </c:pt>
                      <c:pt idx="20">
                        <c:v>1</c:v>
                      </c:pt>
                      <c:pt idx="21">
                        <c:v>1</c:v>
                      </c:pt>
                      <c:pt idx="22">
                        <c:v>0.96</c:v>
                      </c:pt>
                      <c:pt idx="23">
                        <c:v>0.94</c:v>
                      </c:pt>
                      <c:pt idx="24">
                        <c:v>0.93</c:v>
                      </c:pt>
                      <c:pt idx="25">
                        <c:v>0.93</c:v>
                      </c:pt>
                      <c:pt idx="26">
                        <c:v>0.91</c:v>
                      </c:pt>
                      <c:pt idx="27">
                        <c:v>0.88</c:v>
                      </c:pt>
                      <c:pt idx="28">
                        <c:v>0.87</c:v>
                      </c:pt>
                      <c:pt idx="29">
                        <c:v>0.85</c:v>
                      </c:pt>
                      <c:pt idx="30">
                        <c:v>0.85</c:v>
                      </c:pt>
                      <c:pt idx="31">
                        <c:v>0.8</c:v>
                      </c:pt>
                      <c:pt idx="32">
                        <c:v>0.78</c:v>
                      </c:pt>
                      <c:pt idx="33">
                        <c:v>0.77</c:v>
                      </c:pt>
                      <c:pt idx="34">
                        <c:v>0.75</c:v>
                      </c:pt>
                      <c:pt idx="35">
                        <c:v>0.75</c:v>
                      </c:pt>
                      <c:pt idx="36">
                        <c:v>0.73</c:v>
                      </c:pt>
                      <c:pt idx="37">
                        <c:v>0.88</c:v>
                      </c:pt>
                      <c:pt idx="38">
                        <c:v>0.96</c:v>
                      </c:pt>
                      <c:pt idx="39">
                        <c:v>1.4</c:v>
                      </c:pt>
                      <c:pt idx="40">
                        <c:v>1.49</c:v>
                      </c:pt>
                      <c:pt idx="41">
                        <c:v>1.4</c:v>
                      </c:pt>
                      <c:pt idx="42">
                        <c:v>1.41</c:v>
                      </c:pt>
                      <c:pt idx="43">
                        <c:v>1.65</c:v>
                      </c:pt>
                      <c:pt idx="44">
                        <c:v>1.7</c:v>
                      </c:pt>
                      <c:pt idx="45">
                        <c:v>1.64</c:v>
                      </c:pt>
                      <c:pt idx="46">
                        <c:v>1.49</c:v>
                      </c:pt>
                      <c:pt idx="47">
                        <c:v>1.4</c:v>
                      </c:pt>
                      <c:pt idx="48">
                        <c:v>1.3</c:v>
                      </c:pt>
                      <c:pt idx="49">
                        <c:v>1.22</c:v>
                      </c:pt>
                      <c:pt idx="50">
                        <c:v>1.44</c:v>
                      </c:pt>
                      <c:pt idx="51">
                        <c:v>1.05</c:v>
                      </c:pt>
                      <c:pt idx="52">
                        <c:v>0.95</c:v>
                      </c:pt>
                      <c:pt idx="53">
                        <c:v>0.93</c:v>
                      </c:pt>
                      <c:pt idx="54">
                        <c:v>0.88</c:v>
                      </c:pt>
                      <c:pt idx="55">
                        <c:v>0.85</c:v>
                      </c:pt>
                      <c:pt idx="56">
                        <c:v>0.83</c:v>
                      </c:pt>
                      <c:pt idx="57">
                        <c:v>0.81</c:v>
                      </c:pt>
                      <c:pt idx="58">
                        <c:v>0.8</c:v>
                      </c:pt>
                      <c:pt idx="59">
                        <c:v>0.78</c:v>
                      </c:pt>
                      <c:pt idx="60">
                        <c:v>0.75</c:v>
                      </c:pt>
                      <c:pt idx="61">
                        <c:v>0.69</c:v>
                      </c:pt>
                      <c:pt idx="62">
                        <c:v>0.69</c:v>
                      </c:pt>
                      <c:pt idx="63">
                        <c:v>0.67</c:v>
                      </c:pt>
                      <c:pt idx="64">
                        <c:v>0.65</c:v>
                      </c:pt>
                      <c:pt idx="65">
                        <c:v>0.65</c:v>
                      </c:pt>
                      <c:pt idx="66">
                        <c:v>0.64</c:v>
                      </c:pt>
                      <c:pt idx="67">
                        <c:v>0.85</c:v>
                      </c:pt>
                      <c:pt idx="68">
                        <c:v>1.05</c:v>
                      </c:pt>
                      <c:pt idx="69">
                        <c:v>1.03</c:v>
                      </c:pt>
                      <c:pt idx="70">
                        <c:v>1.03</c:v>
                      </c:pt>
                      <c:pt idx="71">
                        <c:v>0.98</c:v>
                      </c:pt>
                      <c:pt idx="72">
                        <c:v>0.96</c:v>
                      </c:pt>
                      <c:pt idx="73">
                        <c:v>0.94</c:v>
                      </c:pt>
                      <c:pt idx="74">
                        <c:v>0.9</c:v>
                      </c:pt>
                      <c:pt idx="75">
                        <c:v>0.8</c:v>
                      </c:pt>
                      <c:pt idx="76">
                        <c:v>0.71</c:v>
                      </c:pt>
                      <c:pt idx="77">
                        <c:v>0.65</c:v>
                      </c:pt>
                      <c:pt idx="78">
                        <c:v>0.6</c:v>
                      </c:pt>
                      <c:pt idx="79">
                        <c:v>0.59</c:v>
                      </c:pt>
                      <c:pt idx="80">
                        <c:v>0.6</c:v>
                      </c:pt>
                      <c:pt idx="81">
                        <c:v>0.6</c:v>
                      </c:pt>
                      <c:pt idx="82">
                        <c:v>0.57999999999999996</c:v>
                      </c:pt>
                      <c:pt idx="83">
                        <c:v>0.56999999999999995</c:v>
                      </c:pt>
                      <c:pt idx="84">
                        <c:v>0.63</c:v>
                      </c:pt>
                      <c:pt idx="85">
                        <c:v>0.65</c:v>
                      </c:pt>
                      <c:pt idx="86">
                        <c:v>0.63</c:v>
                      </c:pt>
                      <c:pt idx="87">
                        <c:v>0.6</c:v>
                      </c:pt>
                      <c:pt idx="88">
                        <c:v>0.57999999999999996</c:v>
                      </c:pt>
                      <c:pt idx="89">
                        <c:v>0.55000000000000004</c:v>
                      </c:pt>
                      <c:pt idx="90">
                        <c:v>0.65</c:v>
                      </c:pt>
                      <c:pt idx="91">
                        <c:v>0.63</c:v>
                      </c:pt>
                      <c:pt idx="92">
                        <c:v>0.6</c:v>
                      </c:pt>
                      <c:pt idx="93">
                        <c:v>0.98</c:v>
                      </c:pt>
                      <c:pt idx="94">
                        <c:v>1.01</c:v>
                      </c:pt>
                      <c:pt idx="95">
                        <c:v>1.03</c:v>
                      </c:pt>
                      <c:pt idx="96">
                        <c:v>1.06</c:v>
                      </c:pt>
                      <c:pt idx="97">
                        <c:v>1.0900000000000001</c:v>
                      </c:pt>
                      <c:pt idx="98">
                        <c:v>1.1200000000000001</c:v>
                      </c:pt>
                      <c:pt idx="99">
                        <c:v>1.0900000000000001</c:v>
                      </c:pt>
                      <c:pt idx="100">
                        <c:v>1.06</c:v>
                      </c:pt>
                      <c:pt idx="101">
                        <c:v>1.1000000000000001</c:v>
                      </c:pt>
                      <c:pt idx="102">
                        <c:v>1.5</c:v>
                      </c:pt>
                      <c:pt idx="103">
                        <c:v>1.5</c:v>
                      </c:pt>
                      <c:pt idx="104">
                        <c:v>1.46</c:v>
                      </c:pt>
                      <c:pt idx="105">
                        <c:v>1.44</c:v>
                      </c:pt>
                      <c:pt idx="106">
                        <c:v>1.35</c:v>
                      </c:pt>
                      <c:pt idx="107">
                        <c:v>1.33</c:v>
                      </c:pt>
                      <c:pt idx="108">
                        <c:v>1.32</c:v>
                      </c:pt>
                      <c:pt idx="109">
                        <c:v>1.38</c:v>
                      </c:pt>
                      <c:pt idx="110">
                        <c:v>1.42</c:v>
                      </c:pt>
                      <c:pt idx="111">
                        <c:v>1.33</c:v>
                      </c:pt>
                      <c:pt idx="112">
                        <c:v>1.2</c:v>
                      </c:pt>
                      <c:pt idx="113">
                        <c:v>1.25</c:v>
                      </c:pt>
                      <c:pt idx="114">
                        <c:v>1.3</c:v>
                      </c:pt>
                      <c:pt idx="115">
                        <c:v>1.46</c:v>
                      </c:pt>
                      <c:pt idx="116">
                        <c:v>1.58</c:v>
                      </c:pt>
                      <c:pt idx="117">
                        <c:v>1.65</c:v>
                      </c:pt>
                      <c:pt idx="118">
                        <c:v>1.68</c:v>
                      </c:pt>
                      <c:pt idx="119">
                        <c:v>1.67</c:v>
                      </c:pt>
                      <c:pt idx="120">
                        <c:v>1.59</c:v>
                      </c:pt>
                      <c:pt idx="121">
                        <c:v>1.52</c:v>
                      </c:pt>
                      <c:pt idx="122">
                        <c:v>1.66</c:v>
                      </c:pt>
                      <c:pt idx="123">
                        <c:v>1.62</c:v>
                      </c:pt>
                      <c:pt idx="124">
                        <c:v>1.58</c:v>
                      </c:pt>
                      <c:pt idx="125">
                        <c:v>1.4</c:v>
                      </c:pt>
                      <c:pt idx="126">
                        <c:v>1.32</c:v>
                      </c:pt>
                      <c:pt idx="127">
                        <c:v>1.25</c:v>
                      </c:pt>
                      <c:pt idx="128">
                        <c:v>1.2</c:v>
                      </c:pt>
                      <c:pt idx="129">
                        <c:v>1.1000000000000001</c:v>
                      </c:pt>
                      <c:pt idx="130">
                        <c:v>0.96</c:v>
                      </c:pt>
                      <c:pt idx="131">
                        <c:v>0.85</c:v>
                      </c:pt>
                      <c:pt idx="132">
                        <c:v>0.8</c:v>
                      </c:pt>
                      <c:pt idx="133">
                        <c:v>0.78</c:v>
                      </c:pt>
                      <c:pt idx="134">
                        <c:v>0.73</c:v>
                      </c:pt>
                      <c:pt idx="135">
                        <c:v>0.71</c:v>
                      </c:pt>
                      <c:pt idx="136">
                        <c:v>0.7</c:v>
                      </c:pt>
                      <c:pt idx="137">
                        <c:v>0.68</c:v>
                      </c:pt>
                      <c:pt idx="138">
                        <c:v>0.66</c:v>
                      </c:pt>
                      <c:pt idx="139">
                        <c:v>0.65</c:v>
                      </c:pt>
                      <c:pt idx="140">
                        <c:v>0.64</c:v>
                      </c:pt>
                      <c:pt idx="141">
                        <c:v>0.63</c:v>
                      </c:pt>
                      <c:pt idx="142">
                        <c:v>0.55000000000000004</c:v>
                      </c:pt>
                      <c:pt idx="143">
                        <c:v>0.61</c:v>
                      </c:pt>
                      <c:pt idx="144">
                        <c:v>0.9</c:v>
                      </c:pt>
                      <c:pt idx="145">
                        <c:v>1</c:v>
                      </c:pt>
                      <c:pt idx="146">
                        <c:v>0.98</c:v>
                      </c:pt>
                      <c:pt idx="147">
                        <c:v>1.39</c:v>
                      </c:pt>
                      <c:pt idx="148">
                        <c:v>1.77</c:v>
                      </c:pt>
                      <c:pt idx="149">
                        <c:v>1.82</c:v>
                      </c:pt>
                      <c:pt idx="150">
                        <c:v>1.7</c:v>
                      </c:pt>
                      <c:pt idx="151">
                        <c:v>1.69</c:v>
                      </c:pt>
                      <c:pt idx="152">
                        <c:v>1.67</c:v>
                      </c:pt>
                      <c:pt idx="153">
                        <c:v>1.68</c:v>
                      </c:pt>
                      <c:pt idx="154">
                        <c:v>1.66</c:v>
                      </c:pt>
                      <c:pt idx="155">
                        <c:v>1.75</c:v>
                      </c:pt>
                      <c:pt idx="156">
                        <c:v>1.6</c:v>
                      </c:pt>
                      <c:pt idx="157">
                        <c:v>1.4</c:v>
                      </c:pt>
                      <c:pt idx="158">
                        <c:v>1.46</c:v>
                      </c:pt>
                      <c:pt idx="159">
                        <c:v>1.3</c:v>
                      </c:pt>
                      <c:pt idx="160">
                        <c:v>1.36</c:v>
                      </c:pt>
                      <c:pt idx="161">
                        <c:v>1.3</c:v>
                      </c:pt>
                      <c:pt idx="162">
                        <c:v>1.38</c:v>
                      </c:pt>
                      <c:pt idx="163">
                        <c:v>1.35</c:v>
                      </c:pt>
                      <c:pt idx="164">
                        <c:v>1.56</c:v>
                      </c:pt>
                      <c:pt idx="165">
                        <c:v>1.35</c:v>
                      </c:pt>
                      <c:pt idx="166">
                        <c:v>1.4</c:v>
                      </c:pt>
                      <c:pt idx="167">
                        <c:v>1.31</c:v>
                      </c:pt>
                      <c:pt idx="168">
                        <c:v>1.3</c:v>
                      </c:pt>
                      <c:pt idx="169">
                        <c:v>1.5</c:v>
                      </c:pt>
                      <c:pt idx="170">
                        <c:v>1.5</c:v>
                      </c:pt>
                      <c:pt idx="171">
                        <c:v>1.65</c:v>
                      </c:pt>
                      <c:pt idx="172">
                        <c:v>1.5</c:v>
                      </c:pt>
                      <c:pt idx="173">
                        <c:v>1.52</c:v>
                      </c:pt>
                      <c:pt idx="174">
                        <c:v>1.62</c:v>
                      </c:pt>
                      <c:pt idx="175">
                        <c:v>1.71</c:v>
                      </c:pt>
                      <c:pt idx="176">
                        <c:v>1.76</c:v>
                      </c:pt>
                      <c:pt idx="177">
                        <c:v>1.91</c:v>
                      </c:pt>
                      <c:pt idx="178">
                        <c:v>1.89</c:v>
                      </c:pt>
                      <c:pt idx="179">
                        <c:v>1.77</c:v>
                      </c:pt>
                      <c:pt idx="180">
                        <c:v>1.54</c:v>
                      </c:pt>
                      <c:pt idx="181">
                        <c:v>1.4</c:v>
                      </c:pt>
                      <c:pt idx="182">
                        <c:v>1.34</c:v>
                      </c:pt>
                      <c:pt idx="183">
                        <c:v>1.28</c:v>
                      </c:pt>
                      <c:pt idx="184">
                        <c:v>1.28</c:v>
                      </c:pt>
                      <c:pt idx="185">
                        <c:v>1.27</c:v>
                      </c:pt>
                      <c:pt idx="186">
                        <c:v>1.26</c:v>
                      </c:pt>
                      <c:pt idx="187">
                        <c:v>1.2</c:v>
                      </c:pt>
                      <c:pt idx="188">
                        <c:v>1.19</c:v>
                      </c:pt>
                      <c:pt idx="189">
                        <c:v>1.17</c:v>
                      </c:pt>
                      <c:pt idx="190">
                        <c:v>1.1399999999999999</c:v>
                      </c:pt>
                      <c:pt idx="191">
                        <c:v>1.03</c:v>
                      </c:pt>
                      <c:pt idx="192">
                        <c:v>1</c:v>
                      </c:pt>
                      <c:pt idx="193">
                        <c:v>1.1000000000000001</c:v>
                      </c:pt>
                      <c:pt idx="194">
                        <c:v>1.08</c:v>
                      </c:pt>
                      <c:pt idx="195">
                        <c:v>1.0900000000000001</c:v>
                      </c:pt>
                      <c:pt idx="196">
                        <c:v>1.2</c:v>
                      </c:pt>
                      <c:pt idx="197">
                        <c:v>1.25</c:v>
                      </c:pt>
                      <c:pt idx="198">
                        <c:v>1.74</c:v>
                      </c:pt>
                      <c:pt idx="199">
                        <c:v>1.54</c:v>
                      </c:pt>
                      <c:pt idx="200">
                        <c:v>1.58</c:v>
                      </c:pt>
                      <c:pt idx="201">
                        <c:v>1.5</c:v>
                      </c:pt>
                      <c:pt idx="202">
                        <c:v>1.44</c:v>
                      </c:pt>
                      <c:pt idx="203">
                        <c:v>1.8</c:v>
                      </c:pt>
                      <c:pt idx="204">
                        <c:v>2.1</c:v>
                      </c:pt>
                      <c:pt idx="205">
                        <c:v>2.3199999999999998</c:v>
                      </c:pt>
                      <c:pt idx="206">
                        <c:v>2.44</c:v>
                      </c:pt>
                      <c:pt idx="207">
                        <c:v>2.84</c:v>
                      </c:pt>
                      <c:pt idx="208">
                        <c:v>2.83</c:v>
                      </c:pt>
                      <c:pt idx="209">
                        <c:v>2.9</c:v>
                      </c:pt>
                      <c:pt idx="210">
                        <c:v>2.88</c:v>
                      </c:pt>
                      <c:pt idx="211">
                        <c:v>2.83</c:v>
                      </c:pt>
                      <c:pt idx="212">
                        <c:v>2.85</c:v>
                      </c:pt>
                      <c:pt idx="213">
                        <c:v>3.07</c:v>
                      </c:pt>
                      <c:pt idx="214">
                        <c:v>3.1</c:v>
                      </c:pt>
                      <c:pt idx="215">
                        <c:v>2.93</c:v>
                      </c:pt>
                      <c:pt idx="216">
                        <c:v>3.33</c:v>
                      </c:pt>
                      <c:pt idx="217">
                        <c:v>3.21</c:v>
                      </c:pt>
                      <c:pt idx="218">
                        <c:v>2.94</c:v>
                      </c:pt>
                      <c:pt idx="219">
                        <c:v>2.85</c:v>
                      </c:pt>
                      <c:pt idx="220">
                        <c:v>2.92</c:v>
                      </c:pt>
                      <c:pt idx="221">
                        <c:v>3.9</c:v>
                      </c:pt>
                      <c:pt idx="222">
                        <c:v>4.24</c:v>
                      </c:pt>
                      <c:pt idx="223">
                        <c:v>4.07</c:v>
                      </c:pt>
                      <c:pt idx="224">
                        <c:v>3.83</c:v>
                      </c:pt>
                      <c:pt idx="225">
                        <c:v>3.7</c:v>
                      </c:pt>
                      <c:pt idx="226">
                        <c:v>3.56</c:v>
                      </c:pt>
                      <c:pt idx="227">
                        <c:v>3.59</c:v>
                      </c:pt>
                      <c:pt idx="228">
                        <c:v>3.6</c:v>
                      </c:pt>
                      <c:pt idx="229">
                        <c:v>3.36</c:v>
                      </c:pt>
                      <c:pt idx="230">
                        <c:v>3.2</c:v>
                      </c:pt>
                      <c:pt idx="231">
                        <c:v>3.16</c:v>
                      </c:pt>
                      <c:pt idx="232">
                        <c:v>3.08</c:v>
                      </c:pt>
                      <c:pt idx="233">
                        <c:v>3.02</c:v>
                      </c:pt>
                      <c:pt idx="234">
                        <c:v>2.98</c:v>
                      </c:pt>
                      <c:pt idx="235">
                        <c:v>2.8</c:v>
                      </c:pt>
                      <c:pt idx="236">
                        <c:v>2.72</c:v>
                      </c:pt>
                      <c:pt idx="237">
                        <c:v>2.63</c:v>
                      </c:pt>
                      <c:pt idx="238">
                        <c:v>2.8</c:v>
                      </c:pt>
                      <c:pt idx="239">
                        <c:v>2.5</c:v>
                      </c:pt>
                      <c:pt idx="240">
                        <c:v>2.5499999999999998</c:v>
                      </c:pt>
                      <c:pt idx="241">
                        <c:v>2.37</c:v>
                      </c:pt>
                      <c:pt idx="242">
                        <c:v>2.2799999999999998</c:v>
                      </c:pt>
                      <c:pt idx="243">
                        <c:v>2.2799999999999998</c:v>
                      </c:pt>
                      <c:pt idx="244">
                        <c:v>2.27</c:v>
                      </c:pt>
                      <c:pt idx="245">
                        <c:v>2.21</c:v>
                      </c:pt>
                      <c:pt idx="246">
                        <c:v>2.2000000000000002</c:v>
                      </c:pt>
                      <c:pt idx="247">
                        <c:v>2.19</c:v>
                      </c:pt>
                      <c:pt idx="248">
                        <c:v>2.04</c:v>
                      </c:pt>
                      <c:pt idx="249">
                        <c:v>2.0099999999999998</c:v>
                      </c:pt>
                      <c:pt idx="250">
                        <c:v>2.29</c:v>
                      </c:pt>
                      <c:pt idx="251">
                        <c:v>2.04</c:v>
                      </c:pt>
                      <c:pt idx="252">
                        <c:v>2</c:v>
                      </c:pt>
                      <c:pt idx="253">
                        <c:v>2.02</c:v>
                      </c:pt>
                      <c:pt idx="254">
                        <c:v>2.19</c:v>
                      </c:pt>
                      <c:pt idx="255">
                        <c:v>2.15</c:v>
                      </c:pt>
                      <c:pt idx="256">
                        <c:v>2.17</c:v>
                      </c:pt>
                      <c:pt idx="257">
                        <c:v>2.16</c:v>
                      </c:pt>
                      <c:pt idx="258">
                        <c:v>2.21</c:v>
                      </c:pt>
                      <c:pt idx="259">
                        <c:v>2.16</c:v>
                      </c:pt>
                      <c:pt idx="260">
                        <c:v>2.09</c:v>
                      </c:pt>
                      <c:pt idx="261">
                        <c:v>2.06</c:v>
                      </c:pt>
                      <c:pt idx="262">
                        <c:v>2.08</c:v>
                      </c:pt>
                      <c:pt idx="263">
                        <c:v>2.06</c:v>
                      </c:pt>
                      <c:pt idx="264">
                        <c:v>2.16</c:v>
                      </c:pt>
                      <c:pt idx="265">
                        <c:v>2.02</c:v>
                      </c:pt>
                      <c:pt idx="266">
                        <c:v>2.0099999999999998</c:v>
                      </c:pt>
                      <c:pt idx="267">
                        <c:v>2.0299999999999998</c:v>
                      </c:pt>
                      <c:pt idx="268">
                        <c:v>1.98</c:v>
                      </c:pt>
                      <c:pt idx="269">
                        <c:v>1.9</c:v>
                      </c:pt>
                      <c:pt idx="270">
                        <c:v>1.84</c:v>
                      </c:pt>
                      <c:pt idx="271">
                        <c:v>1.77</c:v>
                      </c:pt>
                      <c:pt idx="272">
                        <c:v>1.74</c:v>
                      </c:pt>
                      <c:pt idx="273">
                        <c:v>1.77</c:v>
                      </c:pt>
                      <c:pt idx="274">
                        <c:v>1.87</c:v>
                      </c:pt>
                      <c:pt idx="275">
                        <c:v>2.76</c:v>
                      </c:pt>
                      <c:pt idx="276">
                        <c:v>2.94</c:v>
                      </c:pt>
                      <c:pt idx="277">
                        <c:v>2.65</c:v>
                      </c:pt>
                      <c:pt idx="278">
                        <c:v>2.4700000000000002</c:v>
                      </c:pt>
                      <c:pt idx="279">
                        <c:v>2.38</c:v>
                      </c:pt>
                      <c:pt idx="280">
                        <c:v>2.37</c:v>
                      </c:pt>
                      <c:pt idx="281">
                        <c:v>2.4</c:v>
                      </c:pt>
                      <c:pt idx="282">
                        <c:v>2.64</c:v>
                      </c:pt>
                      <c:pt idx="283">
                        <c:v>2.37</c:v>
                      </c:pt>
                      <c:pt idx="284">
                        <c:v>2.15</c:v>
                      </c:pt>
                      <c:pt idx="285">
                        <c:v>2.16</c:v>
                      </c:pt>
                      <c:pt idx="286">
                        <c:v>2.35</c:v>
                      </c:pt>
                      <c:pt idx="287">
                        <c:v>2.12</c:v>
                      </c:pt>
                      <c:pt idx="288">
                        <c:v>2.06</c:v>
                      </c:pt>
                      <c:pt idx="289">
                        <c:v>1.93</c:v>
                      </c:pt>
                      <c:pt idx="290">
                        <c:v>1.92</c:v>
                      </c:pt>
                      <c:pt idx="291">
                        <c:v>2</c:v>
                      </c:pt>
                      <c:pt idx="292">
                        <c:v>1.94</c:v>
                      </c:pt>
                      <c:pt idx="293">
                        <c:v>1.87</c:v>
                      </c:pt>
                      <c:pt idx="294">
                        <c:v>1.85</c:v>
                      </c:pt>
                      <c:pt idx="295">
                        <c:v>1.85</c:v>
                      </c:pt>
                      <c:pt idx="296">
                        <c:v>1.93</c:v>
                      </c:pt>
                      <c:pt idx="297">
                        <c:v>1.95</c:v>
                      </c:pt>
                      <c:pt idx="298">
                        <c:v>1.8</c:v>
                      </c:pt>
                      <c:pt idx="299">
                        <c:v>1.84</c:v>
                      </c:pt>
                      <c:pt idx="300">
                        <c:v>1.82</c:v>
                      </c:pt>
                      <c:pt idx="301">
                        <c:v>1.84</c:v>
                      </c:pt>
                      <c:pt idx="302">
                        <c:v>1.82</c:v>
                      </c:pt>
                      <c:pt idx="303">
                        <c:v>2.25</c:v>
                      </c:pt>
                      <c:pt idx="304">
                        <c:v>2.5</c:v>
                      </c:pt>
                      <c:pt idx="305">
                        <c:v>2.4</c:v>
                      </c:pt>
                      <c:pt idx="306">
                        <c:v>2.58</c:v>
                      </c:pt>
                      <c:pt idx="307">
                        <c:v>2.42</c:v>
                      </c:pt>
                      <c:pt idx="308">
                        <c:v>2.2400000000000002</c:v>
                      </c:pt>
                      <c:pt idx="309">
                        <c:v>2.2799999999999998</c:v>
                      </c:pt>
                      <c:pt idx="310">
                        <c:v>2.93</c:v>
                      </c:pt>
                      <c:pt idx="311">
                        <c:v>2.8</c:v>
                      </c:pt>
                      <c:pt idx="312">
                        <c:v>2.6</c:v>
                      </c:pt>
                      <c:pt idx="313">
                        <c:v>2.59</c:v>
                      </c:pt>
                      <c:pt idx="314">
                        <c:v>2.64</c:v>
                      </c:pt>
                      <c:pt idx="315">
                        <c:v>2.62</c:v>
                      </c:pt>
                      <c:pt idx="316">
                        <c:v>2.5499999999999998</c:v>
                      </c:pt>
                      <c:pt idx="317">
                        <c:v>2.4900000000000002</c:v>
                      </c:pt>
                      <c:pt idx="318">
                        <c:v>2.52</c:v>
                      </c:pt>
                      <c:pt idx="319">
                        <c:v>2.5</c:v>
                      </c:pt>
                      <c:pt idx="320">
                        <c:v>2.35</c:v>
                      </c:pt>
                      <c:pt idx="321">
                        <c:v>2.15</c:v>
                      </c:pt>
                      <c:pt idx="322">
                        <c:v>2.14</c:v>
                      </c:pt>
                      <c:pt idx="323">
                        <c:v>2.2400000000000002</c:v>
                      </c:pt>
                      <c:pt idx="324">
                        <c:v>2.06</c:v>
                      </c:pt>
                      <c:pt idx="325">
                        <c:v>2.14</c:v>
                      </c:pt>
                      <c:pt idx="326">
                        <c:v>2.1800000000000002</c:v>
                      </c:pt>
                      <c:pt idx="327">
                        <c:v>2.09</c:v>
                      </c:pt>
                      <c:pt idx="328">
                        <c:v>2.06</c:v>
                      </c:pt>
                      <c:pt idx="329">
                        <c:v>2.14</c:v>
                      </c:pt>
                      <c:pt idx="330">
                        <c:v>2.5499999999999998</c:v>
                      </c:pt>
                      <c:pt idx="331">
                        <c:v>2.2999999999999998</c:v>
                      </c:pt>
                      <c:pt idx="332">
                        <c:v>2.2599999999999998</c:v>
                      </c:pt>
                      <c:pt idx="333">
                        <c:v>2.2999999999999998</c:v>
                      </c:pt>
                      <c:pt idx="334">
                        <c:v>2.56</c:v>
                      </c:pt>
                      <c:pt idx="335">
                        <c:v>3.02</c:v>
                      </c:pt>
                      <c:pt idx="336">
                        <c:v>3.1</c:v>
                      </c:pt>
                      <c:pt idx="337">
                        <c:v>3.09</c:v>
                      </c:pt>
                      <c:pt idx="338">
                        <c:v>3.15</c:v>
                      </c:pt>
                      <c:pt idx="339">
                        <c:v>3.1</c:v>
                      </c:pt>
                      <c:pt idx="340">
                        <c:v>2.9</c:v>
                      </c:pt>
                      <c:pt idx="341">
                        <c:v>2.73</c:v>
                      </c:pt>
                      <c:pt idx="342">
                        <c:v>2.65</c:v>
                      </c:pt>
                      <c:pt idx="343">
                        <c:v>2.62</c:v>
                      </c:pt>
                      <c:pt idx="344">
                        <c:v>2.5</c:v>
                      </c:pt>
                      <c:pt idx="345">
                        <c:v>2.37</c:v>
                      </c:pt>
                      <c:pt idx="346">
                        <c:v>2.2400000000000002</c:v>
                      </c:pt>
                      <c:pt idx="347">
                        <c:v>2.2400000000000002</c:v>
                      </c:pt>
                      <c:pt idx="348">
                        <c:v>2.1800000000000002</c:v>
                      </c:pt>
                      <c:pt idx="349">
                        <c:v>2.0499999999999998</c:v>
                      </c:pt>
                      <c:pt idx="350">
                        <c:v>2</c:v>
                      </c:pt>
                      <c:pt idx="351">
                        <c:v>1.92</c:v>
                      </c:pt>
                      <c:pt idx="352">
                        <c:v>1.9</c:v>
                      </c:pt>
                      <c:pt idx="353">
                        <c:v>1.87</c:v>
                      </c:pt>
                      <c:pt idx="354">
                        <c:v>1.79</c:v>
                      </c:pt>
                      <c:pt idx="355">
                        <c:v>1.74</c:v>
                      </c:pt>
                      <c:pt idx="356">
                        <c:v>1.68</c:v>
                      </c:pt>
                      <c:pt idx="357">
                        <c:v>1.77</c:v>
                      </c:pt>
                      <c:pt idx="358">
                        <c:v>1.62</c:v>
                      </c:pt>
                      <c:pt idx="359">
                        <c:v>1.65</c:v>
                      </c:pt>
                      <c:pt idx="360">
                        <c:v>1.58</c:v>
                      </c:pt>
                      <c:pt idx="361">
                        <c:v>1.65</c:v>
                      </c:pt>
                      <c:pt idx="362">
                        <c:v>1.7</c:v>
                      </c:pt>
                      <c:pt idx="363">
                        <c:v>1.65</c:v>
                      </c:pt>
                      <c:pt idx="364">
                        <c:v>1.6</c:v>
                      </c:pt>
                      <c:pt idx="365">
                        <c:v>1.62</c:v>
                      </c:pt>
                      <c:pt idx="366">
                        <c:v>1.58</c:v>
                      </c:pt>
                      <c:pt idx="367">
                        <c:v>1.51</c:v>
                      </c:pt>
                      <c:pt idx="368">
                        <c:v>1.46</c:v>
                      </c:pt>
                      <c:pt idx="369">
                        <c:v>1.45</c:v>
                      </c:pt>
                      <c:pt idx="370">
                        <c:v>1.48</c:v>
                      </c:pt>
                      <c:pt idx="371">
                        <c:v>1.38</c:v>
                      </c:pt>
                      <c:pt idx="372">
                        <c:v>1.48</c:v>
                      </c:pt>
                      <c:pt idx="373">
                        <c:v>1.47</c:v>
                      </c:pt>
                      <c:pt idx="374">
                        <c:v>1.49</c:v>
                      </c:pt>
                      <c:pt idx="375">
                        <c:v>1.65</c:v>
                      </c:pt>
                      <c:pt idx="376">
                        <c:v>1.8</c:v>
                      </c:pt>
                      <c:pt idx="377">
                        <c:v>1.67</c:v>
                      </c:pt>
                      <c:pt idx="378">
                        <c:v>1.6</c:v>
                      </c:pt>
                      <c:pt idx="379">
                        <c:v>1.5</c:v>
                      </c:pt>
                      <c:pt idx="380">
                        <c:v>1.45</c:v>
                      </c:pt>
                      <c:pt idx="381">
                        <c:v>1.39</c:v>
                      </c:pt>
                      <c:pt idx="382">
                        <c:v>1.42</c:v>
                      </c:pt>
                      <c:pt idx="383">
                        <c:v>1.57</c:v>
                      </c:pt>
                      <c:pt idx="384">
                        <c:v>1.68</c:v>
                      </c:pt>
                      <c:pt idx="385">
                        <c:v>1.67</c:v>
                      </c:pt>
                      <c:pt idx="386">
                        <c:v>1.6</c:v>
                      </c:pt>
                      <c:pt idx="387">
                        <c:v>1.68</c:v>
                      </c:pt>
                      <c:pt idx="388">
                        <c:v>1.48</c:v>
                      </c:pt>
                      <c:pt idx="389">
                        <c:v>1.42</c:v>
                      </c:pt>
                      <c:pt idx="390">
                        <c:v>1.54</c:v>
                      </c:pt>
                      <c:pt idx="391">
                        <c:v>1.48</c:v>
                      </c:pt>
                      <c:pt idx="392">
                        <c:v>1.4</c:v>
                      </c:pt>
                      <c:pt idx="393">
                        <c:v>1.33</c:v>
                      </c:pt>
                      <c:pt idx="394">
                        <c:v>1.28</c:v>
                      </c:pt>
                      <c:pt idx="395">
                        <c:v>1.2</c:v>
                      </c:pt>
                      <c:pt idx="396">
                        <c:v>1.1399999999999999</c:v>
                      </c:pt>
                      <c:pt idx="397">
                        <c:v>1.08</c:v>
                      </c:pt>
                      <c:pt idx="398">
                        <c:v>1.02</c:v>
                      </c:pt>
                      <c:pt idx="399">
                        <c:v>1</c:v>
                      </c:pt>
                      <c:pt idx="400">
                        <c:v>1</c:v>
                      </c:pt>
                      <c:pt idx="401">
                        <c:v>0.99</c:v>
                      </c:pt>
                      <c:pt idx="402">
                        <c:v>0.98</c:v>
                      </c:pt>
                      <c:pt idx="403">
                        <c:v>1</c:v>
                      </c:pt>
                      <c:pt idx="404">
                        <c:v>0.99</c:v>
                      </c:pt>
                      <c:pt idx="405">
                        <c:v>0.96</c:v>
                      </c:pt>
                      <c:pt idx="406">
                        <c:v>0.9</c:v>
                      </c:pt>
                      <c:pt idx="407">
                        <c:v>0.88</c:v>
                      </c:pt>
                      <c:pt idx="408">
                        <c:v>0.84</c:v>
                      </c:pt>
                      <c:pt idx="409">
                        <c:v>0.79</c:v>
                      </c:pt>
                      <c:pt idx="410">
                        <c:v>0.77</c:v>
                      </c:pt>
                      <c:pt idx="411">
                        <c:v>0.69</c:v>
                      </c:pt>
                      <c:pt idx="412">
                        <c:v>0.67</c:v>
                      </c:pt>
                      <c:pt idx="413">
                        <c:v>0.62</c:v>
                      </c:pt>
                      <c:pt idx="414">
                        <c:v>0.65</c:v>
                      </c:pt>
                      <c:pt idx="415">
                        <c:v>0.64</c:v>
                      </c:pt>
                      <c:pt idx="416">
                        <c:v>0.84</c:v>
                      </c:pt>
                      <c:pt idx="417">
                        <c:v>0.9</c:v>
                      </c:pt>
                      <c:pt idx="418">
                        <c:v>0.88</c:v>
                      </c:pt>
                      <c:pt idx="419">
                        <c:v>0.86</c:v>
                      </c:pt>
                      <c:pt idx="420">
                        <c:v>0.85</c:v>
                      </c:pt>
                      <c:pt idx="421">
                        <c:v>0.83</c:v>
                      </c:pt>
                      <c:pt idx="422">
                        <c:v>0.9</c:v>
                      </c:pt>
                      <c:pt idx="423">
                        <c:v>1</c:v>
                      </c:pt>
                      <c:pt idx="424">
                        <c:v>0.95</c:v>
                      </c:pt>
                      <c:pt idx="425">
                        <c:v>1</c:v>
                      </c:pt>
                      <c:pt idx="426">
                        <c:v>1.3</c:v>
                      </c:pt>
                      <c:pt idx="427">
                        <c:v>1.27</c:v>
                      </c:pt>
                      <c:pt idx="428">
                        <c:v>1.39</c:v>
                      </c:pt>
                      <c:pt idx="429">
                        <c:v>1.29</c:v>
                      </c:pt>
                      <c:pt idx="430">
                        <c:v>1.29</c:v>
                      </c:pt>
                      <c:pt idx="431">
                        <c:v>1.27</c:v>
                      </c:pt>
                      <c:pt idx="432">
                        <c:v>1.18</c:v>
                      </c:pt>
                      <c:pt idx="433">
                        <c:v>1.1499999999999999</c:v>
                      </c:pt>
                      <c:pt idx="434">
                        <c:v>1.1000000000000001</c:v>
                      </c:pt>
                      <c:pt idx="435">
                        <c:v>1.05</c:v>
                      </c:pt>
                      <c:pt idx="436">
                        <c:v>1</c:v>
                      </c:pt>
                      <c:pt idx="437">
                        <c:v>0.98</c:v>
                      </c:pt>
                      <c:pt idx="438">
                        <c:v>0.96</c:v>
                      </c:pt>
                      <c:pt idx="439">
                        <c:v>0.9</c:v>
                      </c:pt>
                      <c:pt idx="440">
                        <c:v>0.96</c:v>
                      </c:pt>
                      <c:pt idx="441">
                        <c:v>0.94</c:v>
                      </c:pt>
                      <c:pt idx="442">
                        <c:v>0.92</c:v>
                      </c:pt>
                      <c:pt idx="443">
                        <c:v>0.9</c:v>
                      </c:pt>
                      <c:pt idx="444">
                        <c:v>0.88</c:v>
                      </c:pt>
                      <c:pt idx="445">
                        <c:v>0.86</c:v>
                      </c:pt>
                      <c:pt idx="446">
                        <c:v>0.94</c:v>
                      </c:pt>
                      <c:pt idx="447">
                        <c:v>0.94</c:v>
                      </c:pt>
                      <c:pt idx="448">
                        <c:v>0.93</c:v>
                      </c:pt>
                      <c:pt idx="449">
                        <c:v>0.91</c:v>
                      </c:pt>
                      <c:pt idx="450">
                        <c:v>0.9</c:v>
                      </c:pt>
                      <c:pt idx="451">
                        <c:v>0.88</c:v>
                      </c:pt>
                      <c:pt idx="452">
                        <c:v>0.87</c:v>
                      </c:pt>
                      <c:pt idx="453">
                        <c:v>0.85</c:v>
                      </c:pt>
                      <c:pt idx="454">
                        <c:v>0.84</c:v>
                      </c:pt>
                      <c:pt idx="455">
                        <c:v>0.82</c:v>
                      </c:pt>
                      <c:pt idx="456">
                        <c:v>0.82</c:v>
                      </c:pt>
                      <c:pt idx="457">
                        <c:v>0.81</c:v>
                      </c:pt>
                      <c:pt idx="458">
                        <c:v>0.79</c:v>
                      </c:pt>
                      <c:pt idx="459">
                        <c:v>0.75</c:v>
                      </c:pt>
                      <c:pt idx="460">
                        <c:v>0.73</c:v>
                      </c:pt>
                      <c:pt idx="461">
                        <c:v>0.69</c:v>
                      </c:pt>
                      <c:pt idx="462">
                        <c:v>0.7</c:v>
                      </c:pt>
                      <c:pt idx="463">
                        <c:v>0.68</c:v>
                      </c:pt>
                      <c:pt idx="464">
                        <c:v>0.68</c:v>
                      </c:pt>
                      <c:pt idx="465">
                        <c:v>0.66</c:v>
                      </c:pt>
                      <c:pt idx="466">
                        <c:v>0.9</c:v>
                      </c:pt>
                      <c:pt idx="467">
                        <c:v>1.1000000000000001</c:v>
                      </c:pt>
                      <c:pt idx="468">
                        <c:v>1.25</c:v>
                      </c:pt>
                      <c:pt idx="469">
                        <c:v>1.1000000000000001</c:v>
                      </c:pt>
                      <c:pt idx="470">
                        <c:v>1</c:v>
                      </c:pt>
                      <c:pt idx="471">
                        <c:v>0.92</c:v>
                      </c:pt>
                      <c:pt idx="472">
                        <c:v>0.9</c:v>
                      </c:pt>
                      <c:pt idx="473">
                        <c:v>0.88</c:v>
                      </c:pt>
                      <c:pt idx="474">
                        <c:v>0.85</c:v>
                      </c:pt>
                      <c:pt idx="475">
                        <c:v>0.85</c:v>
                      </c:pt>
                      <c:pt idx="476">
                        <c:v>0.84</c:v>
                      </c:pt>
                      <c:pt idx="477">
                        <c:v>0.82</c:v>
                      </c:pt>
                      <c:pt idx="478">
                        <c:v>0.81</c:v>
                      </c:pt>
                      <c:pt idx="479">
                        <c:v>0.69</c:v>
                      </c:pt>
                      <c:pt idx="480">
                        <c:v>0.78</c:v>
                      </c:pt>
                      <c:pt idx="481">
                        <c:v>0.76</c:v>
                      </c:pt>
                      <c:pt idx="482">
                        <c:v>0.8</c:v>
                      </c:pt>
                      <c:pt idx="483">
                        <c:v>0.73</c:v>
                      </c:pt>
                      <c:pt idx="484">
                        <c:v>0.7</c:v>
                      </c:pt>
                      <c:pt idx="485">
                        <c:v>0.68</c:v>
                      </c:pt>
                      <c:pt idx="486">
                        <c:v>0.67</c:v>
                      </c:pt>
                      <c:pt idx="487">
                        <c:v>0.65</c:v>
                      </c:pt>
                      <c:pt idx="488">
                        <c:v>0.63</c:v>
                      </c:pt>
                      <c:pt idx="489">
                        <c:v>0.63</c:v>
                      </c:pt>
                      <c:pt idx="490">
                        <c:v>0.62</c:v>
                      </c:pt>
                      <c:pt idx="491">
                        <c:v>0.6</c:v>
                      </c:pt>
                      <c:pt idx="492">
                        <c:v>0.6</c:v>
                      </c:pt>
                      <c:pt idx="493">
                        <c:v>0.57999999999999996</c:v>
                      </c:pt>
                      <c:pt idx="494">
                        <c:v>0.56999999999999995</c:v>
                      </c:pt>
                      <c:pt idx="495">
                        <c:v>0.55000000000000004</c:v>
                      </c:pt>
                      <c:pt idx="496">
                        <c:v>0.54</c:v>
                      </c:pt>
                      <c:pt idx="497">
                        <c:v>0.52</c:v>
                      </c:pt>
                      <c:pt idx="498">
                        <c:v>0.55000000000000004</c:v>
                      </c:pt>
                      <c:pt idx="499">
                        <c:v>0.6</c:v>
                      </c:pt>
                      <c:pt idx="500">
                        <c:v>0.64</c:v>
                      </c:pt>
                      <c:pt idx="501">
                        <c:v>0.61</c:v>
                      </c:pt>
                      <c:pt idx="502">
                        <c:v>0.75</c:v>
                      </c:pt>
                      <c:pt idx="503">
                        <c:v>0.73</c:v>
                      </c:pt>
                      <c:pt idx="504">
                        <c:v>0.8</c:v>
                      </c:pt>
                      <c:pt idx="505">
                        <c:v>0.85</c:v>
                      </c:pt>
                      <c:pt idx="506">
                        <c:v>0.9</c:v>
                      </c:pt>
                      <c:pt idx="507">
                        <c:v>0.82</c:v>
                      </c:pt>
                      <c:pt idx="508">
                        <c:v>0.75</c:v>
                      </c:pt>
                      <c:pt idx="509">
                        <c:v>0.73</c:v>
                      </c:pt>
                      <c:pt idx="510">
                        <c:v>0.72</c:v>
                      </c:pt>
                      <c:pt idx="511">
                        <c:v>0.7</c:v>
                      </c:pt>
                      <c:pt idx="512">
                        <c:v>0.68</c:v>
                      </c:pt>
                      <c:pt idx="513">
                        <c:v>0.67</c:v>
                      </c:pt>
                      <c:pt idx="514">
                        <c:v>0.65</c:v>
                      </c:pt>
                      <c:pt idx="515">
                        <c:v>0.64</c:v>
                      </c:pt>
                      <c:pt idx="516">
                        <c:v>0.63</c:v>
                      </c:pt>
                      <c:pt idx="517">
                        <c:v>0.61</c:v>
                      </c:pt>
                      <c:pt idx="518">
                        <c:v>0.6</c:v>
                      </c:pt>
                      <c:pt idx="519">
                        <c:v>0.59</c:v>
                      </c:pt>
                      <c:pt idx="520">
                        <c:v>0.6</c:v>
                      </c:pt>
                      <c:pt idx="521">
                        <c:v>0.7</c:v>
                      </c:pt>
                      <c:pt idx="522">
                        <c:v>0.67</c:v>
                      </c:pt>
                      <c:pt idx="523">
                        <c:v>0.7</c:v>
                      </c:pt>
                      <c:pt idx="524">
                        <c:v>0.88</c:v>
                      </c:pt>
                      <c:pt idx="525">
                        <c:v>0.95</c:v>
                      </c:pt>
                      <c:pt idx="526">
                        <c:v>0.8</c:v>
                      </c:pt>
                      <c:pt idx="527">
                        <c:v>0.75</c:v>
                      </c:pt>
                      <c:pt idx="528">
                        <c:v>0.76</c:v>
                      </c:pt>
                      <c:pt idx="529">
                        <c:v>0.73</c:v>
                      </c:pt>
                      <c:pt idx="530">
                        <c:v>0.7</c:v>
                      </c:pt>
                      <c:pt idx="531">
                        <c:v>0.75</c:v>
                      </c:pt>
                      <c:pt idx="532">
                        <c:v>0.77</c:v>
                      </c:pt>
                      <c:pt idx="533">
                        <c:v>0.72</c:v>
                      </c:pt>
                      <c:pt idx="534">
                        <c:v>0.69</c:v>
                      </c:pt>
                      <c:pt idx="535">
                        <c:v>0.67</c:v>
                      </c:pt>
                      <c:pt idx="536">
                        <c:v>0.66</c:v>
                      </c:pt>
                      <c:pt idx="537">
                        <c:v>0.68</c:v>
                      </c:pt>
                      <c:pt idx="538">
                        <c:v>0.7</c:v>
                      </c:pt>
                      <c:pt idx="539">
                        <c:v>0.73</c:v>
                      </c:pt>
                      <c:pt idx="540">
                        <c:v>0.99</c:v>
                      </c:pt>
                      <c:pt idx="541">
                        <c:v>1</c:v>
                      </c:pt>
                      <c:pt idx="542">
                        <c:v>1.05</c:v>
                      </c:pt>
                      <c:pt idx="543">
                        <c:v>1.1599999999999999</c:v>
                      </c:pt>
                      <c:pt idx="544">
                        <c:v>1.2</c:v>
                      </c:pt>
                      <c:pt idx="545">
                        <c:v>1.4</c:v>
                      </c:pt>
                      <c:pt idx="546">
                        <c:v>1.06</c:v>
                      </c:pt>
                      <c:pt idx="547">
                        <c:v>1.1000000000000001</c:v>
                      </c:pt>
                      <c:pt idx="548">
                        <c:v>1.38</c:v>
                      </c:pt>
                      <c:pt idx="549">
                        <c:v>1.0900000000000001</c:v>
                      </c:pt>
                      <c:pt idx="550">
                        <c:v>1.1499999999999999</c:v>
                      </c:pt>
                      <c:pt idx="551">
                        <c:v>1.1000000000000001</c:v>
                      </c:pt>
                      <c:pt idx="552">
                        <c:v>1.07</c:v>
                      </c:pt>
                      <c:pt idx="553">
                        <c:v>1.1000000000000001</c:v>
                      </c:pt>
                      <c:pt idx="554">
                        <c:v>1.25</c:v>
                      </c:pt>
                      <c:pt idx="555">
                        <c:v>1.3</c:v>
                      </c:pt>
                      <c:pt idx="556">
                        <c:v>1.1000000000000001</c:v>
                      </c:pt>
                      <c:pt idx="557">
                        <c:v>1.59</c:v>
                      </c:pt>
                      <c:pt idx="558">
                        <c:v>1.62</c:v>
                      </c:pt>
                      <c:pt idx="559">
                        <c:v>1.47</c:v>
                      </c:pt>
                      <c:pt idx="560">
                        <c:v>1.55</c:v>
                      </c:pt>
                      <c:pt idx="561">
                        <c:v>1.7</c:v>
                      </c:pt>
                      <c:pt idx="562">
                        <c:v>2</c:v>
                      </c:pt>
                      <c:pt idx="563">
                        <c:v>2.2599999999999998</c:v>
                      </c:pt>
                      <c:pt idx="564">
                        <c:v>2.27</c:v>
                      </c:pt>
                      <c:pt idx="565">
                        <c:v>2.36</c:v>
                      </c:pt>
                      <c:pt idx="566">
                        <c:v>2.5299999999999998</c:v>
                      </c:pt>
                      <c:pt idx="567">
                        <c:v>2.5299999999999998</c:v>
                      </c:pt>
                      <c:pt idx="568">
                        <c:v>2.33</c:v>
                      </c:pt>
                      <c:pt idx="569">
                        <c:v>2.19</c:v>
                      </c:pt>
                      <c:pt idx="570">
                        <c:v>2.11</c:v>
                      </c:pt>
                      <c:pt idx="571">
                        <c:v>1.94</c:v>
                      </c:pt>
                      <c:pt idx="572">
                        <c:v>1.99</c:v>
                      </c:pt>
                      <c:pt idx="573">
                        <c:v>1.99</c:v>
                      </c:pt>
                      <c:pt idx="574">
                        <c:v>1.94</c:v>
                      </c:pt>
                      <c:pt idx="575">
                        <c:v>1.93</c:v>
                      </c:pt>
                      <c:pt idx="576">
                        <c:v>2.0499999999999998</c:v>
                      </c:pt>
                      <c:pt idx="577">
                        <c:v>2.11</c:v>
                      </c:pt>
                      <c:pt idx="578">
                        <c:v>2.06</c:v>
                      </c:pt>
                      <c:pt idx="579">
                        <c:v>1.96</c:v>
                      </c:pt>
                      <c:pt idx="580">
                        <c:v>1.94</c:v>
                      </c:pt>
                      <c:pt idx="581">
                        <c:v>2.21</c:v>
                      </c:pt>
                      <c:pt idx="582">
                        <c:v>2.08</c:v>
                      </c:pt>
                      <c:pt idx="583">
                        <c:v>2.08</c:v>
                      </c:pt>
                      <c:pt idx="584">
                        <c:v>2.12</c:v>
                      </c:pt>
                      <c:pt idx="585">
                        <c:v>2.1</c:v>
                      </c:pt>
                      <c:pt idx="586">
                        <c:v>2.2599999999999998</c:v>
                      </c:pt>
                      <c:pt idx="587">
                        <c:v>2.3199999999999998</c:v>
                      </c:pt>
                      <c:pt idx="588">
                        <c:v>2.46</c:v>
                      </c:pt>
                      <c:pt idx="589">
                        <c:v>2.2000000000000002</c:v>
                      </c:pt>
                      <c:pt idx="590">
                        <c:v>2.2000000000000002</c:v>
                      </c:pt>
                      <c:pt idx="591">
                        <c:v>2.14</c:v>
                      </c:pt>
                      <c:pt idx="592">
                        <c:v>2.14</c:v>
                      </c:pt>
                      <c:pt idx="593">
                        <c:v>2.1800000000000002</c:v>
                      </c:pt>
                      <c:pt idx="594">
                        <c:v>2.37</c:v>
                      </c:pt>
                      <c:pt idx="595">
                        <c:v>1.93</c:v>
                      </c:pt>
                      <c:pt idx="596">
                        <c:v>2</c:v>
                      </c:pt>
                      <c:pt idx="597">
                        <c:v>1.88</c:v>
                      </c:pt>
                      <c:pt idx="598">
                        <c:v>2.2200000000000002</c:v>
                      </c:pt>
                      <c:pt idx="599">
                        <c:v>2.21</c:v>
                      </c:pt>
                      <c:pt idx="600">
                        <c:v>2.4</c:v>
                      </c:pt>
                      <c:pt idx="601">
                        <c:v>2.27</c:v>
                      </c:pt>
                      <c:pt idx="602">
                        <c:v>2.15</c:v>
                      </c:pt>
                      <c:pt idx="603">
                        <c:v>2.7</c:v>
                      </c:pt>
                      <c:pt idx="604">
                        <c:v>3.07</c:v>
                      </c:pt>
                      <c:pt idx="605">
                        <c:v>3.73</c:v>
                      </c:pt>
                      <c:pt idx="606">
                        <c:v>3.31</c:v>
                      </c:pt>
                      <c:pt idx="607">
                        <c:v>3.39</c:v>
                      </c:pt>
                      <c:pt idx="608">
                        <c:v>3.42</c:v>
                      </c:pt>
                      <c:pt idx="609">
                        <c:v>3.51</c:v>
                      </c:pt>
                      <c:pt idx="610">
                        <c:v>3.33</c:v>
                      </c:pt>
                      <c:pt idx="611">
                        <c:v>3.14</c:v>
                      </c:pt>
                      <c:pt idx="612">
                        <c:v>2.9</c:v>
                      </c:pt>
                      <c:pt idx="613">
                        <c:v>2.77</c:v>
                      </c:pt>
                      <c:pt idx="614">
                        <c:v>2.56</c:v>
                      </c:pt>
                      <c:pt idx="615">
                        <c:v>2.38</c:v>
                      </c:pt>
                      <c:pt idx="616">
                        <c:v>2.2000000000000002</c:v>
                      </c:pt>
                      <c:pt idx="617">
                        <c:v>2.12</c:v>
                      </c:pt>
                      <c:pt idx="618">
                        <c:v>2.02</c:v>
                      </c:pt>
                      <c:pt idx="619">
                        <c:v>2</c:v>
                      </c:pt>
                      <c:pt idx="620">
                        <c:v>2.0499999999999998</c:v>
                      </c:pt>
                      <c:pt idx="621">
                        <c:v>2.06</c:v>
                      </c:pt>
                      <c:pt idx="622">
                        <c:v>2.09</c:v>
                      </c:pt>
                      <c:pt idx="623">
                        <c:v>2</c:v>
                      </c:pt>
                      <c:pt idx="624">
                        <c:v>2</c:v>
                      </c:pt>
                      <c:pt idx="625">
                        <c:v>1.98</c:v>
                      </c:pt>
                      <c:pt idx="626">
                        <c:v>2.02</c:v>
                      </c:pt>
                      <c:pt idx="627">
                        <c:v>2.2799999999999998</c:v>
                      </c:pt>
                      <c:pt idx="628">
                        <c:v>2.33</c:v>
                      </c:pt>
                      <c:pt idx="629">
                        <c:v>2.4300000000000002</c:v>
                      </c:pt>
                      <c:pt idx="630">
                        <c:v>2.77</c:v>
                      </c:pt>
                      <c:pt idx="631">
                        <c:v>2.63</c:v>
                      </c:pt>
                      <c:pt idx="632">
                        <c:v>2.9</c:v>
                      </c:pt>
                      <c:pt idx="633">
                        <c:v>2.61</c:v>
                      </c:pt>
                      <c:pt idx="634">
                        <c:v>2.6</c:v>
                      </c:pt>
                      <c:pt idx="635">
                        <c:v>2.57</c:v>
                      </c:pt>
                      <c:pt idx="636">
                        <c:v>2.84</c:v>
                      </c:pt>
                      <c:pt idx="637">
                        <c:v>3.23</c:v>
                      </c:pt>
                      <c:pt idx="638">
                        <c:v>2.94</c:v>
                      </c:pt>
                      <c:pt idx="639">
                        <c:v>2.72</c:v>
                      </c:pt>
                      <c:pt idx="640">
                        <c:v>2.57</c:v>
                      </c:pt>
                      <c:pt idx="641">
                        <c:v>2.57</c:v>
                      </c:pt>
                      <c:pt idx="642">
                        <c:v>2.54</c:v>
                      </c:pt>
                      <c:pt idx="643">
                        <c:v>2.46</c:v>
                      </c:pt>
                      <c:pt idx="644">
                        <c:v>2.35</c:v>
                      </c:pt>
                      <c:pt idx="645">
                        <c:v>2.23</c:v>
                      </c:pt>
                      <c:pt idx="646">
                        <c:v>2.27</c:v>
                      </c:pt>
                      <c:pt idx="647">
                        <c:v>2.3199999999999998</c:v>
                      </c:pt>
                      <c:pt idx="648">
                        <c:v>2.52</c:v>
                      </c:pt>
                      <c:pt idx="649">
                        <c:v>2.5499999999999998</c:v>
                      </c:pt>
                      <c:pt idx="650">
                        <c:v>2.62</c:v>
                      </c:pt>
                      <c:pt idx="651">
                        <c:v>2.95</c:v>
                      </c:pt>
                      <c:pt idx="652">
                        <c:v>2.84</c:v>
                      </c:pt>
                      <c:pt idx="653">
                        <c:v>2.92</c:v>
                      </c:pt>
                      <c:pt idx="654">
                        <c:v>3.24</c:v>
                      </c:pt>
                      <c:pt idx="655">
                        <c:v>3.51</c:v>
                      </c:pt>
                      <c:pt idx="656">
                        <c:v>3.62</c:v>
                      </c:pt>
                      <c:pt idx="657">
                        <c:v>3.64</c:v>
                      </c:pt>
                      <c:pt idx="658">
                        <c:v>3.5</c:v>
                      </c:pt>
                      <c:pt idx="659">
                        <c:v>3.36</c:v>
                      </c:pt>
                      <c:pt idx="660">
                        <c:v>3.26</c:v>
                      </c:pt>
                      <c:pt idx="661">
                        <c:v>3.28</c:v>
                      </c:pt>
                      <c:pt idx="662">
                        <c:v>3.28</c:v>
                      </c:pt>
                      <c:pt idx="663">
                        <c:v>3.16</c:v>
                      </c:pt>
                      <c:pt idx="664">
                        <c:v>3.07</c:v>
                      </c:pt>
                      <c:pt idx="665">
                        <c:v>4.1399999999999997</c:v>
                      </c:pt>
                      <c:pt idx="666">
                        <c:v>3.81</c:v>
                      </c:pt>
                      <c:pt idx="667">
                        <c:v>3.68</c:v>
                      </c:pt>
                      <c:pt idx="668">
                        <c:v>3.41</c:v>
                      </c:pt>
                      <c:pt idx="669">
                        <c:v>3.25</c:v>
                      </c:pt>
                      <c:pt idx="670">
                        <c:v>3.22</c:v>
                      </c:pt>
                      <c:pt idx="671">
                        <c:v>3.79</c:v>
                      </c:pt>
                      <c:pt idx="672">
                        <c:v>4.0199999999999996</c:v>
                      </c:pt>
                      <c:pt idx="673">
                        <c:v>4.53</c:v>
                      </c:pt>
                      <c:pt idx="674">
                        <c:v>4.2699999999999996</c:v>
                      </c:pt>
                      <c:pt idx="675">
                        <c:v>4.3600000000000003</c:v>
                      </c:pt>
                      <c:pt idx="676">
                        <c:v>3.96</c:v>
                      </c:pt>
                      <c:pt idx="677">
                        <c:v>3.84</c:v>
                      </c:pt>
                      <c:pt idx="678">
                        <c:v>3.69</c:v>
                      </c:pt>
                      <c:pt idx="679">
                        <c:v>3.66</c:v>
                      </c:pt>
                      <c:pt idx="680">
                        <c:v>3.56</c:v>
                      </c:pt>
                      <c:pt idx="681">
                        <c:v>3.44</c:v>
                      </c:pt>
                      <c:pt idx="682">
                        <c:v>3.38</c:v>
                      </c:pt>
                      <c:pt idx="683">
                        <c:v>3.27</c:v>
                      </c:pt>
                      <c:pt idx="684">
                        <c:v>3.17</c:v>
                      </c:pt>
                      <c:pt idx="685">
                        <c:v>3.12</c:v>
                      </c:pt>
                      <c:pt idx="686">
                        <c:v>3.05</c:v>
                      </c:pt>
                      <c:pt idx="687">
                        <c:v>3</c:v>
                      </c:pt>
                      <c:pt idx="688">
                        <c:v>2.94</c:v>
                      </c:pt>
                      <c:pt idx="689">
                        <c:v>2.91</c:v>
                      </c:pt>
                      <c:pt idx="690">
                        <c:v>2.94</c:v>
                      </c:pt>
                      <c:pt idx="691">
                        <c:v>2.74</c:v>
                      </c:pt>
                      <c:pt idx="692">
                        <c:v>2.81</c:v>
                      </c:pt>
                      <c:pt idx="693">
                        <c:v>2.8</c:v>
                      </c:pt>
                      <c:pt idx="694">
                        <c:v>2.7</c:v>
                      </c:pt>
                      <c:pt idx="695">
                        <c:v>2.69</c:v>
                      </c:pt>
                      <c:pt idx="696">
                        <c:v>2.5499999999999998</c:v>
                      </c:pt>
                      <c:pt idx="697">
                        <c:v>2.4</c:v>
                      </c:pt>
                      <c:pt idx="698">
                        <c:v>2.4500000000000002</c:v>
                      </c:pt>
                      <c:pt idx="699">
                        <c:v>2.41</c:v>
                      </c:pt>
                      <c:pt idx="700">
                        <c:v>2.44</c:v>
                      </c:pt>
                      <c:pt idx="701">
                        <c:v>2.42</c:v>
                      </c:pt>
                      <c:pt idx="702">
                        <c:v>2.38</c:v>
                      </c:pt>
                      <c:pt idx="703">
                        <c:v>2.36</c:v>
                      </c:pt>
                      <c:pt idx="704">
                        <c:v>2.2799999999999998</c:v>
                      </c:pt>
                      <c:pt idx="705">
                        <c:v>2.25</c:v>
                      </c:pt>
                      <c:pt idx="706">
                        <c:v>2.25</c:v>
                      </c:pt>
                      <c:pt idx="707">
                        <c:v>2.2599999999999998</c:v>
                      </c:pt>
                      <c:pt idx="708">
                        <c:v>2.25</c:v>
                      </c:pt>
                      <c:pt idx="709">
                        <c:v>2.29</c:v>
                      </c:pt>
                      <c:pt idx="710">
                        <c:v>2.2799999999999998</c:v>
                      </c:pt>
                      <c:pt idx="711">
                        <c:v>2.2799999999999998</c:v>
                      </c:pt>
                      <c:pt idx="712">
                        <c:v>2.17</c:v>
                      </c:pt>
                      <c:pt idx="713">
                        <c:v>2.0699999999999998</c:v>
                      </c:pt>
                      <c:pt idx="714">
                        <c:v>1.98</c:v>
                      </c:pt>
                      <c:pt idx="715">
                        <c:v>1.94</c:v>
                      </c:pt>
                      <c:pt idx="716">
                        <c:v>1.9</c:v>
                      </c:pt>
                      <c:pt idx="717">
                        <c:v>1.92</c:v>
                      </c:pt>
                      <c:pt idx="718">
                        <c:v>1.94</c:v>
                      </c:pt>
                      <c:pt idx="719">
                        <c:v>2.0699999999999998</c:v>
                      </c:pt>
                      <c:pt idx="720">
                        <c:v>2.2400000000000002</c:v>
                      </c:pt>
                      <c:pt idx="721">
                        <c:v>2.34</c:v>
                      </c:pt>
                      <c:pt idx="722">
                        <c:v>2.35</c:v>
                      </c:pt>
                      <c:pt idx="723">
                        <c:v>2.46</c:v>
                      </c:pt>
                      <c:pt idx="724">
                        <c:v>2.4500000000000002</c:v>
                      </c:pt>
                      <c:pt idx="725">
                        <c:v>2.42</c:v>
                      </c:pt>
                      <c:pt idx="726">
                        <c:v>2.44</c:v>
                      </c:pt>
                      <c:pt idx="727">
                        <c:v>2.4500000000000002</c:v>
                      </c:pt>
                      <c:pt idx="728">
                        <c:v>2.41</c:v>
                      </c:pt>
                      <c:pt idx="729">
                        <c:v>2.39</c:v>
                      </c:pt>
                      <c:pt idx="730">
                        <c:v>2.36</c:v>
                      </c:pt>
                      <c:pt idx="731">
                        <c:v>2.34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A82C-4E17-BA9B-BA33F51716BB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v>2004</c:v>
                </c:tx>
                <c:spPr>
                  <a:ln w="12700">
                    <a:solidFill>
                      <a:srgbClr val="0070C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DATOS!$AD$3:$AD$734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2.25</c:v>
                      </c:pt>
                      <c:pt idx="1">
                        <c:v>2.23</c:v>
                      </c:pt>
                      <c:pt idx="2">
                        <c:v>2.2200000000000002</c:v>
                      </c:pt>
                      <c:pt idx="3">
                        <c:v>2.2000000000000002</c:v>
                      </c:pt>
                      <c:pt idx="4">
                        <c:v>2.12</c:v>
                      </c:pt>
                      <c:pt idx="5">
                        <c:v>2.08</c:v>
                      </c:pt>
                      <c:pt idx="6">
                        <c:v>1.98</c:v>
                      </c:pt>
                      <c:pt idx="7">
                        <c:v>1.92</c:v>
                      </c:pt>
                      <c:pt idx="8">
                        <c:v>1.86</c:v>
                      </c:pt>
                      <c:pt idx="9">
                        <c:v>2</c:v>
                      </c:pt>
                      <c:pt idx="10">
                        <c:v>1.78</c:v>
                      </c:pt>
                      <c:pt idx="11">
                        <c:v>1.89</c:v>
                      </c:pt>
                      <c:pt idx="12">
                        <c:v>1.95</c:v>
                      </c:pt>
                      <c:pt idx="13">
                        <c:v>2.2200000000000002</c:v>
                      </c:pt>
                      <c:pt idx="14">
                        <c:v>2.64</c:v>
                      </c:pt>
                      <c:pt idx="15">
                        <c:v>2.69</c:v>
                      </c:pt>
                      <c:pt idx="16">
                        <c:v>2.7</c:v>
                      </c:pt>
                      <c:pt idx="17">
                        <c:v>3.02</c:v>
                      </c:pt>
                      <c:pt idx="18">
                        <c:v>3.04</c:v>
                      </c:pt>
                      <c:pt idx="19">
                        <c:v>2.94</c:v>
                      </c:pt>
                      <c:pt idx="20">
                        <c:v>2.93</c:v>
                      </c:pt>
                      <c:pt idx="21">
                        <c:v>2.82</c:v>
                      </c:pt>
                      <c:pt idx="22">
                        <c:v>2.72</c:v>
                      </c:pt>
                      <c:pt idx="23">
                        <c:v>2.62</c:v>
                      </c:pt>
                      <c:pt idx="24">
                        <c:v>2.7</c:v>
                      </c:pt>
                      <c:pt idx="25">
                        <c:v>2.72</c:v>
                      </c:pt>
                      <c:pt idx="26">
                        <c:v>2.5</c:v>
                      </c:pt>
                      <c:pt idx="27">
                        <c:v>2.35</c:v>
                      </c:pt>
                      <c:pt idx="28">
                        <c:v>2.2000000000000002</c:v>
                      </c:pt>
                      <c:pt idx="29">
                        <c:v>2.12</c:v>
                      </c:pt>
                      <c:pt idx="30">
                        <c:v>2.59</c:v>
                      </c:pt>
                      <c:pt idx="31">
                        <c:v>2.29</c:v>
                      </c:pt>
                      <c:pt idx="32">
                        <c:v>2.21</c:v>
                      </c:pt>
                      <c:pt idx="33">
                        <c:v>2.25</c:v>
                      </c:pt>
                      <c:pt idx="34">
                        <c:v>2.5099999999999998</c:v>
                      </c:pt>
                      <c:pt idx="35">
                        <c:v>2.58</c:v>
                      </c:pt>
                      <c:pt idx="36">
                        <c:v>2.68</c:v>
                      </c:pt>
                      <c:pt idx="37">
                        <c:v>2.8</c:v>
                      </c:pt>
                      <c:pt idx="38">
                        <c:v>2.76</c:v>
                      </c:pt>
                      <c:pt idx="39">
                        <c:v>2.65</c:v>
                      </c:pt>
                      <c:pt idx="40">
                        <c:v>2.5099999999999998</c:v>
                      </c:pt>
                      <c:pt idx="41">
                        <c:v>2.4500000000000002</c:v>
                      </c:pt>
                      <c:pt idx="42">
                        <c:v>2.5</c:v>
                      </c:pt>
                      <c:pt idx="43">
                        <c:v>2.97</c:v>
                      </c:pt>
                      <c:pt idx="44">
                        <c:v>2.96</c:v>
                      </c:pt>
                      <c:pt idx="45">
                        <c:v>2.92</c:v>
                      </c:pt>
                      <c:pt idx="46">
                        <c:v>2.98</c:v>
                      </c:pt>
                      <c:pt idx="47">
                        <c:v>3.01</c:v>
                      </c:pt>
                      <c:pt idx="48">
                        <c:v>3.06</c:v>
                      </c:pt>
                      <c:pt idx="49">
                        <c:v>3.06</c:v>
                      </c:pt>
                      <c:pt idx="50">
                        <c:v>2.98</c:v>
                      </c:pt>
                      <c:pt idx="51">
                        <c:v>2.87</c:v>
                      </c:pt>
                      <c:pt idx="52">
                        <c:v>2.76</c:v>
                      </c:pt>
                      <c:pt idx="53">
                        <c:v>2.7</c:v>
                      </c:pt>
                      <c:pt idx="54">
                        <c:v>2.65</c:v>
                      </c:pt>
                      <c:pt idx="55">
                        <c:v>2.62</c:v>
                      </c:pt>
                      <c:pt idx="56">
                        <c:v>2.5099999999999998</c:v>
                      </c:pt>
                      <c:pt idx="57">
                        <c:v>2.4</c:v>
                      </c:pt>
                      <c:pt idx="58">
                        <c:v>2.2799999999999998</c:v>
                      </c:pt>
                      <c:pt idx="59">
                        <c:v>2.2999999999999998</c:v>
                      </c:pt>
                      <c:pt idx="60">
                        <c:v>2.34</c:v>
                      </c:pt>
                      <c:pt idx="61">
                        <c:v>2.4</c:v>
                      </c:pt>
                      <c:pt idx="62">
                        <c:v>2.37</c:v>
                      </c:pt>
                      <c:pt idx="63">
                        <c:v>2.3199999999999998</c:v>
                      </c:pt>
                      <c:pt idx="64">
                        <c:v>2.2999999999999998</c:v>
                      </c:pt>
                      <c:pt idx="65">
                        <c:v>2.2599999999999998</c:v>
                      </c:pt>
                      <c:pt idx="66">
                        <c:v>2.1</c:v>
                      </c:pt>
                      <c:pt idx="67">
                        <c:v>1.98</c:v>
                      </c:pt>
                      <c:pt idx="68">
                        <c:v>1.85</c:v>
                      </c:pt>
                      <c:pt idx="69">
                        <c:v>1.81</c:v>
                      </c:pt>
                      <c:pt idx="70">
                        <c:v>1.77</c:v>
                      </c:pt>
                      <c:pt idx="71">
                        <c:v>1.76</c:v>
                      </c:pt>
                      <c:pt idx="72">
                        <c:v>1.73</c:v>
                      </c:pt>
                      <c:pt idx="73">
                        <c:v>1.68</c:v>
                      </c:pt>
                      <c:pt idx="74">
                        <c:v>1.67</c:v>
                      </c:pt>
                      <c:pt idx="75">
                        <c:v>1.67</c:v>
                      </c:pt>
                      <c:pt idx="76">
                        <c:v>1.65</c:v>
                      </c:pt>
                      <c:pt idx="77">
                        <c:v>1.64</c:v>
                      </c:pt>
                      <c:pt idx="78">
                        <c:v>1.62</c:v>
                      </c:pt>
                      <c:pt idx="79">
                        <c:v>1.6</c:v>
                      </c:pt>
                      <c:pt idx="80">
                        <c:v>1.58</c:v>
                      </c:pt>
                      <c:pt idx="81">
                        <c:v>1.59</c:v>
                      </c:pt>
                      <c:pt idx="82">
                        <c:v>1.76</c:v>
                      </c:pt>
                      <c:pt idx="83">
                        <c:v>1.97</c:v>
                      </c:pt>
                      <c:pt idx="84">
                        <c:v>1.96</c:v>
                      </c:pt>
                      <c:pt idx="85">
                        <c:v>1.97</c:v>
                      </c:pt>
                      <c:pt idx="86">
                        <c:v>1.82</c:v>
                      </c:pt>
                      <c:pt idx="87">
                        <c:v>1.88</c:v>
                      </c:pt>
                      <c:pt idx="88">
                        <c:v>1.78</c:v>
                      </c:pt>
                      <c:pt idx="89">
                        <c:v>1.83</c:v>
                      </c:pt>
                      <c:pt idx="90">
                        <c:v>1.83</c:v>
                      </c:pt>
                      <c:pt idx="91">
                        <c:v>1.78</c:v>
                      </c:pt>
                      <c:pt idx="92">
                        <c:v>1.65</c:v>
                      </c:pt>
                      <c:pt idx="93">
                        <c:v>1.61</c:v>
                      </c:pt>
                      <c:pt idx="94">
                        <c:v>1.55</c:v>
                      </c:pt>
                      <c:pt idx="95">
                        <c:v>1.54</c:v>
                      </c:pt>
                      <c:pt idx="96">
                        <c:v>1.57</c:v>
                      </c:pt>
                      <c:pt idx="97">
                        <c:v>1.64</c:v>
                      </c:pt>
                      <c:pt idx="98">
                        <c:v>1.63</c:v>
                      </c:pt>
                      <c:pt idx="99">
                        <c:v>1.6</c:v>
                      </c:pt>
                      <c:pt idx="100">
                        <c:v>1.55</c:v>
                      </c:pt>
                      <c:pt idx="101">
                        <c:v>1.57</c:v>
                      </c:pt>
                      <c:pt idx="102">
                        <c:v>1.56</c:v>
                      </c:pt>
                      <c:pt idx="103">
                        <c:v>1.6</c:v>
                      </c:pt>
                      <c:pt idx="104">
                        <c:v>1.59</c:v>
                      </c:pt>
                      <c:pt idx="105">
                        <c:v>1.48</c:v>
                      </c:pt>
                      <c:pt idx="106">
                        <c:v>1.44</c:v>
                      </c:pt>
                      <c:pt idx="107">
                        <c:v>1.4</c:v>
                      </c:pt>
                      <c:pt idx="108">
                        <c:v>1.42</c:v>
                      </c:pt>
                      <c:pt idx="109">
                        <c:v>1.59</c:v>
                      </c:pt>
                      <c:pt idx="110">
                        <c:v>1.52</c:v>
                      </c:pt>
                      <c:pt idx="111">
                        <c:v>1.47</c:v>
                      </c:pt>
                      <c:pt idx="112">
                        <c:v>1.48</c:v>
                      </c:pt>
                      <c:pt idx="113">
                        <c:v>1.46</c:v>
                      </c:pt>
                      <c:pt idx="114">
                        <c:v>1.48</c:v>
                      </c:pt>
                      <c:pt idx="115">
                        <c:v>1.45</c:v>
                      </c:pt>
                      <c:pt idx="116">
                        <c:v>1.41</c:v>
                      </c:pt>
                      <c:pt idx="117">
                        <c:v>1.4</c:v>
                      </c:pt>
                      <c:pt idx="118">
                        <c:v>1.38</c:v>
                      </c:pt>
                      <c:pt idx="119">
                        <c:v>1.36</c:v>
                      </c:pt>
                      <c:pt idx="120">
                        <c:v>1.36</c:v>
                      </c:pt>
                      <c:pt idx="121">
                        <c:v>1.34</c:v>
                      </c:pt>
                      <c:pt idx="122">
                        <c:v>1.3</c:v>
                      </c:pt>
                      <c:pt idx="123">
                        <c:v>1.28</c:v>
                      </c:pt>
                      <c:pt idx="124">
                        <c:v>1.2</c:v>
                      </c:pt>
                      <c:pt idx="125">
                        <c:v>1.17</c:v>
                      </c:pt>
                      <c:pt idx="126">
                        <c:v>1.03</c:v>
                      </c:pt>
                      <c:pt idx="127">
                        <c:v>1.1000000000000001</c:v>
                      </c:pt>
                      <c:pt idx="128">
                        <c:v>1.25</c:v>
                      </c:pt>
                      <c:pt idx="129">
                        <c:v>1.35</c:v>
                      </c:pt>
                      <c:pt idx="130">
                        <c:v>1.4</c:v>
                      </c:pt>
                      <c:pt idx="131">
                        <c:v>1.25</c:v>
                      </c:pt>
                      <c:pt idx="132">
                        <c:v>1.25</c:v>
                      </c:pt>
                      <c:pt idx="133">
                        <c:v>1.2</c:v>
                      </c:pt>
                      <c:pt idx="134">
                        <c:v>1.33</c:v>
                      </c:pt>
                      <c:pt idx="135">
                        <c:v>1.26</c:v>
                      </c:pt>
                      <c:pt idx="136">
                        <c:v>1.25</c:v>
                      </c:pt>
                      <c:pt idx="137">
                        <c:v>1.26</c:v>
                      </c:pt>
                      <c:pt idx="138">
                        <c:v>1.27</c:v>
                      </c:pt>
                      <c:pt idx="139">
                        <c:v>1.24</c:v>
                      </c:pt>
                      <c:pt idx="140">
                        <c:v>1.2</c:v>
                      </c:pt>
                      <c:pt idx="141">
                        <c:v>1.1499999999999999</c:v>
                      </c:pt>
                      <c:pt idx="142">
                        <c:v>1.1399999999999999</c:v>
                      </c:pt>
                      <c:pt idx="143">
                        <c:v>1.1200000000000001</c:v>
                      </c:pt>
                      <c:pt idx="144">
                        <c:v>1.1000000000000001</c:v>
                      </c:pt>
                      <c:pt idx="145">
                        <c:v>1.03</c:v>
                      </c:pt>
                      <c:pt idx="146">
                        <c:v>1.01</c:v>
                      </c:pt>
                      <c:pt idx="147">
                        <c:v>1</c:v>
                      </c:pt>
                      <c:pt idx="148">
                        <c:v>0.99</c:v>
                      </c:pt>
                      <c:pt idx="149">
                        <c:v>0.98</c:v>
                      </c:pt>
                      <c:pt idx="150">
                        <c:v>0.91</c:v>
                      </c:pt>
                      <c:pt idx="151">
                        <c:v>0.9</c:v>
                      </c:pt>
                      <c:pt idx="152">
                        <c:v>0.89</c:v>
                      </c:pt>
                      <c:pt idx="153">
                        <c:v>0.89</c:v>
                      </c:pt>
                      <c:pt idx="154">
                        <c:v>0.86</c:v>
                      </c:pt>
                      <c:pt idx="155">
                        <c:v>0.85</c:v>
                      </c:pt>
                      <c:pt idx="156">
                        <c:v>0.82</c:v>
                      </c:pt>
                      <c:pt idx="157">
                        <c:v>0.81</c:v>
                      </c:pt>
                      <c:pt idx="158">
                        <c:v>0.81</c:v>
                      </c:pt>
                      <c:pt idx="159">
                        <c:v>0.75</c:v>
                      </c:pt>
                      <c:pt idx="160">
                        <c:v>0.78</c:v>
                      </c:pt>
                      <c:pt idx="161">
                        <c:v>0.8</c:v>
                      </c:pt>
                      <c:pt idx="162">
                        <c:v>0.82</c:v>
                      </c:pt>
                      <c:pt idx="163">
                        <c:v>0.86</c:v>
                      </c:pt>
                      <c:pt idx="164">
                        <c:v>0.77</c:v>
                      </c:pt>
                      <c:pt idx="165">
                        <c:v>0.8</c:v>
                      </c:pt>
                      <c:pt idx="166">
                        <c:v>0.78</c:v>
                      </c:pt>
                      <c:pt idx="167">
                        <c:v>0.75</c:v>
                      </c:pt>
                      <c:pt idx="168">
                        <c:v>0.71</c:v>
                      </c:pt>
                      <c:pt idx="169">
                        <c:v>0.75</c:v>
                      </c:pt>
                      <c:pt idx="170">
                        <c:v>0.85</c:v>
                      </c:pt>
                      <c:pt idx="171">
                        <c:v>0.87</c:v>
                      </c:pt>
                      <c:pt idx="172">
                        <c:v>0.8</c:v>
                      </c:pt>
                      <c:pt idx="173">
                        <c:v>0.85</c:v>
                      </c:pt>
                      <c:pt idx="174">
                        <c:v>0.78</c:v>
                      </c:pt>
                      <c:pt idx="175">
                        <c:v>1.1299999999999999</c:v>
                      </c:pt>
                      <c:pt idx="176">
                        <c:v>1.22</c:v>
                      </c:pt>
                      <c:pt idx="177">
                        <c:v>1.03</c:v>
                      </c:pt>
                      <c:pt idx="178">
                        <c:v>0.9</c:v>
                      </c:pt>
                      <c:pt idx="179">
                        <c:v>0.9</c:v>
                      </c:pt>
                      <c:pt idx="180">
                        <c:v>0.95</c:v>
                      </c:pt>
                      <c:pt idx="181">
                        <c:v>0.94</c:v>
                      </c:pt>
                      <c:pt idx="182">
                        <c:v>0.89</c:v>
                      </c:pt>
                      <c:pt idx="183">
                        <c:v>0.88</c:v>
                      </c:pt>
                      <c:pt idx="184">
                        <c:v>0.87</c:v>
                      </c:pt>
                      <c:pt idx="185">
                        <c:v>1.41</c:v>
                      </c:pt>
                      <c:pt idx="186">
                        <c:v>1.3</c:v>
                      </c:pt>
                      <c:pt idx="187">
                        <c:v>1.34</c:v>
                      </c:pt>
                      <c:pt idx="188">
                        <c:v>1.25</c:v>
                      </c:pt>
                      <c:pt idx="189">
                        <c:v>1.1000000000000001</c:v>
                      </c:pt>
                      <c:pt idx="190">
                        <c:v>1.0900000000000001</c:v>
                      </c:pt>
                      <c:pt idx="191">
                        <c:v>1.2</c:v>
                      </c:pt>
                      <c:pt idx="192">
                        <c:v>1.27</c:v>
                      </c:pt>
                      <c:pt idx="193">
                        <c:v>1.2</c:v>
                      </c:pt>
                      <c:pt idx="194">
                        <c:v>1.0900000000000001</c:v>
                      </c:pt>
                      <c:pt idx="195">
                        <c:v>1</c:v>
                      </c:pt>
                      <c:pt idx="196">
                        <c:v>0.99</c:v>
                      </c:pt>
                      <c:pt idx="197">
                        <c:v>0.98</c:v>
                      </c:pt>
                      <c:pt idx="198">
                        <c:v>0.9</c:v>
                      </c:pt>
                      <c:pt idx="199">
                        <c:v>1.02</c:v>
                      </c:pt>
                      <c:pt idx="200">
                        <c:v>0.94</c:v>
                      </c:pt>
                      <c:pt idx="201">
                        <c:v>1</c:v>
                      </c:pt>
                      <c:pt idx="202">
                        <c:v>0.85</c:v>
                      </c:pt>
                      <c:pt idx="203">
                        <c:v>0.77</c:v>
                      </c:pt>
                      <c:pt idx="204">
                        <c:v>0.76</c:v>
                      </c:pt>
                      <c:pt idx="205">
                        <c:v>0.88</c:v>
                      </c:pt>
                      <c:pt idx="206">
                        <c:v>0.76</c:v>
                      </c:pt>
                      <c:pt idx="207">
                        <c:v>1.04</c:v>
                      </c:pt>
                      <c:pt idx="208">
                        <c:v>1.48</c:v>
                      </c:pt>
                      <c:pt idx="209">
                        <c:v>1.77</c:v>
                      </c:pt>
                      <c:pt idx="210">
                        <c:v>2.08</c:v>
                      </c:pt>
                      <c:pt idx="211">
                        <c:v>2.25</c:v>
                      </c:pt>
                      <c:pt idx="212">
                        <c:v>2.2799999999999998</c:v>
                      </c:pt>
                      <c:pt idx="213">
                        <c:v>2.2999999999999998</c:v>
                      </c:pt>
                      <c:pt idx="214">
                        <c:v>2.2799999999999998</c:v>
                      </c:pt>
                      <c:pt idx="215">
                        <c:v>2.4300000000000002</c:v>
                      </c:pt>
                      <c:pt idx="216">
                        <c:v>2.36</c:v>
                      </c:pt>
                      <c:pt idx="217">
                        <c:v>2.4</c:v>
                      </c:pt>
                      <c:pt idx="218">
                        <c:v>2.27</c:v>
                      </c:pt>
                      <c:pt idx="219">
                        <c:v>2.1800000000000002</c:v>
                      </c:pt>
                      <c:pt idx="220">
                        <c:v>2.4</c:v>
                      </c:pt>
                      <c:pt idx="221">
                        <c:v>2.42</c:v>
                      </c:pt>
                      <c:pt idx="222">
                        <c:v>2.2000000000000002</c:v>
                      </c:pt>
                      <c:pt idx="223">
                        <c:v>2.12</c:v>
                      </c:pt>
                      <c:pt idx="224">
                        <c:v>2.25</c:v>
                      </c:pt>
                      <c:pt idx="225">
                        <c:v>2.21</c:v>
                      </c:pt>
                      <c:pt idx="226">
                        <c:v>2.1800000000000002</c:v>
                      </c:pt>
                      <c:pt idx="227">
                        <c:v>2.19</c:v>
                      </c:pt>
                      <c:pt idx="228">
                        <c:v>2.2200000000000002</c:v>
                      </c:pt>
                      <c:pt idx="229">
                        <c:v>2.94</c:v>
                      </c:pt>
                      <c:pt idx="230">
                        <c:v>2.9</c:v>
                      </c:pt>
                      <c:pt idx="231">
                        <c:v>2.61</c:v>
                      </c:pt>
                      <c:pt idx="232">
                        <c:v>2.4700000000000002</c:v>
                      </c:pt>
                      <c:pt idx="233">
                        <c:v>2.46</c:v>
                      </c:pt>
                      <c:pt idx="234">
                        <c:v>2.42</c:v>
                      </c:pt>
                      <c:pt idx="235">
                        <c:v>2.31</c:v>
                      </c:pt>
                      <c:pt idx="236">
                        <c:v>2.2000000000000002</c:v>
                      </c:pt>
                      <c:pt idx="237">
                        <c:v>2.08</c:v>
                      </c:pt>
                      <c:pt idx="238">
                        <c:v>2.0099999999999998</c:v>
                      </c:pt>
                      <c:pt idx="239">
                        <c:v>2.0099999999999998</c:v>
                      </c:pt>
                      <c:pt idx="240">
                        <c:v>2.14</c:v>
                      </c:pt>
                      <c:pt idx="241">
                        <c:v>2.1</c:v>
                      </c:pt>
                      <c:pt idx="242">
                        <c:v>2.08</c:v>
                      </c:pt>
                      <c:pt idx="243">
                        <c:v>2.4</c:v>
                      </c:pt>
                      <c:pt idx="244">
                        <c:v>2.15</c:v>
                      </c:pt>
                      <c:pt idx="245">
                        <c:v>2.38</c:v>
                      </c:pt>
                      <c:pt idx="246">
                        <c:v>2.2000000000000002</c:v>
                      </c:pt>
                      <c:pt idx="247">
                        <c:v>2.15</c:v>
                      </c:pt>
                      <c:pt idx="248">
                        <c:v>2.1</c:v>
                      </c:pt>
                      <c:pt idx="249">
                        <c:v>2.19</c:v>
                      </c:pt>
                      <c:pt idx="250">
                        <c:v>2.37</c:v>
                      </c:pt>
                      <c:pt idx="251">
                        <c:v>2.38</c:v>
                      </c:pt>
                      <c:pt idx="252">
                        <c:v>2.23</c:v>
                      </c:pt>
                      <c:pt idx="253">
                        <c:v>2.1</c:v>
                      </c:pt>
                      <c:pt idx="254">
                        <c:v>2.2000000000000002</c:v>
                      </c:pt>
                      <c:pt idx="255">
                        <c:v>2.1</c:v>
                      </c:pt>
                      <c:pt idx="256">
                        <c:v>1.96</c:v>
                      </c:pt>
                      <c:pt idx="257">
                        <c:v>1.94</c:v>
                      </c:pt>
                      <c:pt idx="258">
                        <c:v>1.94</c:v>
                      </c:pt>
                      <c:pt idx="259">
                        <c:v>2.0499999999999998</c:v>
                      </c:pt>
                      <c:pt idx="260">
                        <c:v>2.13</c:v>
                      </c:pt>
                      <c:pt idx="261">
                        <c:v>2.2999999999999998</c:v>
                      </c:pt>
                      <c:pt idx="262">
                        <c:v>2.2400000000000002</c:v>
                      </c:pt>
                      <c:pt idx="263">
                        <c:v>2.13</c:v>
                      </c:pt>
                      <c:pt idx="264">
                        <c:v>2.2799999999999998</c:v>
                      </c:pt>
                      <c:pt idx="265">
                        <c:v>2.11</c:v>
                      </c:pt>
                      <c:pt idx="266">
                        <c:v>1.97</c:v>
                      </c:pt>
                      <c:pt idx="267">
                        <c:v>1.88</c:v>
                      </c:pt>
                      <c:pt idx="268">
                        <c:v>1.8</c:v>
                      </c:pt>
                      <c:pt idx="269">
                        <c:v>1.79</c:v>
                      </c:pt>
                      <c:pt idx="270">
                        <c:v>1.62</c:v>
                      </c:pt>
                      <c:pt idx="271">
                        <c:v>1.72</c:v>
                      </c:pt>
                      <c:pt idx="272">
                        <c:v>1.84</c:v>
                      </c:pt>
                      <c:pt idx="273">
                        <c:v>2.13</c:v>
                      </c:pt>
                      <c:pt idx="274">
                        <c:v>2.36</c:v>
                      </c:pt>
                      <c:pt idx="275">
                        <c:v>1.95</c:v>
                      </c:pt>
                      <c:pt idx="276">
                        <c:v>2.16</c:v>
                      </c:pt>
                      <c:pt idx="277">
                        <c:v>2.36</c:v>
                      </c:pt>
                      <c:pt idx="278">
                        <c:v>2.63</c:v>
                      </c:pt>
                      <c:pt idx="279">
                        <c:v>2.63</c:v>
                      </c:pt>
                      <c:pt idx="280">
                        <c:v>2.88</c:v>
                      </c:pt>
                      <c:pt idx="281">
                        <c:v>3.11</c:v>
                      </c:pt>
                      <c:pt idx="282">
                        <c:v>2.95</c:v>
                      </c:pt>
                      <c:pt idx="283">
                        <c:v>3.28</c:v>
                      </c:pt>
                      <c:pt idx="284">
                        <c:v>2.99</c:v>
                      </c:pt>
                      <c:pt idx="285">
                        <c:v>2.66</c:v>
                      </c:pt>
                      <c:pt idx="286">
                        <c:v>2.6</c:v>
                      </c:pt>
                      <c:pt idx="287">
                        <c:v>2.36</c:v>
                      </c:pt>
                      <c:pt idx="288">
                        <c:v>2.35</c:v>
                      </c:pt>
                      <c:pt idx="289">
                        <c:v>2.2799999999999998</c:v>
                      </c:pt>
                      <c:pt idx="290">
                        <c:v>2.48</c:v>
                      </c:pt>
                      <c:pt idx="291">
                        <c:v>2.2599999999999998</c:v>
                      </c:pt>
                      <c:pt idx="292">
                        <c:v>2.12</c:v>
                      </c:pt>
                      <c:pt idx="293">
                        <c:v>2.0299999999999998</c:v>
                      </c:pt>
                      <c:pt idx="294">
                        <c:v>2.4</c:v>
                      </c:pt>
                      <c:pt idx="295">
                        <c:v>2.2000000000000002</c:v>
                      </c:pt>
                      <c:pt idx="296">
                        <c:v>2.35</c:v>
                      </c:pt>
                      <c:pt idx="297">
                        <c:v>2.15</c:v>
                      </c:pt>
                      <c:pt idx="298">
                        <c:v>2.06</c:v>
                      </c:pt>
                      <c:pt idx="299">
                        <c:v>2.0299999999999998</c:v>
                      </c:pt>
                      <c:pt idx="300">
                        <c:v>1.93</c:v>
                      </c:pt>
                      <c:pt idx="301">
                        <c:v>1.93</c:v>
                      </c:pt>
                      <c:pt idx="302">
                        <c:v>1.92</c:v>
                      </c:pt>
                      <c:pt idx="303">
                        <c:v>1.96</c:v>
                      </c:pt>
                      <c:pt idx="304">
                        <c:v>1.86</c:v>
                      </c:pt>
                      <c:pt idx="305">
                        <c:v>1.76</c:v>
                      </c:pt>
                      <c:pt idx="306">
                        <c:v>1.68</c:v>
                      </c:pt>
                      <c:pt idx="307">
                        <c:v>1.65</c:v>
                      </c:pt>
                      <c:pt idx="308">
                        <c:v>1.64</c:v>
                      </c:pt>
                      <c:pt idx="309">
                        <c:v>1.62</c:v>
                      </c:pt>
                      <c:pt idx="310">
                        <c:v>1.6</c:v>
                      </c:pt>
                      <c:pt idx="311">
                        <c:v>1.83</c:v>
                      </c:pt>
                      <c:pt idx="312">
                        <c:v>1.95</c:v>
                      </c:pt>
                      <c:pt idx="313">
                        <c:v>1.88</c:v>
                      </c:pt>
                      <c:pt idx="314">
                        <c:v>1.87</c:v>
                      </c:pt>
                      <c:pt idx="315">
                        <c:v>1.9</c:v>
                      </c:pt>
                      <c:pt idx="316">
                        <c:v>1.88</c:v>
                      </c:pt>
                      <c:pt idx="317">
                        <c:v>1.82</c:v>
                      </c:pt>
                      <c:pt idx="318">
                        <c:v>1.77</c:v>
                      </c:pt>
                      <c:pt idx="319">
                        <c:v>1.71</c:v>
                      </c:pt>
                      <c:pt idx="320">
                        <c:v>1.63</c:v>
                      </c:pt>
                      <c:pt idx="321">
                        <c:v>1.6</c:v>
                      </c:pt>
                      <c:pt idx="322">
                        <c:v>1.58</c:v>
                      </c:pt>
                      <c:pt idx="323">
                        <c:v>1.4</c:v>
                      </c:pt>
                      <c:pt idx="324">
                        <c:v>1.39</c:v>
                      </c:pt>
                      <c:pt idx="325">
                        <c:v>1.3</c:v>
                      </c:pt>
                      <c:pt idx="326">
                        <c:v>1.27</c:v>
                      </c:pt>
                      <c:pt idx="327">
                        <c:v>1.27</c:v>
                      </c:pt>
                      <c:pt idx="328">
                        <c:v>1.25</c:v>
                      </c:pt>
                      <c:pt idx="329">
                        <c:v>1.22</c:v>
                      </c:pt>
                      <c:pt idx="330">
                        <c:v>1.21</c:v>
                      </c:pt>
                      <c:pt idx="331">
                        <c:v>1.18</c:v>
                      </c:pt>
                      <c:pt idx="332">
                        <c:v>1.1499999999999999</c:v>
                      </c:pt>
                      <c:pt idx="333">
                        <c:v>1.1399999999999999</c:v>
                      </c:pt>
                      <c:pt idx="334">
                        <c:v>1.1200000000000001</c:v>
                      </c:pt>
                      <c:pt idx="335">
                        <c:v>1.1000000000000001</c:v>
                      </c:pt>
                      <c:pt idx="336">
                        <c:v>1.05</c:v>
                      </c:pt>
                      <c:pt idx="337">
                        <c:v>1.03</c:v>
                      </c:pt>
                      <c:pt idx="338">
                        <c:v>1</c:v>
                      </c:pt>
                      <c:pt idx="339">
                        <c:v>1</c:v>
                      </c:pt>
                      <c:pt idx="340">
                        <c:v>0.98</c:v>
                      </c:pt>
                      <c:pt idx="341">
                        <c:v>0.97</c:v>
                      </c:pt>
                      <c:pt idx="342">
                        <c:v>0.95</c:v>
                      </c:pt>
                      <c:pt idx="343">
                        <c:v>0.93</c:v>
                      </c:pt>
                      <c:pt idx="344">
                        <c:v>0.93</c:v>
                      </c:pt>
                      <c:pt idx="345">
                        <c:v>0.93</c:v>
                      </c:pt>
                      <c:pt idx="346">
                        <c:v>0.91</c:v>
                      </c:pt>
                      <c:pt idx="347">
                        <c:v>0.91</c:v>
                      </c:pt>
                      <c:pt idx="348">
                        <c:v>0.89</c:v>
                      </c:pt>
                      <c:pt idx="349">
                        <c:v>0.89</c:v>
                      </c:pt>
                      <c:pt idx="350">
                        <c:v>0.88</c:v>
                      </c:pt>
                      <c:pt idx="351">
                        <c:v>0.86</c:v>
                      </c:pt>
                      <c:pt idx="352">
                        <c:v>0.85</c:v>
                      </c:pt>
                      <c:pt idx="353">
                        <c:v>0.85</c:v>
                      </c:pt>
                      <c:pt idx="354">
                        <c:v>0.84</c:v>
                      </c:pt>
                      <c:pt idx="355">
                        <c:v>0.93</c:v>
                      </c:pt>
                      <c:pt idx="356">
                        <c:v>0.82</c:v>
                      </c:pt>
                      <c:pt idx="357">
                        <c:v>0.81</c:v>
                      </c:pt>
                      <c:pt idx="358">
                        <c:v>0.79</c:v>
                      </c:pt>
                      <c:pt idx="359">
                        <c:v>0.79</c:v>
                      </c:pt>
                      <c:pt idx="360">
                        <c:v>0.77</c:v>
                      </c:pt>
                      <c:pt idx="361">
                        <c:v>0.75</c:v>
                      </c:pt>
                      <c:pt idx="362">
                        <c:v>0.74</c:v>
                      </c:pt>
                      <c:pt idx="363">
                        <c:v>0.73</c:v>
                      </c:pt>
                      <c:pt idx="364">
                        <c:v>0.72</c:v>
                      </c:pt>
                      <c:pt idx="365">
                        <c:v>0.71</c:v>
                      </c:pt>
                      <c:pt idx="366">
                        <c:v>0.69</c:v>
                      </c:pt>
                      <c:pt idx="367">
                        <c:v>0.68</c:v>
                      </c:pt>
                      <c:pt idx="368">
                        <c:v>0.68</c:v>
                      </c:pt>
                      <c:pt idx="369">
                        <c:v>0.67</c:v>
                      </c:pt>
                      <c:pt idx="370">
                        <c:v>0.66</c:v>
                      </c:pt>
                      <c:pt idx="371">
                        <c:v>0.65</c:v>
                      </c:pt>
                      <c:pt idx="372">
                        <c:v>0.63</c:v>
                      </c:pt>
                      <c:pt idx="373">
                        <c:v>0.63</c:v>
                      </c:pt>
                      <c:pt idx="374">
                        <c:v>0.62</c:v>
                      </c:pt>
                      <c:pt idx="375">
                        <c:v>0.69</c:v>
                      </c:pt>
                      <c:pt idx="376">
                        <c:v>0.8</c:v>
                      </c:pt>
                      <c:pt idx="377">
                        <c:v>0.81</c:v>
                      </c:pt>
                      <c:pt idx="378">
                        <c:v>0.83</c:v>
                      </c:pt>
                      <c:pt idx="379">
                        <c:v>0.9</c:v>
                      </c:pt>
                      <c:pt idx="380">
                        <c:v>0.82</c:v>
                      </c:pt>
                      <c:pt idx="381">
                        <c:v>0.85</c:v>
                      </c:pt>
                      <c:pt idx="382">
                        <c:v>0.84</c:v>
                      </c:pt>
                      <c:pt idx="383">
                        <c:v>0.82</c:v>
                      </c:pt>
                      <c:pt idx="384">
                        <c:v>0.8</c:v>
                      </c:pt>
                      <c:pt idx="385">
                        <c:v>0.75</c:v>
                      </c:pt>
                      <c:pt idx="386">
                        <c:v>0.76</c:v>
                      </c:pt>
                      <c:pt idx="387">
                        <c:v>0.84</c:v>
                      </c:pt>
                      <c:pt idx="388">
                        <c:v>1.1599999999999999</c:v>
                      </c:pt>
                      <c:pt idx="389">
                        <c:v>1</c:v>
                      </c:pt>
                      <c:pt idx="390">
                        <c:v>0.8</c:v>
                      </c:pt>
                      <c:pt idx="391">
                        <c:v>0.9</c:v>
                      </c:pt>
                      <c:pt idx="392">
                        <c:v>0.86</c:v>
                      </c:pt>
                      <c:pt idx="393">
                        <c:v>0.87</c:v>
                      </c:pt>
                      <c:pt idx="394">
                        <c:v>0.85</c:v>
                      </c:pt>
                      <c:pt idx="395">
                        <c:v>0.84</c:v>
                      </c:pt>
                      <c:pt idx="396">
                        <c:v>0.97</c:v>
                      </c:pt>
                      <c:pt idx="397">
                        <c:v>0.9</c:v>
                      </c:pt>
                      <c:pt idx="398">
                        <c:v>0.8</c:v>
                      </c:pt>
                      <c:pt idx="399">
                        <c:v>0.74</c:v>
                      </c:pt>
                      <c:pt idx="400">
                        <c:v>0.75</c:v>
                      </c:pt>
                      <c:pt idx="401">
                        <c:v>0.72</c:v>
                      </c:pt>
                      <c:pt idx="402">
                        <c:v>0.69</c:v>
                      </c:pt>
                      <c:pt idx="403">
                        <c:v>0.79</c:v>
                      </c:pt>
                      <c:pt idx="404">
                        <c:v>0.77</c:v>
                      </c:pt>
                      <c:pt idx="405">
                        <c:v>0.7</c:v>
                      </c:pt>
                      <c:pt idx="406">
                        <c:v>0.69</c:v>
                      </c:pt>
                      <c:pt idx="407">
                        <c:v>0.74</c:v>
                      </c:pt>
                      <c:pt idx="408">
                        <c:v>0.7</c:v>
                      </c:pt>
                      <c:pt idx="409">
                        <c:v>0.65</c:v>
                      </c:pt>
                      <c:pt idx="410">
                        <c:v>0.62</c:v>
                      </c:pt>
                      <c:pt idx="411">
                        <c:v>0.65</c:v>
                      </c:pt>
                      <c:pt idx="412">
                        <c:v>0.82</c:v>
                      </c:pt>
                      <c:pt idx="413">
                        <c:v>0.9</c:v>
                      </c:pt>
                      <c:pt idx="414">
                        <c:v>0.84</c:v>
                      </c:pt>
                      <c:pt idx="415">
                        <c:v>0.79</c:v>
                      </c:pt>
                      <c:pt idx="416">
                        <c:v>0.77</c:v>
                      </c:pt>
                      <c:pt idx="417">
                        <c:v>0.76</c:v>
                      </c:pt>
                      <c:pt idx="418">
                        <c:v>0.99</c:v>
                      </c:pt>
                      <c:pt idx="419">
                        <c:v>0.94</c:v>
                      </c:pt>
                      <c:pt idx="420">
                        <c:v>1.44</c:v>
                      </c:pt>
                      <c:pt idx="421">
                        <c:v>1.1599999999999999</c:v>
                      </c:pt>
                      <c:pt idx="422">
                        <c:v>0.95</c:v>
                      </c:pt>
                      <c:pt idx="423">
                        <c:v>0.95</c:v>
                      </c:pt>
                      <c:pt idx="424">
                        <c:v>0.9</c:v>
                      </c:pt>
                      <c:pt idx="425">
                        <c:v>0.86</c:v>
                      </c:pt>
                      <c:pt idx="426">
                        <c:v>0.85</c:v>
                      </c:pt>
                      <c:pt idx="427">
                        <c:v>0.84</c:v>
                      </c:pt>
                      <c:pt idx="428">
                        <c:v>0.76</c:v>
                      </c:pt>
                      <c:pt idx="429">
                        <c:v>0.69</c:v>
                      </c:pt>
                      <c:pt idx="430">
                        <c:v>0.68</c:v>
                      </c:pt>
                      <c:pt idx="431">
                        <c:v>0.65</c:v>
                      </c:pt>
                      <c:pt idx="432">
                        <c:v>0.64</c:v>
                      </c:pt>
                      <c:pt idx="433">
                        <c:v>0.63</c:v>
                      </c:pt>
                      <c:pt idx="434">
                        <c:v>0.61</c:v>
                      </c:pt>
                      <c:pt idx="435">
                        <c:v>0.6</c:v>
                      </c:pt>
                      <c:pt idx="436">
                        <c:v>0.59</c:v>
                      </c:pt>
                      <c:pt idx="437">
                        <c:v>0.59</c:v>
                      </c:pt>
                      <c:pt idx="438">
                        <c:v>0.56999999999999995</c:v>
                      </c:pt>
                      <c:pt idx="439">
                        <c:v>0.56999999999999995</c:v>
                      </c:pt>
                      <c:pt idx="440">
                        <c:v>0.56000000000000005</c:v>
                      </c:pt>
                      <c:pt idx="441">
                        <c:v>0.56000000000000005</c:v>
                      </c:pt>
                      <c:pt idx="442">
                        <c:v>0.55000000000000004</c:v>
                      </c:pt>
                      <c:pt idx="443">
                        <c:v>0.55000000000000004</c:v>
                      </c:pt>
                      <c:pt idx="444">
                        <c:v>0.53</c:v>
                      </c:pt>
                      <c:pt idx="445">
                        <c:v>0.53</c:v>
                      </c:pt>
                      <c:pt idx="446">
                        <c:v>0.52</c:v>
                      </c:pt>
                      <c:pt idx="447">
                        <c:v>0.51</c:v>
                      </c:pt>
                      <c:pt idx="448">
                        <c:v>0.5</c:v>
                      </c:pt>
                      <c:pt idx="449">
                        <c:v>0.47</c:v>
                      </c:pt>
                      <c:pt idx="450">
                        <c:v>0.49</c:v>
                      </c:pt>
                      <c:pt idx="451">
                        <c:v>0.47</c:v>
                      </c:pt>
                      <c:pt idx="452">
                        <c:v>0.46</c:v>
                      </c:pt>
                      <c:pt idx="453">
                        <c:v>0.46</c:v>
                      </c:pt>
                      <c:pt idx="454">
                        <c:v>0.45</c:v>
                      </c:pt>
                      <c:pt idx="455">
                        <c:v>0.43</c:v>
                      </c:pt>
                      <c:pt idx="456">
                        <c:v>0.41</c:v>
                      </c:pt>
                      <c:pt idx="457">
                        <c:v>0.41</c:v>
                      </c:pt>
                      <c:pt idx="458">
                        <c:v>0.4</c:v>
                      </c:pt>
                      <c:pt idx="459">
                        <c:v>0.45</c:v>
                      </c:pt>
                      <c:pt idx="460">
                        <c:v>0.48</c:v>
                      </c:pt>
                      <c:pt idx="461">
                        <c:v>0.49</c:v>
                      </c:pt>
                      <c:pt idx="462">
                        <c:v>0.5</c:v>
                      </c:pt>
                      <c:pt idx="463">
                        <c:v>0.52</c:v>
                      </c:pt>
                      <c:pt idx="464">
                        <c:v>0.51</c:v>
                      </c:pt>
                      <c:pt idx="465">
                        <c:v>0.49</c:v>
                      </c:pt>
                      <c:pt idx="466">
                        <c:v>0.47</c:v>
                      </c:pt>
                      <c:pt idx="467">
                        <c:v>0.46</c:v>
                      </c:pt>
                      <c:pt idx="468">
                        <c:v>0.44</c:v>
                      </c:pt>
                      <c:pt idx="469">
                        <c:v>0.44</c:v>
                      </c:pt>
                      <c:pt idx="470">
                        <c:v>0.42</c:v>
                      </c:pt>
                      <c:pt idx="471">
                        <c:v>0.43</c:v>
                      </c:pt>
                      <c:pt idx="472">
                        <c:v>0.44</c:v>
                      </c:pt>
                      <c:pt idx="473">
                        <c:v>0.45</c:v>
                      </c:pt>
                      <c:pt idx="474">
                        <c:v>0.46</c:v>
                      </c:pt>
                      <c:pt idx="475">
                        <c:v>0.45</c:v>
                      </c:pt>
                      <c:pt idx="476">
                        <c:v>0.44</c:v>
                      </c:pt>
                      <c:pt idx="477">
                        <c:v>0.46</c:v>
                      </c:pt>
                      <c:pt idx="478">
                        <c:v>0.45</c:v>
                      </c:pt>
                      <c:pt idx="479">
                        <c:v>0.6</c:v>
                      </c:pt>
                      <c:pt idx="480">
                        <c:v>0.65</c:v>
                      </c:pt>
                      <c:pt idx="481">
                        <c:v>0.6</c:v>
                      </c:pt>
                      <c:pt idx="482">
                        <c:v>0.67</c:v>
                      </c:pt>
                      <c:pt idx="483">
                        <c:v>0.66</c:v>
                      </c:pt>
                      <c:pt idx="484">
                        <c:v>0.67</c:v>
                      </c:pt>
                      <c:pt idx="485">
                        <c:v>0.57999999999999996</c:v>
                      </c:pt>
                      <c:pt idx="486">
                        <c:v>0.59</c:v>
                      </c:pt>
                      <c:pt idx="487">
                        <c:v>0.56999999999999995</c:v>
                      </c:pt>
                      <c:pt idx="488">
                        <c:v>0.56000000000000005</c:v>
                      </c:pt>
                      <c:pt idx="489">
                        <c:v>0.56999999999999995</c:v>
                      </c:pt>
                      <c:pt idx="490">
                        <c:v>0.49</c:v>
                      </c:pt>
                      <c:pt idx="491">
                        <c:v>0.46</c:v>
                      </c:pt>
                      <c:pt idx="492">
                        <c:v>0.45</c:v>
                      </c:pt>
                      <c:pt idx="493">
                        <c:v>0.5</c:v>
                      </c:pt>
                      <c:pt idx="494">
                        <c:v>0.56999999999999995</c:v>
                      </c:pt>
                      <c:pt idx="495">
                        <c:v>0.75</c:v>
                      </c:pt>
                      <c:pt idx="496">
                        <c:v>0.85</c:v>
                      </c:pt>
                      <c:pt idx="497">
                        <c:v>0.76</c:v>
                      </c:pt>
                      <c:pt idx="498">
                        <c:v>0.69</c:v>
                      </c:pt>
                      <c:pt idx="499">
                        <c:v>0.68</c:v>
                      </c:pt>
                      <c:pt idx="500">
                        <c:v>0.75</c:v>
                      </c:pt>
                      <c:pt idx="501">
                        <c:v>0.75</c:v>
                      </c:pt>
                      <c:pt idx="502">
                        <c:v>1.31</c:v>
                      </c:pt>
                      <c:pt idx="503">
                        <c:v>1.37</c:v>
                      </c:pt>
                      <c:pt idx="504">
                        <c:v>1.3</c:v>
                      </c:pt>
                      <c:pt idx="505">
                        <c:v>1.17</c:v>
                      </c:pt>
                      <c:pt idx="506">
                        <c:v>1.54</c:v>
                      </c:pt>
                      <c:pt idx="507">
                        <c:v>1.52</c:v>
                      </c:pt>
                      <c:pt idx="508">
                        <c:v>1.42</c:v>
                      </c:pt>
                      <c:pt idx="509">
                        <c:v>1.31</c:v>
                      </c:pt>
                      <c:pt idx="510">
                        <c:v>1.22</c:v>
                      </c:pt>
                      <c:pt idx="511">
                        <c:v>1.2</c:v>
                      </c:pt>
                      <c:pt idx="512">
                        <c:v>1.18</c:v>
                      </c:pt>
                      <c:pt idx="513">
                        <c:v>1.26</c:v>
                      </c:pt>
                      <c:pt idx="514">
                        <c:v>1.17</c:v>
                      </c:pt>
                      <c:pt idx="515">
                        <c:v>1.1499999999999999</c:v>
                      </c:pt>
                      <c:pt idx="516">
                        <c:v>1.1200000000000001</c:v>
                      </c:pt>
                      <c:pt idx="517">
                        <c:v>0.99</c:v>
                      </c:pt>
                      <c:pt idx="518">
                        <c:v>0.96</c:v>
                      </c:pt>
                      <c:pt idx="519">
                        <c:v>0.9</c:v>
                      </c:pt>
                      <c:pt idx="520">
                        <c:v>0.88</c:v>
                      </c:pt>
                      <c:pt idx="521">
                        <c:v>0.86</c:v>
                      </c:pt>
                      <c:pt idx="522">
                        <c:v>0.81</c:v>
                      </c:pt>
                      <c:pt idx="523">
                        <c:v>0.8</c:v>
                      </c:pt>
                      <c:pt idx="524">
                        <c:v>0.81</c:v>
                      </c:pt>
                      <c:pt idx="525">
                        <c:v>0.8</c:v>
                      </c:pt>
                      <c:pt idx="526">
                        <c:v>0.79</c:v>
                      </c:pt>
                      <c:pt idx="527">
                        <c:v>0.82</c:v>
                      </c:pt>
                      <c:pt idx="528">
                        <c:v>0.95</c:v>
                      </c:pt>
                      <c:pt idx="529">
                        <c:v>0.8</c:v>
                      </c:pt>
                      <c:pt idx="530">
                        <c:v>0.79</c:v>
                      </c:pt>
                      <c:pt idx="531">
                        <c:v>0.78</c:v>
                      </c:pt>
                      <c:pt idx="532">
                        <c:v>0.8</c:v>
                      </c:pt>
                      <c:pt idx="533">
                        <c:v>0.79</c:v>
                      </c:pt>
                      <c:pt idx="534">
                        <c:v>0.78</c:v>
                      </c:pt>
                      <c:pt idx="535">
                        <c:v>0.78</c:v>
                      </c:pt>
                      <c:pt idx="536">
                        <c:v>0.77</c:v>
                      </c:pt>
                      <c:pt idx="537">
                        <c:v>0.77</c:v>
                      </c:pt>
                      <c:pt idx="538">
                        <c:v>0.76</c:v>
                      </c:pt>
                      <c:pt idx="539">
                        <c:v>0.76</c:v>
                      </c:pt>
                      <c:pt idx="540">
                        <c:v>0.74</c:v>
                      </c:pt>
                      <c:pt idx="541">
                        <c:v>0.98</c:v>
                      </c:pt>
                      <c:pt idx="542">
                        <c:v>1</c:v>
                      </c:pt>
                      <c:pt idx="543">
                        <c:v>1.02</c:v>
                      </c:pt>
                      <c:pt idx="544">
                        <c:v>1.4</c:v>
                      </c:pt>
                      <c:pt idx="545">
                        <c:v>1.17</c:v>
                      </c:pt>
                      <c:pt idx="546">
                        <c:v>1.06</c:v>
                      </c:pt>
                      <c:pt idx="547">
                        <c:v>1</c:v>
                      </c:pt>
                      <c:pt idx="548">
                        <c:v>0.9</c:v>
                      </c:pt>
                      <c:pt idx="549">
                        <c:v>0.88</c:v>
                      </c:pt>
                      <c:pt idx="550">
                        <c:v>0.87</c:v>
                      </c:pt>
                      <c:pt idx="551">
                        <c:v>0.8</c:v>
                      </c:pt>
                      <c:pt idx="552">
                        <c:v>0.84</c:v>
                      </c:pt>
                      <c:pt idx="553">
                        <c:v>1.05</c:v>
                      </c:pt>
                      <c:pt idx="554">
                        <c:v>1.02</c:v>
                      </c:pt>
                      <c:pt idx="555">
                        <c:v>0.91</c:v>
                      </c:pt>
                      <c:pt idx="556">
                        <c:v>0.93</c:v>
                      </c:pt>
                      <c:pt idx="557">
                        <c:v>1.01</c:v>
                      </c:pt>
                      <c:pt idx="558">
                        <c:v>1.17</c:v>
                      </c:pt>
                      <c:pt idx="559">
                        <c:v>1.18</c:v>
                      </c:pt>
                      <c:pt idx="560">
                        <c:v>1.46</c:v>
                      </c:pt>
                      <c:pt idx="561">
                        <c:v>1.52</c:v>
                      </c:pt>
                      <c:pt idx="562">
                        <c:v>1.54</c:v>
                      </c:pt>
                      <c:pt idx="563">
                        <c:v>1.52</c:v>
                      </c:pt>
                      <c:pt idx="564">
                        <c:v>1.64</c:v>
                      </c:pt>
                      <c:pt idx="565">
                        <c:v>1.85</c:v>
                      </c:pt>
                      <c:pt idx="566">
                        <c:v>1.94</c:v>
                      </c:pt>
                      <c:pt idx="567">
                        <c:v>1.89</c:v>
                      </c:pt>
                      <c:pt idx="568">
                        <c:v>1.84</c:v>
                      </c:pt>
                      <c:pt idx="569">
                        <c:v>2.35</c:v>
                      </c:pt>
                      <c:pt idx="570">
                        <c:v>2.46</c:v>
                      </c:pt>
                      <c:pt idx="571">
                        <c:v>2.27</c:v>
                      </c:pt>
                      <c:pt idx="572">
                        <c:v>2.1</c:v>
                      </c:pt>
                      <c:pt idx="573">
                        <c:v>2.09</c:v>
                      </c:pt>
                      <c:pt idx="574">
                        <c:v>2</c:v>
                      </c:pt>
                      <c:pt idx="575">
                        <c:v>1.92</c:v>
                      </c:pt>
                      <c:pt idx="576">
                        <c:v>1.92</c:v>
                      </c:pt>
                      <c:pt idx="577">
                        <c:v>1.7</c:v>
                      </c:pt>
                      <c:pt idx="578">
                        <c:v>1.56</c:v>
                      </c:pt>
                      <c:pt idx="579">
                        <c:v>1.63</c:v>
                      </c:pt>
                      <c:pt idx="580">
                        <c:v>1.62</c:v>
                      </c:pt>
                      <c:pt idx="581">
                        <c:v>1.5</c:v>
                      </c:pt>
                      <c:pt idx="582">
                        <c:v>1.51</c:v>
                      </c:pt>
                      <c:pt idx="583">
                        <c:v>1.52</c:v>
                      </c:pt>
                      <c:pt idx="584">
                        <c:v>1.64</c:v>
                      </c:pt>
                      <c:pt idx="585">
                        <c:v>1.78</c:v>
                      </c:pt>
                      <c:pt idx="586">
                        <c:v>2.35</c:v>
                      </c:pt>
                      <c:pt idx="587">
                        <c:v>2.75</c:v>
                      </c:pt>
                      <c:pt idx="588">
                        <c:v>2.59</c:v>
                      </c:pt>
                      <c:pt idx="589">
                        <c:v>2.3199999999999998</c:v>
                      </c:pt>
                      <c:pt idx="590">
                        <c:v>2.2599999999999998</c:v>
                      </c:pt>
                      <c:pt idx="591">
                        <c:v>2.62</c:v>
                      </c:pt>
                      <c:pt idx="592">
                        <c:v>2.7</c:v>
                      </c:pt>
                      <c:pt idx="593">
                        <c:v>2.61</c:v>
                      </c:pt>
                      <c:pt idx="594">
                        <c:v>2.4500000000000002</c:v>
                      </c:pt>
                      <c:pt idx="595">
                        <c:v>2.36</c:v>
                      </c:pt>
                      <c:pt idx="596">
                        <c:v>2.6</c:v>
                      </c:pt>
                      <c:pt idx="597">
                        <c:v>2.62</c:v>
                      </c:pt>
                      <c:pt idx="598">
                        <c:v>2.64</c:v>
                      </c:pt>
                      <c:pt idx="599">
                        <c:v>2.54</c:v>
                      </c:pt>
                      <c:pt idx="600">
                        <c:v>2.4</c:v>
                      </c:pt>
                      <c:pt idx="601">
                        <c:v>2.2000000000000002</c:v>
                      </c:pt>
                      <c:pt idx="602">
                        <c:v>2.48</c:v>
                      </c:pt>
                      <c:pt idx="603">
                        <c:v>2.2599999999999998</c:v>
                      </c:pt>
                      <c:pt idx="604">
                        <c:v>2.1</c:v>
                      </c:pt>
                      <c:pt idx="605">
                        <c:v>2.08</c:v>
                      </c:pt>
                      <c:pt idx="606">
                        <c:v>2</c:v>
                      </c:pt>
                      <c:pt idx="607">
                        <c:v>1.99</c:v>
                      </c:pt>
                      <c:pt idx="608">
                        <c:v>1.99</c:v>
                      </c:pt>
                      <c:pt idx="609">
                        <c:v>1.98</c:v>
                      </c:pt>
                      <c:pt idx="610">
                        <c:v>1.93</c:v>
                      </c:pt>
                      <c:pt idx="611">
                        <c:v>2.36</c:v>
                      </c:pt>
                      <c:pt idx="612">
                        <c:v>2.1</c:v>
                      </c:pt>
                      <c:pt idx="613">
                        <c:v>2.0299999999999998</c:v>
                      </c:pt>
                      <c:pt idx="614">
                        <c:v>2.02</c:v>
                      </c:pt>
                      <c:pt idx="615">
                        <c:v>2.0099999999999998</c:v>
                      </c:pt>
                      <c:pt idx="616">
                        <c:v>2</c:v>
                      </c:pt>
                      <c:pt idx="617">
                        <c:v>2.37</c:v>
                      </c:pt>
                      <c:pt idx="618">
                        <c:v>2.3199999999999998</c:v>
                      </c:pt>
                      <c:pt idx="619">
                        <c:v>2.4</c:v>
                      </c:pt>
                      <c:pt idx="620">
                        <c:v>2.36</c:v>
                      </c:pt>
                      <c:pt idx="621">
                        <c:v>2.37</c:v>
                      </c:pt>
                      <c:pt idx="622">
                        <c:v>2.2000000000000002</c:v>
                      </c:pt>
                      <c:pt idx="623">
                        <c:v>1.45</c:v>
                      </c:pt>
                      <c:pt idx="624">
                        <c:v>2.77</c:v>
                      </c:pt>
                      <c:pt idx="625">
                        <c:v>2.66</c:v>
                      </c:pt>
                      <c:pt idx="626">
                        <c:v>2.85</c:v>
                      </c:pt>
                      <c:pt idx="627">
                        <c:v>3.18</c:v>
                      </c:pt>
                      <c:pt idx="628">
                        <c:v>3.15</c:v>
                      </c:pt>
                      <c:pt idx="629">
                        <c:v>3.1</c:v>
                      </c:pt>
                      <c:pt idx="630">
                        <c:v>3.11</c:v>
                      </c:pt>
                      <c:pt idx="631">
                        <c:v>3.2</c:v>
                      </c:pt>
                      <c:pt idx="632">
                        <c:v>3.4</c:v>
                      </c:pt>
                      <c:pt idx="633">
                        <c:v>3.41</c:v>
                      </c:pt>
                      <c:pt idx="634">
                        <c:v>3.53</c:v>
                      </c:pt>
                      <c:pt idx="635">
                        <c:v>3.55</c:v>
                      </c:pt>
                      <c:pt idx="636">
                        <c:v>3.58</c:v>
                      </c:pt>
                      <c:pt idx="637">
                        <c:v>3.52</c:v>
                      </c:pt>
                      <c:pt idx="638">
                        <c:v>3.35</c:v>
                      </c:pt>
                      <c:pt idx="639">
                        <c:v>3.31</c:v>
                      </c:pt>
                      <c:pt idx="640">
                        <c:v>3.45</c:v>
                      </c:pt>
                      <c:pt idx="641">
                        <c:v>3.5</c:v>
                      </c:pt>
                      <c:pt idx="642">
                        <c:v>3.53</c:v>
                      </c:pt>
                      <c:pt idx="643">
                        <c:v>3.53</c:v>
                      </c:pt>
                      <c:pt idx="644">
                        <c:v>3.36</c:v>
                      </c:pt>
                      <c:pt idx="645">
                        <c:v>3.21</c:v>
                      </c:pt>
                      <c:pt idx="646">
                        <c:v>3.32</c:v>
                      </c:pt>
                      <c:pt idx="647">
                        <c:v>3.59</c:v>
                      </c:pt>
                      <c:pt idx="648">
                        <c:v>3.32</c:v>
                      </c:pt>
                      <c:pt idx="649">
                        <c:v>3.22</c:v>
                      </c:pt>
                      <c:pt idx="650">
                        <c:v>3.13</c:v>
                      </c:pt>
                      <c:pt idx="651">
                        <c:v>3.1</c:v>
                      </c:pt>
                      <c:pt idx="652">
                        <c:v>3.02</c:v>
                      </c:pt>
                      <c:pt idx="653">
                        <c:v>2.97</c:v>
                      </c:pt>
                      <c:pt idx="654">
                        <c:v>2.82</c:v>
                      </c:pt>
                      <c:pt idx="655">
                        <c:v>2.72</c:v>
                      </c:pt>
                      <c:pt idx="656">
                        <c:v>2.71</c:v>
                      </c:pt>
                      <c:pt idx="657">
                        <c:v>2.64</c:v>
                      </c:pt>
                      <c:pt idx="658">
                        <c:v>3.28</c:v>
                      </c:pt>
                      <c:pt idx="659">
                        <c:v>3.41</c:v>
                      </c:pt>
                      <c:pt idx="660">
                        <c:v>3.25</c:v>
                      </c:pt>
                      <c:pt idx="661">
                        <c:v>3.12</c:v>
                      </c:pt>
                      <c:pt idx="662">
                        <c:v>3.13</c:v>
                      </c:pt>
                      <c:pt idx="663">
                        <c:v>3.2</c:v>
                      </c:pt>
                      <c:pt idx="664">
                        <c:v>3.01</c:v>
                      </c:pt>
                      <c:pt idx="665">
                        <c:v>3</c:v>
                      </c:pt>
                      <c:pt idx="666">
                        <c:v>2.86</c:v>
                      </c:pt>
                      <c:pt idx="667">
                        <c:v>2.82</c:v>
                      </c:pt>
                      <c:pt idx="668">
                        <c:v>2.76</c:v>
                      </c:pt>
                      <c:pt idx="669">
                        <c:v>2.75</c:v>
                      </c:pt>
                      <c:pt idx="670">
                        <c:v>2.74</c:v>
                      </c:pt>
                      <c:pt idx="671">
                        <c:v>2.89</c:v>
                      </c:pt>
                      <c:pt idx="672">
                        <c:v>2.85</c:v>
                      </c:pt>
                      <c:pt idx="673">
                        <c:v>2.77</c:v>
                      </c:pt>
                      <c:pt idx="674">
                        <c:v>2.74</c:v>
                      </c:pt>
                      <c:pt idx="675">
                        <c:v>2.72</c:v>
                      </c:pt>
                      <c:pt idx="676">
                        <c:v>2.62</c:v>
                      </c:pt>
                      <c:pt idx="677">
                        <c:v>2.59</c:v>
                      </c:pt>
                      <c:pt idx="678">
                        <c:v>2.57</c:v>
                      </c:pt>
                      <c:pt idx="679">
                        <c:v>2.64</c:v>
                      </c:pt>
                      <c:pt idx="680">
                        <c:v>2.56</c:v>
                      </c:pt>
                      <c:pt idx="681">
                        <c:v>2.5</c:v>
                      </c:pt>
                      <c:pt idx="682">
                        <c:v>2.63</c:v>
                      </c:pt>
                      <c:pt idx="683">
                        <c:v>2.79</c:v>
                      </c:pt>
                      <c:pt idx="684">
                        <c:v>2.72</c:v>
                      </c:pt>
                      <c:pt idx="685">
                        <c:v>2.62</c:v>
                      </c:pt>
                      <c:pt idx="686">
                        <c:v>2.6</c:v>
                      </c:pt>
                      <c:pt idx="687">
                        <c:v>2.65</c:v>
                      </c:pt>
                      <c:pt idx="688">
                        <c:v>2.63</c:v>
                      </c:pt>
                      <c:pt idx="689">
                        <c:v>3.02</c:v>
                      </c:pt>
                      <c:pt idx="690">
                        <c:v>3.25</c:v>
                      </c:pt>
                      <c:pt idx="691">
                        <c:v>3.02</c:v>
                      </c:pt>
                      <c:pt idx="692">
                        <c:v>2.87</c:v>
                      </c:pt>
                      <c:pt idx="693">
                        <c:v>2.96</c:v>
                      </c:pt>
                      <c:pt idx="694">
                        <c:v>2.89</c:v>
                      </c:pt>
                      <c:pt idx="695">
                        <c:v>2.79</c:v>
                      </c:pt>
                      <c:pt idx="696">
                        <c:v>2.65</c:v>
                      </c:pt>
                      <c:pt idx="697">
                        <c:v>2.85</c:v>
                      </c:pt>
                      <c:pt idx="698">
                        <c:v>2.88</c:v>
                      </c:pt>
                      <c:pt idx="699">
                        <c:v>2.9</c:v>
                      </c:pt>
                      <c:pt idx="700">
                        <c:v>3.02</c:v>
                      </c:pt>
                      <c:pt idx="701">
                        <c:v>3.03</c:v>
                      </c:pt>
                      <c:pt idx="702">
                        <c:v>3.02</c:v>
                      </c:pt>
                      <c:pt idx="703">
                        <c:v>3.2</c:v>
                      </c:pt>
                      <c:pt idx="704">
                        <c:v>3.14</c:v>
                      </c:pt>
                      <c:pt idx="705">
                        <c:v>3.12</c:v>
                      </c:pt>
                      <c:pt idx="706">
                        <c:v>2.97</c:v>
                      </c:pt>
                      <c:pt idx="707">
                        <c:v>3</c:v>
                      </c:pt>
                      <c:pt idx="708">
                        <c:v>2.89</c:v>
                      </c:pt>
                      <c:pt idx="709">
                        <c:v>2.85</c:v>
                      </c:pt>
                      <c:pt idx="710">
                        <c:v>2.75</c:v>
                      </c:pt>
                      <c:pt idx="711">
                        <c:v>2.67</c:v>
                      </c:pt>
                      <c:pt idx="712">
                        <c:v>2.62</c:v>
                      </c:pt>
                      <c:pt idx="713">
                        <c:v>2.6</c:v>
                      </c:pt>
                      <c:pt idx="714">
                        <c:v>2.57</c:v>
                      </c:pt>
                      <c:pt idx="715">
                        <c:v>2.56</c:v>
                      </c:pt>
                      <c:pt idx="716">
                        <c:v>2.5</c:v>
                      </c:pt>
                      <c:pt idx="717">
                        <c:v>2.5</c:v>
                      </c:pt>
                      <c:pt idx="718">
                        <c:v>2.48</c:v>
                      </c:pt>
                      <c:pt idx="719">
                        <c:v>2.5</c:v>
                      </c:pt>
                      <c:pt idx="720">
                        <c:v>2.39</c:v>
                      </c:pt>
                      <c:pt idx="721">
                        <c:v>2.4500000000000002</c:v>
                      </c:pt>
                      <c:pt idx="722">
                        <c:v>2.37</c:v>
                      </c:pt>
                      <c:pt idx="723">
                        <c:v>2.39</c:v>
                      </c:pt>
                      <c:pt idx="724">
                        <c:v>2.5499999999999998</c:v>
                      </c:pt>
                      <c:pt idx="725">
                        <c:v>2.2999999999999998</c:v>
                      </c:pt>
                      <c:pt idx="726">
                        <c:v>2.2000000000000002</c:v>
                      </c:pt>
                      <c:pt idx="727">
                        <c:v>2.12</c:v>
                      </c:pt>
                      <c:pt idx="728">
                        <c:v>2.11</c:v>
                      </c:pt>
                      <c:pt idx="729">
                        <c:v>2.11</c:v>
                      </c:pt>
                      <c:pt idx="730">
                        <c:v>2.1</c:v>
                      </c:pt>
                      <c:pt idx="731">
                        <c:v>2.1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A82C-4E17-BA9B-BA33F51716BB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v>2005</c:v>
                </c:tx>
                <c:spPr>
                  <a:ln w="1270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DATOS!$AE$3:$AE$734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2.1</c:v>
                      </c:pt>
                      <c:pt idx="1">
                        <c:v>2.08</c:v>
                      </c:pt>
                      <c:pt idx="2">
                        <c:v>2.0299999999999998</c:v>
                      </c:pt>
                      <c:pt idx="3">
                        <c:v>1.94</c:v>
                      </c:pt>
                      <c:pt idx="4">
                        <c:v>1.85</c:v>
                      </c:pt>
                      <c:pt idx="5">
                        <c:v>1.82</c:v>
                      </c:pt>
                      <c:pt idx="6">
                        <c:v>1.74</c:v>
                      </c:pt>
                      <c:pt idx="7">
                        <c:v>1.75</c:v>
                      </c:pt>
                      <c:pt idx="8">
                        <c:v>1.65</c:v>
                      </c:pt>
                      <c:pt idx="9">
                        <c:v>1.6</c:v>
                      </c:pt>
                      <c:pt idx="10">
                        <c:v>1.58</c:v>
                      </c:pt>
                      <c:pt idx="11">
                        <c:v>1.58</c:v>
                      </c:pt>
                      <c:pt idx="12">
                        <c:v>1.59</c:v>
                      </c:pt>
                      <c:pt idx="13">
                        <c:v>1.59</c:v>
                      </c:pt>
                      <c:pt idx="14">
                        <c:v>1.66</c:v>
                      </c:pt>
                      <c:pt idx="15">
                        <c:v>1.64</c:v>
                      </c:pt>
                      <c:pt idx="16">
                        <c:v>1.65</c:v>
                      </c:pt>
                      <c:pt idx="17">
                        <c:v>1.79</c:v>
                      </c:pt>
                      <c:pt idx="18">
                        <c:v>1.74</c:v>
                      </c:pt>
                      <c:pt idx="19">
                        <c:v>1.76</c:v>
                      </c:pt>
                      <c:pt idx="20">
                        <c:v>1.72</c:v>
                      </c:pt>
                      <c:pt idx="21">
                        <c:v>1.74</c:v>
                      </c:pt>
                      <c:pt idx="22">
                        <c:v>1.82</c:v>
                      </c:pt>
                      <c:pt idx="23">
                        <c:v>2.0299999999999998</c:v>
                      </c:pt>
                      <c:pt idx="24">
                        <c:v>1.92</c:v>
                      </c:pt>
                      <c:pt idx="25">
                        <c:v>1.84</c:v>
                      </c:pt>
                      <c:pt idx="26">
                        <c:v>1.75</c:v>
                      </c:pt>
                      <c:pt idx="27">
                        <c:v>2</c:v>
                      </c:pt>
                      <c:pt idx="28">
                        <c:v>2.1</c:v>
                      </c:pt>
                      <c:pt idx="29">
                        <c:v>2.0299999999999998</c:v>
                      </c:pt>
                      <c:pt idx="30">
                        <c:v>2.1800000000000002</c:v>
                      </c:pt>
                      <c:pt idx="31">
                        <c:v>2.11</c:v>
                      </c:pt>
                      <c:pt idx="32">
                        <c:v>2.1</c:v>
                      </c:pt>
                      <c:pt idx="33">
                        <c:v>2.2400000000000002</c:v>
                      </c:pt>
                      <c:pt idx="34">
                        <c:v>2.15</c:v>
                      </c:pt>
                      <c:pt idx="35">
                        <c:v>2.09</c:v>
                      </c:pt>
                      <c:pt idx="36">
                        <c:v>1.83</c:v>
                      </c:pt>
                      <c:pt idx="37">
                        <c:v>1.84</c:v>
                      </c:pt>
                      <c:pt idx="38">
                        <c:v>1.97</c:v>
                      </c:pt>
                      <c:pt idx="39">
                        <c:v>2.14</c:v>
                      </c:pt>
                      <c:pt idx="40">
                        <c:v>2.34</c:v>
                      </c:pt>
                      <c:pt idx="41">
                        <c:v>2.68</c:v>
                      </c:pt>
                      <c:pt idx="42">
                        <c:v>2.48</c:v>
                      </c:pt>
                      <c:pt idx="43">
                        <c:v>2.4</c:v>
                      </c:pt>
                      <c:pt idx="44">
                        <c:v>2.44</c:v>
                      </c:pt>
                      <c:pt idx="45">
                        <c:v>2.48</c:v>
                      </c:pt>
                      <c:pt idx="46">
                        <c:v>2.4</c:v>
                      </c:pt>
                      <c:pt idx="47">
                        <c:v>2.56</c:v>
                      </c:pt>
                      <c:pt idx="48">
                        <c:v>2.35</c:v>
                      </c:pt>
                      <c:pt idx="49">
                        <c:v>2.31</c:v>
                      </c:pt>
                      <c:pt idx="50">
                        <c:v>2.17</c:v>
                      </c:pt>
                      <c:pt idx="51">
                        <c:v>2.11</c:v>
                      </c:pt>
                      <c:pt idx="52">
                        <c:v>2.12</c:v>
                      </c:pt>
                      <c:pt idx="53">
                        <c:v>2.09</c:v>
                      </c:pt>
                      <c:pt idx="54">
                        <c:v>2.1</c:v>
                      </c:pt>
                      <c:pt idx="55">
                        <c:v>2.0499999999999998</c:v>
                      </c:pt>
                      <c:pt idx="56">
                        <c:v>2</c:v>
                      </c:pt>
                      <c:pt idx="57">
                        <c:v>1.95</c:v>
                      </c:pt>
                      <c:pt idx="58">
                        <c:v>1.94</c:v>
                      </c:pt>
                      <c:pt idx="59">
                        <c:v>2.15</c:v>
                      </c:pt>
                      <c:pt idx="60">
                        <c:v>2.04</c:v>
                      </c:pt>
                      <c:pt idx="61">
                        <c:v>2.0299999999999998</c:v>
                      </c:pt>
                      <c:pt idx="62">
                        <c:v>2</c:v>
                      </c:pt>
                      <c:pt idx="63">
                        <c:v>2.0499999999999998</c:v>
                      </c:pt>
                      <c:pt idx="64">
                        <c:v>2.0699999999999998</c:v>
                      </c:pt>
                      <c:pt idx="65">
                        <c:v>2.1</c:v>
                      </c:pt>
                      <c:pt idx="66">
                        <c:v>2.08</c:v>
                      </c:pt>
                      <c:pt idx="67">
                        <c:v>2.0299999999999998</c:v>
                      </c:pt>
                      <c:pt idx="68">
                        <c:v>1.9</c:v>
                      </c:pt>
                      <c:pt idx="69">
                        <c:v>1.89</c:v>
                      </c:pt>
                      <c:pt idx="70">
                        <c:v>1.87</c:v>
                      </c:pt>
                      <c:pt idx="71">
                        <c:v>1.88</c:v>
                      </c:pt>
                      <c:pt idx="72">
                        <c:v>1.92</c:v>
                      </c:pt>
                      <c:pt idx="73">
                        <c:v>1.88</c:v>
                      </c:pt>
                      <c:pt idx="74">
                        <c:v>1.92</c:v>
                      </c:pt>
                      <c:pt idx="75">
                        <c:v>1.86</c:v>
                      </c:pt>
                      <c:pt idx="76">
                        <c:v>1.83</c:v>
                      </c:pt>
                      <c:pt idx="77">
                        <c:v>1.86</c:v>
                      </c:pt>
                      <c:pt idx="78">
                        <c:v>1.83</c:v>
                      </c:pt>
                      <c:pt idx="79">
                        <c:v>2.0099999999999998</c:v>
                      </c:pt>
                      <c:pt idx="80">
                        <c:v>1.82</c:v>
                      </c:pt>
                      <c:pt idx="81">
                        <c:v>1.87</c:v>
                      </c:pt>
                      <c:pt idx="82">
                        <c:v>2.09</c:v>
                      </c:pt>
                      <c:pt idx="83">
                        <c:v>2.27</c:v>
                      </c:pt>
                      <c:pt idx="84">
                        <c:v>2.5499999999999998</c:v>
                      </c:pt>
                      <c:pt idx="85">
                        <c:v>2.83</c:v>
                      </c:pt>
                      <c:pt idx="86">
                        <c:v>3.05</c:v>
                      </c:pt>
                      <c:pt idx="87">
                        <c:v>3</c:v>
                      </c:pt>
                      <c:pt idx="88">
                        <c:v>2.86</c:v>
                      </c:pt>
                      <c:pt idx="89">
                        <c:v>2.83</c:v>
                      </c:pt>
                      <c:pt idx="90">
                        <c:v>2.82</c:v>
                      </c:pt>
                      <c:pt idx="91">
                        <c:v>2.81</c:v>
                      </c:pt>
                      <c:pt idx="92">
                        <c:v>2.8</c:v>
                      </c:pt>
                      <c:pt idx="93">
                        <c:v>2.66</c:v>
                      </c:pt>
                      <c:pt idx="94">
                        <c:v>2.57</c:v>
                      </c:pt>
                      <c:pt idx="95">
                        <c:v>2.4500000000000002</c:v>
                      </c:pt>
                      <c:pt idx="96">
                        <c:v>2.34</c:v>
                      </c:pt>
                      <c:pt idx="97">
                        <c:v>2.27</c:v>
                      </c:pt>
                      <c:pt idx="98">
                        <c:v>2.2599999999999998</c:v>
                      </c:pt>
                      <c:pt idx="99">
                        <c:v>2.29</c:v>
                      </c:pt>
                      <c:pt idx="100">
                        <c:v>2.4</c:v>
                      </c:pt>
                      <c:pt idx="101">
                        <c:v>2.4</c:v>
                      </c:pt>
                      <c:pt idx="102">
                        <c:v>2.42</c:v>
                      </c:pt>
                      <c:pt idx="103">
                        <c:v>2.34</c:v>
                      </c:pt>
                      <c:pt idx="104">
                        <c:v>2.2799999999999998</c:v>
                      </c:pt>
                      <c:pt idx="105">
                        <c:v>2.21</c:v>
                      </c:pt>
                      <c:pt idx="106">
                        <c:v>2.16</c:v>
                      </c:pt>
                      <c:pt idx="107">
                        <c:v>2.15</c:v>
                      </c:pt>
                      <c:pt idx="108">
                        <c:v>2.1</c:v>
                      </c:pt>
                      <c:pt idx="109">
                        <c:v>2.1</c:v>
                      </c:pt>
                      <c:pt idx="110">
                        <c:v>2.04</c:v>
                      </c:pt>
                      <c:pt idx="111">
                        <c:v>2.0499999999999998</c:v>
                      </c:pt>
                      <c:pt idx="112">
                        <c:v>2.0299999999999998</c:v>
                      </c:pt>
                      <c:pt idx="113">
                        <c:v>2.14</c:v>
                      </c:pt>
                      <c:pt idx="114">
                        <c:v>2.02</c:v>
                      </c:pt>
                      <c:pt idx="115">
                        <c:v>2.02</c:v>
                      </c:pt>
                      <c:pt idx="116">
                        <c:v>2.0299999999999998</c:v>
                      </c:pt>
                      <c:pt idx="117">
                        <c:v>2.0299999999999998</c:v>
                      </c:pt>
                      <c:pt idx="118">
                        <c:v>2.0299999999999998</c:v>
                      </c:pt>
                      <c:pt idx="119">
                        <c:v>2.0099999999999998</c:v>
                      </c:pt>
                      <c:pt idx="120">
                        <c:v>1.97</c:v>
                      </c:pt>
                      <c:pt idx="121">
                        <c:v>1.94</c:v>
                      </c:pt>
                      <c:pt idx="122">
                        <c:v>1.92</c:v>
                      </c:pt>
                      <c:pt idx="123">
                        <c:v>2.6</c:v>
                      </c:pt>
                      <c:pt idx="124">
                        <c:v>2.4500000000000002</c:v>
                      </c:pt>
                      <c:pt idx="125">
                        <c:v>2.73</c:v>
                      </c:pt>
                      <c:pt idx="126">
                        <c:v>3.03</c:v>
                      </c:pt>
                      <c:pt idx="127">
                        <c:v>3.65</c:v>
                      </c:pt>
                      <c:pt idx="128">
                        <c:v>3.27</c:v>
                      </c:pt>
                      <c:pt idx="129">
                        <c:v>2.2000000000000002</c:v>
                      </c:pt>
                      <c:pt idx="130">
                        <c:v>2.35</c:v>
                      </c:pt>
                      <c:pt idx="131">
                        <c:v>2.7</c:v>
                      </c:pt>
                      <c:pt idx="132">
                        <c:v>2.69</c:v>
                      </c:pt>
                      <c:pt idx="133">
                        <c:v>2.31</c:v>
                      </c:pt>
                      <c:pt idx="134">
                        <c:v>2.4</c:v>
                      </c:pt>
                      <c:pt idx="135">
                        <c:v>2.72</c:v>
                      </c:pt>
                      <c:pt idx="136">
                        <c:v>2.85</c:v>
                      </c:pt>
                      <c:pt idx="137">
                        <c:v>2.9</c:v>
                      </c:pt>
                      <c:pt idx="138">
                        <c:v>2.86</c:v>
                      </c:pt>
                      <c:pt idx="139">
                        <c:v>2.8</c:v>
                      </c:pt>
                      <c:pt idx="140">
                        <c:v>2.72</c:v>
                      </c:pt>
                      <c:pt idx="141">
                        <c:v>2.68</c:v>
                      </c:pt>
                      <c:pt idx="142">
                        <c:v>2.71</c:v>
                      </c:pt>
                      <c:pt idx="143">
                        <c:v>2.6</c:v>
                      </c:pt>
                      <c:pt idx="144">
                        <c:v>2.44</c:v>
                      </c:pt>
                      <c:pt idx="145">
                        <c:v>2.3199999999999998</c:v>
                      </c:pt>
                      <c:pt idx="146">
                        <c:v>2.1800000000000002</c:v>
                      </c:pt>
                      <c:pt idx="147">
                        <c:v>2.15</c:v>
                      </c:pt>
                      <c:pt idx="148">
                        <c:v>2.1</c:v>
                      </c:pt>
                      <c:pt idx="149">
                        <c:v>2.0699999999999998</c:v>
                      </c:pt>
                      <c:pt idx="150">
                        <c:v>2.15</c:v>
                      </c:pt>
                      <c:pt idx="151">
                        <c:v>2.1</c:v>
                      </c:pt>
                      <c:pt idx="152">
                        <c:v>2.06</c:v>
                      </c:pt>
                      <c:pt idx="153">
                        <c:v>2.23</c:v>
                      </c:pt>
                      <c:pt idx="154">
                        <c:v>2.35</c:v>
                      </c:pt>
                      <c:pt idx="155">
                        <c:v>2.31</c:v>
                      </c:pt>
                      <c:pt idx="156">
                        <c:v>2.2999999999999998</c:v>
                      </c:pt>
                      <c:pt idx="157">
                        <c:v>2.56</c:v>
                      </c:pt>
                      <c:pt idx="158">
                        <c:v>2.57</c:v>
                      </c:pt>
                      <c:pt idx="159">
                        <c:v>2.5099999999999998</c:v>
                      </c:pt>
                      <c:pt idx="160">
                        <c:v>2.4700000000000002</c:v>
                      </c:pt>
                      <c:pt idx="161">
                        <c:v>2.42</c:v>
                      </c:pt>
                      <c:pt idx="162">
                        <c:v>2.35</c:v>
                      </c:pt>
                      <c:pt idx="163">
                        <c:v>2.35</c:v>
                      </c:pt>
                      <c:pt idx="164">
                        <c:v>2.37</c:v>
                      </c:pt>
                      <c:pt idx="165">
                        <c:v>2.36</c:v>
                      </c:pt>
                      <c:pt idx="166">
                        <c:v>2.4300000000000002</c:v>
                      </c:pt>
                      <c:pt idx="167">
                        <c:v>2.1800000000000002</c:v>
                      </c:pt>
                      <c:pt idx="168">
                        <c:v>2</c:v>
                      </c:pt>
                      <c:pt idx="169">
                        <c:v>1.97</c:v>
                      </c:pt>
                      <c:pt idx="170">
                        <c:v>2.0099999999999998</c:v>
                      </c:pt>
                      <c:pt idx="171">
                        <c:v>2.5</c:v>
                      </c:pt>
                      <c:pt idx="172">
                        <c:v>2.2599999999999998</c:v>
                      </c:pt>
                      <c:pt idx="173">
                        <c:v>2.14</c:v>
                      </c:pt>
                      <c:pt idx="174">
                        <c:v>2.23</c:v>
                      </c:pt>
                      <c:pt idx="175">
                        <c:v>2.16</c:v>
                      </c:pt>
                      <c:pt idx="176">
                        <c:v>2.34</c:v>
                      </c:pt>
                      <c:pt idx="177">
                        <c:v>2.3199999999999998</c:v>
                      </c:pt>
                      <c:pt idx="178">
                        <c:v>2.16</c:v>
                      </c:pt>
                      <c:pt idx="179">
                        <c:v>2.1800000000000002</c:v>
                      </c:pt>
                      <c:pt idx="180">
                        <c:v>2.31</c:v>
                      </c:pt>
                      <c:pt idx="181">
                        <c:v>2.4</c:v>
                      </c:pt>
                      <c:pt idx="182">
                        <c:v>2.48</c:v>
                      </c:pt>
                      <c:pt idx="183">
                        <c:v>2.5299999999999998</c:v>
                      </c:pt>
                      <c:pt idx="184">
                        <c:v>2.54</c:v>
                      </c:pt>
                      <c:pt idx="185">
                        <c:v>2.62</c:v>
                      </c:pt>
                      <c:pt idx="186">
                        <c:v>2.54</c:v>
                      </c:pt>
                      <c:pt idx="187">
                        <c:v>2.48</c:v>
                      </c:pt>
                      <c:pt idx="188">
                        <c:v>2.46</c:v>
                      </c:pt>
                      <c:pt idx="189">
                        <c:v>2.41</c:v>
                      </c:pt>
                      <c:pt idx="190">
                        <c:v>2.37</c:v>
                      </c:pt>
                      <c:pt idx="191">
                        <c:v>2.36</c:v>
                      </c:pt>
                      <c:pt idx="192">
                        <c:v>2.3199999999999998</c:v>
                      </c:pt>
                      <c:pt idx="193">
                        <c:v>2.5099999999999998</c:v>
                      </c:pt>
                      <c:pt idx="194">
                        <c:v>2.77</c:v>
                      </c:pt>
                      <c:pt idx="195">
                        <c:v>2.85</c:v>
                      </c:pt>
                      <c:pt idx="196">
                        <c:v>2.5099999999999998</c:v>
                      </c:pt>
                      <c:pt idx="197">
                        <c:v>2.35</c:v>
                      </c:pt>
                      <c:pt idx="198">
                        <c:v>2.4500000000000002</c:v>
                      </c:pt>
                      <c:pt idx="199">
                        <c:v>2.38</c:v>
                      </c:pt>
                      <c:pt idx="200">
                        <c:v>2.57</c:v>
                      </c:pt>
                      <c:pt idx="201">
                        <c:v>2.73</c:v>
                      </c:pt>
                      <c:pt idx="202">
                        <c:v>2.5499999999999998</c:v>
                      </c:pt>
                      <c:pt idx="203">
                        <c:v>2.4500000000000002</c:v>
                      </c:pt>
                      <c:pt idx="204">
                        <c:v>2.38</c:v>
                      </c:pt>
                      <c:pt idx="205">
                        <c:v>3.25</c:v>
                      </c:pt>
                      <c:pt idx="206">
                        <c:v>2.15</c:v>
                      </c:pt>
                      <c:pt idx="207">
                        <c:v>2.12</c:v>
                      </c:pt>
                      <c:pt idx="208">
                        <c:v>2.0699999999999998</c:v>
                      </c:pt>
                      <c:pt idx="209">
                        <c:v>2.0699999999999998</c:v>
                      </c:pt>
                      <c:pt idx="210">
                        <c:v>1.97</c:v>
                      </c:pt>
                      <c:pt idx="211">
                        <c:v>1.91</c:v>
                      </c:pt>
                      <c:pt idx="212">
                        <c:v>1.84</c:v>
                      </c:pt>
                      <c:pt idx="213">
                        <c:v>1.87</c:v>
                      </c:pt>
                      <c:pt idx="214">
                        <c:v>1.7</c:v>
                      </c:pt>
                      <c:pt idx="215">
                        <c:v>1.74</c:v>
                      </c:pt>
                      <c:pt idx="216">
                        <c:v>1.74</c:v>
                      </c:pt>
                      <c:pt idx="217">
                        <c:v>1.71</c:v>
                      </c:pt>
                      <c:pt idx="218">
                        <c:v>1.72</c:v>
                      </c:pt>
                      <c:pt idx="219">
                        <c:v>2.0099999999999998</c:v>
                      </c:pt>
                      <c:pt idx="220">
                        <c:v>1.81</c:v>
                      </c:pt>
                      <c:pt idx="221">
                        <c:v>1.9</c:v>
                      </c:pt>
                      <c:pt idx="222">
                        <c:v>1.83</c:v>
                      </c:pt>
                      <c:pt idx="223">
                        <c:v>1.74</c:v>
                      </c:pt>
                      <c:pt idx="224">
                        <c:v>1.82</c:v>
                      </c:pt>
                      <c:pt idx="225">
                        <c:v>1.98</c:v>
                      </c:pt>
                      <c:pt idx="226">
                        <c:v>2.0499999999999998</c:v>
                      </c:pt>
                      <c:pt idx="227">
                        <c:v>2.2999999999999998</c:v>
                      </c:pt>
                      <c:pt idx="228">
                        <c:v>2.13</c:v>
                      </c:pt>
                      <c:pt idx="229">
                        <c:v>2.25</c:v>
                      </c:pt>
                      <c:pt idx="230">
                        <c:v>2.16</c:v>
                      </c:pt>
                      <c:pt idx="231">
                        <c:v>2.23</c:v>
                      </c:pt>
                      <c:pt idx="232">
                        <c:v>2.29</c:v>
                      </c:pt>
                      <c:pt idx="233">
                        <c:v>2.2200000000000002</c:v>
                      </c:pt>
                      <c:pt idx="234">
                        <c:v>2.2200000000000002</c:v>
                      </c:pt>
                      <c:pt idx="235">
                        <c:v>2.13</c:v>
                      </c:pt>
                      <c:pt idx="236">
                        <c:v>2.15</c:v>
                      </c:pt>
                      <c:pt idx="237">
                        <c:v>2.11</c:v>
                      </c:pt>
                      <c:pt idx="238">
                        <c:v>2.2000000000000002</c:v>
                      </c:pt>
                      <c:pt idx="239">
                        <c:v>2.15</c:v>
                      </c:pt>
                      <c:pt idx="240">
                        <c:v>2.0299999999999998</c:v>
                      </c:pt>
                      <c:pt idx="241">
                        <c:v>2.15</c:v>
                      </c:pt>
                      <c:pt idx="242">
                        <c:v>2.04</c:v>
                      </c:pt>
                      <c:pt idx="243">
                        <c:v>2.1</c:v>
                      </c:pt>
                      <c:pt idx="244">
                        <c:v>2.6</c:v>
                      </c:pt>
                      <c:pt idx="245">
                        <c:v>2.42</c:v>
                      </c:pt>
                      <c:pt idx="246">
                        <c:v>2.5499999999999998</c:v>
                      </c:pt>
                      <c:pt idx="247">
                        <c:v>2.42</c:v>
                      </c:pt>
                      <c:pt idx="248">
                        <c:v>2.4</c:v>
                      </c:pt>
                      <c:pt idx="249">
                        <c:v>2.4700000000000002</c:v>
                      </c:pt>
                      <c:pt idx="250">
                        <c:v>2.67</c:v>
                      </c:pt>
                      <c:pt idx="251">
                        <c:v>2.8</c:v>
                      </c:pt>
                      <c:pt idx="252">
                        <c:v>2.65</c:v>
                      </c:pt>
                      <c:pt idx="253">
                        <c:v>2.4700000000000002</c:v>
                      </c:pt>
                      <c:pt idx="254">
                        <c:v>2.38</c:v>
                      </c:pt>
                      <c:pt idx="255">
                        <c:v>2.2999999999999998</c:v>
                      </c:pt>
                      <c:pt idx="256">
                        <c:v>2.2599999999999998</c:v>
                      </c:pt>
                      <c:pt idx="257">
                        <c:v>2.31</c:v>
                      </c:pt>
                      <c:pt idx="258">
                        <c:v>2.48</c:v>
                      </c:pt>
                      <c:pt idx="259">
                        <c:v>2.31</c:v>
                      </c:pt>
                      <c:pt idx="260">
                        <c:v>2.1</c:v>
                      </c:pt>
                      <c:pt idx="261">
                        <c:v>1.97</c:v>
                      </c:pt>
                      <c:pt idx="262">
                        <c:v>1.85</c:v>
                      </c:pt>
                      <c:pt idx="263">
                        <c:v>1.93</c:v>
                      </c:pt>
                      <c:pt idx="264">
                        <c:v>1.96</c:v>
                      </c:pt>
                      <c:pt idx="265">
                        <c:v>2</c:v>
                      </c:pt>
                      <c:pt idx="266">
                        <c:v>2.4500000000000002</c:v>
                      </c:pt>
                      <c:pt idx="267">
                        <c:v>2.97</c:v>
                      </c:pt>
                      <c:pt idx="268">
                        <c:v>2.56</c:v>
                      </c:pt>
                      <c:pt idx="269">
                        <c:v>2.5</c:v>
                      </c:pt>
                      <c:pt idx="270">
                        <c:v>3.4</c:v>
                      </c:pt>
                      <c:pt idx="271">
                        <c:v>3.8</c:v>
                      </c:pt>
                      <c:pt idx="272">
                        <c:v>3.58</c:v>
                      </c:pt>
                      <c:pt idx="273">
                        <c:v>3.4</c:v>
                      </c:pt>
                      <c:pt idx="274">
                        <c:v>3.44</c:v>
                      </c:pt>
                      <c:pt idx="275">
                        <c:v>3.62</c:v>
                      </c:pt>
                      <c:pt idx="276">
                        <c:v>3.62</c:v>
                      </c:pt>
                      <c:pt idx="277">
                        <c:v>3.58</c:v>
                      </c:pt>
                      <c:pt idx="278">
                        <c:v>3.45</c:v>
                      </c:pt>
                      <c:pt idx="279">
                        <c:v>3.22</c:v>
                      </c:pt>
                      <c:pt idx="280">
                        <c:v>3.04</c:v>
                      </c:pt>
                      <c:pt idx="281">
                        <c:v>2.86</c:v>
                      </c:pt>
                      <c:pt idx="282">
                        <c:v>2.74</c:v>
                      </c:pt>
                      <c:pt idx="283">
                        <c:v>2.58</c:v>
                      </c:pt>
                      <c:pt idx="284">
                        <c:v>2.54</c:v>
                      </c:pt>
                      <c:pt idx="285">
                        <c:v>2.8</c:v>
                      </c:pt>
                      <c:pt idx="286">
                        <c:v>2.58</c:v>
                      </c:pt>
                      <c:pt idx="287">
                        <c:v>2.4</c:v>
                      </c:pt>
                      <c:pt idx="288">
                        <c:v>2.35</c:v>
                      </c:pt>
                      <c:pt idx="289">
                        <c:v>2.3199999999999998</c:v>
                      </c:pt>
                      <c:pt idx="290">
                        <c:v>2.41</c:v>
                      </c:pt>
                      <c:pt idx="291">
                        <c:v>2.48</c:v>
                      </c:pt>
                      <c:pt idx="292">
                        <c:v>2.4700000000000002</c:v>
                      </c:pt>
                      <c:pt idx="293">
                        <c:v>2.2999999999999998</c:v>
                      </c:pt>
                      <c:pt idx="294">
                        <c:v>2.1800000000000002</c:v>
                      </c:pt>
                      <c:pt idx="295">
                        <c:v>2.0499999999999998</c:v>
                      </c:pt>
                      <c:pt idx="296">
                        <c:v>2.0099999999999998</c:v>
                      </c:pt>
                      <c:pt idx="297">
                        <c:v>2</c:v>
                      </c:pt>
                      <c:pt idx="298">
                        <c:v>1.94</c:v>
                      </c:pt>
                      <c:pt idx="299">
                        <c:v>1.79</c:v>
                      </c:pt>
                      <c:pt idx="300">
                        <c:v>2.0299999999999998</c:v>
                      </c:pt>
                      <c:pt idx="301">
                        <c:v>2.0299999999999998</c:v>
                      </c:pt>
                      <c:pt idx="302">
                        <c:v>1.92</c:v>
                      </c:pt>
                      <c:pt idx="303">
                        <c:v>1.83</c:v>
                      </c:pt>
                      <c:pt idx="304">
                        <c:v>2.04</c:v>
                      </c:pt>
                      <c:pt idx="305">
                        <c:v>1.95</c:v>
                      </c:pt>
                      <c:pt idx="306">
                        <c:v>1.86</c:v>
                      </c:pt>
                      <c:pt idx="307">
                        <c:v>1.83</c:v>
                      </c:pt>
                      <c:pt idx="308">
                        <c:v>1.7</c:v>
                      </c:pt>
                      <c:pt idx="309">
                        <c:v>1.69</c:v>
                      </c:pt>
                      <c:pt idx="310">
                        <c:v>1.8</c:v>
                      </c:pt>
                      <c:pt idx="311">
                        <c:v>1.79</c:v>
                      </c:pt>
                      <c:pt idx="312">
                        <c:v>2.2999999999999998</c:v>
                      </c:pt>
                      <c:pt idx="313">
                        <c:v>2.5</c:v>
                      </c:pt>
                      <c:pt idx="314">
                        <c:v>2.4500000000000002</c:v>
                      </c:pt>
                      <c:pt idx="315">
                        <c:v>2.58</c:v>
                      </c:pt>
                      <c:pt idx="316">
                        <c:v>2.2599999999999998</c:v>
                      </c:pt>
                      <c:pt idx="317">
                        <c:v>2.16</c:v>
                      </c:pt>
                      <c:pt idx="318">
                        <c:v>2.12</c:v>
                      </c:pt>
                      <c:pt idx="319">
                        <c:v>2.19</c:v>
                      </c:pt>
                      <c:pt idx="320">
                        <c:v>2.12</c:v>
                      </c:pt>
                      <c:pt idx="321">
                        <c:v>2.0099999999999998</c:v>
                      </c:pt>
                      <c:pt idx="322">
                        <c:v>1.92</c:v>
                      </c:pt>
                      <c:pt idx="323">
                        <c:v>1.9</c:v>
                      </c:pt>
                      <c:pt idx="324">
                        <c:v>2.1</c:v>
                      </c:pt>
                      <c:pt idx="325">
                        <c:v>2.0099999999999998</c:v>
                      </c:pt>
                      <c:pt idx="326">
                        <c:v>1.82</c:v>
                      </c:pt>
                      <c:pt idx="327">
                        <c:v>1.67</c:v>
                      </c:pt>
                      <c:pt idx="328">
                        <c:v>1.64</c:v>
                      </c:pt>
                      <c:pt idx="329">
                        <c:v>1.68</c:v>
                      </c:pt>
                      <c:pt idx="330">
                        <c:v>1.94</c:v>
                      </c:pt>
                      <c:pt idx="331">
                        <c:v>1.67</c:v>
                      </c:pt>
                      <c:pt idx="332">
                        <c:v>1.61</c:v>
                      </c:pt>
                      <c:pt idx="333">
                        <c:v>1.6</c:v>
                      </c:pt>
                      <c:pt idx="334">
                        <c:v>1.58</c:v>
                      </c:pt>
                      <c:pt idx="335">
                        <c:v>1.56</c:v>
                      </c:pt>
                      <c:pt idx="336">
                        <c:v>1.55</c:v>
                      </c:pt>
                      <c:pt idx="337">
                        <c:v>1.53</c:v>
                      </c:pt>
                      <c:pt idx="338">
                        <c:v>1.5</c:v>
                      </c:pt>
                      <c:pt idx="339">
                        <c:v>1.55</c:v>
                      </c:pt>
                      <c:pt idx="340">
                        <c:v>1.61</c:v>
                      </c:pt>
                      <c:pt idx="341">
                        <c:v>1.56</c:v>
                      </c:pt>
                      <c:pt idx="342">
                        <c:v>1.55</c:v>
                      </c:pt>
                      <c:pt idx="343">
                        <c:v>1.55</c:v>
                      </c:pt>
                      <c:pt idx="344">
                        <c:v>1.5</c:v>
                      </c:pt>
                      <c:pt idx="345">
                        <c:v>1.49</c:v>
                      </c:pt>
                      <c:pt idx="346">
                        <c:v>1.46</c:v>
                      </c:pt>
                      <c:pt idx="347">
                        <c:v>1.3</c:v>
                      </c:pt>
                      <c:pt idx="348">
                        <c:v>1.26</c:v>
                      </c:pt>
                      <c:pt idx="349">
                        <c:v>1.19</c:v>
                      </c:pt>
                      <c:pt idx="350">
                        <c:v>1.18</c:v>
                      </c:pt>
                      <c:pt idx="351">
                        <c:v>1.19</c:v>
                      </c:pt>
                      <c:pt idx="352">
                        <c:v>1.2</c:v>
                      </c:pt>
                      <c:pt idx="353">
                        <c:v>1.19</c:v>
                      </c:pt>
                      <c:pt idx="354">
                        <c:v>1.18</c:v>
                      </c:pt>
                      <c:pt idx="355">
                        <c:v>1.1599999999999999</c:v>
                      </c:pt>
                      <c:pt idx="356">
                        <c:v>1.1399999999999999</c:v>
                      </c:pt>
                      <c:pt idx="357">
                        <c:v>1.1399999999999999</c:v>
                      </c:pt>
                      <c:pt idx="358">
                        <c:v>1.1200000000000001</c:v>
                      </c:pt>
                      <c:pt idx="359">
                        <c:v>1.2</c:v>
                      </c:pt>
                      <c:pt idx="360">
                        <c:v>1.22</c:v>
                      </c:pt>
                      <c:pt idx="361">
                        <c:v>1.1499999999999999</c:v>
                      </c:pt>
                      <c:pt idx="362">
                        <c:v>1.1000000000000001</c:v>
                      </c:pt>
                      <c:pt idx="363">
                        <c:v>1.08</c:v>
                      </c:pt>
                      <c:pt idx="364">
                        <c:v>1.05</c:v>
                      </c:pt>
                      <c:pt idx="365">
                        <c:v>1.1200000000000001</c:v>
                      </c:pt>
                      <c:pt idx="366">
                        <c:v>1.1000000000000001</c:v>
                      </c:pt>
                      <c:pt idx="367">
                        <c:v>1.08</c:v>
                      </c:pt>
                      <c:pt idx="368">
                        <c:v>1.23</c:v>
                      </c:pt>
                      <c:pt idx="369">
                        <c:v>1.1599999999999999</c:v>
                      </c:pt>
                      <c:pt idx="370">
                        <c:v>1.1000000000000001</c:v>
                      </c:pt>
                      <c:pt idx="371">
                        <c:v>1.2</c:v>
                      </c:pt>
                      <c:pt idx="372">
                        <c:v>1.37</c:v>
                      </c:pt>
                      <c:pt idx="373">
                        <c:v>1.25</c:v>
                      </c:pt>
                      <c:pt idx="374">
                        <c:v>1.55</c:v>
                      </c:pt>
                      <c:pt idx="375">
                        <c:v>1.34</c:v>
                      </c:pt>
                      <c:pt idx="376">
                        <c:v>1.2</c:v>
                      </c:pt>
                      <c:pt idx="377">
                        <c:v>1.18</c:v>
                      </c:pt>
                      <c:pt idx="378">
                        <c:v>1.1499999999999999</c:v>
                      </c:pt>
                      <c:pt idx="379">
                        <c:v>1.1399999999999999</c:v>
                      </c:pt>
                      <c:pt idx="380">
                        <c:v>1.1100000000000001</c:v>
                      </c:pt>
                      <c:pt idx="381">
                        <c:v>1</c:v>
                      </c:pt>
                      <c:pt idx="382">
                        <c:v>0.98</c:v>
                      </c:pt>
                      <c:pt idx="383">
                        <c:v>0.96</c:v>
                      </c:pt>
                      <c:pt idx="384">
                        <c:v>0.9</c:v>
                      </c:pt>
                      <c:pt idx="385">
                        <c:v>0.88</c:v>
                      </c:pt>
                      <c:pt idx="386">
                        <c:v>0.87</c:v>
                      </c:pt>
                      <c:pt idx="387">
                        <c:v>0.85</c:v>
                      </c:pt>
                      <c:pt idx="388">
                        <c:v>0.84</c:v>
                      </c:pt>
                      <c:pt idx="389">
                        <c:v>0.89</c:v>
                      </c:pt>
                      <c:pt idx="390">
                        <c:v>0.92</c:v>
                      </c:pt>
                      <c:pt idx="391">
                        <c:v>1.03</c:v>
                      </c:pt>
                      <c:pt idx="392">
                        <c:v>1.08</c:v>
                      </c:pt>
                      <c:pt idx="393">
                        <c:v>1.06</c:v>
                      </c:pt>
                      <c:pt idx="394">
                        <c:v>1.07</c:v>
                      </c:pt>
                      <c:pt idx="395">
                        <c:v>1.22</c:v>
                      </c:pt>
                      <c:pt idx="396">
                        <c:v>1.0900000000000001</c:v>
                      </c:pt>
                      <c:pt idx="397">
                        <c:v>1.03</c:v>
                      </c:pt>
                      <c:pt idx="398">
                        <c:v>1</c:v>
                      </c:pt>
                      <c:pt idx="399">
                        <c:v>1.01</c:v>
                      </c:pt>
                      <c:pt idx="400">
                        <c:v>1.44</c:v>
                      </c:pt>
                      <c:pt idx="401">
                        <c:v>1.17</c:v>
                      </c:pt>
                      <c:pt idx="402">
                        <c:v>1.05</c:v>
                      </c:pt>
                      <c:pt idx="403">
                        <c:v>1.02</c:v>
                      </c:pt>
                      <c:pt idx="404">
                        <c:v>1.01</c:v>
                      </c:pt>
                      <c:pt idx="405">
                        <c:v>1.01</c:v>
                      </c:pt>
                      <c:pt idx="406">
                        <c:v>1.03</c:v>
                      </c:pt>
                      <c:pt idx="407">
                        <c:v>1.02</c:v>
                      </c:pt>
                      <c:pt idx="408">
                        <c:v>1</c:v>
                      </c:pt>
                      <c:pt idx="409">
                        <c:v>0.98</c:v>
                      </c:pt>
                      <c:pt idx="410">
                        <c:v>0.97</c:v>
                      </c:pt>
                      <c:pt idx="411">
                        <c:v>0.9</c:v>
                      </c:pt>
                      <c:pt idx="412">
                        <c:v>0.88</c:v>
                      </c:pt>
                      <c:pt idx="413">
                        <c:v>0.86</c:v>
                      </c:pt>
                      <c:pt idx="414">
                        <c:v>0.84</c:v>
                      </c:pt>
                      <c:pt idx="415">
                        <c:v>0.81</c:v>
                      </c:pt>
                      <c:pt idx="416">
                        <c:v>0.78</c:v>
                      </c:pt>
                      <c:pt idx="417">
                        <c:v>0.76</c:v>
                      </c:pt>
                      <c:pt idx="418">
                        <c:v>0.74</c:v>
                      </c:pt>
                      <c:pt idx="419">
                        <c:v>0.73</c:v>
                      </c:pt>
                      <c:pt idx="420">
                        <c:v>0.71</c:v>
                      </c:pt>
                      <c:pt idx="421">
                        <c:v>0.7</c:v>
                      </c:pt>
                      <c:pt idx="422">
                        <c:v>0.68</c:v>
                      </c:pt>
                      <c:pt idx="423">
                        <c:v>0.68</c:v>
                      </c:pt>
                      <c:pt idx="424">
                        <c:v>0.66</c:v>
                      </c:pt>
                      <c:pt idx="425">
                        <c:v>0.65</c:v>
                      </c:pt>
                      <c:pt idx="426">
                        <c:v>0.6</c:v>
                      </c:pt>
                      <c:pt idx="427">
                        <c:v>0.59</c:v>
                      </c:pt>
                      <c:pt idx="428">
                        <c:v>0.56999999999999995</c:v>
                      </c:pt>
                      <c:pt idx="429">
                        <c:v>0.56000000000000005</c:v>
                      </c:pt>
                      <c:pt idx="430">
                        <c:v>0.55000000000000004</c:v>
                      </c:pt>
                      <c:pt idx="431">
                        <c:v>0.52</c:v>
                      </c:pt>
                      <c:pt idx="432">
                        <c:v>0.5</c:v>
                      </c:pt>
                      <c:pt idx="433">
                        <c:v>0.5</c:v>
                      </c:pt>
                      <c:pt idx="434">
                        <c:v>0.49</c:v>
                      </c:pt>
                      <c:pt idx="435">
                        <c:v>0.48</c:v>
                      </c:pt>
                      <c:pt idx="436">
                        <c:v>0.46</c:v>
                      </c:pt>
                      <c:pt idx="437">
                        <c:v>0.45</c:v>
                      </c:pt>
                      <c:pt idx="438">
                        <c:v>0.43</c:v>
                      </c:pt>
                      <c:pt idx="439">
                        <c:v>0.43</c:v>
                      </c:pt>
                      <c:pt idx="440">
                        <c:v>0.42</c:v>
                      </c:pt>
                      <c:pt idx="441">
                        <c:v>0.42</c:v>
                      </c:pt>
                      <c:pt idx="442">
                        <c:v>0.41</c:v>
                      </c:pt>
                      <c:pt idx="443">
                        <c:v>0.4</c:v>
                      </c:pt>
                      <c:pt idx="444">
                        <c:v>0.4</c:v>
                      </c:pt>
                      <c:pt idx="445">
                        <c:v>0.39</c:v>
                      </c:pt>
                      <c:pt idx="446">
                        <c:v>0.38</c:v>
                      </c:pt>
                      <c:pt idx="447">
                        <c:v>0.37</c:v>
                      </c:pt>
                      <c:pt idx="448">
                        <c:v>0.38</c:v>
                      </c:pt>
                      <c:pt idx="449">
                        <c:v>0.45</c:v>
                      </c:pt>
                      <c:pt idx="450">
                        <c:v>0.54</c:v>
                      </c:pt>
                      <c:pt idx="451">
                        <c:v>0.59</c:v>
                      </c:pt>
                      <c:pt idx="452">
                        <c:v>0.63</c:v>
                      </c:pt>
                      <c:pt idx="453">
                        <c:v>0.73</c:v>
                      </c:pt>
                      <c:pt idx="454">
                        <c:v>0.75</c:v>
                      </c:pt>
                      <c:pt idx="455">
                        <c:v>0.75</c:v>
                      </c:pt>
                      <c:pt idx="456">
                        <c:v>0.8</c:v>
                      </c:pt>
                      <c:pt idx="457">
                        <c:v>0.9</c:v>
                      </c:pt>
                      <c:pt idx="458">
                        <c:v>0.81</c:v>
                      </c:pt>
                      <c:pt idx="459">
                        <c:v>0.78</c:v>
                      </c:pt>
                      <c:pt idx="460">
                        <c:v>0.74</c:v>
                      </c:pt>
                      <c:pt idx="461">
                        <c:v>0.73</c:v>
                      </c:pt>
                      <c:pt idx="462">
                        <c:v>0.7</c:v>
                      </c:pt>
                      <c:pt idx="463">
                        <c:v>0.69</c:v>
                      </c:pt>
                      <c:pt idx="464">
                        <c:v>0.67</c:v>
                      </c:pt>
                      <c:pt idx="465">
                        <c:v>0.64</c:v>
                      </c:pt>
                      <c:pt idx="466">
                        <c:v>0.63</c:v>
                      </c:pt>
                      <c:pt idx="467">
                        <c:v>0.65</c:v>
                      </c:pt>
                      <c:pt idx="468">
                        <c:v>0.7</c:v>
                      </c:pt>
                      <c:pt idx="469">
                        <c:v>0.61</c:v>
                      </c:pt>
                      <c:pt idx="470">
                        <c:v>0.63</c:v>
                      </c:pt>
                      <c:pt idx="471">
                        <c:v>0.71</c:v>
                      </c:pt>
                      <c:pt idx="472">
                        <c:v>0.69</c:v>
                      </c:pt>
                      <c:pt idx="473">
                        <c:v>0.68</c:v>
                      </c:pt>
                      <c:pt idx="474">
                        <c:v>0.66</c:v>
                      </c:pt>
                      <c:pt idx="475">
                        <c:v>0.65</c:v>
                      </c:pt>
                      <c:pt idx="476">
                        <c:v>0.63</c:v>
                      </c:pt>
                      <c:pt idx="477">
                        <c:v>0.73</c:v>
                      </c:pt>
                      <c:pt idx="478">
                        <c:v>0.78</c:v>
                      </c:pt>
                      <c:pt idx="479">
                        <c:v>0.75</c:v>
                      </c:pt>
                      <c:pt idx="480">
                        <c:v>0.76</c:v>
                      </c:pt>
                      <c:pt idx="481">
                        <c:v>0.73</c:v>
                      </c:pt>
                      <c:pt idx="482">
                        <c:v>0.7</c:v>
                      </c:pt>
                      <c:pt idx="483">
                        <c:v>0.57999999999999996</c:v>
                      </c:pt>
                      <c:pt idx="484">
                        <c:v>0.55000000000000004</c:v>
                      </c:pt>
                      <c:pt idx="485">
                        <c:v>0.55000000000000004</c:v>
                      </c:pt>
                      <c:pt idx="486">
                        <c:v>0.54</c:v>
                      </c:pt>
                      <c:pt idx="487">
                        <c:v>0.53</c:v>
                      </c:pt>
                      <c:pt idx="488">
                        <c:v>0.53</c:v>
                      </c:pt>
                      <c:pt idx="489">
                        <c:v>0.5</c:v>
                      </c:pt>
                      <c:pt idx="490">
                        <c:v>0.51</c:v>
                      </c:pt>
                      <c:pt idx="491">
                        <c:v>0.5</c:v>
                      </c:pt>
                      <c:pt idx="492">
                        <c:v>0.51</c:v>
                      </c:pt>
                      <c:pt idx="493">
                        <c:v>0.5</c:v>
                      </c:pt>
                      <c:pt idx="494">
                        <c:v>0.51</c:v>
                      </c:pt>
                      <c:pt idx="495">
                        <c:v>0.68</c:v>
                      </c:pt>
                      <c:pt idx="496">
                        <c:v>0.73</c:v>
                      </c:pt>
                      <c:pt idx="497">
                        <c:v>0.69</c:v>
                      </c:pt>
                      <c:pt idx="498">
                        <c:v>0.6</c:v>
                      </c:pt>
                      <c:pt idx="499">
                        <c:v>0.75</c:v>
                      </c:pt>
                      <c:pt idx="500">
                        <c:v>0.72</c:v>
                      </c:pt>
                      <c:pt idx="501">
                        <c:v>0.71</c:v>
                      </c:pt>
                      <c:pt idx="502">
                        <c:v>0.7</c:v>
                      </c:pt>
                      <c:pt idx="503">
                        <c:v>0.57999999999999996</c:v>
                      </c:pt>
                      <c:pt idx="504">
                        <c:v>0.66</c:v>
                      </c:pt>
                      <c:pt idx="505">
                        <c:v>0.61</c:v>
                      </c:pt>
                      <c:pt idx="506">
                        <c:v>0.6</c:v>
                      </c:pt>
                      <c:pt idx="507">
                        <c:v>0.59</c:v>
                      </c:pt>
                      <c:pt idx="508">
                        <c:v>0.57999999999999996</c:v>
                      </c:pt>
                      <c:pt idx="509">
                        <c:v>0.57999999999999996</c:v>
                      </c:pt>
                      <c:pt idx="510">
                        <c:v>0.56999999999999995</c:v>
                      </c:pt>
                      <c:pt idx="511">
                        <c:v>0.56000000000000005</c:v>
                      </c:pt>
                      <c:pt idx="512">
                        <c:v>0.54</c:v>
                      </c:pt>
                      <c:pt idx="513">
                        <c:v>0.53</c:v>
                      </c:pt>
                      <c:pt idx="514">
                        <c:v>0.52</c:v>
                      </c:pt>
                      <c:pt idx="515">
                        <c:v>0.52</c:v>
                      </c:pt>
                      <c:pt idx="516">
                        <c:v>0.5</c:v>
                      </c:pt>
                      <c:pt idx="517">
                        <c:v>0.5</c:v>
                      </c:pt>
                      <c:pt idx="518">
                        <c:v>0.49</c:v>
                      </c:pt>
                      <c:pt idx="519">
                        <c:v>0.48</c:v>
                      </c:pt>
                      <c:pt idx="520">
                        <c:v>0.46</c:v>
                      </c:pt>
                      <c:pt idx="521">
                        <c:v>0.45</c:v>
                      </c:pt>
                      <c:pt idx="522">
                        <c:v>0.44</c:v>
                      </c:pt>
                      <c:pt idx="523">
                        <c:v>0.44</c:v>
                      </c:pt>
                      <c:pt idx="524">
                        <c:v>0.42</c:v>
                      </c:pt>
                      <c:pt idx="525">
                        <c:v>0.42</c:v>
                      </c:pt>
                      <c:pt idx="526">
                        <c:v>0.41</c:v>
                      </c:pt>
                      <c:pt idx="527">
                        <c:v>0.39</c:v>
                      </c:pt>
                      <c:pt idx="528">
                        <c:v>0.37</c:v>
                      </c:pt>
                      <c:pt idx="529">
                        <c:v>0.37</c:v>
                      </c:pt>
                      <c:pt idx="530">
                        <c:v>0.43</c:v>
                      </c:pt>
                      <c:pt idx="531">
                        <c:v>0.72</c:v>
                      </c:pt>
                      <c:pt idx="532">
                        <c:v>0.86</c:v>
                      </c:pt>
                      <c:pt idx="533">
                        <c:v>0.8</c:v>
                      </c:pt>
                      <c:pt idx="534">
                        <c:v>0.79</c:v>
                      </c:pt>
                      <c:pt idx="535">
                        <c:v>0.8</c:v>
                      </c:pt>
                      <c:pt idx="536">
                        <c:v>0.85</c:v>
                      </c:pt>
                      <c:pt idx="537">
                        <c:v>1.04</c:v>
                      </c:pt>
                      <c:pt idx="538">
                        <c:v>1.32</c:v>
                      </c:pt>
                      <c:pt idx="539">
                        <c:v>1.26</c:v>
                      </c:pt>
                      <c:pt idx="540">
                        <c:v>1.35</c:v>
                      </c:pt>
                      <c:pt idx="541">
                        <c:v>1.36</c:v>
                      </c:pt>
                      <c:pt idx="542">
                        <c:v>1.42</c:v>
                      </c:pt>
                      <c:pt idx="543">
                        <c:v>1.36</c:v>
                      </c:pt>
                      <c:pt idx="544">
                        <c:v>1.4</c:v>
                      </c:pt>
                      <c:pt idx="545">
                        <c:v>1.37</c:v>
                      </c:pt>
                      <c:pt idx="546">
                        <c:v>1.35</c:v>
                      </c:pt>
                      <c:pt idx="547">
                        <c:v>1.26</c:v>
                      </c:pt>
                      <c:pt idx="548">
                        <c:v>1.34</c:v>
                      </c:pt>
                      <c:pt idx="549">
                        <c:v>1.41</c:v>
                      </c:pt>
                      <c:pt idx="550">
                        <c:v>1.35</c:v>
                      </c:pt>
                      <c:pt idx="551">
                        <c:v>1.32</c:v>
                      </c:pt>
                      <c:pt idx="552">
                        <c:v>1.31</c:v>
                      </c:pt>
                      <c:pt idx="553">
                        <c:v>1.2</c:v>
                      </c:pt>
                      <c:pt idx="554">
                        <c:v>1.1000000000000001</c:v>
                      </c:pt>
                      <c:pt idx="555">
                        <c:v>1.05</c:v>
                      </c:pt>
                      <c:pt idx="556">
                        <c:v>1</c:v>
                      </c:pt>
                      <c:pt idx="557">
                        <c:v>1.98</c:v>
                      </c:pt>
                      <c:pt idx="558">
                        <c:v>1.1499999999999999</c:v>
                      </c:pt>
                      <c:pt idx="559">
                        <c:v>1.1200000000000001</c:v>
                      </c:pt>
                      <c:pt idx="560">
                        <c:v>1</c:v>
                      </c:pt>
                      <c:pt idx="561">
                        <c:v>0.9</c:v>
                      </c:pt>
                      <c:pt idx="562">
                        <c:v>0.97</c:v>
                      </c:pt>
                      <c:pt idx="563">
                        <c:v>0.95</c:v>
                      </c:pt>
                      <c:pt idx="564">
                        <c:v>1.45</c:v>
                      </c:pt>
                      <c:pt idx="565">
                        <c:v>1.99</c:v>
                      </c:pt>
                      <c:pt idx="566">
                        <c:v>1.62</c:v>
                      </c:pt>
                      <c:pt idx="567">
                        <c:v>1.51</c:v>
                      </c:pt>
                      <c:pt idx="568">
                        <c:v>1.37</c:v>
                      </c:pt>
                      <c:pt idx="569">
                        <c:v>1.36</c:v>
                      </c:pt>
                      <c:pt idx="570">
                        <c:v>1.42</c:v>
                      </c:pt>
                      <c:pt idx="571">
                        <c:v>1.66</c:v>
                      </c:pt>
                      <c:pt idx="572">
                        <c:v>1.62</c:v>
                      </c:pt>
                      <c:pt idx="573">
                        <c:v>1.64</c:v>
                      </c:pt>
                      <c:pt idx="574">
                        <c:v>1.8</c:v>
                      </c:pt>
                      <c:pt idx="575">
                        <c:v>2.27</c:v>
                      </c:pt>
                      <c:pt idx="576">
                        <c:v>2.17</c:v>
                      </c:pt>
                      <c:pt idx="577">
                        <c:v>2.0699999999999998</c:v>
                      </c:pt>
                      <c:pt idx="578">
                        <c:v>2.2000000000000002</c:v>
                      </c:pt>
                      <c:pt idx="579">
                        <c:v>2.36</c:v>
                      </c:pt>
                      <c:pt idx="580">
                        <c:v>2.2400000000000002</c:v>
                      </c:pt>
                      <c:pt idx="581">
                        <c:v>2.27</c:v>
                      </c:pt>
                      <c:pt idx="582">
                        <c:v>2.2000000000000002</c:v>
                      </c:pt>
                      <c:pt idx="583">
                        <c:v>1.9</c:v>
                      </c:pt>
                      <c:pt idx="584">
                        <c:v>1.94</c:v>
                      </c:pt>
                      <c:pt idx="585">
                        <c:v>1.9</c:v>
                      </c:pt>
                      <c:pt idx="586">
                        <c:v>1.98</c:v>
                      </c:pt>
                      <c:pt idx="587">
                        <c:v>2.14</c:v>
                      </c:pt>
                      <c:pt idx="588">
                        <c:v>2</c:v>
                      </c:pt>
                      <c:pt idx="589">
                        <c:v>2.12</c:v>
                      </c:pt>
                      <c:pt idx="590">
                        <c:v>2.33</c:v>
                      </c:pt>
                      <c:pt idx="591">
                        <c:v>2.1</c:v>
                      </c:pt>
                      <c:pt idx="592">
                        <c:v>2.4700000000000002</c:v>
                      </c:pt>
                      <c:pt idx="593">
                        <c:v>3.12</c:v>
                      </c:pt>
                      <c:pt idx="594">
                        <c:v>3.27</c:v>
                      </c:pt>
                      <c:pt idx="595">
                        <c:v>3.84</c:v>
                      </c:pt>
                      <c:pt idx="596">
                        <c:v>3.88</c:v>
                      </c:pt>
                      <c:pt idx="597">
                        <c:v>3.73</c:v>
                      </c:pt>
                      <c:pt idx="598">
                        <c:v>3.45</c:v>
                      </c:pt>
                      <c:pt idx="599">
                        <c:v>3.22</c:v>
                      </c:pt>
                      <c:pt idx="600">
                        <c:v>3.05</c:v>
                      </c:pt>
                      <c:pt idx="601">
                        <c:v>3.3</c:v>
                      </c:pt>
                      <c:pt idx="602">
                        <c:v>3.58</c:v>
                      </c:pt>
                      <c:pt idx="603">
                        <c:v>3.32</c:v>
                      </c:pt>
                      <c:pt idx="604">
                        <c:v>3.02</c:v>
                      </c:pt>
                      <c:pt idx="605">
                        <c:v>3.04</c:v>
                      </c:pt>
                      <c:pt idx="606">
                        <c:v>3.03</c:v>
                      </c:pt>
                      <c:pt idx="607">
                        <c:v>2.82</c:v>
                      </c:pt>
                      <c:pt idx="608">
                        <c:v>2.73</c:v>
                      </c:pt>
                      <c:pt idx="609">
                        <c:v>2.64</c:v>
                      </c:pt>
                      <c:pt idx="610">
                        <c:v>3.12</c:v>
                      </c:pt>
                      <c:pt idx="611">
                        <c:v>2.96</c:v>
                      </c:pt>
                      <c:pt idx="612">
                        <c:v>2.79</c:v>
                      </c:pt>
                      <c:pt idx="613">
                        <c:v>2.61</c:v>
                      </c:pt>
                      <c:pt idx="614">
                        <c:v>2.4</c:v>
                      </c:pt>
                      <c:pt idx="615">
                        <c:v>2.36</c:v>
                      </c:pt>
                      <c:pt idx="616">
                        <c:v>2.2999999999999998</c:v>
                      </c:pt>
                      <c:pt idx="617">
                        <c:v>2.2000000000000002</c:v>
                      </c:pt>
                      <c:pt idx="618">
                        <c:v>2.06</c:v>
                      </c:pt>
                      <c:pt idx="619">
                        <c:v>2.02</c:v>
                      </c:pt>
                      <c:pt idx="620">
                        <c:v>2.27</c:v>
                      </c:pt>
                      <c:pt idx="621">
                        <c:v>2.44</c:v>
                      </c:pt>
                      <c:pt idx="622">
                        <c:v>2.2400000000000002</c:v>
                      </c:pt>
                      <c:pt idx="623">
                        <c:v>2.12</c:v>
                      </c:pt>
                      <c:pt idx="624">
                        <c:v>2.21</c:v>
                      </c:pt>
                      <c:pt idx="625">
                        <c:v>2.5</c:v>
                      </c:pt>
                      <c:pt idx="626">
                        <c:v>2.4900000000000002</c:v>
                      </c:pt>
                      <c:pt idx="627">
                        <c:v>2.41</c:v>
                      </c:pt>
                      <c:pt idx="628">
                        <c:v>2.6</c:v>
                      </c:pt>
                      <c:pt idx="629">
                        <c:v>2.82</c:v>
                      </c:pt>
                      <c:pt idx="630">
                        <c:v>3.34</c:v>
                      </c:pt>
                      <c:pt idx="631">
                        <c:v>3.35</c:v>
                      </c:pt>
                      <c:pt idx="632">
                        <c:v>3.16</c:v>
                      </c:pt>
                      <c:pt idx="633">
                        <c:v>3.04</c:v>
                      </c:pt>
                      <c:pt idx="634">
                        <c:v>3.05</c:v>
                      </c:pt>
                      <c:pt idx="635">
                        <c:v>3.26</c:v>
                      </c:pt>
                      <c:pt idx="636">
                        <c:v>3.2</c:v>
                      </c:pt>
                      <c:pt idx="637">
                        <c:v>3.61</c:v>
                      </c:pt>
                      <c:pt idx="638">
                        <c:v>3.3</c:v>
                      </c:pt>
                      <c:pt idx="639">
                        <c:v>3.59</c:v>
                      </c:pt>
                      <c:pt idx="640">
                        <c:v>3.18</c:v>
                      </c:pt>
                      <c:pt idx="641">
                        <c:v>3.1</c:v>
                      </c:pt>
                      <c:pt idx="642">
                        <c:v>3.18</c:v>
                      </c:pt>
                      <c:pt idx="643">
                        <c:v>2.96</c:v>
                      </c:pt>
                      <c:pt idx="644">
                        <c:v>3.1</c:v>
                      </c:pt>
                      <c:pt idx="645">
                        <c:v>3.4</c:v>
                      </c:pt>
                      <c:pt idx="646">
                        <c:v>3.1</c:v>
                      </c:pt>
                      <c:pt idx="647">
                        <c:v>3.03</c:v>
                      </c:pt>
                      <c:pt idx="648">
                        <c:v>3.04</c:v>
                      </c:pt>
                      <c:pt idx="649">
                        <c:v>3.24</c:v>
                      </c:pt>
                      <c:pt idx="650">
                        <c:v>3.91</c:v>
                      </c:pt>
                      <c:pt idx="651">
                        <c:v>4.8600000000000003</c:v>
                      </c:pt>
                      <c:pt idx="652">
                        <c:v>5.26</c:v>
                      </c:pt>
                      <c:pt idx="653">
                        <c:v>4.9800000000000004</c:v>
                      </c:pt>
                      <c:pt idx="654">
                        <c:v>4.51</c:v>
                      </c:pt>
                      <c:pt idx="655">
                        <c:v>4.28</c:v>
                      </c:pt>
                      <c:pt idx="656">
                        <c:v>4.05</c:v>
                      </c:pt>
                      <c:pt idx="657">
                        <c:v>3.97</c:v>
                      </c:pt>
                      <c:pt idx="658">
                        <c:v>3.87</c:v>
                      </c:pt>
                      <c:pt idx="659">
                        <c:v>3.86</c:v>
                      </c:pt>
                      <c:pt idx="660">
                        <c:v>3.59</c:v>
                      </c:pt>
                      <c:pt idx="661">
                        <c:v>3.45</c:v>
                      </c:pt>
                      <c:pt idx="662">
                        <c:v>3.24</c:v>
                      </c:pt>
                      <c:pt idx="663">
                        <c:v>3.12</c:v>
                      </c:pt>
                      <c:pt idx="664">
                        <c:v>2.96</c:v>
                      </c:pt>
                      <c:pt idx="665">
                        <c:v>2.88</c:v>
                      </c:pt>
                      <c:pt idx="666">
                        <c:v>2.76</c:v>
                      </c:pt>
                      <c:pt idx="667">
                        <c:v>2.75</c:v>
                      </c:pt>
                      <c:pt idx="668">
                        <c:v>2.73</c:v>
                      </c:pt>
                      <c:pt idx="669">
                        <c:v>2.54</c:v>
                      </c:pt>
                      <c:pt idx="670">
                        <c:v>2.5099999999999998</c:v>
                      </c:pt>
                      <c:pt idx="671">
                        <c:v>2.5099999999999998</c:v>
                      </c:pt>
                      <c:pt idx="672">
                        <c:v>2.44</c:v>
                      </c:pt>
                      <c:pt idx="673">
                        <c:v>2.34</c:v>
                      </c:pt>
                      <c:pt idx="674">
                        <c:v>2.34</c:v>
                      </c:pt>
                      <c:pt idx="675">
                        <c:v>2.46</c:v>
                      </c:pt>
                      <c:pt idx="676">
                        <c:v>2.5</c:v>
                      </c:pt>
                      <c:pt idx="677">
                        <c:v>3.01</c:v>
                      </c:pt>
                      <c:pt idx="678">
                        <c:v>3</c:v>
                      </c:pt>
                      <c:pt idx="679">
                        <c:v>3.34</c:v>
                      </c:pt>
                      <c:pt idx="680">
                        <c:v>3.15</c:v>
                      </c:pt>
                      <c:pt idx="681">
                        <c:v>2.98</c:v>
                      </c:pt>
                      <c:pt idx="682">
                        <c:v>2.95</c:v>
                      </c:pt>
                      <c:pt idx="683">
                        <c:v>3.16</c:v>
                      </c:pt>
                      <c:pt idx="684">
                        <c:v>3.35</c:v>
                      </c:pt>
                      <c:pt idx="685">
                        <c:v>3.31</c:v>
                      </c:pt>
                      <c:pt idx="686">
                        <c:v>3.12</c:v>
                      </c:pt>
                      <c:pt idx="687">
                        <c:v>3</c:v>
                      </c:pt>
                      <c:pt idx="688">
                        <c:v>2.98</c:v>
                      </c:pt>
                      <c:pt idx="689">
                        <c:v>2.72</c:v>
                      </c:pt>
                      <c:pt idx="690">
                        <c:v>2.9</c:v>
                      </c:pt>
                      <c:pt idx="691">
                        <c:v>3.1</c:v>
                      </c:pt>
                      <c:pt idx="692">
                        <c:v>2.95</c:v>
                      </c:pt>
                      <c:pt idx="693">
                        <c:v>2.9</c:v>
                      </c:pt>
                      <c:pt idx="694">
                        <c:v>2.88</c:v>
                      </c:pt>
                      <c:pt idx="695">
                        <c:v>3.15</c:v>
                      </c:pt>
                      <c:pt idx="696">
                        <c:v>3.77</c:v>
                      </c:pt>
                      <c:pt idx="697">
                        <c:v>3.56</c:v>
                      </c:pt>
                      <c:pt idx="698">
                        <c:v>3.47</c:v>
                      </c:pt>
                      <c:pt idx="699">
                        <c:v>3.4</c:v>
                      </c:pt>
                      <c:pt idx="700">
                        <c:v>3.28</c:v>
                      </c:pt>
                      <c:pt idx="701">
                        <c:v>3.25</c:v>
                      </c:pt>
                      <c:pt idx="702">
                        <c:v>3.3</c:v>
                      </c:pt>
                      <c:pt idx="703">
                        <c:v>3.35</c:v>
                      </c:pt>
                      <c:pt idx="704">
                        <c:v>3.26</c:v>
                      </c:pt>
                      <c:pt idx="705">
                        <c:v>3.2</c:v>
                      </c:pt>
                      <c:pt idx="706">
                        <c:v>3.16</c:v>
                      </c:pt>
                      <c:pt idx="707">
                        <c:v>3.35</c:v>
                      </c:pt>
                      <c:pt idx="708">
                        <c:v>3.28</c:v>
                      </c:pt>
                      <c:pt idx="709">
                        <c:v>3.25</c:v>
                      </c:pt>
                      <c:pt idx="710">
                        <c:v>3.36</c:v>
                      </c:pt>
                      <c:pt idx="711">
                        <c:v>3.37</c:v>
                      </c:pt>
                      <c:pt idx="712">
                        <c:v>3.36</c:v>
                      </c:pt>
                      <c:pt idx="713">
                        <c:v>3.29</c:v>
                      </c:pt>
                      <c:pt idx="714">
                        <c:v>3.44</c:v>
                      </c:pt>
                      <c:pt idx="715">
                        <c:v>3.5</c:v>
                      </c:pt>
                      <c:pt idx="716">
                        <c:v>3.47</c:v>
                      </c:pt>
                      <c:pt idx="717">
                        <c:v>3.68</c:v>
                      </c:pt>
                      <c:pt idx="718">
                        <c:v>3.75</c:v>
                      </c:pt>
                      <c:pt idx="719">
                        <c:v>3.91</c:v>
                      </c:pt>
                      <c:pt idx="720">
                        <c:v>3.72</c:v>
                      </c:pt>
                      <c:pt idx="721">
                        <c:v>3.64</c:v>
                      </c:pt>
                      <c:pt idx="722">
                        <c:v>3.58</c:v>
                      </c:pt>
                      <c:pt idx="723">
                        <c:v>3.66</c:v>
                      </c:pt>
                      <c:pt idx="724">
                        <c:v>3.6</c:v>
                      </c:pt>
                      <c:pt idx="725">
                        <c:v>3.63</c:v>
                      </c:pt>
                      <c:pt idx="726">
                        <c:v>3.67</c:v>
                      </c:pt>
                      <c:pt idx="727">
                        <c:v>3.44</c:v>
                      </c:pt>
                      <c:pt idx="728">
                        <c:v>3.34</c:v>
                      </c:pt>
                      <c:pt idx="729">
                        <c:v>3.32</c:v>
                      </c:pt>
                      <c:pt idx="730">
                        <c:v>3.29</c:v>
                      </c:pt>
                      <c:pt idx="731">
                        <c:v>3.27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A82C-4E17-BA9B-BA33F51716BB}"/>
                  </c:ext>
                </c:extLst>
              </c15:ser>
            </c15:filteredLineSeries>
            <c15:filteredLineSeries>
              <c15:ser>
                <c:idx val="5"/>
                <c:order val="6"/>
                <c:tx>
                  <c:v>2006</c:v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DATOS!$AF$3:$AF$734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3.2</c:v>
                      </c:pt>
                      <c:pt idx="1">
                        <c:v>3.15</c:v>
                      </c:pt>
                      <c:pt idx="2">
                        <c:v>3.1</c:v>
                      </c:pt>
                      <c:pt idx="3">
                        <c:v>3.06</c:v>
                      </c:pt>
                      <c:pt idx="4">
                        <c:v>3</c:v>
                      </c:pt>
                      <c:pt idx="5">
                        <c:v>2.99</c:v>
                      </c:pt>
                      <c:pt idx="6">
                        <c:v>3.17</c:v>
                      </c:pt>
                      <c:pt idx="7">
                        <c:v>3.66</c:v>
                      </c:pt>
                      <c:pt idx="8">
                        <c:v>3.76</c:v>
                      </c:pt>
                      <c:pt idx="9">
                        <c:v>4.13</c:v>
                      </c:pt>
                      <c:pt idx="10">
                        <c:v>4.0599999999999996</c:v>
                      </c:pt>
                      <c:pt idx="11">
                        <c:v>3.95</c:v>
                      </c:pt>
                      <c:pt idx="12">
                        <c:v>3.97</c:v>
                      </c:pt>
                      <c:pt idx="13">
                        <c:v>4.1100000000000003</c:v>
                      </c:pt>
                      <c:pt idx="14">
                        <c:v>4.0999999999999996</c:v>
                      </c:pt>
                      <c:pt idx="15">
                        <c:v>4.0199999999999996</c:v>
                      </c:pt>
                      <c:pt idx="16">
                        <c:v>3.94</c:v>
                      </c:pt>
                      <c:pt idx="17">
                        <c:v>3.99</c:v>
                      </c:pt>
                      <c:pt idx="18">
                        <c:v>3.8</c:v>
                      </c:pt>
                      <c:pt idx="19">
                        <c:v>3.72</c:v>
                      </c:pt>
                      <c:pt idx="20">
                        <c:v>3.64</c:v>
                      </c:pt>
                      <c:pt idx="21">
                        <c:v>3.7</c:v>
                      </c:pt>
                      <c:pt idx="22">
                        <c:v>3.62</c:v>
                      </c:pt>
                      <c:pt idx="23">
                        <c:v>3.68</c:v>
                      </c:pt>
                      <c:pt idx="24">
                        <c:v>3.45</c:v>
                      </c:pt>
                      <c:pt idx="25">
                        <c:v>3.37</c:v>
                      </c:pt>
                      <c:pt idx="26">
                        <c:v>3.31</c:v>
                      </c:pt>
                      <c:pt idx="27">
                        <c:v>3.35</c:v>
                      </c:pt>
                      <c:pt idx="28">
                        <c:v>3.39</c:v>
                      </c:pt>
                      <c:pt idx="29">
                        <c:v>3.31</c:v>
                      </c:pt>
                      <c:pt idx="30">
                        <c:v>3.32</c:v>
                      </c:pt>
                      <c:pt idx="31">
                        <c:v>3.3</c:v>
                      </c:pt>
                      <c:pt idx="32">
                        <c:v>3.35</c:v>
                      </c:pt>
                      <c:pt idx="33">
                        <c:v>3.2</c:v>
                      </c:pt>
                      <c:pt idx="34">
                        <c:v>3.25</c:v>
                      </c:pt>
                      <c:pt idx="35">
                        <c:v>3.3</c:v>
                      </c:pt>
                      <c:pt idx="36">
                        <c:v>3.25</c:v>
                      </c:pt>
                      <c:pt idx="37">
                        <c:v>3.18</c:v>
                      </c:pt>
                      <c:pt idx="38">
                        <c:v>3.1</c:v>
                      </c:pt>
                      <c:pt idx="39">
                        <c:v>3.02</c:v>
                      </c:pt>
                      <c:pt idx="40">
                        <c:v>2.92</c:v>
                      </c:pt>
                      <c:pt idx="41">
                        <c:v>2.88</c:v>
                      </c:pt>
                      <c:pt idx="42">
                        <c:v>2.82</c:v>
                      </c:pt>
                      <c:pt idx="43">
                        <c:v>2.78</c:v>
                      </c:pt>
                      <c:pt idx="44">
                        <c:v>2.74</c:v>
                      </c:pt>
                      <c:pt idx="45">
                        <c:v>2.69</c:v>
                      </c:pt>
                      <c:pt idx="46">
                        <c:v>2.95</c:v>
                      </c:pt>
                      <c:pt idx="47">
                        <c:v>2.75</c:v>
                      </c:pt>
                      <c:pt idx="48">
                        <c:v>2.64</c:v>
                      </c:pt>
                      <c:pt idx="49">
                        <c:v>2.6</c:v>
                      </c:pt>
                      <c:pt idx="50">
                        <c:v>2.57</c:v>
                      </c:pt>
                      <c:pt idx="51">
                        <c:v>2.58</c:v>
                      </c:pt>
                      <c:pt idx="52">
                        <c:v>2.57</c:v>
                      </c:pt>
                      <c:pt idx="53">
                        <c:v>2.8</c:v>
                      </c:pt>
                      <c:pt idx="54">
                        <c:v>2.64</c:v>
                      </c:pt>
                      <c:pt idx="55">
                        <c:v>2.6</c:v>
                      </c:pt>
                      <c:pt idx="56">
                        <c:v>2.61</c:v>
                      </c:pt>
                      <c:pt idx="57">
                        <c:v>2.8</c:v>
                      </c:pt>
                      <c:pt idx="58">
                        <c:v>2.67</c:v>
                      </c:pt>
                      <c:pt idx="59">
                        <c:v>2.72</c:v>
                      </c:pt>
                      <c:pt idx="60">
                        <c:v>2.62</c:v>
                      </c:pt>
                      <c:pt idx="61">
                        <c:v>2.62</c:v>
                      </c:pt>
                      <c:pt idx="62">
                        <c:v>2.85</c:v>
                      </c:pt>
                      <c:pt idx="63">
                        <c:v>2.98</c:v>
                      </c:pt>
                      <c:pt idx="64">
                        <c:v>2.95</c:v>
                      </c:pt>
                      <c:pt idx="65">
                        <c:v>2.75</c:v>
                      </c:pt>
                      <c:pt idx="66">
                        <c:v>2.73</c:v>
                      </c:pt>
                      <c:pt idx="67">
                        <c:v>2.58</c:v>
                      </c:pt>
                      <c:pt idx="68">
                        <c:v>2.57</c:v>
                      </c:pt>
                      <c:pt idx="69">
                        <c:v>2.61</c:v>
                      </c:pt>
                      <c:pt idx="70">
                        <c:v>3.04</c:v>
                      </c:pt>
                      <c:pt idx="71">
                        <c:v>2.95</c:v>
                      </c:pt>
                      <c:pt idx="72">
                        <c:v>3.18</c:v>
                      </c:pt>
                      <c:pt idx="73">
                        <c:v>3.02</c:v>
                      </c:pt>
                      <c:pt idx="74">
                        <c:v>2.9</c:v>
                      </c:pt>
                      <c:pt idx="75">
                        <c:v>2.96</c:v>
                      </c:pt>
                      <c:pt idx="76">
                        <c:v>2.98</c:v>
                      </c:pt>
                      <c:pt idx="77">
                        <c:v>3.01</c:v>
                      </c:pt>
                      <c:pt idx="78">
                        <c:v>2.93</c:v>
                      </c:pt>
                      <c:pt idx="79">
                        <c:v>2.76</c:v>
                      </c:pt>
                      <c:pt idx="80">
                        <c:v>2.78</c:v>
                      </c:pt>
                      <c:pt idx="81">
                        <c:v>2.78</c:v>
                      </c:pt>
                      <c:pt idx="82">
                        <c:v>2.8</c:v>
                      </c:pt>
                      <c:pt idx="83">
                        <c:v>2.83</c:v>
                      </c:pt>
                      <c:pt idx="84">
                        <c:v>2.78</c:v>
                      </c:pt>
                      <c:pt idx="85">
                        <c:v>2.71</c:v>
                      </c:pt>
                      <c:pt idx="86">
                        <c:v>2.67</c:v>
                      </c:pt>
                      <c:pt idx="87">
                        <c:v>2.66</c:v>
                      </c:pt>
                      <c:pt idx="88">
                        <c:v>2.56</c:v>
                      </c:pt>
                      <c:pt idx="89">
                        <c:v>2.5099999999999998</c:v>
                      </c:pt>
                      <c:pt idx="90">
                        <c:v>2.44</c:v>
                      </c:pt>
                      <c:pt idx="91">
                        <c:v>2.38</c:v>
                      </c:pt>
                      <c:pt idx="92">
                        <c:v>2.3199999999999998</c:v>
                      </c:pt>
                      <c:pt idx="93">
                        <c:v>2.31</c:v>
                      </c:pt>
                      <c:pt idx="94">
                        <c:v>2.2599999999999998</c:v>
                      </c:pt>
                      <c:pt idx="95">
                        <c:v>2.2400000000000002</c:v>
                      </c:pt>
                      <c:pt idx="96">
                        <c:v>2.1800000000000002</c:v>
                      </c:pt>
                      <c:pt idx="97">
                        <c:v>2.17</c:v>
                      </c:pt>
                      <c:pt idx="98">
                        <c:v>2.12</c:v>
                      </c:pt>
                      <c:pt idx="99">
                        <c:v>2.13</c:v>
                      </c:pt>
                      <c:pt idx="100">
                        <c:v>2.12</c:v>
                      </c:pt>
                      <c:pt idx="101">
                        <c:v>2.1</c:v>
                      </c:pt>
                      <c:pt idx="102">
                        <c:v>2.08</c:v>
                      </c:pt>
                      <c:pt idx="103">
                        <c:v>2.14</c:v>
                      </c:pt>
                      <c:pt idx="104">
                        <c:v>2.1</c:v>
                      </c:pt>
                      <c:pt idx="105">
                        <c:v>2.16</c:v>
                      </c:pt>
                      <c:pt idx="106">
                        <c:v>2.1</c:v>
                      </c:pt>
                      <c:pt idx="107">
                        <c:v>2.09</c:v>
                      </c:pt>
                      <c:pt idx="108">
                        <c:v>2.0499999999999998</c:v>
                      </c:pt>
                      <c:pt idx="109">
                        <c:v>2.0499999999999998</c:v>
                      </c:pt>
                      <c:pt idx="110">
                        <c:v>2.02</c:v>
                      </c:pt>
                      <c:pt idx="111">
                        <c:v>2</c:v>
                      </c:pt>
                      <c:pt idx="112">
                        <c:v>2</c:v>
                      </c:pt>
                      <c:pt idx="113">
                        <c:v>2.0499999999999998</c:v>
                      </c:pt>
                      <c:pt idx="114">
                        <c:v>2.0299999999999998</c:v>
                      </c:pt>
                      <c:pt idx="115">
                        <c:v>2.15</c:v>
                      </c:pt>
                      <c:pt idx="116">
                        <c:v>2.2000000000000002</c:v>
                      </c:pt>
                      <c:pt idx="117">
                        <c:v>2.08</c:v>
                      </c:pt>
                      <c:pt idx="118">
                        <c:v>2</c:v>
                      </c:pt>
                      <c:pt idx="119">
                        <c:v>1.99</c:v>
                      </c:pt>
                      <c:pt idx="120">
                        <c:v>2.06</c:v>
                      </c:pt>
                      <c:pt idx="121">
                        <c:v>2.1</c:v>
                      </c:pt>
                      <c:pt idx="122">
                        <c:v>2.12</c:v>
                      </c:pt>
                      <c:pt idx="123">
                        <c:v>2.12</c:v>
                      </c:pt>
                      <c:pt idx="124">
                        <c:v>2</c:v>
                      </c:pt>
                      <c:pt idx="125">
                        <c:v>2</c:v>
                      </c:pt>
                      <c:pt idx="126">
                        <c:v>2.02</c:v>
                      </c:pt>
                      <c:pt idx="127">
                        <c:v>2.06</c:v>
                      </c:pt>
                      <c:pt idx="128">
                        <c:v>2.0499999999999998</c:v>
                      </c:pt>
                      <c:pt idx="129">
                        <c:v>2.0699999999999998</c:v>
                      </c:pt>
                      <c:pt idx="130">
                        <c:v>2.0499999999999998</c:v>
                      </c:pt>
                      <c:pt idx="131">
                        <c:v>2.0699999999999998</c:v>
                      </c:pt>
                      <c:pt idx="132">
                        <c:v>2.06</c:v>
                      </c:pt>
                      <c:pt idx="133">
                        <c:v>2.2400000000000002</c:v>
                      </c:pt>
                      <c:pt idx="134">
                        <c:v>2.4300000000000002</c:v>
                      </c:pt>
                      <c:pt idx="135">
                        <c:v>2.4700000000000002</c:v>
                      </c:pt>
                      <c:pt idx="136">
                        <c:v>2.67</c:v>
                      </c:pt>
                      <c:pt idx="137">
                        <c:v>2.86</c:v>
                      </c:pt>
                      <c:pt idx="138">
                        <c:v>2.82</c:v>
                      </c:pt>
                      <c:pt idx="139">
                        <c:v>2.9</c:v>
                      </c:pt>
                      <c:pt idx="140">
                        <c:v>2.91</c:v>
                      </c:pt>
                      <c:pt idx="141">
                        <c:v>2.92</c:v>
                      </c:pt>
                      <c:pt idx="142">
                        <c:v>3.07</c:v>
                      </c:pt>
                      <c:pt idx="143">
                        <c:v>3.26</c:v>
                      </c:pt>
                      <c:pt idx="144">
                        <c:v>3.05</c:v>
                      </c:pt>
                      <c:pt idx="145">
                        <c:v>2.86</c:v>
                      </c:pt>
                      <c:pt idx="146">
                        <c:v>3</c:v>
                      </c:pt>
                      <c:pt idx="147">
                        <c:v>3.2</c:v>
                      </c:pt>
                      <c:pt idx="148">
                        <c:v>3.18</c:v>
                      </c:pt>
                      <c:pt idx="149">
                        <c:v>3.12</c:v>
                      </c:pt>
                      <c:pt idx="150">
                        <c:v>3.5</c:v>
                      </c:pt>
                      <c:pt idx="151">
                        <c:v>3.41</c:v>
                      </c:pt>
                      <c:pt idx="152">
                        <c:v>3.48</c:v>
                      </c:pt>
                      <c:pt idx="153">
                        <c:v>3.68</c:v>
                      </c:pt>
                      <c:pt idx="154">
                        <c:v>3.46</c:v>
                      </c:pt>
                      <c:pt idx="155">
                        <c:v>3.37</c:v>
                      </c:pt>
                      <c:pt idx="156">
                        <c:v>3.4</c:v>
                      </c:pt>
                      <c:pt idx="157">
                        <c:v>3.35</c:v>
                      </c:pt>
                      <c:pt idx="158">
                        <c:v>3.26</c:v>
                      </c:pt>
                      <c:pt idx="159">
                        <c:v>3.25</c:v>
                      </c:pt>
                      <c:pt idx="160">
                        <c:v>3.27</c:v>
                      </c:pt>
                      <c:pt idx="161">
                        <c:v>3.34</c:v>
                      </c:pt>
                      <c:pt idx="162">
                        <c:v>3.5</c:v>
                      </c:pt>
                      <c:pt idx="163">
                        <c:v>3.56</c:v>
                      </c:pt>
                      <c:pt idx="164">
                        <c:v>3.61</c:v>
                      </c:pt>
                      <c:pt idx="165">
                        <c:v>4.3</c:v>
                      </c:pt>
                      <c:pt idx="166">
                        <c:v>3.98</c:v>
                      </c:pt>
                      <c:pt idx="167">
                        <c:v>3.82</c:v>
                      </c:pt>
                      <c:pt idx="168">
                        <c:v>3.7</c:v>
                      </c:pt>
                      <c:pt idx="169">
                        <c:v>3.65</c:v>
                      </c:pt>
                      <c:pt idx="170">
                        <c:v>3.66</c:v>
                      </c:pt>
                      <c:pt idx="171">
                        <c:v>3.65</c:v>
                      </c:pt>
                      <c:pt idx="172">
                        <c:v>3.73</c:v>
                      </c:pt>
                      <c:pt idx="173">
                        <c:v>3.63</c:v>
                      </c:pt>
                      <c:pt idx="174">
                        <c:v>3.45</c:v>
                      </c:pt>
                      <c:pt idx="175">
                        <c:v>3.44</c:v>
                      </c:pt>
                      <c:pt idx="176">
                        <c:v>3.3</c:v>
                      </c:pt>
                      <c:pt idx="177">
                        <c:v>3.2</c:v>
                      </c:pt>
                      <c:pt idx="178">
                        <c:v>3.14</c:v>
                      </c:pt>
                      <c:pt idx="179">
                        <c:v>3.07</c:v>
                      </c:pt>
                      <c:pt idx="180">
                        <c:v>3.12</c:v>
                      </c:pt>
                      <c:pt idx="181">
                        <c:v>3.07</c:v>
                      </c:pt>
                      <c:pt idx="182">
                        <c:v>3.05</c:v>
                      </c:pt>
                      <c:pt idx="183">
                        <c:v>3.08</c:v>
                      </c:pt>
                      <c:pt idx="184">
                        <c:v>3.02</c:v>
                      </c:pt>
                      <c:pt idx="185">
                        <c:v>2.97</c:v>
                      </c:pt>
                      <c:pt idx="186">
                        <c:v>2.99</c:v>
                      </c:pt>
                      <c:pt idx="187">
                        <c:v>3.03</c:v>
                      </c:pt>
                      <c:pt idx="188">
                        <c:v>3.2</c:v>
                      </c:pt>
                      <c:pt idx="189">
                        <c:v>3.1</c:v>
                      </c:pt>
                      <c:pt idx="190">
                        <c:v>3.2</c:v>
                      </c:pt>
                      <c:pt idx="191">
                        <c:v>3.32</c:v>
                      </c:pt>
                      <c:pt idx="192">
                        <c:v>3.45</c:v>
                      </c:pt>
                      <c:pt idx="193">
                        <c:v>3.63</c:v>
                      </c:pt>
                      <c:pt idx="194">
                        <c:v>3.58</c:v>
                      </c:pt>
                      <c:pt idx="195">
                        <c:v>3.54</c:v>
                      </c:pt>
                      <c:pt idx="196">
                        <c:v>3.76</c:v>
                      </c:pt>
                      <c:pt idx="197">
                        <c:v>3.78</c:v>
                      </c:pt>
                      <c:pt idx="198">
                        <c:v>3.61</c:v>
                      </c:pt>
                      <c:pt idx="199">
                        <c:v>3.52</c:v>
                      </c:pt>
                      <c:pt idx="200">
                        <c:v>3.44</c:v>
                      </c:pt>
                      <c:pt idx="201">
                        <c:v>3.46</c:v>
                      </c:pt>
                      <c:pt idx="202">
                        <c:v>3.5</c:v>
                      </c:pt>
                      <c:pt idx="203">
                        <c:v>4.3</c:v>
                      </c:pt>
                      <c:pt idx="204">
                        <c:v>4.28</c:v>
                      </c:pt>
                      <c:pt idx="205">
                        <c:v>4.04</c:v>
                      </c:pt>
                      <c:pt idx="206">
                        <c:v>4.04</c:v>
                      </c:pt>
                      <c:pt idx="207">
                        <c:v>4.26</c:v>
                      </c:pt>
                      <c:pt idx="208">
                        <c:v>4.1500000000000004</c:v>
                      </c:pt>
                      <c:pt idx="209">
                        <c:v>4.01</c:v>
                      </c:pt>
                      <c:pt idx="210">
                        <c:v>3.98</c:v>
                      </c:pt>
                      <c:pt idx="211">
                        <c:v>3.67</c:v>
                      </c:pt>
                      <c:pt idx="212">
                        <c:v>3.98</c:v>
                      </c:pt>
                      <c:pt idx="213">
                        <c:v>3.95</c:v>
                      </c:pt>
                      <c:pt idx="214">
                        <c:v>3.96</c:v>
                      </c:pt>
                      <c:pt idx="215">
                        <c:v>3.83</c:v>
                      </c:pt>
                      <c:pt idx="216">
                        <c:v>3.91</c:v>
                      </c:pt>
                      <c:pt idx="217">
                        <c:v>3.7</c:v>
                      </c:pt>
                      <c:pt idx="218">
                        <c:v>3.5</c:v>
                      </c:pt>
                      <c:pt idx="219">
                        <c:v>3.58</c:v>
                      </c:pt>
                      <c:pt idx="220">
                        <c:v>3.6</c:v>
                      </c:pt>
                      <c:pt idx="221">
                        <c:v>3.43</c:v>
                      </c:pt>
                      <c:pt idx="222">
                        <c:v>3.3</c:v>
                      </c:pt>
                      <c:pt idx="223">
                        <c:v>3.16</c:v>
                      </c:pt>
                      <c:pt idx="224">
                        <c:v>3.08</c:v>
                      </c:pt>
                      <c:pt idx="225">
                        <c:v>3.06</c:v>
                      </c:pt>
                      <c:pt idx="226">
                        <c:v>3</c:v>
                      </c:pt>
                      <c:pt idx="227">
                        <c:v>2.97</c:v>
                      </c:pt>
                      <c:pt idx="228">
                        <c:v>3.4</c:v>
                      </c:pt>
                      <c:pt idx="229">
                        <c:v>3.41</c:v>
                      </c:pt>
                      <c:pt idx="230">
                        <c:v>3.26</c:v>
                      </c:pt>
                      <c:pt idx="231">
                        <c:v>4.28</c:v>
                      </c:pt>
                      <c:pt idx="232">
                        <c:v>4.04</c:v>
                      </c:pt>
                      <c:pt idx="233">
                        <c:v>3.65</c:v>
                      </c:pt>
                      <c:pt idx="234">
                        <c:v>3.52</c:v>
                      </c:pt>
                      <c:pt idx="235">
                        <c:v>3.46</c:v>
                      </c:pt>
                      <c:pt idx="236">
                        <c:v>3.44</c:v>
                      </c:pt>
                      <c:pt idx="237">
                        <c:v>3.68</c:v>
                      </c:pt>
                      <c:pt idx="238">
                        <c:v>3.82</c:v>
                      </c:pt>
                      <c:pt idx="239">
                        <c:v>4</c:v>
                      </c:pt>
                      <c:pt idx="240">
                        <c:v>4.1399999999999997</c:v>
                      </c:pt>
                      <c:pt idx="241">
                        <c:v>3.85</c:v>
                      </c:pt>
                      <c:pt idx="242">
                        <c:v>4.32</c:v>
                      </c:pt>
                      <c:pt idx="243">
                        <c:v>4.1100000000000003</c:v>
                      </c:pt>
                      <c:pt idx="244">
                        <c:v>3.95</c:v>
                      </c:pt>
                      <c:pt idx="245">
                        <c:v>3.9</c:v>
                      </c:pt>
                      <c:pt idx="246">
                        <c:v>4.5</c:v>
                      </c:pt>
                      <c:pt idx="247">
                        <c:v>4.13</c:v>
                      </c:pt>
                      <c:pt idx="248">
                        <c:v>4.5999999999999996</c:v>
                      </c:pt>
                      <c:pt idx="249">
                        <c:v>4.37</c:v>
                      </c:pt>
                      <c:pt idx="250">
                        <c:v>4.38</c:v>
                      </c:pt>
                      <c:pt idx="251">
                        <c:v>4.26</c:v>
                      </c:pt>
                      <c:pt idx="252">
                        <c:v>4.32</c:v>
                      </c:pt>
                      <c:pt idx="253">
                        <c:v>4</c:v>
                      </c:pt>
                      <c:pt idx="254">
                        <c:v>4.38</c:v>
                      </c:pt>
                      <c:pt idx="255">
                        <c:v>4.5</c:v>
                      </c:pt>
                      <c:pt idx="256">
                        <c:v>4.58</c:v>
                      </c:pt>
                      <c:pt idx="257">
                        <c:v>4.8</c:v>
                      </c:pt>
                      <c:pt idx="258">
                        <c:v>4.8499999999999996</c:v>
                      </c:pt>
                      <c:pt idx="259">
                        <c:v>4.66</c:v>
                      </c:pt>
                      <c:pt idx="260">
                        <c:v>4.54</c:v>
                      </c:pt>
                      <c:pt idx="261">
                        <c:v>4.4000000000000004</c:v>
                      </c:pt>
                      <c:pt idx="262">
                        <c:v>4.47</c:v>
                      </c:pt>
                      <c:pt idx="263">
                        <c:v>4.46</c:v>
                      </c:pt>
                      <c:pt idx="264">
                        <c:v>4.42</c:v>
                      </c:pt>
                      <c:pt idx="265">
                        <c:v>4.3</c:v>
                      </c:pt>
                      <c:pt idx="266">
                        <c:v>4.3499999999999996</c:v>
                      </c:pt>
                      <c:pt idx="267">
                        <c:v>4.12</c:v>
                      </c:pt>
                      <c:pt idx="268">
                        <c:v>3.96</c:v>
                      </c:pt>
                      <c:pt idx="269">
                        <c:v>3.84</c:v>
                      </c:pt>
                      <c:pt idx="270">
                        <c:v>3.76</c:v>
                      </c:pt>
                      <c:pt idx="271">
                        <c:v>3.84</c:v>
                      </c:pt>
                      <c:pt idx="272">
                        <c:v>4.1399999999999997</c:v>
                      </c:pt>
                      <c:pt idx="273">
                        <c:v>4.2699999999999996</c:v>
                      </c:pt>
                      <c:pt idx="274">
                        <c:v>4</c:v>
                      </c:pt>
                      <c:pt idx="275">
                        <c:v>3.65</c:v>
                      </c:pt>
                      <c:pt idx="276">
                        <c:v>3.95</c:v>
                      </c:pt>
                      <c:pt idx="277">
                        <c:v>4.0999999999999996</c:v>
                      </c:pt>
                      <c:pt idx="278">
                        <c:v>3.58</c:v>
                      </c:pt>
                      <c:pt idx="279">
                        <c:v>3.43</c:v>
                      </c:pt>
                      <c:pt idx="280">
                        <c:v>3.46</c:v>
                      </c:pt>
                      <c:pt idx="281">
                        <c:v>3.72</c:v>
                      </c:pt>
                      <c:pt idx="282">
                        <c:v>3.62</c:v>
                      </c:pt>
                      <c:pt idx="283">
                        <c:v>3.48</c:v>
                      </c:pt>
                      <c:pt idx="284">
                        <c:v>3.27</c:v>
                      </c:pt>
                      <c:pt idx="285">
                        <c:v>3.16</c:v>
                      </c:pt>
                      <c:pt idx="286">
                        <c:v>3.02</c:v>
                      </c:pt>
                      <c:pt idx="287">
                        <c:v>2.93</c:v>
                      </c:pt>
                      <c:pt idx="288">
                        <c:v>2.88</c:v>
                      </c:pt>
                      <c:pt idx="289">
                        <c:v>2.85</c:v>
                      </c:pt>
                      <c:pt idx="290">
                        <c:v>2.74</c:v>
                      </c:pt>
                      <c:pt idx="291">
                        <c:v>2.67</c:v>
                      </c:pt>
                      <c:pt idx="292">
                        <c:v>2.64</c:v>
                      </c:pt>
                      <c:pt idx="293">
                        <c:v>2.63</c:v>
                      </c:pt>
                      <c:pt idx="294">
                        <c:v>2.71</c:v>
                      </c:pt>
                      <c:pt idx="295">
                        <c:v>2.66</c:v>
                      </c:pt>
                      <c:pt idx="296">
                        <c:v>2.15</c:v>
                      </c:pt>
                      <c:pt idx="297">
                        <c:v>2.77</c:v>
                      </c:pt>
                      <c:pt idx="298">
                        <c:v>2.68</c:v>
                      </c:pt>
                      <c:pt idx="299">
                        <c:v>2.58</c:v>
                      </c:pt>
                      <c:pt idx="300">
                        <c:v>2.58</c:v>
                      </c:pt>
                      <c:pt idx="301">
                        <c:v>2.62</c:v>
                      </c:pt>
                      <c:pt idx="302">
                        <c:v>2.63</c:v>
                      </c:pt>
                      <c:pt idx="303">
                        <c:v>2.7</c:v>
                      </c:pt>
                      <c:pt idx="304">
                        <c:v>3.15</c:v>
                      </c:pt>
                      <c:pt idx="305">
                        <c:v>2.83</c:v>
                      </c:pt>
                      <c:pt idx="306">
                        <c:v>2.85</c:v>
                      </c:pt>
                      <c:pt idx="307">
                        <c:v>3.5</c:v>
                      </c:pt>
                      <c:pt idx="308">
                        <c:v>3.29</c:v>
                      </c:pt>
                      <c:pt idx="309">
                        <c:v>3.33</c:v>
                      </c:pt>
                      <c:pt idx="310">
                        <c:v>4.4400000000000004</c:v>
                      </c:pt>
                      <c:pt idx="311">
                        <c:v>4.1100000000000003</c:v>
                      </c:pt>
                      <c:pt idx="312">
                        <c:v>3.8</c:v>
                      </c:pt>
                      <c:pt idx="313">
                        <c:v>3.66</c:v>
                      </c:pt>
                      <c:pt idx="314">
                        <c:v>3.8</c:v>
                      </c:pt>
                      <c:pt idx="315">
                        <c:v>3.74</c:v>
                      </c:pt>
                      <c:pt idx="316">
                        <c:v>4.16</c:v>
                      </c:pt>
                      <c:pt idx="317">
                        <c:v>3.82</c:v>
                      </c:pt>
                      <c:pt idx="318">
                        <c:v>4.04</c:v>
                      </c:pt>
                      <c:pt idx="319">
                        <c:v>4.12</c:v>
                      </c:pt>
                      <c:pt idx="320">
                        <c:v>4.59</c:v>
                      </c:pt>
                      <c:pt idx="321">
                        <c:v>4.3600000000000003</c:v>
                      </c:pt>
                      <c:pt idx="322">
                        <c:v>4.2</c:v>
                      </c:pt>
                      <c:pt idx="323">
                        <c:v>4.0199999999999996</c:v>
                      </c:pt>
                      <c:pt idx="324">
                        <c:v>4.2</c:v>
                      </c:pt>
                      <c:pt idx="325">
                        <c:v>3.97</c:v>
                      </c:pt>
                      <c:pt idx="326">
                        <c:v>3.82</c:v>
                      </c:pt>
                      <c:pt idx="327">
                        <c:v>3.74</c:v>
                      </c:pt>
                      <c:pt idx="328">
                        <c:v>4.03</c:v>
                      </c:pt>
                      <c:pt idx="329">
                        <c:v>3.77</c:v>
                      </c:pt>
                      <c:pt idx="330">
                        <c:v>3.9</c:v>
                      </c:pt>
                      <c:pt idx="331">
                        <c:v>4</c:v>
                      </c:pt>
                      <c:pt idx="332">
                        <c:v>3.9</c:v>
                      </c:pt>
                      <c:pt idx="333">
                        <c:v>3.76</c:v>
                      </c:pt>
                      <c:pt idx="334">
                        <c:v>3.58</c:v>
                      </c:pt>
                      <c:pt idx="335">
                        <c:v>3.32</c:v>
                      </c:pt>
                      <c:pt idx="336">
                        <c:v>3.18</c:v>
                      </c:pt>
                      <c:pt idx="337">
                        <c:v>3.08</c:v>
                      </c:pt>
                      <c:pt idx="338">
                        <c:v>3</c:v>
                      </c:pt>
                      <c:pt idx="339">
                        <c:v>2.95</c:v>
                      </c:pt>
                      <c:pt idx="340">
                        <c:v>2.91</c:v>
                      </c:pt>
                      <c:pt idx="341">
                        <c:v>2.84</c:v>
                      </c:pt>
                      <c:pt idx="342">
                        <c:v>2.8</c:v>
                      </c:pt>
                      <c:pt idx="343">
                        <c:v>2.68</c:v>
                      </c:pt>
                      <c:pt idx="344">
                        <c:v>2.6</c:v>
                      </c:pt>
                      <c:pt idx="345">
                        <c:v>2.5499999999999998</c:v>
                      </c:pt>
                      <c:pt idx="346">
                        <c:v>2.5499999999999998</c:v>
                      </c:pt>
                      <c:pt idx="347">
                        <c:v>2.54</c:v>
                      </c:pt>
                      <c:pt idx="348">
                        <c:v>2.48</c:v>
                      </c:pt>
                      <c:pt idx="349">
                        <c:v>2.48</c:v>
                      </c:pt>
                      <c:pt idx="350">
                        <c:v>2.4500000000000002</c:v>
                      </c:pt>
                      <c:pt idx="351">
                        <c:v>2.46</c:v>
                      </c:pt>
                      <c:pt idx="352">
                        <c:v>2.42</c:v>
                      </c:pt>
                      <c:pt idx="353">
                        <c:v>2.36</c:v>
                      </c:pt>
                      <c:pt idx="354">
                        <c:v>2.25</c:v>
                      </c:pt>
                      <c:pt idx="355">
                        <c:v>2.19</c:v>
                      </c:pt>
                      <c:pt idx="356">
                        <c:v>2.12</c:v>
                      </c:pt>
                      <c:pt idx="357">
                        <c:v>2.06</c:v>
                      </c:pt>
                      <c:pt idx="358">
                        <c:v>2</c:v>
                      </c:pt>
                      <c:pt idx="359">
                        <c:v>1.98</c:v>
                      </c:pt>
                      <c:pt idx="360">
                        <c:v>1.94</c:v>
                      </c:pt>
                      <c:pt idx="361">
                        <c:v>1.93</c:v>
                      </c:pt>
                      <c:pt idx="362">
                        <c:v>1.92</c:v>
                      </c:pt>
                      <c:pt idx="363">
                        <c:v>1.9</c:v>
                      </c:pt>
                      <c:pt idx="364">
                        <c:v>1.88</c:v>
                      </c:pt>
                      <c:pt idx="365">
                        <c:v>1.85</c:v>
                      </c:pt>
                      <c:pt idx="366">
                        <c:v>1.83</c:v>
                      </c:pt>
                      <c:pt idx="367">
                        <c:v>1.8</c:v>
                      </c:pt>
                      <c:pt idx="368">
                        <c:v>1.79</c:v>
                      </c:pt>
                      <c:pt idx="369">
                        <c:v>1.77</c:v>
                      </c:pt>
                      <c:pt idx="370">
                        <c:v>1.8</c:v>
                      </c:pt>
                      <c:pt idx="371">
                        <c:v>1.77</c:v>
                      </c:pt>
                      <c:pt idx="372">
                        <c:v>1.9</c:v>
                      </c:pt>
                      <c:pt idx="373">
                        <c:v>1.76</c:v>
                      </c:pt>
                      <c:pt idx="374">
                        <c:v>1.9</c:v>
                      </c:pt>
                      <c:pt idx="375">
                        <c:v>1.86</c:v>
                      </c:pt>
                      <c:pt idx="376">
                        <c:v>1.7</c:v>
                      </c:pt>
                      <c:pt idx="377">
                        <c:v>1.7</c:v>
                      </c:pt>
                      <c:pt idx="378">
                        <c:v>1.55</c:v>
                      </c:pt>
                      <c:pt idx="379">
                        <c:v>1.53</c:v>
                      </c:pt>
                      <c:pt idx="380">
                        <c:v>1.54</c:v>
                      </c:pt>
                      <c:pt idx="381">
                        <c:v>1.52</c:v>
                      </c:pt>
                      <c:pt idx="382">
                        <c:v>1.48</c:v>
                      </c:pt>
                      <c:pt idx="383">
                        <c:v>1.45</c:v>
                      </c:pt>
                      <c:pt idx="384">
                        <c:v>1.42</c:v>
                      </c:pt>
                      <c:pt idx="385">
                        <c:v>1.4</c:v>
                      </c:pt>
                      <c:pt idx="386">
                        <c:v>1.39</c:v>
                      </c:pt>
                      <c:pt idx="387">
                        <c:v>1.3</c:v>
                      </c:pt>
                      <c:pt idx="388">
                        <c:v>1.27</c:v>
                      </c:pt>
                      <c:pt idx="389">
                        <c:v>1.26</c:v>
                      </c:pt>
                      <c:pt idx="390">
                        <c:v>1.26</c:v>
                      </c:pt>
                      <c:pt idx="391">
                        <c:v>1.35</c:v>
                      </c:pt>
                      <c:pt idx="392">
                        <c:v>1.32</c:v>
                      </c:pt>
                      <c:pt idx="393">
                        <c:v>1.33</c:v>
                      </c:pt>
                      <c:pt idx="394">
                        <c:v>1.32</c:v>
                      </c:pt>
                      <c:pt idx="395">
                        <c:v>1.3</c:v>
                      </c:pt>
                      <c:pt idx="396">
                        <c:v>1.27</c:v>
                      </c:pt>
                      <c:pt idx="397">
                        <c:v>1.34</c:v>
                      </c:pt>
                      <c:pt idx="398">
                        <c:v>1.23</c:v>
                      </c:pt>
                      <c:pt idx="399">
                        <c:v>1.19</c:v>
                      </c:pt>
                      <c:pt idx="400">
                        <c:v>1.1499999999999999</c:v>
                      </c:pt>
                      <c:pt idx="401">
                        <c:v>1.1499999999999999</c:v>
                      </c:pt>
                      <c:pt idx="402">
                        <c:v>1.17</c:v>
                      </c:pt>
                      <c:pt idx="403">
                        <c:v>1.1299999999999999</c:v>
                      </c:pt>
                      <c:pt idx="404">
                        <c:v>1.1000000000000001</c:v>
                      </c:pt>
                      <c:pt idx="405">
                        <c:v>1.08</c:v>
                      </c:pt>
                      <c:pt idx="406">
                        <c:v>1.1000000000000001</c:v>
                      </c:pt>
                      <c:pt idx="407">
                        <c:v>1.06</c:v>
                      </c:pt>
                      <c:pt idx="408">
                        <c:v>1.1200000000000001</c:v>
                      </c:pt>
                      <c:pt idx="409">
                        <c:v>1.1000000000000001</c:v>
                      </c:pt>
                      <c:pt idx="410">
                        <c:v>1.1000000000000001</c:v>
                      </c:pt>
                      <c:pt idx="411">
                        <c:v>1.1100000000000001</c:v>
                      </c:pt>
                      <c:pt idx="412">
                        <c:v>1.18</c:v>
                      </c:pt>
                      <c:pt idx="413">
                        <c:v>1.1499999999999999</c:v>
                      </c:pt>
                      <c:pt idx="414">
                        <c:v>1.1200000000000001</c:v>
                      </c:pt>
                      <c:pt idx="415">
                        <c:v>1.1299999999999999</c:v>
                      </c:pt>
                      <c:pt idx="416">
                        <c:v>1.1499999999999999</c:v>
                      </c:pt>
                      <c:pt idx="417">
                        <c:v>1.72</c:v>
                      </c:pt>
                      <c:pt idx="418">
                        <c:v>1.76</c:v>
                      </c:pt>
                      <c:pt idx="419">
                        <c:v>1.57</c:v>
                      </c:pt>
                      <c:pt idx="420">
                        <c:v>1.68</c:v>
                      </c:pt>
                      <c:pt idx="421">
                        <c:v>1.64</c:v>
                      </c:pt>
                      <c:pt idx="422">
                        <c:v>1.54</c:v>
                      </c:pt>
                      <c:pt idx="423">
                        <c:v>1.61</c:v>
                      </c:pt>
                      <c:pt idx="424">
                        <c:v>1.58</c:v>
                      </c:pt>
                      <c:pt idx="425">
                        <c:v>1.48</c:v>
                      </c:pt>
                      <c:pt idx="426">
                        <c:v>1.35</c:v>
                      </c:pt>
                      <c:pt idx="427">
                        <c:v>1.25</c:v>
                      </c:pt>
                      <c:pt idx="428">
                        <c:v>1.2</c:v>
                      </c:pt>
                      <c:pt idx="429">
                        <c:v>1.1499999999999999</c:v>
                      </c:pt>
                      <c:pt idx="430">
                        <c:v>1.1000000000000001</c:v>
                      </c:pt>
                      <c:pt idx="431">
                        <c:v>1.05</c:v>
                      </c:pt>
                      <c:pt idx="432">
                        <c:v>1</c:v>
                      </c:pt>
                      <c:pt idx="433">
                        <c:v>0.95</c:v>
                      </c:pt>
                      <c:pt idx="434">
                        <c:v>0.95</c:v>
                      </c:pt>
                      <c:pt idx="435">
                        <c:v>0.96</c:v>
                      </c:pt>
                      <c:pt idx="436">
                        <c:v>0.95</c:v>
                      </c:pt>
                      <c:pt idx="437">
                        <c:v>0.95</c:v>
                      </c:pt>
                      <c:pt idx="438">
                        <c:v>0.94</c:v>
                      </c:pt>
                      <c:pt idx="439">
                        <c:v>0.93</c:v>
                      </c:pt>
                      <c:pt idx="440">
                        <c:v>0.9</c:v>
                      </c:pt>
                      <c:pt idx="441">
                        <c:v>0.89</c:v>
                      </c:pt>
                      <c:pt idx="442">
                        <c:v>0.89</c:v>
                      </c:pt>
                      <c:pt idx="443">
                        <c:v>0.87</c:v>
                      </c:pt>
                      <c:pt idx="444">
                        <c:v>0.85</c:v>
                      </c:pt>
                      <c:pt idx="445">
                        <c:v>0.85</c:v>
                      </c:pt>
                      <c:pt idx="446">
                        <c:v>0.84</c:v>
                      </c:pt>
                      <c:pt idx="447">
                        <c:v>0.84</c:v>
                      </c:pt>
                      <c:pt idx="448">
                        <c:v>0.83</c:v>
                      </c:pt>
                      <c:pt idx="449">
                        <c:v>0.85</c:v>
                      </c:pt>
                      <c:pt idx="450">
                        <c:v>0.84</c:v>
                      </c:pt>
                      <c:pt idx="451">
                        <c:v>0.84</c:v>
                      </c:pt>
                      <c:pt idx="452">
                        <c:v>0.82</c:v>
                      </c:pt>
                      <c:pt idx="453">
                        <c:v>0.81</c:v>
                      </c:pt>
                      <c:pt idx="454">
                        <c:v>0.8</c:v>
                      </c:pt>
                      <c:pt idx="455">
                        <c:v>0.8</c:v>
                      </c:pt>
                      <c:pt idx="456">
                        <c:v>0.79</c:v>
                      </c:pt>
                      <c:pt idx="457">
                        <c:v>0.81</c:v>
                      </c:pt>
                      <c:pt idx="458">
                        <c:v>0.84</c:v>
                      </c:pt>
                      <c:pt idx="459">
                        <c:v>0.88</c:v>
                      </c:pt>
                      <c:pt idx="460">
                        <c:v>0.83</c:v>
                      </c:pt>
                      <c:pt idx="461">
                        <c:v>0.83</c:v>
                      </c:pt>
                      <c:pt idx="462">
                        <c:v>0.81</c:v>
                      </c:pt>
                      <c:pt idx="463">
                        <c:v>0.8</c:v>
                      </c:pt>
                      <c:pt idx="464">
                        <c:v>0.78</c:v>
                      </c:pt>
                      <c:pt idx="465">
                        <c:v>0.7</c:v>
                      </c:pt>
                      <c:pt idx="466">
                        <c:v>0.69</c:v>
                      </c:pt>
                      <c:pt idx="467">
                        <c:v>0.69</c:v>
                      </c:pt>
                      <c:pt idx="468">
                        <c:v>0.68</c:v>
                      </c:pt>
                      <c:pt idx="469">
                        <c:v>0.68</c:v>
                      </c:pt>
                      <c:pt idx="470">
                        <c:v>0.68</c:v>
                      </c:pt>
                      <c:pt idx="471">
                        <c:v>0.78</c:v>
                      </c:pt>
                      <c:pt idx="472">
                        <c:v>0.79</c:v>
                      </c:pt>
                      <c:pt idx="473">
                        <c:v>0.77</c:v>
                      </c:pt>
                      <c:pt idx="474">
                        <c:v>0.75</c:v>
                      </c:pt>
                      <c:pt idx="475">
                        <c:v>0.9</c:v>
                      </c:pt>
                      <c:pt idx="476">
                        <c:v>0.95</c:v>
                      </c:pt>
                      <c:pt idx="477">
                        <c:v>0.91</c:v>
                      </c:pt>
                      <c:pt idx="478">
                        <c:v>0.9</c:v>
                      </c:pt>
                      <c:pt idx="479">
                        <c:v>0.87</c:v>
                      </c:pt>
                      <c:pt idx="480">
                        <c:v>0.85</c:v>
                      </c:pt>
                      <c:pt idx="481">
                        <c:v>0.85</c:v>
                      </c:pt>
                      <c:pt idx="482">
                        <c:v>0.84</c:v>
                      </c:pt>
                      <c:pt idx="483">
                        <c:v>0.98</c:v>
                      </c:pt>
                      <c:pt idx="484">
                        <c:v>0.96</c:v>
                      </c:pt>
                      <c:pt idx="485">
                        <c:v>0.94</c:v>
                      </c:pt>
                      <c:pt idx="486">
                        <c:v>0.93</c:v>
                      </c:pt>
                      <c:pt idx="487">
                        <c:v>0.9</c:v>
                      </c:pt>
                      <c:pt idx="488">
                        <c:v>0.95</c:v>
                      </c:pt>
                      <c:pt idx="489">
                        <c:v>0.9</c:v>
                      </c:pt>
                      <c:pt idx="490">
                        <c:v>0.88</c:v>
                      </c:pt>
                      <c:pt idx="491">
                        <c:v>0.88</c:v>
                      </c:pt>
                      <c:pt idx="492">
                        <c:v>0.99</c:v>
                      </c:pt>
                      <c:pt idx="493">
                        <c:v>0.96</c:v>
                      </c:pt>
                      <c:pt idx="494">
                        <c:v>0.95</c:v>
                      </c:pt>
                      <c:pt idx="495">
                        <c:v>0.95</c:v>
                      </c:pt>
                      <c:pt idx="496">
                        <c:v>0.94</c:v>
                      </c:pt>
                      <c:pt idx="497">
                        <c:v>0.99</c:v>
                      </c:pt>
                      <c:pt idx="498">
                        <c:v>0.95</c:v>
                      </c:pt>
                      <c:pt idx="499">
                        <c:v>0.9</c:v>
                      </c:pt>
                      <c:pt idx="500">
                        <c:v>0.9</c:v>
                      </c:pt>
                      <c:pt idx="501">
                        <c:v>0.9</c:v>
                      </c:pt>
                      <c:pt idx="502">
                        <c:v>0.9</c:v>
                      </c:pt>
                      <c:pt idx="503">
                        <c:v>0.95</c:v>
                      </c:pt>
                      <c:pt idx="504">
                        <c:v>1</c:v>
                      </c:pt>
                      <c:pt idx="505">
                        <c:v>1.01</c:v>
                      </c:pt>
                      <c:pt idx="506">
                        <c:v>1</c:v>
                      </c:pt>
                      <c:pt idx="507">
                        <c:v>1.01</c:v>
                      </c:pt>
                      <c:pt idx="508">
                        <c:v>1.06</c:v>
                      </c:pt>
                      <c:pt idx="509">
                        <c:v>1.1000000000000001</c:v>
                      </c:pt>
                      <c:pt idx="510">
                        <c:v>1.1100000000000001</c:v>
                      </c:pt>
                      <c:pt idx="511">
                        <c:v>1.06</c:v>
                      </c:pt>
                      <c:pt idx="512">
                        <c:v>1.05</c:v>
                      </c:pt>
                      <c:pt idx="513">
                        <c:v>1.03</c:v>
                      </c:pt>
                      <c:pt idx="514">
                        <c:v>1.05</c:v>
                      </c:pt>
                      <c:pt idx="515">
                        <c:v>1.05</c:v>
                      </c:pt>
                      <c:pt idx="516">
                        <c:v>1.06</c:v>
                      </c:pt>
                      <c:pt idx="517">
                        <c:v>1.19</c:v>
                      </c:pt>
                      <c:pt idx="518">
                        <c:v>1.3</c:v>
                      </c:pt>
                      <c:pt idx="519">
                        <c:v>1.5</c:v>
                      </c:pt>
                      <c:pt idx="520">
                        <c:v>1.46</c:v>
                      </c:pt>
                      <c:pt idx="521">
                        <c:v>1.2</c:v>
                      </c:pt>
                      <c:pt idx="522">
                        <c:v>1.19</c:v>
                      </c:pt>
                      <c:pt idx="523">
                        <c:v>1.1499999999999999</c:v>
                      </c:pt>
                      <c:pt idx="524">
                        <c:v>1.1100000000000001</c:v>
                      </c:pt>
                      <c:pt idx="525">
                        <c:v>1</c:v>
                      </c:pt>
                      <c:pt idx="526">
                        <c:v>0.98</c:v>
                      </c:pt>
                      <c:pt idx="527">
                        <c:v>0.97</c:v>
                      </c:pt>
                      <c:pt idx="528">
                        <c:v>0.94</c:v>
                      </c:pt>
                      <c:pt idx="529">
                        <c:v>0.96</c:v>
                      </c:pt>
                      <c:pt idx="530">
                        <c:v>0.95</c:v>
                      </c:pt>
                      <c:pt idx="531">
                        <c:v>0.94</c:v>
                      </c:pt>
                      <c:pt idx="532">
                        <c:v>0.92</c:v>
                      </c:pt>
                      <c:pt idx="533">
                        <c:v>1</c:v>
                      </c:pt>
                      <c:pt idx="534">
                        <c:v>0.98</c:v>
                      </c:pt>
                      <c:pt idx="535">
                        <c:v>0.95</c:v>
                      </c:pt>
                      <c:pt idx="536">
                        <c:v>0.93</c:v>
                      </c:pt>
                      <c:pt idx="537">
                        <c:v>0.92</c:v>
                      </c:pt>
                      <c:pt idx="538">
                        <c:v>0.9</c:v>
                      </c:pt>
                      <c:pt idx="539">
                        <c:v>0.89</c:v>
                      </c:pt>
                      <c:pt idx="540">
                        <c:v>0.87</c:v>
                      </c:pt>
                      <c:pt idx="541">
                        <c:v>0.87</c:v>
                      </c:pt>
                      <c:pt idx="542">
                        <c:v>0.86</c:v>
                      </c:pt>
                      <c:pt idx="543">
                        <c:v>0.85</c:v>
                      </c:pt>
                      <c:pt idx="544">
                        <c:v>0.83</c:v>
                      </c:pt>
                      <c:pt idx="545">
                        <c:v>0.88</c:v>
                      </c:pt>
                      <c:pt idx="546">
                        <c:v>0.81</c:v>
                      </c:pt>
                      <c:pt idx="547">
                        <c:v>0.8</c:v>
                      </c:pt>
                      <c:pt idx="548">
                        <c:v>0.8</c:v>
                      </c:pt>
                      <c:pt idx="549">
                        <c:v>0.79</c:v>
                      </c:pt>
                      <c:pt idx="550">
                        <c:v>0.78</c:v>
                      </c:pt>
                      <c:pt idx="551">
                        <c:v>0.77</c:v>
                      </c:pt>
                      <c:pt idx="552">
                        <c:v>0.75</c:v>
                      </c:pt>
                      <c:pt idx="553">
                        <c:v>0.79</c:v>
                      </c:pt>
                      <c:pt idx="554">
                        <c:v>0.75</c:v>
                      </c:pt>
                      <c:pt idx="555">
                        <c:v>0.77</c:v>
                      </c:pt>
                      <c:pt idx="556">
                        <c:v>0.75</c:v>
                      </c:pt>
                      <c:pt idx="557">
                        <c:v>0.75</c:v>
                      </c:pt>
                      <c:pt idx="558">
                        <c:v>0.73</c:v>
                      </c:pt>
                      <c:pt idx="559">
                        <c:v>0.72</c:v>
                      </c:pt>
                      <c:pt idx="560">
                        <c:v>0.71</c:v>
                      </c:pt>
                      <c:pt idx="561">
                        <c:v>0.7</c:v>
                      </c:pt>
                      <c:pt idx="562">
                        <c:v>0.7</c:v>
                      </c:pt>
                      <c:pt idx="563">
                        <c:v>0.69</c:v>
                      </c:pt>
                      <c:pt idx="564">
                        <c:v>0.67</c:v>
                      </c:pt>
                      <c:pt idx="565">
                        <c:v>0.72</c:v>
                      </c:pt>
                      <c:pt idx="566">
                        <c:v>0.75</c:v>
                      </c:pt>
                      <c:pt idx="567">
                        <c:v>0.77</c:v>
                      </c:pt>
                      <c:pt idx="568">
                        <c:v>0.8</c:v>
                      </c:pt>
                      <c:pt idx="569">
                        <c:v>0.81</c:v>
                      </c:pt>
                      <c:pt idx="570">
                        <c:v>0.84</c:v>
                      </c:pt>
                      <c:pt idx="571">
                        <c:v>0.99</c:v>
                      </c:pt>
                      <c:pt idx="572">
                        <c:v>1.04</c:v>
                      </c:pt>
                      <c:pt idx="573">
                        <c:v>2.0099999999999998</c:v>
                      </c:pt>
                      <c:pt idx="574">
                        <c:v>1.85</c:v>
                      </c:pt>
                      <c:pt idx="575">
                        <c:v>1.59</c:v>
                      </c:pt>
                      <c:pt idx="576">
                        <c:v>1.66</c:v>
                      </c:pt>
                      <c:pt idx="577">
                        <c:v>1.95</c:v>
                      </c:pt>
                      <c:pt idx="578">
                        <c:v>1.9</c:v>
                      </c:pt>
                      <c:pt idx="579">
                        <c:v>1.91</c:v>
                      </c:pt>
                      <c:pt idx="580">
                        <c:v>1.9</c:v>
                      </c:pt>
                      <c:pt idx="581">
                        <c:v>1.86</c:v>
                      </c:pt>
                      <c:pt idx="582">
                        <c:v>1.8</c:v>
                      </c:pt>
                      <c:pt idx="583">
                        <c:v>1.76</c:v>
                      </c:pt>
                      <c:pt idx="584">
                        <c:v>1.66</c:v>
                      </c:pt>
                      <c:pt idx="585">
                        <c:v>1.4</c:v>
                      </c:pt>
                      <c:pt idx="586">
                        <c:v>1.3</c:v>
                      </c:pt>
                      <c:pt idx="587">
                        <c:v>1.29</c:v>
                      </c:pt>
                      <c:pt idx="588">
                        <c:v>1.25</c:v>
                      </c:pt>
                      <c:pt idx="589">
                        <c:v>1.23</c:v>
                      </c:pt>
                      <c:pt idx="590">
                        <c:v>1.2</c:v>
                      </c:pt>
                      <c:pt idx="591">
                        <c:v>1.25</c:v>
                      </c:pt>
                      <c:pt idx="592">
                        <c:v>1.27</c:v>
                      </c:pt>
                      <c:pt idx="593">
                        <c:v>1.18</c:v>
                      </c:pt>
                      <c:pt idx="594">
                        <c:v>1.1599999999999999</c:v>
                      </c:pt>
                      <c:pt idx="595">
                        <c:v>1.1599999999999999</c:v>
                      </c:pt>
                      <c:pt idx="596">
                        <c:v>1.1399999999999999</c:v>
                      </c:pt>
                      <c:pt idx="597">
                        <c:v>1.1000000000000001</c:v>
                      </c:pt>
                      <c:pt idx="598">
                        <c:v>1</c:v>
                      </c:pt>
                      <c:pt idx="599">
                        <c:v>1.02</c:v>
                      </c:pt>
                      <c:pt idx="600">
                        <c:v>1.05</c:v>
                      </c:pt>
                      <c:pt idx="601">
                        <c:v>1.1000000000000001</c:v>
                      </c:pt>
                      <c:pt idx="602">
                        <c:v>1.04</c:v>
                      </c:pt>
                      <c:pt idx="603">
                        <c:v>1.04</c:v>
                      </c:pt>
                      <c:pt idx="604">
                        <c:v>1.05</c:v>
                      </c:pt>
                      <c:pt idx="605">
                        <c:v>1.88</c:v>
                      </c:pt>
                      <c:pt idx="606">
                        <c:v>1.85</c:v>
                      </c:pt>
                      <c:pt idx="607">
                        <c:v>1.65</c:v>
                      </c:pt>
                      <c:pt idx="608">
                        <c:v>1.76</c:v>
                      </c:pt>
                      <c:pt idx="609">
                        <c:v>2.09</c:v>
                      </c:pt>
                      <c:pt idx="610">
                        <c:v>2.16</c:v>
                      </c:pt>
                      <c:pt idx="611">
                        <c:v>2.08</c:v>
                      </c:pt>
                      <c:pt idx="612">
                        <c:v>2</c:v>
                      </c:pt>
                      <c:pt idx="613">
                        <c:v>1.95</c:v>
                      </c:pt>
                      <c:pt idx="614">
                        <c:v>1.9</c:v>
                      </c:pt>
                      <c:pt idx="615">
                        <c:v>1.85</c:v>
                      </c:pt>
                      <c:pt idx="616">
                        <c:v>1.83</c:v>
                      </c:pt>
                      <c:pt idx="617">
                        <c:v>1.86</c:v>
                      </c:pt>
                      <c:pt idx="618">
                        <c:v>1.66</c:v>
                      </c:pt>
                      <c:pt idx="619">
                        <c:v>1.66</c:v>
                      </c:pt>
                      <c:pt idx="620">
                        <c:v>1.94</c:v>
                      </c:pt>
                      <c:pt idx="621">
                        <c:v>2.06</c:v>
                      </c:pt>
                      <c:pt idx="622">
                        <c:v>2.35</c:v>
                      </c:pt>
                      <c:pt idx="623">
                        <c:v>2.87</c:v>
                      </c:pt>
                      <c:pt idx="624">
                        <c:v>3.45</c:v>
                      </c:pt>
                      <c:pt idx="625">
                        <c:v>3.08</c:v>
                      </c:pt>
                      <c:pt idx="626">
                        <c:v>3</c:v>
                      </c:pt>
                      <c:pt idx="627">
                        <c:v>2.93</c:v>
                      </c:pt>
                      <c:pt idx="628">
                        <c:v>2.87</c:v>
                      </c:pt>
                      <c:pt idx="629">
                        <c:v>2.87</c:v>
                      </c:pt>
                      <c:pt idx="630">
                        <c:v>2.92</c:v>
                      </c:pt>
                      <c:pt idx="631">
                        <c:v>2.8</c:v>
                      </c:pt>
                      <c:pt idx="632">
                        <c:v>2.68</c:v>
                      </c:pt>
                      <c:pt idx="633">
                        <c:v>2.5</c:v>
                      </c:pt>
                      <c:pt idx="634">
                        <c:v>2.95</c:v>
                      </c:pt>
                      <c:pt idx="635">
                        <c:v>2.74</c:v>
                      </c:pt>
                      <c:pt idx="636">
                        <c:v>3</c:v>
                      </c:pt>
                      <c:pt idx="637">
                        <c:v>3</c:v>
                      </c:pt>
                      <c:pt idx="638">
                        <c:v>3.05</c:v>
                      </c:pt>
                      <c:pt idx="639">
                        <c:v>3.05</c:v>
                      </c:pt>
                      <c:pt idx="640">
                        <c:v>2.88</c:v>
                      </c:pt>
                      <c:pt idx="641">
                        <c:v>2.82</c:v>
                      </c:pt>
                      <c:pt idx="642">
                        <c:v>2.67</c:v>
                      </c:pt>
                      <c:pt idx="643">
                        <c:v>2.5499999999999998</c:v>
                      </c:pt>
                      <c:pt idx="644">
                        <c:v>2.5499999999999998</c:v>
                      </c:pt>
                      <c:pt idx="645">
                        <c:v>2.41</c:v>
                      </c:pt>
                      <c:pt idx="646">
                        <c:v>2.66</c:v>
                      </c:pt>
                      <c:pt idx="647">
                        <c:v>2.46</c:v>
                      </c:pt>
                      <c:pt idx="648">
                        <c:v>2.81</c:v>
                      </c:pt>
                      <c:pt idx="649">
                        <c:v>2.85</c:v>
                      </c:pt>
                      <c:pt idx="650">
                        <c:v>2.8</c:v>
                      </c:pt>
                      <c:pt idx="651">
                        <c:v>2.72</c:v>
                      </c:pt>
                      <c:pt idx="652">
                        <c:v>2.78</c:v>
                      </c:pt>
                      <c:pt idx="653">
                        <c:v>2.62</c:v>
                      </c:pt>
                      <c:pt idx="654">
                        <c:v>2.58</c:v>
                      </c:pt>
                      <c:pt idx="655">
                        <c:v>2.4900000000000002</c:v>
                      </c:pt>
                      <c:pt idx="656">
                        <c:v>2.48</c:v>
                      </c:pt>
                      <c:pt idx="657">
                        <c:v>2.41</c:v>
                      </c:pt>
                      <c:pt idx="658">
                        <c:v>2.3199999999999998</c:v>
                      </c:pt>
                      <c:pt idx="659">
                        <c:v>2.2999999999999998</c:v>
                      </c:pt>
                      <c:pt idx="660">
                        <c:v>2.33</c:v>
                      </c:pt>
                      <c:pt idx="661">
                        <c:v>2.2999999999999998</c:v>
                      </c:pt>
                      <c:pt idx="662">
                        <c:v>2.23</c:v>
                      </c:pt>
                      <c:pt idx="663">
                        <c:v>2.2799999999999998</c:v>
                      </c:pt>
                      <c:pt idx="664">
                        <c:v>2.4500000000000002</c:v>
                      </c:pt>
                      <c:pt idx="665">
                        <c:v>2.52</c:v>
                      </c:pt>
                      <c:pt idx="666">
                        <c:v>2.34</c:v>
                      </c:pt>
                      <c:pt idx="667">
                        <c:v>2.21</c:v>
                      </c:pt>
                      <c:pt idx="668">
                        <c:v>2.08</c:v>
                      </c:pt>
                      <c:pt idx="669">
                        <c:v>2.06</c:v>
                      </c:pt>
                      <c:pt idx="670">
                        <c:v>2.04</c:v>
                      </c:pt>
                      <c:pt idx="671">
                        <c:v>2.02</c:v>
                      </c:pt>
                      <c:pt idx="672">
                        <c:v>2.06</c:v>
                      </c:pt>
                      <c:pt idx="673">
                        <c:v>2.04</c:v>
                      </c:pt>
                      <c:pt idx="674">
                        <c:v>1.98</c:v>
                      </c:pt>
                      <c:pt idx="675">
                        <c:v>1.96</c:v>
                      </c:pt>
                      <c:pt idx="676">
                        <c:v>1.94</c:v>
                      </c:pt>
                      <c:pt idx="677">
                        <c:v>1.9</c:v>
                      </c:pt>
                      <c:pt idx="678">
                        <c:v>1.87</c:v>
                      </c:pt>
                      <c:pt idx="679">
                        <c:v>1.87</c:v>
                      </c:pt>
                      <c:pt idx="680">
                        <c:v>2.38</c:v>
                      </c:pt>
                      <c:pt idx="681">
                        <c:v>3.7</c:v>
                      </c:pt>
                      <c:pt idx="682">
                        <c:v>3.17</c:v>
                      </c:pt>
                      <c:pt idx="683">
                        <c:v>2.95</c:v>
                      </c:pt>
                      <c:pt idx="684">
                        <c:v>3.04</c:v>
                      </c:pt>
                      <c:pt idx="685">
                        <c:v>3.08</c:v>
                      </c:pt>
                      <c:pt idx="686">
                        <c:v>3.44</c:v>
                      </c:pt>
                      <c:pt idx="687">
                        <c:v>3.55</c:v>
                      </c:pt>
                      <c:pt idx="688">
                        <c:v>3.38</c:v>
                      </c:pt>
                      <c:pt idx="689">
                        <c:v>3.58</c:v>
                      </c:pt>
                      <c:pt idx="690">
                        <c:v>3.27</c:v>
                      </c:pt>
                      <c:pt idx="691">
                        <c:v>3.62</c:v>
                      </c:pt>
                      <c:pt idx="692">
                        <c:v>3.51</c:v>
                      </c:pt>
                      <c:pt idx="693">
                        <c:v>3.36</c:v>
                      </c:pt>
                      <c:pt idx="694">
                        <c:v>3.26</c:v>
                      </c:pt>
                      <c:pt idx="695">
                        <c:v>3.74</c:v>
                      </c:pt>
                      <c:pt idx="696">
                        <c:v>3.6</c:v>
                      </c:pt>
                      <c:pt idx="697">
                        <c:v>3.39</c:v>
                      </c:pt>
                      <c:pt idx="698">
                        <c:v>3.29</c:v>
                      </c:pt>
                      <c:pt idx="699">
                        <c:v>3.05</c:v>
                      </c:pt>
                      <c:pt idx="700">
                        <c:v>3.04</c:v>
                      </c:pt>
                      <c:pt idx="701">
                        <c:v>3</c:v>
                      </c:pt>
                      <c:pt idx="702">
                        <c:v>2.88</c:v>
                      </c:pt>
                      <c:pt idx="703">
                        <c:v>2.79</c:v>
                      </c:pt>
                      <c:pt idx="704">
                        <c:v>2.7</c:v>
                      </c:pt>
                      <c:pt idx="705">
                        <c:v>2.84</c:v>
                      </c:pt>
                      <c:pt idx="706">
                        <c:v>2.72</c:v>
                      </c:pt>
                      <c:pt idx="707">
                        <c:v>3.36</c:v>
                      </c:pt>
                      <c:pt idx="708">
                        <c:v>3.56</c:v>
                      </c:pt>
                      <c:pt idx="709">
                        <c:v>3.45</c:v>
                      </c:pt>
                      <c:pt idx="710">
                        <c:v>3.33</c:v>
                      </c:pt>
                      <c:pt idx="711">
                        <c:v>3.27</c:v>
                      </c:pt>
                      <c:pt idx="712">
                        <c:v>3.25</c:v>
                      </c:pt>
                      <c:pt idx="713">
                        <c:v>3.25</c:v>
                      </c:pt>
                      <c:pt idx="714">
                        <c:v>3.49</c:v>
                      </c:pt>
                      <c:pt idx="715">
                        <c:v>3.45</c:v>
                      </c:pt>
                      <c:pt idx="716">
                        <c:v>3.28</c:v>
                      </c:pt>
                      <c:pt idx="717">
                        <c:v>3.29</c:v>
                      </c:pt>
                      <c:pt idx="718">
                        <c:v>3.24</c:v>
                      </c:pt>
                      <c:pt idx="719">
                        <c:v>3.16</c:v>
                      </c:pt>
                      <c:pt idx="720">
                        <c:v>3.3</c:v>
                      </c:pt>
                      <c:pt idx="721">
                        <c:v>3.2</c:v>
                      </c:pt>
                      <c:pt idx="722">
                        <c:v>3.05</c:v>
                      </c:pt>
                      <c:pt idx="723">
                        <c:v>2.98</c:v>
                      </c:pt>
                      <c:pt idx="724">
                        <c:v>2.98</c:v>
                      </c:pt>
                      <c:pt idx="725">
                        <c:v>2.99</c:v>
                      </c:pt>
                      <c:pt idx="726">
                        <c:v>2.99</c:v>
                      </c:pt>
                      <c:pt idx="727">
                        <c:v>2.98</c:v>
                      </c:pt>
                      <c:pt idx="728">
                        <c:v>3</c:v>
                      </c:pt>
                      <c:pt idx="729">
                        <c:v>2.95</c:v>
                      </c:pt>
                      <c:pt idx="730">
                        <c:v>2.9</c:v>
                      </c:pt>
                      <c:pt idx="731">
                        <c:v>2.85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A82C-4E17-BA9B-BA33F51716BB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v>2007</c:v>
                </c:tx>
                <c:spPr>
                  <a:ln w="12700">
                    <a:solidFill>
                      <a:srgbClr val="92D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DATOS!$AG$3:$AG$734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2.78</c:v>
                      </c:pt>
                      <c:pt idx="1">
                        <c:v>2.7</c:v>
                      </c:pt>
                      <c:pt idx="2">
                        <c:v>2.62</c:v>
                      </c:pt>
                      <c:pt idx="3">
                        <c:v>2.56</c:v>
                      </c:pt>
                      <c:pt idx="4">
                        <c:v>2.5</c:v>
                      </c:pt>
                      <c:pt idx="5">
                        <c:v>2.46</c:v>
                      </c:pt>
                      <c:pt idx="6">
                        <c:v>2.42</c:v>
                      </c:pt>
                      <c:pt idx="7">
                        <c:v>2.4</c:v>
                      </c:pt>
                      <c:pt idx="8">
                        <c:v>2.34</c:v>
                      </c:pt>
                      <c:pt idx="9">
                        <c:v>2.2999999999999998</c:v>
                      </c:pt>
                      <c:pt idx="10">
                        <c:v>2.1800000000000002</c:v>
                      </c:pt>
                      <c:pt idx="11">
                        <c:v>2.08</c:v>
                      </c:pt>
                      <c:pt idx="12">
                        <c:v>1.97</c:v>
                      </c:pt>
                      <c:pt idx="13">
                        <c:v>1.94</c:v>
                      </c:pt>
                      <c:pt idx="14">
                        <c:v>1.84</c:v>
                      </c:pt>
                      <c:pt idx="15">
                        <c:v>1.82</c:v>
                      </c:pt>
                      <c:pt idx="16">
                        <c:v>1.77</c:v>
                      </c:pt>
                      <c:pt idx="17">
                        <c:v>1.8</c:v>
                      </c:pt>
                      <c:pt idx="18">
                        <c:v>1.88</c:v>
                      </c:pt>
                      <c:pt idx="19">
                        <c:v>1.84</c:v>
                      </c:pt>
                      <c:pt idx="20">
                        <c:v>1.85</c:v>
                      </c:pt>
                      <c:pt idx="21">
                        <c:v>1.84</c:v>
                      </c:pt>
                      <c:pt idx="22">
                        <c:v>1.85</c:v>
                      </c:pt>
                      <c:pt idx="23">
                        <c:v>1.9</c:v>
                      </c:pt>
                      <c:pt idx="24">
                        <c:v>1.85</c:v>
                      </c:pt>
                      <c:pt idx="25">
                        <c:v>1.92</c:v>
                      </c:pt>
                      <c:pt idx="26">
                        <c:v>1.85</c:v>
                      </c:pt>
                      <c:pt idx="27">
                        <c:v>1.58</c:v>
                      </c:pt>
                      <c:pt idx="28">
                        <c:v>1.83</c:v>
                      </c:pt>
                      <c:pt idx="29">
                        <c:v>1.78</c:v>
                      </c:pt>
                      <c:pt idx="30">
                        <c:v>1.75</c:v>
                      </c:pt>
                      <c:pt idx="31">
                        <c:v>1.8</c:v>
                      </c:pt>
                      <c:pt idx="32">
                        <c:v>1.85</c:v>
                      </c:pt>
                      <c:pt idx="33">
                        <c:v>1.92</c:v>
                      </c:pt>
                      <c:pt idx="34">
                        <c:v>1.7</c:v>
                      </c:pt>
                      <c:pt idx="35">
                        <c:v>1.76</c:v>
                      </c:pt>
                      <c:pt idx="36">
                        <c:v>1.75</c:v>
                      </c:pt>
                      <c:pt idx="37">
                        <c:v>1.8</c:v>
                      </c:pt>
                      <c:pt idx="38">
                        <c:v>1.8</c:v>
                      </c:pt>
                      <c:pt idx="39">
                        <c:v>2.0299999999999998</c:v>
                      </c:pt>
                      <c:pt idx="40">
                        <c:v>2.08</c:v>
                      </c:pt>
                      <c:pt idx="41">
                        <c:v>2.0099999999999998</c:v>
                      </c:pt>
                      <c:pt idx="42">
                        <c:v>2.06</c:v>
                      </c:pt>
                      <c:pt idx="43">
                        <c:v>2.15</c:v>
                      </c:pt>
                      <c:pt idx="44">
                        <c:v>2.1</c:v>
                      </c:pt>
                      <c:pt idx="45">
                        <c:v>2.1800000000000002</c:v>
                      </c:pt>
                      <c:pt idx="46">
                        <c:v>2.04</c:v>
                      </c:pt>
                      <c:pt idx="47">
                        <c:v>2.0299999999999998</c:v>
                      </c:pt>
                      <c:pt idx="48">
                        <c:v>1.94</c:v>
                      </c:pt>
                      <c:pt idx="49">
                        <c:v>1.95</c:v>
                      </c:pt>
                      <c:pt idx="50">
                        <c:v>2</c:v>
                      </c:pt>
                      <c:pt idx="51">
                        <c:v>2.31</c:v>
                      </c:pt>
                      <c:pt idx="52">
                        <c:v>2.14</c:v>
                      </c:pt>
                      <c:pt idx="53">
                        <c:v>2.16</c:v>
                      </c:pt>
                      <c:pt idx="54">
                        <c:v>2.2400000000000002</c:v>
                      </c:pt>
                      <c:pt idx="55">
                        <c:v>2.44</c:v>
                      </c:pt>
                      <c:pt idx="56">
                        <c:v>2.5</c:v>
                      </c:pt>
                      <c:pt idx="57">
                        <c:v>2.4700000000000002</c:v>
                      </c:pt>
                      <c:pt idx="58">
                        <c:v>2.37</c:v>
                      </c:pt>
                      <c:pt idx="59">
                        <c:v>2.2799999999999998</c:v>
                      </c:pt>
                      <c:pt idx="60">
                        <c:v>2.15</c:v>
                      </c:pt>
                      <c:pt idx="61">
                        <c:v>2.0699999999999998</c:v>
                      </c:pt>
                      <c:pt idx="62">
                        <c:v>2</c:v>
                      </c:pt>
                      <c:pt idx="63">
                        <c:v>2.04</c:v>
                      </c:pt>
                      <c:pt idx="64">
                        <c:v>1.84</c:v>
                      </c:pt>
                      <c:pt idx="65">
                        <c:v>1.84</c:v>
                      </c:pt>
                      <c:pt idx="66">
                        <c:v>1.78</c:v>
                      </c:pt>
                      <c:pt idx="67">
                        <c:v>1.73</c:v>
                      </c:pt>
                      <c:pt idx="68">
                        <c:v>1.7</c:v>
                      </c:pt>
                      <c:pt idx="69">
                        <c:v>1.69</c:v>
                      </c:pt>
                      <c:pt idx="70">
                        <c:v>1.66</c:v>
                      </c:pt>
                      <c:pt idx="71">
                        <c:v>1.75</c:v>
                      </c:pt>
                      <c:pt idx="72">
                        <c:v>1.85</c:v>
                      </c:pt>
                      <c:pt idx="73">
                        <c:v>1.65</c:v>
                      </c:pt>
                      <c:pt idx="74">
                        <c:v>1.6</c:v>
                      </c:pt>
                      <c:pt idx="75">
                        <c:v>1.6</c:v>
                      </c:pt>
                      <c:pt idx="76">
                        <c:v>1.57</c:v>
                      </c:pt>
                      <c:pt idx="77">
                        <c:v>1.55</c:v>
                      </c:pt>
                      <c:pt idx="78">
                        <c:v>1.52</c:v>
                      </c:pt>
                      <c:pt idx="79">
                        <c:v>1.51</c:v>
                      </c:pt>
                      <c:pt idx="80">
                        <c:v>1.49</c:v>
                      </c:pt>
                      <c:pt idx="81">
                        <c:v>1.49</c:v>
                      </c:pt>
                      <c:pt idx="82">
                        <c:v>1.48</c:v>
                      </c:pt>
                      <c:pt idx="83">
                        <c:v>1.48</c:v>
                      </c:pt>
                      <c:pt idx="84">
                        <c:v>1.47</c:v>
                      </c:pt>
                      <c:pt idx="85">
                        <c:v>1.46</c:v>
                      </c:pt>
                      <c:pt idx="86">
                        <c:v>1.43</c:v>
                      </c:pt>
                      <c:pt idx="87">
                        <c:v>1.3</c:v>
                      </c:pt>
                      <c:pt idx="88">
                        <c:v>1.23</c:v>
                      </c:pt>
                      <c:pt idx="89">
                        <c:v>1.29</c:v>
                      </c:pt>
                      <c:pt idx="90">
                        <c:v>1.35</c:v>
                      </c:pt>
                      <c:pt idx="91">
                        <c:v>1.3</c:v>
                      </c:pt>
                      <c:pt idx="92">
                        <c:v>1.27</c:v>
                      </c:pt>
                      <c:pt idx="93">
                        <c:v>1.31</c:v>
                      </c:pt>
                      <c:pt idx="94">
                        <c:v>1.28</c:v>
                      </c:pt>
                      <c:pt idx="95">
                        <c:v>1.25</c:v>
                      </c:pt>
                      <c:pt idx="96">
                        <c:v>1.23</c:v>
                      </c:pt>
                      <c:pt idx="97">
                        <c:v>1.3</c:v>
                      </c:pt>
                      <c:pt idx="98">
                        <c:v>1.45</c:v>
                      </c:pt>
                      <c:pt idx="99">
                        <c:v>1.68</c:v>
                      </c:pt>
                      <c:pt idx="100">
                        <c:v>1.69</c:v>
                      </c:pt>
                      <c:pt idx="101">
                        <c:v>1.68</c:v>
                      </c:pt>
                      <c:pt idx="102">
                        <c:v>1.55</c:v>
                      </c:pt>
                      <c:pt idx="103">
                        <c:v>1.59</c:v>
                      </c:pt>
                      <c:pt idx="104">
                        <c:v>1.56</c:v>
                      </c:pt>
                      <c:pt idx="105">
                        <c:v>1.51</c:v>
                      </c:pt>
                      <c:pt idx="106">
                        <c:v>1.49</c:v>
                      </c:pt>
                      <c:pt idx="107">
                        <c:v>1.45</c:v>
                      </c:pt>
                      <c:pt idx="108">
                        <c:v>1.4</c:v>
                      </c:pt>
                      <c:pt idx="109">
                        <c:v>1.39</c:v>
                      </c:pt>
                      <c:pt idx="110">
                        <c:v>1.36</c:v>
                      </c:pt>
                      <c:pt idx="111">
                        <c:v>1.2</c:v>
                      </c:pt>
                      <c:pt idx="112">
                        <c:v>1.1599999999999999</c:v>
                      </c:pt>
                      <c:pt idx="113">
                        <c:v>1.18</c:v>
                      </c:pt>
                      <c:pt idx="114">
                        <c:v>1.17</c:v>
                      </c:pt>
                      <c:pt idx="115">
                        <c:v>1.17</c:v>
                      </c:pt>
                      <c:pt idx="116">
                        <c:v>1.1499999999999999</c:v>
                      </c:pt>
                      <c:pt idx="117">
                        <c:v>1.1000000000000001</c:v>
                      </c:pt>
                      <c:pt idx="118">
                        <c:v>1.02</c:v>
                      </c:pt>
                      <c:pt idx="119">
                        <c:v>1.01</c:v>
                      </c:pt>
                      <c:pt idx="120">
                        <c:v>1</c:v>
                      </c:pt>
                      <c:pt idx="121">
                        <c:v>0.98</c:v>
                      </c:pt>
                      <c:pt idx="122">
                        <c:v>0.96</c:v>
                      </c:pt>
                      <c:pt idx="123">
                        <c:v>0.96</c:v>
                      </c:pt>
                      <c:pt idx="124">
                        <c:v>0.95</c:v>
                      </c:pt>
                      <c:pt idx="125">
                        <c:v>0.95</c:v>
                      </c:pt>
                      <c:pt idx="126">
                        <c:v>0.94</c:v>
                      </c:pt>
                      <c:pt idx="127">
                        <c:v>0.98</c:v>
                      </c:pt>
                      <c:pt idx="128">
                        <c:v>1</c:v>
                      </c:pt>
                      <c:pt idx="129">
                        <c:v>1.01</c:v>
                      </c:pt>
                      <c:pt idx="130">
                        <c:v>1.03</c:v>
                      </c:pt>
                      <c:pt idx="131">
                        <c:v>1.03</c:v>
                      </c:pt>
                      <c:pt idx="132">
                        <c:v>1.05</c:v>
                      </c:pt>
                      <c:pt idx="133">
                        <c:v>1.03</c:v>
                      </c:pt>
                      <c:pt idx="134">
                        <c:v>1.01</c:v>
                      </c:pt>
                      <c:pt idx="135">
                        <c:v>1.03</c:v>
                      </c:pt>
                      <c:pt idx="136">
                        <c:v>1.1499999999999999</c:v>
                      </c:pt>
                      <c:pt idx="137">
                        <c:v>1.1299999999999999</c:v>
                      </c:pt>
                      <c:pt idx="138">
                        <c:v>1.1000000000000001</c:v>
                      </c:pt>
                      <c:pt idx="139">
                        <c:v>1.07</c:v>
                      </c:pt>
                      <c:pt idx="140">
                        <c:v>1.05</c:v>
                      </c:pt>
                      <c:pt idx="141">
                        <c:v>1.07</c:v>
                      </c:pt>
                      <c:pt idx="142">
                        <c:v>1.06</c:v>
                      </c:pt>
                      <c:pt idx="143">
                        <c:v>1.03</c:v>
                      </c:pt>
                      <c:pt idx="144">
                        <c:v>1</c:v>
                      </c:pt>
                      <c:pt idx="145">
                        <c:v>0.98</c:v>
                      </c:pt>
                      <c:pt idx="146">
                        <c:v>0.97</c:v>
                      </c:pt>
                      <c:pt idx="147">
                        <c:v>1.01</c:v>
                      </c:pt>
                      <c:pt idx="148">
                        <c:v>1.05</c:v>
                      </c:pt>
                      <c:pt idx="149">
                        <c:v>1.54</c:v>
                      </c:pt>
                      <c:pt idx="150">
                        <c:v>1.3</c:v>
                      </c:pt>
                      <c:pt idx="151">
                        <c:v>1.4</c:v>
                      </c:pt>
                      <c:pt idx="152">
                        <c:v>1.64</c:v>
                      </c:pt>
                      <c:pt idx="153">
                        <c:v>1.56</c:v>
                      </c:pt>
                      <c:pt idx="154">
                        <c:v>1.4</c:v>
                      </c:pt>
                      <c:pt idx="155">
                        <c:v>1.57</c:v>
                      </c:pt>
                      <c:pt idx="156">
                        <c:v>1.62</c:v>
                      </c:pt>
                      <c:pt idx="157">
                        <c:v>1.64</c:v>
                      </c:pt>
                      <c:pt idx="158">
                        <c:v>1.55</c:v>
                      </c:pt>
                      <c:pt idx="159">
                        <c:v>1.5</c:v>
                      </c:pt>
                      <c:pt idx="160">
                        <c:v>1.48</c:v>
                      </c:pt>
                      <c:pt idx="161">
                        <c:v>1.88</c:v>
                      </c:pt>
                      <c:pt idx="162">
                        <c:v>1.86</c:v>
                      </c:pt>
                      <c:pt idx="163">
                        <c:v>1.77</c:v>
                      </c:pt>
                      <c:pt idx="164">
                        <c:v>2</c:v>
                      </c:pt>
                      <c:pt idx="165">
                        <c:v>1.94</c:v>
                      </c:pt>
                      <c:pt idx="166">
                        <c:v>2</c:v>
                      </c:pt>
                      <c:pt idx="167">
                        <c:v>2.36</c:v>
                      </c:pt>
                      <c:pt idx="168">
                        <c:v>2.2400000000000002</c:v>
                      </c:pt>
                      <c:pt idx="169">
                        <c:v>2.2200000000000002</c:v>
                      </c:pt>
                      <c:pt idx="170">
                        <c:v>2.1800000000000002</c:v>
                      </c:pt>
                      <c:pt idx="171">
                        <c:v>2.36</c:v>
                      </c:pt>
                      <c:pt idx="172">
                        <c:v>2.59</c:v>
                      </c:pt>
                      <c:pt idx="173">
                        <c:v>2.56</c:v>
                      </c:pt>
                      <c:pt idx="174">
                        <c:v>2.8</c:v>
                      </c:pt>
                      <c:pt idx="175">
                        <c:v>3.08</c:v>
                      </c:pt>
                      <c:pt idx="176">
                        <c:v>2.9</c:v>
                      </c:pt>
                      <c:pt idx="177">
                        <c:v>2.93</c:v>
                      </c:pt>
                      <c:pt idx="178">
                        <c:v>3.07</c:v>
                      </c:pt>
                      <c:pt idx="179">
                        <c:v>3.28</c:v>
                      </c:pt>
                      <c:pt idx="180">
                        <c:v>2.82</c:v>
                      </c:pt>
                      <c:pt idx="181">
                        <c:v>2.62</c:v>
                      </c:pt>
                      <c:pt idx="182">
                        <c:v>2.8</c:v>
                      </c:pt>
                      <c:pt idx="183">
                        <c:v>2.8</c:v>
                      </c:pt>
                      <c:pt idx="184">
                        <c:v>3.12</c:v>
                      </c:pt>
                      <c:pt idx="185">
                        <c:v>3.1</c:v>
                      </c:pt>
                      <c:pt idx="186">
                        <c:v>3.63</c:v>
                      </c:pt>
                      <c:pt idx="187">
                        <c:v>3.63</c:v>
                      </c:pt>
                      <c:pt idx="188">
                        <c:v>3.4</c:v>
                      </c:pt>
                      <c:pt idx="189">
                        <c:v>3.62</c:v>
                      </c:pt>
                      <c:pt idx="190">
                        <c:v>3.44</c:v>
                      </c:pt>
                      <c:pt idx="191">
                        <c:v>3.25</c:v>
                      </c:pt>
                      <c:pt idx="192">
                        <c:v>3.06</c:v>
                      </c:pt>
                      <c:pt idx="193">
                        <c:v>3.06</c:v>
                      </c:pt>
                      <c:pt idx="194">
                        <c:v>3.25</c:v>
                      </c:pt>
                      <c:pt idx="195">
                        <c:v>3.1</c:v>
                      </c:pt>
                      <c:pt idx="196">
                        <c:v>3.04</c:v>
                      </c:pt>
                      <c:pt idx="197">
                        <c:v>2.93</c:v>
                      </c:pt>
                      <c:pt idx="198">
                        <c:v>2.75</c:v>
                      </c:pt>
                      <c:pt idx="199">
                        <c:v>2.7</c:v>
                      </c:pt>
                      <c:pt idx="200">
                        <c:v>2.83</c:v>
                      </c:pt>
                      <c:pt idx="201">
                        <c:v>2.83</c:v>
                      </c:pt>
                      <c:pt idx="202">
                        <c:v>2.82</c:v>
                      </c:pt>
                      <c:pt idx="203">
                        <c:v>2.78</c:v>
                      </c:pt>
                      <c:pt idx="204">
                        <c:v>2.68</c:v>
                      </c:pt>
                      <c:pt idx="205">
                        <c:v>2.68</c:v>
                      </c:pt>
                      <c:pt idx="206">
                        <c:v>2.64</c:v>
                      </c:pt>
                      <c:pt idx="207">
                        <c:v>2.59</c:v>
                      </c:pt>
                      <c:pt idx="208">
                        <c:v>2.68</c:v>
                      </c:pt>
                      <c:pt idx="209">
                        <c:v>2.66</c:v>
                      </c:pt>
                      <c:pt idx="210">
                        <c:v>2.5499999999999998</c:v>
                      </c:pt>
                      <c:pt idx="211">
                        <c:v>2.73</c:v>
                      </c:pt>
                      <c:pt idx="212">
                        <c:v>2.5</c:v>
                      </c:pt>
                      <c:pt idx="213">
                        <c:v>2.4</c:v>
                      </c:pt>
                      <c:pt idx="214">
                        <c:v>2.39</c:v>
                      </c:pt>
                      <c:pt idx="215">
                        <c:v>2.34</c:v>
                      </c:pt>
                      <c:pt idx="216">
                        <c:v>2.74</c:v>
                      </c:pt>
                      <c:pt idx="217">
                        <c:v>2.7</c:v>
                      </c:pt>
                      <c:pt idx="218">
                        <c:v>2.78</c:v>
                      </c:pt>
                      <c:pt idx="219">
                        <c:v>3.82</c:v>
                      </c:pt>
                      <c:pt idx="220">
                        <c:v>4.0599999999999996</c:v>
                      </c:pt>
                      <c:pt idx="221">
                        <c:v>3.8</c:v>
                      </c:pt>
                      <c:pt idx="222">
                        <c:v>3.95</c:v>
                      </c:pt>
                      <c:pt idx="223">
                        <c:v>4</c:v>
                      </c:pt>
                      <c:pt idx="224">
                        <c:v>3.8</c:v>
                      </c:pt>
                      <c:pt idx="225">
                        <c:v>3.78</c:v>
                      </c:pt>
                      <c:pt idx="226">
                        <c:v>3.84</c:v>
                      </c:pt>
                      <c:pt idx="227">
                        <c:v>3.8</c:v>
                      </c:pt>
                      <c:pt idx="228">
                        <c:v>4.3499999999999996</c:v>
                      </c:pt>
                      <c:pt idx="229">
                        <c:v>5.05</c:v>
                      </c:pt>
                      <c:pt idx="230">
                        <c:v>4.95</c:v>
                      </c:pt>
                      <c:pt idx="231">
                        <c:v>4.46</c:v>
                      </c:pt>
                      <c:pt idx="232">
                        <c:v>4.54</c:v>
                      </c:pt>
                      <c:pt idx="233">
                        <c:v>4.82</c:v>
                      </c:pt>
                      <c:pt idx="234">
                        <c:v>4.66</c:v>
                      </c:pt>
                      <c:pt idx="235">
                        <c:v>4.54</c:v>
                      </c:pt>
                      <c:pt idx="236">
                        <c:v>4.4800000000000004</c:v>
                      </c:pt>
                      <c:pt idx="237">
                        <c:v>4.41</c:v>
                      </c:pt>
                      <c:pt idx="238">
                        <c:v>4.1399999999999997</c:v>
                      </c:pt>
                      <c:pt idx="239">
                        <c:v>4.2300000000000004</c:v>
                      </c:pt>
                      <c:pt idx="240">
                        <c:v>4.3499999999999996</c:v>
                      </c:pt>
                      <c:pt idx="241">
                        <c:v>4.38</c:v>
                      </c:pt>
                      <c:pt idx="242">
                        <c:v>4.3</c:v>
                      </c:pt>
                      <c:pt idx="243">
                        <c:v>4.05</c:v>
                      </c:pt>
                      <c:pt idx="244">
                        <c:v>4.08</c:v>
                      </c:pt>
                      <c:pt idx="245">
                        <c:v>3.8</c:v>
                      </c:pt>
                      <c:pt idx="246">
                        <c:v>3.7</c:v>
                      </c:pt>
                      <c:pt idx="247">
                        <c:v>3.64</c:v>
                      </c:pt>
                      <c:pt idx="248">
                        <c:v>3.65</c:v>
                      </c:pt>
                      <c:pt idx="249">
                        <c:v>3.56</c:v>
                      </c:pt>
                      <c:pt idx="250">
                        <c:v>3.45</c:v>
                      </c:pt>
                      <c:pt idx="251">
                        <c:v>3.35</c:v>
                      </c:pt>
                      <c:pt idx="252">
                        <c:v>3.76</c:v>
                      </c:pt>
                      <c:pt idx="253">
                        <c:v>3.72</c:v>
                      </c:pt>
                      <c:pt idx="254">
                        <c:v>3.56</c:v>
                      </c:pt>
                      <c:pt idx="255">
                        <c:v>3.57</c:v>
                      </c:pt>
                      <c:pt idx="256">
                        <c:v>3.25</c:v>
                      </c:pt>
                      <c:pt idx="257">
                        <c:v>3.2</c:v>
                      </c:pt>
                      <c:pt idx="258">
                        <c:v>3.28</c:v>
                      </c:pt>
                      <c:pt idx="259">
                        <c:v>3.15</c:v>
                      </c:pt>
                      <c:pt idx="260">
                        <c:v>3.16</c:v>
                      </c:pt>
                      <c:pt idx="261">
                        <c:v>3.07</c:v>
                      </c:pt>
                      <c:pt idx="262">
                        <c:v>3</c:v>
                      </c:pt>
                      <c:pt idx="263">
                        <c:v>2.92</c:v>
                      </c:pt>
                      <c:pt idx="264">
                        <c:v>2.9</c:v>
                      </c:pt>
                      <c:pt idx="265">
                        <c:v>2.84</c:v>
                      </c:pt>
                      <c:pt idx="266">
                        <c:v>2.76</c:v>
                      </c:pt>
                      <c:pt idx="267">
                        <c:v>2.76</c:v>
                      </c:pt>
                      <c:pt idx="268">
                        <c:v>2.68</c:v>
                      </c:pt>
                      <c:pt idx="269">
                        <c:v>2.64</c:v>
                      </c:pt>
                      <c:pt idx="270">
                        <c:v>2.7</c:v>
                      </c:pt>
                      <c:pt idx="271">
                        <c:v>2.66</c:v>
                      </c:pt>
                      <c:pt idx="272">
                        <c:v>2.7</c:v>
                      </c:pt>
                      <c:pt idx="273">
                        <c:v>2.57</c:v>
                      </c:pt>
                      <c:pt idx="274">
                        <c:v>2.52</c:v>
                      </c:pt>
                      <c:pt idx="275">
                        <c:v>2.78</c:v>
                      </c:pt>
                      <c:pt idx="276">
                        <c:v>2.95</c:v>
                      </c:pt>
                      <c:pt idx="277">
                        <c:v>2.81</c:v>
                      </c:pt>
                      <c:pt idx="278">
                        <c:v>2.75</c:v>
                      </c:pt>
                      <c:pt idx="279">
                        <c:v>2.8</c:v>
                      </c:pt>
                      <c:pt idx="280">
                        <c:v>3.2</c:v>
                      </c:pt>
                      <c:pt idx="281">
                        <c:v>3.28</c:v>
                      </c:pt>
                      <c:pt idx="282">
                        <c:v>4.04</c:v>
                      </c:pt>
                      <c:pt idx="283">
                        <c:v>3.9</c:v>
                      </c:pt>
                      <c:pt idx="284">
                        <c:v>3.57</c:v>
                      </c:pt>
                      <c:pt idx="285">
                        <c:v>3.36</c:v>
                      </c:pt>
                      <c:pt idx="286">
                        <c:v>3.35</c:v>
                      </c:pt>
                      <c:pt idx="287">
                        <c:v>3.32</c:v>
                      </c:pt>
                      <c:pt idx="288">
                        <c:v>3.31</c:v>
                      </c:pt>
                      <c:pt idx="289">
                        <c:v>3.28</c:v>
                      </c:pt>
                      <c:pt idx="290">
                        <c:v>4</c:v>
                      </c:pt>
                      <c:pt idx="291">
                        <c:v>3.85</c:v>
                      </c:pt>
                      <c:pt idx="292">
                        <c:v>3.56</c:v>
                      </c:pt>
                      <c:pt idx="293">
                        <c:v>3.47</c:v>
                      </c:pt>
                      <c:pt idx="294">
                        <c:v>3.93</c:v>
                      </c:pt>
                      <c:pt idx="295">
                        <c:v>4.07</c:v>
                      </c:pt>
                      <c:pt idx="296">
                        <c:v>4.4400000000000004</c:v>
                      </c:pt>
                      <c:pt idx="297">
                        <c:v>4.68</c:v>
                      </c:pt>
                      <c:pt idx="298">
                        <c:v>4.18</c:v>
                      </c:pt>
                      <c:pt idx="299">
                        <c:v>3.8</c:v>
                      </c:pt>
                      <c:pt idx="300">
                        <c:v>4</c:v>
                      </c:pt>
                      <c:pt idx="301">
                        <c:v>4.0999999999999996</c:v>
                      </c:pt>
                      <c:pt idx="302">
                        <c:v>4.22</c:v>
                      </c:pt>
                      <c:pt idx="303">
                        <c:v>4.34</c:v>
                      </c:pt>
                      <c:pt idx="304">
                        <c:v>4.5</c:v>
                      </c:pt>
                      <c:pt idx="305">
                        <c:v>4.6900000000000004</c:v>
                      </c:pt>
                      <c:pt idx="306">
                        <c:v>4.7</c:v>
                      </c:pt>
                      <c:pt idx="307">
                        <c:v>4.58</c:v>
                      </c:pt>
                      <c:pt idx="308">
                        <c:v>4.37</c:v>
                      </c:pt>
                      <c:pt idx="309">
                        <c:v>4.24</c:v>
                      </c:pt>
                      <c:pt idx="310">
                        <c:v>4.34</c:v>
                      </c:pt>
                      <c:pt idx="311">
                        <c:v>4.2699999999999996</c:v>
                      </c:pt>
                      <c:pt idx="312">
                        <c:v>4.3</c:v>
                      </c:pt>
                      <c:pt idx="313">
                        <c:v>4.0999999999999996</c:v>
                      </c:pt>
                      <c:pt idx="314">
                        <c:v>4</c:v>
                      </c:pt>
                      <c:pt idx="315">
                        <c:v>3.8</c:v>
                      </c:pt>
                      <c:pt idx="316">
                        <c:v>3.6</c:v>
                      </c:pt>
                      <c:pt idx="317">
                        <c:v>3.55</c:v>
                      </c:pt>
                      <c:pt idx="318">
                        <c:v>3.55</c:v>
                      </c:pt>
                      <c:pt idx="319">
                        <c:v>3.5</c:v>
                      </c:pt>
                      <c:pt idx="320">
                        <c:v>3.56</c:v>
                      </c:pt>
                      <c:pt idx="321">
                        <c:v>3.4</c:v>
                      </c:pt>
                      <c:pt idx="322">
                        <c:v>3.27</c:v>
                      </c:pt>
                      <c:pt idx="323">
                        <c:v>3.44</c:v>
                      </c:pt>
                      <c:pt idx="324">
                        <c:v>3.15</c:v>
                      </c:pt>
                      <c:pt idx="325">
                        <c:v>3.05</c:v>
                      </c:pt>
                      <c:pt idx="326">
                        <c:v>2.93</c:v>
                      </c:pt>
                      <c:pt idx="327">
                        <c:v>2.82</c:v>
                      </c:pt>
                      <c:pt idx="328">
                        <c:v>2.74</c:v>
                      </c:pt>
                      <c:pt idx="329">
                        <c:v>2.75</c:v>
                      </c:pt>
                      <c:pt idx="330">
                        <c:v>2.63</c:v>
                      </c:pt>
                      <c:pt idx="331">
                        <c:v>2.58</c:v>
                      </c:pt>
                      <c:pt idx="332">
                        <c:v>2.5299999999999998</c:v>
                      </c:pt>
                      <c:pt idx="333">
                        <c:v>2.5</c:v>
                      </c:pt>
                      <c:pt idx="334">
                        <c:v>2.54</c:v>
                      </c:pt>
                      <c:pt idx="335">
                        <c:v>2.4900000000000002</c:v>
                      </c:pt>
                      <c:pt idx="336">
                        <c:v>2.4500000000000002</c:v>
                      </c:pt>
                      <c:pt idx="337">
                        <c:v>2.41</c:v>
                      </c:pt>
                      <c:pt idx="338">
                        <c:v>2.52</c:v>
                      </c:pt>
                      <c:pt idx="339">
                        <c:v>2.48</c:v>
                      </c:pt>
                      <c:pt idx="340">
                        <c:v>2.4500000000000002</c:v>
                      </c:pt>
                      <c:pt idx="341">
                        <c:v>2.4700000000000002</c:v>
                      </c:pt>
                      <c:pt idx="342">
                        <c:v>2.52</c:v>
                      </c:pt>
                      <c:pt idx="343">
                        <c:v>2.44</c:v>
                      </c:pt>
                      <c:pt idx="344">
                        <c:v>2.42</c:v>
                      </c:pt>
                      <c:pt idx="345">
                        <c:v>2.66</c:v>
                      </c:pt>
                      <c:pt idx="346">
                        <c:v>2.4</c:v>
                      </c:pt>
                      <c:pt idx="347">
                        <c:v>2.3199999999999998</c:v>
                      </c:pt>
                      <c:pt idx="348">
                        <c:v>2.4</c:v>
                      </c:pt>
                      <c:pt idx="349">
                        <c:v>2.1800000000000002</c:v>
                      </c:pt>
                      <c:pt idx="350">
                        <c:v>2.1800000000000002</c:v>
                      </c:pt>
                      <c:pt idx="351">
                        <c:v>2.25</c:v>
                      </c:pt>
                      <c:pt idx="352">
                        <c:v>2.2999999999999998</c:v>
                      </c:pt>
                      <c:pt idx="353">
                        <c:v>2.38</c:v>
                      </c:pt>
                      <c:pt idx="354">
                        <c:v>2.39</c:v>
                      </c:pt>
                      <c:pt idx="355">
                        <c:v>2.38</c:v>
                      </c:pt>
                      <c:pt idx="356">
                        <c:v>2.38</c:v>
                      </c:pt>
                      <c:pt idx="357">
                        <c:v>2.36</c:v>
                      </c:pt>
                      <c:pt idx="358">
                        <c:v>2.2999999999999998</c:v>
                      </c:pt>
                      <c:pt idx="359">
                        <c:v>2.29</c:v>
                      </c:pt>
                      <c:pt idx="360">
                        <c:v>2.27</c:v>
                      </c:pt>
                      <c:pt idx="361">
                        <c:v>2.23</c:v>
                      </c:pt>
                      <c:pt idx="362">
                        <c:v>2.19</c:v>
                      </c:pt>
                      <c:pt idx="363">
                        <c:v>2.1</c:v>
                      </c:pt>
                      <c:pt idx="364">
                        <c:v>2.1</c:v>
                      </c:pt>
                      <c:pt idx="365">
                        <c:v>2.09</c:v>
                      </c:pt>
                      <c:pt idx="366">
                        <c:v>2.0499999999999998</c:v>
                      </c:pt>
                      <c:pt idx="367">
                        <c:v>1.9</c:v>
                      </c:pt>
                      <c:pt idx="368">
                        <c:v>1.88</c:v>
                      </c:pt>
                      <c:pt idx="369">
                        <c:v>1.8</c:v>
                      </c:pt>
                      <c:pt idx="370">
                        <c:v>1.7</c:v>
                      </c:pt>
                      <c:pt idx="371">
                        <c:v>1.68</c:v>
                      </c:pt>
                      <c:pt idx="372">
                        <c:v>1.68</c:v>
                      </c:pt>
                      <c:pt idx="373">
                        <c:v>1.7</c:v>
                      </c:pt>
                      <c:pt idx="374">
                        <c:v>1.6</c:v>
                      </c:pt>
                      <c:pt idx="375">
                        <c:v>1.6</c:v>
                      </c:pt>
                      <c:pt idx="376">
                        <c:v>1.57</c:v>
                      </c:pt>
                      <c:pt idx="377">
                        <c:v>1.56</c:v>
                      </c:pt>
                      <c:pt idx="378">
                        <c:v>1.67</c:v>
                      </c:pt>
                      <c:pt idx="379">
                        <c:v>2</c:v>
                      </c:pt>
                      <c:pt idx="380">
                        <c:v>1.84</c:v>
                      </c:pt>
                      <c:pt idx="381">
                        <c:v>1.77</c:v>
                      </c:pt>
                      <c:pt idx="382">
                        <c:v>1.71</c:v>
                      </c:pt>
                      <c:pt idx="383">
                        <c:v>1.67</c:v>
                      </c:pt>
                      <c:pt idx="384">
                        <c:v>1.56</c:v>
                      </c:pt>
                      <c:pt idx="385">
                        <c:v>1.55</c:v>
                      </c:pt>
                      <c:pt idx="386">
                        <c:v>1.4</c:v>
                      </c:pt>
                      <c:pt idx="387">
                        <c:v>1.48</c:v>
                      </c:pt>
                      <c:pt idx="388">
                        <c:v>1.41</c:v>
                      </c:pt>
                      <c:pt idx="389">
                        <c:v>1.35</c:v>
                      </c:pt>
                      <c:pt idx="390">
                        <c:v>1.33</c:v>
                      </c:pt>
                      <c:pt idx="391">
                        <c:v>1.3</c:v>
                      </c:pt>
                      <c:pt idx="392">
                        <c:v>1.34</c:v>
                      </c:pt>
                      <c:pt idx="393">
                        <c:v>1.3</c:v>
                      </c:pt>
                      <c:pt idx="394">
                        <c:v>1.42</c:v>
                      </c:pt>
                      <c:pt idx="395">
                        <c:v>1.55</c:v>
                      </c:pt>
                      <c:pt idx="396">
                        <c:v>1.67</c:v>
                      </c:pt>
                      <c:pt idx="397">
                        <c:v>1.74</c:v>
                      </c:pt>
                      <c:pt idx="398">
                        <c:v>1.76</c:v>
                      </c:pt>
                      <c:pt idx="399">
                        <c:v>1.5</c:v>
                      </c:pt>
                      <c:pt idx="400">
                        <c:v>1.76</c:v>
                      </c:pt>
                      <c:pt idx="401">
                        <c:v>1.7</c:v>
                      </c:pt>
                      <c:pt idx="402">
                        <c:v>1.56</c:v>
                      </c:pt>
                      <c:pt idx="403">
                        <c:v>1.46</c:v>
                      </c:pt>
                      <c:pt idx="404">
                        <c:v>1.76</c:v>
                      </c:pt>
                      <c:pt idx="405">
                        <c:v>1.9</c:v>
                      </c:pt>
                      <c:pt idx="406">
                        <c:v>2.1800000000000002</c:v>
                      </c:pt>
                      <c:pt idx="407">
                        <c:v>2.36</c:v>
                      </c:pt>
                      <c:pt idx="408">
                        <c:v>2.25</c:v>
                      </c:pt>
                      <c:pt idx="409">
                        <c:v>2.2999999999999998</c:v>
                      </c:pt>
                      <c:pt idx="410">
                        <c:v>2.1</c:v>
                      </c:pt>
                      <c:pt idx="411">
                        <c:v>2.1</c:v>
                      </c:pt>
                      <c:pt idx="412">
                        <c:v>2.16</c:v>
                      </c:pt>
                      <c:pt idx="413">
                        <c:v>2.14</c:v>
                      </c:pt>
                      <c:pt idx="414">
                        <c:v>2.08</c:v>
                      </c:pt>
                      <c:pt idx="415">
                        <c:v>2.1</c:v>
                      </c:pt>
                      <c:pt idx="416">
                        <c:v>2</c:v>
                      </c:pt>
                      <c:pt idx="417">
                        <c:v>2.04</c:v>
                      </c:pt>
                      <c:pt idx="418">
                        <c:v>1.93</c:v>
                      </c:pt>
                      <c:pt idx="419">
                        <c:v>1.84</c:v>
                      </c:pt>
                      <c:pt idx="420">
                        <c:v>1.7</c:v>
                      </c:pt>
                      <c:pt idx="421">
                        <c:v>1.69</c:v>
                      </c:pt>
                      <c:pt idx="422">
                        <c:v>1.74</c:v>
                      </c:pt>
                      <c:pt idx="423">
                        <c:v>1.6</c:v>
                      </c:pt>
                      <c:pt idx="424">
                        <c:v>1.55</c:v>
                      </c:pt>
                      <c:pt idx="425">
                        <c:v>1.51</c:v>
                      </c:pt>
                      <c:pt idx="426">
                        <c:v>1.48</c:v>
                      </c:pt>
                      <c:pt idx="427">
                        <c:v>1.47</c:v>
                      </c:pt>
                      <c:pt idx="428">
                        <c:v>1.47</c:v>
                      </c:pt>
                      <c:pt idx="429">
                        <c:v>1.45</c:v>
                      </c:pt>
                      <c:pt idx="430">
                        <c:v>1.43</c:v>
                      </c:pt>
                      <c:pt idx="431">
                        <c:v>1.4</c:v>
                      </c:pt>
                      <c:pt idx="432">
                        <c:v>1.38</c:v>
                      </c:pt>
                      <c:pt idx="433">
                        <c:v>1.34</c:v>
                      </c:pt>
                      <c:pt idx="434">
                        <c:v>1.33</c:v>
                      </c:pt>
                      <c:pt idx="435">
                        <c:v>1.32</c:v>
                      </c:pt>
                      <c:pt idx="436">
                        <c:v>1.3</c:v>
                      </c:pt>
                      <c:pt idx="437">
                        <c:v>1.29</c:v>
                      </c:pt>
                      <c:pt idx="438">
                        <c:v>1.27</c:v>
                      </c:pt>
                      <c:pt idx="439">
                        <c:v>1.25</c:v>
                      </c:pt>
                      <c:pt idx="440">
                        <c:v>1.2</c:v>
                      </c:pt>
                      <c:pt idx="441">
                        <c:v>1.2</c:v>
                      </c:pt>
                      <c:pt idx="442">
                        <c:v>1.18</c:v>
                      </c:pt>
                      <c:pt idx="443">
                        <c:v>1.17</c:v>
                      </c:pt>
                      <c:pt idx="444">
                        <c:v>1.2</c:v>
                      </c:pt>
                      <c:pt idx="445">
                        <c:v>1.17</c:v>
                      </c:pt>
                      <c:pt idx="446">
                        <c:v>1.1599999999999999</c:v>
                      </c:pt>
                      <c:pt idx="447">
                        <c:v>1.1499999999999999</c:v>
                      </c:pt>
                      <c:pt idx="448">
                        <c:v>1.1299999999999999</c:v>
                      </c:pt>
                      <c:pt idx="449">
                        <c:v>1.1200000000000001</c:v>
                      </c:pt>
                      <c:pt idx="450">
                        <c:v>1.1000000000000001</c:v>
                      </c:pt>
                      <c:pt idx="451">
                        <c:v>1.1000000000000001</c:v>
                      </c:pt>
                      <c:pt idx="452">
                        <c:v>1.0900000000000001</c:v>
                      </c:pt>
                      <c:pt idx="453">
                        <c:v>1.1200000000000001</c:v>
                      </c:pt>
                      <c:pt idx="454">
                        <c:v>1.8</c:v>
                      </c:pt>
                      <c:pt idx="455">
                        <c:v>1.6</c:v>
                      </c:pt>
                      <c:pt idx="456">
                        <c:v>1.73</c:v>
                      </c:pt>
                      <c:pt idx="457">
                        <c:v>2.04</c:v>
                      </c:pt>
                      <c:pt idx="458">
                        <c:v>1.68</c:v>
                      </c:pt>
                      <c:pt idx="459">
                        <c:v>1.6</c:v>
                      </c:pt>
                      <c:pt idx="460">
                        <c:v>1.55</c:v>
                      </c:pt>
                      <c:pt idx="461">
                        <c:v>1.53</c:v>
                      </c:pt>
                      <c:pt idx="462">
                        <c:v>1.5</c:v>
                      </c:pt>
                      <c:pt idx="463">
                        <c:v>1.6</c:v>
                      </c:pt>
                      <c:pt idx="464">
                        <c:v>1.4</c:v>
                      </c:pt>
                      <c:pt idx="465">
                        <c:v>1.4</c:v>
                      </c:pt>
                      <c:pt idx="466">
                        <c:v>1.39</c:v>
                      </c:pt>
                      <c:pt idx="467">
                        <c:v>1.36</c:v>
                      </c:pt>
                      <c:pt idx="468">
                        <c:v>1.35</c:v>
                      </c:pt>
                      <c:pt idx="469">
                        <c:v>1.35</c:v>
                      </c:pt>
                      <c:pt idx="470">
                        <c:v>1.62</c:v>
                      </c:pt>
                      <c:pt idx="471">
                        <c:v>1.55</c:v>
                      </c:pt>
                      <c:pt idx="472">
                        <c:v>1.53</c:v>
                      </c:pt>
                      <c:pt idx="473">
                        <c:v>1.92</c:v>
                      </c:pt>
                      <c:pt idx="474">
                        <c:v>2.17</c:v>
                      </c:pt>
                      <c:pt idx="475">
                        <c:v>2.1</c:v>
                      </c:pt>
                      <c:pt idx="476">
                        <c:v>2.1800000000000002</c:v>
                      </c:pt>
                      <c:pt idx="477">
                        <c:v>2.2000000000000002</c:v>
                      </c:pt>
                      <c:pt idx="478">
                        <c:v>2.1800000000000002</c:v>
                      </c:pt>
                      <c:pt idx="479">
                        <c:v>2.14</c:v>
                      </c:pt>
                      <c:pt idx="480">
                        <c:v>2.25</c:v>
                      </c:pt>
                      <c:pt idx="481">
                        <c:v>2.08</c:v>
                      </c:pt>
                      <c:pt idx="482">
                        <c:v>2.13</c:v>
                      </c:pt>
                      <c:pt idx="483">
                        <c:v>2.14</c:v>
                      </c:pt>
                      <c:pt idx="484">
                        <c:v>2.1</c:v>
                      </c:pt>
                      <c:pt idx="485">
                        <c:v>2</c:v>
                      </c:pt>
                      <c:pt idx="486">
                        <c:v>1.94</c:v>
                      </c:pt>
                      <c:pt idx="487">
                        <c:v>1.86</c:v>
                      </c:pt>
                      <c:pt idx="488">
                        <c:v>1.94</c:v>
                      </c:pt>
                      <c:pt idx="489">
                        <c:v>2.0099999999999998</c:v>
                      </c:pt>
                      <c:pt idx="490">
                        <c:v>2.2000000000000002</c:v>
                      </c:pt>
                      <c:pt idx="491">
                        <c:v>2</c:v>
                      </c:pt>
                      <c:pt idx="492">
                        <c:v>1.8</c:v>
                      </c:pt>
                      <c:pt idx="493">
                        <c:v>1.75</c:v>
                      </c:pt>
                      <c:pt idx="494">
                        <c:v>1.7</c:v>
                      </c:pt>
                      <c:pt idx="495">
                        <c:v>1.69</c:v>
                      </c:pt>
                      <c:pt idx="496">
                        <c:v>1.67</c:v>
                      </c:pt>
                      <c:pt idx="497">
                        <c:v>1.66</c:v>
                      </c:pt>
                      <c:pt idx="498">
                        <c:v>1.63</c:v>
                      </c:pt>
                      <c:pt idx="499">
                        <c:v>1.79</c:v>
                      </c:pt>
                      <c:pt idx="500">
                        <c:v>1.7</c:v>
                      </c:pt>
                      <c:pt idx="501">
                        <c:v>1.65</c:v>
                      </c:pt>
                      <c:pt idx="502">
                        <c:v>1.6</c:v>
                      </c:pt>
                      <c:pt idx="503">
                        <c:v>1.6</c:v>
                      </c:pt>
                      <c:pt idx="504">
                        <c:v>1.59</c:v>
                      </c:pt>
                      <c:pt idx="505">
                        <c:v>1.56</c:v>
                      </c:pt>
                      <c:pt idx="506">
                        <c:v>1.54</c:v>
                      </c:pt>
                      <c:pt idx="507">
                        <c:v>1.52</c:v>
                      </c:pt>
                      <c:pt idx="508">
                        <c:v>1.51</c:v>
                      </c:pt>
                      <c:pt idx="509">
                        <c:v>1.23</c:v>
                      </c:pt>
                      <c:pt idx="510">
                        <c:v>1.1599999999999999</c:v>
                      </c:pt>
                      <c:pt idx="511">
                        <c:v>1.1499999999999999</c:v>
                      </c:pt>
                      <c:pt idx="512">
                        <c:v>1.1299999999999999</c:v>
                      </c:pt>
                      <c:pt idx="513">
                        <c:v>1.1299999999999999</c:v>
                      </c:pt>
                      <c:pt idx="514">
                        <c:v>1.1200000000000001</c:v>
                      </c:pt>
                      <c:pt idx="515">
                        <c:v>1.6</c:v>
                      </c:pt>
                      <c:pt idx="516">
                        <c:v>1.7</c:v>
                      </c:pt>
                      <c:pt idx="517">
                        <c:v>1.6</c:v>
                      </c:pt>
                      <c:pt idx="518">
                        <c:v>1.58</c:v>
                      </c:pt>
                      <c:pt idx="519">
                        <c:v>1.48</c:v>
                      </c:pt>
                      <c:pt idx="520">
                        <c:v>1.43</c:v>
                      </c:pt>
                      <c:pt idx="521">
                        <c:v>1.39</c:v>
                      </c:pt>
                      <c:pt idx="522">
                        <c:v>1.38</c:v>
                      </c:pt>
                      <c:pt idx="523">
                        <c:v>1.39</c:v>
                      </c:pt>
                      <c:pt idx="524">
                        <c:v>1.41</c:v>
                      </c:pt>
                      <c:pt idx="525">
                        <c:v>1.34</c:v>
                      </c:pt>
                      <c:pt idx="526">
                        <c:v>1.32</c:v>
                      </c:pt>
                      <c:pt idx="527">
                        <c:v>1.35</c:v>
                      </c:pt>
                      <c:pt idx="528">
                        <c:v>1.32</c:v>
                      </c:pt>
                      <c:pt idx="529">
                        <c:v>1.27</c:v>
                      </c:pt>
                      <c:pt idx="530">
                        <c:v>1.24</c:v>
                      </c:pt>
                      <c:pt idx="531">
                        <c:v>1.1299999999999999</c:v>
                      </c:pt>
                      <c:pt idx="532">
                        <c:v>1.17</c:v>
                      </c:pt>
                      <c:pt idx="533">
                        <c:v>1.25</c:v>
                      </c:pt>
                      <c:pt idx="534">
                        <c:v>1.26</c:v>
                      </c:pt>
                      <c:pt idx="535">
                        <c:v>1.37</c:v>
                      </c:pt>
                      <c:pt idx="536">
                        <c:v>1.39</c:v>
                      </c:pt>
                      <c:pt idx="537">
                        <c:v>1.44</c:v>
                      </c:pt>
                      <c:pt idx="538">
                        <c:v>1.38</c:v>
                      </c:pt>
                      <c:pt idx="539">
                        <c:v>1.5</c:v>
                      </c:pt>
                      <c:pt idx="540">
                        <c:v>1.46</c:v>
                      </c:pt>
                      <c:pt idx="541">
                        <c:v>1.38</c:v>
                      </c:pt>
                      <c:pt idx="542">
                        <c:v>1.28</c:v>
                      </c:pt>
                      <c:pt idx="543">
                        <c:v>1.36</c:v>
                      </c:pt>
                      <c:pt idx="544">
                        <c:v>1.28</c:v>
                      </c:pt>
                      <c:pt idx="545">
                        <c:v>1.2</c:v>
                      </c:pt>
                      <c:pt idx="546">
                        <c:v>1.4</c:v>
                      </c:pt>
                      <c:pt idx="547">
                        <c:v>1.3</c:v>
                      </c:pt>
                      <c:pt idx="548">
                        <c:v>1.22</c:v>
                      </c:pt>
                      <c:pt idx="549">
                        <c:v>1.18</c:v>
                      </c:pt>
                      <c:pt idx="550">
                        <c:v>1.17</c:v>
                      </c:pt>
                      <c:pt idx="551">
                        <c:v>1.1499999999999999</c:v>
                      </c:pt>
                      <c:pt idx="552">
                        <c:v>1.1299999999999999</c:v>
                      </c:pt>
                      <c:pt idx="553">
                        <c:v>1.1299999999999999</c:v>
                      </c:pt>
                      <c:pt idx="554">
                        <c:v>1.1499999999999999</c:v>
                      </c:pt>
                      <c:pt idx="555">
                        <c:v>1.1599999999999999</c:v>
                      </c:pt>
                      <c:pt idx="556">
                        <c:v>1.1399999999999999</c:v>
                      </c:pt>
                      <c:pt idx="557">
                        <c:v>1.1299999999999999</c:v>
                      </c:pt>
                      <c:pt idx="558">
                        <c:v>1.1200000000000001</c:v>
                      </c:pt>
                      <c:pt idx="559">
                        <c:v>1.2</c:v>
                      </c:pt>
                      <c:pt idx="560">
                        <c:v>1.25</c:v>
                      </c:pt>
                      <c:pt idx="561">
                        <c:v>1.37</c:v>
                      </c:pt>
                      <c:pt idx="562">
                        <c:v>1.63</c:v>
                      </c:pt>
                      <c:pt idx="563">
                        <c:v>1.97</c:v>
                      </c:pt>
                      <c:pt idx="564">
                        <c:v>2.4</c:v>
                      </c:pt>
                      <c:pt idx="565">
                        <c:v>2.5</c:v>
                      </c:pt>
                      <c:pt idx="566">
                        <c:v>2.3199999999999998</c:v>
                      </c:pt>
                      <c:pt idx="567">
                        <c:v>2.2000000000000002</c:v>
                      </c:pt>
                      <c:pt idx="568">
                        <c:v>2.58</c:v>
                      </c:pt>
                      <c:pt idx="569">
                        <c:v>2.82</c:v>
                      </c:pt>
                      <c:pt idx="570">
                        <c:v>2.75</c:v>
                      </c:pt>
                      <c:pt idx="571">
                        <c:v>2.52</c:v>
                      </c:pt>
                      <c:pt idx="572">
                        <c:v>2.48</c:v>
                      </c:pt>
                      <c:pt idx="573">
                        <c:v>2.54</c:v>
                      </c:pt>
                      <c:pt idx="574">
                        <c:v>2.79</c:v>
                      </c:pt>
                      <c:pt idx="575">
                        <c:v>3.35</c:v>
                      </c:pt>
                      <c:pt idx="576">
                        <c:v>3.32</c:v>
                      </c:pt>
                      <c:pt idx="577">
                        <c:v>3.36</c:v>
                      </c:pt>
                      <c:pt idx="578">
                        <c:v>2.86</c:v>
                      </c:pt>
                      <c:pt idx="579">
                        <c:v>2.77</c:v>
                      </c:pt>
                      <c:pt idx="580">
                        <c:v>2.76</c:v>
                      </c:pt>
                      <c:pt idx="581">
                        <c:v>3.12</c:v>
                      </c:pt>
                      <c:pt idx="582">
                        <c:v>3.48</c:v>
                      </c:pt>
                      <c:pt idx="583">
                        <c:v>3.4</c:v>
                      </c:pt>
                      <c:pt idx="584">
                        <c:v>3.62</c:v>
                      </c:pt>
                      <c:pt idx="585">
                        <c:v>3.79</c:v>
                      </c:pt>
                      <c:pt idx="586">
                        <c:v>3.9</c:v>
                      </c:pt>
                      <c:pt idx="587">
                        <c:v>3.82</c:v>
                      </c:pt>
                      <c:pt idx="588">
                        <c:v>4.2</c:v>
                      </c:pt>
                      <c:pt idx="589">
                        <c:v>4.58</c:v>
                      </c:pt>
                      <c:pt idx="590">
                        <c:v>4.18</c:v>
                      </c:pt>
                      <c:pt idx="591">
                        <c:v>4.01</c:v>
                      </c:pt>
                      <c:pt idx="592">
                        <c:v>3.84</c:v>
                      </c:pt>
                      <c:pt idx="593">
                        <c:v>3.69</c:v>
                      </c:pt>
                      <c:pt idx="594">
                        <c:v>3.52</c:v>
                      </c:pt>
                      <c:pt idx="595">
                        <c:v>3.38</c:v>
                      </c:pt>
                      <c:pt idx="596">
                        <c:v>3.19</c:v>
                      </c:pt>
                      <c:pt idx="597">
                        <c:v>3.14</c:v>
                      </c:pt>
                      <c:pt idx="598">
                        <c:v>3.09</c:v>
                      </c:pt>
                      <c:pt idx="599">
                        <c:v>3.4</c:v>
                      </c:pt>
                      <c:pt idx="600">
                        <c:v>3.2</c:v>
                      </c:pt>
                      <c:pt idx="601">
                        <c:v>3.3</c:v>
                      </c:pt>
                      <c:pt idx="602">
                        <c:v>3.92</c:v>
                      </c:pt>
                      <c:pt idx="603">
                        <c:v>4</c:v>
                      </c:pt>
                      <c:pt idx="604">
                        <c:v>4.08</c:v>
                      </c:pt>
                      <c:pt idx="605">
                        <c:v>4.1500000000000004</c:v>
                      </c:pt>
                      <c:pt idx="606">
                        <c:v>4.42</c:v>
                      </c:pt>
                      <c:pt idx="607">
                        <c:v>4.7</c:v>
                      </c:pt>
                      <c:pt idx="608">
                        <c:v>4.67</c:v>
                      </c:pt>
                      <c:pt idx="609">
                        <c:v>4.9000000000000004</c:v>
                      </c:pt>
                      <c:pt idx="610">
                        <c:v>5.0599999999999996</c:v>
                      </c:pt>
                      <c:pt idx="611">
                        <c:v>4.9000000000000004</c:v>
                      </c:pt>
                      <c:pt idx="612">
                        <c:v>4.74</c:v>
                      </c:pt>
                      <c:pt idx="613">
                        <c:v>4.7300000000000004</c:v>
                      </c:pt>
                      <c:pt idx="614">
                        <c:v>4.62</c:v>
                      </c:pt>
                      <c:pt idx="615">
                        <c:v>4.5999999999999996</c:v>
                      </c:pt>
                      <c:pt idx="616">
                        <c:v>4.95</c:v>
                      </c:pt>
                      <c:pt idx="617">
                        <c:v>4.9400000000000004</c:v>
                      </c:pt>
                      <c:pt idx="618">
                        <c:v>4.6399999999999997</c:v>
                      </c:pt>
                      <c:pt idx="619">
                        <c:v>4.6399999999999997</c:v>
                      </c:pt>
                      <c:pt idx="620">
                        <c:v>4.4000000000000004</c:v>
                      </c:pt>
                      <c:pt idx="621">
                        <c:v>4.26</c:v>
                      </c:pt>
                      <c:pt idx="622">
                        <c:v>4.22</c:v>
                      </c:pt>
                      <c:pt idx="623">
                        <c:v>4.04</c:v>
                      </c:pt>
                      <c:pt idx="624">
                        <c:v>4.2</c:v>
                      </c:pt>
                      <c:pt idx="625">
                        <c:v>4.8600000000000003</c:v>
                      </c:pt>
                      <c:pt idx="626">
                        <c:v>4.6500000000000004</c:v>
                      </c:pt>
                      <c:pt idx="627">
                        <c:v>4.25</c:v>
                      </c:pt>
                      <c:pt idx="628">
                        <c:v>4.1500000000000004</c:v>
                      </c:pt>
                      <c:pt idx="629">
                        <c:v>4.0599999999999996</c:v>
                      </c:pt>
                      <c:pt idx="630">
                        <c:v>4.03</c:v>
                      </c:pt>
                      <c:pt idx="631">
                        <c:v>4.1399999999999997</c:v>
                      </c:pt>
                      <c:pt idx="632">
                        <c:v>4.08</c:v>
                      </c:pt>
                      <c:pt idx="633">
                        <c:v>4.0199999999999996</c:v>
                      </c:pt>
                      <c:pt idx="634">
                        <c:v>4.05</c:v>
                      </c:pt>
                      <c:pt idx="635">
                        <c:v>3.97</c:v>
                      </c:pt>
                      <c:pt idx="636">
                        <c:v>3.85</c:v>
                      </c:pt>
                      <c:pt idx="637">
                        <c:v>3.7</c:v>
                      </c:pt>
                      <c:pt idx="638">
                        <c:v>3.6</c:v>
                      </c:pt>
                      <c:pt idx="639">
                        <c:v>3.58</c:v>
                      </c:pt>
                      <c:pt idx="640">
                        <c:v>3.57</c:v>
                      </c:pt>
                      <c:pt idx="641">
                        <c:v>3.52</c:v>
                      </c:pt>
                      <c:pt idx="642">
                        <c:v>3.48</c:v>
                      </c:pt>
                      <c:pt idx="643">
                        <c:v>3.39</c:v>
                      </c:pt>
                      <c:pt idx="644">
                        <c:v>3.34</c:v>
                      </c:pt>
                      <c:pt idx="645">
                        <c:v>3.27</c:v>
                      </c:pt>
                      <c:pt idx="646">
                        <c:v>3.15</c:v>
                      </c:pt>
                      <c:pt idx="647">
                        <c:v>3.2</c:v>
                      </c:pt>
                      <c:pt idx="648">
                        <c:v>3.09</c:v>
                      </c:pt>
                      <c:pt idx="649">
                        <c:v>3</c:v>
                      </c:pt>
                      <c:pt idx="650">
                        <c:v>2.94</c:v>
                      </c:pt>
                      <c:pt idx="651">
                        <c:v>2.9</c:v>
                      </c:pt>
                      <c:pt idx="652">
                        <c:v>2.66</c:v>
                      </c:pt>
                      <c:pt idx="653">
                        <c:v>3.37</c:v>
                      </c:pt>
                      <c:pt idx="654">
                        <c:v>3.2</c:v>
                      </c:pt>
                      <c:pt idx="655">
                        <c:v>2.97</c:v>
                      </c:pt>
                      <c:pt idx="656">
                        <c:v>2.93</c:v>
                      </c:pt>
                      <c:pt idx="657">
                        <c:v>2.84</c:v>
                      </c:pt>
                      <c:pt idx="658">
                        <c:v>2.86</c:v>
                      </c:pt>
                      <c:pt idx="659">
                        <c:v>2.88</c:v>
                      </c:pt>
                      <c:pt idx="660">
                        <c:v>2.72</c:v>
                      </c:pt>
                      <c:pt idx="661">
                        <c:v>2.7</c:v>
                      </c:pt>
                      <c:pt idx="662">
                        <c:v>2.62</c:v>
                      </c:pt>
                      <c:pt idx="663">
                        <c:v>2.6</c:v>
                      </c:pt>
                      <c:pt idx="664">
                        <c:v>2.62</c:v>
                      </c:pt>
                      <c:pt idx="665">
                        <c:v>2.66</c:v>
                      </c:pt>
                      <c:pt idx="666">
                        <c:v>2.8</c:v>
                      </c:pt>
                      <c:pt idx="667">
                        <c:v>3.06</c:v>
                      </c:pt>
                      <c:pt idx="668">
                        <c:v>3.23</c:v>
                      </c:pt>
                      <c:pt idx="669">
                        <c:v>3.7</c:v>
                      </c:pt>
                      <c:pt idx="670">
                        <c:v>4.0199999999999996</c:v>
                      </c:pt>
                      <c:pt idx="671">
                        <c:v>3.8</c:v>
                      </c:pt>
                      <c:pt idx="672">
                        <c:v>4</c:v>
                      </c:pt>
                      <c:pt idx="673">
                        <c:v>4.4800000000000004</c:v>
                      </c:pt>
                      <c:pt idx="674">
                        <c:v>4.54</c:v>
                      </c:pt>
                      <c:pt idx="675">
                        <c:v>4.3600000000000003</c:v>
                      </c:pt>
                      <c:pt idx="676">
                        <c:v>4.2</c:v>
                      </c:pt>
                      <c:pt idx="677">
                        <c:v>4.0599999999999996</c:v>
                      </c:pt>
                      <c:pt idx="678">
                        <c:v>3.9</c:v>
                      </c:pt>
                      <c:pt idx="679">
                        <c:v>3.92</c:v>
                      </c:pt>
                      <c:pt idx="680">
                        <c:v>3.85</c:v>
                      </c:pt>
                      <c:pt idx="681">
                        <c:v>3.8</c:v>
                      </c:pt>
                      <c:pt idx="682">
                        <c:v>3.88</c:v>
                      </c:pt>
                      <c:pt idx="683">
                        <c:v>3.78</c:v>
                      </c:pt>
                      <c:pt idx="684">
                        <c:v>3.64</c:v>
                      </c:pt>
                      <c:pt idx="685">
                        <c:v>3.65</c:v>
                      </c:pt>
                      <c:pt idx="686">
                        <c:v>3.57</c:v>
                      </c:pt>
                      <c:pt idx="687">
                        <c:v>3.6</c:v>
                      </c:pt>
                      <c:pt idx="688">
                        <c:v>3.6</c:v>
                      </c:pt>
                      <c:pt idx="689">
                        <c:v>3.45</c:v>
                      </c:pt>
                      <c:pt idx="690">
                        <c:v>3.36</c:v>
                      </c:pt>
                      <c:pt idx="691">
                        <c:v>3.31</c:v>
                      </c:pt>
                      <c:pt idx="692">
                        <c:v>3.35</c:v>
                      </c:pt>
                      <c:pt idx="693">
                        <c:v>3.57</c:v>
                      </c:pt>
                      <c:pt idx="694">
                        <c:v>3.6</c:v>
                      </c:pt>
                      <c:pt idx="695">
                        <c:v>3.49</c:v>
                      </c:pt>
                      <c:pt idx="696">
                        <c:v>3.96</c:v>
                      </c:pt>
                      <c:pt idx="697">
                        <c:v>3.9</c:v>
                      </c:pt>
                      <c:pt idx="698">
                        <c:v>4.0999999999999996</c:v>
                      </c:pt>
                      <c:pt idx="699">
                        <c:v>4.5</c:v>
                      </c:pt>
                      <c:pt idx="700">
                        <c:v>4.87</c:v>
                      </c:pt>
                      <c:pt idx="701">
                        <c:v>5.08</c:v>
                      </c:pt>
                      <c:pt idx="702">
                        <c:v>5.36</c:v>
                      </c:pt>
                      <c:pt idx="703">
                        <c:v>5.58</c:v>
                      </c:pt>
                      <c:pt idx="704">
                        <c:v>5.68</c:v>
                      </c:pt>
                      <c:pt idx="705">
                        <c:v>5.56</c:v>
                      </c:pt>
                      <c:pt idx="706">
                        <c:v>5.5</c:v>
                      </c:pt>
                      <c:pt idx="707">
                        <c:v>5.5</c:v>
                      </c:pt>
                      <c:pt idx="708">
                        <c:v>5.33</c:v>
                      </c:pt>
                      <c:pt idx="709">
                        <c:v>5.2</c:v>
                      </c:pt>
                      <c:pt idx="710">
                        <c:v>5.13</c:v>
                      </c:pt>
                      <c:pt idx="711">
                        <c:v>5.03</c:v>
                      </c:pt>
                      <c:pt idx="712">
                        <c:v>4.96</c:v>
                      </c:pt>
                      <c:pt idx="713">
                        <c:v>4.5599999999999996</c:v>
                      </c:pt>
                      <c:pt idx="714">
                        <c:v>4.8600000000000003</c:v>
                      </c:pt>
                      <c:pt idx="715">
                        <c:v>4.8499999999999996</c:v>
                      </c:pt>
                      <c:pt idx="716">
                        <c:v>4.8499999999999996</c:v>
                      </c:pt>
                      <c:pt idx="717">
                        <c:v>4.82</c:v>
                      </c:pt>
                      <c:pt idx="718">
                        <c:v>4.8</c:v>
                      </c:pt>
                      <c:pt idx="719">
                        <c:v>5</c:v>
                      </c:pt>
                      <c:pt idx="720">
                        <c:v>5.03</c:v>
                      </c:pt>
                      <c:pt idx="721">
                        <c:v>5.0199999999999996</c:v>
                      </c:pt>
                      <c:pt idx="722">
                        <c:v>4.95</c:v>
                      </c:pt>
                      <c:pt idx="723">
                        <c:v>4.8600000000000003</c:v>
                      </c:pt>
                      <c:pt idx="724">
                        <c:v>4.8</c:v>
                      </c:pt>
                      <c:pt idx="725">
                        <c:v>4.76</c:v>
                      </c:pt>
                      <c:pt idx="726">
                        <c:v>4.62</c:v>
                      </c:pt>
                      <c:pt idx="727">
                        <c:v>4.57</c:v>
                      </c:pt>
                      <c:pt idx="728">
                        <c:v>4.5</c:v>
                      </c:pt>
                      <c:pt idx="729">
                        <c:v>4.4800000000000004</c:v>
                      </c:pt>
                      <c:pt idx="730">
                        <c:v>4.45</c:v>
                      </c:pt>
                      <c:pt idx="731">
                        <c:v>4.42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A82C-4E17-BA9B-BA33F51716BB}"/>
                  </c:ext>
                </c:extLst>
              </c15:ser>
            </c15:filteredLineSeries>
            <c15:filteredLineSeries>
              <c15:ser>
                <c:idx val="7"/>
                <c:order val="8"/>
                <c:tx>
                  <c:v>2008</c:v>
                </c:tx>
                <c:spPr>
                  <a:ln w="12700">
                    <a:solidFill>
                      <a:srgbClr val="FFFF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DATOS!$AH$3:$AH$734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4.34</c:v>
                      </c:pt>
                      <c:pt idx="1">
                        <c:v>4.2699999999999996</c:v>
                      </c:pt>
                      <c:pt idx="2">
                        <c:v>4.1500000000000004</c:v>
                      </c:pt>
                      <c:pt idx="3">
                        <c:v>4.08</c:v>
                      </c:pt>
                      <c:pt idx="4">
                        <c:v>3.94</c:v>
                      </c:pt>
                      <c:pt idx="5">
                        <c:v>3.86</c:v>
                      </c:pt>
                      <c:pt idx="6">
                        <c:v>3.85</c:v>
                      </c:pt>
                      <c:pt idx="7">
                        <c:v>3.75</c:v>
                      </c:pt>
                      <c:pt idx="8">
                        <c:v>3.65</c:v>
                      </c:pt>
                      <c:pt idx="9">
                        <c:v>3.64</c:v>
                      </c:pt>
                      <c:pt idx="10">
                        <c:v>3.59</c:v>
                      </c:pt>
                      <c:pt idx="11">
                        <c:v>3.58</c:v>
                      </c:pt>
                      <c:pt idx="12">
                        <c:v>3.54</c:v>
                      </c:pt>
                      <c:pt idx="13">
                        <c:v>3.53</c:v>
                      </c:pt>
                      <c:pt idx="14">
                        <c:v>3.48</c:v>
                      </c:pt>
                      <c:pt idx="15">
                        <c:v>3.38</c:v>
                      </c:pt>
                      <c:pt idx="16">
                        <c:v>3.3</c:v>
                      </c:pt>
                      <c:pt idx="17">
                        <c:v>3.6</c:v>
                      </c:pt>
                      <c:pt idx="18">
                        <c:v>3.57</c:v>
                      </c:pt>
                      <c:pt idx="19">
                        <c:v>3.46</c:v>
                      </c:pt>
                      <c:pt idx="20">
                        <c:v>3.44</c:v>
                      </c:pt>
                      <c:pt idx="21">
                        <c:v>3.45</c:v>
                      </c:pt>
                      <c:pt idx="22">
                        <c:v>3.45</c:v>
                      </c:pt>
                      <c:pt idx="23">
                        <c:v>3.49</c:v>
                      </c:pt>
                      <c:pt idx="24">
                        <c:v>3.5</c:v>
                      </c:pt>
                      <c:pt idx="25">
                        <c:v>3.48</c:v>
                      </c:pt>
                      <c:pt idx="26">
                        <c:v>3.42</c:v>
                      </c:pt>
                      <c:pt idx="27">
                        <c:v>3.35</c:v>
                      </c:pt>
                      <c:pt idx="28">
                        <c:v>3.3</c:v>
                      </c:pt>
                      <c:pt idx="29">
                        <c:v>3.22</c:v>
                      </c:pt>
                      <c:pt idx="30">
                        <c:v>3.25</c:v>
                      </c:pt>
                      <c:pt idx="31">
                        <c:v>3.35</c:v>
                      </c:pt>
                      <c:pt idx="32">
                        <c:v>3.39</c:v>
                      </c:pt>
                      <c:pt idx="33">
                        <c:v>3.67</c:v>
                      </c:pt>
                      <c:pt idx="34">
                        <c:v>3.45</c:v>
                      </c:pt>
                      <c:pt idx="35">
                        <c:v>3.32</c:v>
                      </c:pt>
                      <c:pt idx="36">
                        <c:v>3.22</c:v>
                      </c:pt>
                      <c:pt idx="37">
                        <c:v>3.18</c:v>
                      </c:pt>
                      <c:pt idx="38">
                        <c:v>3.12</c:v>
                      </c:pt>
                      <c:pt idx="39">
                        <c:v>3.12</c:v>
                      </c:pt>
                      <c:pt idx="40">
                        <c:v>3.06</c:v>
                      </c:pt>
                      <c:pt idx="41">
                        <c:v>3.05</c:v>
                      </c:pt>
                      <c:pt idx="42">
                        <c:v>3</c:v>
                      </c:pt>
                      <c:pt idx="43">
                        <c:v>2.98</c:v>
                      </c:pt>
                      <c:pt idx="44">
                        <c:v>2.96</c:v>
                      </c:pt>
                      <c:pt idx="45">
                        <c:v>2.9</c:v>
                      </c:pt>
                      <c:pt idx="46">
                        <c:v>2.85</c:v>
                      </c:pt>
                      <c:pt idx="47">
                        <c:v>2.74</c:v>
                      </c:pt>
                      <c:pt idx="48">
                        <c:v>2.78</c:v>
                      </c:pt>
                      <c:pt idx="49">
                        <c:v>2.8</c:v>
                      </c:pt>
                      <c:pt idx="50">
                        <c:v>3.04</c:v>
                      </c:pt>
                      <c:pt idx="51">
                        <c:v>3.26</c:v>
                      </c:pt>
                      <c:pt idx="52">
                        <c:v>3.15</c:v>
                      </c:pt>
                      <c:pt idx="53">
                        <c:v>3.26</c:v>
                      </c:pt>
                      <c:pt idx="54">
                        <c:v>3.68</c:v>
                      </c:pt>
                      <c:pt idx="55">
                        <c:v>3.45</c:v>
                      </c:pt>
                      <c:pt idx="56">
                        <c:v>3.3</c:v>
                      </c:pt>
                      <c:pt idx="57">
                        <c:v>3.18</c:v>
                      </c:pt>
                      <c:pt idx="58">
                        <c:v>3.06</c:v>
                      </c:pt>
                      <c:pt idx="59">
                        <c:v>3.05</c:v>
                      </c:pt>
                      <c:pt idx="60">
                        <c:v>3.06</c:v>
                      </c:pt>
                      <c:pt idx="61">
                        <c:v>3.25</c:v>
                      </c:pt>
                      <c:pt idx="62">
                        <c:v>3.28</c:v>
                      </c:pt>
                      <c:pt idx="63">
                        <c:v>3.24</c:v>
                      </c:pt>
                      <c:pt idx="64">
                        <c:v>3.2</c:v>
                      </c:pt>
                      <c:pt idx="65">
                        <c:v>3.16</c:v>
                      </c:pt>
                      <c:pt idx="66">
                        <c:v>3.07</c:v>
                      </c:pt>
                      <c:pt idx="67">
                        <c:v>3.05</c:v>
                      </c:pt>
                      <c:pt idx="68">
                        <c:v>3.05</c:v>
                      </c:pt>
                      <c:pt idx="69">
                        <c:v>3.04</c:v>
                      </c:pt>
                      <c:pt idx="70">
                        <c:v>3</c:v>
                      </c:pt>
                      <c:pt idx="71">
                        <c:v>2.98</c:v>
                      </c:pt>
                      <c:pt idx="72">
                        <c:v>2.96</c:v>
                      </c:pt>
                      <c:pt idx="73">
                        <c:v>2.96</c:v>
                      </c:pt>
                      <c:pt idx="74">
                        <c:v>2.95</c:v>
                      </c:pt>
                      <c:pt idx="75">
                        <c:v>2.98</c:v>
                      </c:pt>
                      <c:pt idx="76">
                        <c:v>2.92</c:v>
                      </c:pt>
                      <c:pt idx="77">
                        <c:v>2.89</c:v>
                      </c:pt>
                      <c:pt idx="78">
                        <c:v>2.86</c:v>
                      </c:pt>
                      <c:pt idx="79">
                        <c:v>2.88</c:v>
                      </c:pt>
                      <c:pt idx="80">
                        <c:v>2.82</c:v>
                      </c:pt>
                      <c:pt idx="81">
                        <c:v>2.8</c:v>
                      </c:pt>
                      <c:pt idx="82">
                        <c:v>2.86</c:v>
                      </c:pt>
                      <c:pt idx="83">
                        <c:v>2.8</c:v>
                      </c:pt>
                      <c:pt idx="84">
                        <c:v>2.73</c:v>
                      </c:pt>
                      <c:pt idx="85">
                        <c:v>2.7</c:v>
                      </c:pt>
                      <c:pt idx="86">
                        <c:v>2.8</c:v>
                      </c:pt>
                      <c:pt idx="87">
                        <c:v>2.8</c:v>
                      </c:pt>
                      <c:pt idx="88">
                        <c:v>2.8</c:v>
                      </c:pt>
                      <c:pt idx="89">
                        <c:v>2.82</c:v>
                      </c:pt>
                      <c:pt idx="90">
                        <c:v>2.75</c:v>
                      </c:pt>
                      <c:pt idx="91">
                        <c:v>2.75</c:v>
                      </c:pt>
                      <c:pt idx="92">
                        <c:v>2.78</c:v>
                      </c:pt>
                      <c:pt idx="93">
                        <c:v>2.78</c:v>
                      </c:pt>
                      <c:pt idx="94">
                        <c:v>3</c:v>
                      </c:pt>
                      <c:pt idx="95">
                        <c:v>3.1</c:v>
                      </c:pt>
                      <c:pt idx="96">
                        <c:v>3.01</c:v>
                      </c:pt>
                      <c:pt idx="97">
                        <c:v>2.84</c:v>
                      </c:pt>
                      <c:pt idx="98">
                        <c:v>2.7</c:v>
                      </c:pt>
                      <c:pt idx="99">
                        <c:v>4.42</c:v>
                      </c:pt>
                      <c:pt idx="100">
                        <c:v>4.18</c:v>
                      </c:pt>
                      <c:pt idx="101">
                        <c:v>4.3</c:v>
                      </c:pt>
                      <c:pt idx="102">
                        <c:v>4.49</c:v>
                      </c:pt>
                      <c:pt idx="103">
                        <c:v>4.9000000000000004</c:v>
                      </c:pt>
                      <c:pt idx="104">
                        <c:v>4.6399999999999997</c:v>
                      </c:pt>
                      <c:pt idx="105">
                        <c:v>4.9800000000000004</c:v>
                      </c:pt>
                      <c:pt idx="106">
                        <c:v>4.72</c:v>
                      </c:pt>
                      <c:pt idx="107">
                        <c:v>4.62</c:v>
                      </c:pt>
                      <c:pt idx="108">
                        <c:v>4.5</c:v>
                      </c:pt>
                      <c:pt idx="109">
                        <c:v>4.5</c:v>
                      </c:pt>
                      <c:pt idx="110">
                        <c:v>4.49</c:v>
                      </c:pt>
                      <c:pt idx="111">
                        <c:v>4.4800000000000004</c:v>
                      </c:pt>
                      <c:pt idx="112">
                        <c:v>4.5</c:v>
                      </c:pt>
                      <c:pt idx="113">
                        <c:v>4.4400000000000004</c:v>
                      </c:pt>
                      <c:pt idx="114">
                        <c:v>4.34</c:v>
                      </c:pt>
                      <c:pt idx="115">
                        <c:v>4.28</c:v>
                      </c:pt>
                      <c:pt idx="116">
                        <c:v>4.2</c:v>
                      </c:pt>
                      <c:pt idx="117">
                        <c:v>4.1900000000000004</c:v>
                      </c:pt>
                      <c:pt idx="118">
                        <c:v>4.0199999999999996</c:v>
                      </c:pt>
                      <c:pt idx="119">
                        <c:v>3.95</c:v>
                      </c:pt>
                      <c:pt idx="120">
                        <c:v>3.9</c:v>
                      </c:pt>
                      <c:pt idx="121">
                        <c:v>3.7</c:v>
                      </c:pt>
                      <c:pt idx="122">
                        <c:v>3.63</c:v>
                      </c:pt>
                      <c:pt idx="123">
                        <c:v>3.68</c:v>
                      </c:pt>
                      <c:pt idx="124">
                        <c:v>3.58</c:v>
                      </c:pt>
                      <c:pt idx="125">
                        <c:v>3.58</c:v>
                      </c:pt>
                      <c:pt idx="126">
                        <c:v>3.45</c:v>
                      </c:pt>
                      <c:pt idx="127">
                        <c:v>3.51</c:v>
                      </c:pt>
                      <c:pt idx="128">
                        <c:v>3.52</c:v>
                      </c:pt>
                      <c:pt idx="129">
                        <c:v>3.56</c:v>
                      </c:pt>
                      <c:pt idx="130">
                        <c:v>3.48</c:v>
                      </c:pt>
                      <c:pt idx="131">
                        <c:v>4</c:v>
                      </c:pt>
                      <c:pt idx="132">
                        <c:v>4.08</c:v>
                      </c:pt>
                      <c:pt idx="133">
                        <c:v>4.0999999999999996</c:v>
                      </c:pt>
                      <c:pt idx="134">
                        <c:v>3.91</c:v>
                      </c:pt>
                      <c:pt idx="135">
                        <c:v>4.0199999999999996</c:v>
                      </c:pt>
                      <c:pt idx="136">
                        <c:v>3.9</c:v>
                      </c:pt>
                      <c:pt idx="137">
                        <c:v>3.9</c:v>
                      </c:pt>
                      <c:pt idx="138">
                        <c:v>3.86</c:v>
                      </c:pt>
                      <c:pt idx="139">
                        <c:v>4.08</c:v>
                      </c:pt>
                      <c:pt idx="140">
                        <c:v>4.4800000000000004</c:v>
                      </c:pt>
                      <c:pt idx="141">
                        <c:v>4.7</c:v>
                      </c:pt>
                      <c:pt idx="142">
                        <c:v>4.4000000000000004</c:v>
                      </c:pt>
                      <c:pt idx="143">
                        <c:v>4.3600000000000003</c:v>
                      </c:pt>
                      <c:pt idx="144">
                        <c:v>4.4000000000000004</c:v>
                      </c:pt>
                      <c:pt idx="145">
                        <c:v>4.83</c:v>
                      </c:pt>
                      <c:pt idx="146">
                        <c:v>4.42</c:v>
                      </c:pt>
                      <c:pt idx="147">
                        <c:v>4.45</c:v>
                      </c:pt>
                      <c:pt idx="148">
                        <c:v>4.38</c:v>
                      </c:pt>
                      <c:pt idx="149">
                        <c:v>4.4000000000000004</c:v>
                      </c:pt>
                      <c:pt idx="150">
                        <c:v>4.32</c:v>
                      </c:pt>
                      <c:pt idx="151">
                        <c:v>4.3</c:v>
                      </c:pt>
                      <c:pt idx="152">
                        <c:v>4.32</c:v>
                      </c:pt>
                      <c:pt idx="153">
                        <c:v>4.5</c:v>
                      </c:pt>
                      <c:pt idx="154">
                        <c:v>4.4000000000000004</c:v>
                      </c:pt>
                      <c:pt idx="155">
                        <c:v>4.43</c:v>
                      </c:pt>
                      <c:pt idx="156">
                        <c:v>4.25</c:v>
                      </c:pt>
                      <c:pt idx="157">
                        <c:v>4.2699999999999996</c:v>
                      </c:pt>
                      <c:pt idx="158">
                        <c:v>4.0999999999999996</c:v>
                      </c:pt>
                      <c:pt idx="159">
                        <c:v>4</c:v>
                      </c:pt>
                      <c:pt idx="160">
                        <c:v>3.9</c:v>
                      </c:pt>
                      <c:pt idx="161">
                        <c:v>3.78</c:v>
                      </c:pt>
                      <c:pt idx="162">
                        <c:v>3.72</c:v>
                      </c:pt>
                      <c:pt idx="163">
                        <c:v>3.63</c:v>
                      </c:pt>
                      <c:pt idx="164">
                        <c:v>3.55</c:v>
                      </c:pt>
                      <c:pt idx="165">
                        <c:v>3.53</c:v>
                      </c:pt>
                      <c:pt idx="166">
                        <c:v>3.49</c:v>
                      </c:pt>
                      <c:pt idx="167">
                        <c:v>3.34</c:v>
                      </c:pt>
                      <c:pt idx="168">
                        <c:v>3.23</c:v>
                      </c:pt>
                      <c:pt idx="169">
                        <c:v>3.18</c:v>
                      </c:pt>
                      <c:pt idx="170">
                        <c:v>3.28</c:v>
                      </c:pt>
                      <c:pt idx="171">
                        <c:v>3.14</c:v>
                      </c:pt>
                      <c:pt idx="172">
                        <c:v>3.03</c:v>
                      </c:pt>
                      <c:pt idx="173">
                        <c:v>3.01</c:v>
                      </c:pt>
                      <c:pt idx="174">
                        <c:v>2.96</c:v>
                      </c:pt>
                      <c:pt idx="175">
                        <c:v>3.05</c:v>
                      </c:pt>
                      <c:pt idx="176">
                        <c:v>3.01</c:v>
                      </c:pt>
                      <c:pt idx="177">
                        <c:v>3.01</c:v>
                      </c:pt>
                      <c:pt idx="178">
                        <c:v>3.26</c:v>
                      </c:pt>
                      <c:pt idx="179">
                        <c:v>3.4</c:v>
                      </c:pt>
                      <c:pt idx="180">
                        <c:v>3.48</c:v>
                      </c:pt>
                      <c:pt idx="181">
                        <c:v>3.9</c:v>
                      </c:pt>
                      <c:pt idx="182">
                        <c:v>4.1399999999999997</c:v>
                      </c:pt>
                      <c:pt idx="183">
                        <c:v>4.0999999999999996</c:v>
                      </c:pt>
                      <c:pt idx="184">
                        <c:v>4.04</c:v>
                      </c:pt>
                      <c:pt idx="185">
                        <c:v>3.95</c:v>
                      </c:pt>
                      <c:pt idx="186">
                        <c:v>3.73</c:v>
                      </c:pt>
                      <c:pt idx="187">
                        <c:v>3.67</c:v>
                      </c:pt>
                      <c:pt idx="188">
                        <c:v>3.56</c:v>
                      </c:pt>
                      <c:pt idx="189">
                        <c:v>3.5</c:v>
                      </c:pt>
                      <c:pt idx="190">
                        <c:v>3.42</c:v>
                      </c:pt>
                      <c:pt idx="191">
                        <c:v>3.35</c:v>
                      </c:pt>
                      <c:pt idx="192">
                        <c:v>3.32</c:v>
                      </c:pt>
                      <c:pt idx="193">
                        <c:v>3.25</c:v>
                      </c:pt>
                      <c:pt idx="194">
                        <c:v>3.4</c:v>
                      </c:pt>
                      <c:pt idx="195">
                        <c:v>3.44</c:v>
                      </c:pt>
                      <c:pt idx="196">
                        <c:v>3.4</c:v>
                      </c:pt>
                      <c:pt idx="197">
                        <c:v>3.27</c:v>
                      </c:pt>
                      <c:pt idx="198">
                        <c:v>3.16</c:v>
                      </c:pt>
                      <c:pt idx="199">
                        <c:v>3.59</c:v>
                      </c:pt>
                      <c:pt idx="200">
                        <c:v>3.41</c:v>
                      </c:pt>
                      <c:pt idx="201">
                        <c:v>3.15</c:v>
                      </c:pt>
                      <c:pt idx="202">
                        <c:v>3.16</c:v>
                      </c:pt>
                      <c:pt idx="203">
                        <c:v>4</c:v>
                      </c:pt>
                      <c:pt idx="204">
                        <c:v>4.34</c:v>
                      </c:pt>
                      <c:pt idx="205">
                        <c:v>3.97</c:v>
                      </c:pt>
                      <c:pt idx="206">
                        <c:v>3.94</c:v>
                      </c:pt>
                      <c:pt idx="207">
                        <c:v>4.1500000000000004</c:v>
                      </c:pt>
                      <c:pt idx="208">
                        <c:v>4.1399999999999997</c:v>
                      </c:pt>
                      <c:pt idx="209">
                        <c:v>4.0999999999999996</c:v>
                      </c:pt>
                      <c:pt idx="210">
                        <c:v>4.2699999999999996</c:v>
                      </c:pt>
                      <c:pt idx="211">
                        <c:v>3.9</c:v>
                      </c:pt>
                      <c:pt idx="212">
                        <c:v>3.9</c:v>
                      </c:pt>
                      <c:pt idx="213">
                        <c:v>3.88</c:v>
                      </c:pt>
                      <c:pt idx="214">
                        <c:v>3.8</c:v>
                      </c:pt>
                      <c:pt idx="215">
                        <c:v>3.79</c:v>
                      </c:pt>
                      <c:pt idx="216">
                        <c:v>3.76</c:v>
                      </c:pt>
                      <c:pt idx="217">
                        <c:v>3.6</c:v>
                      </c:pt>
                      <c:pt idx="218">
                        <c:v>3.54</c:v>
                      </c:pt>
                      <c:pt idx="219">
                        <c:v>3.46</c:v>
                      </c:pt>
                      <c:pt idx="220">
                        <c:v>3.49</c:v>
                      </c:pt>
                      <c:pt idx="221">
                        <c:v>3.39</c:v>
                      </c:pt>
                      <c:pt idx="222">
                        <c:v>3.44</c:v>
                      </c:pt>
                      <c:pt idx="223">
                        <c:v>3.88</c:v>
                      </c:pt>
                      <c:pt idx="224">
                        <c:v>3.98</c:v>
                      </c:pt>
                      <c:pt idx="225">
                        <c:v>3.7</c:v>
                      </c:pt>
                      <c:pt idx="226">
                        <c:v>3.49</c:v>
                      </c:pt>
                      <c:pt idx="227">
                        <c:v>3.58</c:v>
                      </c:pt>
                      <c:pt idx="228">
                        <c:v>4.04</c:v>
                      </c:pt>
                      <c:pt idx="229">
                        <c:v>3.8</c:v>
                      </c:pt>
                      <c:pt idx="230">
                        <c:v>3.64</c:v>
                      </c:pt>
                      <c:pt idx="231">
                        <c:v>3.62</c:v>
                      </c:pt>
                      <c:pt idx="232">
                        <c:v>4.3</c:v>
                      </c:pt>
                      <c:pt idx="233">
                        <c:v>4.12</c:v>
                      </c:pt>
                      <c:pt idx="234">
                        <c:v>4.63</c:v>
                      </c:pt>
                      <c:pt idx="235">
                        <c:v>4.42</c:v>
                      </c:pt>
                      <c:pt idx="236">
                        <c:v>4.2</c:v>
                      </c:pt>
                      <c:pt idx="237">
                        <c:v>4.0999999999999996</c:v>
                      </c:pt>
                      <c:pt idx="238">
                        <c:v>3.98</c:v>
                      </c:pt>
                      <c:pt idx="239">
                        <c:v>3.92</c:v>
                      </c:pt>
                      <c:pt idx="240">
                        <c:v>3.85</c:v>
                      </c:pt>
                      <c:pt idx="241">
                        <c:v>3.82</c:v>
                      </c:pt>
                      <c:pt idx="242">
                        <c:v>3.85</c:v>
                      </c:pt>
                      <c:pt idx="243">
                        <c:v>4.0199999999999996</c:v>
                      </c:pt>
                      <c:pt idx="244">
                        <c:v>4.18</c:v>
                      </c:pt>
                      <c:pt idx="245">
                        <c:v>4.22</c:v>
                      </c:pt>
                      <c:pt idx="246">
                        <c:v>3.9</c:v>
                      </c:pt>
                      <c:pt idx="247">
                        <c:v>3.89</c:v>
                      </c:pt>
                      <c:pt idx="248">
                        <c:v>4.4000000000000004</c:v>
                      </c:pt>
                      <c:pt idx="249">
                        <c:v>4.76</c:v>
                      </c:pt>
                      <c:pt idx="250">
                        <c:v>4.38</c:v>
                      </c:pt>
                      <c:pt idx="251">
                        <c:v>4.28</c:v>
                      </c:pt>
                      <c:pt idx="252">
                        <c:v>4.4000000000000004</c:v>
                      </c:pt>
                      <c:pt idx="253">
                        <c:v>4.22</c:v>
                      </c:pt>
                      <c:pt idx="254">
                        <c:v>4.18</c:v>
                      </c:pt>
                      <c:pt idx="255">
                        <c:v>4.12</c:v>
                      </c:pt>
                      <c:pt idx="256">
                        <c:v>4.08</c:v>
                      </c:pt>
                      <c:pt idx="257">
                        <c:v>4.08</c:v>
                      </c:pt>
                      <c:pt idx="258">
                        <c:v>4</c:v>
                      </c:pt>
                      <c:pt idx="259">
                        <c:v>4</c:v>
                      </c:pt>
                      <c:pt idx="260">
                        <c:v>3.92</c:v>
                      </c:pt>
                      <c:pt idx="261">
                        <c:v>3.82</c:v>
                      </c:pt>
                      <c:pt idx="262">
                        <c:v>3.7</c:v>
                      </c:pt>
                      <c:pt idx="263">
                        <c:v>3.62</c:v>
                      </c:pt>
                      <c:pt idx="264">
                        <c:v>3.55</c:v>
                      </c:pt>
                      <c:pt idx="265">
                        <c:v>3.47</c:v>
                      </c:pt>
                      <c:pt idx="266">
                        <c:v>3.36</c:v>
                      </c:pt>
                      <c:pt idx="267">
                        <c:v>3.17</c:v>
                      </c:pt>
                      <c:pt idx="268">
                        <c:v>3.18</c:v>
                      </c:pt>
                      <c:pt idx="269">
                        <c:v>3.12</c:v>
                      </c:pt>
                      <c:pt idx="270">
                        <c:v>3.09</c:v>
                      </c:pt>
                      <c:pt idx="271">
                        <c:v>3</c:v>
                      </c:pt>
                      <c:pt idx="272">
                        <c:v>3.08</c:v>
                      </c:pt>
                      <c:pt idx="273">
                        <c:v>3.03</c:v>
                      </c:pt>
                      <c:pt idx="274">
                        <c:v>3.08</c:v>
                      </c:pt>
                      <c:pt idx="275">
                        <c:v>3.63</c:v>
                      </c:pt>
                      <c:pt idx="276">
                        <c:v>3.67</c:v>
                      </c:pt>
                      <c:pt idx="277">
                        <c:v>3.3</c:v>
                      </c:pt>
                      <c:pt idx="278">
                        <c:v>3.27</c:v>
                      </c:pt>
                      <c:pt idx="279">
                        <c:v>3.3</c:v>
                      </c:pt>
                      <c:pt idx="280">
                        <c:v>3.92</c:v>
                      </c:pt>
                      <c:pt idx="281">
                        <c:v>3.98</c:v>
                      </c:pt>
                      <c:pt idx="282">
                        <c:v>5.18</c:v>
                      </c:pt>
                      <c:pt idx="283">
                        <c:v>5.28</c:v>
                      </c:pt>
                      <c:pt idx="284">
                        <c:v>4.3899999999999997</c:v>
                      </c:pt>
                      <c:pt idx="285">
                        <c:v>4.1900000000000004</c:v>
                      </c:pt>
                      <c:pt idx="286">
                        <c:v>4.55</c:v>
                      </c:pt>
                      <c:pt idx="287">
                        <c:v>5.24</c:v>
                      </c:pt>
                      <c:pt idx="288">
                        <c:v>5.18</c:v>
                      </c:pt>
                      <c:pt idx="289">
                        <c:v>5.15</c:v>
                      </c:pt>
                      <c:pt idx="290">
                        <c:v>5.5</c:v>
                      </c:pt>
                      <c:pt idx="291">
                        <c:v>5.56</c:v>
                      </c:pt>
                      <c:pt idx="292">
                        <c:v>5.2</c:v>
                      </c:pt>
                      <c:pt idx="293">
                        <c:v>5.16</c:v>
                      </c:pt>
                      <c:pt idx="294">
                        <c:v>5.32</c:v>
                      </c:pt>
                      <c:pt idx="295">
                        <c:v>5.5</c:v>
                      </c:pt>
                      <c:pt idx="296">
                        <c:v>5.8</c:v>
                      </c:pt>
                      <c:pt idx="297">
                        <c:v>6.24</c:v>
                      </c:pt>
                      <c:pt idx="298">
                        <c:v>6</c:v>
                      </c:pt>
                      <c:pt idx="299">
                        <c:v>5.74</c:v>
                      </c:pt>
                      <c:pt idx="300">
                        <c:v>5.6</c:v>
                      </c:pt>
                      <c:pt idx="301">
                        <c:v>5.35</c:v>
                      </c:pt>
                      <c:pt idx="302">
                        <c:v>5.3</c:v>
                      </c:pt>
                      <c:pt idx="303">
                        <c:v>5.23</c:v>
                      </c:pt>
                      <c:pt idx="304">
                        <c:v>5.0999999999999996</c:v>
                      </c:pt>
                      <c:pt idx="305">
                        <c:v>5.03</c:v>
                      </c:pt>
                      <c:pt idx="306">
                        <c:v>4.96</c:v>
                      </c:pt>
                      <c:pt idx="307">
                        <c:v>4.9000000000000004</c:v>
                      </c:pt>
                      <c:pt idx="308">
                        <c:v>5</c:v>
                      </c:pt>
                      <c:pt idx="309">
                        <c:v>5.44</c:v>
                      </c:pt>
                      <c:pt idx="310">
                        <c:v>5.04</c:v>
                      </c:pt>
                      <c:pt idx="311">
                        <c:v>4.76</c:v>
                      </c:pt>
                      <c:pt idx="312">
                        <c:v>4.76</c:v>
                      </c:pt>
                      <c:pt idx="313">
                        <c:v>4.5999999999999996</c:v>
                      </c:pt>
                      <c:pt idx="314">
                        <c:v>4.3600000000000003</c:v>
                      </c:pt>
                      <c:pt idx="315">
                        <c:v>4.22</c:v>
                      </c:pt>
                      <c:pt idx="316">
                        <c:v>4.5999999999999996</c:v>
                      </c:pt>
                      <c:pt idx="317">
                        <c:v>4.4000000000000004</c:v>
                      </c:pt>
                      <c:pt idx="318">
                        <c:v>4.7</c:v>
                      </c:pt>
                      <c:pt idx="319">
                        <c:v>4.4400000000000004</c:v>
                      </c:pt>
                      <c:pt idx="320">
                        <c:v>4.42</c:v>
                      </c:pt>
                      <c:pt idx="321">
                        <c:v>4.0999999999999996</c:v>
                      </c:pt>
                      <c:pt idx="322">
                        <c:v>3.9</c:v>
                      </c:pt>
                      <c:pt idx="323">
                        <c:v>3.82</c:v>
                      </c:pt>
                      <c:pt idx="324">
                        <c:v>3.76</c:v>
                      </c:pt>
                      <c:pt idx="325">
                        <c:v>3.7</c:v>
                      </c:pt>
                      <c:pt idx="326">
                        <c:v>3.69</c:v>
                      </c:pt>
                      <c:pt idx="327">
                        <c:v>3.58</c:v>
                      </c:pt>
                      <c:pt idx="328">
                        <c:v>3.56</c:v>
                      </c:pt>
                      <c:pt idx="329">
                        <c:v>3.5</c:v>
                      </c:pt>
                      <c:pt idx="330">
                        <c:v>3.58</c:v>
                      </c:pt>
                      <c:pt idx="331">
                        <c:v>3.6</c:v>
                      </c:pt>
                      <c:pt idx="332">
                        <c:v>3.6</c:v>
                      </c:pt>
                      <c:pt idx="333">
                        <c:v>3.44</c:v>
                      </c:pt>
                      <c:pt idx="334">
                        <c:v>3.46</c:v>
                      </c:pt>
                      <c:pt idx="335">
                        <c:v>3.3</c:v>
                      </c:pt>
                      <c:pt idx="336">
                        <c:v>3.22</c:v>
                      </c:pt>
                      <c:pt idx="337">
                        <c:v>3.4</c:v>
                      </c:pt>
                      <c:pt idx="338">
                        <c:v>3.24</c:v>
                      </c:pt>
                      <c:pt idx="339">
                        <c:v>3.16</c:v>
                      </c:pt>
                      <c:pt idx="340">
                        <c:v>3.18</c:v>
                      </c:pt>
                      <c:pt idx="341">
                        <c:v>3.16</c:v>
                      </c:pt>
                      <c:pt idx="342">
                        <c:v>3.17</c:v>
                      </c:pt>
                      <c:pt idx="343">
                        <c:v>3.1</c:v>
                      </c:pt>
                      <c:pt idx="344">
                        <c:v>3.02</c:v>
                      </c:pt>
                      <c:pt idx="345">
                        <c:v>3.01</c:v>
                      </c:pt>
                      <c:pt idx="346">
                        <c:v>3.31</c:v>
                      </c:pt>
                      <c:pt idx="347">
                        <c:v>3.34</c:v>
                      </c:pt>
                      <c:pt idx="348">
                        <c:v>3.48</c:v>
                      </c:pt>
                      <c:pt idx="349">
                        <c:v>3.92</c:v>
                      </c:pt>
                      <c:pt idx="350">
                        <c:v>3.55</c:v>
                      </c:pt>
                      <c:pt idx="351">
                        <c:v>3.38</c:v>
                      </c:pt>
                      <c:pt idx="352">
                        <c:v>3.64</c:v>
                      </c:pt>
                      <c:pt idx="353">
                        <c:v>3.66</c:v>
                      </c:pt>
                      <c:pt idx="354">
                        <c:v>3.34</c:v>
                      </c:pt>
                      <c:pt idx="355">
                        <c:v>3.26</c:v>
                      </c:pt>
                      <c:pt idx="356">
                        <c:v>3.3570000000000002</c:v>
                      </c:pt>
                      <c:pt idx="357">
                        <c:v>3.5</c:v>
                      </c:pt>
                      <c:pt idx="358">
                        <c:v>3.4</c:v>
                      </c:pt>
                      <c:pt idx="359">
                        <c:v>3.2</c:v>
                      </c:pt>
                      <c:pt idx="360">
                        <c:v>3.32</c:v>
                      </c:pt>
                      <c:pt idx="361">
                        <c:v>3.14</c:v>
                      </c:pt>
                      <c:pt idx="362">
                        <c:v>3.02</c:v>
                      </c:pt>
                      <c:pt idx="363">
                        <c:v>3.02</c:v>
                      </c:pt>
                      <c:pt idx="364">
                        <c:v>3</c:v>
                      </c:pt>
                      <c:pt idx="365">
                        <c:v>2.9</c:v>
                      </c:pt>
                      <c:pt idx="366">
                        <c:v>2.95</c:v>
                      </c:pt>
                      <c:pt idx="367">
                        <c:v>2.92</c:v>
                      </c:pt>
                      <c:pt idx="368">
                        <c:v>2.84</c:v>
                      </c:pt>
                      <c:pt idx="369">
                        <c:v>2.8</c:v>
                      </c:pt>
                      <c:pt idx="370">
                        <c:v>2.9</c:v>
                      </c:pt>
                      <c:pt idx="371">
                        <c:v>3.02</c:v>
                      </c:pt>
                      <c:pt idx="372">
                        <c:v>3.34</c:v>
                      </c:pt>
                      <c:pt idx="373">
                        <c:v>3.2</c:v>
                      </c:pt>
                      <c:pt idx="374">
                        <c:v>3.2</c:v>
                      </c:pt>
                      <c:pt idx="375">
                        <c:v>3.36</c:v>
                      </c:pt>
                      <c:pt idx="376">
                        <c:v>3.17</c:v>
                      </c:pt>
                      <c:pt idx="377">
                        <c:v>3.1</c:v>
                      </c:pt>
                      <c:pt idx="378">
                        <c:v>3.09</c:v>
                      </c:pt>
                      <c:pt idx="379">
                        <c:v>3.06</c:v>
                      </c:pt>
                      <c:pt idx="380">
                        <c:v>3.25</c:v>
                      </c:pt>
                      <c:pt idx="381">
                        <c:v>3.42</c:v>
                      </c:pt>
                      <c:pt idx="382">
                        <c:v>3.12</c:v>
                      </c:pt>
                      <c:pt idx="383">
                        <c:v>3.14</c:v>
                      </c:pt>
                      <c:pt idx="384">
                        <c:v>3.1</c:v>
                      </c:pt>
                      <c:pt idx="385">
                        <c:v>3.06</c:v>
                      </c:pt>
                      <c:pt idx="386">
                        <c:v>3.11</c:v>
                      </c:pt>
                      <c:pt idx="387">
                        <c:v>3</c:v>
                      </c:pt>
                      <c:pt idx="388">
                        <c:v>3.06</c:v>
                      </c:pt>
                      <c:pt idx="389">
                        <c:v>2.97</c:v>
                      </c:pt>
                      <c:pt idx="390">
                        <c:v>3.1</c:v>
                      </c:pt>
                      <c:pt idx="391">
                        <c:v>3.34</c:v>
                      </c:pt>
                      <c:pt idx="392">
                        <c:v>3.42</c:v>
                      </c:pt>
                      <c:pt idx="393">
                        <c:v>3.79</c:v>
                      </c:pt>
                      <c:pt idx="394">
                        <c:v>3.63</c:v>
                      </c:pt>
                      <c:pt idx="395">
                        <c:v>3.26</c:v>
                      </c:pt>
                      <c:pt idx="396">
                        <c:v>3.24</c:v>
                      </c:pt>
                      <c:pt idx="397">
                        <c:v>3.14</c:v>
                      </c:pt>
                      <c:pt idx="398">
                        <c:v>3.3</c:v>
                      </c:pt>
                      <c:pt idx="399">
                        <c:v>3.36</c:v>
                      </c:pt>
                      <c:pt idx="400">
                        <c:v>3.42</c:v>
                      </c:pt>
                      <c:pt idx="401">
                        <c:v>3.36</c:v>
                      </c:pt>
                      <c:pt idx="402">
                        <c:v>3.08</c:v>
                      </c:pt>
                      <c:pt idx="403">
                        <c:v>2.98</c:v>
                      </c:pt>
                      <c:pt idx="404">
                        <c:v>2.92</c:v>
                      </c:pt>
                      <c:pt idx="405">
                        <c:v>2.97</c:v>
                      </c:pt>
                      <c:pt idx="406">
                        <c:v>2.82</c:v>
                      </c:pt>
                      <c:pt idx="407">
                        <c:v>2.75</c:v>
                      </c:pt>
                      <c:pt idx="408">
                        <c:v>2.75</c:v>
                      </c:pt>
                      <c:pt idx="409">
                        <c:v>2.68</c:v>
                      </c:pt>
                      <c:pt idx="410">
                        <c:v>2.62</c:v>
                      </c:pt>
                      <c:pt idx="411">
                        <c:v>2.58</c:v>
                      </c:pt>
                      <c:pt idx="412">
                        <c:v>2.5299999999999998</c:v>
                      </c:pt>
                      <c:pt idx="413">
                        <c:v>2.5499999999999998</c:v>
                      </c:pt>
                      <c:pt idx="414">
                        <c:v>2.72</c:v>
                      </c:pt>
                      <c:pt idx="415">
                        <c:v>2.6</c:v>
                      </c:pt>
                      <c:pt idx="416">
                        <c:v>2.75</c:v>
                      </c:pt>
                      <c:pt idx="417">
                        <c:v>2.39</c:v>
                      </c:pt>
                      <c:pt idx="418">
                        <c:v>2.37</c:v>
                      </c:pt>
                      <c:pt idx="419">
                        <c:v>2.2999999999999998</c:v>
                      </c:pt>
                      <c:pt idx="420">
                        <c:v>2.27</c:v>
                      </c:pt>
                      <c:pt idx="421">
                        <c:v>2.25</c:v>
                      </c:pt>
                      <c:pt idx="422">
                        <c:v>2.2799999999999998</c:v>
                      </c:pt>
                      <c:pt idx="423">
                        <c:v>2.12</c:v>
                      </c:pt>
                      <c:pt idx="424">
                        <c:v>2.08</c:v>
                      </c:pt>
                      <c:pt idx="425">
                        <c:v>2.27</c:v>
                      </c:pt>
                      <c:pt idx="426">
                        <c:v>2.2000000000000002</c:v>
                      </c:pt>
                      <c:pt idx="427">
                        <c:v>2.3199999999999998</c:v>
                      </c:pt>
                      <c:pt idx="428">
                        <c:v>2.65</c:v>
                      </c:pt>
                      <c:pt idx="429">
                        <c:v>2.56</c:v>
                      </c:pt>
                      <c:pt idx="430">
                        <c:v>2.37</c:v>
                      </c:pt>
                      <c:pt idx="431">
                        <c:v>2.2799999999999998</c:v>
                      </c:pt>
                      <c:pt idx="432">
                        <c:v>2.1800000000000002</c:v>
                      </c:pt>
                      <c:pt idx="433">
                        <c:v>2.2000000000000002</c:v>
                      </c:pt>
                      <c:pt idx="434">
                        <c:v>2.0699999999999998</c:v>
                      </c:pt>
                      <c:pt idx="435">
                        <c:v>2.0499999999999998</c:v>
                      </c:pt>
                      <c:pt idx="436">
                        <c:v>2</c:v>
                      </c:pt>
                      <c:pt idx="437">
                        <c:v>1.99</c:v>
                      </c:pt>
                      <c:pt idx="438">
                        <c:v>1.98</c:v>
                      </c:pt>
                      <c:pt idx="439">
                        <c:v>1.99</c:v>
                      </c:pt>
                      <c:pt idx="440">
                        <c:v>2</c:v>
                      </c:pt>
                      <c:pt idx="441">
                        <c:v>2.06</c:v>
                      </c:pt>
                      <c:pt idx="442">
                        <c:v>1.99</c:v>
                      </c:pt>
                      <c:pt idx="443">
                        <c:v>1.95</c:v>
                      </c:pt>
                      <c:pt idx="444">
                        <c:v>1.93</c:v>
                      </c:pt>
                      <c:pt idx="445">
                        <c:v>1.82</c:v>
                      </c:pt>
                      <c:pt idx="446">
                        <c:v>1.88</c:v>
                      </c:pt>
                      <c:pt idx="447">
                        <c:v>1.95</c:v>
                      </c:pt>
                      <c:pt idx="448">
                        <c:v>1.82</c:v>
                      </c:pt>
                      <c:pt idx="449">
                        <c:v>1.74</c:v>
                      </c:pt>
                      <c:pt idx="450">
                        <c:v>1.95</c:v>
                      </c:pt>
                      <c:pt idx="451">
                        <c:v>1.7</c:v>
                      </c:pt>
                      <c:pt idx="452">
                        <c:v>1.7</c:v>
                      </c:pt>
                      <c:pt idx="453">
                        <c:v>2.08</c:v>
                      </c:pt>
                      <c:pt idx="454">
                        <c:v>2</c:v>
                      </c:pt>
                      <c:pt idx="455">
                        <c:v>1.9</c:v>
                      </c:pt>
                      <c:pt idx="456">
                        <c:v>2.48</c:v>
                      </c:pt>
                      <c:pt idx="457">
                        <c:v>2.39</c:v>
                      </c:pt>
                      <c:pt idx="458">
                        <c:v>2.39</c:v>
                      </c:pt>
                      <c:pt idx="459">
                        <c:v>2.2799999999999998</c:v>
                      </c:pt>
                      <c:pt idx="460">
                        <c:v>2.29</c:v>
                      </c:pt>
                      <c:pt idx="461">
                        <c:v>2.1</c:v>
                      </c:pt>
                      <c:pt idx="462">
                        <c:v>2.92</c:v>
                      </c:pt>
                      <c:pt idx="463">
                        <c:v>2.86</c:v>
                      </c:pt>
                      <c:pt idx="464">
                        <c:v>2.29</c:v>
                      </c:pt>
                      <c:pt idx="465">
                        <c:v>2.15</c:v>
                      </c:pt>
                      <c:pt idx="466">
                        <c:v>2.2000000000000002</c:v>
                      </c:pt>
                      <c:pt idx="467">
                        <c:v>2.29</c:v>
                      </c:pt>
                      <c:pt idx="468">
                        <c:v>2.23</c:v>
                      </c:pt>
                      <c:pt idx="469">
                        <c:v>2.54</c:v>
                      </c:pt>
                      <c:pt idx="470">
                        <c:v>3.06</c:v>
                      </c:pt>
                      <c:pt idx="471">
                        <c:v>3.36</c:v>
                      </c:pt>
                      <c:pt idx="472">
                        <c:v>3.1</c:v>
                      </c:pt>
                      <c:pt idx="473">
                        <c:v>3.06</c:v>
                      </c:pt>
                      <c:pt idx="474">
                        <c:v>3.02</c:v>
                      </c:pt>
                      <c:pt idx="475">
                        <c:v>2.98</c:v>
                      </c:pt>
                      <c:pt idx="476">
                        <c:v>2.94</c:v>
                      </c:pt>
                      <c:pt idx="477">
                        <c:v>2.85</c:v>
                      </c:pt>
                      <c:pt idx="478">
                        <c:v>2.79</c:v>
                      </c:pt>
                      <c:pt idx="479">
                        <c:v>2.68</c:v>
                      </c:pt>
                      <c:pt idx="480">
                        <c:v>3.23</c:v>
                      </c:pt>
                      <c:pt idx="481">
                        <c:v>3.4</c:v>
                      </c:pt>
                      <c:pt idx="482">
                        <c:v>3.16</c:v>
                      </c:pt>
                      <c:pt idx="483">
                        <c:v>3.1</c:v>
                      </c:pt>
                      <c:pt idx="484">
                        <c:v>3.08</c:v>
                      </c:pt>
                      <c:pt idx="485">
                        <c:v>3.04</c:v>
                      </c:pt>
                      <c:pt idx="486">
                        <c:v>2.88</c:v>
                      </c:pt>
                      <c:pt idx="487">
                        <c:v>2.9</c:v>
                      </c:pt>
                      <c:pt idx="488">
                        <c:v>3.14</c:v>
                      </c:pt>
                      <c:pt idx="489">
                        <c:v>3.1</c:v>
                      </c:pt>
                      <c:pt idx="490">
                        <c:v>2.98</c:v>
                      </c:pt>
                      <c:pt idx="491">
                        <c:v>2.86</c:v>
                      </c:pt>
                      <c:pt idx="492">
                        <c:v>3.6</c:v>
                      </c:pt>
                      <c:pt idx="493">
                        <c:v>3.86</c:v>
                      </c:pt>
                      <c:pt idx="494">
                        <c:v>3.93</c:v>
                      </c:pt>
                      <c:pt idx="495">
                        <c:v>3.87</c:v>
                      </c:pt>
                      <c:pt idx="496">
                        <c:v>3.56</c:v>
                      </c:pt>
                      <c:pt idx="497">
                        <c:v>3.42</c:v>
                      </c:pt>
                      <c:pt idx="498">
                        <c:v>3.34</c:v>
                      </c:pt>
                      <c:pt idx="499">
                        <c:v>3.28</c:v>
                      </c:pt>
                      <c:pt idx="500">
                        <c:v>3.17</c:v>
                      </c:pt>
                      <c:pt idx="501">
                        <c:v>3.1</c:v>
                      </c:pt>
                      <c:pt idx="502">
                        <c:v>3.08</c:v>
                      </c:pt>
                      <c:pt idx="503">
                        <c:v>3</c:v>
                      </c:pt>
                      <c:pt idx="504">
                        <c:v>2.82</c:v>
                      </c:pt>
                      <c:pt idx="505">
                        <c:v>2.72</c:v>
                      </c:pt>
                      <c:pt idx="506">
                        <c:v>2.62</c:v>
                      </c:pt>
                      <c:pt idx="507">
                        <c:v>2.56</c:v>
                      </c:pt>
                      <c:pt idx="508">
                        <c:v>2.4700000000000002</c:v>
                      </c:pt>
                      <c:pt idx="509">
                        <c:v>2.4</c:v>
                      </c:pt>
                      <c:pt idx="510">
                        <c:v>2.35</c:v>
                      </c:pt>
                      <c:pt idx="511">
                        <c:v>2.3199999999999998</c:v>
                      </c:pt>
                      <c:pt idx="512">
                        <c:v>2.36</c:v>
                      </c:pt>
                      <c:pt idx="513">
                        <c:v>2.2799999999999998</c:v>
                      </c:pt>
                      <c:pt idx="514">
                        <c:v>2.25</c:v>
                      </c:pt>
                      <c:pt idx="515">
                        <c:v>2.95</c:v>
                      </c:pt>
                      <c:pt idx="516">
                        <c:v>2.9</c:v>
                      </c:pt>
                      <c:pt idx="517">
                        <c:v>2.2799999999999998</c:v>
                      </c:pt>
                      <c:pt idx="518">
                        <c:v>2.2799999999999998</c:v>
                      </c:pt>
                      <c:pt idx="519">
                        <c:v>2.29</c:v>
                      </c:pt>
                      <c:pt idx="520">
                        <c:v>2.34</c:v>
                      </c:pt>
                      <c:pt idx="521">
                        <c:v>2.2999999999999998</c:v>
                      </c:pt>
                      <c:pt idx="522">
                        <c:v>2.23</c:v>
                      </c:pt>
                      <c:pt idx="523">
                        <c:v>2.16</c:v>
                      </c:pt>
                      <c:pt idx="524">
                        <c:v>2.29</c:v>
                      </c:pt>
                      <c:pt idx="525">
                        <c:v>2.27</c:v>
                      </c:pt>
                      <c:pt idx="526">
                        <c:v>2.44</c:v>
                      </c:pt>
                      <c:pt idx="527">
                        <c:v>2.2799999999999998</c:v>
                      </c:pt>
                      <c:pt idx="528">
                        <c:v>2.2599999999999998</c:v>
                      </c:pt>
                      <c:pt idx="529">
                        <c:v>2.2999999999999998</c:v>
                      </c:pt>
                      <c:pt idx="530">
                        <c:v>2.25</c:v>
                      </c:pt>
                      <c:pt idx="531">
                        <c:v>2.2000000000000002</c:v>
                      </c:pt>
                      <c:pt idx="532">
                        <c:v>2.13</c:v>
                      </c:pt>
                      <c:pt idx="533">
                        <c:v>2.13</c:v>
                      </c:pt>
                      <c:pt idx="534">
                        <c:v>2.12</c:v>
                      </c:pt>
                      <c:pt idx="535">
                        <c:v>2.06</c:v>
                      </c:pt>
                      <c:pt idx="536">
                        <c:v>2.16</c:v>
                      </c:pt>
                      <c:pt idx="537">
                        <c:v>2.1800000000000002</c:v>
                      </c:pt>
                      <c:pt idx="538">
                        <c:v>2.08</c:v>
                      </c:pt>
                      <c:pt idx="539">
                        <c:v>2</c:v>
                      </c:pt>
                      <c:pt idx="540">
                        <c:v>1.98</c:v>
                      </c:pt>
                      <c:pt idx="541">
                        <c:v>2.1800000000000002</c:v>
                      </c:pt>
                      <c:pt idx="542">
                        <c:v>2.1800000000000002</c:v>
                      </c:pt>
                      <c:pt idx="543">
                        <c:v>2.08</c:v>
                      </c:pt>
                      <c:pt idx="544">
                        <c:v>2.04</c:v>
                      </c:pt>
                      <c:pt idx="545">
                        <c:v>2.02</c:v>
                      </c:pt>
                      <c:pt idx="546">
                        <c:v>1.97</c:v>
                      </c:pt>
                      <c:pt idx="547">
                        <c:v>1.83</c:v>
                      </c:pt>
                      <c:pt idx="548">
                        <c:v>1.8</c:v>
                      </c:pt>
                      <c:pt idx="549">
                        <c:v>2.06</c:v>
                      </c:pt>
                      <c:pt idx="550">
                        <c:v>1.87</c:v>
                      </c:pt>
                      <c:pt idx="551">
                        <c:v>1.9</c:v>
                      </c:pt>
                      <c:pt idx="552">
                        <c:v>1.88</c:v>
                      </c:pt>
                      <c:pt idx="553">
                        <c:v>2.09</c:v>
                      </c:pt>
                      <c:pt idx="554">
                        <c:v>2.08</c:v>
                      </c:pt>
                      <c:pt idx="555">
                        <c:v>2.08</c:v>
                      </c:pt>
                      <c:pt idx="556">
                        <c:v>2.0499999999999998</c:v>
                      </c:pt>
                      <c:pt idx="557">
                        <c:v>2.02</c:v>
                      </c:pt>
                      <c:pt idx="558">
                        <c:v>2.08</c:v>
                      </c:pt>
                      <c:pt idx="559">
                        <c:v>2.12</c:v>
                      </c:pt>
                      <c:pt idx="560">
                        <c:v>2.12</c:v>
                      </c:pt>
                      <c:pt idx="561">
                        <c:v>2.1800000000000002</c:v>
                      </c:pt>
                      <c:pt idx="562">
                        <c:v>2.2000000000000002</c:v>
                      </c:pt>
                      <c:pt idx="563">
                        <c:v>2.15</c:v>
                      </c:pt>
                      <c:pt idx="564">
                        <c:v>2.08</c:v>
                      </c:pt>
                      <c:pt idx="565">
                        <c:v>2.08</c:v>
                      </c:pt>
                      <c:pt idx="566">
                        <c:v>2.1</c:v>
                      </c:pt>
                      <c:pt idx="567">
                        <c:v>2.1800000000000002</c:v>
                      </c:pt>
                      <c:pt idx="568">
                        <c:v>2.4</c:v>
                      </c:pt>
                      <c:pt idx="569">
                        <c:v>2.5</c:v>
                      </c:pt>
                      <c:pt idx="570">
                        <c:v>2.48</c:v>
                      </c:pt>
                      <c:pt idx="571">
                        <c:v>3.07</c:v>
                      </c:pt>
                      <c:pt idx="572">
                        <c:v>2.92</c:v>
                      </c:pt>
                      <c:pt idx="573">
                        <c:v>2.74</c:v>
                      </c:pt>
                      <c:pt idx="574">
                        <c:v>2.8</c:v>
                      </c:pt>
                      <c:pt idx="575">
                        <c:v>2.78</c:v>
                      </c:pt>
                      <c:pt idx="576">
                        <c:v>2.7</c:v>
                      </c:pt>
                      <c:pt idx="577">
                        <c:v>2.59</c:v>
                      </c:pt>
                      <c:pt idx="578">
                        <c:v>2.48</c:v>
                      </c:pt>
                      <c:pt idx="579">
                        <c:v>2.95</c:v>
                      </c:pt>
                      <c:pt idx="580">
                        <c:v>2.67</c:v>
                      </c:pt>
                      <c:pt idx="581">
                        <c:v>2.75</c:v>
                      </c:pt>
                      <c:pt idx="582">
                        <c:v>2.85</c:v>
                      </c:pt>
                      <c:pt idx="583">
                        <c:v>2.78</c:v>
                      </c:pt>
                      <c:pt idx="584">
                        <c:v>3.04</c:v>
                      </c:pt>
                      <c:pt idx="585">
                        <c:v>3.04</c:v>
                      </c:pt>
                      <c:pt idx="586">
                        <c:v>2.8</c:v>
                      </c:pt>
                      <c:pt idx="587">
                        <c:v>2.75</c:v>
                      </c:pt>
                      <c:pt idx="588">
                        <c:v>2.67</c:v>
                      </c:pt>
                      <c:pt idx="589">
                        <c:v>2.6</c:v>
                      </c:pt>
                      <c:pt idx="590">
                        <c:v>2.54</c:v>
                      </c:pt>
                      <c:pt idx="591">
                        <c:v>2.4700000000000002</c:v>
                      </c:pt>
                      <c:pt idx="592">
                        <c:v>2.64</c:v>
                      </c:pt>
                      <c:pt idx="593">
                        <c:v>2.67</c:v>
                      </c:pt>
                      <c:pt idx="594">
                        <c:v>2.6</c:v>
                      </c:pt>
                      <c:pt idx="595">
                        <c:v>2.6</c:v>
                      </c:pt>
                      <c:pt idx="596">
                        <c:v>2.54</c:v>
                      </c:pt>
                      <c:pt idx="597">
                        <c:v>2.5</c:v>
                      </c:pt>
                      <c:pt idx="598">
                        <c:v>2.46</c:v>
                      </c:pt>
                      <c:pt idx="599">
                        <c:v>2.4</c:v>
                      </c:pt>
                      <c:pt idx="600">
                        <c:v>2.4</c:v>
                      </c:pt>
                      <c:pt idx="601">
                        <c:v>2.41</c:v>
                      </c:pt>
                      <c:pt idx="602">
                        <c:v>2.68</c:v>
                      </c:pt>
                      <c:pt idx="603">
                        <c:v>2.7</c:v>
                      </c:pt>
                      <c:pt idx="604">
                        <c:v>2.69</c:v>
                      </c:pt>
                      <c:pt idx="605">
                        <c:v>2.68</c:v>
                      </c:pt>
                      <c:pt idx="606">
                        <c:v>2.62</c:v>
                      </c:pt>
                      <c:pt idx="607">
                        <c:v>2.7</c:v>
                      </c:pt>
                      <c:pt idx="608">
                        <c:v>2.62</c:v>
                      </c:pt>
                      <c:pt idx="609">
                        <c:v>2.64</c:v>
                      </c:pt>
                      <c:pt idx="610">
                        <c:v>2.65</c:v>
                      </c:pt>
                      <c:pt idx="611">
                        <c:v>2.79</c:v>
                      </c:pt>
                      <c:pt idx="612">
                        <c:v>2.97</c:v>
                      </c:pt>
                      <c:pt idx="613">
                        <c:v>2.95</c:v>
                      </c:pt>
                      <c:pt idx="614">
                        <c:v>2.99</c:v>
                      </c:pt>
                      <c:pt idx="615">
                        <c:v>3.04</c:v>
                      </c:pt>
                      <c:pt idx="616">
                        <c:v>3.33</c:v>
                      </c:pt>
                      <c:pt idx="617">
                        <c:v>3.3</c:v>
                      </c:pt>
                      <c:pt idx="618">
                        <c:v>3.3</c:v>
                      </c:pt>
                      <c:pt idx="619">
                        <c:v>3.25</c:v>
                      </c:pt>
                      <c:pt idx="620">
                        <c:v>3.16</c:v>
                      </c:pt>
                      <c:pt idx="621">
                        <c:v>3</c:v>
                      </c:pt>
                      <c:pt idx="622">
                        <c:v>2.9</c:v>
                      </c:pt>
                      <c:pt idx="623">
                        <c:v>2.86</c:v>
                      </c:pt>
                      <c:pt idx="624">
                        <c:v>2.93</c:v>
                      </c:pt>
                      <c:pt idx="625">
                        <c:v>3.48</c:v>
                      </c:pt>
                      <c:pt idx="626">
                        <c:v>3.2</c:v>
                      </c:pt>
                      <c:pt idx="627">
                        <c:v>2.95</c:v>
                      </c:pt>
                      <c:pt idx="628">
                        <c:v>2.75</c:v>
                      </c:pt>
                      <c:pt idx="629">
                        <c:v>2.67</c:v>
                      </c:pt>
                      <c:pt idx="630">
                        <c:v>2.54</c:v>
                      </c:pt>
                      <c:pt idx="631">
                        <c:v>2.48</c:v>
                      </c:pt>
                      <c:pt idx="632">
                        <c:v>2.36</c:v>
                      </c:pt>
                      <c:pt idx="633">
                        <c:v>2.4</c:v>
                      </c:pt>
                      <c:pt idx="634">
                        <c:v>2.92</c:v>
                      </c:pt>
                      <c:pt idx="635">
                        <c:v>3.2</c:v>
                      </c:pt>
                      <c:pt idx="636">
                        <c:v>4</c:v>
                      </c:pt>
                      <c:pt idx="637">
                        <c:v>4.29</c:v>
                      </c:pt>
                      <c:pt idx="638">
                        <c:v>3.78</c:v>
                      </c:pt>
                      <c:pt idx="639">
                        <c:v>4.4800000000000004</c:v>
                      </c:pt>
                      <c:pt idx="640">
                        <c:v>4.5999999999999996</c:v>
                      </c:pt>
                      <c:pt idx="641">
                        <c:v>5</c:v>
                      </c:pt>
                      <c:pt idx="642">
                        <c:v>4.76</c:v>
                      </c:pt>
                      <c:pt idx="643">
                        <c:v>4.58</c:v>
                      </c:pt>
                      <c:pt idx="644">
                        <c:v>4.5</c:v>
                      </c:pt>
                      <c:pt idx="645">
                        <c:v>4.24</c:v>
                      </c:pt>
                      <c:pt idx="646">
                        <c:v>4.1399999999999997</c:v>
                      </c:pt>
                      <c:pt idx="647">
                        <c:v>4.0999999999999996</c:v>
                      </c:pt>
                      <c:pt idx="648">
                        <c:v>4.68</c:v>
                      </c:pt>
                      <c:pt idx="649">
                        <c:v>5.15</c:v>
                      </c:pt>
                      <c:pt idx="650">
                        <c:v>5.0999999999999996</c:v>
                      </c:pt>
                      <c:pt idx="651">
                        <c:v>4.58</c:v>
                      </c:pt>
                      <c:pt idx="652">
                        <c:v>4.54</c:v>
                      </c:pt>
                      <c:pt idx="653">
                        <c:v>4.8600000000000003</c:v>
                      </c:pt>
                      <c:pt idx="654">
                        <c:v>4.84</c:v>
                      </c:pt>
                      <c:pt idx="655">
                        <c:v>5.0999999999999996</c:v>
                      </c:pt>
                      <c:pt idx="656">
                        <c:v>4.78</c:v>
                      </c:pt>
                      <c:pt idx="657">
                        <c:v>4.68</c:v>
                      </c:pt>
                      <c:pt idx="658">
                        <c:v>4.7</c:v>
                      </c:pt>
                      <c:pt idx="659">
                        <c:v>5.18</c:v>
                      </c:pt>
                      <c:pt idx="660">
                        <c:v>5.78</c:v>
                      </c:pt>
                      <c:pt idx="661">
                        <c:v>6.76</c:v>
                      </c:pt>
                      <c:pt idx="662">
                        <c:v>6.6</c:v>
                      </c:pt>
                      <c:pt idx="663">
                        <c:v>6.2</c:v>
                      </c:pt>
                      <c:pt idx="664">
                        <c:v>6.04</c:v>
                      </c:pt>
                      <c:pt idx="665">
                        <c:v>5.88</c:v>
                      </c:pt>
                      <c:pt idx="666">
                        <c:v>5.98</c:v>
                      </c:pt>
                      <c:pt idx="667">
                        <c:v>6.14</c:v>
                      </c:pt>
                      <c:pt idx="668">
                        <c:v>5.23</c:v>
                      </c:pt>
                      <c:pt idx="669">
                        <c:v>5.65</c:v>
                      </c:pt>
                      <c:pt idx="670">
                        <c:v>5.72</c:v>
                      </c:pt>
                      <c:pt idx="671">
                        <c:v>5.94</c:v>
                      </c:pt>
                      <c:pt idx="672">
                        <c:v>5.88</c:v>
                      </c:pt>
                      <c:pt idx="673">
                        <c:v>5.74</c:v>
                      </c:pt>
                      <c:pt idx="674">
                        <c:v>6.26</c:v>
                      </c:pt>
                      <c:pt idx="675">
                        <c:v>5.84</c:v>
                      </c:pt>
                      <c:pt idx="676">
                        <c:v>6.28</c:v>
                      </c:pt>
                      <c:pt idx="677">
                        <c:v>6.28</c:v>
                      </c:pt>
                      <c:pt idx="678">
                        <c:v>5.88</c:v>
                      </c:pt>
                      <c:pt idx="679">
                        <c:v>5.76</c:v>
                      </c:pt>
                      <c:pt idx="680">
                        <c:v>5.4</c:v>
                      </c:pt>
                      <c:pt idx="681">
                        <c:v>5.25</c:v>
                      </c:pt>
                      <c:pt idx="682">
                        <c:v>5.18</c:v>
                      </c:pt>
                      <c:pt idx="683">
                        <c:v>5.08</c:v>
                      </c:pt>
                      <c:pt idx="684">
                        <c:v>4.9400000000000004</c:v>
                      </c:pt>
                      <c:pt idx="685">
                        <c:v>4.9000000000000004</c:v>
                      </c:pt>
                      <c:pt idx="686">
                        <c:v>4.84</c:v>
                      </c:pt>
                      <c:pt idx="687">
                        <c:v>4.76</c:v>
                      </c:pt>
                      <c:pt idx="688">
                        <c:v>4.63</c:v>
                      </c:pt>
                      <c:pt idx="689">
                        <c:v>4.4800000000000004</c:v>
                      </c:pt>
                      <c:pt idx="690">
                        <c:v>4.3600000000000003</c:v>
                      </c:pt>
                      <c:pt idx="691">
                        <c:v>4.33</c:v>
                      </c:pt>
                      <c:pt idx="692">
                        <c:v>4.3</c:v>
                      </c:pt>
                      <c:pt idx="693">
                        <c:v>4.1500000000000004</c:v>
                      </c:pt>
                      <c:pt idx="694">
                        <c:v>4.16</c:v>
                      </c:pt>
                      <c:pt idx="695">
                        <c:v>4.08</c:v>
                      </c:pt>
                      <c:pt idx="696">
                        <c:v>4.05</c:v>
                      </c:pt>
                      <c:pt idx="697">
                        <c:v>3.98</c:v>
                      </c:pt>
                      <c:pt idx="698">
                        <c:v>4.26</c:v>
                      </c:pt>
                      <c:pt idx="699">
                        <c:v>4.04</c:v>
                      </c:pt>
                      <c:pt idx="700">
                        <c:v>4.16</c:v>
                      </c:pt>
                      <c:pt idx="701">
                        <c:v>4.43</c:v>
                      </c:pt>
                      <c:pt idx="702">
                        <c:v>4.16</c:v>
                      </c:pt>
                      <c:pt idx="703">
                        <c:v>4.05</c:v>
                      </c:pt>
                      <c:pt idx="704">
                        <c:v>3.98</c:v>
                      </c:pt>
                      <c:pt idx="705">
                        <c:v>3.9</c:v>
                      </c:pt>
                      <c:pt idx="706">
                        <c:v>3.88</c:v>
                      </c:pt>
                      <c:pt idx="707">
                        <c:v>4.05</c:v>
                      </c:pt>
                      <c:pt idx="708">
                        <c:v>4.25</c:v>
                      </c:pt>
                      <c:pt idx="709">
                        <c:v>4.8</c:v>
                      </c:pt>
                      <c:pt idx="710">
                        <c:v>4.68</c:v>
                      </c:pt>
                      <c:pt idx="711">
                        <c:v>4.68</c:v>
                      </c:pt>
                      <c:pt idx="712">
                        <c:v>4.68</c:v>
                      </c:pt>
                      <c:pt idx="713">
                        <c:v>4.51</c:v>
                      </c:pt>
                      <c:pt idx="714">
                        <c:v>4.38</c:v>
                      </c:pt>
                      <c:pt idx="715">
                        <c:v>4.38</c:v>
                      </c:pt>
                      <c:pt idx="716">
                        <c:v>4.38</c:v>
                      </c:pt>
                      <c:pt idx="717">
                        <c:v>4.2300000000000004</c:v>
                      </c:pt>
                      <c:pt idx="718">
                        <c:v>4.16</c:v>
                      </c:pt>
                      <c:pt idx="719">
                        <c:v>4.2300000000000004</c:v>
                      </c:pt>
                      <c:pt idx="720">
                        <c:v>4.3099999999999996</c:v>
                      </c:pt>
                      <c:pt idx="721">
                        <c:v>4.4000000000000004</c:v>
                      </c:pt>
                      <c:pt idx="722">
                        <c:v>4.5999999999999996</c:v>
                      </c:pt>
                      <c:pt idx="723">
                        <c:v>4.5599999999999996</c:v>
                      </c:pt>
                      <c:pt idx="724">
                        <c:v>4.28</c:v>
                      </c:pt>
                      <c:pt idx="725">
                        <c:v>4.2300000000000004</c:v>
                      </c:pt>
                      <c:pt idx="726">
                        <c:v>4.17</c:v>
                      </c:pt>
                      <c:pt idx="727">
                        <c:v>4.0999999999999996</c:v>
                      </c:pt>
                      <c:pt idx="728">
                        <c:v>4.0999999999999996</c:v>
                      </c:pt>
                      <c:pt idx="729">
                        <c:v>4.0999999999999996</c:v>
                      </c:pt>
                      <c:pt idx="730">
                        <c:v>4.0999999999999996</c:v>
                      </c:pt>
                      <c:pt idx="731">
                        <c:v>4.03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A82C-4E17-BA9B-BA33F51716BB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v>2009</c:v>
                </c:tx>
                <c:spPr>
                  <a:ln w="12700">
                    <a:solidFill>
                      <a:srgbClr val="FFC000"/>
                    </a:solidFill>
                    <a:prstDash val="solid"/>
                  </a:ln>
                </c:spPr>
                <c:marker>
                  <c:symbol val="dash"/>
                  <c:size val="5"/>
                  <c:spPr>
                    <a:noFill/>
                    <a:ln w="9525">
                      <a:noFill/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DATOS!$AI$3:$AI$734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2.8</c:v>
                      </c:pt>
                      <c:pt idx="1">
                        <c:v>3.8</c:v>
                      </c:pt>
                      <c:pt idx="2">
                        <c:v>3.72</c:v>
                      </c:pt>
                      <c:pt idx="3">
                        <c:v>3.68</c:v>
                      </c:pt>
                      <c:pt idx="4">
                        <c:v>3.66</c:v>
                      </c:pt>
                      <c:pt idx="5">
                        <c:v>3.6</c:v>
                      </c:pt>
                      <c:pt idx="6">
                        <c:v>3.53</c:v>
                      </c:pt>
                      <c:pt idx="7">
                        <c:v>3.48</c:v>
                      </c:pt>
                      <c:pt idx="8">
                        <c:v>3.45</c:v>
                      </c:pt>
                      <c:pt idx="9">
                        <c:v>3.39</c:v>
                      </c:pt>
                      <c:pt idx="10">
                        <c:v>3.49</c:v>
                      </c:pt>
                      <c:pt idx="11">
                        <c:v>3.45</c:v>
                      </c:pt>
                      <c:pt idx="12">
                        <c:v>3.4</c:v>
                      </c:pt>
                      <c:pt idx="13">
                        <c:v>3.35</c:v>
                      </c:pt>
                      <c:pt idx="14">
                        <c:v>3.41</c:v>
                      </c:pt>
                      <c:pt idx="15">
                        <c:v>3.57</c:v>
                      </c:pt>
                      <c:pt idx="16">
                        <c:v>3.51</c:v>
                      </c:pt>
                      <c:pt idx="17">
                        <c:v>3.42</c:v>
                      </c:pt>
                      <c:pt idx="18">
                        <c:v>3.32</c:v>
                      </c:pt>
                      <c:pt idx="19">
                        <c:v>3.3</c:v>
                      </c:pt>
                      <c:pt idx="20">
                        <c:v>3.25</c:v>
                      </c:pt>
                      <c:pt idx="21">
                        <c:v>3.2</c:v>
                      </c:pt>
                      <c:pt idx="22">
                        <c:v>3.18</c:v>
                      </c:pt>
                      <c:pt idx="23">
                        <c:v>3.14</c:v>
                      </c:pt>
                      <c:pt idx="24">
                        <c:v>3</c:v>
                      </c:pt>
                      <c:pt idx="25">
                        <c:v>3.09</c:v>
                      </c:pt>
                      <c:pt idx="26">
                        <c:v>3</c:v>
                      </c:pt>
                      <c:pt idx="27">
                        <c:v>3</c:v>
                      </c:pt>
                      <c:pt idx="28">
                        <c:v>3.01</c:v>
                      </c:pt>
                      <c:pt idx="29">
                        <c:v>2.96</c:v>
                      </c:pt>
                      <c:pt idx="30">
                        <c:v>2.91</c:v>
                      </c:pt>
                      <c:pt idx="31">
                        <c:v>3.18</c:v>
                      </c:pt>
                      <c:pt idx="32">
                        <c:v>3.15</c:v>
                      </c:pt>
                      <c:pt idx="33">
                        <c:v>3.22</c:v>
                      </c:pt>
                      <c:pt idx="34">
                        <c:v>3.55</c:v>
                      </c:pt>
                      <c:pt idx="35">
                        <c:v>3.44</c:v>
                      </c:pt>
                      <c:pt idx="36">
                        <c:v>3.28</c:v>
                      </c:pt>
                      <c:pt idx="37">
                        <c:v>3.28</c:v>
                      </c:pt>
                      <c:pt idx="38">
                        <c:v>3.7</c:v>
                      </c:pt>
                      <c:pt idx="39">
                        <c:v>3.36</c:v>
                      </c:pt>
                      <c:pt idx="40">
                        <c:v>3.19</c:v>
                      </c:pt>
                      <c:pt idx="41">
                        <c:v>3.32</c:v>
                      </c:pt>
                      <c:pt idx="42">
                        <c:v>3.34</c:v>
                      </c:pt>
                      <c:pt idx="43">
                        <c:v>3.52</c:v>
                      </c:pt>
                      <c:pt idx="44">
                        <c:v>3.4</c:v>
                      </c:pt>
                      <c:pt idx="45">
                        <c:v>3.45</c:v>
                      </c:pt>
                      <c:pt idx="46">
                        <c:v>3.4</c:v>
                      </c:pt>
                      <c:pt idx="47">
                        <c:v>3.41</c:v>
                      </c:pt>
                      <c:pt idx="48">
                        <c:v>3.38</c:v>
                      </c:pt>
                      <c:pt idx="49">
                        <c:v>4.3099999999999996</c:v>
                      </c:pt>
                      <c:pt idx="50">
                        <c:v>3.86</c:v>
                      </c:pt>
                      <c:pt idx="51">
                        <c:v>3.76</c:v>
                      </c:pt>
                      <c:pt idx="52">
                        <c:v>3.67</c:v>
                      </c:pt>
                      <c:pt idx="53">
                        <c:v>3.58</c:v>
                      </c:pt>
                      <c:pt idx="54">
                        <c:v>3.46</c:v>
                      </c:pt>
                      <c:pt idx="55">
                        <c:v>3.38</c:v>
                      </c:pt>
                      <c:pt idx="56">
                        <c:v>3.38</c:v>
                      </c:pt>
                      <c:pt idx="57">
                        <c:v>3.39</c:v>
                      </c:pt>
                      <c:pt idx="58">
                        <c:v>3.73</c:v>
                      </c:pt>
                      <c:pt idx="59">
                        <c:v>3.92</c:v>
                      </c:pt>
                      <c:pt idx="60">
                        <c:v>3.66</c:v>
                      </c:pt>
                      <c:pt idx="61">
                        <c:v>3.58</c:v>
                      </c:pt>
                      <c:pt idx="62">
                        <c:v>3.63</c:v>
                      </c:pt>
                      <c:pt idx="63">
                        <c:v>3.6</c:v>
                      </c:pt>
                      <c:pt idx="64">
                        <c:v>3.6</c:v>
                      </c:pt>
                      <c:pt idx="65">
                        <c:v>3.59</c:v>
                      </c:pt>
                      <c:pt idx="66">
                        <c:v>3.69</c:v>
                      </c:pt>
                      <c:pt idx="67">
                        <c:v>3.58</c:v>
                      </c:pt>
                      <c:pt idx="68">
                        <c:v>3.48</c:v>
                      </c:pt>
                      <c:pt idx="69">
                        <c:v>3.43</c:v>
                      </c:pt>
                      <c:pt idx="70">
                        <c:v>3.55</c:v>
                      </c:pt>
                      <c:pt idx="71">
                        <c:v>3.34</c:v>
                      </c:pt>
                      <c:pt idx="72">
                        <c:v>3.33</c:v>
                      </c:pt>
                      <c:pt idx="73">
                        <c:v>3.24</c:v>
                      </c:pt>
                      <c:pt idx="74">
                        <c:v>3.18</c:v>
                      </c:pt>
                      <c:pt idx="75">
                        <c:v>3.2</c:v>
                      </c:pt>
                      <c:pt idx="76">
                        <c:v>3.36</c:v>
                      </c:pt>
                      <c:pt idx="77">
                        <c:v>3.2</c:v>
                      </c:pt>
                      <c:pt idx="78">
                        <c:v>3.1</c:v>
                      </c:pt>
                      <c:pt idx="79">
                        <c:v>3.07</c:v>
                      </c:pt>
                      <c:pt idx="80">
                        <c:v>3.12</c:v>
                      </c:pt>
                      <c:pt idx="81">
                        <c:v>3.1</c:v>
                      </c:pt>
                      <c:pt idx="82">
                        <c:v>3</c:v>
                      </c:pt>
                      <c:pt idx="83">
                        <c:v>2.96</c:v>
                      </c:pt>
                      <c:pt idx="84">
                        <c:v>3.33</c:v>
                      </c:pt>
                      <c:pt idx="85">
                        <c:v>3.09</c:v>
                      </c:pt>
                      <c:pt idx="86">
                        <c:v>3.28</c:v>
                      </c:pt>
                      <c:pt idx="87">
                        <c:v>3.14</c:v>
                      </c:pt>
                      <c:pt idx="88">
                        <c:v>3.27</c:v>
                      </c:pt>
                      <c:pt idx="89">
                        <c:v>3.48</c:v>
                      </c:pt>
                      <c:pt idx="90">
                        <c:v>3.45</c:v>
                      </c:pt>
                      <c:pt idx="91">
                        <c:v>3.57</c:v>
                      </c:pt>
                      <c:pt idx="92">
                        <c:v>3.5</c:v>
                      </c:pt>
                      <c:pt idx="93">
                        <c:v>3.6</c:v>
                      </c:pt>
                      <c:pt idx="94">
                        <c:v>3.76</c:v>
                      </c:pt>
                      <c:pt idx="95">
                        <c:v>3.68</c:v>
                      </c:pt>
                      <c:pt idx="96">
                        <c:v>3.57</c:v>
                      </c:pt>
                      <c:pt idx="97">
                        <c:v>3.47</c:v>
                      </c:pt>
                      <c:pt idx="98">
                        <c:v>3.45</c:v>
                      </c:pt>
                      <c:pt idx="99">
                        <c:v>3.48</c:v>
                      </c:pt>
                      <c:pt idx="100">
                        <c:v>3.5</c:v>
                      </c:pt>
                      <c:pt idx="101">
                        <c:v>3.46</c:v>
                      </c:pt>
                      <c:pt idx="102">
                        <c:v>3.57</c:v>
                      </c:pt>
                      <c:pt idx="103">
                        <c:v>3.46</c:v>
                      </c:pt>
                      <c:pt idx="104">
                        <c:v>3.4</c:v>
                      </c:pt>
                      <c:pt idx="105">
                        <c:v>3.4</c:v>
                      </c:pt>
                      <c:pt idx="106">
                        <c:v>3.38</c:v>
                      </c:pt>
                      <c:pt idx="107">
                        <c:v>3.4</c:v>
                      </c:pt>
                      <c:pt idx="108">
                        <c:v>3.32</c:v>
                      </c:pt>
                      <c:pt idx="109">
                        <c:v>3.25</c:v>
                      </c:pt>
                      <c:pt idx="110">
                        <c:v>3.08</c:v>
                      </c:pt>
                      <c:pt idx="111">
                        <c:v>3</c:v>
                      </c:pt>
                      <c:pt idx="112">
                        <c:v>3.15</c:v>
                      </c:pt>
                      <c:pt idx="113">
                        <c:v>3.14</c:v>
                      </c:pt>
                      <c:pt idx="114">
                        <c:v>3.16</c:v>
                      </c:pt>
                      <c:pt idx="115">
                        <c:v>3.15</c:v>
                      </c:pt>
                      <c:pt idx="116">
                        <c:v>3.08</c:v>
                      </c:pt>
                      <c:pt idx="117">
                        <c:v>3.06</c:v>
                      </c:pt>
                      <c:pt idx="118">
                        <c:v>3.05</c:v>
                      </c:pt>
                      <c:pt idx="119">
                        <c:v>3.04</c:v>
                      </c:pt>
                      <c:pt idx="120">
                        <c:v>3.04</c:v>
                      </c:pt>
                      <c:pt idx="121">
                        <c:v>3.03</c:v>
                      </c:pt>
                      <c:pt idx="122">
                        <c:v>3.07</c:v>
                      </c:pt>
                      <c:pt idx="123">
                        <c:v>3.04</c:v>
                      </c:pt>
                      <c:pt idx="124">
                        <c:v>3.05</c:v>
                      </c:pt>
                      <c:pt idx="125">
                        <c:v>3.06</c:v>
                      </c:pt>
                      <c:pt idx="126">
                        <c:v>2.94</c:v>
                      </c:pt>
                      <c:pt idx="127">
                        <c:v>2.84</c:v>
                      </c:pt>
                      <c:pt idx="128">
                        <c:v>2.78</c:v>
                      </c:pt>
                      <c:pt idx="129">
                        <c:v>2.67</c:v>
                      </c:pt>
                      <c:pt idx="130">
                        <c:v>2.6</c:v>
                      </c:pt>
                      <c:pt idx="131">
                        <c:v>2.84</c:v>
                      </c:pt>
                      <c:pt idx="132">
                        <c:v>2.7</c:v>
                      </c:pt>
                      <c:pt idx="133">
                        <c:v>2.84</c:v>
                      </c:pt>
                      <c:pt idx="134">
                        <c:v>2.7</c:v>
                      </c:pt>
                      <c:pt idx="135">
                        <c:v>2.64</c:v>
                      </c:pt>
                      <c:pt idx="136">
                        <c:v>2.62</c:v>
                      </c:pt>
                      <c:pt idx="137">
                        <c:v>2.64</c:v>
                      </c:pt>
                      <c:pt idx="138">
                        <c:v>2.78</c:v>
                      </c:pt>
                      <c:pt idx="139">
                        <c:v>2.65</c:v>
                      </c:pt>
                      <c:pt idx="140">
                        <c:v>2.57</c:v>
                      </c:pt>
                      <c:pt idx="141">
                        <c:v>2.6</c:v>
                      </c:pt>
                      <c:pt idx="142">
                        <c:v>2.56</c:v>
                      </c:pt>
                      <c:pt idx="143">
                        <c:v>2.5099999999999998</c:v>
                      </c:pt>
                      <c:pt idx="144">
                        <c:v>2.44</c:v>
                      </c:pt>
                      <c:pt idx="145">
                        <c:v>2.64</c:v>
                      </c:pt>
                      <c:pt idx="146">
                        <c:v>2.78</c:v>
                      </c:pt>
                      <c:pt idx="147">
                        <c:v>2.4</c:v>
                      </c:pt>
                      <c:pt idx="148">
                        <c:v>2.35</c:v>
                      </c:pt>
                      <c:pt idx="149">
                        <c:v>2.4</c:v>
                      </c:pt>
                      <c:pt idx="150">
                        <c:v>2.37</c:v>
                      </c:pt>
                      <c:pt idx="151">
                        <c:v>2.44</c:v>
                      </c:pt>
                      <c:pt idx="152">
                        <c:v>2.4300000000000002</c:v>
                      </c:pt>
                      <c:pt idx="153">
                        <c:v>2.4</c:v>
                      </c:pt>
                      <c:pt idx="154">
                        <c:v>2.52</c:v>
                      </c:pt>
                      <c:pt idx="155">
                        <c:v>2.72</c:v>
                      </c:pt>
                      <c:pt idx="156">
                        <c:v>2.5499999999999998</c:v>
                      </c:pt>
                      <c:pt idx="157">
                        <c:v>2.8</c:v>
                      </c:pt>
                      <c:pt idx="158">
                        <c:v>2.9</c:v>
                      </c:pt>
                      <c:pt idx="159">
                        <c:v>2.78</c:v>
                      </c:pt>
                      <c:pt idx="160">
                        <c:v>2.8</c:v>
                      </c:pt>
                      <c:pt idx="161">
                        <c:v>2.92</c:v>
                      </c:pt>
                      <c:pt idx="162">
                        <c:v>3.02</c:v>
                      </c:pt>
                      <c:pt idx="163">
                        <c:v>3.08</c:v>
                      </c:pt>
                      <c:pt idx="164">
                        <c:v>3.57</c:v>
                      </c:pt>
                      <c:pt idx="165">
                        <c:v>3.85</c:v>
                      </c:pt>
                      <c:pt idx="166">
                        <c:v>3.44</c:v>
                      </c:pt>
                      <c:pt idx="167">
                        <c:v>3.44</c:v>
                      </c:pt>
                      <c:pt idx="168">
                        <c:v>3.44</c:v>
                      </c:pt>
                      <c:pt idx="169">
                        <c:v>3.66</c:v>
                      </c:pt>
                      <c:pt idx="170">
                        <c:v>3.65</c:v>
                      </c:pt>
                      <c:pt idx="171">
                        <c:v>3.97</c:v>
                      </c:pt>
                      <c:pt idx="172">
                        <c:v>3.8</c:v>
                      </c:pt>
                      <c:pt idx="173">
                        <c:v>3.9</c:v>
                      </c:pt>
                      <c:pt idx="174">
                        <c:v>4</c:v>
                      </c:pt>
                      <c:pt idx="175">
                        <c:v>3.96</c:v>
                      </c:pt>
                      <c:pt idx="176">
                        <c:v>3.95</c:v>
                      </c:pt>
                      <c:pt idx="177">
                        <c:v>4.38</c:v>
                      </c:pt>
                      <c:pt idx="178">
                        <c:v>4.03</c:v>
                      </c:pt>
                      <c:pt idx="179">
                        <c:v>3.92</c:v>
                      </c:pt>
                      <c:pt idx="180">
                        <c:v>4.13</c:v>
                      </c:pt>
                      <c:pt idx="181">
                        <c:v>4.26</c:v>
                      </c:pt>
                      <c:pt idx="182">
                        <c:v>4.28</c:v>
                      </c:pt>
                      <c:pt idx="183">
                        <c:v>4.55</c:v>
                      </c:pt>
                      <c:pt idx="184">
                        <c:v>4.78</c:v>
                      </c:pt>
                      <c:pt idx="185">
                        <c:v>4.9000000000000004</c:v>
                      </c:pt>
                      <c:pt idx="186">
                        <c:v>4.5599999999999996</c:v>
                      </c:pt>
                      <c:pt idx="187">
                        <c:v>4.4000000000000004</c:v>
                      </c:pt>
                      <c:pt idx="188">
                        <c:v>4.42</c:v>
                      </c:pt>
                      <c:pt idx="189">
                        <c:v>4.3899999999999997</c:v>
                      </c:pt>
                      <c:pt idx="190">
                        <c:v>4.24</c:v>
                      </c:pt>
                      <c:pt idx="191">
                        <c:v>4.12</c:v>
                      </c:pt>
                      <c:pt idx="192">
                        <c:v>4</c:v>
                      </c:pt>
                      <c:pt idx="193">
                        <c:v>3.85</c:v>
                      </c:pt>
                      <c:pt idx="194">
                        <c:v>3.74</c:v>
                      </c:pt>
                      <c:pt idx="195">
                        <c:v>3.6</c:v>
                      </c:pt>
                      <c:pt idx="196">
                        <c:v>3.64</c:v>
                      </c:pt>
                      <c:pt idx="197">
                        <c:v>4</c:v>
                      </c:pt>
                      <c:pt idx="198">
                        <c:v>3.78</c:v>
                      </c:pt>
                      <c:pt idx="199">
                        <c:v>3.78</c:v>
                      </c:pt>
                      <c:pt idx="200">
                        <c:v>4.13</c:v>
                      </c:pt>
                      <c:pt idx="201">
                        <c:v>4.1500000000000004</c:v>
                      </c:pt>
                      <c:pt idx="202">
                        <c:v>4.2300000000000004</c:v>
                      </c:pt>
                      <c:pt idx="203">
                        <c:v>3.9</c:v>
                      </c:pt>
                      <c:pt idx="204">
                        <c:v>3.92</c:v>
                      </c:pt>
                      <c:pt idx="205">
                        <c:v>3.97</c:v>
                      </c:pt>
                      <c:pt idx="206">
                        <c:v>4.24</c:v>
                      </c:pt>
                      <c:pt idx="207">
                        <c:v>3.98</c:v>
                      </c:pt>
                      <c:pt idx="208">
                        <c:v>4.0199999999999996</c:v>
                      </c:pt>
                      <c:pt idx="209">
                        <c:v>4.1900000000000004</c:v>
                      </c:pt>
                      <c:pt idx="210">
                        <c:v>4.0599999999999996</c:v>
                      </c:pt>
                      <c:pt idx="211">
                        <c:v>4</c:v>
                      </c:pt>
                      <c:pt idx="212">
                        <c:v>4.2</c:v>
                      </c:pt>
                      <c:pt idx="213">
                        <c:v>3.95</c:v>
                      </c:pt>
                      <c:pt idx="214">
                        <c:v>3.79</c:v>
                      </c:pt>
                      <c:pt idx="215">
                        <c:v>3.75</c:v>
                      </c:pt>
                      <c:pt idx="216">
                        <c:v>3.68</c:v>
                      </c:pt>
                      <c:pt idx="217">
                        <c:v>3.6</c:v>
                      </c:pt>
                      <c:pt idx="218">
                        <c:v>3.48</c:v>
                      </c:pt>
                      <c:pt idx="219">
                        <c:v>3.44</c:v>
                      </c:pt>
                      <c:pt idx="220">
                        <c:v>3.3</c:v>
                      </c:pt>
                      <c:pt idx="221">
                        <c:v>3.27</c:v>
                      </c:pt>
                      <c:pt idx="222">
                        <c:v>3.33</c:v>
                      </c:pt>
                      <c:pt idx="223">
                        <c:v>3.26</c:v>
                      </c:pt>
                      <c:pt idx="224">
                        <c:v>3.2</c:v>
                      </c:pt>
                      <c:pt idx="225">
                        <c:v>3.18</c:v>
                      </c:pt>
                      <c:pt idx="226">
                        <c:v>3.42</c:v>
                      </c:pt>
                      <c:pt idx="227">
                        <c:v>3.27</c:v>
                      </c:pt>
                      <c:pt idx="228">
                        <c:v>3.22</c:v>
                      </c:pt>
                      <c:pt idx="229">
                        <c:v>3.25</c:v>
                      </c:pt>
                      <c:pt idx="230">
                        <c:v>3.14</c:v>
                      </c:pt>
                      <c:pt idx="231">
                        <c:v>3.07</c:v>
                      </c:pt>
                      <c:pt idx="232">
                        <c:v>3</c:v>
                      </c:pt>
                      <c:pt idx="233">
                        <c:v>2.95</c:v>
                      </c:pt>
                      <c:pt idx="234">
                        <c:v>2.89</c:v>
                      </c:pt>
                      <c:pt idx="235">
                        <c:v>2.88</c:v>
                      </c:pt>
                      <c:pt idx="236">
                        <c:v>2.88</c:v>
                      </c:pt>
                      <c:pt idx="237">
                        <c:v>2.87</c:v>
                      </c:pt>
                      <c:pt idx="238">
                        <c:v>2.74</c:v>
                      </c:pt>
                      <c:pt idx="239">
                        <c:v>2.64</c:v>
                      </c:pt>
                      <c:pt idx="240">
                        <c:v>3.07</c:v>
                      </c:pt>
                      <c:pt idx="241">
                        <c:v>3</c:v>
                      </c:pt>
                      <c:pt idx="242">
                        <c:v>2.83</c:v>
                      </c:pt>
                      <c:pt idx="243">
                        <c:v>2.7</c:v>
                      </c:pt>
                      <c:pt idx="244">
                        <c:v>3.15</c:v>
                      </c:pt>
                      <c:pt idx="245">
                        <c:v>3.33</c:v>
                      </c:pt>
                      <c:pt idx="246">
                        <c:v>3.28</c:v>
                      </c:pt>
                      <c:pt idx="247">
                        <c:v>4.5</c:v>
                      </c:pt>
                      <c:pt idx="248">
                        <c:v>4.12</c:v>
                      </c:pt>
                      <c:pt idx="249">
                        <c:v>4.43</c:v>
                      </c:pt>
                      <c:pt idx="250">
                        <c:v>3.85</c:v>
                      </c:pt>
                      <c:pt idx="251">
                        <c:v>3.73</c:v>
                      </c:pt>
                      <c:pt idx="252">
                        <c:v>3.65</c:v>
                      </c:pt>
                      <c:pt idx="253">
                        <c:v>3.8</c:v>
                      </c:pt>
                      <c:pt idx="254">
                        <c:v>3.56</c:v>
                      </c:pt>
                      <c:pt idx="255">
                        <c:v>3.5</c:v>
                      </c:pt>
                      <c:pt idx="256">
                        <c:v>3.65</c:v>
                      </c:pt>
                      <c:pt idx="257">
                        <c:v>3.56</c:v>
                      </c:pt>
                      <c:pt idx="258">
                        <c:v>3.44</c:v>
                      </c:pt>
                      <c:pt idx="259">
                        <c:v>3.24</c:v>
                      </c:pt>
                      <c:pt idx="260">
                        <c:v>3.12</c:v>
                      </c:pt>
                      <c:pt idx="261">
                        <c:v>3.04</c:v>
                      </c:pt>
                      <c:pt idx="262">
                        <c:v>3</c:v>
                      </c:pt>
                      <c:pt idx="263">
                        <c:v>3</c:v>
                      </c:pt>
                      <c:pt idx="264">
                        <c:v>3.18</c:v>
                      </c:pt>
                      <c:pt idx="265">
                        <c:v>3</c:v>
                      </c:pt>
                      <c:pt idx="266">
                        <c:v>2.99</c:v>
                      </c:pt>
                      <c:pt idx="267">
                        <c:v>2.93</c:v>
                      </c:pt>
                      <c:pt idx="268">
                        <c:v>3</c:v>
                      </c:pt>
                      <c:pt idx="269">
                        <c:v>3.04</c:v>
                      </c:pt>
                      <c:pt idx="270">
                        <c:v>3.03</c:v>
                      </c:pt>
                      <c:pt idx="271">
                        <c:v>3.04</c:v>
                      </c:pt>
                      <c:pt idx="272">
                        <c:v>3.04</c:v>
                      </c:pt>
                      <c:pt idx="273">
                        <c:v>2.9</c:v>
                      </c:pt>
                      <c:pt idx="274">
                        <c:v>3</c:v>
                      </c:pt>
                      <c:pt idx="275">
                        <c:v>2.87</c:v>
                      </c:pt>
                      <c:pt idx="276">
                        <c:v>2.73</c:v>
                      </c:pt>
                      <c:pt idx="277">
                        <c:v>2.6</c:v>
                      </c:pt>
                      <c:pt idx="278">
                        <c:v>2.68</c:v>
                      </c:pt>
                      <c:pt idx="279">
                        <c:v>2.66</c:v>
                      </c:pt>
                      <c:pt idx="280">
                        <c:v>2.54</c:v>
                      </c:pt>
                      <c:pt idx="281">
                        <c:v>2.44</c:v>
                      </c:pt>
                      <c:pt idx="282">
                        <c:v>2.37</c:v>
                      </c:pt>
                      <c:pt idx="283">
                        <c:v>2.33</c:v>
                      </c:pt>
                      <c:pt idx="284">
                        <c:v>2.34</c:v>
                      </c:pt>
                      <c:pt idx="285">
                        <c:v>2.2400000000000002</c:v>
                      </c:pt>
                      <c:pt idx="286">
                        <c:v>2.2799999999999998</c:v>
                      </c:pt>
                      <c:pt idx="287">
                        <c:v>2.1</c:v>
                      </c:pt>
                      <c:pt idx="288">
                        <c:v>2.13</c:v>
                      </c:pt>
                      <c:pt idx="289">
                        <c:v>2.15</c:v>
                      </c:pt>
                      <c:pt idx="290">
                        <c:v>2.12</c:v>
                      </c:pt>
                      <c:pt idx="291">
                        <c:v>2.04</c:v>
                      </c:pt>
                      <c:pt idx="292">
                        <c:v>1.97</c:v>
                      </c:pt>
                      <c:pt idx="293">
                        <c:v>1.97</c:v>
                      </c:pt>
                      <c:pt idx="294">
                        <c:v>1.89</c:v>
                      </c:pt>
                      <c:pt idx="295">
                        <c:v>1.9</c:v>
                      </c:pt>
                      <c:pt idx="296">
                        <c:v>1.92</c:v>
                      </c:pt>
                      <c:pt idx="297">
                        <c:v>1.9</c:v>
                      </c:pt>
                      <c:pt idx="298">
                        <c:v>2.13</c:v>
                      </c:pt>
                      <c:pt idx="299">
                        <c:v>2.0499999999999998</c:v>
                      </c:pt>
                      <c:pt idx="300">
                        <c:v>2.2799999999999998</c:v>
                      </c:pt>
                      <c:pt idx="301">
                        <c:v>2.04</c:v>
                      </c:pt>
                      <c:pt idx="302">
                        <c:v>2.14</c:v>
                      </c:pt>
                      <c:pt idx="303">
                        <c:v>2.38</c:v>
                      </c:pt>
                      <c:pt idx="304">
                        <c:v>2.33</c:v>
                      </c:pt>
                      <c:pt idx="305">
                        <c:v>2.2799999999999998</c:v>
                      </c:pt>
                      <c:pt idx="306">
                        <c:v>2.1</c:v>
                      </c:pt>
                      <c:pt idx="307">
                        <c:v>2</c:v>
                      </c:pt>
                      <c:pt idx="308">
                        <c:v>1.88</c:v>
                      </c:pt>
                      <c:pt idx="309">
                        <c:v>1.85</c:v>
                      </c:pt>
                      <c:pt idx="310">
                        <c:v>1.76</c:v>
                      </c:pt>
                      <c:pt idx="311">
                        <c:v>1.62</c:v>
                      </c:pt>
                      <c:pt idx="312">
                        <c:v>1.75</c:v>
                      </c:pt>
                      <c:pt idx="313">
                        <c:v>2.58</c:v>
                      </c:pt>
                      <c:pt idx="314">
                        <c:v>2.75</c:v>
                      </c:pt>
                      <c:pt idx="315">
                        <c:v>2.37</c:v>
                      </c:pt>
                      <c:pt idx="316">
                        <c:v>2.17</c:v>
                      </c:pt>
                      <c:pt idx="317">
                        <c:v>2.12</c:v>
                      </c:pt>
                      <c:pt idx="318">
                        <c:v>2.34</c:v>
                      </c:pt>
                      <c:pt idx="319">
                        <c:v>2.57</c:v>
                      </c:pt>
                      <c:pt idx="320">
                        <c:v>2.64</c:v>
                      </c:pt>
                      <c:pt idx="321">
                        <c:v>2.4</c:v>
                      </c:pt>
                      <c:pt idx="322">
                        <c:v>2.44</c:v>
                      </c:pt>
                      <c:pt idx="323">
                        <c:v>2.38</c:v>
                      </c:pt>
                      <c:pt idx="324">
                        <c:v>2.37</c:v>
                      </c:pt>
                      <c:pt idx="325">
                        <c:v>2.2999999999999998</c:v>
                      </c:pt>
                      <c:pt idx="326">
                        <c:v>2.25</c:v>
                      </c:pt>
                      <c:pt idx="327">
                        <c:v>2.38</c:v>
                      </c:pt>
                      <c:pt idx="328">
                        <c:v>2.5</c:v>
                      </c:pt>
                      <c:pt idx="329">
                        <c:v>2.7</c:v>
                      </c:pt>
                      <c:pt idx="330">
                        <c:v>2.67</c:v>
                      </c:pt>
                      <c:pt idx="331">
                        <c:v>2.38</c:v>
                      </c:pt>
                      <c:pt idx="332">
                        <c:v>2.42</c:v>
                      </c:pt>
                      <c:pt idx="333">
                        <c:v>2.4700000000000002</c:v>
                      </c:pt>
                      <c:pt idx="334">
                        <c:v>2.27</c:v>
                      </c:pt>
                      <c:pt idx="335">
                        <c:v>2.13</c:v>
                      </c:pt>
                      <c:pt idx="336">
                        <c:v>2.08</c:v>
                      </c:pt>
                      <c:pt idx="337">
                        <c:v>2.02</c:v>
                      </c:pt>
                      <c:pt idx="338">
                        <c:v>1.97</c:v>
                      </c:pt>
                      <c:pt idx="339">
                        <c:v>1.88</c:v>
                      </c:pt>
                      <c:pt idx="340">
                        <c:v>1.85</c:v>
                      </c:pt>
                      <c:pt idx="341">
                        <c:v>1.8</c:v>
                      </c:pt>
                      <c:pt idx="342">
                        <c:v>1.78</c:v>
                      </c:pt>
                      <c:pt idx="343">
                        <c:v>1.66</c:v>
                      </c:pt>
                      <c:pt idx="344">
                        <c:v>1.72</c:v>
                      </c:pt>
                      <c:pt idx="345">
                        <c:v>1.66</c:v>
                      </c:pt>
                      <c:pt idx="346">
                        <c:v>2.02</c:v>
                      </c:pt>
                      <c:pt idx="347">
                        <c:v>2.56</c:v>
                      </c:pt>
                      <c:pt idx="348">
                        <c:v>2.3199999999999998</c:v>
                      </c:pt>
                      <c:pt idx="349">
                        <c:v>2.17</c:v>
                      </c:pt>
                      <c:pt idx="350">
                        <c:v>2</c:v>
                      </c:pt>
                      <c:pt idx="351">
                        <c:v>2.08</c:v>
                      </c:pt>
                      <c:pt idx="352">
                        <c:v>2.54</c:v>
                      </c:pt>
                      <c:pt idx="353">
                        <c:v>2.38</c:v>
                      </c:pt>
                      <c:pt idx="354">
                        <c:v>2.2400000000000002</c:v>
                      </c:pt>
                      <c:pt idx="355">
                        <c:v>2.08</c:v>
                      </c:pt>
                      <c:pt idx="356">
                        <c:v>1.93</c:v>
                      </c:pt>
                      <c:pt idx="357">
                        <c:v>1.87</c:v>
                      </c:pt>
                      <c:pt idx="358">
                        <c:v>1.82</c:v>
                      </c:pt>
                      <c:pt idx="359">
                        <c:v>1.75</c:v>
                      </c:pt>
                      <c:pt idx="360">
                        <c:v>1.68</c:v>
                      </c:pt>
                      <c:pt idx="361">
                        <c:v>1.64</c:v>
                      </c:pt>
                      <c:pt idx="362">
                        <c:v>2.17</c:v>
                      </c:pt>
                      <c:pt idx="363">
                        <c:v>1.85</c:v>
                      </c:pt>
                      <c:pt idx="364">
                        <c:v>1.64</c:v>
                      </c:pt>
                      <c:pt idx="365">
                        <c:v>1.58</c:v>
                      </c:pt>
                      <c:pt idx="366">
                        <c:v>1.93</c:v>
                      </c:pt>
                      <c:pt idx="367">
                        <c:v>1.97</c:v>
                      </c:pt>
                      <c:pt idx="368">
                        <c:v>2.17</c:v>
                      </c:pt>
                      <c:pt idx="369">
                        <c:v>1.84</c:v>
                      </c:pt>
                      <c:pt idx="370">
                        <c:v>2</c:v>
                      </c:pt>
                      <c:pt idx="371">
                        <c:v>1.9</c:v>
                      </c:pt>
                      <c:pt idx="372">
                        <c:v>2.0299999999999998</c:v>
                      </c:pt>
                      <c:pt idx="373">
                        <c:v>1.97</c:v>
                      </c:pt>
                      <c:pt idx="374">
                        <c:v>1.88</c:v>
                      </c:pt>
                      <c:pt idx="375">
                        <c:v>1.8</c:v>
                      </c:pt>
                      <c:pt idx="376">
                        <c:v>1.77</c:v>
                      </c:pt>
                      <c:pt idx="377">
                        <c:v>1.77</c:v>
                      </c:pt>
                      <c:pt idx="378">
                        <c:v>1.74</c:v>
                      </c:pt>
                      <c:pt idx="379">
                        <c:v>2.08</c:v>
                      </c:pt>
                      <c:pt idx="380">
                        <c:v>1.77</c:v>
                      </c:pt>
                      <c:pt idx="381">
                        <c:v>1.58</c:v>
                      </c:pt>
                      <c:pt idx="382">
                        <c:v>1.84</c:v>
                      </c:pt>
                      <c:pt idx="383">
                        <c:v>1.77</c:v>
                      </c:pt>
                      <c:pt idx="384">
                        <c:v>1.55</c:v>
                      </c:pt>
                      <c:pt idx="385">
                        <c:v>1.52</c:v>
                      </c:pt>
                      <c:pt idx="386">
                        <c:v>1.5</c:v>
                      </c:pt>
                      <c:pt idx="387">
                        <c:v>1.42</c:v>
                      </c:pt>
                      <c:pt idx="388">
                        <c:v>1.4</c:v>
                      </c:pt>
                      <c:pt idx="389">
                        <c:v>1.36</c:v>
                      </c:pt>
                      <c:pt idx="390">
                        <c:v>1.34</c:v>
                      </c:pt>
                      <c:pt idx="391">
                        <c:v>1.33</c:v>
                      </c:pt>
                      <c:pt idx="392">
                        <c:v>1.29</c:v>
                      </c:pt>
                      <c:pt idx="393">
                        <c:v>1.26</c:v>
                      </c:pt>
                      <c:pt idx="394">
                        <c:v>1.19</c:v>
                      </c:pt>
                      <c:pt idx="395">
                        <c:v>1.18</c:v>
                      </c:pt>
                      <c:pt idx="396">
                        <c:v>1.17</c:v>
                      </c:pt>
                      <c:pt idx="397">
                        <c:v>1.1000000000000001</c:v>
                      </c:pt>
                      <c:pt idx="398">
                        <c:v>1.1200000000000001</c:v>
                      </c:pt>
                      <c:pt idx="399">
                        <c:v>1.1000000000000001</c:v>
                      </c:pt>
                      <c:pt idx="400">
                        <c:v>1.1000000000000001</c:v>
                      </c:pt>
                      <c:pt idx="401">
                        <c:v>1.1000000000000001</c:v>
                      </c:pt>
                      <c:pt idx="402">
                        <c:v>1.0900000000000001</c:v>
                      </c:pt>
                      <c:pt idx="403">
                        <c:v>1.17</c:v>
                      </c:pt>
                      <c:pt idx="404">
                        <c:v>1.1000000000000001</c:v>
                      </c:pt>
                      <c:pt idx="405">
                        <c:v>1.0900000000000001</c:v>
                      </c:pt>
                      <c:pt idx="406">
                        <c:v>1.1399999999999999</c:v>
                      </c:pt>
                      <c:pt idx="407">
                        <c:v>1.18</c:v>
                      </c:pt>
                      <c:pt idx="408">
                        <c:v>1.19</c:v>
                      </c:pt>
                      <c:pt idx="409">
                        <c:v>1.24</c:v>
                      </c:pt>
                      <c:pt idx="410">
                        <c:v>1.3</c:v>
                      </c:pt>
                      <c:pt idx="411">
                        <c:v>1.2</c:v>
                      </c:pt>
                      <c:pt idx="412">
                        <c:v>1.1499999999999999</c:v>
                      </c:pt>
                      <c:pt idx="413">
                        <c:v>1.1499999999999999</c:v>
                      </c:pt>
                      <c:pt idx="414">
                        <c:v>1.1499999999999999</c:v>
                      </c:pt>
                      <c:pt idx="415">
                        <c:v>1.07</c:v>
                      </c:pt>
                      <c:pt idx="416">
                        <c:v>1.06</c:v>
                      </c:pt>
                      <c:pt idx="417">
                        <c:v>1.06</c:v>
                      </c:pt>
                      <c:pt idx="418">
                        <c:v>1.05</c:v>
                      </c:pt>
                      <c:pt idx="419">
                        <c:v>1.05</c:v>
                      </c:pt>
                      <c:pt idx="420">
                        <c:v>1.04</c:v>
                      </c:pt>
                      <c:pt idx="421">
                        <c:v>1.03</c:v>
                      </c:pt>
                      <c:pt idx="422">
                        <c:v>1.02</c:v>
                      </c:pt>
                      <c:pt idx="423">
                        <c:v>1</c:v>
                      </c:pt>
                      <c:pt idx="424">
                        <c:v>0.98</c:v>
                      </c:pt>
                      <c:pt idx="425">
                        <c:v>0.92</c:v>
                      </c:pt>
                      <c:pt idx="426">
                        <c:v>0.9</c:v>
                      </c:pt>
                      <c:pt idx="427">
                        <c:v>0.92</c:v>
                      </c:pt>
                      <c:pt idx="428">
                        <c:v>0.9</c:v>
                      </c:pt>
                      <c:pt idx="429">
                        <c:v>0.88</c:v>
                      </c:pt>
                      <c:pt idx="430">
                        <c:v>0.88</c:v>
                      </c:pt>
                      <c:pt idx="431">
                        <c:v>0.84</c:v>
                      </c:pt>
                      <c:pt idx="432">
                        <c:v>0.82</c:v>
                      </c:pt>
                      <c:pt idx="433">
                        <c:v>0.82</c:v>
                      </c:pt>
                      <c:pt idx="434">
                        <c:v>0.8</c:v>
                      </c:pt>
                      <c:pt idx="435">
                        <c:v>0.78</c:v>
                      </c:pt>
                      <c:pt idx="436">
                        <c:v>0.76</c:v>
                      </c:pt>
                      <c:pt idx="437">
                        <c:v>0.8</c:v>
                      </c:pt>
                      <c:pt idx="438">
                        <c:v>0.81</c:v>
                      </c:pt>
                      <c:pt idx="439">
                        <c:v>0.89</c:v>
                      </c:pt>
                      <c:pt idx="440">
                        <c:v>0.85</c:v>
                      </c:pt>
                      <c:pt idx="441">
                        <c:v>0.92</c:v>
                      </c:pt>
                      <c:pt idx="442">
                        <c:v>0.94</c:v>
                      </c:pt>
                      <c:pt idx="443">
                        <c:v>0.96</c:v>
                      </c:pt>
                      <c:pt idx="444">
                        <c:v>1</c:v>
                      </c:pt>
                      <c:pt idx="445">
                        <c:v>1.02</c:v>
                      </c:pt>
                      <c:pt idx="446">
                        <c:v>1.03</c:v>
                      </c:pt>
                      <c:pt idx="447">
                        <c:v>0.99</c:v>
                      </c:pt>
                      <c:pt idx="448">
                        <c:v>0.98</c:v>
                      </c:pt>
                      <c:pt idx="449">
                        <c:v>0.98</c:v>
                      </c:pt>
                      <c:pt idx="450">
                        <c:v>0.97</c:v>
                      </c:pt>
                      <c:pt idx="451">
                        <c:v>1</c:v>
                      </c:pt>
                      <c:pt idx="452">
                        <c:v>0.98</c:v>
                      </c:pt>
                      <c:pt idx="453">
                        <c:v>1.03</c:v>
                      </c:pt>
                      <c:pt idx="454">
                        <c:v>0.98</c:v>
                      </c:pt>
                      <c:pt idx="455">
                        <c:v>0.97</c:v>
                      </c:pt>
                      <c:pt idx="456">
                        <c:v>0.94</c:v>
                      </c:pt>
                      <c:pt idx="457">
                        <c:v>0.94</c:v>
                      </c:pt>
                      <c:pt idx="458">
                        <c:v>0.9</c:v>
                      </c:pt>
                      <c:pt idx="459">
                        <c:v>0.98</c:v>
                      </c:pt>
                      <c:pt idx="460">
                        <c:v>1</c:v>
                      </c:pt>
                      <c:pt idx="461">
                        <c:v>1.06</c:v>
                      </c:pt>
                      <c:pt idx="462">
                        <c:v>1.07</c:v>
                      </c:pt>
                      <c:pt idx="463">
                        <c:v>1.1599999999999999</c:v>
                      </c:pt>
                      <c:pt idx="464">
                        <c:v>1.2</c:v>
                      </c:pt>
                      <c:pt idx="465">
                        <c:v>1.36</c:v>
                      </c:pt>
                      <c:pt idx="466">
                        <c:v>1.39</c:v>
                      </c:pt>
                      <c:pt idx="467">
                        <c:v>1.3</c:v>
                      </c:pt>
                      <c:pt idx="468">
                        <c:v>1.17</c:v>
                      </c:pt>
                      <c:pt idx="469">
                        <c:v>1.1299999999999999</c:v>
                      </c:pt>
                      <c:pt idx="470">
                        <c:v>1.24</c:v>
                      </c:pt>
                      <c:pt idx="471">
                        <c:v>1.39</c:v>
                      </c:pt>
                      <c:pt idx="472">
                        <c:v>1.25</c:v>
                      </c:pt>
                      <c:pt idx="473">
                        <c:v>1.43</c:v>
                      </c:pt>
                      <c:pt idx="474">
                        <c:v>1.25</c:v>
                      </c:pt>
                      <c:pt idx="475">
                        <c:v>1.1399999999999999</c:v>
                      </c:pt>
                      <c:pt idx="476">
                        <c:v>1.1000000000000001</c:v>
                      </c:pt>
                      <c:pt idx="477">
                        <c:v>1</c:v>
                      </c:pt>
                      <c:pt idx="478">
                        <c:v>0.99</c:v>
                      </c:pt>
                      <c:pt idx="479">
                        <c:v>1.02</c:v>
                      </c:pt>
                      <c:pt idx="480">
                        <c:v>1</c:v>
                      </c:pt>
                      <c:pt idx="481">
                        <c:v>1.04</c:v>
                      </c:pt>
                      <c:pt idx="482">
                        <c:v>1.08</c:v>
                      </c:pt>
                      <c:pt idx="483">
                        <c:v>1.1399999999999999</c:v>
                      </c:pt>
                      <c:pt idx="484">
                        <c:v>1.06</c:v>
                      </c:pt>
                      <c:pt idx="485">
                        <c:v>1.1000000000000001</c:v>
                      </c:pt>
                      <c:pt idx="486">
                        <c:v>1.26</c:v>
                      </c:pt>
                      <c:pt idx="487">
                        <c:v>1.18</c:v>
                      </c:pt>
                      <c:pt idx="488">
                        <c:v>1.1000000000000001</c:v>
                      </c:pt>
                      <c:pt idx="489">
                        <c:v>0.98</c:v>
                      </c:pt>
                      <c:pt idx="490">
                        <c:v>0.96</c:v>
                      </c:pt>
                      <c:pt idx="491">
                        <c:v>0.94</c:v>
                      </c:pt>
                      <c:pt idx="492">
                        <c:v>0.9</c:v>
                      </c:pt>
                      <c:pt idx="493">
                        <c:v>0.7</c:v>
                      </c:pt>
                      <c:pt idx="494">
                        <c:v>0.68</c:v>
                      </c:pt>
                      <c:pt idx="495">
                        <c:v>0.66</c:v>
                      </c:pt>
                      <c:pt idx="496">
                        <c:v>0.62</c:v>
                      </c:pt>
                      <c:pt idx="497">
                        <c:v>0.64</c:v>
                      </c:pt>
                      <c:pt idx="498">
                        <c:v>0.65</c:v>
                      </c:pt>
                      <c:pt idx="499">
                        <c:v>0.66</c:v>
                      </c:pt>
                      <c:pt idx="500">
                        <c:v>0.69</c:v>
                      </c:pt>
                      <c:pt idx="501">
                        <c:v>0.64</c:v>
                      </c:pt>
                      <c:pt idx="502">
                        <c:v>0.62</c:v>
                      </c:pt>
                      <c:pt idx="503">
                        <c:v>0.6</c:v>
                      </c:pt>
                      <c:pt idx="504">
                        <c:v>0.6</c:v>
                      </c:pt>
                      <c:pt idx="505">
                        <c:v>0.57999999999999996</c:v>
                      </c:pt>
                      <c:pt idx="506">
                        <c:v>0.56999999999999995</c:v>
                      </c:pt>
                      <c:pt idx="507">
                        <c:v>0.56000000000000005</c:v>
                      </c:pt>
                      <c:pt idx="508">
                        <c:v>0.55000000000000004</c:v>
                      </c:pt>
                      <c:pt idx="509">
                        <c:v>0.55000000000000004</c:v>
                      </c:pt>
                      <c:pt idx="510">
                        <c:v>0.53</c:v>
                      </c:pt>
                      <c:pt idx="511">
                        <c:v>0.57999999999999996</c:v>
                      </c:pt>
                      <c:pt idx="512">
                        <c:v>0.57999999999999996</c:v>
                      </c:pt>
                      <c:pt idx="513">
                        <c:v>0.55000000000000004</c:v>
                      </c:pt>
                      <c:pt idx="514">
                        <c:v>0.55000000000000004</c:v>
                      </c:pt>
                      <c:pt idx="515">
                        <c:v>0.51</c:v>
                      </c:pt>
                      <c:pt idx="516">
                        <c:v>0.5</c:v>
                      </c:pt>
                      <c:pt idx="517">
                        <c:v>0.8</c:v>
                      </c:pt>
                      <c:pt idx="518">
                        <c:v>0.7</c:v>
                      </c:pt>
                      <c:pt idx="519">
                        <c:v>0.64</c:v>
                      </c:pt>
                      <c:pt idx="520">
                        <c:v>0.6</c:v>
                      </c:pt>
                      <c:pt idx="521">
                        <c:v>0.7</c:v>
                      </c:pt>
                      <c:pt idx="522">
                        <c:v>0.68</c:v>
                      </c:pt>
                      <c:pt idx="523">
                        <c:v>0.8</c:v>
                      </c:pt>
                      <c:pt idx="524">
                        <c:v>0.8</c:v>
                      </c:pt>
                      <c:pt idx="525">
                        <c:v>0.75</c:v>
                      </c:pt>
                      <c:pt idx="526">
                        <c:v>0.7</c:v>
                      </c:pt>
                      <c:pt idx="527">
                        <c:v>0.68</c:v>
                      </c:pt>
                      <c:pt idx="528">
                        <c:v>0.65</c:v>
                      </c:pt>
                      <c:pt idx="529">
                        <c:v>0.63</c:v>
                      </c:pt>
                      <c:pt idx="530">
                        <c:v>0.62</c:v>
                      </c:pt>
                      <c:pt idx="531">
                        <c:v>0.6</c:v>
                      </c:pt>
                      <c:pt idx="532">
                        <c:v>0.57999999999999996</c:v>
                      </c:pt>
                      <c:pt idx="533">
                        <c:v>0.56000000000000005</c:v>
                      </c:pt>
                      <c:pt idx="534">
                        <c:v>0.53</c:v>
                      </c:pt>
                      <c:pt idx="535">
                        <c:v>0.51</c:v>
                      </c:pt>
                      <c:pt idx="536">
                        <c:v>0.49</c:v>
                      </c:pt>
                      <c:pt idx="537">
                        <c:v>0.53</c:v>
                      </c:pt>
                      <c:pt idx="538">
                        <c:v>0.51</c:v>
                      </c:pt>
                      <c:pt idx="539">
                        <c:v>0.49</c:v>
                      </c:pt>
                      <c:pt idx="540">
                        <c:v>0.48</c:v>
                      </c:pt>
                      <c:pt idx="541">
                        <c:v>0.48</c:v>
                      </c:pt>
                      <c:pt idx="542">
                        <c:v>0.48</c:v>
                      </c:pt>
                      <c:pt idx="543">
                        <c:v>0.43</c:v>
                      </c:pt>
                      <c:pt idx="544">
                        <c:v>0.4</c:v>
                      </c:pt>
                      <c:pt idx="545">
                        <c:v>0.38</c:v>
                      </c:pt>
                      <c:pt idx="546">
                        <c:v>0.35</c:v>
                      </c:pt>
                      <c:pt idx="547">
                        <c:v>0.32</c:v>
                      </c:pt>
                      <c:pt idx="548">
                        <c:v>0.3</c:v>
                      </c:pt>
                      <c:pt idx="549">
                        <c:v>0.25</c:v>
                      </c:pt>
                      <c:pt idx="550">
                        <c:v>0.25</c:v>
                      </c:pt>
                      <c:pt idx="551">
                        <c:v>0.27</c:v>
                      </c:pt>
                      <c:pt idx="552">
                        <c:v>0.28999999999999998</c:v>
                      </c:pt>
                      <c:pt idx="553">
                        <c:v>0.32</c:v>
                      </c:pt>
                      <c:pt idx="554">
                        <c:v>0.37</c:v>
                      </c:pt>
                      <c:pt idx="555">
                        <c:v>0.35</c:v>
                      </c:pt>
                      <c:pt idx="556">
                        <c:v>0.33</c:v>
                      </c:pt>
                      <c:pt idx="557">
                        <c:v>0.3</c:v>
                      </c:pt>
                      <c:pt idx="558">
                        <c:v>0.27</c:v>
                      </c:pt>
                      <c:pt idx="559">
                        <c:v>0.23</c:v>
                      </c:pt>
                      <c:pt idx="560">
                        <c:v>0.22</c:v>
                      </c:pt>
                      <c:pt idx="561">
                        <c:v>0.32</c:v>
                      </c:pt>
                      <c:pt idx="562">
                        <c:v>0.28000000000000003</c:v>
                      </c:pt>
                      <c:pt idx="563">
                        <c:v>0.27</c:v>
                      </c:pt>
                      <c:pt idx="564">
                        <c:v>0.25</c:v>
                      </c:pt>
                      <c:pt idx="565">
                        <c:v>0.25</c:v>
                      </c:pt>
                      <c:pt idx="566">
                        <c:v>0.24</c:v>
                      </c:pt>
                      <c:pt idx="567">
                        <c:v>0.24</c:v>
                      </c:pt>
                      <c:pt idx="568">
                        <c:v>0.26</c:v>
                      </c:pt>
                      <c:pt idx="569">
                        <c:v>0.22</c:v>
                      </c:pt>
                      <c:pt idx="570">
                        <c:v>0.2</c:v>
                      </c:pt>
                      <c:pt idx="571">
                        <c:v>0.59</c:v>
                      </c:pt>
                      <c:pt idx="572">
                        <c:v>0.6</c:v>
                      </c:pt>
                      <c:pt idx="573">
                        <c:v>0.5</c:v>
                      </c:pt>
                      <c:pt idx="574">
                        <c:v>0.5</c:v>
                      </c:pt>
                      <c:pt idx="575">
                        <c:v>0.66</c:v>
                      </c:pt>
                      <c:pt idx="576">
                        <c:v>0.7</c:v>
                      </c:pt>
                      <c:pt idx="577">
                        <c:v>0.68</c:v>
                      </c:pt>
                      <c:pt idx="578">
                        <c:v>1.3</c:v>
                      </c:pt>
                      <c:pt idx="579">
                        <c:v>1.1599999999999999</c:v>
                      </c:pt>
                      <c:pt idx="580">
                        <c:v>0.9</c:v>
                      </c:pt>
                      <c:pt idx="581">
                        <c:v>0.87</c:v>
                      </c:pt>
                      <c:pt idx="582">
                        <c:v>0.85</c:v>
                      </c:pt>
                      <c:pt idx="583">
                        <c:v>0.8</c:v>
                      </c:pt>
                      <c:pt idx="584">
                        <c:v>0.89</c:v>
                      </c:pt>
                      <c:pt idx="585">
                        <c:v>1.25</c:v>
                      </c:pt>
                      <c:pt idx="586">
                        <c:v>1.36</c:v>
                      </c:pt>
                      <c:pt idx="587">
                        <c:v>1.2</c:v>
                      </c:pt>
                      <c:pt idx="588">
                        <c:v>1.19</c:v>
                      </c:pt>
                      <c:pt idx="589">
                        <c:v>1.25</c:v>
                      </c:pt>
                      <c:pt idx="590">
                        <c:v>1.28</c:v>
                      </c:pt>
                      <c:pt idx="591">
                        <c:v>1.29</c:v>
                      </c:pt>
                      <c:pt idx="592">
                        <c:v>1.3</c:v>
                      </c:pt>
                      <c:pt idx="593">
                        <c:v>1.3</c:v>
                      </c:pt>
                      <c:pt idx="594">
                        <c:v>1.2</c:v>
                      </c:pt>
                      <c:pt idx="595">
                        <c:v>1.1000000000000001</c:v>
                      </c:pt>
                      <c:pt idx="596">
                        <c:v>1.08</c:v>
                      </c:pt>
                      <c:pt idx="597">
                        <c:v>1.05</c:v>
                      </c:pt>
                      <c:pt idx="598">
                        <c:v>1.03</c:v>
                      </c:pt>
                      <c:pt idx="599">
                        <c:v>0.88</c:v>
                      </c:pt>
                      <c:pt idx="600">
                        <c:v>0.85</c:v>
                      </c:pt>
                      <c:pt idx="601">
                        <c:v>0.7</c:v>
                      </c:pt>
                      <c:pt idx="602">
                        <c:v>0.68</c:v>
                      </c:pt>
                      <c:pt idx="603">
                        <c:v>0.79</c:v>
                      </c:pt>
                      <c:pt idx="604">
                        <c:v>0.83</c:v>
                      </c:pt>
                      <c:pt idx="605">
                        <c:v>0.69</c:v>
                      </c:pt>
                      <c:pt idx="606">
                        <c:v>0.65</c:v>
                      </c:pt>
                      <c:pt idx="607">
                        <c:v>0.76</c:v>
                      </c:pt>
                      <c:pt idx="608">
                        <c:v>0.8</c:v>
                      </c:pt>
                      <c:pt idx="609">
                        <c:v>0.79</c:v>
                      </c:pt>
                      <c:pt idx="610">
                        <c:v>0.8</c:v>
                      </c:pt>
                      <c:pt idx="611">
                        <c:v>0.9</c:v>
                      </c:pt>
                      <c:pt idx="612">
                        <c:v>1.4</c:v>
                      </c:pt>
                      <c:pt idx="613">
                        <c:v>1.78</c:v>
                      </c:pt>
                      <c:pt idx="614">
                        <c:v>1.4</c:v>
                      </c:pt>
                      <c:pt idx="615">
                        <c:v>1.79</c:v>
                      </c:pt>
                      <c:pt idx="616">
                        <c:v>1.69</c:v>
                      </c:pt>
                      <c:pt idx="617">
                        <c:v>1.68</c:v>
                      </c:pt>
                      <c:pt idx="618">
                        <c:v>1.6</c:v>
                      </c:pt>
                      <c:pt idx="619">
                        <c:v>1.7</c:v>
                      </c:pt>
                      <c:pt idx="620">
                        <c:v>1.88</c:v>
                      </c:pt>
                      <c:pt idx="621">
                        <c:v>1.84</c:v>
                      </c:pt>
                      <c:pt idx="622">
                        <c:v>1.78</c:v>
                      </c:pt>
                      <c:pt idx="623">
                        <c:v>1.84</c:v>
                      </c:pt>
                      <c:pt idx="624">
                        <c:v>1.6</c:v>
                      </c:pt>
                      <c:pt idx="625">
                        <c:v>1.52</c:v>
                      </c:pt>
                      <c:pt idx="626">
                        <c:v>1.53</c:v>
                      </c:pt>
                      <c:pt idx="627">
                        <c:v>1.66</c:v>
                      </c:pt>
                      <c:pt idx="628">
                        <c:v>1.49</c:v>
                      </c:pt>
                      <c:pt idx="629">
                        <c:v>1.63</c:v>
                      </c:pt>
                      <c:pt idx="630">
                        <c:v>1.5</c:v>
                      </c:pt>
                      <c:pt idx="631">
                        <c:v>1.42</c:v>
                      </c:pt>
                      <c:pt idx="632">
                        <c:v>1.38</c:v>
                      </c:pt>
                      <c:pt idx="633">
                        <c:v>1.28</c:v>
                      </c:pt>
                      <c:pt idx="634">
                        <c:v>1.44</c:v>
                      </c:pt>
                      <c:pt idx="635">
                        <c:v>1.37</c:v>
                      </c:pt>
                      <c:pt idx="636">
                        <c:v>1.31</c:v>
                      </c:pt>
                      <c:pt idx="637">
                        <c:v>1.25</c:v>
                      </c:pt>
                      <c:pt idx="638">
                        <c:v>1.44</c:v>
                      </c:pt>
                      <c:pt idx="639">
                        <c:v>1.39</c:v>
                      </c:pt>
                      <c:pt idx="640">
                        <c:v>1.6</c:v>
                      </c:pt>
                      <c:pt idx="641">
                        <c:v>1.56</c:v>
                      </c:pt>
                      <c:pt idx="642">
                        <c:v>1.5</c:v>
                      </c:pt>
                      <c:pt idx="643">
                        <c:v>1.41</c:v>
                      </c:pt>
                      <c:pt idx="644">
                        <c:v>1.32</c:v>
                      </c:pt>
                      <c:pt idx="645">
                        <c:v>1.48</c:v>
                      </c:pt>
                      <c:pt idx="646">
                        <c:v>1.42</c:v>
                      </c:pt>
                      <c:pt idx="647">
                        <c:v>1.38</c:v>
                      </c:pt>
                      <c:pt idx="648">
                        <c:v>1.2</c:v>
                      </c:pt>
                      <c:pt idx="649">
                        <c:v>1.3</c:v>
                      </c:pt>
                      <c:pt idx="650">
                        <c:v>1.26</c:v>
                      </c:pt>
                      <c:pt idx="651">
                        <c:v>1.25</c:v>
                      </c:pt>
                      <c:pt idx="652">
                        <c:v>1.25</c:v>
                      </c:pt>
                      <c:pt idx="653">
                        <c:v>1.22</c:v>
                      </c:pt>
                      <c:pt idx="654">
                        <c:v>1.2</c:v>
                      </c:pt>
                      <c:pt idx="655">
                        <c:v>1.2</c:v>
                      </c:pt>
                      <c:pt idx="656">
                        <c:v>1.18</c:v>
                      </c:pt>
                      <c:pt idx="657">
                        <c:v>1.1499999999999999</c:v>
                      </c:pt>
                      <c:pt idx="658">
                        <c:v>1.1299999999999999</c:v>
                      </c:pt>
                      <c:pt idx="659">
                        <c:v>1.1000000000000001</c:v>
                      </c:pt>
                      <c:pt idx="660">
                        <c:v>1.0900000000000001</c:v>
                      </c:pt>
                      <c:pt idx="661">
                        <c:v>1.06</c:v>
                      </c:pt>
                      <c:pt idx="662">
                        <c:v>1</c:v>
                      </c:pt>
                      <c:pt idx="663">
                        <c:v>0.98</c:v>
                      </c:pt>
                      <c:pt idx="664">
                        <c:v>0.95</c:v>
                      </c:pt>
                      <c:pt idx="665">
                        <c:v>1.48</c:v>
                      </c:pt>
                      <c:pt idx="666">
                        <c:v>1.45</c:v>
                      </c:pt>
                      <c:pt idx="667">
                        <c:v>1.49</c:v>
                      </c:pt>
                      <c:pt idx="668">
                        <c:v>1.35</c:v>
                      </c:pt>
                      <c:pt idx="669">
                        <c:v>1.37</c:v>
                      </c:pt>
                      <c:pt idx="670">
                        <c:v>1.32</c:v>
                      </c:pt>
                      <c:pt idx="671">
                        <c:v>1.3</c:v>
                      </c:pt>
                      <c:pt idx="672">
                        <c:v>1.29</c:v>
                      </c:pt>
                      <c:pt idx="673">
                        <c:v>1.34</c:v>
                      </c:pt>
                      <c:pt idx="674">
                        <c:v>1.45</c:v>
                      </c:pt>
                      <c:pt idx="675">
                        <c:v>1.48</c:v>
                      </c:pt>
                      <c:pt idx="676">
                        <c:v>1.51</c:v>
                      </c:pt>
                      <c:pt idx="677">
                        <c:v>1.4</c:v>
                      </c:pt>
                      <c:pt idx="678">
                        <c:v>1.35</c:v>
                      </c:pt>
                      <c:pt idx="679">
                        <c:v>1.32</c:v>
                      </c:pt>
                      <c:pt idx="680">
                        <c:v>1.3</c:v>
                      </c:pt>
                      <c:pt idx="681">
                        <c:v>1.29</c:v>
                      </c:pt>
                      <c:pt idx="682">
                        <c:v>1.29</c:v>
                      </c:pt>
                      <c:pt idx="683">
                        <c:v>1.24</c:v>
                      </c:pt>
                      <c:pt idx="684">
                        <c:v>1.22</c:v>
                      </c:pt>
                      <c:pt idx="685">
                        <c:v>1.2</c:v>
                      </c:pt>
                      <c:pt idx="686">
                        <c:v>1.18</c:v>
                      </c:pt>
                      <c:pt idx="687">
                        <c:v>1.1200000000000001</c:v>
                      </c:pt>
                      <c:pt idx="688">
                        <c:v>1.1100000000000001</c:v>
                      </c:pt>
                      <c:pt idx="689">
                        <c:v>1.05</c:v>
                      </c:pt>
                      <c:pt idx="690">
                        <c:v>1.04</c:v>
                      </c:pt>
                      <c:pt idx="691">
                        <c:v>1.02</c:v>
                      </c:pt>
                      <c:pt idx="692">
                        <c:v>1</c:v>
                      </c:pt>
                      <c:pt idx="693">
                        <c:v>0.99</c:v>
                      </c:pt>
                      <c:pt idx="694">
                        <c:v>0.98</c:v>
                      </c:pt>
                      <c:pt idx="695">
                        <c:v>0.95</c:v>
                      </c:pt>
                      <c:pt idx="696">
                        <c:v>0.92</c:v>
                      </c:pt>
                      <c:pt idx="697">
                        <c:v>0.9</c:v>
                      </c:pt>
                      <c:pt idx="698">
                        <c:v>0.88</c:v>
                      </c:pt>
                      <c:pt idx="699">
                        <c:v>0.88</c:v>
                      </c:pt>
                      <c:pt idx="700">
                        <c:v>0.85</c:v>
                      </c:pt>
                      <c:pt idx="701">
                        <c:v>0.8</c:v>
                      </c:pt>
                      <c:pt idx="702">
                        <c:v>0.78</c:v>
                      </c:pt>
                      <c:pt idx="703">
                        <c:v>0.75</c:v>
                      </c:pt>
                      <c:pt idx="704">
                        <c:v>0.73</c:v>
                      </c:pt>
                      <c:pt idx="705">
                        <c:v>0.69</c:v>
                      </c:pt>
                      <c:pt idx="706">
                        <c:v>0.66</c:v>
                      </c:pt>
                      <c:pt idx="707">
                        <c:v>0.8</c:v>
                      </c:pt>
                      <c:pt idx="708">
                        <c:v>0.82</c:v>
                      </c:pt>
                      <c:pt idx="709">
                        <c:v>1.5</c:v>
                      </c:pt>
                      <c:pt idx="710">
                        <c:v>1.4</c:v>
                      </c:pt>
                      <c:pt idx="711">
                        <c:v>1.5</c:v>
                      </c:pt>
                      <c:pt idx="712">
                        <c:v>1.48</c:v>
                      </c:pt>
                      <c:pt idx="713">
                        <c:v>1.4</c:v>
                      </c:pt>
                      <c:pt idx="714">
                        <c:v>1.38</c:v>
                      </c:pt>
                      <c:pt idx="715">
                        <c:v>1.35</c:v>
                      </c:pt>
                      <c:pt idx="716">
                        <c:v>1.33</c:v>
                      </c:pt>
                      <c:pt idx="717">
                        <c:v>1.3</c:v>
                      </c:pt>
                      <c:pt idx="718">
                        <c:v>1.28</c:v>
                      </c:pt>
                      <c:pt idx="719">
                        <c:v>1.27</c:v>
                      </c:pt>
                      <c:pt idx="720">
                        <c:v>1.25</c:v>
                      </c:pt>
                      <c:pt idx="721">
                        <c:v>1.4</c:v>
                      </c:pt>
                      <c:pt idx="722">
                        <c:v>1.6</c:v>
                      </c:pt>
                      <c:pt idx="723">
                        <c:v>1.47</c:v>
                      </c:pt>
                      <c:pt idx="724">
                        <c:v>1.53</c:v>
                      </c:pt>
                      <c:pt idx="725">
                        <c:v>1.65</c:v>
                      </c:pt>
                      <c:pt idx="726">
                        <c:v>1.65</c:v>
                      </c:pt>
                      <c:pt idx="727">
                        <c:v>1.66</c:v>
                      </c:pt>
                      <c:pt idx="728">
                        <c:v>1.68</c:v>
                      </c:pt>
                      <c:pt idx="729">
                        <c:v>1.79</c:v>
                      </c:pt>
                      <c:pt idx="730">
                        <c:v>1.75</c:v>
                      </c:pt>
                      <c:pt idx="731">
                        <c:v>1.68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A82C-4E17-BA9B-BA33F51716BB}"/>
                  </c:ext>
                </c:extLst>
              </c15:ser>
            </c15:filteredLineSeries>
          </c:ext>
        </c:extLst>
      </c:lineChart>
      <c:dateAx>
        <c:axId val="156905472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/>
                  <a:t>Título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48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156907392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156907392"/>
        <c:scaling>
          <c:orientation val="minMax"/>
          <c:max val="8"/>
          <c:min val="0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156905472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E-2"/>
          <c:y val="0.86699360445967266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IDEAM - Oficina del Servicio de Pronósticos y Alertas</a:t>
            </a:r>
          </a:p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rgbClr val="FF0000"/>
                </a:solidFill>
              </a:rPr>
              <a:t>LA VICTORIA - RIO CAUCA </a:t>
            </a:r>
            <a:r>
              <a:rPr lang="en-US" b="0" i="1">
                <a:solidFill>
                  <a:schemeClr val="accent1">
                    <a:lumMod val="75000"/>
                  </a:schemeClr>
                </a:solidFill>
              </a:rPr>
              <a:t>(Municipio de LA VICTORIA - Valle)</a:t>
            </a:r>
          </a:p>
        </c:rich>
      </c:tx>
      <c:layout>
        <c:manualLayout>
          <c:xMode val="edge"/>
          <c:yMode val="edge"/>
          <c:x val="0.17836748633879784"/>
          <c:y val="8.7411944568706584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396E-2"/>
          <c:y val="0.10555286275396587"/>
          <c:w val="0.92424908925318772"/>
          <c:h val="0.70457617870152356"/>
        </c:manualLayout>
      </c:layout>
      <c:lineChart>
        <c:grouping val="standard"/>
        <c:varyColors val="0"/>
        <c:ser>
          <c:idx val="13"/>
          <c:order val="1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DATOS!$AG$3:$AG$734</c:f>
              <c:numCache>
                <c:formatCode>0.00</c:formatCode>
                <c:ptCount val="732"/>
                <c:pt idx="0">
                  <c:v>2.76</c:v>
                </c:pt>
                <c:pt idx="1">
                  <c:v>2.73</c:v>
                </c:pt>
                <c:pt idx="2">
                  <c:v>2.65</c:v>
                </c:pt>
                <c:pt idx="3">
                  <c:v>2.6</c:v>
                </c:pt>
                <c:pt idx="4">
                  <c:v>2.6</c:v>
                </c:pt>
                <c:pt idx="5">
                  <c:v>2.52</c:v>
                </c:pt>
                <c:pt idx="6">
                  <c:v>2.44</c:v>
                </c:pt>
                <c:pt idx="7">
                  <c:v>2.4</c:v>
                </c:pt>
                <c:pt idx="8">
                  <c:v>2.36</c:v>
                </c:pt>
                <c:pt idx="9">
                  <c:v>2.2799999999999998</c:v>
                </c:pt>
                <c:pt idx="10">
                  <c:v>2.1800000000000002</c:v>
                </c:pt>
                <c:pt idx="11">
                  <c:v>2.1</c:v>
                </c:pt>
                <c:pt idx="12">
                  <c:v>2.04</c:v>
                </c:pt>
                <c:pt idx="13">
                  <c:v>1.93</c:v>
                </c:pt>
                <c:pt idx="14">
                  <c:v>1.9</c:v>
                </c:pt>
                <c:pt idx="15">
                  <c:v>1.82</c:v>
                </c:pt>
                <c:pt idx="16">
                  <c:v>1.78</c:v>
                </c:pt>
                <c:pt idx="17">
                  <c:v>1.76</c:v>
                </c:pt>
                <c:pt idx="18">
                  <c:v>1.67</c:v>
                </c:pt>
                <c:pt idx="19">
                  <c:v>1.65</c:v>
                </c:pt>
                <c:pt idx="20">
                  <c:v>1.64</c:v>
                </c:pt>
                <c:pt idx="21">
                  <c:v>1.6</c:v>
                </c:pt>
                <c:pt idx="22">
                  <c:v>1.58</c:v>
                </c:pt>
                <c:pt idx="23">
                  <c:v>1.53</c:v>
                </c:pt>
                <c:pt idx="24">
                  <c:v>1.5</c:v>
                </c:pt>
                <c:pt idx="25">
                  <c:v>1.46</c:v>
                </c:pt>
                <c:pt idx="26">
                  <c:v>1.42</c:v>
                </c:pt>
                <c:pt idx="27">
                  <c:v>1.38</c:v>
                </c:pt>
                <c:pt idx="28">
                  <c:v>1.36</c:v>
                </c:pt>
                <c:pt idx="29">
                  <c:v>1.41</c:v>
                </c:pt>
                <c:pt idx="30">
                  <c:v>1.44</c:v>
                </c:pt>
                <c:pt idx="31">
                  <c:v>1.5</c:v>
                </c:pt>
                <c:pt idx="32">
                  <c:v>1.54</c:v>
                </c:pt>
                <c:pt idx="33">
                  <c:v>1.56</c:v>
                </c:pt>
                <c:pt idx="34">
                  <c:v>1.54</c:v>
                </c:pt>
                <c:pt idx="35">
                  <c:v>1.58</c:v>
                </c:pt>
                <c:pt idx="36">
                  <c:v>1.59</c:v>
                </c:pt>
                <c:pt idx="37">
                  <c:v>1.59</c:v>
                </c:pt>
                <c:pt idx="38">
                  <c:v>1.5</c:v>
                </c:pt>
                <c:pt idx="39">
                  <c:v>1.53</c:v>
                </c:pt>
                <c:pt idx="40">
                  <c:v>1.48</c:v>
                </c:pt>
                <c:pt idx="41">
                  <c:v>1.47</c:v>
                </c:pt>
                <c:pt idx="42">
                  <c:v>1.49</c:v>
                </c:pt>
                <c:pt idx="43">
                  <c:v>1.48</c:v>
                </c:pt>
                <c:pt idx="44">
                  <c:v>1.47</c:v>
                </c:pt>
                <c:pt idx="45">
                  <c:v>1.46</c:v>
                </c:pt>
                <c:pt idx="46">
                  <c:v>1.45</c:v>
                </c:pt>
                <c:pt idx="47">
                  <c:v>1.45</c:v>
                </c:pt>
                <c:pt idx="48">
                  <c:v>1.44</c:v>
                </c:pt>
                <c:pt idx="49">
                  <c:v>1.41</c:v>
                </c:pt>
                <c:pt idx="50">
                  <c:v>1.4</c:v>
                </c:pt>
                <c:pt idx="51">
                  <c:v>1.24</c:v>
                </c:pt>
                <c:pt idx="52">
                  <c:v>1.1000000000000001</c:v>
                </c:pt>
                <c:pt idx="53">
                  <c:v>1.22</c:v>
                </c:pt>
                <c:pt idx="54">
                  <c:v>1.24</c:v>
                </c:pt>
                <c:pt idx="55">
                  <c:v>1.3</c:v>
                </c:pt>
                <c:pt idx="56">
                  <c:v>1.44</c:v>
                </c:pt>
                <c:pt idx="57">
                  <c:v>1.5</c:v>
                </c:pt>
                <c:pt idx="58">
                  <c:v>1.5</c:v>
                </c:pt>
                <c:pt idx="59">
                  <c:v>1.48</c:v>
                </c:pt>
                <c:pt idx="60">
                  <c:v>1.5</c:v>
                </c:pt>
                <c:pt idx="61">
                  <c:v>1.5</c:v>
                </c:pt>
                <c:pt idx="62">
                  <c:v>1.48</c:v>
                </c:pt>
                <c:pt idx="63">
                  <c:v>1.53</c:v>
                </c:pt>
                <c:pt idx="64">
                  <c:v>1.56</c:v>
                </c:pt>
                <c:pt idx="65">
                  <c:v>1.51</c:v>
                </c:pt>
                <c:pt idx="66">
                  <c:v>1.48</c:v>
                </c:pt>
                <c:pt idx="67">
                  <c:v>1.4</c:v>
                </c:pt>
                <c:pt idx="68">
                  <c:v>1.33</c:v>
                </c:pt>
                <c:pt idx="69">
                  <c:v>1.28</c:v>
                </c:pt>
                <c:pt idx="70">
                  <c:v>1.32</c:v>
                </c:pt>
                <c:pt idx="71">
                  <c:v>1.25</c:v>
                </c:pt>
                <c:pt idx="72">
                  <c:v>1.28</c:v>
                </c:pt>
                <c:pt idx="73">
                  <c:v>1.26</c:v>
                </c:pt>
                <c:pt idx="74">
                  <c:v>1.28</c:v>
                </c:pt>
                <c:pt idx="75">
                  <c:v>1.32</c:v>
                </c:pt>
                <c:pt idx="76">
                  <c:v>1.49</c:v>
                </c:pt>
                <c:pt idx="77">
                  <c:v>1.45</c:v>
                </c:pt>
                <c:pt idx="78">
                  <c:v>2.38</c:v>
                </c:pt>
                <c:pt idx="79">
                  <c:v>2</c:v>
                </c:pt>
                <c:pt idx="80">
                  <c:v>2.08</c:v>
                </c:pt>
                <c:pt idx="81">
                  <c:v>1.97</c:v>
                </c:pt>
                <c:pt idx="82">
                  <c:v>1.87</c:v>
                </c:pt>
                <c:pt idx="83">
                  <c:v>1.79</c:v>
                </c:pt>
                <c:pt idx="84">
                  <c:v>1.88</c:v>
                </c:pt>
                <c:pt idx="85">
                  <c:v>1.84</c:v>
                </c:pt>
                <c:pt idx="86">
                  <c:v>1.78</c:v>
                </c:pt>
                <c:pt idx="87">
                  <c:v>1.71</c:v>
                </c:pt>
                <c:pt idx="88">
                  <c:v>1.64</c:v>
                </c:pt>
                <c:pt idx="89">
                  <c:v>1.63</c:v>
                </c:pt>
                <c:pt idx="90">
                  <c:v>1.63</c:v>
                </c:pt>
                <c:pt idx="91">
                  <c:v>1.65</c:v>
                </c:pt>
                <c:pt idx="92">
                  <c:v>1.65</c:v>
                </c:pt>
                <c:pt idx="93">
                  <c:v>1.64</c:v>
                </c:pt>
                <c:pt idx="94">
                  <c:v>1.58</c:v>
                </c:pt>
                <c:pt idx="95">
                  <c:v>1.55</c:v>
                </c:pt>
                <c:pt idx="96">
                  <c:v>1.51</c:v>
                </c:pt>
                <c:pt idx="97">
                  <c:v>1.5</c:v>
                </c:pt>
                <c:pt idx="98">
                  <c:v>1.54</c:v>
                </c:pt>
                <c:pt idx="99">
                  <c:v>1.66</c:v>
                </c:pt>
                <c:pt idx="100">
                  <c:v>1.7</c:v>
                </c:pt>
                <c:pt idx="101">
                  <c:v>1.75</c:v>
                </c:pt>
                <c:pt idx="102">
                  <c:v>1.8</c:v>
                </c:pt>
                <c:pt idx="103">
                  <c:v>1.82</c:v>
                </c:pt>
                <c:pt idx="104">
                  <c:v>1.78</c:v>
                </c:pt>
                <c:pt idx="105">
                  <c:v>1.82</c:v>
                </c:pt>
                <c:pt idx="106">
                  <c:v>1.68</c:v>
                </c:pt>
                <c:pt idx="107">
                  <c:v>1.46</c:v>
                </c:pt>
                <c:pt idx="108">
                  <c:v>1.44</c:v>
                </c:pt>
                <c:pt idx="109">
                  <c:v>1.38</c:v>
                </c:pt>
                <c:pt idx="110">
                  <c:v>1.43</c:v>
                </c:pt>
                <c:pt idx="111">
                  <c:v>1.68</c:v>
                </c:pt>
                <c:pt idx="112">
                  <c:v>1.88</c:v>
                </c:pt>
                <c:pt idx="113">
                  <c:v>1.82</c:v>
                </c:pt>
                <c:pt idx="114">
                  <c:v>1.72</c:v>
                </c:pt>
                <c:pt idx="115">
                  <c:v>1.65</c:v>
                </c:pt>
                <c:pt idx="116">
                  <c:v>1.62</c:v>
                </c:pt>
                <c:pt idx="117">
                  <c:v>1.68</c:v>
                </c:pt>
                <c:pt idx="118">
                  <c:v>1.68</c:v>
                </c:pt>
                <c:pt idx="119">
                  <c:v>1.69</c:v>
                </c:pt>
                <c:pt idx="120">
                  <c:v>1.66</c:v>
                </c:pt>
                <c:pt idx="121">
                  <c:v>1.69</c:v>
                </c:pt>
                <c:pt idx="122">
                  <c:v>1.75</c:v>
                </c:pt>
                <c:pt idx="123">
                  <c:v>1.85</c:v>
                </c:pt>
                <c:pt idx="124">
                  <c:v>1.81</c:v>
                </c:pt>
                <c:pt idx="125">
                  <c:v>1.76</c:v>
                </c:pt>
                <c:pt idx="126">
                  <c:v>1.68</c:v>
                </c:pt>
                <c:pt idx="127">
                  <c:v>1.56</c:v>
                </c:pt>
                <c:pt idx="128">
                  <c:v>1.5</c:v>
                </c:pt>
                <c:pt idx="129">
                  <c:v>1.44</c:v>
                </c:pt>
                <c:pt idx="130">
                  <c:v>1.4</c:v>
                </c:pt>
                <c:pt idx="131">
                  <c:v>1.42</c:v>
                </c:pt>
                <c:pt idx="132">
                  <c:v>1.53</c:v>
                </c:pt>
                <c:pt idx="133">
                  <c:v>1.53</c:v>
                </c:pt>
                <c:pt idx="134">
                  <c:v>1.52</c:v>
                </c:pt>
                <c:pt idx="135">
                  <c:v>1.48</c:v>
                </c:pt>
                <c:pt idx="136">
                  <c:v>1.4</c:v>
                </c:pt>
                <c:pt idx="137">
                  <c:v>1.35</c:v>
                </c:pt>
                <c:pt idx="138">
                  <c:v>1.3</c:v>
                </c:pt>
                <c:pt idx="139">
                  <c:v>1.25</c:v>
                </c:pt>
                <c:pt idx="140">
                  <c:v>1.2</c:v>
                </c:pt>
                <c:pt idx="141">
                  <c:v>1.27</c:v>
                </c:pt>
                <c:pt idx="142">
                  <c:v>1.41</c:v>
                </c:pt>
                <c:pt idx="143">
                  <c:v>1.35</c:v>
                </c:pt>
                <c:pt idx="144">
                  <c:v>1.32</c:v>
                </c:pt>
                <c:pt idx="145">
                  <c:v>1.35</c:v>
                </c:pt>
                <c:pt idx="146">
                  <c:v>1.53</c:v>
                </c:pt>
                <c:pt idx="147">
                  <c:v>1.68</c:v>
                </c:pt>
                <c:pt idx="148">
                  <c:v>1.6</c:v>
                </c:pt>
                <c:pt idx="149">
                  <c:v>1.48</c:v>
                </c:pt>
                <c:pt idx="150">
                  <c:v>1.47</c:v>
                </c:pt>
                <c:pt idx="151">
                  <c:v>1.43</c:v>
                </c:pt>
                <c:pt idx="152">
                  <c:v>1.43</c:v>
                </c:pt>
                <c:pt idx="153">
                  <c:v>1.46</c:v>
                </c:pt>
                <c:pt idx="154">
                  <c:v>1.52</c:v>
                </c:pt>
                <c:pt idx="155">
                  <c:v>1.57</c:v>
                </c:pt>
                <c:pt idx="156">
                  <c:v>1.55</c:v>
                </c:pt>
                <c:pt idx="157">
                  <c:v>1.46</c:v>
                </c:pt>
                <c:pt idx="158">
                  <c:v>1.39</c:v>
                </c:pt>
                <c:pt idx="159">
                  <c:v>1.35</c:v>
                </c:pt>
                <c:pt idx="160">
                  <c:v>1.33</c:v>
                </c:pt>
                <c:pt idx="161">
                  <c:v>1.33</c:v>
                </c:pt>
                <c:pt idx="162">
                  <c:v>1.33</c:v>
                </c:pt>
                <c:pt idx="163">
                  <c:v>1.33</c:v>
                </c:pt>
                <c:pt idx="164">
                  <c:v>1.3</c:v>
                </c:pt>
                <c:pt idx="165">
                  <c:v>1.23</c:v>
                </c:pt>
                <c:pt idx="166">
                  <c:v>1.17</c:v>
                </c:pt>
                <c:pt idx="167">
                  <c:v>1.1200000000000001</c:v>
                </c:pt>
                <c:pt idx="168">
                  <c:v>1.08</c:v>
                </c:pt>
                <c:pt idx="169">
                  <c:v>1.06</c:v>
                </c:pt>
                <c:pt idx="170">
                  <c:v>1.05</c:v>
                </c:pt>
                <c:pt idx="171">
                  <c:v>1.05</c:v>
                </c:pt>
                <c:pt idx="172">
                  <c:v>1.03</c:v>
                </c:pt>
                <c:pt idx="173">
                  <c:v>1.03</c:v>
                </c:pt>
                <c:pt idx="174">
                  <c:v>1.01</c:v>
                </c:pt>
                <c:pt idx="175">
                  <c:v>1.01</c:v>
                </c:pt>
                <c:pt idx="176">
                  <c:v>1</c:v>
                </c:pt>
                <c:pt idx="177">
                  <c:v>1</c:v>
                </c:pt>
                <c:pt idx="178">
                  <c:v>1.04</c:v>
                </c:pt>
                <c:pt idx="179">
                  <c:v>1.02</c:v>
                </c:pt>
                <c:pt idx="180">
                  <c:v>1</c:v>
                </c:pt>
                <c:pt idx="181">
                  <c:v>1.1399999999999999</c:v>
                </c:pt>
                <c:pt idx="182">
                  <c:v>1.18</c:v>
                </c:pt>
                <c:pt idx="183">
                  <c:v>1.18</c:v>
                </c:pt>
                <c:pt idx="184">
                  <c:v>1.2</c:v>
                </c:pt>
                <c:pt idx="185">
                  <c:v>1.23</c:v>
                </c:pt>
                <c:pt idx="186">
                  <c:v>1.25</c:v>
                </c:pt>
                <c:pt idx="187">
                  <c:v>1.38</c:v>
                </c:pt>
                <c:pt idx="188">
                  <c:v>1.6</c:v>
                </c:pt>
                <c:pt idx="189">
                  <c:v>1.56</c:v>
                </c:pt>
                <c:pt idx="190">
                  <c:v>1.52</c:v>
                </c:pt>
                <c:pt idx="191">
                  <c:v>1.58</c:v>
                </c:pt>
                <c:pt idx="192">
                  <c:v>1.7</c:v>
                </c:pt>
                <c:pt idx="193">
                  <c:v>1.58</c:v>
                </c:pt>
                <c:pt idx="194">
                  <c:v>1.7</c:v>
                </c:pt>
                <c:pt idx="195">
                  <c:v>2.35</c:v>
                </c:pt>
                <c:pt idx="196">
                  <c:v>2.29</c:v>
                </c:pt>
                <c:pt idx="197">
                  <c:v>2.72</c:v>
                </c:pt>
                <c:pt idx="198">
                  <c:v>3.14</c:v>
                </c:pt>
                <c:pt idx="199">
                  <c:v>3.14</c:v>
                </c:pt>
                <c:pt idx="200">
                  <c:v>3.16</c:v>
                </c:pt>
                <c:pt idx="201">
                  <c:v>3.32</c:v>
                </c:pt>
                <c:pt idx="202">
                  <c:v>3.42</c:v>
                </c:pt>
                <c:pt idx="203">
                  <c:v>3.68</c:v>
                </c:pt>
                <c:pt idx="204">
                  <c:v>4</c:v>
                </c:pt>
                <c:pt idx="205">
                  <c:v>4.0999999999999996</c:v>
                </c:pt>
                <c:pt idx="206">
                  <c:v>3.8</c:v>
                </c:pt>
                <c:pt idx="207">
                  <c:v>3.88</c:v>
                </c:pt>
                <c:pt idx="208">
                  <c:v>4.22</c:v>
                </c:pt>
                <c:pt idx="209">
                  <c:v>4.34</c:v>
                </c:pt>
                <c:pt idx="210">
                  <c:v>4.34</c:v>
                </c:pt>
                <c:pt idx="211">
                  <c:v>4.4400000000000004</c:v>
                </c:pt>
                <c:pt idx="212">
                  <c:v>4.24</c:v>
                </c:pt>
                <c:pt idx="213">
                  <c:v>4.22</c:v>
                </c:pt>
                <c:pt idx="214">
                  <c:v>4.18</c:v>
                </c:pt>
                <c:pt idx="215">
                  <c:v>4.0999999999999996</c:v>
                </c:pt>
                <c:pt idx="216">
                  <c:v>3.8</c:v>
                </c:pt>
                <c:pt idx="217">
                  <c:v>3.5</c:v>
                </c:pt>
                <c:pt idx="218">
                  <c:v>3.34</c:v>
                </c:pt>
                <c:pt idx="219">
                  <c:v>3.32</c:v>
                </c:pt>
                <c:pt idx="220">
                  <c:v>3.4</c:v>
                </c:pt>
                <c:pt idx="221">
                  <c:v>3.32</c:v>
                </c:pt>
                <c:pt idx="222">
                  <c:v>3.1</c:v>
                </c:pt>
                <c:pt idx="223">
                  <c:v>3.06</c:v>
                </c:pt>
                <c:pt idx="224">
                  <c:v>2.97</c:v>
                </c:pt>
                <c:pt idx="225">
                  <c:v>2.98</c:v>
                </c:pt>
                <c:pt idx="226">
                  <c:v>3</c:v>
                </c:pt>
                <c:pt idx="227">
                  <c:v>2.94</c:v>
                </c:pt>
                <c:pt idx="228">
                  <c:v>2.8</c:v>
                </c:pt>
                <c:pt idx="229">
                  <c:v>2.76</c:v>
                </c:pt>
                <c:pt idx="230">
                  <c:v>2.76</c:v>
                </c:pt>
                <c:pt idx="231">
                  <c:v>2.76</c:v>
                </c:pt>
                <c:pt idx="232">
                  <c:v>2.76</c:v>
                </c:pt>
                <c:pt idx="233">
                  <c:v>2.87</c:v>
                </c:pt>
                <c:pt idx="234">
                  <c:v>2.96</c:v>
                </c:pt>
                <c:pt idx="235">
                  <c:v>2.82</c:v>
                </c:pt>
                <c:pt idx="236">
                  <c:v>2.65</c:v>
                </c:pt>
                <c:pt idx="237">
                  <c:v>3.06</c:v>
                </c:pt>
                <c:pt idx="238">
                  <c:v>3.6</c:v>
                </c:pt>
                <c:pt idx="239">
                  <c:v>4.2</c:v>
                </c:pt>
                <c:pt idx="240">
                  <c:v>4.0999999999999996</c:v>
                </c:pt>
                <c:pt idx="241">
                  <c:v>4.22</c:v>
                </c:pt>
                <c:pt idx="242">
                  <c:v>4.33</c:v>
                </c:pt>
                <c:pt idx="243">
                  <c:v>4.5</c:v>
                </c:pt>
                <c:pt idx="244">
                  <c:v>4.6500000000000004</c:v>
                </c:pt>
                <c:pt idx="245">
                  <c:v>4.32</c:v>
                </c:pt>
                <c:pt idx="246">
                  <c:v>4.3</c:v>
                </c:pt>
                <c:pt idx="247">
                  <c:v>4.8</c:v>
                </c:pt>
                <c:pt idx="248">
                  <c:v>5.7</c:v>
                </c:pt>
                <c:pt idx="249">
                  <c:v>6.2</c:v>
                </c:pt>
                <c:pt idx="250">
                  <c:v>6.06</c:v>
                </c:pt>
                <c:pt idx="251">
                  <c:v>6.1</c:v>
                </c:pt>
                <c:pt idx="252">
                  <c:v>6.2</c:v>
                </c:pt>
                <c:pt idx="253">
                  <c:v>6.28</c:v>
                </c:pt>
                <c:pt idx="254">
                  <c:v>6.22</c:v>
                </c:pt>
                <c:pt idx="255">
                  <c:v>6.03</c:v>
                </c:pt>
                <c:pt idx="256">
                  <c:v>5.83</c:v>
                </c:pt>
                <c:pt idx="257">
                  <c:v>5.68</c:v>
                </c:pt>
                <c:pt idx="258">
                  <c:v>5.52</c:v>
                </c:pt>
                <c:pt idx="259">
                  <c:v>5.32</c:v>
                </c:pt>
                <c:pt idx="260">
                  <c:v>5.18</c:v>
                </c:pt>
                <c:pt idx="261">
                  <c:v>5.9</c:v>
                </c:pt>
                <c:pt idx="262">
                  <c:v>4.7</c:v>
                </c:pt>
                <c:pt idx="263">
                  <c:v>4.58</c:v>
                </c:pt>
                <c:pt idx="264">
                  <c:v>4.51</c:v>
                </c:pt>
                <c:pt idx="265">
                  <c:v>4.45</c:v>
                </c:pt>
                <c:pt idx="266">
                  <c:v>4.3499999999999996</c:v>
                </c:pt>
                <c:pt idx="267">
                  <c:v>4.18</c:v>
                </c:pt>
                <c:pt idx="268">
                  <c:v>3.91</c:v>
                </c:pt>
                <c:pt idx="269">
                  <c:v>3.75</c:v>
                </c:pt>
                <c:pt idx="270">
                  <c:v>3.58</c:v>
                </c:pt>
                <c:pt idx="271">
                  <c:v>3.48</c:v>
                </c:pt>
                <c:pt idx="272">
                  <c:v>3.4</c:v>
                </c:pt>
                <c:pt idx="273">
                  <c:v>3.3</c:v>
                </c:pt>
                <c:pt idx="274">
                  <c:v>3.2</c:v>
                </c:pt>
                <c:pt idx="275">
                  <c:v>3.1</c:v>
                </c:pt>
                <c:pt idx="276">
                  <c:v>3</c:v>
                </c:pt>
                <c:pt idx="277">
                  <c:v>2.93</c:v>
                </c:pt>
                <c:pt idx="278">
                  <c:v>2.88</c:v>
                </c:pt>
                <c:pt idx="279">
                  <c:v>2.81</c:v>
                </c:pt>
                <c:pt idx="280">
                  <c:v>2.7</c:v>
                </c:pt>
                <c:pt idx="281">
                  <c:v>2.65</c:v>
                </c:pt>
                <c:pt idx="282">
                  <c:v>2.62</c:v>
                </c:pt>
                <c:pt idx="283">
                  <c:v>2.86</c:v>
                </c:pt>
                <c:pt idx="284">
                  <c:v>3.03</c:v>
                </c:pt>
                <c:pt idx="285">
                  <c:v>3.25</c:v>
                </c:pt>
                <c:pt idx="286">
                  <c:v>3.36</c:v>
                </c:pt>
                <c:pt idx="287">
                  <c:v>3.56</c:v>
                </c:pt>
                <c:pt idx="288">
                  <c:v>3.85</c:v>
                </c:pt>
                <c:pt idx="289">
                  <c:v>3.62</c:v>
                </c:pt>
                <c:pt idx="290">
                  <c:v>2.2999999999999998</c:v>
                </c:pt>
                <c:pt idx="291">
                  <c:v>3.2</c:v>
                </c:pt>
                <c:pt idx="292">
                  <c:v>3.1</c:v>
                </c:pt>
                <c:pt idx="293">
                  <c:v>3.32</c:v>
                </c:pt>
                <c:pt idx="294">
                  <c:v>3.68</c:v>
                </c:pt>
                <c:pt idx="295">
                  <c:v>3.6</c:v>
                </c:pt>
                <c:pt idx="296">
                  <c:v>3.48</c:v>
                </c:pt>
                <c:pt idx="297">
                  <c:v>3.36</c:v>
                </c:pt>
                <c:pt idx="298">
                  <c:v>3.24</c:v>
                </c:pt>
                <c:pt idx="299">
                  <c:v>3.18</c:v>
                </c:pt>
                <c:pt idx="300">
                  <c:v>2.98</c:v>
                </c:pt>
                <c:pt idx="301">
                  <c:v>2.91</c:v>
                </c:pt>
                <c:pt idx="302">
                  <c:v>2.84</c:v>
                </c:pt>
                <c:pt idx="303">
                  <c:v>2.86</c:v>
                </c:pt>
                <c:pt idx="304">
                  <c:v>2.86</c:v>
                </c:pt>
                <c:pt idx="305">
                  <c:v>2.84</c:v>
                </c:pt>
                <c:pt idx="306">
                  <c:v>2.8</c:v>
                </c:pt>
                <c:pt idx="307">
                  <c:v>3</c:v>
                </c:pt>
                <c:pt idx="308">
                  <c:v>3.08</c:v>
                </c:pt>
                <c:pt idx="309">
                  <c:v>3.25</c:v>
                </c:pt>
                <c:pt idx="310">
                  <c:v>3.52</c:v>
                </c:pt>
                <c:pt idx="311">
                  <c:v>3.76</c:v>
                </c:pt>
                <c:pt idx="312">
                  <c:v>3.84</c:v>
                </c:pt>
                <c:pt idx="313">
                  <c:v>3.76</c:v>
                </c:pt>
                <c:pt idx="314">
                  <c:v>3.68</c:v>
                </c:pt>
                <c:pt idx="315">
                  <c:v>3.56</c:v>
                </c:pt>
                <c:pt idx="316">
                  <c:v>3.3</c:v>
                </c:pt>
                <c:pt idx="317">
                  <c:v>3.1</c:v>
                </c:pt>
                <c:pt idx="318">
                  <c:v>2.91</c:v>
                </c:pt>
                <c:pt idx="319">
                  <c:v>2.7</c:v>
                </c:pt>
                <c:pt idx="320">
                  <c:v>2.63</c:v>
                </c:pt>
                <c:pt idx="321">
                  <c:v>2.54</c:v>
                </c:pt>
                <c:pt idx="322">
                  <c:v>2.4500000000000002</c:v>
                </c:pt>
                <c:pt idx="323">
                  <c:v>2.4300000000000002</c:v>
                </c:pt>
                <c:pt idx="324">
                  <c:v>2.4</c:v>
                </c:pt>
                <c:pt idx="325">
                  <c:v>2.2999999999999998</c:v>
                </c:pt>
                <c:pt idx="326">
                  <c:v>2.35</c:v>
                </c:pt>
                <c:pt idx="327">
                  <c:v>2.33</c:v>
                </c:pt>
                <c:pt idx="328">
                  <c:v>2.31</c:v>
                </c:pt>
                <c:pt idx="329">
                  <c:v>2.2999999999999998</c:v>
                </c:pt>
                <c:pt idx="330">
                  <c:v>2.2999999999999998</c:v>
                </c:pt>
                <c:pt idx="331">
                  <c:v>2.2999999999999998</c:v>
                </c:pt>
                <c:pt idx="332">
                  <c:v>2.27</c:v>
                </c:pt>
                <c:pt idx="333">
                  <c:v>2.29</c:v>
                </c:pt>
                <c:pt idx="334">
                  <c:v>2.35</c:v>
                </c:pt>
                <c:pt idx="335">
                  <c:v>2.4300000000000002</c:v>
                </c:pt>
                <c:pt idx="336">
                  <c:v>2.4</c:v>
                </c:pt>
                <c:pt idx="337">
                  <c:v>2.36</c:v>
                </c:pt>
                <c:pt idx="338">
                  <c:v>2.34</c:v>
                </c:pt>
                <c:pt idx="339">
                  <c:v>2.39</c:v>
                </c:pt>
                <c:pt idx="340">
                  <c:v>2.4</c:v>
                </c:pt>
                <c:pt idx="341">
                  <c:v>2.4500000000000002</c:v>
                </c:pt>
                <c:pt idx="342">
                  <c:v>2.6</c:v>
                </c:pt>
                <c:pt idx="343">
                  <c:v>3.45</c:v>
                </c:pt>
                <c:pt idx="344">
                  <c:v>3.7</c:v>
                </c:pt>
                <c:pt idx="345">
                  <c:v>3.74</c:v>
                </c:pt>
                <c:pt idx="346">
                  <c:v>4.34</c:v>
                </c:pt>
                <c:pt idx="347">
                  <c:v>4.96</c:v>
                </c:pt>
                <c:pt idx="348">
                  <c:v>4.68</c:v>
                </c:pt>
                <c:pt idx="349">
                  <c:v>4.32</c:v>
                </c:pt>
                <c:pt idx="350">
                  <c:v>3.95</c:v>
                </c:pt>
                <c:pt idx="351">
                  <c:v>3.78</c:v>
                </c:pt>
                <c:pt idx="352">
                  <c:v>3.6</c:v>
                </c:pt>
                <c:pt idx="353">
                  <c:v>3.48</c:v>
                </c:pt>
                <c:pt idx="354">
                  <c:v>3.36</c:v>
                </c:pt>
                <c:pt idx="355">
                  <c:v>3.22</c:v>
                </c:pt>
                <c:pt idx="356">
                  <c:v>3.08</c:v>
                </c:pt>
                <c:pt idx="357">
                  <c:v>2.98</c:v>
                </c:pt>
                <c:pt idx="358">
                  <c:v>2.86</c:v>
                </c:pt>
                <c:pt idx="359">
                  <c:v>2.95</c:v>
                </c:pt>
                <c:pt idx="360">
                  <c:v>3.02</c:v>
                </c:pt>
                <c:pt idx="361">
                  <c:v>3.1</c:v>
                </c:pt>
                <c:pt idx="362">
                  <c:v>3.05</c:v>
                </c:pt>
                <c:pt idx="363">
                  <c:v>3.08</c:v>
                </c:pt>
                <c:pt idx="364">
                  <c:v>2.96</c:v>
                </c:pt>
                <c:pt idx="365">
                  <c:v>2.92</c:v>
                </c:pt>
                <c:pt idx="366">
                  <c:v>2.86</c:v>
                </c:pt>
                <c:pt idx="367">
                  <c:v>2.96</c:v>
                </c:pt>
                <c:pt idx="368">
                  <c:v>3.67</c:v>
                </c:pt>
                <c:pt idx="369">
                  <c:v>3.4</c:v>
                </c:pt>
                <c:pt idx="370">
                  <c:v>3.28</c:v>
                </c:pt>
                <c:pt idx="371">
                  <c:v>3.44</c:v>
                </c:pt>
                <c:pt idx="372">
                  <c:v>4.0599999999999996</c:v>
                </c:pt>
                <c:pt idx="373">
                  <c:v>3.9</c:v>
                </c:pt>
                <c:pt idx="374">
                  <c:v>3.96</c:v>
                </c:pt>
                <c:pt idx="375">
                  <c:v>4.38</c:v>
                </c:pt>
                <c:pt idx="376">
                  <c:v>4.3600000000000003</c:v>
                </c:pt>
                <c:pt idx="377">
                  <c:v>3.45</c:v>
                </c:pt>
                <c:pt idx="378">
                  <c:v>3.38</c:v>
                </c:pt>
                <c:pt idx="379">
                  <c:v>4.4800000000000004</c:v>
                </c:pt>
                <c:pt idx="380">
                  <c:v>4.7</c:v>
                </c:pt>
                <c:pt idx="381">
                  <c:v>4.68</c:v>
                </c:pt>
                <c:pt idx="382">
                  <c:v>4.7</c:v>
                </c:pt>
                <c:pt idx="383">
                  <c:v>4.7</c:v>
                </c:pt>
                <c:pt idx="384">
                  <c:v>4.5</c:v>
                </c:pt>
                <c:pt idx="385">
                  <c:v>4.57</c:v>
                </c:pt>
                <c:pt idx="386">
                  <c:v>4.93</c:v>
                </c:pt>
                <c:pt idx="387">
                  <c:v>5.41</c:v>
                </c:pt>
                <c:pt idx="388">
                  <c:v>5.33</c:v>
                </c:pt>
                <c:pt idx="389">
                  <c:v>5.28</c:v>
                </c:pt>
                <c:pt idx="390">
                  <c:v>5.18</c:v>
                </c:pt>
                <c:pt idx="391">
                  <c:v>5.04</c:v>
                </c:pt>
                <c:pt idx="392">
                  <c:v>5.3</c:v>
                </c:pt>
                <c:pt idx="393">
                  <c:v>5.74</c:v>
                </c:pt>
                <c:pt idx="394">
                  <c:v>6.03</c:v>
                </c:pt>
                <c:pt idx="395">
                  <c:v>6</c:v>
                </c:pt>
                <c:pt idx="396">
                  <c:v>6.06</c:v>
                </c:pt>
                <c:pt idx="397">
                  <c:v>5.96</c:v>
                </c:pt>
                <c:pt idx="398">
                  <c:v>5.91</c:v>
                </c:pt>
                <c:pt idx="399">
                  <c:v>5.79</c:v>
                </c:pt>
                <c:pt idx="400">
                  <c:v>5.77</c:v>
                </c:pt>
                <c:pt idx="401">
                  <c:v>5.48</c:v>
                </c:pt>
                <c:pt idx="402">
                  <c:v>5.34</c:v>
                </c:pt>
                <c:pt idx="403">
                  <c:v>5.16</c:v>
                </c:pt>
                <c:pt idx="404">
                  <c:v>5.0999999999999996</c:v>
                </c:pt>
                <c:pt idx="405">
                  <c:v>5.0999999999999996</c:v>
                </c:pt>
                <c:pt idx="406">
                  <c:v>4.92</c:v>
                </c:pt>
                <c:pt idx="407">
                  <c:v>4.7</c:v>
                </c:pt>
                <c:pt idx="408">
                  <c:v>4.58</c:v>
                </c:pt>
                <c:pt idx="409">
                  <c:v>4.3499999999999996</c:v>
                </c:pt>
                <c:pt idx="410">
                  <c:v>4.2300000000000004</c:v>
                </c:pt>
                <c:pt idx="411">
                  <c:v>4.0999999999999996</c:v>
                </c:pt>
                <c:pt idx="412">
                  <c:v>3.96</c:v>
                </c:pt>
                <c:pt idx="413">
                  <c:v>3.85</c:v>
                </c:pt>
                <c:pt idx="414">
                  <c:v>3.72</c:v>
                </c:pt>
                <c:pt idx="415">
                  <c:v>3.58</c:v>
                </c:pt>
                <c:pt idx="416">
                  <c:v>3.44</c:v>
                </c:pt>
                <c:pt idx="417">
                  <c:v>3.36</c:v>
                </c:pt>
                <c:pt idx="418">
                  <c:v>3.3</c:v>
                </c:pt>
                <c:pt idx="419">
                  <c:v>3.35</c:v>
                </c:pt>
                <c:pt idx="420">
                  <c:v>3.48</c:v>
                </c:pt>
                <c:pt idx="421">
                  <c:v>3.57</c:v>
                </c:pt>
                <c:pt idx="422">
                  <c:v>3.7</c:v>
                </c:pt>
                <c:pt idx="423">
                  <c:v>3.96</c:v>
                </c:pt>
                <c:pt idx="424">
                  <c:v>4.0599999999999996</c:v>
                </c:pt>
                <c:pt idx="425">
                  <c:v>4.3</c:v>
                </c:pt>
                <c:pt idx="426">
                  <c:v>4.22</c:v>
                </c:pt>
                <c:pt idx="427">
                  <c:v>4.16</c:v>
                </c:pt>
                <c:pt idx="428">
                  <c:v>4.16</c:v>
                </c:pt>
                <c:pt idx="429">
                  <c:v>4.12</c:v>
                </c:pt>
                <c:pt idx="430">
                  <c:v>4.0599999999999996</c:v>
                </c:pt>
                <c:pt idx="431">
                  <c:v>3.92</c:v>
                </c:pt>
                <c:pt idx="432">
                  <c:v>4.09</c:v>
                </c:pt>
                <c:pt idx="433">
                  <c:v>3.97</c:v>
                </c:pt>
                <c:pt idx="434">
                  <c:v>3.86</c:v>
                </c:pt>
                <c:pt idx="435">
                  <c:v>3.95</c:v>
                </c:pt>
                <c:pt idx="436">
                  <c:v>4.08</c:v>
                </c:pt>
                <c:pt idx="437">
                  <c:v>4.1500000000000004</c:v>
                </c:pt>
                <c:pt idx="438">
                  <c:v>4.0999999999999996</c:v>
                </c:pt>
                <c:pt idx="439">
                  <c:v>4.1399999999999997</c:v>
                </c:pt>
                <c:pt idx="440">
                  <c:v>4.08</c:v>
                </c:pt>
                <c:pt idx="441">
                  <c:v>4.0199999999999996</c:v>
                </c:pt>
                <c:pt idx="442">
                  <c:v>3.76</c:v>
                </c:pt>
                <c:pt idx="443">
                  <c:v>3.58</c:v>
                </c:pt>
                <c:pt idx="444">
                  <c:v>3.46</c:v>
                </c:pt>
                <c:pt idx="445">
                  <c:v>3.38</c:v>
                </c:pt>
                <c:pt idx="446">
                  <c:v>3.28</c:v>
                </c:pt>
                <c:pt idx="447">
                  <c:v>3.26</c:v>
                </c:pt>
                <c:pt idx="448">
                  <c:v>3.28</c:v>
                </c:pt>
                <c:pt idx="449">
                  <c:v>3.26</c:v>
                </c:pt>
                <c:pt idx="450">
                  <c:v>3.42</c:v>
                </c:pt>
                <c:pt idx="451">
                  <c:v>3.36</c:v>
                </c:pt>
                <c:pt idx="452">
                  <c:v>3.32</c:v>
                </c:pt>
                <c:pt idx="453">
                  <c:v>3.38</c:v>
                </c:pt>
                <c:pt idx="454">
                  <c:v>3.38</c:v>
                </c:pt>
                <c:pt idx="455">
                  <c:v>3.42</c:v>
                </c:pt>
                <c:pt idx="456">
                  <c:v>3.25</c:v>
                </c:pt>
                <c:pt idx="457">
                  <c:v>3.15</c:v>
                </c:pt>
                <c:pt idx="458">
                  <c:v>2.9</c:v>
                </c:pt>
                <c:pt idx="459">
                  <c:v>2.85</c:v>
                </c:pt>
                <c:pt idx="460">
                  <c:v>2.8</c:v>
                </c:pt>
                <c:pt idx="461">
                  <c:v>2.8</c:v>
                </c:pt>
                <c:pt idx="462">
                  <c:v>2.66</c:v>
                </c:pt>
                <c:pt idx="463">
                  <c:v>2.83</c:v>
                </c:pt>
                <c:pt idx="464">
                  <c:v>2.94</c:v>
                </c:pt>
                <c:pt idx="465">
                  <c:v>2.92</c:v>
                </c:pt>
                <c:pt idx="466">
                  <c:v>2.87</c:v>
                </c:pt>
                <c:pt idx="467">
                  <c:v>2.83</c:v>
                </c:pt>
                <c:pt idx="468">
                  <c:v>2.8</c:v>
                </c:pt>
                <c:pt idx="469">
                  <c:v>2.76</c:v>
                </c:pt>
                <c:pt idx="470">
                  <c:v>2.7</c:v>
                </c:pt>
                <c:pt idx="471">
                  <c:v>2.62</c:v>
                </c:pt>
                <c:pt idx="472">
                  <c:v>2.56</c:v>
                </c:pt>
                <c:pt idx="473">
                  <c:v>2.4500000000000002</c:v>
                </c:pt>
                <c:pt idx="474">
                  <c:v>2.38</c:v>
                </c:pt>
                <c:pt idx="475">
                  <c:v>2.35</c:v>
                </c:pt>
                <c:pt idx="476">
                  <c:v>2.4</c:v>
                </c:pt>
                <c:pt idx="477">
                  <c:v>2.42</c:v>
                </c:pt>
                <c:pt idx="478">
                  <c:v>2.4500000000000002</c:v>
                </c:pt>
                <c:pt idx="479">
                  <c:v>2.52</c:v>
                </c:pt>
                <c:pt idx="480">
                  <c:v>2.57</c:v>
                </c:pt>
                <c:pt idx="481">
                  <c:v>2.68</c:v>
                </c:pt>
                <c:pt idx="482">
                  <c:v>2.96</c:v>
                </c:pt>
                <c:pt idx="483">
                  <c:v>3.1</c:v>
                </c:pt>
                <c:pt idx="484">
                  <c:v>3.26</c:v>
                </c:pt>
                <c:pt idx="485">
                  <c:v>3.15</c:v>
                </c:pt>
                <c:pt idx="486">
                  <c:v>2.96</c:v>
                </c:pt>
                <c:pt idx="487">
                  <c:v>2.86</c:v>
                </c:pt>
                <c:pt idx="488">
                  <c:v>2.74</c:v>
                </c:pt>
                <c:pt idx="489">
                  <c:v>2.8</c:v>
                </c:pt>
                <c:pt idx="490">
                  <c:v>2.9</c:v>
                </c:pt>
                <c:pt idx="491">
                  <c:v>2.98</c:v>
                </c:pt>
                <c:pt idx="492">
                  <c:v>3.82</c:v>
                </c:pt>
                <c:pt idx="493">
                  <c:v>3.5</c:v>
                </c:pt>
                <c:pt idx="494">
                  <c:v>3.48</c:v>
                </c:pt>
                <c:pt idx="495">
                  <c:v>3.52</c:v>
                </c:pt>
                <c:pt idx="496">
                  <c:v>3.65</c:v>
                </c:pt>
                <c:pt idx="497">
                  <c:v>3.66</c:v>
                </c:pt>
                <c:pt idx="498">
                  <c:v>3.52</c:v>
                </c:pt>
                <c:pt idx="499">
                  <c:v>3.58</c:v>
                </c:pt>
                <c:pt idx="500">
                  <c:v>3.66</c:v>
                </c:pt>
                <c:pt idx="501">
                  <c:v>3.54</c:v>
                </c:pt>
                <c:pt idx="502">
                  <c:v>3.27</c:v>
                </c:pt>
                <c:pt idx="503">
                  <c:v>3.36</c:v>
                </c:pt>
                <c:pt idx="504">
                  <c:v>3.56</c:v>
                </c:pt>
                <c:pt idx="505">
                  <c:v>4.03</c:v>
                </c:pt>
                <c:pt idx="506">
                  <c:v>4.2</c:v>
                </c:pt>
                <c:pt idx="507">
                  <c:v>4.08</c:v>
                </c:pt>
                <c:pt idx="508">
                  <c:v>3.78</c:v>
                </c:pt>
                <c:pt idx="509">
                  <c:v>3.52</c:v>
                </c:pt>
                <c:pt idx="510">
                  <c:v>3.48</c:v>
                </c:pt>
                <c:pt idx="511">
                  <c:v>3.48</c:v>
                </c:pt>
                <c:pt idx="512">
                  <c:v>3.58</c:v>
                </c:pt>
                <c:pt idx="513">
                  <c:v>3.45</c:v>
                </c:pt>
                <c:pt idx="514">
                  <c:v>3.3</c:v>
                </c:pt>
                <c:pt idx="515">
                  <c:v>3.25</c:v>
                </c:pt>
                <c:pt idx="516">
                  <c:v>3.22</c:v>
                </c:pt>
                <c:pt idx="517">
                  <c:v>3.18</c:v>
                </c:pt>
                <c:pt idx="518">
                  <c:v>3.15</c:v>
                </c:pt>
                <c:pt idx="519">
                  <c:v>3.15</c:v>
                </c:pt>
                <c:pt idx="520">
                  <c:v>3.16</c:v>
                </c:pt>
                <c:pt idx="521">
                  <c:v>3.22</c:v>
                </c:pt>
                <c:pt idx="522">
                  <c:v>3.4</c:v>
                </c:pt>
                <c:pt idx="523">
                  <c:v>3.24</c:v>
                </c:pt>
                <c:pt idx="524">
                  <c:v>3.24</c:v>
                </c:pt>
                <c:pt idx="525">
                  <c:v>3.2</c:v>
                </c:pt>
                <c:pt idx="526">
                  <c:v>3.08</c:v>
                </c:pt>
                <c:pt idx="527">
                  <c:v>2.96</c:v>
                </c:pt>
                <c:pt idx="528">
                  <c:v>2.7</c:v>
                </c:pt>
                <c:pt idx="529">
                  <c:v>3.55</c:v>
                </c:pt>
                <c:pt idx="530">
                  <c:v>3.9</c:v>
                </c:pt>
                <c:pt idx="531">
                  <c:v>2.5499999999999998</c:v>
                </c:pt>
                <c:pt idx="532">
                  <c:v>2.9</c:v>
                </c:pt>
                <c:pt idx="533">
                  <c:v>2.85</c:v>
                </c:pt>
                <c:pt idx="534">
                  <c:v>2.95</c:v>
                </c:pt>
                <c:pt idx="535">
                  <c:v>3.1</c:v>
                </c:pt>
                <c:pt idx="536">
                  <c:v>3.2</c:v>
                </c:pt>
                <c:pt idx="537">
                  <c:v>3.1</c:v>
                </c:pt>
                <c:pt idx="538">
                  <c:v>3</c:v>
                </c:pt>
                <c:pt idx="539">
                  <c:v>2.95</c:v>
                </c:pt>
                <c:pt idx="540">
                  <c:v>2.85</c:v>
                </c:pt>
                <c:pt idx="541">
                  <c:v>2.83</c:v>
                </c:pt>
                <c:pt idx="542">
                  <c:v>2.85</c:v>
                </c:pt>
                <c:pt idx="543">
                  <c:v>2.83</c:v>
                </c:pt>
                <c:pt idx="544">
                  <c:v>2.78</c:v>
                </c:pt>
                <c:pt idx="545">
                  <c:v>1.85</c:v>
                </c:pt>
                <c:pt idx="546">
                  <c:v>3.24</c:v>
                </c:pt>
                <c:pt idx="547">
                  <c:v>3.36</c:v>
                </c:pt>
                <c:pt idx="548">
                  <c:v>3.78</c:v>
                </c:pt>
                <c:pt idx="549">
                  <c:v>3.77</c:v>
                </c:pt>
                <c:pt idx="550">
                  <c:v>3.64</c:v>
                </c:pt>
                <c:pt idx="551">
                  <c:v>3.56</c:v>
                </c:pt>
                <c:pt idx="552">
                  <c:v>3.65</c:v>
                </c:pt>
                <c:pt idx="553">
                  <c:v>3.63</c:v>
                </c:pt>
                <c:pt idx="554">
                  <c:v>3.4</c:v>
                </c:pt>
                <c:pt idx="555">
                  <c:v>3.55</c:v>
                </c:pt>
                <c:pt idx="556">
                  <c:v>4.24</c:v>
                </c:pt>
                <c:pt idx="557">
                  <c:v>3.9</c:v>
                </c:pt>
                <c:pt idx="558">
                  <c:v>3.74</c:v>
                </c:pt>
                <c:pt idx="559">
                  <c:v>4.6399999999999997</c:v>
                </c:pt>
                <c:pt idx="560">
                  <c:v>4.95</c:v>
                </c:pt>
                <c:pt idx="561">
                  <c:v>4.4800000000000004</c:v>
                </c:pt>
                <c:pt idx="562">
                  <c:v>4.59</c:v>
                </c:pt>
                <c:pt idx="563">
                  <c:v>4.63</c:v>
                </c:pt>
                <c:pt idx="564">
                  <c:v>4.2</c:v>
                </c:pt>
                <c:pt idx="565">
                  <c:v>3.9</c:v>
                </c:pt>
                <c:pt idx="566">
                  <c:v>3.53</c:v>
                </c:pt>
                <c:pt idx="567">
                  <c:v>3.26</c:v>
                </c:pt>
                <c:pt idx="568">
                  <c:v>3.18</c:v>
                </c:pt>
                <c:pt idx="569">
                  <c:v>3.12</c:v>
                </c:pt>
                <c:pt idx="570">
                  <c:v>3.04</c:v>
                </c:pt>
                <c:pt idx="571">
                  <c:v>2.9</c:v>
                </c:pt>
                <c:pt idx="572">
                  <c:v>2.76</c:v>
                </c:pt>
                <c:pt idx="573">
                  <c:v>2.72</c:v>
                </c:pt>
                <c:pt idx="574">
                  <c:v>2.78</c:v>
                </c:pt>
                <c:pt idx="575">
                  <c:v>2.78</c:v>
                </c:pt>
                <c:pt idx="576">
                  <c:v>2.7</c:v>
                </c:pt>
                <c:pt idx="577">
                  <c:v>2.58</c:v>
                </c:pt>
                <c:pt idx="578">
                  <c:v>2.5499999999999998</c:v>
                </c:pt>
                <c:pt idx="579">
                  <c:v>2.5299999999999998</c:v>
                </c:pt>
                <c:pt idx="580">
                  <c:v>2.48</c:v>
                </c:pt>
                <c:pt idx="581">
                  <c:v>2.4500000000000002</c:v>
                </c:pt>
                <c:pt idx="582">
                  <c:v>2.46</c:v>
                </c:pt>
                <c:pt idx="583">
                  <c:v>2.4300000000000002</c:v>
                </c:pt>
                <c:pt idx="584">
                  <c:v>2.68</c:v>
                </c:pt>
                <c:pt idx="585">
                  <c:v>2.78</c:v>
                </c:pt>
                <c:pt idx="586">
                  <c:v>2.65</c:v>
                </c:pt>
                <c:pt idx="587">
                  <c:v>2.98</c:v>
                </c:pt>
                <c:pt idx="588">
                  <c:v>3.16</c:v>
                </c:pt>
                <c:pt idx="589">
                  <c:v>3.25</c:v>
                </c:pt>
                <c:pt idx="590">
                  <c:v>3.46</c:v>
                </c:pt>
                <c:pt idx="591">
                  <c:v>3.3</c:v>
                </c:pt>
                <c:pt idx="592">
                  <c:v>4.0999999999999996</c:v>
                </c:pt>
                <c:pt idx="593">
                  <c:v>3.9</c:v>
                </c:pt>
                <c:pt idx="594">
                  <c:v>3.78</c:v>
                </c:pt>
                <c:pt idx="595">
                  <c:v>4</c:v>
                </c:pt>
                <c:pt idx="596">
                  <c:v>4.45</c:v>
                </c:pt>
                <c:pt idx="597">
                  <c:v>4.5</c:v>
                </c:pt>
                <c:pt idx="598">
                  <c:v>4.41</c:v>
                </c:pt>
                <c:pt idx="599">
                  <c:v>4.46</c:v>
                </c:pt>
                <c:pt idx="600">
                  <c:v>4.3099999999999996</c:v>
                </c:pt>
                <c:pt idx="601">
                  <c:v>4.2</c:v>
                </c:pt>
                <c:pt idx="602">
                  <c:v>4.58</c:v>
                </c:pt>
                <c:pt idx="603">
                  <c:v>4.95</c:v>
                </c:pt>
                <c:pt idx="604">
                  <c:v>4.8499999999999996</c:v>
                </c:pt>
                <c:pt idx="605">
                  <c:v>4.95</c:v>
                </c:pt>
                <c:pt idx="606">
                  <c:v>5.7</c:v>
                </c:pt>
                <c:pt idx="607">
                  <c:v>6</c:v>
                </c:pt>
                <c:pt idx="608">
                  <c:v>5.98</c:v>
                </c:pt>
                <c:pt idx="609">
                  <c:v>5.8</c:v>
                </c:pt>
                <c:pt idx="610">
                  <c:v>5.86</c:v>
                </c:pt>
                <c:pt idx="611">
                  <c:v>6.36</c:v>
                </c:pt>
                <c:pt idx="612">
                  <c:v>6.36</c:v>
                </c:pt>
                <c:pt idx="613">
                  <c:v>6.22</c:v>
                </c:pt>
                <c:pt idx="614">
                  <c:v>6.16</c:v>
                </c:pt>
                <c:pt idx="615">
                  <c:v>6.94</c:v>
                </c:pt>
                <c:pt idx="616">
                  <c:v>7.1</c:v>
                </c:pt>
                <c:pt idx="617">
                  <c:v>7.04</c:v>
                </c:pt>
                <c:pt idx="618">
                  <c:v>7.04</c:v>
                </c:pt>
                <c:pt idx="619">
                  <c:v>7</c:v>
                </c:pt>
                <c:pt idx="620">
                  <c:v>6.98</c:v>
                </c:pt>
                <c:pt idx="621">
                  <c:v>7.02</c:v>
                </c:pt>
                <c:pt idx="622">
                  <c:v>7.12</c:v>
                </c:pt>
                <c:pt idx="623">
                  <c:v>7.32</c:v>
                </c:pt>
                <c:pt idx="624">
                  <c:v>7.44</c:v>
                </c:pt>
                <c:pt idx="625">
                  <c:v>7.67</c:v>
                </c:pt>
                <c:pt idx="626">
                  <c:v>7.6</c:v>
                </c:pt>
                <c:pt idx="627">
                  <c:v>7.42</c:v>
                </c:pt>
                <c:pt idx="628">
                  <c:v>7.22</c:v>
                </c:pt>
                <c:pt idx="629">
                  <c:v>7.6</c:v>
                </c:pt>
                <c:pt idx="630">
                  <c:v>7.86</c:v>
                </c:pt>
                <c:pt idx="631">
                  <c:v>8.1</c:v>
                </c:pt>
                <c:pt idx="632">
                  <c:v>8.08</c:v>
                </c:pt>
                <c:pt idx="633">
                  <c:v>7.9</c:v>
                </c:pt>
                <c:pt idx="634">
                  <c:v>8</c:v>
                </c:pt>
                <c:pt idx="635">
                  <c:v>8.2799999999999994</c:v>
                </c:pt>
                <c:pt idx="636">
                  <c:v>8.2799999999999994</c:v>
                </c:pt>
                <c:pt idx="637">
                  <c:v>8.26</c:v>
                </c:pt>
                <c:pt idx="638">
                  <c:v>8.32</c:v>
                </c:pt>
                <c:pt idx="639">
                  <c:v>8.32</c:v>
                </c:pt>
                <c:pt idx="640">
                  <c:v>8.2899999999999991</c:v>
                </c:pt>
                <c:pt idx="641">
                  <c:v>8.2899999999999991</c:v>
                </c:pt>
                <c:pt idx="642">
                  <c:v>8.34</c:v>
                </c:pt>
                <c:pt idx="643">
                  <c:v>8.66</c:v>
                </c:pt>
                <c:pt idx="644">
                  <c:v>8.52</c:v>
                </c:pt>
                <c:pt idx="645">
                  <c:v>8.51</c:v>
                </c:pt>
                <c:pt idx="646">
                  <c:v>8.5</c:v>
                </c:pt>
                <c:pt idx="647">
                  <c:v>8.3800000000000008</c:v>
                </c:pt>
                <c:pt idx="648">
                  <c:v>8.3000000000000007</c:v>
                </c:pt>
                <c:pt idx="649">
                  <c:v>8.36</c:v>
                </c:pt>
                <c:pt idx="650">
                  <c:v>8.43</c:v>
                </c:pt>
                <c:pt idx="651">
                  <c:v>8.48</c:v>
                </c:pt>
                <c:pt idx="652">
                  <c:v>8.5</c:v>
                </c:pt>
                <c:pt idx="653">
                  <c:v>8.5399999999999991</c:v>
                </c:pt>
                <c:pt idx="654">
                  <c:v>8.6</c:v>
                </c:pt>
                <c:pt idx="655">
                  <c:v>8.6199999999999992</c:v>
                </c:pt>
                <c:pt idx="656">
                  <c:v>8.68</c:v>
                </c:pt>
                <c:pt idx="657">
                  <c:v>8.7200000000000006</c:v>
                </c:pt>
                <c:pt idx="658">
                  <c:v>8.82</c:v>
                </c:pt>
                <c:pt idx="659">
                  <c:v>8.7899999999999991</c:v>
                </c:pt>
                <c:pt idx="660">
                  <c:v>8.75</c:v>
                </c:pt>
                <c:pt idx="661">
                  <c:v>8.74</c:v>
                </c:pt>
                <c:pt idx="662">
                  <c:v>8.68</c:v>
                </c:pt>
                <c:pt idx="663">
                  <c:v>8.68</c:v>
                </c:pt>
                <c:pt idx="664">
                  <c:v>8.7200000000000006</c:v>
                </c:pt>
                <c:pt idx="665">
                  <c:v>8.74</c:v>
                </c:pt>
                <c:pt idx="666">
                  <c:v>8.76</c:v>
                </c:pt>
                <c:pt idx="667">
                  <c:v>8.7200000000000006</c:v>
                </c:pt>
                <c:pt idx="668">
                  <c:v>8.67</c:v>
                </c:pt>
                <c:pt idx="669">
                  <c:v>8.58</c:v>
                </c:pt>
                <c:pt idx="670">
                  <c:v>8.58</c:v>
                </c:pt>
                <c:pt idx="671">
                  <c:v>8.58</c:v>
                </c:pt>
                <c:pt idx="672">
                  <c:v>8.75</c:v>
                </c:pt>
                <c:pt idx="673">
                  <c:v>8.8000000000000007</c:v>
                </c:pt>
                <c:pt idx="674">
                  <c:v>8.85</c:v>
                </c:pt>
                <c:pt idx="675">
                  <c:v>9</c:v>
                </c:pt>
                <c:pt idx="676">
                  <c:v>9.0399999999999991</c:v>
                </c:pt>
                <c:pt idx="677">
                  <c:v>9.0399999999999991</c:v>
                </c:pt>
                <c:pt idx="678">
                  <c:v>8.98</c:v>
                </c:pt>
                <c:pt idx="679">
                  <c:v>8.98</c:v>
                </c:pt>
                <c:pt idx="680">
                  <c:v>8.98</c:v>
                </c:pt>
                <c:pt idx="681">
                  <c:v>8.9</c:v>
                </c:pt>
                <c:pt idx="682">
                  <c:v>8.74</c:v>
                </c:pt>
                <c:pt idx="683">
                  <c:v>8.6999999999999993</c:v>
                </c:pt>
                <c:pt idx="684">
                  <c:v>8.66</c:v>
                </c:pt>
                <c:pt idx="685">
                  <c:v>8.6300000000000008</c:v>
                </c:pt>
                <c:pt idx="686">
                  <c:v>8.6199999999999992</c:v>
                </c:pt>
                <c:pt idx="687">
                  <c:v>8.58</c:v>
                </c:pt>
                <c:pt idx="688">
                  <c:v>8.59</c:v>
                </c:pt>
                <c:pt idx="689">
                  <c:v>8.5</c:v>
                </c:pt>
                <c:pt idx="690">
                  <c:v>8.4700000000000006</c:v>
                </c:pt>
                <c:pt idx="691">
                  <c:v>8.4</c:v>
                </c:pt>
                <c:pt idx="692">
                  <c:v>8.31</c:v>
                </c:pt>
                <c:pt idx="693">
                  <c:v>8.31</c:v>
                </c:pt>
                <c:pt idx="694">
                  <c:v>8.2100000000000009</c:v>
                </c:pt>
                <c:pt idx="695">
                  <c:v>8.3000000000000007</c:v>
                </c:pt>
                <c:pt idx="696">
                  <c:v>8.34</c:v>
                </c:pt>
                <c:pt idx="697">
                  <c:v>8.31</c:v>
                </c:pt>
                <c:pt idx="698">
                  <c:v>8.2200000000000006</c:v>
                </c:pt>
                <c:pt idx="699">
                  <c:v>8.17</c:v>
                </c:pt>
                <c:pt idx="700">
                  <c:v>8.14</c:v>
                </c:pt>
                <c:pt idx="701">
                  <c:v>8.1</c:v>
                </c:pt>
                <c:pt idx="702">
                  <c:v>8.1</c:v>
                </c:pt>
                <c:pt idx="703">
                  <c:v>8.09</c:v>
                </c:pt>
                <c:pt idx="704">
                  <c:v>8.0399999999999991</c:v>
                </c:pt>
                <c:pt idx="705">
                  <c:v>8.0500000000000007</c:v>
                </c:pt>
                <c:pt idx="706">
                  <c:v>8.07</c:v>
                </c:pt>
                <c:pt idx="707">
                  <c:v>8.11</c:v>
                </c:pt>
                <c:pt idx="708">
                  <c:v>8.11</c:v>
                </c:pt>
                <c:pt idx="709">
                  <c:v>8.1199999999999992</c:v>
                </c:pt>
                <c:pt idx="710">
                  <c:v>8.18</c:v>
                </c:pt>
                <c:pt idx="711">
                  <c:v>8.2200000000000006</c:v>
                </c:pt>
                <c:pt idx="712">
                  <c:v>8.24</c:v>
                </c:pt>
                <c:pt idx="713">
                  <c:v>8.24</c:v>
                </c:pt>
                <c:pt idx="714">
                  <c:v>8.24</c:v>
                </c:pt>
                <c:pt idx="715">
                  <c:v>8.26</c:v>
                </c:pt>
                <c:pt idx="716">
                  <c:v>8.2200000000000006</c:v>
                </c:pt>
                <c:pt idx="717">
                  <c:v>8.18</c:v>
                </c:pt>
                <c:pt idx="718">
                  <c:v>8.1300000000000008</c:v>
                </c:pt>
                <c:pt idx="719">
                  <c:v>8.1</c:v>
                </c:pt>
                <c:pt idx="720">
                  <c:v>8.06</c:v>
                </c:pt>
                <c:pt idx="721">
                  <c:v>8.15</c:v>
                </c:pt>
                <c:pt idx="722">
                  <c:v>8.1199999999999992</c:v>
                </c:pt>
                <c:pt idx="723">
                  <c:v>8.15</c:v>
                </c:pt>
                <c:pt idx="724">
                  <c:v>8.1</c:v>
                </c:pt>
                <c:pt idx="725">
                  <c:v>8.0299999999999994</c:v>
                </c:pt>
                <c:pt idx="726">
                  <c:v>7.95</c:v>
                </c:pt>
                <c:pt idx="727">
                  <c:v>7.9</c:v>
                </c:pt>
                <c:pt idx="728">
                  <c:v>7.8</c:v>
                </c:pt>
                <c:pt idx="729">
                  <c:v>7.74</c:v>
                </c:pt>
                <c:pt idx="730">
                  <c:v>7.67</c:v>
                </c:pt>
                <c:pt idx="731">
                  <c:v>7.6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567-410D-BE3F-3F1B6209F6D0}"/>
            </c:ext>
          </c:extLst>
        </c:ser>
        <c:ser>
          <c:idx val="11"/>
          <c:order val="1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DATOS!$AH$3:$AH$734</c:f>
              <c:numCache>
                <c:formatCode>0.00</c:formatCode>
                <c:ptCount val="732"/>
                <c:pt idx="0">
                  <c:v>7.53</c:v>
                </c:pt>
                <c:pt idx="1">
                  <c:v>7.43</c:v>
                </c:pt>
                <c:pt idx="2">
                  <c:v>7.34</c:v>
                </c:pt>
                <c:pt idx="3">
                  <c:v>7.18</c:v>
                </c:pt>
                <c:pt idx="4">
                  <c:v>7.08</c:v>
                </c:pt>
                <c:pt idx="5">
                  <c:v>7.02</c:v>
                </c:pt>
                <c:pt idx="6">
                  <c:v>6.95</c:v>
                </c:pt>
                <c:pt idx="7">
                  <c:v>6.82</c:v>
                </c:pt>
                <c:pt idx="8">
                  <c:v>6.7</c:v>
                </c:pt>
                <c:pt idx="9">
                  <c:v>6.67</c:v>
                </c:pt>
                <c:pt idx="10">
                  <c:v>6.72</c:v>
                </c:pt>
                <c:pt idx="11">
                  <c:v>6.7</c:v>
                </c:pt>
                <c:pt idx="12">
                  <c:v>6.64</c:v>
                </c:pt>
                <c:pt idx="13">
                  <c:v>6.74</c:v>
                </c:pt>
                <c:pt idx="14">
                  <c:v>6.8</c:v>
                </c:pt>
                <c:pt idx="15">
                  <c:v>6.72</c:v>
                </c:pt>
                <c:pt idx="16">
                  <c:v>6.8</c:v>
                </c:pt>
                <c:pt idx="17">
                  <c:v>6.64</c:v>
                </c:pt>
                <c:pt idx="18">
                  <c:v>6.54</c:v>
                </c:pt>
                <c:pt idx="19">
                  <c:v>6.45</c:v>
                </c:pt>
                <c:pt idx="20">
                  <c:v>6.36</c:v>
                </c:pt>
                <c:pt idx="21">
                  <c:v>6.24</c:v>
                </c:pt>
                <c:pt idx="22">
                  <c:v>6.2</c:v>
                </c:pt>
                <c:pt idx="23">
                  <c:v>6.08</c:v>
                </c:pt>
                <c:pt idx="24">
                  <c:v>5.8</c:v>
                </c:pt>
                <c:pt idx="25">
                  <c:v>5.64</c:v>
                </c:pt>
                <c:pt idx="26">
                  <c:v>5.52</c:v>
                </c:pt>
                <c:pt idx="27">
                  <c:v>5.4</c:v>
                </c:pt>
                <c:pt idx="28">
                  <c:v>5.2</c:v>
                </c:pt>
                <c:pt idx="29">
                  <c:v>5.12</c:v>
                </c:pt>
                <c:pt idx="30">
                  <c:v>5.08</c:v>
                </c:pt>
                <c:pt idx="31">
                  <c:v>4.96</c:v>
                </c:pt>
                <c:pt idx="32">
                  <c:v>4.8499999999999996</c:v>
                </c:pt>
                <c:pt idx="33">
                  <c:v>4.8</c:v>
                </c:pt>
                <c:pt idx="34">
                  <c:v>4.78</c:v>
                </c:pt>
                <c:pt idx="35">
                  <c:v>4.6900000000000004</c:v>
                </c:pt>
                <c:pt idx="36">
                  <c:v>4.5999999999999996</c:v>
                </c:pt>
                <c:pt idx="37">
                  <c:v>4.55</c:v>
                </c:pt>
                <c:pt idx="38">
                  <c:v>4.4800000000000004</c:v>
                </c:pt>
                <c:pt idx="39">
                  <c:v>4.5</c:v>
                </c:pt>
                <c:pt idx="40">
                  <c:v>4.5</c:v>
                </c:pt>
                <c:pt idx="41">
                  <c:v>4.46</c:v>
                </c:pt>
                <c:pt idx="42">
                  <c:v>4.5</c:v>
                </c:pt>
                <c:pt idx="43">
                  <c:v>4.55</c:v>
                </c:pt>
                <c:pt idx="44">
                  <c:v>4.5</c:v>
                </c:pt>
                <c:pt idx="45">
                  <c:v>4.42</c:v>
                </c:pt>
                <c:pt idx="46">
                  <c:v>4.3</c:v>
                </c:pt>
                <c:pt idx="47">
                  <c:v>4.25</c:v>
                </c:pt>
                <c:pt idx="48">
                  <c:v>4.21</c:v>
                </c:pt>
                <c:pt idx="49">
                  <c:v>4.1500000000000004</c:v>
                </c:pt>
                <c:pt idx="50">
                  <c:v>3.94</c:v>
                </c:pt>
                <c:pt idx="51">
                  <c:v>3.94</c:v>
                </c:pt>
                <c:pt idx="52">
                  <c:v>4</c:v>
                </c:pt>
                <c:pt idx="53">
                  <c:v>3.94</c:v>
                </c:pt>
                <c:pt idx="54">
                  <c:v>4</c:v>
                </c:pt>
                <c:pt idx="55">
                  <c:v>3.98</c:v>
                </c:pt>
                <c:pt idx="56">
                  <c:v>4</c:v>
                </c:pt>
                <c:pt idx="57">
                  <c:v>4</c:v>
                </c:pt>
                <c:pt idx="58">
                  <c:v>4</c:v>
                </c:pt>
                <c:pt idx="59">
                  <c:v>4.0199999999999996</c:v>
                </c:pt>
                <c:pt idx="60">
                  <c:v>4.0999999999999996</c:v>
                </c:pt>
                <c:pt idx="61">
                  <c:v>4.07</c:v>
                </c:pt>
                <c:pt idx="62">
                  <c:v>3.94</c:v>
                </c:pt>
                <c:pt idx="63">
                  <c:v>3.85</c:v>
                </c:pt>
                <c:pt idx="64">
                  <c:v>3.75</c:v>
                </c:pt>
                <c:pt idx="65">
                  <c:v>3.6</c:v>
                </c:pt>
                <c:pt idx="66">
                  <c:v>3.47</c:v>
                </c:pt>
                <c:pt idx="67">
                  <c:v>3.52</c:v>
                </c:pt>
                <c:pt idx="68">
                  <c:v>3.5</c:v>
                </c:pt>
                <c:pt idx="69">
                  <c:v>3.57</c:v>
                </c:pt>
                <c:pt idx="70">
                  <c:v>3.6</c:v>
                </c:pt>
                <c:pt idx="71">
                  <c:v>3.66</c:v>
                </c:pt>
                <c:pt idx="72">
                  <c:v>3.78</c:v>
                </c:pt>
                <c:pt idx="73">
                  <c:v>3.86</c:v>
                </c:pt>
                <c:pt idx="74">
                  <c:v>4.0199999999999996</c:v>
                </c:pt>
                <c:pt idx="75">
                  <c:v>3.98</c:v>
                </c:pt>
                <c:pt idx="76">
                  <c:v>4.34</c:v>
                </c:pt>
                <c:pt idx="77">
                  <c:v>4.34</c:v>
                </c:pt>
                <c:pt idx="78">
                  <c:v>4.76</c:v>
                </c:pt>
                <c:pt idx="79">
                  <c:v>5.43</c:v>
                </c:pt>
                <c:pt idx="80">
                  <c:v>5.34</c:v>
                </c:pt>
                <c:pt idx="81">
                  <c:v>5.34</c:v>
                </c:pt>
                <c:pt idx="82">
                  <c:v>5.43</c:v>
                </c:pt>
                <c:pt idx="83">
                  <c:v>5.39</c:v>
                </c:pt>
                <c:pt idx="84">
                  <c:v>5.41</c:v>
                </c:pt>
                <c:pt idx="85">
                  <c:v>5.47</c:v>
                </c:pt>
                <c:pt idx="86">
                  <c:v>5.41</c:v>
                </c:pt>
                <c:pt idx="87">
                  <c:v>5.44</c:v>
                </c:pt>
                <c:pt idx="88">
                  <c:v>5.51</c:v>
                </c:pt>
                <c:pt idx="89">
                  <c:v>5.59</c:v>
                </c:pt>
                <c:pt idx="90">
                  <c:v>5.6</c:v>
                </c:pt>
                <c:pt idx="91">
                  <c:v>5.63</c:v>
                </c:pt>
                <c:pt idx="92">
                  <c:v>5.67</c:v>
                </c:pt>
                <c:pt idx="93">
                  <c:v>5.76</c:v>
                </c:pt>
                <c:pt idx="94">
                  <c:v>5.84</c:v>
                </c:pt>
                <c:pt idx="95">
                  <c:v>6.1</c:v>
                </c:pt>
                <c:pt idx="96">
                  <c:v>6.04</c:v>
                </c:pt>
                <c:pt idx="97">
                  <c:v>6.1</c:v>
                </c:pt>
                <c:pt idx="98">
                  <c:v>6.06</c:v>
                </c:pt>
                <c:pt idx="99">
                  <c:v>6.12</c:v>
                </c:pt>
                <c:pt idx="100">
                  <c:v>6.1</c:v>
                </c:pt>
                <c:pt idx="101">
                  <c:v>6.02</c:v>
                </c:pt>
                <c:pt idx="102">
                  <c:v>5.94</c:v>
                </c:pt>
                <c:pt idx="103">
                  <c:v>5.81</c:v>
                </c:pt>
                <c:pt idx="104">
                  <c:v>5.71</c:v>
                </c:pt>
                <c:pt idx="105">
                  <c:v>5.6</c:v>
                </c:pt>
                <c:pt idx="106">
                  <c:v>5.52</c:v>
                </c:pt>
                <c:pt idx="107">
                  <c:v>5.56</c:v>
                </c:pt>
                <c:pt idx="108">
                  <c:v>5.54</c:v>
                </c:pt>
                <c:pt idx="109">
                  <c:v>5.9</c:v>
                </c:pt>
                <c:pt idx="110">
                  <c:v>6.32</c:v>
                </c:pt>
                <c:pt idx="111">
                  <c:v>6.59</c:v>
                </c:pt>
                <c:pt idx="112">
                  <c:v>6.55</c:v>
                </c:pt>
                <c:pt idx="113">
                  <c:v>6.55</c:v>
                </c:pt>
                <c:pt idx="114">
                  <c:v>6.62</c:v>
                </c:pt>
                <c:pt idx="115">
                  <c:v>6.68</c:v>
                </c:pt>
                <c:pt idx="116">
                  <c:v>6.78</c:v>
                </c:pt>
                <c:pt idx="117">
                  <c:v>6.76</c:v>
                </c:pt>
                <c:pt idx="118">
                  <c:v>6.76</c:v>
                </c:pt>
                <c:pt idx="119">
                  <c:v>6.75</c:v>
                </c:pt>
                <c:pt idx="120">
                  <c:v>6.75</c:v>
                </c:pt>
                <c:pt idx="121">
                  <c:v>7.02</c:v>
                </c:pt>
                <c:pt idx="122">
                  <c:v>7.1</c:v>
                </c:pt>
                <c:pt idx="123">
                  <c:v>7.24</c:v>
                </c:pt>
                <c:pt idx="124">
                  <c:v>7.24</c:v>
                </c:pt>
                <c:pt idx="125">
                  <c:v>7.21</c:v>
                </c:pt>
                <c:pt idx="126">
                  <c:v>7.2</c:v>
                </c:pt>
                <c:pt idx="127">
                  <c:v>7.28</c:v>
                </c:pt>
                <c:pt idx="128">
                  <c:v>7.32</c:v>
                </c:pt>
                <c:pt idx="129">
                  <c:v>7.4</c:v>
                </c:pt>
                <c:pt idx="130">
                  <c:v>7.46</c:v>
                </c:pt>
                <c:pt idx="131">
                  <c:v>7.44</c:v>
                </c:pt>
                <c:pt idx="132">
                  <c:v>7.41</c:v>
                </c:pt>
                <c:pt idx="133">
                  <c:v>7.37</c:v>
                </c:pt>
                <c:pt idx="134">
                  <c:v>7.29</c:v>
                </c:pt>
                <c:pt idx="135">
                  <c:v>7.23</c:v>
                </c:pt>
                <c:pt idx="136">
                  <c:v>7.16</c:v>
                </c:pt>
                <c:pt idx="137">
                  <c:v>7.06</c:v>
                </c:pt>
                <c:pt idx="138">
                  <c:v>7.06</c:v>
                </c:pt>
                <c:pt idx="139">
                  <c:v>7.02</c:v>
                </c:pt>
                <c:pt idx="140">
                  <c:v>6.95</c:v>
                </c:pt>
                <c:pt idx="141">
                  <c:v>6.93</c:v>
                </c:pt>
                <c:pt idx="142">
                  <c:v>6.9</c:v>
                </c:pt>
                <c:pt idx="143">
                  <c:v>6.98</c:v>
                </c:pt>
                <c:pt idx="144">
                  <c:v>7.02</c:v>
                </c:pt>
                <c:pt idx="145">
                  <c:v>7.04</c:v>
                </c:pt>
                <c:pt idx="146">
                  <c:v>6.9</c:v>
                </c:pt>
                <c:pt idx="147">
                  <c:v>6.84</c:v>
                </c:pt>
                <c:pt idx="148">
                  <c:v>6.68</c:v>
                </c:pt>
                <c:pt idx="149">
                  <c:v>6.49</c:v>
                </c:pt>
                <c:pt idx="150">
                  <c:v>6.34</c:v>
                </c:pt>
                <c:pt idx="151">
                  <c:v>6.18</c:v>
                </c:pt>
                <c:pt idx="152">
                  <c:v>6.06</c:v>
                </c:pt>
                <c:pt idx="153">
                  <c:v>6.04</c:v>
                </c:pt>
                <c:pt idx="154">
                  <c:v>5.95</c:v>
                </c:pt>
                <c:pt idx="155">
                  <c:v>5.82</c:v>
                </c:pt>
                <c:pt idx="156">
                  <c:v>5.76</c:v>
                </c:pt>
                <c:pt idx="157">
                  <c:v>5.7</c:v>
                </c:pt>
                <c:pt idx="158">
                  <c:v>5.73</c:v>
                </c:pt>
                <c:pt idx="159">
                  <c:v>5.72</c:v>
                </c:pt>
                <c:pt idx="160">
                  <c:v>5.93</c:v>
                </c:pt>
                <c:pt idx="161">
                  <c:v>5.8</c:v>
                </c:pt>
                <c:pt idx="162">
                  <c:v>5.8</c:v>
                </c:pt>
                <c:pt idx="163">
                  <c:v>5.8</c:v>
                </c:pt>
                <c:pt idx="164">
                  <c:v>5.75</c:v>
                </c:pt>
                <c:pt idx="165">
                  <c:v>6.2</c:v>
                </c:pt>
                <c:pt idx="166">
                  <c:v>6.15</c:v>
                </c:pt>
                <c:pt idx="167">
                  <c:v>6.15</c:v>
                </c:pt>
                <c:pt idx="168">
                  <c:v>6.04</c:v>
                </c:pt>
                <c:pt idx="169">
                  <c:v>5.94</c:v>
                </c:pt>
                <c:pt idx="170">
                  <c:v>5.88</c:v>
                </c:pt>
                <c:pt idx="171">
                  <c:v>5.83</c:v>
                </c:pt>
                <c:pt idx="172">
                  <c:v>5.76</c:v>
                </c:pt>
                <c:pt idx="173">
                  <c:v>5.68</c:v>
                </c:pt>
                <c:pt idx="174">
                  <c:v>5.6</c:v>
                </c:pt>
                <c:pt idx="175">
                  <c:v>5.6</c:v>
                </c:pt>
                <c:pt idx="176">
                  <c:v>5.67</c:v>
                </c:pt>
                <c:pt idx="177">
                  <c:v>5.44</c:v>
                </c:pt>
                <c:pt idx="178">
                  <c:v>5.23</c:v>
                </c:pt>
                <c:pt idx="179">
                  <c:v>5.09</c:v>
                </c:pt>
                <c:pt idx="180">
                  <c:v>5.04</c:v>
                </c:pt>
                <c:pt idx="181">
                  <c:v>5</c:v>
                </c:pt>
                <c:pt idx="182">
                  <c:v>4.9000000000000004</c:v>
                </c:pt>
                <c:pt idx="183">
                  <c:v>4.82</c:v>
                </c:pt>
                <c:pt idx="184">
                  <c:v>4.78</c:v>
                </c:pt>
                <c:pt idx="185">
                  <c:v>4.8</c:v>
                </c:pt>
                <c:pt idx="186">
                  <c:v>4.8</c:v>
                </c:pt>
                <c:pt idx="187">
                  <c:v>4.8499999999999996</c:v>
                </c:pt>
                <c:pt idx="188">
                  <c:v>4.9000000000000004</c:v>
                </c:pt>
                <c:pt idx="189">
                  <c:v>5.15</c:v>
                </c:pt>
                <c:pt idx="190">
                  <c:v>5.3</c:v>
                </c:pt>
                <c:pt idx="191">
                  <c:v>5.5</c:v>
                </c:pt>
                <c:pt idx="192">
                  <c:v>5.8</c:v>
                </c:pt>
                <c:pt idx="193">
                  <c:v>5.9</c:v>
                </c:pt>
                <c:pt idx="194">
                  <c:v>6.02</c:v>
                </c:pt>
                <c:pt idx="195">
                  <c:v>6</c:v>
                </c:pt>
                <c:pt idx="196">
                  <c:v>5.9</c:v>
                </c:pt>
                <c:pt idx="197">
                  <c:v>5.85</c:v>
                </c:pt>
                <c:pt idx="198">
                  <c:v>5.78</c:v>
                </c:pt>
                <c:pt idx="199">
                  <c:v>6.18</c:v>
                </c:pt>
                <c:pt idx="200">
                  <c:v>6.52</c:v>
                </c:pt>
                <c:pt idx="201">
                  <c:v>7.4</c:v>
                </c:pt>
                <c:pt idx="202">
                  <c:v>7.45</c:v>
                </c:pt>
                <c:pt idx="203">
                  <c:v>7.16</c:v>
                </c:pt>
                <c:pt idx="204">
                  <c:v>7.08</c:v>
                </c:pt>
                <c:pt idx="205">
                  <c:v>7.2</c:v>
                </c:pt>
                <c:pt idx="206">
                  <c:v>7.6</c:v>
                </c:pt>
                <c:pt idx="207">
                  <c:v>7.86</c:v>
                </c:pt>
                <c:pt idx="208">
                  <c:v>7.92</c:v>
                </c:pt>
                <c:pt idx="209">
                  <c:v>7.87</c:v>
                </c:pt>
                <c:pt idx="210">
                  <c:v>7.76</c:v>
                </c:pt>
                <c:pt idx="211">
                  <c:v>7.76</c:v>
                </c:pt>
                <c:pt idx="212">
                  <c:v>8.1</c:v>
                </c:pt>
                <c:pt idx="213">
                  <c:v>8.24</c:v>
                </c:pt>
                <c:pt idx="214">
                  <c:v>8.5</c:v>
                </c:pt>
                <c:pt idx="215">
                  <c:v>8.4499999999999993</c:v>
                </c:pt>
                <c:pt idx="216">
                  <c:v>8.4</c:v>
                </c:pt>
                <c:pt idx="217">
                  <c:v>8.32</c:v>
                </c:pt>
                <c:pt idx="218">
                  <c:v>8.44</c:v>
                </c:pt>
                <c:pt idx="219">
                  <c:v>8.5500000000000007</c:v>
                </c:pt>
                <c:pt idx="220">
                  <c:v>8.6</c:v>
                </c:pt>
                <c:pt idx="221">
                  <c:v>8.7799999999999994</c:v>
                </c:pt>
                <c:pt idx="222">
                  <c:v>8.7200000000000006</c:v>
                </c:pt>
                <c:pt idx="223">
                  <c:v>8.7200000000000006</c:v>
                </c:pt>
                <c:pt idx="224">
                  <c:v>8.7200000000000006</c:v>
                </c:pt>
                <c:pt idx="225">
                  <c:v>8.74</c:v>
                </c:pt>
                <c:pt idx="226">
                  <c:v>8.82</c:v>
                </c:pt>
                <c:pt idx="227">
                  <c:v>8.82</c:v>
                </c:pt>
                <c:pt idx="228">
                  <c:v>8.7799999999999994</c:v>
                </c:pt>
                <c:pt idx="229">
                  <c:v>8.75</c:v>
                </c:pt>
                <c:pt idx="230">
                  <c:v>8.64</c:v>
                </c:pt>
                <c:pt idx="231">
                  <c:v>8.7200000000000006</c:v>
                </c:pt>
                <c:pt idx="232">
                  <c:v>8.68</c:v>
                </c:pt>
                <c:pt idx="233">
                  <c:v>8.67</c:v>
                </c:pt>
                <c:pt idx="234">
                  <c:v>8.6999999999999993</c:v>
                </c:pt>
                <c:pt idx="235">
                  <c:v>8.9</c:v>
                </c:pt>
                <c:pt idx="236">
                  <c:v>8.85</c:v>
                </c:pt>
                <c:pt idx="237">
                  <c:v>8.7799999999999994</c:v>
                </c:pt>
                <c:pt idx="238">
                  <c:v>8.76</c:v>
                </c:pt>
                <c:pt idx="239">
                  <c:v>8.68</c:v>
                </c:pt>
                <c:pt idx="240">
                  <c:v>8.51</c:v>
                </c:pt>
                <c:pt idx="241">
                  <c:v>8.39</c:v>
                </c:pt>
                <c:pt idx="242">
                  <c:v>8.27</c:v>
                </c:pt>
                <c:pt idx="243">
                  <c:v>8.18</c:v>
                </c:pt>
                <c:pt idx="244">
                  <c:v>8.1199999999999992</c:v>
                </c:pt>
                <c:pt idx="245">
                  <c:v>8.06</c:v>
                </c:pt>
                <c:pt idx="246">
                  <c:v>7.92</c:v>
                </c:pt>
                <c:pt idx="247">
                  <c:v>7.82</c:v>
                </c:pt>
                <c:pt idx="248">
                  <c:v>7.7</c:v>
                </c:pt>
                <c:pt idx="249">
                  <c:v>7.63</c:v>
                </c:pt>
                <c:pt idx="250">
                  <c:v>7.54</c:v>
                </c:pt>
                <c:pt idx="251">
                  <c:v>7.41</c:v>
                </c:pt>
                <c:pt idx="252">
                  <c:v>7.27</c:v>
                </c:pt>
                <c:pt idx="253">
                  <c:v>7.14</c:v>
                </c:pt>
                <c:pt idx="254">
                  <c:v>7</c:v>
                </c:pt>
                <c:pt idx="255">
                  <c:v>6.85</c:v>
                </c:pt>
                <c:pt idx="256">
                  <c:v>6.65</c:v>
                </c:pt>
                <c:pt idx="257">
                  <c:v>6.55</c:v>
                </c:pt>
                <c:pt idx="258">
                  <c:v>6.45</c:v>
                </c:pt>
                <c:pt idx="259">
                  <c:v>6.85</c:v>
                </c:pt>
                <c:pt idx="260">
                  <c:v>6.8</c:v>
                </c:pt>
                <c:pt idx="261">
                  <c:v>6.5</c:v>
                </c:pt>
                <c:pt idx="262">
                  <c:v>6.32</c:v>
                </c:pt>
                <c:pt idx="263">
                  <c:v>6.18</c:v>
                </c:pt>
                <c:pt idx="264">
                  <c:v>6.14</c:v>
                </c:pt>
                <c:pt idx="265">
                  <c:v>6.04</c:v>
                </c:pt>
                <c:pt idx="266">
                  <c:v>6.02</c:v>
                </c:pt>
                <c:pt idx="267">
                  <c:v>6.25</c:v>
                </c:pt>
                <c:pt idx="268">
                  <c:v>6.48</c:v>
                </c:pt>
                <c:pt idx="269">
                  <c:v>6.88</c:v>
                </c:pt>
                <c:pt idx="270">
                  <c:v>6.85</c:v>
                </c:pt>
                <c:pt idx="271">
                  <c:v>6.78</c:v>
                </c:pt>
                <c:pt idx="272">
                  <c:v>6.75</c:v>
                </c:pt>
                <c:pt idx="273">
                  <c:v>6.6</c:v>
                </c:pt>
                <c:pt idx="274">
                  <c:v>6.54</c:v>
                </c:pt>
                <c:pt idx="275">
                  <c:v>6.44</c:v>
                </c:pt>
                <c:pt idx="276">
                  <c:v>6.37</c:v>
                </c:pt>
                <c:pt idx="277">
                  <c:v>6.33</c:v>
                </c:pt>
                <c:pt idx="278">
                  <c:v>6.27</c:v>
                </c:pt>
                <c:pt idx="279">
                  <c:v>6.22</c:v>
                </c:pt>
                <c:pt idx="280">
                  <c:v>6.17</c:v>
                </c:pt>
                <c:pt idx="281">
                  <c:v>6.12</c:v>
                </c:pt>
                <c:pt idx="282">
                  <c:v>6.16</c:v>
                </c:pt>
                <c:pt idx="283">
                  <c:v>6.18</c:v>
                </c:pt>
                <c:pt idx="284">
                  <c:v>6.14</c:v>
                </c:pt>
                <c:pt idx="285">
                  <c:v>6.1</c:v>
                </c:pt>
                <c:pt idx="286">
                  <c:v>6.04</c:v>
                </c:pt>
                <c:pt idx="287">
                  <c:v>5.98</c:v>
                </c:pt>
                <c:pt idx="288">
                  <c:v>5.95</c:v>
                </c:pt>
                <c:pt idx="289">
                  <c:v>5.93</c:v>
                </c:pt>
                <c:pt idx="290">
                  <c:v>5.9</c:v>
                </c:pt>
                <c:pt idx="291">
                  <c:v>5.89</c:v>
                </c:pt>
                <c:pt idx="292">
                  <c:v>5.88</c:v>
                </c:pt>
                <c:pt idx="293">
                  <c:v>5.86</c:v>
                </c:pt>
                <c:pt idx="294">
                  <c:v>5.84</c:v>
                </c:pt>
                <c:pt idx="295">
                  <c:v>5.7</c:v>
                </c:pt>
                <c:pt idx="296">
                  <c:v>5.65</c:v>
                </c:pt>
                <c:pt idx="297">
                  <c:v>5.55</c:v>
                </c:pt>
                <c:pt idx="298">
                  <c:v>5.5</c:v>
                </c:pt>
                <c:pt idx="299">
                  <c:v>5.44</c:v>
                </c:pt>
                <c:pt idx="300">
                  <c:v>5.38</c:v>
                </c:pt>
                <c:pt idx="301">
                  <c:v>5.3</c:v>
                </c:pt>
                <c:pt idx="302">
                  <c:v>5.25</c:v>
                </c:pt>
                <c:pt idx="303">
                  <c:v>4.8899999999999997</c:v>
                </c:pt>
                <c:pt idx="304">
                  <c:v>5.05</c:v>
                </c:pt>
                <c:pt idx="305">
                  <c:v>5.3</c:v>
                </c:pt>
                <c:pt idx="306">
                  <c:v>5.4</c:v>
                </c:pt>
                <c:pt idx="307">
                  <c:v>5.48</c:v>
                </c:pt>
                <c:pt idx="308">
                  <c:v>5.72</c:v>
                </c:pt>
                <c:pt idx="309">
                  <c:v>5.7</c:v>
                </c:pt>
                <c:pt idx="310">
                  <c:v>5.65</c:v>
                </c:pt>
                <c:pt idx="311">
                  <c:v>5.9</c:v>
                </c:pt>
                <c:pt idx="312">
                  <c:v>5.8</c:v>
                </c:pt>
                <c:pt idx="313">
                  <c:v>5.65</c:v>
                </c:pt>
                <c:pt idx="314">
                  <c:v>5.44</c:v>
                </c:pt>
                <c:pt idx="315">
                  <c:v>5.37</c:v>
                </c:pt>
                <c:pt idx="316">
                  <c:v>5.3</c:v>
                </c:pt>
                <c:pt idx="317">
                  <c:v>5.2</c:v>
                </c:pt>
                <c:pt idx="318">
                  <c:v>5</c:v>
                </c:pt>
                <c:pt idx="319">
                  <c:v>4.82</c:v>
                </c:pt>
                <c:pt idx="320">
                  <c:v>4.62</c:v>
                </c:pt>
                <c:pt idx="321">
                  <c:v>4.5</c:v>
                </c:pt>
                <c:pt idx="322">
                  <c:v>4.4400000000000004</c:v>
                </c:pt>
                <c:pt idx="323">
                  <c:v>4.3600000000000003</c:v>
                </c:pt>
                <c:pt idx="324">
                  <c:v>4.3600000000000003</c:v>
                </c:pt>
                <c:pt idx="325">
                  <c:v>4.32</c:v>
                </c:pt>
                <c:pt idx="326">
                  <c:v>4.24</c:v>
                </c:pt>
                <c:pt idx="327">
                  <c:v>4.1500000000000004</c:v>
                </c:pt>
                <c:pt idx="328">
                  <c:v>4.0599999999999996</c:v>
                </c:pt>
                <c:pt idx="329">
                  <c:v>3.96</c:v>
                </c:pt>
                <c:pt idx="330">
                  <c:v>3.88</c:v>
                </c:pt>
                <c:pt idx="331">
                  <c:v>3.83</c:v>
                </c:pt>
                <c:pt idx="332">
                  <c:v>3.8</c:v>
                </c:pt>
                <c:pt idx="333">
                  <c:v>3.6</c:v>
                </c:pt>
                <c:pt idx="334">
                  <c:v>3.55</c:v>
                </c:pt>
                <c:pt idx="335">
                  <c:v>3.74</c:v>
                </c:pt>
                <c:pt idx="336">
                  <c:v>3.76</c:v>
                </c:pt>
                <c:pt idx="337">
                  <c:v>3.62</c:v>
                </c:pt>
                <c:pt idx="338">
                  <c:v>3.58</c:v>
                </c:pt>
                <c:pt idx="362">
                  <c:v>3.13</c:v>
                </c:pt>
                <c:pt idx="363">
                  <c:v>3.15</c:v>
                </c:pt>
                <c:pt idx="364">
                  <c:v>3.16</c:v>
                </c:pt>
                <c:pt idx="365">
                  <c:v>3.23</c:v>
                </c:pt>
                <c:pt idx="366">
                  <c:v>3.25</c:v>
                </c:pt>
                <c:pt idx="367">
                  <c:v>3.27</c:v>
                </c:pt>
                <c:pt idx="368">
                  <c:v>3.3</c:v>
                </c:pt>
                <c:pt idx="369">
                  <c:v>3.37</c:v>
                </c:pt>
                <c:pt idx="370">
                  <c:v>3.35</c:v>
                </c:pt>
                <c:pt idx="371">
                  <c:v>3.33</c:v>
                </c:pt>
                <c:pt idx="372">
                  <c:v>3.3</c:v>
                </c:pt>
                <c:pt idx="373">
                  <c:v>3.26</c:v>
                </c:pt>
                <c:pt idx="374">
                  <c:v>3.12</c:v>
                </c:pt>
                <c:pt idx="375">
                  <c:v>3.08</c:v>
                </c:pt>
                <c:pt idx="376">
                  <c:v>3.16</c:v>
                </c:pt>
                <c:pt idx="377">
                  <c:v>3.24</c:v>
                </c:pt>
                <c:pt idx="378">
                  <c:v>3.66</c:v>
                </c:pt>
                <c:pt idx="379">
                  <c:v>3.54</c:v>
                </c:pt>
                <c:pt idx="380">
                  <c:v>3.36</c:v>
                </c:pt>
                <c:pt idx="381">
                  <c:v>3.3</c:v>
                </c:pt>
                <c:pt idx="382">
                  <c:v>3.26</c:v>
                </c:pt>
                <c:pt idx="383">
                  <c:v>3.22</c:v>
                </c:pt>
                <c:pt idx="384">
                  <c:v>3.18</c:v>
                </c:pt>
                <c:pt idx="385">
                  <c:v>3.06</c:v>
                </c:pt>
                <c:pt idx="386">
                  <c:v>3</c:v>
                </c:pt>
                <c:pt idx="387">
                  <c:v>2.9</c:v>
                </c:pt>
                <c:pt idx="388">
                  <c:v>2.78</c:v>
                </c:pt>
                <c:pt idx="389">
                  <c:v>2.85</c:v>
                </c:pt>
                <c:pt idx="390">
                  <c:v>3.25</c:v>
                </c:pt>
                <c:pt idx="391">
                  <c:v>3.46</c:v>
                </c:pt>
                <c:pt idx="392">
                  <c:v>3.68</c:v>
                </c:pt>
                <c:pt idx="393">
                  <c:v>4.0999999999999996</c:v>
                </c:pt>
                <c:pt idx="394">
                  <c:v>4.2</c:v>
                </c:pt>
                <c:pt idx="395">
                  <c:v>4.4000000000000004</c:v>
                </c:pt>
                <c:pt idx="396">
                  <c:v>4.4400000000000004</c:v>
                </c:pt>
                <c:pt idx="397">
                  <c:v>4.3600000000000003</c:v>
                </c:pt>
                <c:pt idx="398">
                  <c:v>4.4800000000000004</c:v>
                </c:pt>
                <c:pt idx="399">
                  <c:v>4.25</c:v>
                </c:pt>
                <c:pt idx="400">
                  <c:v>3.98</c:v>
                </c:pt>
                <c:pt idx="401">
                  <c:v>3.86</c:v>
                </c:pt>
                <c:pt idx="402">
                  <c:v>3.8</c:v>
                </c:pt>
                <c:pt idx="403">
                  <c:v>3.7</c:v>
                </c:pt>
                <c:pt idx="404">
                  <c:v>3.64</c:v>
                </c:pt>
                <c:pt idx="405">
                  <c:v>3.6</c:v>
                </c:pt>
                <c:pt idx="406">
                  <c:v>3.56</c:v>
                </c:pt>
                <c:pt idx="407">
                  <c:v>3.5</c:v>
                </c:pt>
                <c:pt idx="408">
                  <c:v>3.44</c:v>
                </c:pt>
                <c:pt idx="409">
                  <c:v>3.35</c:v>
                </c:pt>
                <c:pt idx="410">
                  <c:v>3.3</c:v>
                </c:pt>
                <c:pt idx="411">
                  <c:v>3.35</c:v>
                </c:pt>
                <c:pt idx="412">
                  <c:v>3.3</c:v>
                </c:pt>
                <c:pt idx="413">
                  <c:v>3.38</c:v>
                </c:pt>
                <c:pt idx="414">
                  <c:v>3.47</c:v>
                </c:pt>
                <c:pt idx="415">
                  <c:v>3.34</c:v>
                </c:pt>
                <c:pt idx="416">
                  <c:v>3.28</c:v>
                </c:pt>
                <c:pt idx="417">
                  <c:v>3.26</c:v>
                </c:pt>
                <c:pt idx="418">
                  <c:v>3.34</c:v>
                </c:pt>
                <c:pt idx="419">
                  <c:v>3.45</c:v>
                </c:pt>
                <c:pt idx="420">
                  <c:v>3.6</c:v>
                </c:pt>
                <c:pt idx="421">
                  <c:v>3.75</c:v>
                </c:pt>
                <c:pt idx="422">
                  <c:v>3.74</c:v>
                </c:pt>
                <c:pt idx="423">
                  <c:v>3.86</c:v>
                </c:pt>
                <c:pt idx="424">
                  <c:v>4.4000000000000004</c:v>
                </c:pt>
                <c:pt idx="425">
                  <c:v>4.3600000000000003</c:v>
                </c:pt>
                <c:pt idx="426">
                  <c:v>4.46</c:v>
                </c:pt>
                <c:pt idx="427">
                  <c:v>4.4000000000000004</c:v>
                </c:pt>
                <c:pt idx="428">
                  <c:v>4.3600000000000003</c:v>
                </c:pt>
                <c:pt idx="429">
                  <c:v>4.2300000000000004</c:v>
                </c:pt>
                <c:pt idx="430">
                  <c:v>4.0599999999999996</c:v>
                </c:pt>
                <c:pt idx="431">
                  <c:v>3.88</c:v>
                </c:pt>
                <c:pt idx="432">
                  <c:v>3.86</c:v>
                </c:pt>
                <c:pt idx="433">
                  <c:v>3.7</c:v>
                </c:pt>
                <c:pt idx="434">
                  <c:v>3.66</c:v>
                </c:pt>
                <c:pt idx="435">
                  <c:v>3.45</c:v>
                </c:pt>
                <c:pt idx="436">
                  <c:v>3.34</c:v>
                </c:pt>
                <c:pt idx="437">
                  <c:v>3.29</c:v>
                </c:pt>
                <c:pt idx="438">
                  <c:v>3.23</c:v>
                </c:pt>
                <c:pt idx="439">
                  <c:v>3.16</c:v>
                </c:pt>
                <c:pt idx="440">
                  <c:v>3.05</c:v>
                </c:pt>
                <c:pt idx="441">
                  <c:v>3.12</c:v>
                </c:pt>
                <c:pt idx="442">
                  <c:v>3.16</c:v>
                </c:pt>
                <c:pt idx="443">
                  <c:v>3.14</c:v>
                </c:pt>
                <c:pt idx="444">
                  <c:v>3.08</c:v>
                </c:pt>
                <c:pt idx="445">
                  <c:v>2.94</c:v>
                </c:pt>
                <c:pt idx="446">
                  <c:v>3.04</c:v>
                </c:pt>
                <c:pt idx="447">
                  <c:v>3.02</c:v>
                </c:pt>
                <c:pt idx="448">
                  <c:v>2.9</c:v>
                </c:pt>
                <c:pt idx="449">
                  <c:v>2.98</c:v>
                </c:pt>
                <c:pt idx="450">
                  <c:v>2.7</c:v>
                </c:pt>
                <c:pt idx="451">
                  <c:v>2.68</c:v>
                </c:pt>
                <c:pt idx="452">
                  <c:v>2.8</c:v>
                </c:pt>
                <c:pt idx="453">
                  <c:v>2.82</c:v>
                </c:pt>
                <c:pt idx="454">
                  <c:v>2.88</c:v>
                </c:pt>
                <c:pt idx="455">
                  <c:v>2.98</c:v>
                </c:pt>
                <c:pt idx="456">
                  <c:v>3.06</c:v>
                </c:pt>
                <c:pt idx="457">
                  <c:v>2.93</c:v>
                </c:pt>
                <c:pt idx="458">
                  <c:v>2.68</c:v>
                </c:pt>
                <c:pt idx="459">
                  <c:v>2.4</c:v>
                </c:pt>
                <c:pt idx="460">
                  <c:v>2.1800000000000002</c:v>
                </c:pt>
                <c:pt idx="461">
                  <c:v>2.1800000000000002</c:v>
                </c:pt>
                <c:pt idx="462">
                  <c:v>2.2000000000000002</c:v>
                </c:pt>
                <c:pt idx="463">
                  <c:v>2.2999999999999998</c:v>
                </c:pt>
                <c:pt idx="464">
                  <c:v>2.4700000000000002</c:v>
                </c:pt>
                <c:pt idx="465">
                  <c:v>2.6</c:v>
                </c:pt>
                <c:pt idx="466">
                  <c:v>2.48</c:v>
                </c:pt>
                <c:pt idx="467">
                  <c:v>2.54</c:v>
                </c:pt>
                <c:pt idx="468">
                  <c:v>2.77</c:v>
                </c:pt>
                <c:pt idx="469">
                  <c:v>2.8</c:v>
                </c:pt>
                <c:pt idx="470">
                  <c:v>2.63</c:v>
                </c:pt>
                <c:pt idx="471">
                  <c:v>2.63</c:v>
                </c:pt>
                <c:pt idx="472">
                  <c:v>2.4500000000000002</c:v>
                </c:pt>
                <c:pt idx="473">
                  <c:v>2.5499999999999998</c:v>
                </c:pt>
                <c:pt idx="474">
                  <c:v>2.67</c:v>
                </c:pt>
                <c:pt idx="475">
                  <c:v>2.84</c:v>
                </c:pt>
                <c:pt idx="476">
                  <c:v>3.24</c:v>
                </c:pt>
                <c:pt idx="477">
                  <c:v>3.16</c:v>
                </c:pt>
                <c:pt idx="478">
                  <c:v>3.08</c:v>
                </c:pt>
                <c:pt idx="479">
                  <c:v>3</c:v>
                </c:pt>
                <c:pt idx="480">
                  <c:v>2.88</c:v>
                </c:pt>
                <c:pt idx="481">
                  <c:v>2.84</c:v>
                </c:pt>
                <c:pt idx="482">
                  <c:v>2.78</c:v>
                </c:pt>
                <c:pt idx="483">
                  <c:v>2.62</c:v>
                </c:pt>
                <c:pt idx="484">
                  <c:v>2.4</c:v>
                </c:pt>
                <c:pt idx="485">
                  <c:v>2.2999999999999998</c:v>
                </c:pt>
                <c:pt idx="486">
                  <c:v>2.1800000000000002</c:v>
                </c:pt>
                <c:pt idx="487">
                  <c:v>2.2799999999999998</c:v>
                </c:pt>
                <c:pt idx="488">
                  <c:v>2.31</c:v>
                </c:pt>
                <c:pt idx="489">
                  <c:v>2.5</c:v>
                </c:pt>
                <c:pt idx="490">
                  <c:v>2.56</c:v>
                </c:pt>
                <c:pt idx="491">
                  <c:v>2.48</c:v>
                </c:pt>
                <c:pt idx="492">
                  <c:v>2.48</c:v>
                </c:pt>
                <c:pt idx="493">
                  <c:v>2.46</c:v>
                </c:pt>
                <c:pt idx="494">
                  <c:v>2.4</c:v>
                </c:pt>
                <c:pt idx="495">
                  <c:v>2.35</c:v>
                </c:pt>
                <c:pt idx="496">
                  <c:v>2.35</c:v>
                </c:pt>
                <c:pt idx="497">
                  <c:v>2.2999999999999998</c:v>
                </c:pt>
                <c:pt idx="498">
                  <c:v>2.21</c:v>
                </c:pt>
                <c:pt idx="499">
                  <c:v>2.1</c:v>
                </c:pt>
                <c:pt idx="500">
                  <c:v>2.93</c:v>
                </c:pt>
                <c:pt idx="501">
                  <c:v>1.9</c:v>
                </c:pt>
                <c:pt idx="502">
                  <c:v>1.9</c:v>
                </c:pt>
                <c:pt idx="503">
                  <c:v>2.1</c:v>
                </c:pt>
                <c:pt idx="504">
                  <c:v>2.5</c:v>
                </c:pt>
                <c:pt idx="505">
                  <c:v>2.9</c:v>
                </c:pt>
                <c:pt idx="506">
                  <c:v>3.15</c:v>
                </c:pt>
                <c:pt idx="507">
                  <c:v>3.21</c:v>
                </c:pt>
                <c:pt idx="508">
                  <c:v>2.97</c:v>
                </c:pt>
                <c:pt idx="509">
                  <c:v>2.92</c:v>
                </c:pt>
                <c:pt idx="510">
                  <c:v>2.97</c:v>
                </c:pt>
                <c:pt idx="511">
                  <c:v>2.84</c:v>
                </c:pt>
                <c:pt idx="512">
                  <c:v>2.58</c:v>
                </c:pt>
                <c:pt idx="513">
                  <c:v>2.4700000000000002</c:v>
                </c:pt>
                <c:pt idx="514">
                  <c:v>2.38</c:v>
                </c:pt>
                <c:pt idx="515">
                  <c:v>2.3199999999999998</c:v>
                </c:pt>
                <c:pt idx="516">
                  <c:v>2.27</c:v>
                </c:pt>
                <c:pt idx="517">
                  <c:v>2.3199999999999998</c:v>
                </c:pt>
                <c:pt idx="518">
                  <c:v>2.27</c:v>
                </c:pt>
                <c:pt idx="519">
                  <c:v>2.4700000000000002</c:v>
                </c:pt>
                <c:pt idx="520">
                  <c:v>2.52</c:v>
                </c:pt>
                <c:pt idx="521">
                  <c:v>2.78</c:v>
                </c:pt>
                <c:pt idx="522">
                  <c:v>2.96</c:v>
                </c:pt>
                <c:pt idx="523">
                  <c:v>2.96</c:v>
                </c:pt>
                <c:pt idx="524">
                  <c:v>2.98</c:v>
                </c:pt>
                <c:pt idx="525">
                  <c:v>3.04</c:v>
                </c:pt>
                <c:pt idx="526">
                  <c:v>3.1</c:v>
                </c:pt>
                <c:pt idx="527">
                  <c:v>3.03</c:v>
                </c:pt>
                <c:pt idx="528">
                  <c:v>2.97</c:v>
                </c:pt>
                <c:pt idx="529">
                  <c:v>2.98</c:v>
                </c:pt>
                <c:pt idx="530">
                  <c:v>3.04</c:v>
                </c:pt>
                <c:pt idx="531">
                  <c:v>3.02</c:v>
                </c:pt>
                <c:pt idx="532">
                  <c:v>2.94</c:v>
                </c:pt>
                <c:pt idx="533">
                  <c:v>2.88</c:v>
                </c:pt>
                <c:pt idx="534">
                  <c:v>2.83</c:v>
                </c:pt>
                <c:pt idx="535">
                  <c:v>2.78</c:v>
                </c:pt>
                <c:pt idx="536">
                  <c:v>2.7</c:v>
                </c:pt>
                <c:pt idx="537">
                  <c:v>2.65</c:v>
                </c:pt>
                <c:pt idx="538">
                  <c:v>2.58</c:v>
                </c:pt>
                <c:pt idx="539">
                  <c:v>2.54</c:v>
                </c:pt>
                <c:pt idx="540">
                  <c:v>2.5</c:v>
                </c:pt>
                <c:pt idx="541">
                  <c:v>2.48</c:v>
                </c:pt>
                <c:pt idx="542">
                  <c:v>2.4300000000000002</c:v>
                </c:pt>
                <c:pt idx="543">
                  <c:v>2.2999999999999998</c:v>
                </c:pt>
                <c:pt idx="544">
                  <c:v>2.36</c:v>
                </c:pt>
                <c:pt idx="545">
                  <c:v>2.4</c:v>
                </c:pt>
                <c:pt idx="546">
                  <c:v>2.46</c:v>
                </c:pt>
                <c:pt idx="547">
                  <c:v>2.5299999999999998</c:v>
                </c:pt>
                <c:pt idx="548">
                  <c:v>2.6</c:v>
                </c:pt>
                <c:pt idx="549">
                  <c:v>2.69</c:v>
                </c:pt>
                <c:pt idx="550">
                  <c:v>2.78</c:v>
                </c:pt>
                <c:pt idx="551">
                  <c:v>2.86</c:v>
                </c:pt>
                <c:pt idx="552">
                  <c:v>3.06</c:v>
                </c:pt>
                <c:pt idx="553">
                  <c:v>3.04</c:v>
                </c:pt>
                <c:pt idx="554">
                  <c:v>2.95</c:v>
                </c:pt>
                <c:pt idx="555">
                  <c:v>3.43</c:v>
                </c:pt>
                <c:pt idx="556">
                  <c:v>3.76</c:v>
                </c:pt>
                <c:pt idx="557">
                  <c:v>3.5</c:v>
                </c:pt>
                <c:pt idx="558">
                  <c:v>3.6</c:v>
                </c:pt>
                <c:pt idx="559">
                  <c:v>4.0999999999999996</c:v>
                </c:pt>
                <c:pt idx="560">
                  <c:v>3.94</c:v>
                </c:pt>
                <c:pt idx="561">
                  <c:v>3.8</c:v>
                </c:pt>
                <c:pt idx="562">
                  <c:v>3.68</c:v>
                </c:pt>
                <c:pt idx="563">
                  <c:v>3.98</c:v>
                </c:pt>
                <c:pt idx="564">
                  <c:v>4.25</c:v>
                </c:pt>
                <c:pt idx="565">
                  <c:v>3.96</c:v>
                </c:pt>
                <c:pt idx="566">
                  <c:v>3.8</c:v>
                </c:pt>
                <c:pt idx="567">
                  <c:v>4.26</c:v>
                </c:pt>
                <c:pt idx="568">
                  <c:v>4.5599999999999996</c:v>
                </c:pt>
                <c:pt idx="569">
                  <c:v>4.5999999999999996</c:v>
                </c:pt>
                <c:pt idx="570">
                  <c:v>4.72</c:v>
                </c:pt>
                <c:pt idx="571">
                  <c:v>5.22</c:v>
                </c:pt>
                <c:pt idx="572">
                  <c:v>5.08</c:v>
                </c:pt>
                <c:pt idx="573">
                  <c:v>5.03</c:v>
                </c:pt>
                <c:pt idx="574">
                  <c:v>5.2</c:v>
                </c:pt>
                <c:pt idx="575">
                  <c:v>5.54</c:v>
                </c:pt>
                <c:pt idx="576">
                  <c:v>5.52</c:v>
                </c:pt>
                <c:pt idx="577">
                  <c:v>5.42</c:v>
                </c:pt>
                <c:pt idx="578">
                  <c:v>5.48</c:v>
                </c:pt>
                <c:pt idx="579">
                  <c:v>5.9</c:v>
                </c:pt>
                <c:pt idx="580">
                  <c:v>6.36</c:v>
                </c:pt>
                <c:pt idx="581">
                  <c:v>6.5</c:v>
                </c:pt>
                <c:pt idx="582">
                  <c:v>6.64</c:v>
                </c:pt>
                <c:pt idx="583">
                  <c:v>6.2</c:v>
                </c:pt>
                <c:pt idx="584">
                  <c:v>6.3</c:v>
                </c:pt>
                <c:pt idx="585">
                  <c:v>7.36</c:v>
                </c:pt>
                <c:pt idx="586">
                  <c:v>7.28</c:v>
                </c:pt>
                <c:pt idx="587">
                  <c:v>7.18</c:v>
                </c:pt>
                <c:pt idx="588">
                  <c:v>7.1</c:v>
                </c:pt>
                <c:pt idx="589">
                  <c:v>6.8</c:v>
                </c:pt>
                <c:pt idx="590">
                  <c:v>6.38</c:v>
                </c:pt>
                <c:pt idx="591">
                  <c:v>6.03</c:v>
                </c:pt>
                <c:pt idx="592">
                  <c:v>5.84</c:v>
                </c:pt>
                <c:pt idx="593">
                  <c:v>5.6</c:v>
                </c:pt>
                <c:pt idx="594">
                  <c:v>5.48</c:v>
                </c:pt>
                <c:pt idx="595">
                  <c:v>5.32</c:v>
                </c:pt>
                <c:pt idx="596">
                  <c:v>5.25</c:v>
                </c:pt>
                <c:pt idx="597">
                  <c:v>4.95</c:v>
                </c:pt>
                <c:pt idx="598">
                  <c:v>4.5999999999999996</c:v>
                </c:pt>
                <c:pt idx="599">
                  <c:v>4.43</c:v>
                </c:pt>
                <c:pt idx="600">
                  <c:v>4.37</c:v>
                </c:pt>
                <c:pt idx="601">
                  <c:v>4.32</c:v>
                </c:pt>
                <c:pt idx="602">
                  <c:v>4.32</c:v>
                </c:pt>
                <c:pt idx="603">
                  <c:v>4.3</c:v>
                </c:pt>
                <c:pt idx="604">
                  <c:v>4.46</c:v>
                </c:pt>
                <c:pt idx="605">
                  <c:v>4.5</c:v>
                </c:pt>
                <c:pt idx="606">
                  <c:v>4.45</c:v>
                </c:pt>
                <c:pt idx="607">
                  <c:v>4.75</c:v>
                </c:pt>
                <c:pt idx="608">
                  <c:v>5.25</c:v>
                </c:pt>
                <c:pt idx="609">
                  <c:v>4.9800000000000004</c:v>
                </c:pt>
                <c:pt idx="610">
                  <c:v>4.8</c:v>
                </c:pt>
                <c:pt idx="611">
                  <c:v>4.7</c:v>
                </c:pt>
                <c:pt idx="612">
                  <c:v>4.78</c:v>
                </c:pt>
                <c:pt idx="613">
                  <c:v>4.5</c:v>
                </c:pt>
                <c:pt idx="614">
                  <c:v>4.3499999999999996</c:v>
                </c:pt>
                <c:pt idx="615">
                  <c:v>4.2</c:v>
                </c:pt>
                <c:pt idx="616">
                  <c:v>4</c:v>
                </c:pt>
                <c:pt idx="617">
                  <c:v>3.85</c:v>
                </c:pt>
                <c:pt idx="618">
                  <c:v>3.75</c:v>
                </c:pt>
                <c:pt idx="619">
                  <c:v>4.0599999999999996</c:v>
                </c:pt>
                <c:pt idx="620">
                  <c:v>4.2300000000000004</c:v>
                </c:pt>
                <c:pt idx="621">
                  <c:v>4.46</c:v>
                </c:pt>
                <c:pt idx="622">
                  <c:v>4.6399999999999997</c:v>
                </c:pt>
                <c:pt idx="623">
                  <c:v>4.66</c:v>
                </c:pt>
                <c:pt idx="624">
                  <c:v>4.74</c:v>
                </c:pt>
                <c:pt idx="625">
                  <c:v>4.1500000000000004</c:v>
                </c:pt>
                <c:pt idx="626">
                  <c:v>4.88</c:v>
                </c:pt>
                <c:pt idx="627">
                  <c:v>5.0999999999999996</c:v>
                </c:pt>
                <c:pt idx="628">
                  <c:v>5.34</c:v>
                </c:pt>
                <c:pt idx="629">
                  <c:v>5.54</c:v>
                </c:pt>
                <c:pt idx="630">
                  <c:v>5.82</c:v>
                </c:pt>
                <c:pt idx="631">
                  <c:v>6.5</c:v>
                </c:pt>
                <c:pt idx="632">
                  <c:v>6.65</c:v>
                </c:pt>
                <c:pt idx="633">
                  <c:v>7.1</c:v>
                </c:pt>
                <c:pt idx="634">
                  <c:v>7.56</c:v>
                </c:pt>
                <c:pt idx="635">
                  <c:v>7.9</c:v>
                </c:pt>
                <c:pt idx="636">
                  <c:v>7.8</c:v>
                </c:pt>
                <c:pt idx="637">
                  <c:v>7.91</c:v>
                </c:pt>
                <c:pt idx="638">
                  <c:v>7.76</c:v>
                </c:pt>
                <c:pt idx="639">
                  <c:v>7.76</c:v>
                </c:pt>
                <c:pt idx="640">
                  <c:v>7.7</c:v>
                </c:pt>
                <c:pt idx="641">
                  <c:v>7.69</c:v>
                </c:pt>
                <c:pt idx="642">
                  <c:v>7.58</c:v>
                </c:pt>
                <c:pt idx="643">
                  <c:v>7.45</c:v>
                </c:pt>
                <c:pt idx="644">
                  <c:v>7.3</c:v>
                </c:pt>
                <c:pt idx="645">
                  <c:v>7.43</c:v>
                </c:pt>
                <c:pt idx="646">
                  <c:v>7.35</c:v>
                </c:pt>
                <c:pt idx="647">
                  <c:v>7.3</c:v>
                </c:pt>
                <c:pt idx="648">
                  <c:v>7.12</c:v>
                </c:pt>
                <c:pt idx="649">
                  <c:v>7.18</c:v>
                </c:pt>
                <c:pt idx="650">
                  <c:v>7.24</c:v>
                </c:pt>
                <c:pt idx="651">
                  <c:v>7.4</c:v>
                </c:pt>
                <c:pt idx="652">
                  <c:v>7.32</c:v>
                </c:pt>
                <c:pt idx="653">
                  <c:v>7.32</c:v>
                </c:pt>
                <c:pt idx="654">
                  <c:v>7.28</c:v>
                </c:pt>
                <c:pt idx="655">
                  <c:v>7.3</c:v>
                </c:pt>
                <c:pt idx="656">
                  <c:v>7.25</c:v>
                </c:pt>
                <c:pt idx="657">
                  <c:v>7.32</c:v>
                </c:pt>
                <c:pt idx="658">
                  <c:v>7.38</c:v>
                </c:pt>
                <c:pt idx="659">
                  <c:v>7.28</c:v>
                </c:pt>
                <c:pt idx="660">
                  <c:v>7.06</c:v>
                </c:pt>
                <c:pt idx="661">
                  <c:v>6.88</c:v>
                </c:pt>
                <c:pt idx="662">
                  <c:v>6.64</c:v>
                </c:pt>
                <c:pt idx="663">
                  <c:v>6.5</c:v>
                </c:pt>
                <c:pt idx="664">
                  <c:v>6.45</c:v>
                </c:pt>
                <c:pt idx="665">
                  <c:v>6.35</c:v>
                </c:pt>
                <c:pt idx="666">
                  <c:v>6.18</c:v>
                </c:pt>
                <c:pt idx="667">
                  <c:v>6.4</c:v>
                </c:pt>
                <c:pt idx="668">
                  <c:v>6.66</c:v>
                </c:pt>
                <c:pt idx="669">
                  <c:v>6.74</c:v>
                </c:pt>
                <c:pt idx="670">
                  <c:v>6.78</c:v>
                </c:pt>
                <c:pt idx="671">
                  <c:v>7</c:v>
                </c:pt>
                <c:pt idx="672">
                  <c:v>7</c:v>
                </c:pt>
                <c:pt idx="673">
                  <c:v>6.94</c:v>
                </c:pt>
                <c:pt idx="674">
                  <c:v>7.02</c:v>
                </c:pt>
                <c:pt idx="675">
                  <c:v>7.1</c:v>
                </c:pt>
                <c:pt idx="676">
                  <c:v>7.1</c:v>
                </c:pt>
                <c:pt idx="677">
                  <c:v>7.34</c:v>
                </c:pt>
                <c:pt idx="678">
                  <c:v>7.38</c:v>
                </c:pt>
                <c:pt idx="679">
                  <c:v>7.56</c:v>
                </c:pt>
                <c:pt idx="680">
                  <c:v>7.68</c:v>
                </c:pt>
                <c:pt idx="681">
                  <c:v>7.9</c:v>
                </c:pt>
                <c:pt idx="682">
                  <c:v>8.1</c:v>
                </c:pt>
                <c:pt idx="683">
                  <c:v>8.3800000000000008</c:v>
                </c:pt>
                <c:pt idx="684">
                  <c:v>8.4600000000000009</c:v>
                </c:pt>
                <c:pt idx="685">
                  <c:v>8.6</c:v>
                </c:pt>
                <c:pt idx="686">
                  <c:v>8.6999999999999993</c:v>
                </c:pt>
                <c:pt idx="687">
                  <c:v>8.7200000000000006</c:v>
                </c:pt>
                <c:pt idx="688">
                  <c:v>8.66</c:v>
                </c:pt>
                <c:pt idx="689">
                  <c:v>8.64</c:v>
                </c:pt>
                <c:pt idx="690">
                  <c:v>8.6199999999999992</c:v>
                </c:pt>
                <c:pt idx="691">
                  <c:v>8.6300000000000008</c:v>
                </c:pt>
                <c:pt idx="692">
                  <c:v>8.65</c:v>
                </c:pt>
                <c:pt idx="693">
                  <c:v>8.7200000000000006</c:v>
                </c:pt>
                <c:pt idx="694">
                  <c:v>8.77</c:v>
                </c:pt>
                <c:pt idx="695">
                  <c:v>8.92</c:v>
                </c:pt>
                <c:pt idx="696">
                  <c:v>8.92</c:v>
                </c:pt>
                <c:pt idx="697">
                  <c:v>9</c:v>
                </c:pt>
                <c:pt idx="698">
                  <c:v>9.0399999999999991</c:v>
                </c:pt>
                <c:pt idx="699">
                  <c:v>8.93</c:v>
                </c:pt>
                <c:pt idx="700">
                  <c:v>8.9600000000000009</c:v>
                </c:pt>
                <c:pt idx="701">
                  <c:v>9.08</c:v>
                </c:pt>
                <c:pt idx="702">
                  <c:v>8.98</c:v>
                </c:pt>
                <c:pt idx="703">
                  <c:v>8.9499999999999993</c:v>
                </c:pt>
                <c:pt idx="704">
                  <c:v>8.84</c:v>
                </c:pt>
                <c:pt idx="705">
                  <c:v>8.74</c:v>
                </c:pt>
                <c:pt idx="706">
                  <c:v>8.75</c:v>
                </c:pt>
                <c:pt idx="707">
                  <c:v>8.8800000000000008</c:v>
                </c:pt>
                <c:pt idx="708">
                  <c:v>8.98</c:v>
                </c:pt>
                <c:pt idx="709">
                  <c:v>8.98</c:v>
                </c:pt>
                <c:pt idx="710">
                  <c:v>8.9600000000000009</c:v>
                </c:pt>
                <c:pt idx="711">
                  <c:v>8.9499999999999993</c:v>
                </c:pt>
                <c:pt idx="712">
                  <c:v>8.77</c:v>
                </c:pt>
                <c:pt idx="713">
                  <c:v>8.82</c:v>
                </c:pt>
                <c:pt idx="714">
                  <c:v>8.77</c:v>
                </c:pt>
                <c:pt idx="715">
                  <c:v>8.82</c:v>
                </c:pt>
                <c:pt idx="716">
                  <c:v>8.77</c:v>
                </c:pt>
                <c:pt idx="717">
                  <c:v>8.6</c:v>
                </c:pt>
                <c:pt idx="718">
                  <c:v>8.5</c:v>
                </c:pt>
                <c:pt idx="719">
                  <c:v>8.4499999999999993</c:v>
                </c:pt>
                <c:pt idx="720">
                  <c:v>8.4</c:v>
                </c:pt>
                <c:pt idx="721">
                  <c:v>8.35</c:v>
                </c:pt>
                <c:pt idx="722">
                  <c:v>8.26</c:v>
                </c:pt>
                <c:pt idx="723">
                  <c:v>8.14</c:v>
                </c:pt>
                <c:pt idx="724">
                  <c:v>7.98</c:v>
                </c:pt>
                <c:pt idx="725">
                  <c:v>7.8</c:v>
                </c:pt>
                <c:pt idx="726">
                  <c:v>7.67</c:v>
                </c:pt>
                <c:pt idx="727">
                  <c:v>7.8</c:v>
                </c:pt>
                <c:pt idx="728">
                  <c:v>7.67</c:v>
                </c:pt>
                <c:pt idx="729">
                  <c:v>7.22</c:v>
                </c:pt>
                <c:pt idx="730">
                  <c:v>6.95</c:v>
                </c:pt>
                <c:pt idx="731">
                  <c:v>6.95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C567-410D-BE3F-3F1B6209F6D0}"/>
            </c:ext>
          </c:extLst>
        </c:ser>
        <c:ser>
          <c:idx val="14"/>
          <c:order val="1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DATOS!$AI$3:$AI$734</c:f>
              <c:numCache>
                <c:formatCode>0.00</c:formatCode>
                <c:ptCount val="732"/>
                <c:pt idx="0">
                  <c:v>6.9</c:v>
                </c:pt>
                <c:pt idx="1">
                  <c:v>6.68</c:v>
                </c:pt>
                <c:pt idx="2">
                  <c:v>6.58</c:v>
                </c:pt>
                <c:pt idx="3">
                  <c:v>6.45</c:v>
                </c:pt>
                <c:pt idx="4">
                  <c:v>6.38</c:v>
                </c:pt>
                <c:pt idx="5">
                  <c:v>6.3</c:v>
                </c:pt>
                <c:pt idx="6">
                  <c:v>6.28</c:v>
                </c:pt>
                <c:pt idx="7">
                  <c:v>6.42</c:v>
                </c:pt>
                <c:pt idx="8">
                  <c:v>6.38</c:v>
                </c:pt>
                <c:pt idx="9">
                  <c:v>6.38</c:v>
                </c:pt>
                <c:pt idx="10">
                  <c:v>6.42</c:v>
                </c:pt>
                <c:pt idx="11">
                  <c:v>6.65</c:v>
                </c:pt>
                <c:pt idx="12">
                  <c:v>6.65</c:v>
                </c:pt>
                <c:pt idx="13">
                  <c:v>6.58</c:v>
                </c:pt>
                <c:pt idx="14">
                  <c:v>6.5</c:v>
                </c:pt>
                <c:pt idx="15">
                  <c:v>6.8</c:v>
                </c:pt>
                <c:pt idx="16">
                  <c:v>6.48</c:v>
                </c:pt>
                <c:pt idx="17">
                  <c:v>6.42</c:v>
                </c:pt>
                <c:pt idx="18">
                  <c:v>6.38</c:v>
                </c:pt>
                <c:pt idx="19">
                  <c:v>6.3</c:v>
                </c:pt>
                <c:pt idx="20">
                  <c:v>6.28</c:v>
                </c:pt>
                <c:pt idx="21">
                  <c:v>6.49</c:v>
                </c:pt>
                <c:pt idx="22">
                  <c:v>6.22</c:v>
                </c:pt>
                <c:pt idx="23">
                  <c:v>6.15</c:v>
                </c:pt>
                <c:pt idx="24">
                  <c:v>6.02</c:v>
                </c:pt>
                <c:pt idx="25">
                  <c:v>5.94</c:v>
                </c:pt>
                <c:pt idx="26">
                  <c:v>5.98</c:v>
                </c:pt>
                <c:pt idx="27">
                  <c:v>5.63</c:v>
                </c:pt>
                <c:pt idx="28">
                  <c:v>5.86</c:v>
                </c:pt>
                <c:pt idx="29">
                  <c:v>5.64</c:v>
                </c:pt>
                <c:pt idx="30">
                  <c:v>5.54</c:v>
                </c:pt>
                <c:pt idx="31">
                  <c:v>5.5</c:v>
                </c:pt>
                <c:pt idx="32">
                  <c:v>5.48</c:v>
                </c:pt>
                <c:pt idx="33">
                  <c:v>5.55</c:v>
                </c:pt>
                <c:pt idx="34">
                  <c:v>5.55</c:v>
                </c:pt>
                <c:pt idx="35">
                  <c:v>5.68</c:v>
                </c:pt>
                <c:pt idx="36">
                  <c:v>5.74</c:v>
                </c:pt>
                <c:pt idx="37">
                  <c:v>5.86</c:v>
                </c:pt>
                <c:pt idx="38">
                  <c:v>6</c:v>
                </c:pt>
                <c:pt idx="39">
                  <c:v>6.1</c:v>
                </c:pt>
                <c:pt idx="40">
                  <c:v>6.16</c:v>
                </c:pt>
                <c:pt idx="41">
                  <c:v>6.4</c:v>
                </c:pt>
                <c:pt idx="42">
                  <c:v>6.56</c:v>
                </c:pt>
                <c:pt idx="43">
                  <c:v>6.78</c:v>
                </c:pt>
                <c:pt idx="44">
                  <c:v>6.86</c:v>
                </c:pt>
                <c:pt idx="45">
                  <c:v>7.12</c:v>
                </c:pt>
                <c:pt idx="46">
                  <c:v>7.12</c:v>
                </c:pt>
                <c:pt idx="47">
                  <c:v>7.35</c:v>
                </c:pt>
                <c:pt idx="48">
                  <c:v>7.64</c:v>
                </c:pt>
                <c:pt idx="49">
                  <c:v>7.8</c:v>
                </c:pt>
                <c:pt idx="50">
                  <c:v>7.78</c:v>
                </c:pt>
                <c:pt idx="51">
                  <c:v>7.69</c:v>
                </c:pt>
                <c:pt idx="52">
                  <c:v>7.86</c:v>
                </c:pt>
                <c:pt idx="53">
                  <c:v>7.88</c:v>
                </c:pt>
                <c:pt idx="54">
                  <c:v>7.92</c:v>
                </c:pt>
                <c:pt idx="55">
                  <c:v>7.98</c:v>
                </c:pt>
                <c:pt idx="56">
                  <c:v>8.0500000000000007</c:v>
                </c:pt>
                <c:pt idx="57">
                  <c:v>8.08</c:v>
                </c:pt>
                <c:pt idx="58">
                  <c:v>8.1</c:v>
                </c:pt>
                <c:pt idx="59">
                  <c:v>8.19</c:v>
                </c:pt>
                <c:pt idx="60">
                  <c:v>8.19</c:v>
                </c:pt>
                <c:pt idx="61">
                  <c:v>8.1</c:v>
                </c:pt>
                <c:pt idx="62">
                  <c:v>8</c:v>
                </c:pt>
                <c:pt idx="63">
                  <c:v>7.88</c:v>
                </c:pt>
                <c:pt idx="64">
                  <c:v>7.78</c:v>
                </c:pt>
                <c:pt idx="65">
                  <c:v>7.6</c:v>
                </c:pt>
                <c:pt idx="66">
                  <c:v>7.4</c:v>
                </c:pt>
                <c:pt idx="67">
                  <c:v>7.26</c:v>
                </c:pt>
                <c:pt idx="68">
                  <c:v>7.12</c:v>
                </c:pt>
                <c:pt idx="69">
                  <c:v>6.98</c:v>
                </c:pt>
                <c:pt idx="70">
                  <c:v>6.88</c:v>
                </c:pt>
                <c:pt idx="71">
                  <c:v>6</c:v>
                </c:pt>
                <c:pt idx="72">
                  <c:v>5.9</c:v>
                </c:pt>
                <c:pt idx="73">
                  <c:v>6.68</c:v>
                </c:pt>
                <c:pt idx="74">
                  <c:v>6.65</c:v>
                </c:pt>
                <c:pt idx="75">
                  <c:v>6.64</c:v>
                </c:pt>
                <c:pt idx="76">
                  <c:v>6.55</c:v>
                </c:pt>
                <c:pt idx="77">
                  <c:v>6.48</c:v>
                </c:pt>
                <c:pt idx="78">
                  <c:v>6.66</c:v>
                </c:pt>
                <c:pt idx="79">
                  <c:v>6.7</c:v>
                </c:pt>
                <c:pt idx="80">
                  <c:v>6.6</c:v>
                </c:pt>
                <c:pt idx="81">
                  <c:v>6.48</c:v>
                </c:pt>
                <c:pt idx="82">
                  <c:v>6.42</c:v>
                </c:pt>
                <c:pt idx="83">
                  <c:v>6.5</c:v>
                </c:pt>
                <c:pt idx="84">
                  <c:v>6.58</c:v>
                </c:pt>
                <c:pt idx="85">
                  <c:v>6.6</c:v>
                </c:pt>
                <c:pt idx="86">
                  <c:v>6.54</c:v>
                </c:pt>
                <c:pt idx="87">
                  <c:v>6.52</c:v>
                </c:pt>
                <c:pt idx="88">
                  <c:v>6.48</c:v>
                </c:pt>
                <c:pt idx="89">
                  <c:v>6.42</c:v>
                </c:pt>
                <c:pt idx="90">
                  <c:v>6.38</c:v>
                </c:pt>
                <c:pt idx="91">
                  <c:v>6.3</c:v>
                </c:pt>
                <c:pt idx="92">
                  <c:v>6.22</c:v>
                </c:pt>
                <c:pt idx="93">
                  <c:v>6.18</c:v>
                </c:pt>
                <c:pt idx="94">
                  <c:v>6.15</c:v>
                </c:pt>
                <c:pt idx="95">
                  <c:v>6.12</c:v>
                </c:pt>
                <c:pt idx="96">
                  <c:v>6.08</c:v>
                </c:pt>
                <c:pt idx="97">
                  <c:v>6.05</c:v>
                </c:pt>
                <c:pt idx="98">
                  <c:v>6.05</c:v>
                </c:pt>
                <c:pt idx="99">
                  <c:v>5.4</c:v>
                </c:pt>
                <c:pt idx="100">
                  <c:v>5.28</c:v>
                </c:pt>
                <c:pt idx="101">
                  <c:v>6.05</c:v>
                </c:pt>
                <c:pt idx="102">
                  <c:v>6.05</c:v>
                </c:pt>
                <c:pt idx="103">
                  <c:v>5.78</c:v>
                </c:pt>
                <c:pt idx="104">
                  <c:v>5.68</c:v>
                </c:pt>
                <c:pt idx="105">
                  <c:v>5.56</c:v>
                </c:pt>
                <c:pt idx="106">
                  <c:v>5.43</c:v>
                </c:pt>
                <c:pt idx="107">
                  <c:v>5.32</c:v>
                </c:pt>
                <c:pt idx="108">
                  <c:v>5.26</c:v>
                </c:pt>
                <c:pt idx="109">
                  <c:v>5.2</c:v>
                </c:pt>
                <c:pt idx="110">
                  <c:v>5.16</c:v>
                </c:pt>
                <c:pt idx="111">
                  <c:v>5.12</c:v>
                </c:pt>
                <c:pt idx="112">
                  <c:v>5.08</c:v>
                </c:pt>
                <c:pt idx="113">
                  <c:v>5.12</c:v>
                </c:pt>
                <c:pt idx="114">
                  <c:v>5.18</c:v>
                </c:pt>
                <c:pt idx="115">
                  <c:v>5.03</c:v>
                </c:pt>
                <c:pt idx="116">
                  <c:v>5.0999999999999996</c:v>
                </c:pt>
                <c:pt idx="117">
                  <c:v>5.16</c:v>
                </c:pt>
                <c:pt idx="118">
                  <c:v>5.22</c:v>
                </c:pt>
                <c:pt idx="119">
                  <c:v>5.26</c:v>
                </c:pt>
                <c:pt idx="120">
                  <c:v>5.36</c:v>
                </c:pt>
                <c:pt idx="121">
                  <c:v>5.4</c:v>
                </c:pt>
                <c:pt idx="122">
                  <c:v>5.44</c:v>
                </c:pt>
                <c:pt idx="123">
                  <c:v>5.56</c:v>
                </c:pt>
                <c:pt idx="124">
                  <c:v>5.48</c:v>
                </c:pt>
                <c:pt idx="125">
                  <c:v>5.38</c:v>
                </c:pt>
                <c:pt idx="126">
                  <c:v>5.28</c:v>
                </c:pt>
                <c:pt idx="127">
                  <c:v>5.0999999999999996</c:v>
                </c:pt>
                <c:pt idx="128">
                  <c:v>4.88</c:v>
                </c:pt>
                <c:pt idx="129">
                  <c:v>4.8</c:v>
                </c:pt>
                <c:pt idx="130">
                  <c:v>4.7</c:v>
                </c:pt>
                <c:pt idx="131">
                  <c:v>4.5999999999999996</c:v>
                </c:pt>
                <c:pt idx="132">
                  <c:v>4.45</c:v>
                </c:pt>
                <c:pt idx="133">
                  <c:v>4.46</c:v>
                </c:pt>
                <c:pt idx="134">
                  <c:v>4.58</c:v>
                </c:pt>
                <c:pt idx="135">
                  <c:v>4.58</c:v>
                </c:pt>
                <c:pt idx="136">
                  <c:v>4.5999999999999996</c:v>
                </c:pt>
                <c:pt idx="137">
                  <c:v>4.63</c:v>
                </c:pt>
                <c:pt idx="138">
                  <c:v>4.62</c:v>
                </c:pt>
                <c:pt idx="139">
                  <c:v>4.5999999999999996</c:v>
                </c:pt>
                <c:pt idx="140">
                  <c:v>4.54</c:v>
                </c:pt>
                <c:pt idx="141">
                  <c:v>4.45</c:v>
                </c:pt>
                <c:pt idx="142">
                  <c:v>4.37</c:v>
                </c:pt>
                <c:pt idx="143">
                  <c:v>4.3099999999999996</c:v>
                </c:pt>
                <c:pt idx="144">
                  <c:v>4.22</c:v>
                </c:pt>
                <c:pt idx="145">
                  <c:v>4.12</c:v>
                </c:pt>
                <c:pt idx="146">
                  <c:v>4.2</c:v>
                </c:pt>
                <c:pt idx="147">
                  <c:v>4.1399999999999997</c:v>
                </c:pt>
                <c:pt idx="148">
                  <c:v>4.08</c:v>
                </c:pt>
                <c:pt idx="149">
                  <c:v>4.08</c:v>
                </c:pt>
                <c:pt idx="150">
                  <c:v>4.05</c:v>
                </c:pt>
                <c:pt idx="151">
                  <c:v>3.97</c:v>
                </c:pt>
                <c:pt idx="152">
                  <c:v>3.9</c:v>
                </c:pt>
                <c:pt idx="153">
                  <c:v>4</c:v>
                </c:pt>
                <c:pt idx="154">
                  <c:v>4.0199999999999996</c:v>
                </c:pt>
                <c:pt idx="155">
                  <c:v>4.0599999999999996</c:v>
                </c:pt>
                <c:pt idx="156">
                  <c:v>4.09</c:v>
                </c:pt>
                <c:pt idx="157">
                  <c:v>4.4800000000000004</c:v>
                </c:pt>
                <c:pt idx="158">
                  <c:v>4.28</c:v>
                </c:pt>
                <c:pt idx="159">
                  <c:v>3.98</c:v>
                </c:pt>
                <c:pt idx="160">
                  <c:v>3.56</c:v>
                </c:pt>
                <c:pt idx="161">
                  <c:v>4.1500000000000004</c:v>
                </c:pt>
                <c:pt idx="162">
                  <c:v>4.22</c:v>
                </c:pt>
                <c:pt idx="163">
                  <c:v>4.5599999999999996</c:v>
                </c:pt>
                <c:pt idx="164">
                  <c:v>4.47</c:v>
                </c:pt>
                <c:pt idx="165">
                  <c:v>4.34</c:v>
                </c:pt>
                <c:pt idx="166">
                  <c:v>4.58</c:v>
                </c:pt>
                <c:pt idx="167">
                  <c:v>6.5</c:v>
                </c:pt>
                <c:pt idx="168">
                  <c:v>6.4</c:v>
                </c:pt>
                <c:pt idx="169">
                  <c:v>6.17</c:v>
                </c:pt>
                <c:pt idx="170">
                  <c:v>6.2</c:v>
                </c:pt>
                <c:pt idx="171">
                  <c:v>6.58</c:v>
                </c:pt>
                <c:pt idx="172">
                  <c:v>6.8</c:v>
                </c:pt>
                <c:pt idx="173">
                  <c:v>6.84</c:v>
                </c:pt>
                <c:pt idx="174">
                  <c:v>6.52</c:v>
                </c:pt>
                <c:pt idx="175">
                  <c:v>6.36</c:v>
                </c:pt>
                <c:pt idx="176">
                  <c:v>6.3</c:v>
                </c:pt>
                <c:pt idx="177">
                  <c:v>6.2</c:v>
                </c:pt>
                <c:pt idx="178">
                  <c:v>6.06</c:v>
                </c:pt>
                <c:pt idx="179">
                  <c:v>5.98</c:v>
                </c:pt>
                <c:pt idx="180">
                  <c:v>5.94</c:v>
                </c:pt>
                <c:pt idx="181">
                  <c:v>5.88</c:v>
                </c:pt>
                <c:pt idx="182">
                  <c:v>5.8</c:v>
                </c:pt>
                <c:pt idx="183">
                  <c:v>5.68</c:v>
                </c:pt>
                <c:pt idx="184">
                  <c:v>5.6</c:v>
                </c:pt>
                <c:pt idx="185">
                  <c:v>5.4</c:v>
                </c:pt>
                <c:pt idx="186">
                  <c:v>5.32</c:v>
                </c:pt>
                <c:pt idx="187">
                  <c:v>5.0599999999999996</c:v>
                </c:pt>
                <c:pt idx="188">
                  <c:v>4.82</c:v>
                </c:pt>
                <c:pt idx="189">
                  <c:v>4.71</c:v>
                </c:pt>
                <c:pt idx="190">
                  <c:v>4.67</c:v>
                </c:pt>
                <c:pt idx="191">
                  <c:v>4.7</c:v>
                </c:pt>
                <c:pt idx="192">
                  <c:v>4.6399999999999997</c:v>
                </c:pt>
                <c:pt idx="193">
                  <c:v>4.84</c:v>
                </c:pt>
                <c:pt idx="194">
                  <c:v>4.9000000000000004</c:v>
                </c:pt>
                <c:pt idx="195">
                  <c:v>5.56</c:v>
                </c:pt>
                <c:pt idx="196">
                  <c:v>5.7</c:v>
                </c:pt>
                <c:pt idx="197">
                  <c:v>5.74</c:v>
                </c:pt>
                <c:pt idx="198">
                  <c:v>5.86</c:v>
                </c:pt>
                <c:pt idx="199">
                  <c:v>6.14</c:v>
                </c:pt>
                <c:pt idx="200">
                  <c:v>5.7</c:v>
                </c:pt>
                <c:pt idx="201">
                  <c:v>5.82</c:v>
                </c:pt>
                <c:pt idx="202">
                  <c:v>6.06</c:v>
                </c:pt>
                <c:pt idx="203">
                  <c:v>6.11</c:v>
                </c:pt>
                <c:pt idx="204">
                  <c:v>6.33</c:v>
                </c:pt>
                <c:pt idx="205">
                  <c:v>6.63</c:v>
                </c:pt>
                <c:pt idx="206">
                  <c:v>6.56</c:v>
                </c:pt>
                <c:pt idx="207">
                  <c:v>6.44</c:v>
                </c:pt>
                <c:pt idx="208">
                  <c:v>6.42</c:v>
                </c:pt>
                <c:pt idx="209">
                  <c:v>6.55</c:v>
                </c:pt>
                <c:pt idx="210">
                  <c:v>6.82</c:v>
                </c:pt>
                <c:pt idx="211">
                  <c:v>6.72</c:v>
                </c:pt>
                <c:pt idx="212">
                  <c:v>6.25</c:v>
                </c:pt>
                <c:pt idx="213">
                  <c:v>6.18</c:v>
                </c:pt>
                <c:pt idx="214">
                  <c:v>6.24</c:v>
                </c:pt>
                <c:pt idx="215">
                  <c:v>6.55</c:v>
                </c:pt>
                <c:pt idx="216">
                  <c:v>6.71</c:v>
                </c:pt>
                <c:pt idx="217">
                  <c:v>6.55</c:v>
                </c:pt>
                <c:pt idx="218">
                  <c:v>6.65</c:v>
                </c:pt>
                <c:pt idx="219">
                  <c:v>7.18</c:v>
                </c:pt>
                <c:pt idx="220">
                  <c:v>7.09</c:v>
                </c:pt>
                <c:pt idx="221">
                  <c:v>6.9</c:v>
                </c:pt>
                <c:pt idx="222">
                  <c:v>6.99</c:v>
                </c:pt>
                <c:pt idx="223">
                  <c:v>7.28</c:v>
                </c:pt>
                <c:pt idx="224">
                  <c:v>7.24</c:v>
                </c:pt>
                <c:pt idx="225">
                  <c:v>7.23</c:v>
                </c:pt>
                <c:pt idx="226">
                  <c:v>7.2</c:v>
                </c:pt>
                <c:pt idx="227">
                  <c:v>7.15</c:v>
                </c:pt>
                <c:pt idx="228">
                  <c:v>7.1</c:v>
                </c:pt>
                <c:pt idx="229">
                  <c:v>7.03</c:v>
                </c:pt>
                <c:pt idx="230">
                  <c:v>7.02</c:v>
                </c:pt>
                <c:pt idx="231">
                  <c:v>6.9</c:v>
                </c:pt>
                <c:pt idx="232">
                  <c:v>6.6</c:v>
                </c:pt>
                <c:pt idx="233">
                  <c:v>6.48</c:v>
                </c:pt>
                <c:pt idx="234">
                  <c:v>6.46</c:v>
                </c:pt>
                <c:pt idx="235">
                  <c:v>6.43</c:v>
                </c:pt>
                <c:pt idx="236">
                  <c:v>6.57</c:v>
                </c:pt>
                <c:pt idx="237">
                  <c:v>6.84</c:v>
                </c:pt>
                <c:pt idx="238">
                  <c:v>6.8</c:v>
                </c:pt>
                <c:pt idx="239">
                  <c:v>6.72</c:v>
                </c:pt>
                <c:pt idx="240">
                  <c:v>6.75</c:v>
                </c:pt>
                <c:pt idx="241">
                  <c:v>6.85</c:v>
                </c:pt>
                <c:pt idx="242">
                  <c:v>7.08</c:v>
                </c:pt>
                <c:pt idx="243">
                  <c:v>7.37</c:v>
                </c:pt>
                <c:pt idx="244">
                  <c:v>7.22</c:v>
                </c:pt>
                <c:pt idx="245">
                  <c:v>7.3</c:v>
                </c:pt>
                <c:pt idx="246">
                  <c:v>7.3</c:v>
                </c:pt>
                <c:pt idx="247">
                  <c:v>7.28</c:v>
                </c:pt>
                <c:pt idx="248">
                  <c:v>7.28</c:v>
                </c:pt>
                <c:pt idx="249">
                  <c:v>7.18</c:v>
                </c:pt>
                <c:pt idx="250">
                  <c:v>7.34</c:v>
                </c:pt>
                <c:pt idx="251">
                  <c:v>7.27</c:v>
                </c:pt>
                <c:pt idx="252">
                  <c:v>7.21</c:v>
                </c:pt>
                <c:pt idx="253">
                  <c:v>7.1</c:v>
                </c:pt>
                <c:pt idx="254">
                  <c:v>6.94</c:v>
                </c:pt>
                <c:pt idx="255">
                  <c:v>7.45</c:v>
                </c:pt>
                <c:pt idx="256">
                  <c:v>7.48</c:v>
                </c:pt>
                <c:pt idx="257">
                  <c:v>7.27</c:v>
                </c:pt>
                <c:pt idx="258">
                  <c:v>6.98</c:v>
                </c:pt>
                <c:pt idx="259">
                  <c:v>6.78</c:v>
                </c:pt>
                <c:pt idx="260">
                  <c:v>6.78</c:v>
                </c:pt>
                <c:pt idx="261">
                  <c:v>6.7</c:v>
                </c:pt>
                <c:pt idx="262">
                  <c:v>6.66</c:v>
                </c:pt>
                <c:pt idx="263">
                  <c:v>6.35</c:v>
                </c:pt>
                <c:pt idx="264">
                  <c:v>6.38</c:v>
                </c:pt>
                <c:pt idx="265">
                  <c:v>6.24</c:v>
                </c:pt>
                <c:pt idx="266">
                  <c:v>6.1</c:v>
                </c:pt>
                <c:pt idx="267">
                  <c:v>5.94</c:v>
                </c:pt>
                <c:pt idx="268">
                  <c:v>5.74</c:v>
                </c:pt>
                <c:pt idx="269">
                  <c:v>5.8</c:v>
                </c:pt>
                <c:pt idx="270">
                  <c:v>5.68</c:v>
                </c:pt>
                <c:pt idx="271">
                  <c:v>5.52</c:v>
                </c:pt>
                <c:pt idx="272">
                  <c:v>5.4</c:v>
                </c:pt>
                <c:pt idx="273">
                  <c:v>5.38</c:v>
                </c:pt>
                <c:pt idx="274">
                  <c:v>5.35</c:v>
                </c:pt>
                <c:pt idx="275">
                  <c:v>5.14</c:v>
                </c:pt>
                <c:pt idx="276">
                  <c:v>5.08</c:v>
                </c:pt>
                <c:pt idx="277">
                  <c:v>4.96</c:v>
                </c:pt>
                <c:pt idx="278">
                  <c:v>4.76</c:v>
                </c:pt>
                <c:pt idx="279">
                  <c:v>4.7</c:v>
                </c:pt>
                <c:pt idx="280">
                  <c:v>4.6500000000000004</c:v>
                </c:pt>
                <c:pt idx="281">
                  <c:v>4.9000000000000004</c:v>
                </c:pt>
                <c:pt idx="282">
                  <c:v>4.6500000000000004</c:v>
                </c:pt>
                <c:pt idx="283">
                  <c:v>4.82</c:v>
                </c:pt>
                <c:pt idx="284">
                  <c:v>4.46</c:v>
                </c:pt>
                <c:pt idx="285">
                  <c:v>4.6100000000000003</c:v>
                </c:pt>
                <c:pt idx="286">
                  <c:v>4.76</c:v>
                </c:pt>
                <c:pt idx="287">
                  <c:v>4.3</c:v>
                </c:pt>
                <c:pt idx="288">
                  <c:v>3.96</c:v>
                </c:pt>
                <c:pt idx="289">
                  <c:v>3.76</c:v>
                </c:pt>
                <c:pt idx="290">
                  <c:v>3.5</c:v>
                </c:pt>
                <c:pt idx="291">
                  <c:v>3.42</c:v>
                </c:pt>
                <c:pt idx="292">
                  <c:v>3.37</c:v>
                </c:pt>
                <c:pt idx="293">
                  <c:v>3.3</c:v>
                </c:pt>
                <c:pt idx="294">
                  <c:v>3.17</c:v>
                </c:pt>
                <c:pt idx="295">
                  <c:v>3.1500000000000004</c:v>
                </c:pt>
                <c:pt idx="296">
                  <c:v>3.2</c:v>
                </c:pt>
                <c:pt idx="297">
                  <c:v>3.12</c:v>
                </c:pt>
                <c:pt idx="298">
                  <c:v>3.0999999999999996</c:v>
                </c:pt>
                <c:pt idx="299">
                  <c:v>3.0199999999999996</c:v>
                </c:pt>
                <c:pt idx="300">
                  <c:v>2.98</c:v>
                </c:pt>
                <c:pt idx="301">
                  <c:v>2.92</c:v>
                </c:pt>
                <c:pt idx="302">
                  <c:v>2.87</c:v>
                </c:pt>
                <c:pt idx="303">
                  <c:v>2.81</c:v>
                </c:pt>
                <c:pt idx="304">
                  <c:v>2.78</c:v>
                </c:pt>
                <c:pt idx="305">
                  <c:v>2.8</c:v>
                </c:pt>
                <c:pt idx="306">
                  <c:v>2.86</c:v>
                </c:pt>
                <c:pt idx="307">
                  <c:v>2.9</c:v>
                </c:pt>
                <c:pt idx="308">
                  <c:v>2.86</c:v>
                </c:pt>
                <c:pt idx="309">
                  <c:v>2.78</c:v>
                </c:pt>
                <c:pt idx="310">
                  <c:v>2.67</c:v>
                </c:pt>
                <c:pt idx="311">
                  <c:v>2.6</c:v>
                </c:pt>
                <c:pt idx="312">
                  <c:v>2.62</c:v>
                </c:pt>
                <c:pt idx="313">
                  <c:v>2.5499999999999998</c:v>
                </c:pt>
                <c:pt idx="314">
                  <c:v>2.5</c:v>
                </c:pt>
                <c:pt idx="315">
                  <c:v>2.4500000000000002</c:v>
                </c:pt>
                <c:pt idx="316">
                  <c:v>2.42</c:v>
                </c:pt>
                <c:pt idx="317">
                  <c:v>2.35</c:v>
                </c:pt>
                <c:pt idx="318">
                  <c:v>2.3199999999999998</c:v>
                </c:pt>
                <c:pt idx="319">
                  <c:v>2.3199999999999998</c:v>
                </c:pt>
                <c:pt idx="320">
                  <c:v>2.29</c:v>
                </c:pt>
                <c:pt idx="321">
                  <c:v>2.29</c:v>
                </c:pt>
                <c:pt idx="322">
                  <c:v>2.3199999999999998</c:v>
                </c:pt>
                <c:pt idx="323">
                  <c:v>2.25</c:v>
                </c:pt>
                <c:pt idx="324">
                  <c:v>2.2200000000000002</c:v>
                </c:pt>
                <c:pt idx="325">
                  <c:v>2.2799999999999998</c:v>
                </c:pt>
                <c:pt idx="326">
                  <c:v>2.3199999999999998</c:v>
                </c:pt>
                <c:pt idx="327">
                  <c:v>2.39</c:v>
                </c:pt>
                <c:pt idx="328">
                  <c:v>2.42</c:v>
                </c:pt>
                <c:pt idx="329">
                  <c:v>2.5</c:v>
                </c:pt>
                <c:pt idx="330">
                  <c:v>2.4300000000000002</c:v>
                </c:pt>
                <c:pt idx="331">
                  <c:v>2.4300000000000002</c:v>
                </c:pt>
                <c:pt idx="332">
                  <c:v>2.4</c:v>
                </c:pt>
                <c:pt idx="333">
                  <c:v>2.35</c:v>
                </c:pt>
                <c:pt idx="334">
                  <c:v>2.3199999999999998</c:v>
                </c:pt>
                <c:pt idx="335">
                  <c:v>2.38</c:v>
                </c:pt>
                <c:pt idx="336">
                  <c:v>2.4500000000000002</c:v>
                </c:pt>
                <c:pt idx="337">
                  <c:v>2.5</c:v>
                </c:pt>
                <c:pt idx="338">
                  <c:v>2.4700000000000002</c:v>
                </c:pt>
                <c:pt idx="339">
                  <c:v>2.52</c:v>
                </c:pt>
                <c:pt idx="340">
                  <c:v>2.48</c:v>
                </c:pt>
                <c:pt idx="341">
                  <c:v>2.52</c:v>
                </c:pt>
                <c:pt idx="342">
                  <c:v>2.58</c:v>
                </c:pt>
                <c:pt idx="343">
                  <c:v>2.48</c:v>
                </c:pt>
                <c:pt idx="344">
                  <c:v>2.36</c:v>
                </c:pt>
                <c:pt idx="345">
                  <c:v>2.2999999999999998</c:v>
                </c:pt>
                <c:pt idx="346">
                  <c:v>2.38</c:v>
                </c:pt>
                <c:pt idx="347">
                  <c:v>2.2999999999999998</c:v>
                </c:pt>
                <c:pt idx="348">
                  <c:v>2.2799999999999998</c:v>
                </c:pt>
                <c:pt idx="349">
                  <c:v>2.2200000000000002</c:v>
                </c:pt>
                <c:pt idx="350">
                  <c:v>2.2200000000000002</c:v>
                </c:pt>
                <c:pt idx="351">
                  <c:v>2.1800000000000002</c:v>
                </c:pt>
                <c:pt idx="352">
                  <c:v>2.1800000000000002</c:v>
                </c:pt>
                <c:pt idx="353">
                  <c:v>2.12</c:v>
                </c:pt>
                <c:pt idx="354">
                  <c:v>2.1</c:v>
                </c:pt>
                <c:pt idx="355">
                  <c:v>2.06</c:v>
                </c:pt>
                <c:pt idx="356">
                  <c:v>2</c:v>
                </c:pt>
                <c:pt idx="357">
                  <c:v>1.9900000000000002</c:v>
                </c:pt>
                <c:pt idx="358">
                  <c:v>1.9700000000000002</c:v>
                </c:pt>
                <c:pt idx="359">
                  <c:v>1.9500000000000002</c:v>
                </c:pt>
                <c:pt idx="360">
                  <c:v>1.9300000000000002</c:v>
                </c:pt>
                <c:pt idx="361">
                  <c:v>1.9100000000000001</c:v>
                </c:pt>
                <c:pt idx="362">
                  <c:v>1.8900000000000001</c:v>
                </c:pt>
                <c:pt idx="363">
                  <c:v>1.85</c:v>
                </c:pt>
                <c:pt idx="364">
                  <c:v>1.83</c:v>
                </c:pt>
                <c:pt idx="365">
                  <c:v>1.9500000000000002</c:v>
                </c:pt>
                <c:pt idx="366">
                  <c:v>1.98</c:v>
                </c:pt>
                <c:pt idx="367">
                  <c:v>1.96</c:v>
                </c:pt>
                <c:pt idx="368">
                  <c:v>2</c:v>
                </c:pt>
                <c:pt idx="369">
                  <c:v>2.1</c:v>
                </c:pt>
                <c:pt idx="370">
                  <c:v>2.06</c:v>
                </c:pt>
                <c:pt idx="371">
                  <c:v>2</c:v>
                </c:pt>
                <c:pt idx="372">
                  <c:v>1.96</c:v>
                </c:pt>
                <c:pt idx="373">
                  <c:v>1.9</c:v>
                </c:pt>
                <c:pt idx="374">
                  <c:v>1.85</c:v>
                </c:pt>
                <c:pt idx="375">
                  <c:v>1.83</c:v>
                </c:pt>
                <c:pt idx="376">
                  <c:v>1.7999999999999998</c:v>
                </c:pt>
                <c:pt idx="377">
                  <c:v>1.8199999999999998</c:v>
                </c:pt>
                <c:pt idx="378">
                  <c:v>1.8599999999999999</c:v>
                </c:pt>
                <c:pt idx="379">
                  <c:v>1.7999999999999998</c:v>
                </c:pt>
                <c:pt idx="380">
                  <c:v>1.7799999999999998</c:v>
                </c:pt>
                <c:pt idx="381">
                  <c:v>1.7799999999999998</c:v>
                </c:pt>
                <c:pt idx="382">
                  <c:v>1.75</c:v>
                </c:pt>
                <c:pt idx="383">
                  <c:v>1.66</c:v>
                </c:pt>
                <c:pt idx="384">
                  <c:v>1.64</c:v>
                </c:pt>
                <c:pt idx="385">
                  <c:v>1.6</c:v>
                </c:pt>
                <c:pt idx="386">
                  <c:v>1.66</c:v>
                </c:pt>
                <c:pt idx="387">
                  <c:v>1.7</c:v>
                </c:pt>
                <c:pt idx="388">
                  <c:v>1.72</c:v>
                </c:pt>
                <c:pt idx="389">
                  <c:v>1.8</c:v>
                </c:pt>
                <c:pt idx="390">
                  <c:v>1.9</c:v>
                </c:pt>
                <c:pt idx="391">
                  <c:v>1.98</c:v>
                </c:pt>
                <c:pt idx="392">
                  <c:v>2.06</c:v>
                </c:pt>
                <c:pt idx="393">
                  <c:v>1.86</c:v>
                </c:pt>
                <c:pt idx="394">
                  <c:v>1.9</c:v>
                </c:pt>
                <c:pt idx="395">
                  <c:v>1.86</c:v>
                </c:pt>
                <c:pt idx="396">
                  <c:v>1.9</c:v>
                </c:pt>
                <c:pt idx="397">
                  <c:v>1.85</c:v>
                </c:pt>
                <c:pt idx="398">
                  <c:v>1.78</c:v>
                </c:pt>
                <c:pt idx="399">
                  <c:v>1.64</c:v>
                </c:pt>
                <c:pt idx="400">
                  <c:v>1.8</c:v>
                </c:pt>
                <c:pt idx="401">
                  <c:v>1.7</c:v>
                </c:pt>
                <c:pt idx="402">
                  <c:v>1.58</c:v>
                </c:pt>
                <c:pt idx="403">
                  <c:v>1.66</c:v>
                </c:pt>
                <c:pt idx="404">
                  <c:v>1.52</c:v>
                </c:pt>
                <c:pt idx="405">
                  <c:v>1.5</c:v>
                </c:pt>
                <c:pt idx="406">
                  <c:v>1.5</c:v>
                </c:pt>
                <c:pt idx="407">
                  <c:v>1.52</c:v>
                </c:pt>
                <c:pt idx="408">
                  <c:v>1.54</c:v>
                </c:pt>
                <c:pt idx="409">
                  <c:v>1.5</c:v>
                </c:pt>
                <c:pt idx="410">
                  <c:v>1.48</c:v>
                </c:pt>
                <c:pt idx="411">
                  <c:v>1.45</c:v>
                </c:pt>
                <c:pt idx="412">
                  <c:v>1.43</c:v>
                </c:pt>
                <c:pt idx="413">
                  <c:v>1.4</c:v>
                </c:pt>
                <c:pt idx="414">
                  <c:v>1.38</c:v>
                </c:pt>
                <c:pt idx="415">
                  <c:v>1.36</c:v>
                </c:pt>
                <c:pt idx="416">
                  <c:v>1.34</c:v>
                </c:pt>
                <c:pt idx="417">
                  <c:v>1.32</c:v>
                </c:pt>
                <c:pt idx="418">
                  <c:v>1.3</c:v>
                </c:pt>
                <c:pt idx="419">
                  <c:v>1.33</c:v>
                </c:pt>
                <c:pt idx="420">
                  <c:v>1.33</c:v>
                </c:pt>
                <c:pt idx="421">
                  <c:v>1.33</c:v>
                </c:pt>
                <c:pt idx="422">
                  <c:v>1.5</c:v>
                </c:pt>
                <c:pt idx="423">
                  <c:v>1.52</c:v>
                </c:pt>
                <c:pt idx="424">
                  <c:v>1.63</c:v>
                </c:pt>
                <c:pt idx="425">
                  <c:v>1.7</c:v>
                </c:pt>
                <c:pt idx="426">
                  <c:v>1.78</c:v>
                </c:pt>
                <c:pt idx="427">
                  <c:v>1.73</c:v>
                </c:pt>
                <c:pt idx="428">
                  <c:v>1.74</c:v>
                </c:pt>
                <c:pt idx="429">
                  <c:v>1.77</c:v>
                </c:pt>
                <c:pt idx="430">
                  <c:v>1.8</c:v>
                </c:pt>
                <c:pt idx="431">
                  <c:v>1.66</c:v>
                </c:pt>
                <c:pt idx="432">
                  <c:v>1.64</c:v>
                </c:pt>
                <c:pt idx="433">
                  <c:v>1.66</c:v>
                </c:pt>
                <c:pt idx="434">
                  <c:v>1.7</c:v>
                </c:pt>
                <c:pt idx="435">
                  <c:v>1.7</c:v>
                </c:pt>
                <c:pt idx="436">
                  <c:v>1.7</c:v>
                </c:pt>
                <c:pt idx="437">
                  <c:v>1.65</c:v>
                </c:pt>
                <c:pt idx="438">
                  <c:v>1.62</c:v>
                </c:pt>
                <c:pt idx="439">
                  <c:v>1.58</c:v>
                </c:pt>
                <c:pt idx="440">
                  <c:v>1.55</c:v>
                </c:pt>
                <c:pt idx="441">
                  <c:v>1.5</c:v>
                </c:pt>
                <c:pt idx="442">
                  <c:v>1.5</c:v>
                </c:pt>
                <c:pt idx="443">
                  <c:v>1.59</c:v>
                </c:pt>
                <c:pt idx="444">
                  <c:v>1.65</c:v>
                </c:pt>
                <c:pt idx="445">
                  <c:v>1.62</c:v>
                </c:pt>
                <c:pt idx="446">
                  <c:v>1.85</c:v>
                </c:pt>
                <c:pt idx="447">
                  <c:v>1.48</c:v>
                </c:pt>
                <c:pt idx="448">
                  <c:v>1.54</c:v>
                </c:pt>
                <c:pt idx="449">
                  <c:v>1.54</c:v>
                </c:pt>
                <c:pt idx="450">
                  <c:v>1.54</c:v>
                </c:pt>
                <c:pt idx="451">
                  <c:v>1.5</c:v>
                </c:pt>
                <c:pt idx="452">
                  <c:v>1.45</c:v>
                </c:pt>
                <c:pt idx="453">
                  <c:v>1.44</c:v>
                </c:pt>
                <c:pt idx="454">
                  <c:v>1.42</c:v>
                </c:pt>
                <c:pt idx="455">
                  <c:v>1.5</c:v>
                </c:pt>
                <c:pt idx="456">
                  <c:v>1.56</c:v>
                </c:pt>
                <c:pt idx="457">
                  <c:v>1.48</c:v>
                </c:pt>
                <c:pt idx="458">
                  <c:v>1.42</c:v>
                </c:pt>
                <c:pt idx="459">
                  <c:v>1.52</c:v>
                </c:pt>
                <c:pt idx="460">
                  <c:v>1.5</c:v>
                </c:pt>
                <c:pt idx="461">
                  <c:v>1.42</c:v>
                </c:pt>
                <c:pt idx="462">
                  <c:v>1.42</c:v>
                </c:pt>
                <c:pt idx="463">
                  <c:v>1.46</c:v>
                </c:pt>
                <c:pt idx="464">
                  <c:v>1.5</c:v>
                </c:pt>
                <c:pt idx="465">
                  <c:v>1.48</c:v>
                </c:pt>
                <c:pt idx="466">
                  <c:v>1.7</c:v>
                </c:pt>
                <c:pt idx="467">
                  <c:v>1.74</c:v>
                </c:pt>
                <c:pt idx="468">
                  <c:v>1.8</c:v>
                </c:pt>
                <c:pt idx="469">
                  <c:v>1.72</c:v>
                </c:pt>
                <c:pt idx="470">
                  <c:v>1.6</c:v>
                </c:pt>
                <c:pt idx="471">
                  <c:v>1.55</c:v>
                </c:pt>
                <c:pt idx="472">
                  <c:v>1.48</c:v>
                </c:pt>
                <c:pt idx="473">
                  <c:v>1.54</c:v>
                </c:pt>
                <c:pt idx="474">
                  <c:v>1.63</c:v>
                </c:pt>
                <c:pt idx="475">
                  <c:v>1.57</c:v>
                </c:pt>
                <c:pt idx="476">
                  <c:v>1.57</c:v>
                </c:pt>
                <c:pt idx="477">
                  <c:v>1.55</c:v>
                </c:pt>
                <c:pt idx="478">
                  <c:v>1.52</c:v>
                </c:pt>
                <c:pt idx="479">
                  <c:v>1.48</c:v>
                </c:pt>
                <c:pt idx="480">
                  <c:v>1.55</c:v>
                </c:pt>
                <c:pt idx="481">
                  <c:v>1.57</c:v>
                </c:pt>
                <c:pt idx="482">
                  <c:v>1.6</c:v>
                </c:pt>
                <c:pt idx="483">
                  <c:v>1.65</c:v>
                </c:pt>
                <c:pt idx="484">
                  <c:v>1.7</c:v>
                </c:pt>
                <c:pt idx="485">
                  <c:v>1.7</c:v>
                </c:pt>
                <c:pt idx="486">
                  <c:v>1.67</c:v>
                </c:pt>
                <c:pt idx="487">
                  <c:v>1.65</c:v>
                </c:pt>
                <c:pt idx="488">
                  <c:v>1.85</c:v>
                </c:pt>
                <c:pt idx="489">
                  <c:v>2</c:v>
                </c:pt>
                <c:pt idx="490">
                  <c:v>2.12</c:v>
                </c:pt>
                <c:pt idx="491">
                  <c:v>2.12</c:v>
                </c:pt>
                <c:pt idx="492">
                  <c:v>2.2799999999999998</c:v>
                </c:pt>
                <c:pt idx="493">
                  <c:v>2.1800000000000002</c:v>
                </c:pt>
                <c:pt idx="494">
                  <c:v>2.1</c:v>
                </c:pt>
                <c:pt idx="495">
                  <c:v>2.02</c:v>
                </c:pt>
                <c:pt idx="496">
                  <c:v>1.92</c:v>
                </c:pt>
                <c:pt idx="497">
                  <c:v>1.82</c:v>
                </c:pt>
                <c:pt idx="498">
                  <c:v>1.64</c:v>
                </c:pt>
                <c:pt idx="499">
                  <c:v>1.64</c:v>
                </c:pt>
                <c:pt idx="500">
                  <c:v>1.64</c:v>
                </c:pt>
                <c:pt idx="501">
                  <c:v>1.58</c:v>
                </c:pt>
                <c:pt idx="502">
                  <c:v>1.55</c:v>
                </c:pt>
                <c:pt idx="503">
                  <c:v>1.56</c:v>
                </c:pt>
                <c:pt idx="504">
                  <c:v>1.6</c:v>
                </c:pt>
                <c:pt idx="505">
                  <c:v>1.56</c:v>
                </c:pt>
                <c:pt idx="506">
                  <c:v>1.6</c:v>
                </c:pt>
                <c:pt idx="507">
                  <c:v>1.48</c:v>
                </c:pt>
                <c:pt idx="508">
                  <c:v>1.37</c:v>
                </c:pt>
                <c:pt idx="509">
                  <c:v>1.42</c:v>
                </c:pt>
                <c:pt idx="510">
                  <c:v>1.38</c:v>
                </c:pt>
                <c:pt idx="511">
                  <c:v>1.32</c:v>
                </c:pt>
                <c:pt idx="512">
                  <c:v>1.28</c:v>
                </c:pt>
                <c:pt idx="513">
                  <c:v>1.28</c:v>
                </c:pt>
                <c:pt idx="514">
                  <c:v>1.3</c:v>
                </c:pt>
                <c:pt idx="515">
                  <c:v>1.32</c:v>
                </c:pt>
                <c:pt idx="516">
                  <c:v>1.35</c:v>
                </c:pt>
                <c:pt idx="517">
                  <c:v>1.38</c:v>
                </c:pt>
                <c:pt idx="518">
                  <c:v>1.4</c:v>
                </c:pt>
                <c:pt idx="519">
                  <c:v>1.4</c:v>
                </c:pt>
                <c:pt idx="520">
                  <c:v>1.4</c:v>
                </c:pt>
                <c:pt idx="521">
                  <c:v>1.4</c:v>
                </c:pt>
                <c:pt idx="522">
                  <c:v>1.4</c:v>
                </c:pt>
                <c:pt idx="523">
                  <c:v>1.36</c:v>
                </c:pt>
                <c:pt idx="524">
                  <c:v>1.34</c:v>
                </c:pt>
                <c:pt idx="525">
                  <c:v>1.32</c:v>
                </c:pt>
                <c:pt idx="526">
                  <c:v>1.3</c:v>
                </c:pt>
                <c:pt idx="527">
                  <c:v>1.28</c:v>
                </c:pt>
                <c:pt idx="528">
                  <c:v>1.38</c:v>
                </c:pt>
                <c:pt idx="529">
                  <c:v>1.4</c:v>
                </c:pt>
                <c:pt idx="530">
                  <c:v>1.42</c:v>
                </c:pt>
                <c:pt idx="531">
                  <c:v>1.34</c:v>
                </c:pt>
                <c:pt idx="532">
                  <c:v>1.38</c:v>
                </c:pt>
                <c:pt idx="533">
                  <c:v>1.34</c:v>
                </c:pt>
                <c:pt idx="534">
                  <c:v>1.34</c:v>
                </c:pt>
                <c:pt idx="535">
                  <c:v>1.32</c:v>
                </c:pt>
                <c:pt idx="536">
                  <c:v>1.32</c:v>
                </c:pt>
                <c:pt idx="537">
                  <c:v>1.42</c:v>
                </c:pt>
                <c:pt idx="538">
                  <c:v>1.56</c:v>
                </c:pt>
                <c:pt idx="539">
                  <c:v>1.46</c:v>
                </c:pt>
                <c:pt idx="540">
                  <c:v>1.5</c:v>
                </c:pt>
                <c:pt idx="541">
                  <c:v>1.56</c:v>
                </c:pt>
                <c:pt idx="542">
                  <c:v>1.62</c:v>
                </c:pt>
                <c:pt idx="543">
                  <c:v>1.56</c:v>
                </c:pt>
                <c:pt idx="544">
                  <c:v>1.65</c:v>
                </c:pt>
                <c:pt idx="545">
                  <c:v>1.47</c:v>
                </c:pt>
                <c:pt idx="546">
                  <c:v>1.5</c:v>
                </c:pt>
                <c:pt idx="547">
                  <c:v>1.52</c:v>
                </c:pt>
                <c:pt idx="548">
                  <c:v>1.42</c:v>
                </c:pt>
                <c:pt idx="549">
                  <c:v>1.39</c:v>
                </c:pt>
                <c:pt idx="550">
                  <c:v>1.42</c:v>
                </c:pt>
                <c:pt idx="551">
                  <c:v>1.39</c:v>
                </c:pt>
                <c:pt idx="552">
                  <c:v>1.4</c:v>
                </c:pt>
                <c:pt idx="553">
                  <c:v>1.34</c:v>
                </c:pt>
                <c:pt idx="554">
                  <c:v>1.32</c:v>
                </c:pt>
                <c:pt idx="555">
                  <c:v>1.34</c:v>
                </c:pt>
                <c:pt idx="556">
                  <c:v>1.36</c:v>
                </c:pt>
                <c:pt idx="557">
                  <c:v>1.36</c:v>
                </c:pt>
                <c:pt idx="558">
                  <c:v>1.32</c:v>
                </c:pt>
                <c:pt idx="559">
                  <c:v>1.48</c:v>
                </c:pt>
                <c:pt idx="560">
                  <c:v>1.88</c:v>
                </c:pt>
                <c:pt idx="561">
                  <c:v>1.86</c:v>
                </c:pt>
                <c:pt idx="562">
                  <c:v>1.98</c:v>
                </c:pt>
                <c:pt idx="563">
                  <c:v>2.04</c:v>
                </c:pt>
                <c:pt idx="564">
                  <c:v>1.98</c:v>
                </c:pt>
                <c:pt idx="565">
                  <c:v>2.04</c:v>
                </c:pt>
                <c:pt idx="566">
                  <c:v>1.96</c:v>
                </c:pt>
                <c:pt idx="567">
                  <c:v>1.88</c:v>
                </c:pt>
                <c:pt idx="568">
                  <c:v>1.68</c:v>
                </c:pt>
                <c:pt idx="569">
                  <c:v>1.64</c:v>
                </c:pt>
                <c:pt idx="570">
                  <c:v>1.58</c:v>
                </c:pt>
                <c:pt idx="571">
                  <c:v>1.52</c:v>
                </c:pt>
                <c:pt idx="572">
                  <c:v>1.48</c:v>
                </c:pt>
                <c:pt idx="573">
                  <c:v>1.43</c:v>
                </c:pt>
                <c:pt idx="574">
                  <c:v>1.4</c:v>
                </c:pt>
                <c:pt idx="575">
                  <c:v>1.42</c:v>
                </c:pt>
                <c:pt idx="576">
                  <c:v>1.84</c:v>
                </c:pt>
                <c:pt idx="577">
                  <c:v>1.78</c:v>
                </c:pt>
                <c:pt idx="578">
                  <c:v>1.73</c:v>
                </c:pt>
                <c:pt idx="579">
                  <c:v>1.78</c:v>
                </c:pt>
                <c:pt idx="580">
                  <c:v>1.73</c:v>
                </c:pt>
                <c:pt idx="581">
                  <c:v>2.56</c:v>
                </c:pt>
                <c:pt idx="582">
                  <c:v>2.38</c:v>
                </c:pt>
                <c:pt idx="583">
                  <c:v>2.48</c:v>
                </c:pt>
                <c:pt idx="584">
                  <c:v>3.1</c:v>
                </c:pt>
                <c:pt idx="585">
                  <c:v>3.24</c:v>
                </c:pt>
                <c:pt idx="586">
                  <c:v>3.17</c:v>
                </c:pt>
                <c:pt idx="587">
                  <c:v>3.12</c:v>
                </c:pt>
                <c:pt idx="588">
                  <c:v>3.08</c:v>
                </c:pt>
                <c:pt idx="589">
                  <c:v>3</c:v>
                </c:pt>
                <c:pt idx="590">
                  <c:v>2.84</c:v>
                </c:pt>
                <c:pt idx="591">
                  <c:v>2.96</c:v>
                </c:pt>
                <c:pt idx="592">
                  <c:v>3.1</c:v>
                </c:pt>
                <c:pt idx="593">
                  <c:v>3</c:v>
                </c:pt>
                <c:pt idx="594">
                  <c:v>2.97</c:v>
                </c:pt>
                <c:pt idx="595">
                  <c:v>3.07</c:v>
                </c:pt>
                <c:pt idx="596">
                  <c:v>3.15</c:v>
                </c:pt>
                <c:pt idx="597">
                  <c:v>3.25</c:v>
                </c:pt>
                <c:pt idx="598">
                  <c:v>3.06</c:v>
                </c:pt>
                <c:pt idx="599">
                  <c:v>2.8</c:v>
                </c:pt>
                <c:pt idx="600">
                  <c:v>2.85</c:v>
                </c:pt>
                <c:pt idx="601">
                  <c:v>2.78</c:v>
                </c:pt>
                <c:pt idx="602">
                  <c:v>2.77</c:v>
                </c:pt>
                <c:pt idx="603">
                  <c:v>2.6</c:v>
                </c:pt>
                <c:pt idx="604">
                  <c:v>2.6</c:v>
                </c:pt>
                <c:pt idx="605">
                  <c:v>2.4</c:v>
                </c:pt>
                <c:pt idx="606">
                  <c:v>2.1800000000000002</c:v>
                </c:pt>
                <c:pt idx="607">
                  <c:v>1.94</c:v>
                </c:pt>
                <c:pt idx="608">
                  <c:v>1.84</c:v>
                </c:pt>
                <c:pt idx="609">
                  <c:v>1.8</c:v>
                </c:pt>
                <c:pt idx="610">
                  <c:v>1.74</c:v>
                </c:pt>
                <c:pt idx="611">
                  <c:v>1.85</c:v>
                </c:pt>
                <c:pt idx="612">
                  <c:v>2.04</c:v>
                </c:pt>
                <c:pt idx="613">
                  <c:v>2.37</c:v>
                </c:pt>
                <c:pt idx="614">
                  <c:v>2.44</c:v>
                </c:pt>
                <c:pt idx="615">
                  <c:v>2.38</c:v>
                </c:pt>
                <c:pt idx="616">
                  <c:v>2.3199999999999998</c:v>
                </c:pt>
                <c:pt idx="617">
                  <c:v>2.2799999999999998</c:v>
                </c:pt>
                <c:pt idx="618">
                  <c:v>2.2400000000000002</c:v>
                </c:pt>
                <c:pt idx="619">
                  <c:v>2.2999999999999998</c:v>
                </c:pt>
                <c:pt idx="620">
                  <c:v>2.34</c:v>
                </c:pt>
                <c:pt idx="621">
                  <c:v>2.23</c:v>
                </c:pt>
                <c:pt idx="622">
                  <c:v>2.08</c:v>
                </c:pt>
                <c:pt idx="623">
                  <c:v>2.1</c:v>
                </c:pt>
                <c:pt idx="624">
                  <c:v>2.14</c:v>
                </c:pt>
                <c:pt idx="625">
                  <c:v>2.06</c:v>
                </c:pt>
                <c:pt idx="626">
                  <c:v>1.94</c:v>
                </c:pt>
                <c:pt idx="627">
                  <c:v>1.9</c:v>
                </c:pt>
                <c:pt idx="628">
                  <c:v>1.86</c:v>
                </c:pt>
                <c:pt idx="629">
                  <c:v>1.86</c:v>
                </c:pt>
                <c:pt idx="630">
                  <c:v>1.84</c:v>
                </c:pt>
                <c:pt idx="631">
                  <c:v>1.88</c:v>
                </c:pt>
                <c:pt idx="632">
                  <c:v>1.89</c:v>
                </c:pt>
                <c:pt idx="633">
                  <c:v>1.88</c:v>
                </c:pt>
                <c:pt idx="634">
                  <c:v>1.78</c:v>
                </c:pt>
                <c:pt idx="635">
                  <c:v>1.83</c:v>
                </c:pt>
                <c:pt idx="636">
                  <c:v>1.88</c:v>
                </c:pt>
                <c:pt idx="637">
                  <c:v>1.86</c:v>
                </c:pt>
                <c:pt idx="638">
                  <c:v>1.88</c:v>
                </c:pt>
                <c:pt idx="639">
                  <c:v>3.24</c:v>
                </c:pt>
                <c:pt idx="640">
                  <c:v>3.44</c:v>
                </c:pt>
                <c:pt idx="641">
                  <c:v>2.97</c:v>
                </c:pt>
                <c:pt idx="642">
                  <c:v>2.94</c:v>
                </c:pt>
                <c:pt idx="643">
                  <c:v>3.1</c:v>
                </c:pt>
                <c:pt idx="644">
                  <c:v>3.1</c:v>
                </c:pt>
                <c:pt idx="645">
                  <c:v>3</c:v>
                </c:pt>
                <c:pt idx="646">
                  <c:v>2.84</c:v>
                </c:pt>
                <c:pt idx="647">
                  <c:v>2.82</c:v>
                </c:pt>
                <c:pt idx="648">
                  <c:v>2.78</c:v>
                </c:pt>
                <c:pt idx="649">
                  <c:v>2.65</c:v>
                </c:pt>
                <c:pt idx="650">
                  <c:v>2.58</c:v>
                </c:pt>
                <c:pt idx="651">
                  <c:v>2.5</c:v>
                </c:pt>
                <c:pt idx="652">
                  <c:v>2.4500000000000002</c:v>
                </c:pt>
                <c:pt idx="653">
                  <c:v>2.88</c:v>
                </c:pt>
                <c:pt idx="654">
                  <c:v>2.25</c:v>
                </c:pt>
                <c:pt idx="655">
                  <c:v>2.4</c:v>
                </c:pt>
                <c:pt idx="656">
                  <c:v>2.4</c:v>
                </c:pt>
                <c:pt idx="657">
                  <c:v>2.2999999999999998</c:v>
                </c:pt>
                <c:pt idx="658">
                  <c:v>2.2200000000000002</c:v>
                </c:pt>
                <c:pt idx="659">
                  <c:v>2.16</c:v>
                </c:pt>
                <c:pt idx="660">
                  <c:v>2.1</c:v>
                </c:pt>
                <c:pt idx="661">
                  <c:v>2.0499999999999998</c:v>
                </c:pt>
                <c:pt idx="662">
                  <c:v>1.98</c:v>
                </c:pt>
                <c:pt idx="663">
                  <c:v>1.94</c:v>
                </c:pt>
                <c:pt idx="664">
                  <c:v>1.9</c:v>
                </c:pt>
                <c:pt idx="665">
                  <c:v>1.85</c:v>
                </c:pt>
                <c:pt idx="666">
                  <c:v>2.2400000000000002</c:v>
                </c:pt>
                <c:pt idx="667">
                  <c:v>2.0499999999999998</c:v>
                </c:pt>
                <c:pt idx="668">
                  <c:v>1.9</c:v>
                </c:pt>
                <c:pt idx="669">
                  <c:v>2</c:v>
                </c:pt>
                <c:pt idx="670">
                  <c:v>2.2599999999999998</c:v>
                </c:pt>
                <c:pt idx="671">
                  <c:v>2.42</c:v>
                </c:pt>
                <c:pt idx="672">
                  <c:v>2.5</c:v>
                </c:pt>
                <c:pt idx="673">
                  <c:v>2.6</c:v>
                </c:pt>
                <c:pt idx="674">
                  <c:v>2.86</c:v>
                </c:pt>
                <c:pt idx="675">
                  <c:v>3.15</c:v>
                </c:pt>
                <c:pt idx="676">
                  <c:v>3.06</c:v>
                </c:pt>
                <c:pt idx="677">
                  <c:v>2.96</c:v>
                </c:pt>
                <c:pt idx="678">
                  <c:v>2.9</c:v>
                </c:pt>
                <c:pt idx="679">
                  <c:v>3</c:v>
                </c:pt>
                <c:pt idx="680">
                  <c:v>3.12</c:v>
                </c:pt>
                <c:pt idx="681">
                  <c:v>3.24</c:v>
                </c:pt>
                <c:pt idx="682">
                  <c:v>3.36</c:v>
                </c:pt>
                <c:pt idx="683">
                  <c:v>3.34</c:v>
                </c:pt>
                <c:pt idx="684">
                  <c:v>3.3</c:v>
                </c:pt>
                <c:pt idx="685">
                  <c:v>3.26</c:v>
                </c:pt>
                <c:pt idx="686">
                  <c:v>3.22</c:v>
                </c:pt>
                <c:pt idx="687">
                  <c:v>2.9</c:v>
                </c:pt>
                <c:pt idx="688">
                  <c:v>2.65</c:v>
                </c:pt>
                <c:pt idx="689">
                  <c:v>2.56</c:v>
                </c:pt>
                <c:pt idx="690">
                  <c:v>2.4</c:v>
                </c:pt>
                <c:pt idx="691">
                  <c:v>2.2599999999999998</c:v>
                </c:pt>
                <c:pt idx="692">
                  <c:v>2.16</c:v>
                </c:pt>
                <c:pt idx="693">
                  <c:v>2.1</c:v>
                </c:pt>
                <c:pt idx="694">
                  <c:v>2.06</c:v>
                </c:pt>
                <c:pt idx="695">
                  <c:v>2.4</c:v>
                </c:pt>
                <c:pt idx="696">
                  <c:v>2.6</c:v>
                </c:pt>
                <c:pt idx="697">
                  <c:v>2.65</c:v>
                </c:pt>
                <c:pt idx="698">
                  <c:v>2.7</c:v>
                </c:pt>
                <c:pt idx="699">
                  <c:v>2.93</c:v>
                </c:pt>
                <c:pt idx="700">
                  <c:v>3.15</c:v>
                </c:pt>
                <c:pt idx="701">
                  <c:v>2.4</c:v>
                </c:pt>
                <c:pt idx="702">
                  <c:v>3.2</c:v>
                </c:pt>
                <c:pt idx="703">
                  <c:v>3.07</c:v>
                </c:pt>
                <c:pt idx="704">
                  <c:v>3.07</c:v>
                </c:pt>
                <c:pt idx="705">
                  <c:v>3.27</c:v>
                </c:pt>
                <c:pt idx="706">
                  <c:v>3.22</c:v>
                </c:pt>
                <c:pt idx="707">
                  <c:v>3.25</c:v>
                </c:pt>
                <c:pt idx="708">
                  <c:v>3.4</c:v>
                </c:pt>
                <c:pt idx="709">
                  <c:v>3.7</c:v>
                </c:pt>
                <c:pt idx="710">
                  <c:v>3.62</c:v>
                </c:pt>
                <c:pt idx="711">
                  <c:v>3.32</c:v>
                </c:pt>
                <c:pt idx="712">
                  <c:v>3.14</c:v>
                </c:pt>
                <c:pt idx="713">
                  <c:v>3.06</c:v>
                </c:pt>
                <c:pt idx="714">
                  <c:v>2.98</c:v>
                </c:pt>
                <c:pt idx="715">
                  <c:v>2.83</c:v>
                </c:pt>
                <c:pt idx="716">
                  <c:v>2.7</c:v>
                </c:pt>
                <c:pt idx="717">
                  <c:v>2.63</c:v>
                </c:pt>
                <c:pt idx="718">
                  <c:v>2.58</c:v>
                </c:pt>
                <c:pt idx="719">
                  <c:v>2.5299999999999998</c:v>
                </c:pt>
                <c:pt idx="720">
                  <c:v>2.5</c:v>
                </c:pt>
                <c:pt idx="721">
                  <c:v>2.48</c:v>
                </c:pt>
                <c:pt idx="722">
                  <c:v>2.4500000000000002</c:v>
                </c:pt>
                <c:pt idx="723">
                  <c:v>2.38</c:v>
                </c:pt>
                <c:pt idx="724">
                  <c:v>2.34</c:v>
                </c:pt>
                <c:pt idx="725">
                  <c:v>2.34</c:v>
                </c:pt>
                <c:pt idx="726">
                  <c:v>2.5</c:v>
                </c:pt>
                <c:pt idx="727">
                  <c:v>2.41</c:v>
                </c:pt>
                <c:pt idx="728">
                  <c:v>2.2999999999999998</c:v>
                </c:pt>
                <c:pt idx="729">
                  <c:v>2.21</c:v>
                </c:pt>
                <c:pt idx="730">
                  <c:v>2.1</c:v>
                </c:pt>
                <c:pt idx="731">
                  <c:v>2.0499999999999998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C567-410D-BE3F-3F1B6209F6D0}"/>
            </c:ext>
          </c:extLst>
        </c:ser>
        <c:ser>
          <c:idx val="15"/>
          <c:order val="1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DATOS!$AJ$3:$AJ$734</c:f>
              <c:numCache>
                <c:formatCode>0.00</c:formatCode>
                <c:ptCount val="732"/>
                <c:pt idx="0">
                  <c:v>2</c:v>
                </c:pt>
                <c:pt idx="1">
                  <c:v>1.96</c:v>
                </c:pt>
                <c:pt idx="2">
                  <c:v>1.94</c:v>
                </c:pt>
                <c:pt idx="3">
                  <c:v>1.9</c:v>
                </c:pt>
                <c:pt idx="4">
                  <c:v>1.84</c:v>
                </c:pt>
                <c:pt idx="5">
                  <c:v>1.8</c:v>
                </c:pt>
                <c:pt idx="6">
                  <c:v>1.8</c:v>
                </c:pt>
                <c:pt idx="7">
                  <c:v>1.75</c:v>
                </c:pt>
                <c:pt idx="8">
                  <c:v>1.7</c:v>
                </c:pt>
                <c:pt idx="9">
                  <c:v>1.64</c:v>
                </c:pt>
                <c:pt idx="10">
                  <c:v>1.6</c:v>
                </c:pt>
                <c:pt idx="11">
                  <c:v>1.56</c:v>
                </c:pt>
                <c:pt idx="12">
                  <c:v>1.54</c:v>
                </c:pt>
                <c:pt idx="13">
                  <c:v>1.52</c:v>
                </c:pt>
                <c:pt idx="14">
                  <c:v>1.5</c:v>
                </c:pt>
                <c:pt idx="15">
                  <c:v>1.48</c:v>
                </c:pt>
                <c:pt idx="16">
                  <c:v>1.46</c:v>
                </c:pt>
                <c:pt idx="17">
                  <c:v>1.42</c:v>
                </c:pt>
                <c:pt idx="18">
                  <c:v>1.4</c:v>
                </c:pt>
                <c:pt idx="19">
                  <c:v>1.4</c:v>
                </c:pt>
                <c:pt idx="20">
                  <c:v>1.4</c:v>
                </c:pt>
                <c:pt idx="21">
                  <c:v>1.38</c:v>
                </c:pt>
                <c:pt idx="22">
                  <c:v>1.36</c:v>
                </c:pt>
                <c:pt idx="23">
                  <c:v>1.37</c:v>
                </c:pt>
                <c:pt idx="24">
                  <c:v>1.35</c:v>
                </c:pt>
                <c:pt idx="25">
                  <c:v>1.3</c:v>
                </c:pt>
                <c:pt idx="26">
                  <c:v>1.28</c:v>
                </c:pt>
                <c:pt idx="27">
                  <c:v>1.3</c:v>
                </c:pt>
                <c:pt idx="28">
                  <c:v>1.58</c:v>
                </c:pt>
                <c:pt idx="29">
                  <c:v>1.3</c:v>
                </c:pt>
                <c:pt idx="30">
                  <c:v>1.3</c:v>
                </c:pt>
                <c:pt idx="31">
                  <c:v>1.38</c:v>
                </c:pt>
                <c:pt idx="32">
                  <c:v>1.51</c:v>
                </c:pt>
                <c:pt idx="33">
                  <c:v>1.57</c:v>
                </c:pt>
                <c:pt idx="34">
                  <c:v>1.62</c:v>
                </c:pt>
                <c:pt idx="35">
                  <c:v>1.62</c:v>
                </c:pt>
                <c:pt idx="36">
                  <c:v>1.6</c:v>
                </c:pt>
                <c:pt idx="37">
                  <c:v>1.52</c:v>
                </c:pt>
                <c:pt idx="38">
                  <c:v>1.5</c:v>
                </c:pt>
                <c:pt idx="39">
                  <c:v>1.5</c:v>
                </c:pt>
                <c:pt idx="40">
                  <c:v>1.47</c:v>
                </c:pt>
                <c:pt idx="41">
                  <c:v>1.8</c:v>
                </c:pt>
                <c:pt idx="42">
                  <c:v>1.75</c:v>
                </c:pt>
                <c:pt idx="43">
                  <c:v>1.58</c:v>
                </c:pt>
                <c:pt idx="44">
                  <c:v>1.5</c:v>
                </c:pt>
                <c:pt idx="45">
                  <c:v>1.45</c:v>
                </c:pt>
                <c:pt idx="46">
                  <c:v>1.38</c:v>
                </c:pt>
                <c:pt idx="47">
                  <c:v>1.35</c:v>
                </c:pt>
                <c:pt idx="48">
                  <c:v>1.35</c:v>
                </c:pt>
                <c:pt idx="49">
                  <c:v>1.38</c:v>
                </c:pt>
                <c:pt idx="50">
                  <c:v>1.38</c:v>
                </c:pt>
                <c:pt idx="51">
                  <c:v>1.48</c:v>
                </c:pt>
                <c:pt idx="52">
                  <c:v>1.7</c:v>
                </c:pt>
                <c:pt idx="53">
                  <c:v>1.8</c:v>
                </c:pt>
                <c:pt idx="54">
                  <c:v>1.7</c:v>
                </c:pt>
                <c:pt idx="55">
                  <c:v>1.63</c:v>
                </c:pt>
                <c:pt idx="56">
                  <c:v>1.56</c:v>
                </c:pt>
                <c:pt idx="57">
                  <c:v>1.48</c:v>
                </c:pt>
                <c:pt idx="58">
                  <c:v>1.43</c:v>
                </c:pt>
                <c:pt idx="59">
                  <c:v>1.41</c:v>
                </c:pt>
                <c:pt idx="60">
                  <c:v>1.38</c:v>
                </c:pt>
                <c:pt idx="61">
                  <c:v>1.37</c:v>
                </c:pt>
                <c:pt idx="62">
                  <c:v>1.36</c:v>
                </c:pt>
                <c:pt idx="63">
                  <c:v>1.34</c:v>
                </c:pt>
                <c:pt idx="64">
                  <c:v>1.34</c:v>
                </c:pt>
                <c:pt idx="65">
                  <c:v>1.42</c:v>
                </c:pt>
                <c:pt idx="66">
                  <c:v>1.78</c:v>
                </c:pt>
                <c:pt idx="67">
                  <c:v>1.78</c:v>
                </c:pt>
                <c:pt idx="68">
                  <c:v>1.78</c:v>
                </c:pt>
                <c:pt idx="69">
                  <c:v>1.96</c:v>
                </c:pt>
                <c:pt idx="70">
                  <c:v>2.06</c:v>
                </c:pt>
                <c:pt idx="71">
                  <c:v>2.06</c:v>
                </c:pt>
                <c:pt idx="72">
                  <c:v>2.06</c:v>
                </c:pt>
                <c:pt idx="73">
                  <c:v>2.36</c:v>
                </c:pt>
                <c:pt idx="74">
                  <c:v>2.6</c:v>
                </c:pt>
                <c:pt idx="75">
                  <c:v>2.75</c:v>
                </c:pt>
                <c:pt idx="76">
                  <c:v>2.82</c:v>
                </c:pt>
                <c:pt idx="77">
                  <c:v>2.75</c:v>
                </c:pt>
                <c:pt idx="78">
                  <c:v>2.66</c:v>
                </c:pt>
                <c:pt idx="79">
                  <c:v>2.8</c:v>
                </c:pt>
                <c:pt idx="80">
                  <c:v>3.08</c:v>
                </c:pt>
                <c:pt idx="81">
                  <c:v>3.08</c:v>
                </c:pt>
                <c:pt idx="82">
                  <c:v>3.12</c:v>
                </c:pt>
                <c:pt idx="83">
                  <c:v>3.5</c:v>
                </c:pt>
                <c:pt idx="84">
                  <c:v>3.8</c:v>
                </c:pt>
                <c:pt idx="85">
                  <c:v>3.9</c:v>
                </c:pt>
                <c:pt idx="86">
                  <c:v>3.86</c:v>
                </c:pt>
                <c:pt idx="87">
                  <c:v>3.9</c:v>
                </c:pt>
                <c:pt idx="88">
                  <c:v>3.75</c:v>
                </c:pt>
                <c:pt idx="89">
                  <c:v>3.8</c:v>
                </c:pt>
                <c:pt idx="90">
                  <c:v>3.88</c:v>
                </c:pt>
                <c:pt idx="91">
                  <c:v>3.84</c:v>
                </c:pt>
                <c:pt idx="92">
                  <c:v>3.78</c:v>
                </c:pt>
                <c:pt idx="93">
                  <c:v>3.7</c:v>
                </c:pt>
                <c:pt idx="94">
                  <c:v>3.6</c:v>
                </c:pt>
                <c:pt idx="95">
                  <c:v>3.48</c:v>
                </c:pt>
                <c:pt idx="96">
                  <c:v>3.68</c:v>
                </c:pt>
                <c:pt idx="97">
                  <c:v>3.7</c:v>
                </c:pt>
                <c:pt idx="98">
                  <c:v>3.72</c:v>
                </c:pt>
                <c:pt idx="99">
                  <c:v>3.7</c:v>
                </c:pt>
                <c:pt idx="100">
                  <c:v>3.72</c:v>
                </c:pt>
                <c:pt idx="101">
                  <c:v>3.7</c:v>
                </c:pt>
                <c:pt idx="102">
                  <c:v>3.69</c:v>
                </c:pt>
                <c:pt idx="103">
                  <c:v>3.68</c:v>
                </c:pt>
                <c:pt idx="104">
                  <c:v>3.6</c:v>
                </c:pt>
                <c:pt idx="105">
                  <c:v>3.48</c:v>
                </c:pt>
                <c:pt idx="106">
                  <c:v>3.3</c:v>
                </c:pt>
                <c:pt idx="107">
                  <c:v>3.22</c:v>
                </c:pt>
                <c:pt idx="108">
                  <c:v>3.34</c:v>
                </c:pt>
                <c:pt idx="109">
                  <c:v>3.42</c:v>
                </c:pt>
                <c:pt idx="110">
                  <c:v>3.48</c:v>
                </c:pt>
                <c:pt idx="111">
                  <c:v>3.3</c:v>
                </c:pt>
                <c:pt idx="112">
                  <c:v>3.18</c:v>
                </c:pt>
                <c:pt idx="113">
                  <c:v>3.1</c:v>
                </c:pt>
                <c:pt idx="114">
                  <c:v>2.94</c:v>
                </c:pt>
                <c:pt idx="115">
                  <c:v>2.88</c:v>
                </c:pt>
                <c:pt idx="116">
                  <c:v>2.8</c:v>
                </c:pt>
                <c:pt idx="117">
                  <c:v>3.06</c:v>
                </c:pt>
                <c:pt idx="118">
                  <c:v>3.12</c:v>
                </c:pt>
                <c:pt idx="119">
                  <c:v>3.16</c:v>
                </c:pt>
                <c:pt idx="120">
                  <c:v>3.12</c:v>
                </c:pt>
                <c:pt idx="121">
                  <c:v>3.16</c:v>
                </c:pt>
                <c:pt idx="122">
                  <c:v>3.24</c:v>
                </c:pt>
                <c:pt idx="123">
                  <c:v>3.2</c:v>
                </c:pt>
                <c:pt idx="124">
                  <c:v>2.96</c:v>
                </c:pt>
                <c:pt idx="125">
                  <c:v>2.84</c:v>
                </c:pt>
                <c:pt idx="126">
                  <c:v>2.71</c:v>
                </c:pt>
                <c:pt idx="127">
                  <c:v>2.79</c:v>
                </c:pt>
                <c:pt idx="128">
                  <c:v>2.96</c:v>
                </c:pt>
                <c:pt idx="129">
                  <c:v>3</c:v>
                </c:pt>
                <c:pt idx="130">
                  <c:v>2.96</c:v>
                </c:pt>
                <c:pt idx="131">
                  <c:v>2.89</c:v>
                </c:pt>
                <c:pt idx="132">
                  <c:v>2.78</c:v>
                </c:pt>
                <c:pt idx="133">
                  <c:v>2.88</c:v>
                </c:pt>
                <c:pt idx="134">
                  <c:v>3.06</c:v>
                </c:pt>
                <c:pt idx="135">
                  <c:v>2.95</c:v>
                </c:pt>
                <c:pt idx="136">
                  <c:v>2.86</c:v>
                </c:pt>
                <c:pt idx="137">
                  <c:v>2.95</c:v>
                </c:pt>
                <c:pt idx="138">
                  <c:v>2.92</c:v>
                </c:pt>
                <c:pt idx="139">
                  <c:v>2.81</c:v>
                </c:pt>
                <c:pt idx="140">
                  <c:v>2.68</c:v>
                </c:pt>
                <c:pt idx="141">
                  <c:v>2.5499999999999998</c:v>
                </c:pt>
                <c:pt idx="142">
                  <c:v>2.34</c:v>
                </c:pt>
                <c:pt idx="143">
                  <c:v>2.2599999999999998</c:v>
                </c:pt>
                <c:pt idx="144">
                  <c:v>2.17</c:v>
                </c:pt>
                <c:pt idx="145">
                  <c:v>2.06</c:v>
                </c:pt>
                <c:pt idx="146">
                  <c:v>2.06</c:v>
                </c:pt>
                <c:pt idx="147">
                  <c:v>2.08</c:v>
                </c:pt>
                <c:pt idx="148">
                  <c:v>2.08</c:v>
                </c:pt>
                <c:pt idx="149">
                  <c:v>2.8</c:v>
                </c:pt>
                <c:pt idx="150">
                  <c:v>4.0599999999999996</c:v>
                </c:pt>
                <c:pt idx="151">
                  <c:v>3.94</c:v>
                </c:pt>
                <c:pt idx="152">
                  <c:v>3.78</c:v>
                </c:pt>
                <c:pt idx="153">
                  <c:v>3.85</c:v>
                </c:pt>
                <c:pt idx="154">
                  <c:v>4.21</c:v>
                </c:pt>
                <c:pt idx="155">
                  <c:v>5.04</c:v>
                </c:pt>
                <c:pt idx="156">
                  <c:v>4.5</c:v>
                </c:pt>
                <c:pt idx="157">
                  <c:v>4.03</c:v>
                </c:pt>
                <c:pt idx="158">
                  <c:v>3.75</c:v>
                </c:pt>
                <c:pt idx="159">
                  <c:v>3.73</c:v>
                </c:pt>
                <c:pt idx="160">
                  <c:v>3.97</c:v>
                </c:pt>
                <c:pt idx="161">
                  <c:v>4.1500000000000004</c:v>
                </c:pt>
                <c:pt idx="162">
                  <c:v>4.5599999999999996</c:v>
                </c:pt>
                <c:pt idx="163">
                  <c:v>4.5999999999999996</c:v>
                </c:pt>
                <c:pt idx="164">
                  <c:v>4.88</c:v>
                </c:pt>
                <c:pt idx="165">
                  <c:v>5.2</c:v>
                </c:pt>
                <c:pt idx="166">
                  <c:v>5.34</c:v>
                </c:pt>
                <c:pt idx="167">
                  <c:v>5.18</c:v>
                </c:pt>
                <c:pt idx="168">
                  <c:v>5.0199999999999996</c:v>
                </c:pt>
                <c:pt idx="169">
                  <c:v>4.67</c:v>
                </c:pt>
                <c:pt idx="170">
                  <c:v>4.3600000000000003</c:v>
                </c:pt>
                <c:pt idx="171">
                  <c:v>4.26</c:v>
                </c:pt>
                <c:pt idx="172">
                  <c:v>4.3</c:v>
                </c:pt>
                <c:pt idx="173">
                  <c:v>4.25</c:v>
                </c:pt>
                <c:pt idx="174">
                  <c:v>4.2</c:v>
                </c:pt>
                <c:pt idx="175">
                  <c:v>4.0999999999999996</c:v>
                </c:pt>
                <c:pt idx="176">
                  <c:v>3.95</c:v>
                </c:pt>
                <c:pt idx="177">
                  <c:v>3.85</c:v>
                </c:pt>
                <c:pt idx="178">
                  <c:v>3.74</c:v>
                </c:pt>
                <c:pt idx="179">
                  <c:v>3.58</c:v>
                </c:pt>
                <c:pt idx="180">
                  <c:v>3.4</c:v>
                </c:pt>
                <c:pt idx="181">
                  <c:v>3.2</c:v>
                </c:pt>
                <c:pt idx="182">
                  <c:v>3.1</c:v>
                </c:pt>
                <c:pt idx="183">
                  <c:v>3</c:v>
                </c:pt>
                <c:pt idx="184">
                  <c:v>2.96</c:v>
                </c:pt>
                <c:pt idx="185">
                  <c:v>2.96</c:v>
                </c:pt>
                <c:pt idx="186">
                  <c:v>2.98</c:v>
                </c:pt>
                <c:pt idx="187">
                  <c:v>3.08</c:v>
                </c:pt>
                <c:pt idx="188">
                  <c:v>3.05</c:v>
                </c:pt>
                <c:pt idx="189">
                  <c:v>3.03</c:v>
                </c:pt>
                <c:pt idx="190">
                  <c:v>3.14</c:v>
                </c:pt>
                <c:pt idx="191">
                  <c:v>3.14</c:v>
                </c:pt>
                <c:pt idx="192">
                  <c:v>3.14</c:v>
                </c:pt>
                <c:pt idx="193">
                  <c:v>3.1</c:v>
                </c:pt>
                <c:pt idx="194">
                  <c:v>3.07</c:v>
                </c:pt>
                <c:pt idx="195">
                  <c:v>3.1</c:v>
                </c:pt>
                <c:pt idx="196">
                  <c:v>3.07</c:v>
                </c:pt>
                <c:pt idx="197">
                  <c:v>2.85</c:v>
                </c:pt>
                <c:pt idx="198">
                  <c:v>2.7</c:v>
                </c:pt>
                <c:pt idx="199">
                  <c:v>2.48</c:v>
                </c:pt>
                <c:pt idx="200">
                  <c:v>2.38</c:v>
                </c:pt>
                <c:pt idx="201">
                  <c:v>2.4</c:v>
                </c:pt>
                <c:pt idx="202">
                  <c:v>2.46</c:v>
                </c:pt>
                <c:pt idx="203">
                  <c:v>2.65</c:v>
                </c:pt>
                <c:pt idx="204">
                  <c:v>2.8</c:v>
                </c:pt>
                <c:pt idx="205">
                  <c:v>2.7</c:v>
                </c:pt>
                <c:pt idx="206">
                  <c:v>2.5499999999999998</c:v>
                </c:pt>
                <c:pt idx="207">
                  <c:v>2.5</c:v>
                </c:pt>
                <c:pt idx="208">
                  <c:v>2.46</c:v>
                </c:pt>
                <c:pt idx="209">
                  <c:v>2.38</c:v>
                </c:pt>
                <c:pt idx="210">
                  <c:v>2.2599999999999998</c:v>
                </c:pt>
                <c:pt idx="211">
                  <c:v>2.2200000000000002</c:v>
                </c:pt>
                <c:pt idx="212">
                  <c:v>2.16</c:v>
                </c:pt>
                <c:pt idx="213">
                  <c:v>2.14</c:v>
                </c:pt>
                <c:pt idx="214">
                  <c:v>2.16</c:v>
                </c:pt>
                <c:pt idx="215">
                  <c:v>2.14</c:v>
                </c:pt>
                <c:pt idx="216">
                  <c:v>2.12</c:v>
                </c:pt>
                <c:pt idx="217">
                  <c:v>2.1800000000000002</c:v>
                </c:pt>
                <c:pt idx="218">
                  <c:v>2.2799999999999998</c:v>
                </c:pt>
                <c:pt idx="219">
                  <c:v>2.46</c:v>
                </c:pt>
                <c:pt idx="220">
                  <c:v>2.88</c:v>
                </c:pt>
                <c:pt idx="221">
                  <c:v>3.3</c:v>
                </c:pt>
                <c:pt idx="222">
                  <c:v>3.9</c:v>
                </c:pt>
                <c:pt idx="223">
                  <c:v>4.12</c:v>
                </c:pt>
                <c:pt idx="224">
                  <c:v>4.38</c:v>
                </c:pt>
                <c:pt idx="225">
                  <c:v>4.4800000000000004</c:v>
                </c:pt>
                <c:pt idx="226">
                  <c:v>4.54</c:v>
                </c:pt>
                <c:pt idx="227">
                  <c:v>4.4800000000000004</c:v>
                </c:pt>
                <c:pt idx="228">
                  <c:v>4.4800000000000004</c:v>
                </c:pt>
                <c:pt idx="229">
                  <c:v>4.63</c:v>
                </c:pt>
                <c:pt idx="230">
                  <c:v>4.74</c:v>
                </c:pt>
                <c:pt idx="231">
                  <c:v>4.66</c:v>
                </c:pt>
                <c:pt idx="232">
                  <c:v>4.46</c:v>
                </c:pt>
                <c:pt idx="233">
                  <c:v>4.32</c:v>
                </c:pt>
                <c:pt idx="234">
                  <c:v>4.0599999999999996</c:v>
                </c:pt>
                <c:pt idx="235">
                  <c:v>4</c:v>
                </c:pt>
                <c:pt idx="236">
                  <c:v>3.94</c:v>
                </c:pt>
                <c:pt idx="237">
                  <c:v>4</c:v>
                </c:pt>
                <c:pt idx="238">
                  <c:v>4.04</c:v>
                </c:pt>
                <c:pt idx="239">
                  <c:v>4.1399999999999997</c:v>
                </c:pt>
                <c:pt idx="240">
                  <c:v>4.38</c:v>
                </c:pt>
                <c:pt idx="241">
                  <c:v>4.38</c:v>
                </c:pt>
                <c:pt idx="242">
                  <c:v>4.25</c:v>
                </c:pt>
                <c:pt idx="243">
                  <c:v>4.12</c:v>
                </c:pt>
                <c:pt idx="244">
                  <c:v>4.0199999999999996</c:v>
                </c:pt>
                <c:pt idx="245">
                  <c:v>3.92</c:v>
                </c:pt>
                <c:pt idx="246">
                  <c:v>3.92</c:v>
                </c:pt>
                <c:pt idx="247">
                  <c:v>4.18</c:v>
                </c:pt>
                <c:pt idx="248">
                  <c:v>4.22</c:v>
                </c:pt>
                <c:pt idx="249">
                  <c:v>4.28</c:v>
                </c:pt>
                <c:pt idx="250">
                  <c:v>4.3600000000000003</c:v>
                </c:pt>
                <c:pt idx="251">
                  <c:v>4.5199999999999996</c:v>
                </c:pt>
                <c:pt idx="252">
                  <c:v>4.67</c:v>
                </c:pt>
                <c:pt idx="253">
                  <c:v>4.32</c:v>
                </c:pt>
                <c:pt idx="254">
                  <c:v>4.2300000000000004</c:v>
                </c:pt>
                <c:pt idx="255">
                  <c:v>4.38</c:v>
                </c:pt>
                <c:pt idx="256">
                  <c:v>4.46</c:v>
                </c:pt>
                <c:pt idx="257">
                  <c:v>4.45</c:v>
                </c:pt>
                <c:pt idx="258">
                  <c:v>4.4000000000000004</c:v>
                </c:pt>
                <c:pt idx="259">
                  <c:v>4.4400000000000004</c:v>
                </c:pt>
                <c:pt idx="260">
                  <c:v>4.4000000000000004</c:v>
                </c:pt>
                <c:pt idx="261">
                  <c:v>4.3600000000000003</c:v>
                </c:pt>
                <c:pt idx="262">
                  <c:v>4.32</c:v>
                </c:pt>
                <c:pt idx="263">
                  <c:v>4.4000000000000004</c:v>
                </c:pt>
                <c:pt idx="264">
                  <c:v>4.38</c:v>
                </c:pt>
                <c:pt idx="265">
                  <c:v>4.28</c:v>
                </c:pt>
                <c:pt idx="266">
                  <c:v>4.0999999999999996</c:v>
                </c:pt>
                <c:pt idx="267">
                  <c:v>3.96</c:v>
                </c:pt>
                <c:pt idx="268">
                  <c:v>4.05</c:v>
                </c:pt>
                <c:pt idx="269">
                  <c:v>3.96</c:v>
                </c:pt>
                <c:pt idx="270">
                  <c:v>3.86</c:v>
                </c:pt>
                <c:pt idx="271">
                  <c:v>3.76</c:v>
                </c:pt>
                <c:pt idx="272">
                  <c:v>3.88</c:v>
                </c:pt>
                <c:pt idx="273">
                  <c:v>4.32</c:v>
                </c:pt>
                <c:pt idx="274">
                  <c:v>4.72</c:v>
                </c:pt>
                <c:pt idx="275">
                  <c:v>5</c:v>
                </c:pt>
                <c:pt idx="276">
                  <c:v>5.15</c:v>
                </c:pt>
                <c:pt idx="277">
                  <c:v>5.04</c:v>
                </c:pt>
                <c:pt idx="278">
                  <c:v>4.79</c:v>
                </c:pt>
                <c:pt idx="279">
                  <c:v>4.42</c:v>
                </c:pt>
                <c:pt idx="280">
                  <c:v>4.3</c:v>
                </c:pt>
                <c:pt idx="281">
                  <c:v>4.2</c:v>
                </c:pt>
                <c:pt idx="282">
                  <c:v>4.25</c:v>
                </c:pt>
                <c:pt idx="283">
                  <c:v>4.54</c:v>
                </c:pt>
                <c:pt idx="284">
                  <c:v>5</c:v>
                </c:pt>
                <c:pt idx="285">
                  <c:v>5</c:v>
                </c:pt>
                <c:pt idx="286">
                  <c:v>5.12</c:v>
                </c:pt>
                <c:pt idx="287">
                  <c:v>6.26</c:v>
                </c:pt>
                <c:pt idx="288">
                  <c:v>6.56</c:v>
                </c:pt>
                <c:pt idx="289">
                  <c:v>6.14</c:v>
                </c:pt>
                <c:pt idx="290">
                  <c:v>5.86</c:v>
                </c:pt>
                <c:pt idx="291">
                  <c:v>5.6</c:v>
                </c:pt>
                <c:pt idx="292">
                  <c:v>5.54</c:v>
                </c:pt>
                <c:pt idx="293">
                  <c:v>5.03</c:v>
                </c:pt>
                <c:pt idx="294">
                  <c:v>5</c:v>
                </c:pt>
                <c:pt idx="295">
                  <c:v>4.8499999999999996</c:v>
                </c:pt>
                <c:pt idx="296">
                  <c:v>4.72</c:v>
                </c:pt>
                <c:pt idx="297">
                  <c:v>4.72</c:v>
                </c:pt>
                <c:pt idx="298">
                  <c:v>4.74</c:v>
                </c:pt>
                <c:pt idx="299">
                  <c:v>4.5599999999999996</c:v>
                </c:pt>
                <c:pt idx="300">
                  <c:v>4.4400000000000004</c:v>
                </c:pt>
                <c:pt idx="301">
                  <c:v>4.3</c:v>
                </c:pt>
                <c:pt idx="302">
                  <c:v>4.28</c:v>
                </c:pt>
                <c:pt idx="303">
                  <c:v>4.76</c:v>
                </c:pt>
                <c:pt idx="304">
                  <c:v>5.01</c:v>
                </c:pt>
                <c:pt idx="305">
                  <c:v>5.07</c:v>
                </c:pt>
                <c:pt idx="306">
                  <c:v>4.92</c:v>
                </c:pt>
                <c:pt idx="307">
                  <c:v>4.93</c:v>
                </c:pt>
                <c:pt idx="308">
                  <c:v>4.84</c:v>
                </c:pt>
                <c:pt idx="309">
                  <c:v>4.68</c:v>
                </c:pt>
                <c:pt idx="310">
                  <c:v>4.46</c:v>
                </c:pt>
                <c:pt idx="311">
                  <c:v>4.3</c:v>
                </c:pt>
                <c:pt idx="312">
                  <c:v>4.0599999999999996</c:v>
                </c:pt>
                <c:pt idx="313">
                  <c:v>3.88</c:v>
                </c:pt>
                <c:pt idx="314">
                  <c:v>3.6</c:v>
                </c:pt>
                <c:pt idx="315">
                  <c:v>3.58</c:v>
                </c:pt>
                <c:pt idx="316">
                  <c:v>3.78</c:v>
                </c:pt>
                <c:pt idx="317">
                  <c:v>3.82</c:v>
                </c:pt>
                <c:pt idx="318">
                  <c:v>3.85</c:v>
                </c:pt>
                <c:pt idx="319">
                  <c:v>3.63</c:v>
                </c:pt>
                <c:pt idx="320">
                  <c:v>3.48</c:v>
                </c:pt>
                <c:pt idx="321">
                  <c:v>3.56</c:v>
                </c:pt>
                <c:pt idx="322">
                  <c:v>3.71</c:v>
                </c:pt>
                <c:pt idx="323">
                  <c:v>3.82</c:v>
                </c:pt>
                <c:pt idx="324">
                  <c:v>3.85</c:v>
                </c:pt>
                <c:pt idx="325">
                  <c:v>3.01</c:v>
                </c:pt>
                <c:pt idx="326">
                  <c:v>2.95</c:v>
                </c:pt>
                <c:pt idx="327">
                  <c:v>2.91</c:v>
                </c:pt>
                <c:pt idx="328">
                  <c:v>2.82</c:v>
                </c:pt>
                <c:pt idx="329">
                  <c:v>2.74</c:v>
                </c:pt>
                <c:pt idx="330">
                  <c:v>2.69</c:v>
                </c:pt>
                <c:pt idx="331">
                  <c:v>2.74</c:v>
                </c:pt>
                <c:pt idx="332">
                  <c:v>2.71</c:v>
                </c:pt>
                <c:pt idx="333">
                  <c:v>2.63</c:v>
                </c:pt>
                <c:pt idx="334">
                  <c:v>2.66</c:v>
                </c:pt>
                <c:pt idx="335">
                  <c:v>2.7</c:v>
                </c:pt>
                <c:pt idx="336">
                  <c:v>2.71</c:v>
                </c:pt>
                <c:pt idx="337">
                  <c:v>2.85</c:v>
                </c:pt>
                <c:pt idx="338">
                  <c:v>2.71</c:v>
                </c:pt>
                <c:pt idx="339">
                  <c:v>2.6</c:v>
                </c:pt>
                <c:pt idx="340">
                  <c:v>2.46</c:v>
                </c:pt>
                <c:pt idx="341">
                  <c:v>2.35</c:v>
                </c:pt>
                <c:pt idx="342">
                  <c:v>2.39</c:v>
                </c:pt>
                <c:pt idx="343">
                  <c:v>2.41</c:v>
                </c:pt>
                <c:pt idx="344">
                  <c:v>2.44</c:v>
                </c:pt>
                <c:pt idx="345">
                  <c:v>2.4</c:v>
                </c:pt>
                <c:pt idx="346">
                  <c:v>2.36</c:v>
                </c:pt>
                <c:pt idx="347">
                  <c:v>2.34</c:v>
                </c:pt>
                <c:pt idx="348">
                  <c:v>2.2999999999999998</c:v>
                </c:pt>
                <c:pt idx="349">
                  <c:v>2.25</c:v>
                </c:pt>
                <c:pt idx="350">
                  <c:v>2.2799999999999998</c:v>
                </c:pt>
                <c:pt idx="351">
                  <c:v>2.2000000000000002</c:v>
                </c:pt>
                <c:pt idx="352">
                  <c:v>2.12</c:v>
                </c:pt>
                <c:pt idx="353">
                  <c:v>2.15</c:v>
                </c:pt>
                <c:pt idx="354">
                  <c:v>2.1800000000000002</c:v>
                </c:pt>
                <c:pt idx="355">
                  <c:v>2.09</c:v>
                </c:pt>
                <c:pt idx="356">
                  <c:v>2.0099999999999998</c:v>
                </c:pt>
                <c:pt idx="357">
                  <c:v>2.08</c:v>
                </c:pt>
                <c:pt idx="358">
                  <c:v>2.0499999999999998</c:v>
                </c:pt>
                <c:pt idx="359">
                  <c:v>1.98</c:v>
                </c:pt>
                <c:pt idx="360">
                  <c:v>1.98</c:v>
                </c:pt>
                <c:pt idx="361">
                  <c:v>2.1</c:v>
                </c:pt>
                <c:pt idx="362">
                  <c:v>2.12</c:v>
                </c:pt>
                <c:pt idx="363">
                  <c:v>2.15</c:v>
                </c:pt>
                <c:pt idx="364">
                  <c:v>2.1800000000000002</c:v>
                </c:pt>
                <c:pt idx="365">
                  <c:v>2.1800000000000002</c:v>
                </c:pt>
                <c:pt idx="366">
                  <c:v>2.1800000000000002</c:v>
                </c:pt>
                <c:pt idx="367">
                  <c:v>2.09</c:v>
                </c:pt>
                <c:pt idx="368">
                  <c:v>2.0499999999999998</c:v>
                </c:pt>
                <c:pt idx="369">
                  <c:v>2</c:v>
                </c:pt>
                <c:pt idx="370">
                  <c:v>1.96</c:v>
                </c:pt>
                <c:pt idx="371">
                  <c:v>2.98</c:v>
                </c:pt>
                <c:pt idx="372">
                  <c:v>2.0499999999999998</c:v>
                </c:pt>
                <c:pt idx="373">
                  <c:v>2.0499999999999998</c:v>
                </c:pt>
                <c:pt idx="374">
                  <c:v>1.94</c:v>
                </c:pt>
                <c:pt idx="375">
                  <c:v>1.92</c:v>
                </c:pt>
                <c:pt idx="376">
                  <c:v>1.84</c:v>
                </c:pt>
                <c:pt idx="377">
                  <c:v>1.84</c:v>
                </c:pt>
                <c:pt idx="378">
                  <c:v>1.86</c:v>
                </c:pt>
                <c:pt idx="379">
                  <c:v>1.86</c:v>
                </c:pt>
                <c:pt idx="380">
                  <c:v>1.86</c:v>
                </c:pt>
                <c:pt idx="381">
                  <c:v>1.82</c:v>
                </c:pt>
                <c:pt idx="382">
                  <c:v>1.76</c:v>
                </c:pt>
                <c:pt idx="383">
                  <c:v>1.7</c:v>
                </c:pt>
                <c:pt idx="384">
                  <c:v>1.67</c:v>
                </c:pt>
                <c:pt idx="385">
                  <c:v>1.69</c:v>
                </c:pt>
                <c:pt idx="386">
                  <c:v>1.63</c:v>
                </c:pt>
                <c:pt idx="387">
                  <c:v>1.85</c:v>
                </c:pt>
                <c:pt idx="388">
                  <c:v>1.94</c:v>
                </c:pt>
                <c:pt idx="389">
                  <c:v>1.78</c:v>
                </c:pt>
                <c:pt idx="390">
                  <c:v>1.76</c:v>
                </c:pt>
                <c:pt idx="391">
                  <c:v>1.76</c:v>
                </c:pt>
                <c:pt idx="392">
                  <c:v>1.72</c:v>
                </c:pt>
                <c:pt idx="393">
                  <c:v>1.84</c:v>
                </c:pt>
                <c:pt idx="394">
                  <c:v>1.92</c:v>
                </c:pt>
                <c:pt idx="395">
                  <c:v>1.98</c:v>
                </c:pt>
                <c:pt idx="396">
                  <c:v>1.87</c:v>
                </c:pt>
                <c:pt idx="397">
                  <c:v>1.87</c:v>
                </c:pt>
                <c:pt idx="398">
                  <c:v>1.89</c:v>
                </c:pt>
                <c:pt idx="399">
                  <c:v>1.96</c:v>
                </c:pt>
                <c:pt idx="400">
                  <c:v>2.12</c:v>
                </c:pt>
                <c:pt idx="401">
                  <c:v>2.27</c:v>
                </c:pt>
                <c:pt idx="402">
                  <c:v>2.2400000000000002</c:v>
                </c:pt>
                <c:pt idx="403">
                  <c:v>2.2799999999999998</c:v>
                </c:pt>
                <c:pt idx="404">
                  <c:v>2.42</c:v>
                </c:pt>
                <c:pt idx="405">
                  <c:v>2.58</c:v>
                </c:pt>
                <c:pt idx="406">
                  <c:v>2.54</c:v>
                </c:pt>
                <c:pt idx="407">
                  <c:v>2.37</c:v>
                </c:pt>
                <c:pt idx="408">
                  <c:v>2.31</c:v>
                </c:pt>
                <c:pt idx="409">
                  <c:v>2.4300000000000002</c:v>
                </c:pt>
                <c:pt idx="410">
                  <c:v>2.21</c:v>
                </c:pt>
                <c:pt idx="411">
                  <c:v>2.0499999999999998</c:v>
                </c:pt>
                <c:pt idx="412">
                  <c:v>2.2599999999999998</c:v>
                </c:pt>
                <c:pt idx="413">
                  <c:v>2.4300000000000002</c:v>
                </c:pt>
                <c:pt idx="414">
                  <c:v>2.52</c:v>
                </c:pt>
                <c:pt idx="415">
                  <c:v>2.48</c:v>
                </c:pt>
                <c:pt idx="416">
                  <c:v>2.36</c:v>
                </c:pt>
                <c:pt idx="417">
                  <c:v>2.3199999999999998</c:v>
                </c:pt>
                <c:pt idx="418">
                  <c:v>2.27</c:v>
                </c:pt>
                <c:pt idx="419">
                  <c:v>2.2000000000000002</c:v>
                </c:pt>
                <c:pt idx="420">
                  <c:v>2.1</c:v>
                </c:pt>
                <c:pt idx="421">
                  <c:v>2</c:v>
                </c:pt>
                <c:pt idx="422">
                  <c:v>2</c:v>
                </c:pt>
                <c:pt idx="423">
                  <c:v>2.15</c:v>
                </c:pt>
                <c:pt idx="424">
                  <c:v>1.86</c:v>
                </c:pt>
                <c:pt idx="425">
                  <c:v>1.72</c:v>
                </c:pt>
                <c:pt idx="426">
                  <c:v>1.66</c:v>
                </c:pt>
                <c:pt idx="427">
                  <c:v>1.68</c:v>
                </c:pt>
                <c:pt idx="428">
                  <c:v>1.7</c:v>
                </c:pt>
                <c:pt idx="429">
                  <c:v>1.6</c:v>
                </c:pt>
                <c:pt idx="430">
                  <c:v>1.56</c:v>
                </c:pt>
                <c:pt idx="431">
                  <c:v>1.52</c:v>
                </c:pt>
                <c:pt idx="432">
                  <c:v>1.5</c:v>
                </c:pt>
                <c:pt idx="433">
                  <c:v>1.52</c:v>
                </c:pt>
                <c:pt idx="434">
                  <c:v>1.55</c:v>
                </c:pt>
                <c:pt idx="435">
                  <c:v>1.51</c:v>
                </c:pt>
                <c:pt idx="436">
                  <c:v>1.5</c:v>
                </c:pt>
                <c:pt idx="437">
                  <c:v>1.62</c:v>
                </c:pt>
                <c:pt idx="438">
                  <c:v>1.55</c:v>
                </c:pt>
                <c:pt idx="439">
                  <c:v>1.5</c:v>
                </c:pt>
                <c:pt idx="440">
                  <c:v>1.5</c:v>
                </c:pt>
                <c:pt idx="441">
                  <c:v>1.64</c:v>
                </c:pt>
                <c:pt idx="442">
                  <c:v>1.52</c:v>
                </c:pt>
                <c:pt idx="443">
                  <c:v>1.68</c:v>
                </c:pt>
                <c:pt idx="444">
                  <c:v>1.8</c:v>
                </c:pt>
                <c:pt idx="445">
                  <c:v>1.8</c:v>
                </c:pt>
                <c:pt idx="446">
                  <c:v>2.04</c:v>
                </c:pt>
                <c:pt idx="447">
                  <c:v>1.98</c:v>
                </c:pt>
                <c:pt idx="448">
                  <c:v>2.0299999999999998</c:v>
                </c:pt>
                <c:pt idx="449">
                  <c:v>2.38</c:v>
                </c:pt>
                <c:pt idx="450">
                  <c:v>2.76</c:v>
                </c:pt>
                <c:pt idx="451">
                  <c:v>2.7</c:v>
                </c:pt>
                <c:pt idx="452">
                  <c:v>2.38</c:v>
                </c:pt>
                <c:pt idx="453">
                  <c:v>2.2000000000000002</c:v>
                </c:pt>
                <c:pt idx="454">
                  <c:v>2.1</c:v>
                </c:pt>
                <c:pt idx="455">
                  <c:v>2.14</c:v>
                </c:pt>
                <c:pt idx="456">
                  <c:v>2.14</c:v>
                </c:pt>
                <c:pt idx="457">
                  <c:v>2.1</c:v>
                </c:pt>
                <c:pt idx="458">
                  <c:v>2.04</c:v>
                </c:pt>
                <c:pt idx="459">
                  <c:v>2.1</c:v>
                </c:pt>
                <c:pt idx="460">
                  <c:v>2.1800000000000002</c:v>
                </c:pt>
                <c:pt idx="461">
                  <c:v>2.5</c:v>
                </c:pt>
                <c:pt idx="462">
                  <c:v>2.42</c:v>
                </c:pt>
                <c:pt idx="463">
                  <c:v>2.2599999999999998</c:v>
                </c:pt>
                <c:pt idx="464">
                  <c:v>2.2599999999999998</c:v>
                </c:pt>
                <c:pt idx="465">
                  <c:v>2.4</c:v>
                </c:pt>
                <c:pt idx="466">
                  <c:v>2.3199999999999998</c:v>
                </c:pt>
                <c:pt idx="467">
                  <c:v>2.2000000000000002</c:v>
                </c:pt>
                <c:pt idx="468">
                  <c:v>2.06</c:v>
                </c:pt>
                <c:pt idx="469">
                  <c:v>1.96</c:v>
                </c:pt>
                <c:pt idx="470">
                  <c:v>1.9</c:v>
                </c:pt>
                <c:pt idx="471">
                  <c:v>1.99</c:v>
                </c:pt>
                <c:pt idx="472">
                  <c:v>2.06</c:v>
                </c:pt>
                <c:pt idx="473">
                  <c:v>2.11</c:v>
                </c:pt>
                <c:pt idx="474">
                  <c:v>2.06</c:v>
                </c:pt>
                <c:pt idx="475">
                  <c:v>2.08</c:v>
                </c:pt>
                <c:pt idx="476">
                  <c:v>2.2200000000000002</c:v>
                </c:pt>
                <c:pt idx="477">
                  <c:v>2.42</c:v>
                </c:pt>
                <c:pt idx="478">
                  <c:v>2.36</c:v>
                </c:pt>
                <c:pt idx="479">
                  <c:v>2.3199999999999998</c:v>
                </c:pt>
                <c:pt idx="480">
                  <c:v>2.08</c:v>
                </c:pt>
                <c:pt idx="481">
                  <c:v>1.87</c:v>
                </c:pt>
                <c:pt idx="482">
                  <c:v>1.96</c:v>
                </c:pt>
                <c:pt idx="483">
                  <c:v>2.1</c:v>
                </c:pt>
                <c:pt idx="484">
                  <c:v>2.1800000000000002</c:v>
                </c:pt>
                <c:pt idx="485">
                  <c:v>2.12</c:v>
                </c:pt>
                <c:pt idx="486">
                  <c:v>2.06</c:v>
                </c:pt>
                <c:pt idx="487">
                  <c:v>2.15</c:v>
                </c:pt>
                <c:pt idx="488">
                  <c:v>2.1</c:v>
                </c:pt>
                <c:pt idx="489">
                  <c:v>2.04</c:v>
                </c:pt>
                <c:pt idx="490">
                  <c:v>1.92</c:v>
                </c:pt>
                <c:pt idx="491">
                  <c:v>1.88</c:v>
                </c:pt>
                <c:pt idx="492">
                  <c:v>1.84</c:v>
                </c:pt>
                <c:pt idx="493">
                  <c:v>1.88</c:v>
                </c:pt>
                <c:pt idx="494">
                  <c:v>1.8</c:v>
                </c:pt>
                <c:pt idx="495">
                  <c:v>1.78</c:v>
                </c:pt>
                <c:pt idx="496">
                  <c:v>1.74</c:v>
                </c:pt>
                <c:pt idx="497">
                  <c:v>1.74</c:v>
                </c:pt>
                <c:pt idx="498">
                  <c:v>1.82</c:v>
                </c:pt>
                <c:pt idx="499">
                  <c:v>1.92</c:v>
                </c:pt>
                <c:pt idx="500">
                  <c:v>2.0299999999999998</c:v>
                </c:pt>
                <c:pt idx="501">
                  <c:v>2.08</c:v>
                </c:pt>
                <c:pt idx="502">
                  <c:v>2</c:v>
                </c:pt>
                <c:pt idx="503">
                  <c:v>2.08</c:v>
                </c:pt>
                <c:pt idx="504">
                  <c:v>2.0299999999999998</c:v>
                </c:pt>
                <c:pt idx="505">
                  <c:v>2.06</c:v>
                </c:pt>
                <c:pt idx="506">
                  <c:v>1.96</c:v>
                </c:pt>
                <c:pt idx="507">
                  <c:v>1.68</c:v>
                </c:pt>
                <c:pt idx="508">
                  <c:v>1.4</c:v>
                </c:pt>
                <c:pt idx="509">
                  <c:v>2.48</c:v>
                </c:pt>
                <c:pt idx="510">
                  <c:v>2.8</c:v>
                </c:pt>
                <c:pt idx="511">
                  <c:v>2.8</c:v>
                </c:pt>
                <c:pt idx="512">
                  <c:v>2.7</c:v>
                </c:pt>
                <c:pt idx="513">
                  <c:v>2.61</c:v>
                </c:pt>
                <c:pt idx="514">
                  <c:v>2.48</c:v>
                </c:pt>
                <c:pt idx="515">
                  <c:v>2.4300000000000002</c:v>
                </c:pt>
                <c:pt idx="516">
                  <c:v>2.4</c:v>
                </c:pt>
                <c:pt idx="517">
                  <c:v>2.4500000000000002</c:v>
                </c:pt>
                <c:pt idx="518">
                  <c:v>2.48</c:v>
                </c:pt>
                <c:pt idx="519">
                  <c:v>2.2999999999999998</c:v>
                </c:pt>
                <c:pt idx="520">
                  <c:v>2.17</c:v>
                </c:pt>
                <c:pt idx="521">
                  <c:v>2.04</c:v>
                </c:pt>
                <c:pt idx="522">
                  <c:v>1.92</c:v>
                </c:pt>
                <c:pt idx="523">
                  <c:v>2.04</c:v>
                </c:pt>
                <c:pt idx="524">
                  <c:v>2.1</c:v>
                </c:pt>
                <c:pt idx="525">
                  <c:v>2.23</c:v>
                </c:pt>
                <c:pt idx="526">
                  <c:v>2.2999999999999998</c:v>
                </c:pt>
                <c:pt idx="527">
                  <c:v>2.2799999999999998</c:v>
                </c:pt>
                <c:pt idx="528">
                  <c:v>2.2999999999999998</c:v>
                </c:pt>
                <c:pt idx="529">
                  <c:v>2.38</c:v>
                </c:pt>
                <c:pt idx="530">
                  <c:v>2.38</c:v>
                </c:pt>
                <c:pt idx="531">
                  <c:v>2.33</c:v>
                </c:pt>
                <c:pt idx="532">
                  <c:v>2.2599999999999998</c:v>
                </c:pt>
                <c:pt idx="533">
                  <c:v>2.15</c:v>
                </c:pt>
                <c:pt idx="534">
                  <c:v>1.96</c:v>
                </c:pt>
                <c:pt idx="535">
                  <c:v>1.85</c:v>
                </c:pt>
                <c:pt idx="536">
                  <c:v>1.82</c:v>
                </c:pt>
                <c:pt idx="537">
                  <c:v>1.68</c:v>
                </c:pt>
                <c:pt idx="538">
                  <c:v>1.6</c:v>
                </c:pt>
                <c:pt idx="539">
                  <c:v>1.65</c:v>
                </c:pt>
                <c:pt idx="540">
                  <c:v>1.78</c:v>
                </c:pt>
                <c:pt idx="541">
                  <c:v>1.88</c:v>
                </c:pt>
                <c:pt idx="542">
                  <c:v>1.94</c:v>
                </c:pt>
                <c:pt idx="543">
                  <c:v>2.06</c:v>
                </c:pt>
                <c:pt idx="544">
                  <c:v>2.0299999999999998</c:v>
                </c:pt>
                <c:pt idx="545">
                  <c:v>2</c:v>
                </c:pt>
                <c:pt idx="546">
                  <c:v>1.94</c:v>
                </c:pt>
                <c:pt idx="547">
                  <c:v>2.08</c:v>
                </c:pt>
                <c:pt idx="548">
                  <c:v>2.34</c:v>
                </c:pt>
                <c:pt idx="549">
                  <c:v>2.46</c:v>
                </c:pt>
                <c:pt idx="550">
                  <c:v>2.4</c:v>
                </c:pt>
                <c:pt idx="551">
                  <c:v>2.35</c:v>
                </c:pt>
                <c:pt idx="552">
                  <c:v>2.3199999999999998</c:v>
                </c:pt>
                <c:pt idx="553">
                  <c:v>2.29</c:v>
                </c:pt>
                <c:pt idx="554">
                  <c:v>2.2400000000000002</c:v>
                </c:pt>
                <c:pt idx="555">
                  <c:v>2.33</c:v>
                </c:pt>
                <c:pt idx="556">
                  <c:v>2.38</c:v>
                </c:pt>
                <c:pt idx="557">
                  <c:v>2.54</c:v>
                </c:pt>
                <c:pt idx="558">
                  <c:v>2.34</c:v>
                </c:pt>
                <c:pt idx="559">
                  <c:v>2.4500000000000002</c:v>
                </c:pt>
                <c:pt idx="560">
                  <c:v>2.3199999999999998</c:v>
                </c:pt>
                <c:pt idx="561">
                  <c:v>2.27</c:v>
                </c:pt>
                <c:pt idx="562">
                  <c:v>1.98</c:v>
                </c:pt>
                <c:pt idx="563">
                  <c:v>1.82</c:v>
                </c:pt>
                <c:pt idx="564">
                  <c:v>1.64</c:v>
                </c:pt>
                <c:pt idx="565">
                  <c:v>1.56</c:v>
                </c:pt>
                <c:pt idx="566">
                  <c:v>1.5</c:v>
                </c:pt>
                <c:pt idx="567">
                  <c:v>1.08</c:v>
                </c:pt>
                <c:pt idx="568">
                  <c:v>1.07</c:v>
                </c:pt>
                <c:pt idx="569">
                  <c:v>1.43</c:v>
                </c:pt>
                <c:pt idx="570">
                  <c:v>1.4</c:v>
                </c:pt>
                <c:pt idx="571">
                  <c:v>1.44</c:v>
                </c:pt>
                <c:pt idx="572">
                  <c:v>1.47</c:v>
                </c:pt>
                <c:pt idx="573">
                  <c:v>1.5</c:v>
                </c:pt>
                <c:pt idx="574">
                  <c:v>1.58</c:v>
                </c:pt>
                <c:pt idx="575">
                  <c:v>1.92</c:v>
                </c:pt>
                <c:pt idx="576">
                  <c:v>2.15</c:v>
                </c:pt>
                <c:pt idx="577">
                  <c:v>2.35</c:v>
                </c:pt>
                <c:pt idx="578">
                  <c:v>2.2400000000000002</c:v>
                </c:pt>
                <c:pt idx="579">
                  <c:v>2.2999999999999998</c:v>
                </c:pt>
                <c:pt idx="580">
                  <c:v>2.2400000000000002</c:v>
                </c:pt>
                <c:pt idx="581">
                  <c:v>2.12</c:v>
                </c:pt>
                <c:pt idx="582">
                  <c:v>2.06</c:v>
                </c:pt>
                <c:pt idx="583">
                  <c:v>2.02</c:v>
                </c:pt>
                <c:pt idx="584">
                  <c:v>1.96</c:v>
                </c:pt>
                <c:pt idx="585">
                  <c:v>2.0299999999999998</c:v>
                </c:pt>
                <c:pt idx="586">
                  <c:v>1.9</c:v>
                </c:pt>
                <c:pt idx="587">
                  <c:v>1.88</c:v>
                </c:pt>
                <c:pt idx="588">
                  <c:v>1.92</c:v>
                </c:pt>
                <c:pt idx="589">
                  <c:v>2.2000000000000002</c:v>
                </c:pt>
                <c:pt idx="590">
                  <c:v>2.42</c:v>
                </c:pt>
                <c:pt idx="591">
                  <c:v>2.58</c:v>
                </c:pt>
                <c:pt idx="592">
                  <c:v>2.64</c:v>
                </c:pt>
                <c:pt idx="593">
                  <c:v>2.57</c:v>
                </c:pt>
                <c:pt idx="594">
                  <c:v>2.68</c:v>
                </c:pt>
                <c:pt idx="595">
                  <c:v>3.12</c:v>
                </c:pt>
                <c:pt idx="596">
                  <c:v>3.28</c:v>
                </c:pt>
                <c:pt idx="597">
                  <c:v>3.08</c:v>
                </c:pt>
                <c:pt idx="598">
                  <c:v>2.95</c:v>
                </c:pt>
                <c:pt idx="599">
                  <c:v>2.58</c:v>
                </c:pt>
                <c:pt idx="600">
                  <c:v>2.4</c:v>
                </c:pt>
                <c:pt idx="601">
                  <c:v>2.38</c:v>
                </c:pt>
                <c:pt idx="602">
                  <c:v>2.2999999999999998</c:v>
                </c:pt>
                <c:pt idx="603">
                  <c:v>2.17</c:v>
                </c:pt>
                <c:pt idx="604">
                  <c:v>1.9</c:v>
                </c:pt>
                <c:pt idx="605">
                  <c:v>1.8</c:v>
                </c:pt>
                <c:pt idx="606">
                  <c:v>1.74</c:v>
                </c:pt>
                <c:pt idx="607">
                  <c:v>1.72</c:v>
                </c:pt>
                <c:pt idx="608">
                  <c:v>1.72</c:v>
                </c:pt>
                <c:pt idx="609">
                  <c:v>1.98</c:v>
                </c:pt>
                <c:pt idx="610">
                  <c:v>2.4</c:v>
                </c:pt>
                <c:pt idx="611">
                  <c:v>2.56</c:v>
                </c:pt>
                <c:pt idx="612">
                  <c:v>2.78</c:v>
                </c:pt>
                <c:pt idx="613">
                  <c:v>3.52</c:v>
                </c:pt>
                <c:pt idx="614">
                  <c:v>3.6</c:v>
                </c:pt>
                <c:pt idx="615">
                  <c:v>2.48</c:v>
                </c:pt>
                <c:pt idx="616">
                  <c:v>3.3</c:v>
                </c:pt>
                <c:pt idx="617">
                  <c:v>3.28</c:v>
                </c:pt>
                <c:pt idx="618">
                  <c:v>3.34</c:v>
                </c:pt>
                <c:pt idx="619">
                  <c:v>3.22</c:v>
                </c:pt>
                <c:pt idx="620">
                  <c:v>3.08</c:v>
                </c:pt>
                <c:pt idx="621">
                  <c:v>3.17</c:v>
                </c:pt>
                <c:pt idx="622">
                  <c:v>3.22</c:v>
                </c:pt>
                <c:pt idx="623">
                  <c:v>3.18</c:v>
                </c:pt>
                <c:pt idx="624">
                  <c:v>2.96</c:v>
                </c:pt>
                <c:pt idx="625">
                  <c:v>2.85</c:v>
                </c:pt>
                <c:pt idx="626">
                  <c:v>2.67</c:v>
                </c:pt>
                <c:pt idx="627">
                  <c:v>2.65</c:v>
                </c:pt>
                <c:pt idx="628">
                  <c:v>2.58</c:v>
                </c:pt>
                <c:pt idx="629">
                  <c:v>2.5299999999999998</c:v>
                </c:pt>
                <c:pt idx="630">
                  <c:v>2.4900000000000002</c:v>
                </c:pt>
                <c:pt idx="631">
                  <c:v>2.4500000000000002</c:v>
                </c:pt>
                <c:pt idx="632">
                  <c:v>2.5</c:v>
                </c:pt>
                <c:pt idx="633">
                  <c:v>2.44</c:v>
                </c:pt>
                <c:pt idx="634">
                  <c:v>2.42</c:v>
                </c:pt>
                <c:pt idx="635">
                  <c:v>2.36</c:v>
                </c:pt>
                <c:pt idx="636">
                  <c:v>2.2999999999999998</c:v>
                </c:pt>
                <c:pt idx="637">
                  <c:v>2.16</c:v>
                </c:pt>
                <c:pt idx="638">
                  <c:v>2.09</c:v>
                </c:pt>
                <c:pt idx="639">
                  <c:v>2.0299999999999998</c:v>
                </c:pt>
                <c:pt idx="640">
                  <c:v>2</c:v>
                </c:pt>
                <c:pt idx="641">
                  <c:v>1.94</c:v>
                </c:pt>
                <c:pt idx="642">
                  <c:v>1.92</c:v>
                </c:pt>
                <c:pt idx="643">
                  <c:v>2.08</c:v>
                </c:pt>
                <c:pt idx="644">
                  <c:v>2.0499999999999998</c:v>
                </c:pt>
                <c:pt idx="645">
                  <c:v>2</c:v>
                </c:pt>
                <c:pt idx="646">
                  <c:v>1.94</c:v>
                </c:pt>
                <c:pt idx="647">
                  <c:v>2.0499999999999998</c:v>
                </c:pt>
                <c:pt idx="648">
                  <c:v>2.2799999999999998</c:v>
                </c:pt>
                <c:pt idx="649">
                  <c:v>2.36</c:v>
                </c:pt>
                <c:pt idx="650">
                  <c:v>2.58</c:v>
                </c:pt>
                <c:pt idx="651">
                  <c:v>2.96</c:v>
                </c:pt>
                <c:pt idx="652">
                  <c:v>3.06</c:v>
                </c:pt>
                <c:pt idx="653">
                  <c:v>3.28</c:v>
                </c:pt>
                <c:pt idx="654">
                  <c:v>3.18</c:v>
                </c:pt>
                <c:pt idx="655">
                  <c:v>3.2</c:v>
                </c:pt>
                <c:pt idx="656">
                  <c:v>3.18</c:v>
                </c:pt>
                <c:pt idx="657">
                  <c:v>3.42</c:v>
                </c:pt>
                <c:pt idx="658">
                  <c:v>3.82</c:v>
                </c:pt>
                <c:pt idx="659">
                  <c:v>3.8</c:v>
                </c:pt>
                <c:pt idx="660">
                  <c:v>3.56</c:v>
                </c:pt>
                <c:pt idx="661">
                  <c:v>3.65</c:v>
                </c:pt>
                <c:pt idx="662">
                  <c:v>3.86</c:v>
                </c:pt>
                <c:pt idx="663">
                  <c:v>4.12</c:v>
                </c:pt>
                <c:pt idx="664">
                  <c:v>4.38</c:v>
                </c:pt>
                <c:pt idx="665">
                  <c:v>4.3499999999999996</c:v>
                </c:pt>
                <c:pt idx="666">
                  <c:v>4.46</c:v>
                </c:pt>
                <c:pt idx="667">
                  <c:v>4.66</c:v>
                </c:pt>
                <c:pt idx="668">
                  <c:v>4.8600000000000003</c:v>
                </c:pt>
                <c:pt idx="669">
                  <c:v>5.16</c:v>
                </c:pt>
                <c:pt idx="670">
                  <c:v>5</c:v>
                </c:pt>
                <c:pt idx="671">
                  <c:v>4.76</c:v>
                </c:pt>
                <c:pt idx="672">
                  <c:v>4.82</c:v>
                </c:pt>
                <c:pt idx="673">
                  <c:v>5.2</c:v>
                </c:pt>
                <c:pt idx="674">
                  <c:v>5.34</c:v>
                </c:pt>
                <c:pt idx="675">
                  <c:v>5.3</c:v>
                </c:pt>
                <c:pt idx="676">
                  <c:v>5.16</c:v>
                </c:pt>
                <c:pt idx="677">
                  <c:v>5.13</c:v>
                </c:pt>
                <c:pt idx="678">
                  <c:v>5.2</c:v>
                </c:pt>
                <c:pt idx="679">
                  <c:v>5.08</c:v>
                </c:pt>
                <c:pt idx="680">
                  <c:v>5.03</c:v>
                </c:pt>
                <c:pt idx="681">
                  <c:v>4.97</c:v>
                </c:pt>
                <c:pt idx="682">
                  <c:v>4.75</c:v>
                </c:pt>
                <c:pt idx="683">
                  <c:v>4.66</c:v>
                </c:pt>
                <c:pt idx="684">
                  <c:v>4.57</c:v>
                </c:pt>
                <c:pt idx="685">
                  <c:v>4.68</c:v>
                </c:pt>
                <c:pt idx="686">
                  <c:v>5.18</c:v>
                </c:pt>
                <c:pt idx="687">
                  <c:v>5.44</c:v>
                </c:pt>
                <c:pt idx="688">
                  <c:v>5.56</c:v>
                </c:pt>
                <c:pt idx="689">
                  <c:v>5.5</c:v>
                </c:pt>
                <c:pt idx="690">
                  <c:v>5.36</c:v>
                </c:pt>
                <c:pt idx="691">
                  <c:v>5.15</c:v>
                </c:pt>
                <c:pt idx="692">
                  <c:v>5</c:v>
                </c:pt>
                <c:pt idx="693">
                  <c:v>4.82</c:v>
                </c:pt>
                <c:pt idx="694">
                  <c:v>4.66</c:v>
                </c:pt>
                <c:pt idx="695">
                  <c:v>4.49</c:v>
                </c:pt>
                <c:pt idx="696">
                  <c:v>4.46</c:v>
                </c:pt>
                <c:pt idx="697">
                  <c:v>4.32</c:v>
                </c:pt>
                <c:pt idx="698">
                  <c:v>4.26</c:v>
                </c:pt>
                <c:pt idx="699">
                  <c:v>4.25</c:v>
                </c:pt>
                <c:pt idx="700">
                  <c:v>4.38</c:v>
                </c:pt>
                <c:pt idx="701">
                  <c:v>4.32</c:v>
                </c:pt>
                <c:pt idx="702">
                  <c:v>4.03</c:v>
                </c:pt>
                <c:pt idx="703">
                  <c:v>3.65</c:v>
                </c:pt>
                <c:pt idx="704">
                  <c:v>3.4</c:v>
                </c:pt>
                <c:pt idx="705">
                  <c:v>3.75</c:v>
                </c:pt>
                <c:pt idx="706">
                  <c:v>4.1500000000000004</c:v>
                </c:pt>
                <c:pt idx="707">
                  <c:v>4.38</c:v>
                </c:pt>
                <c:pt idx="708">
                  <c:v>4.3</c:v>
                </c:pt>
                <c:pt idx="709">
                  <c:v>4.3</c:v>
                </c:pt>
                <c:pt idx="710">
                  <c:v>4.4000000000000004</c:v>
                </c:pt>
                <c:pt idx="711">
                  <c:v>4.68</c:v>
                </c:pt>
                <c:pt idx="712">
                  <c:v>4.8600000000000003</c:v>
                </c:pt>
                <c:pt idx="713">
                  <c:v>4.76</c:v>
                </c:pt>
                <c:pt idx="714">
                  <c:v>4.88</c:v>
                </c:pt>
                <c:pt idx="715">
                  <c:v>6.3</c:v>
                </c:pt>
                <c:pt idx="716">
                  <c:v>7.2</c:v>
                </c:pt>
                <c:pt idx="717">
                  <c:v>7.2</c:v>
                </c:pt>
                <c:pt idx="718">
                  <c:v>7.02</c:v>
                </c:pt>
                <c:pt idx="719">
                  <c:v>6.92</c:v>
                </c:pt>
                <c:pt idx="720">
                  <c:v>6.8</c:v>
                </c:pt>
                <c:pt idx="721">
                  <c:v>6.6</c:v>
                </c:pt>
                <c:pt idx="722">
                  <c:v>6.38</c:v>
                </c:pt>
                <c:pt idx="723">
                  <c:v>6.1</c:v>
                </c:pt>
                <c:pt idx="724">
                  <c:v>5.65</c:v>
                </c:pt>
                <c:pt idx="725">
                  <c:v>5.36</c:v>
                </c:pt>
                <c:pt idx="726">
                  <c:v>5.05</c:v>
                </c:pt>
                <c:pt idx="727">
                  <c:v>4.95</c:v>
                </c:pt>
                <c:pt idx="728">
                  <c:v>4.8499999999999996</c:v>
                </c:pt>
                <c:pt idx="729">
                  <c:v>4.7</c:v>
                </c:pt>
                <c:pt idx="730">
                  <c:v>4.62</c:v>
                </c:pt>
                <c:pt idx="731">
                  <c:v>4.54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567-410D-BE3F-3F1B6209F6D0}"/>
            </c:ext>
          </c:extLst>
        </c:ser>
        <c:ser>
          <c:idx val="16"/>
          <c:order val="1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DATOS!$AK$3:$AK$734</c:f>
              <c:numCache>
                <c:formatCode>0.00</c:formatCode>
                <c:ptCount val="732"/>
                <c:pt idx="0">
                  <c:v>4.5</c:v>
                </c:pt>
                <c:pt idx="1">
                  <c:v>4.3499999999999996</c:v>
                </c:pt>
                <c:pt idx="2">
                  <c:v>4.3499999999999996</c:v>
                </c:pt>
                <c:pt idx="3">
                  <c:v>4.3499999999999996</c:v>
                </c:pt>
                <c:pt idx="4">
                  <c:v>4.3</c:v>
                </c:pt>
                <c:pt idx="5">
                  <c:v>4.05</c:v>
                </c:pt>
                <c:pt idx="6">
                  <c:v>3.75</c:v>
                </c:pt>
                <c:pt idx="7">
                  <c:v>3.7</c:v>
                </c:pt>
                <c:pt idx="8">
                  <c:v>3.67</c:v>
                </c:pt>
                <c:pt idx="9">
                  <c:v>3.64</c:v>
                </c:pt>
                <c:pt idx="10">
                  <c:v>3.8</c:v>
                </c:pt>
                <c:pt idx="11">
                  <c:v>4.38</c:v>
                </c:pt>
                <c:pt idx="12">
                  <c:v>3.72</c:v>
                </c:pt>
                <c:pt idx="13">
                  <c:v>4.7</c:v>
                </c:pt>
                <c:pt idx="14">
                  <c:v>4.4800000000000004</c:v>
                </c:pt>
                <c:pt idx="15">
                  <c:v>4.68</c:v>
                </c:pt>
                <c:pt idx="16">
                  <c:v>4.8499999999999996</c:v>
                </c:pt>
                <c:pt idx="17">
                  <c:v>5</c:v>
                </c:pt>
                <c:pt idx="18">
                  <c:v>5.14</c:v>
                </c:pt>
                <c:pt idx="19">
                  <c:v>6.18</c:v>
                </c:pt>
                <c:pt idx="20">
                  <c:v>6.38</c:v>
                </c:pt>
                <c:pt idx="21">
                  <c:v>6.48</c:v>
                </c:pt>
                <c:pt idx="22">
                  <c:v>6.62</c:v>
                </c:pt>
                <c:pt idx="23">
                  <c:v>6.72</c:v>
                </c:pt>
                <c:pt idx="24">
                  <c:v>6.65</c:v>
                </c:pt>
                <c:pt idx="25">
                  <c:v>6.5</c:v>
                </c:pt>
                <c:pt idx="26">
                  <c:v>6.42</c:v>
                </c:pt>
                <c:pt idx="27">
                  <c:v>6.18</c:v>
                </c:pt>
                <c:pt idx="28">
                  <c:v>6.12</c:v>
                </c:pt>
                <c:pt idx="29">
                  <c:v>6.04</c:v>
                </c:pt>
                <c:pt idx="30">
                  <c:v>5.9</c:v>
                </c:pt>
                <c:pt idx="31">
                  <c:v>5.72</c:v>
                </c:pt>
                <c:pt idx="32">
                  <c:v>5.71</c:v>
                </c:pt>
                <c:pt idx="33">
                  <c:v>5.55</c:v>
                </c:pt>
                <c:pt idx="34">
                  <c:v>5.6</c:v>
                </c:pt>
                <c:pt idx="35">
                  <c:v>5.53</c:v>
                </c:pt>
                <c:pt idx="36">
                  <c:v>5.48</c:v>
                </c:pt>
                <c:pt idx="37">
                  <c:v>5.36</c:v>
                </c:pt>
                <c:pt idx="38">
                  <c:v>5.32</c:v>
                </c:pt>
                <c:pt idx="39">
                  <c:v>5.2</c:v>
                </c:pt>
                <c:pt idx="40">
                  <c:v>4.9000000000000004</c:v>
                </c:pt>
                <c:pt idx="41">
                  <c:v>4.5999999999999996</c:v>
                </c:pt>
                <c:pt idx="42">
                  <c:v>4.45</c:v>
                </c:pt>
                <c:pt idx="43">
                  <c:v>4.5</c:v>
                </c:pt>
                <c:pt idx="44">
                  <c:v>4.84</c:v>
                </c:pt>
                <c:pt idx="45">
                  <c:v>5</c:v>
                </c:pt>
                <c:pt idx="46">
                  <c:v>5.15</c:v>
                </c:pt>
                <c:pt idx="47">
                  <c:v>5.07</c:v>
                </c:pt>
                <c:pt idx="48">
                  <c:v>5.12</c:v>
                </c:pt>
                <c:pt idx="49">
                  <c:v>5.14</c:v>
                </c:pt>
                <c:pt idx="50">
                  <c:v>5.05</c:v>
                </c:pt>
                <c:pt idx="51">
                  <c:v>5.05</c:v>
                </c:pt>
                <c:pt idx="52">
                  <c:v>5.05</c:v>
                </c:pt>
                <c:pt idx="53">
                  <c:v>5</c:v>
                </c:pt>
                <c:pt idx="54">
                  <c:v>4.9000000000000004</c:v>
                </c:pt>
                <c:pt idx="55">
                  <c:v>4.82</c:v>
                </c:pt>
                <c:pt idx="56">
                  <c:v>4.74</c:v>
                </c:pt>
                <c:pt idx="57">
                  <c:v>4.72</c:v>
                </c:pt>
                <c:pt idx="58">
                  <c:v>4.7</c:v>
                </c:pt>
                <c:pt idx="59">
                  <c:v>4.7</c:v>
                </c:pt>
                <c:pt idx="60">
                  <c:v>4.76</c:v>
                </c:pt>
                <c:pt idx="61">
                  <c:v>4.8499999999999996</c:v>
                </c:pt>
                <c:pt idx="62">
                  <c:v>5.12</c:v>
                </c:pt>
                <c:pt idx="63">
                  <c:v>5.14</c:v>
                </c:pt>
                <c:pt idx="64">
                  <c:v>5.16</c:v>
                </c:pt>
                <c:pt idx="65">
                  <c:v>5.0199999999999996</c:v>
                </c:pt>
                <c:pt idx="66">
                  <c:v>4.8600000000000003</c:v>
                </c:pt>
                <c:pt idx="67">
                  <c:v>4.75</c:v>
                </c:pt>
                <c:pt idx="68">
                  <c:v>4.6399999999999997</c:v>
                </c:pt>
                <c:pt idx="69">
                  <c:v>4.46</c:v>
                </c:pt>
                <c:pt idx="70">
                  <c:v>4.38</c:v>
                </c:pt>
                <c:pt idx="71">
                  <c:v>4.43</c:v>
                </c:pt>
                <c:pt idx="72">
                  <c:v>4.8600000000000003</c:v>
                </c:pt>
                <c:pt idx="73">
                  <c:v>4.9000000000000004</c:v>
                </c:pt>
                <c:pt idx="74">
                  <c:v>4.82</c:v>
                </c:pt>
                <c:pt idx="75">
                  <c:v>5.12</c:v>
                </c:pt>
                <c:pt idx="76">
                  <c:v>5.36</c:v>
                </c:pt>
                <c:pt idx="77">
                  <c:v>5.38</c:v>
                </c:pt>
                <c:pt idx="78">
                  <c:v>5.32</c:v>
                </c:pt>
                <c:pt idx="79">
                  <c:v>5.12</c:v>
                </c:pt>
                <c:pt idx="80">
                  <c:v>4.9400000000000004</c:v>
                </c:pt>
                <c:pt idx="81">
                  <c:v>4.7699999999999996</c:v>
                </c:pt>
                <c:pt idx="82">
                  <c:v>4.54</c:v>
                </c:pt>
                <c:pt idx="83">
                  <c:v>4.3600000000000003</c:v>
                </c:pt>
                <c:pt idx="84">
                  <c:v>4.2699999999999996</c:v>
                </c:pt>
                <c:pt idx="85">
                  <c:v>4.25</c:v>
                </c:pt>
                <c:pt idx="86">
                  <c:v>4.32</c:v>
                </c:pt>
                <c:pt idx="87">
                  <c:v>4.4000000000000004</c:v>
                </c:pt>
                <c:pt idx="88">
                  <c:v>4.58</c:v>
                </c:pt>
                <c:pt idx="89">
                  <c:v>4.88</c:v>
                </c:pt>
                <c:pt idx="90">
                  <c:v>4.8</c:v>
                </c:pt>
                <c:pt idx="91">
                  <c:v>4.8</c:v>
                </c:pt>
                <c:pt idx="92">
                  <c:v>4.78</c:v>
                </c:pt>
                <c:pt idx="93">
                  <c:v>4.7</c:v>
                </c:pt>
                <c:pt idx="94">
                  <c:v>4.66</c:v>
                </c:pt>
                <c:pt idx="95">
                  <c:v>4.5</c:v>
                </c:pt>
                <c:pt idx="96">
                  <c:v>4.28</c:v>
                </c:pt>
                <c:pt idx="97">
                  <c:v>4.18</c:v>
                </c:pt>
                <c:pt idx="98">
                  <c:v>4.12</c:v>
                </c:pt>
                <c:pt idx="99">
                  <c:v>4.12</c:v>
                </c:pt>
                <c:pt idx="100">
                  <c:v>4.16</c:v>
                </c:pt>
                <c:pt idx="101">
                  <c:v>4.18</c:v>
                </c:pt>
                <c:pt idx="102">
                  <c:v>4.2300000000000004</c:v>
                </c:pt>
                <c:pt idx="103">
                  <c:v>4.28</c:v>
                </c:pt>
                <c:pt idx="104">
                  <c:v>4.3</c:v>
                </c:pt>
                <c:pt idx="105">
                  <c:v>4.4400000000000004</c:v>
                </c:pt>
                <c:pt idx="106">
                  <c:v>4.54</c:v>
                </c:pt>
                <c:pt idx="107">
                  <c:v>4.66</c:v>
                </c:pt>
                <c:pt idx="108">
                  <c:v>4.8899999999999997</c:v>
                </c:pt>
                <c:pt idx="109">
                  <c:v>4.95</c:v>
                </c:pt>
                <c:pt idx="110">
                  <c:v>4.92</c:v>
                </c:pt>
                <c:pt idx="111">
                  <c:v>4.8499999999999996</c:v>
                </c:pt>
                <c:pt idx="112">
                  <c:v>4.8</c:v>
                </c:pt>
                <c:pt idx="113">
                  <c:v>4.8</c:v>
                </c:pt>
                <c:pt idx="114">
                  <c:v>4.7699999999999996</c:v>
                </c:pt>
                <c:pt idx="115">
                  <c:v>4.5599999999999996</c:v>
                </c:pt>
                <c:pt idx="116">
                  <c:v>4.75</c:v>
                </c:pt>
                <c:pt idx="117">
                  <c:v>4.8499999999999996</c:v>
                </c:pt>
                <c:pt idx="118">
                  <c:v>5.18</c:v>
                </c:pt>
                <c:pt idx="119">
                  <c:v>5.64</c:v>
                </c:pt>
                <c:pt idx="120">
                  <c:v>6.01</c:v>
                </c:pt>
                <c:pt idx="121">
                  <c:v>6.6</c:v>
                </c:pt>
                <c:pt idx="122">
                  <c:v>6.88</c:v>
                </c:pt>
                <c:pt idx="123">
                  <c:v>6.88</c:v>
                </c:pt>
                <c:pt idx="124">
                  <c:v>7.22</c:v>
                </c:pt>
                <c:pt idx="125">
                  <c:v>7.26</c:v>
                </c:pt>
                <c:pt idx="126">
                  <c:v>7.18</c:v>
                </c:pt>
                <c:pt idx="127">
                  <c:v>7.12</c:v>
                </c:pt>
                <c:pt idx="128">
                  <c:v>7.17</c:v>
                </c:pt>
                <c:pt idx="129">
                  <c:v>7.12</c:v>
                </c:pt>
                <c:pt idx="130">
                  <c:v>7.06</c:v>
                </c:pt>
                <c:pt idx="131">
                  <c:v>7.01</c:v>
                </c:pt>
                <c:pt idx="132">
                  <c:v>6.96</c:v>
                </c:pt>
                <c:pt idx="133">
                  <c:v>7.06</c:v>
                </c:pt>
                <c:pt idx="134">
                  <c:v>6.97</c:v>
                </c:pt>
                <c:pt idx="135">
                  <c:v>6.92</c:v>
                </c:pt>
                <c:pt idx="136">
                  <c:v>6.92</c:v>
                </c:pt>
                <c:pt idx="137">
                  <c:v>7.05</c:v>
                </c:pt>
                <c:pt idx="138">
                  <c:v>7.08</c:v>
                </c:pt>
                <c:pt idx="139">
                  <c:v>7.18</c:v>
                </c:pt>
                <c:pt idx="140">
                  <c:v>7.14</c:v>
                </c:pt>
                <c:pt idx="141">
                  <c:v>7.1</c:v>
                </c:pt>
                <c:pt idx="142">
                  <c:v>6.9</c:v>
                </c:pt>
                <c:pt idx="143">
                  <c:v>6.8</c:v>
                </c:pt>
                <c:pt idx="144">
                  <c:v>6.84</c:v>
                </c:pt>
                <c:pt idx="145">
                  <c:v>6.78</c:v>
                </c:pt>
                <c:pt idx="146">
                  <c:v>6.72</c:v>
                </c:pt>
                <c:pt idx="147">
                  <c:v>6.6</c:v>
                </c:pt>
                <c:pt idx="148">
                  <c:v>6.68</c:v>
                </c:pt>
                <c:pt idx="149">
                  <c:v>6.72</c:v>
                </c:pt>
                <c:pt idx="150">
                  <c:v>6.42</c:v>
                </c:pt>
                <c:pt idx="151">
                  <c:v>6.3</c:v>
                </c:pt>
                <c:pt idx="152">
                  <c:v>6.25</c:v>
                </c:pt>
                <c:pt idx="153">
                  <c:v>6.15</c:v>
                </c:pt>
                <c:pt idx="154">
                  <c:v>6.05</c:v>
                </c:pt>
                <c:pt idx="155">
                  <c:v>6</c:v>
                </c:pt>
                <c:pt idx="156">
                  <c:v>5.95</c:v>
                </c:pt>
                <c:pt idx="157">
                  <c:v>5.84</c:v>
                </c:pt>
                <c:pt idx="158">
                  <c:v>5.78</c:v>
                </c:pt>
                <c:pt idx="159">
                  <c:v>5.7</c:v>
                </c:pt>
                <c:pt idx="160">
                  <c:v>5.63</c:v>
                </c:pt>
                <c:pt idx="161">
                  <c:v>5.52</c:v>
                </c:pt>
                <c:pt idx="162">
                  <c:v>5.42</c:v>
                </c:pt>
                <c:pt idx="163">
                  <c:v>5.36</c:v>
                </c:pt>
                <c:pt idx="164">
                  <c:v>5.3</c:v>
                </c:pt>
                <c:pt idx="165">
                  <c:v>5.3</c:v>
                </c:pt>
                <c:pt idx="166">
                  <c:v>5.38</c:v>
                </c:pt>
                <c:pt idx="167">
                  <c:v>5.4</c:v>
                </c:pt>
                <c:pt idx="168">
                  <c:v>5.4</c:v>
                </c:pt>
                <c:pt idx="169">
                  <c:v>5.56</c:v>
                </c:pt>
                <c:pt idx="170">
                  <c:v>5.65</c:v>
                </c:pt>
                <c:pt idx="171">
                  <c:v>5.68</c:v>
                </c:pt>
                <c:pt idx="172">
                  <c:v>5.72</c:v>
                </c:pt>
                <c:pt idx="173">
                  <c:v>5.7</c:v>
                </c:pt>
                <c:pt idx="174">
                  <c:v>5.64</c:v>
                </c:pt>
                <c:pt idx="175">
                  <c:v>5.58</c:v>
                </c:pt>
                <c:pt idx="176">
                  <c:v>5.43</c:v>
                </c:pt>
                <c:pt idx="177">
                  <c:v>5.27</c:v>
                </c:pt>
                <c:pt idx="178">
                  <c:v>5.15</c:v>
                </c:pt>
                <c:pt idx="179">
                  <c:v>4.9800000000000004</c:v>
                </c:pt>
                <c:pt idx="180">
                  <c:v>4.9000000000000004</c:v>
                </c:pt>
                <c:pt idx="181">
                  <c:v>4.88</c:v>
                </c:pt>
                <c:pt idx="182">
                  <c:v>4.8600000000000003</c:v>
                </c:pt>
                <c:pt idx="183">
                  <c:v>4.76</c:v>
                </c:pt>
                <c:pt idx="184">
                  <c:v>4.7</c:v>
                </c:pt>
                <c:pt idx="185">
                  <c:v>4.6500000000000004</c:v>
                </c:pt>
                <c:pt idx="186">
                  <c:v>4.6900000000000004</c:v>
                </c:pt>
                <c:pt idx="187">
                  <c:v>4.63</c:v>
                </c:pt>
                <c:pt idx="188">
                  <c:v>4.57</c:v>
                </c:pt>
                <c:pt idx="189">
                  <c:v>4.62</c:v>
                </c:pt>
                <c:pt idx="190">
                  <c:v>4.8</c:v>
                </c:pt>
                <c:pt idx="191">
                  <c:v>4.8600000000000003</c:v>
                </c:pt>
                <c:pt idx="192">
                  <c:v>4.8</c:v>
                </c:pt>
                <c:pt idx="193">
                  <c:v>4.42</c:v>
                </c:pt>
                <c:pt idx="194">
                  <c:v>4.68</c:v>
                </c:pt>
                <c:pt idx="195">
                  <c:v>3.6</c:v>
                </c:pt>
                <c:pt idx="196">
                  <c:v>3.47</c:v>
                </c:pt>
                <c:pt idx="197">
                  <c:v>3.42</c:v>
                </c:pt>
                <c:pt idx="198">
                  <c:v>3.48</c:v>
                </c:pt>
                <c:pt idx="199">
                  <c:v>3.33</c:v>
                </c:pt>
                <c:pt idx="200">
                  <c:v>3.3</c:v>
                </c:pt>
                <c:pt idx="201">
                  <c:v>3.25</c:v>
                </c:pt>
                <c:pt idx="202">
                  <c:v>3.22</c:v>
                </c:pt>
                <c:pt idx="203">
                  <c:v>3.18</c:v>
                </c:pt>
                <c:pt idx="204">
                  <c:v>3.15</c:v>
                </c:pt>
                <c:pt idx="205">
                  <c:v>3.2</c:v>
                </c:pt>
                <c:pt idx="206">
                  <c:v>3.2</c:v>
                </c:pt>
                <c:pt idx="207">
                  <c:v>3.03</c:v>
                </c:pt>
                <c:pt idx="208">
                  <c:v>3.15</c:v>
                </c:pt>
                <c:pt idx="209">
                  <c:v>3.19</c:v>
                </c:pt>
                <c:pt idx="210">
                  <c:v>3.2</c:v>
                </c:pt>
                <c:pt idx="211">
                  <c:v>3.4</c:v>
                </c:pt>
                <c:pt idx="212">
                  <c:v>3.5</c:v>
                </c:pt>
                <c:pt idx="213">
                  <c:v>3.55</c:v>
                </c:pt>
                <c:pt idx="214">
                  <c:v>3.63</c:v>
                </c:pt>
                <c:pt idx="215">
                  <c:v>3.56</c:v>
                </c:pt>
                <c:pt idx="216">
                  <c:v>3.48</c:v>
                </c:pt>
                <c:pt idx="217">
                  <c:v>3.41</c:v>
                </c:pt>
                <c:pt idx="218">
                  <c:v>3.27</c:v>
                </c:pt>
                <c:pt idx="219">
                  <c:v>3.2</c:v>
                </c:pt>
                <c:pt idx="220">
                  <c:v>3.22</c:v>
                </c:pt>
                <c:pt idx="221">
                  <c:v>3.15</c:v>
                </c:pt>
                <c:pt idx="222">
                  <c:v>3.05</c:v>
                </c:pt>
                <c:pt idx="223">
                  <c:v>2.98</c:v>
                </c:pt>
                <c:pt idx="224">
                  <c:v>2.96</c:v>
                </c:pt>
                <c:pt idx="225">
                  <c:v>2.95</c:v>
                </c:pt>
                <c:pt idx="226">
                  <c:v>2.97</c:v>
                </c:pt>
                <c:pt idx="227">
                  <c:v>3.1</c:v>
                </c:pt>
                <c:pt idx="228">
                  <c:v>3.4</c:v>
                </c:pt>
                <c:pt idx="229">
                  <c:v>3.51</c:v>
                </c:pt>
                <c:pt idx="230">
                  <c:v>3.58</c:v>
                </c:pt>
                <c:pt idx="231">
                  <c:v>3.8</c:v>
                </c:pt>
                <c:pt idx="232">
                  <c:v>3.85</c:v>
                </c:pt>
                <c:pt idx="233">
                  <c:v>4.3</c:v>
                </c:pt>
                <c:pt idx="234">
                  <c:v>4.5</c:v>
                </c:pt>
                <c:pt idx="235">
                  <c:v>4.5</c:v>
                </c:pt>
                <c:pt idx="236">
                  <c:v>4.38</c:v>
                </c:pt>
                <c:pt idx="237">
                  <c:v>4.33</c:v>
                </c:pt>
                <c:pt idx="238">
                  <c:v>4.26</c:v>
                </c:pt>
                <c:pt idx="239">
                  <c:v>4.4000000000000004</c:v>
                </c:pt>
                <c:pt idx="240">
                  <c:v>4.62</c:v>
                </c:pt>
                <c:pt idx="241">
                  <c:v>4.4000000000000004</c:v>
                </c:pt>
                <c:pt idx="242">
                  <c:v>4.62</c:v>
                </c:pt>
                <c:pt idx="243">
                  <c:v>4.38</c:v>
                </c:pt>
                <c:pt idx="244">
                  <c:v>4.16</c:v>
                </c:pt>
                <c:pt idx="245">
                  <c:v>4.22</c:v>
                </c:pt>
                <c:pt idx="246">
                  <c:v>4.2</c:v>
                </c:pt>
                <c:pt idx="247">
                  <c:v>4.16</c:v>
                </c:pt>
                <c:pt idx="248">
                  <c:v>4.22</c:v>
                </c:pt>
                <c:pt idx="249">
                  <c:v>4.38</c:v>
                </c:pt>
                <c:pt idx="250">
                  <c:v>4.25</c:v>
                </c:pt>
                <c:pt idx="251">
                  <c:v>4.2</c:v>
                </c:pt>
                <c:pt idx="252">
                  <c:v>4.32</c:v>
                </c:pt>
                <c:pt idx="253">
                  <c:v>4.0999999999999996</c:v>
                </c:pt>
                <c:pt idx="254">
                  <c:v>4.2</c:v>
                </c:pt>
                <c:pt idx="255">
                  <c:v>4.3</c:v>
                </c:pt>
                <c:pt idx="256">
                  <c:v>4.82</c:v>
                </c:pt>
                <c:pt idx="257">
                  <c:v>5.38</c:v>
                </c:pt>
                <c:pt idx="258">
                  <c:v>5.42</c:v>
                </c:pt>
                <c:pt idx="259">
                  <c:v>5.88</c:v>
                </c:pt>
                <c:pt idx="260">
                  <c:v>6.07</c:v>
                </c:pt>
                <c:pt idx="261">
                  <c:v>6.3</c:v>
                </c:pt>
                <c:pt idx="262">
                  <c:v>6.55</c:v>
                </c:pt>
                <c:pt idx="263">
                  <c:v>6.52</c:v>
                </c:pt>
                <c:pt idx="264">
                  <c:v>6.43</c:v>
                </c:pt>
                <c:pt idx="265">
                  <c:v>6.32</c:v>
                </c:pt>
                <c:pt idx="266">
                  <c:v>6.18</c:v>
                </c:pt>
                <c:pt idx="267">
                  <c:v>6.07</c:v>
                </c:pt>
                <c:pt idx="268">
                  <c:v>5.88</c:v>
                </c:pt>
                <c:pt idx="269">
                  <c:v>5.66</c:v>
                </c:pt>
                <c:pt idx="270">
                  <c:v>5.65</c:v>
                </c:pt>
                <c:pt idx="271">
                  <c:v>5.55</c:v>
                </c:pt>
                <c:pt idx="272">
                  <c:v>5.9</c:v>
                </c:pt>
                <c:pt idx="273">
                  <c:v>5.48</c:v>
                </c:pt>
                <c:pt idx="274">
                  <c:v>5.45</c:v>
                </c:pt>
                <c:pt idx="275">
                  <c:v>5.32</c:v>
                </c:pt>
                <c:pt idx="276">
                  <c:v>5.15</c:v>
                </c:pt>
                <c:pt idx="277">
                  <c:v>5.05</c:v>
                </c:pt>
                <c:pt idx="278">
                  <c:v>5.05</c:v>
                </c:pt>
                <c:pt idx="279">
                  <c:v>5.05</c:v>
                </c:pt>
                <c:pt idx="280">
                  <c:v>5.2</c:v>
                </c:pt>
                <c:pt idx="281">
                  <c:v>5.03</c:v>
                </c:pt>
                <c:pt idx="282">
                  <c:v>4.8</c:v>
                </c:pt>
                <c:pt idx="283">
                  <c:v>4.75</c:v>
                </c:pt>
                <c:pt idx="284">
                  <c:v>4.67</c:v>
                </c:pt>
                <c:pt idx="285">
                  <c:v>4.47</c:v>
                </c:pt>
                <c:pt idx="286">
                  <c:v>4.3600000000000003</c:v>
                </c:pt>
                <c:pt idx="287">
                  <c:v>4.21</c:v>
                </c:pt>
                <c:pt idx="288">
                  <c:v>3.88</c:v>
                </c:pt>
                <c:pt idx="289">
                  <c:v>3.8</c:v>
                </c:pt>
                <c:pt idx="290">
                  <c:v>3.75</c:v>
                </c:pt>
                <c:pt idx="291">
                  <c:v>3.7</c:v>
                </c:pt>
                <c:pt idx="292">
                  <c:v>3.68</c:v>
                </c:pt>
                <c:pt idx="293">
                  <c:v>3.47</c:v>
                </c:pt>
                <c:pt idx="294">
                  <c:v>3.34</c:v>
                </c:pt>
                <c:pt idx="295">
                  <c:v>3.28</c:v>
                </c:pt>
                <c:pt idx="296">
                  <c:v>3.2</c:v>
                </c:pt>
                <c:pt idx="297">
                  <c:v>3.7</c:v>
                </c:pt>
                <c:pt idx="298">
                  <c:v>3.7</c:v>
                </c:pt>
                <c:pt idx="299">
                  <c:v>3.8</c:v>
                </c:pt>
                <c:pt idx="300">
                  <c:v>3.75</c:v>
                </c:pt>
                <c:pt idx="301">
                  <c:v>3.67</c:v>
                </c:pt>
                <c:pt idx="302">
                  <c:v>4.03</c:v>
                </c:pt>
                <c:pt idx="303">
                  <c:v>4.2</c:v>
                </c:pt>
                <c:pt idx="304">
                  <c:v>4.12</c:v>
                </c:pt>
                <c:pt idx="305">
                  <c:v>3.82</c:v>
                </c:pt>
                <c:pt idx="306">
                  <c:v>3.66</c:v>
                </c:pt>
                <c:pt idx="307">
                  <c:v>3.68</c:v>
                </c:pt>
                <c:pt idx="308">
                  <c:v>3.82</c:v>
                </c:pt>
                <c:pt idx="309">
                  <c:v>3.8</c:v>
                </c:pt>
                <c:pt idx="310">
                  <c:v>3.76</c:v>
                </c:pt>
                <c:pt idx="311">
                  <c:v>3.65</c:v>
                </c:pt>
                <c:pt idx="312">
                  <c:v>3.56</c:v>
                </c:pt>
                <c:pt idx="313">
                  <c:v>3.4</c:v>
                </c:pt>
                <c:pt idx="314">
                  <c:v>3.28</c:v>
                </c:pt>
                <c:pt idx="315">
                  <c:v>3.28</c:v>
                </c:pt>
                <c:pt idx="316">
                  <c:v>3.26</c:v>
                </c:pt>
                <c:pt idx="317">
                  <c:v>3.23</c:v>
                </c:pt>
                <c:pt idx="318">
                  <c:v>3.32</c:v>
                </c:pt>
                <c:pt idx="319">
                  <c:v>3.58</c:v>
                </c:pt>
                <c:pt idx="320">
                  <c:v>3.64</c:v>
                </c:pt>
                <c:pt idx="321">
                  <c:v>3.52</c:v>
                </c:pt>
                <c:pt idx="322">
                  <c:v>3.68</c:v>
                </c:pt>
                <c:pt idx="323">
                  <c:v>3.76</c:v>
                </c:pt>
                <c:pt idx="324">
                  <c:v>3.84</c:v>
                </c:pt>
                <c:pt idx="325">
                  <c:v>3.75</c:v>
                </c:pt>
                <c:pt idx="326">
                  <c:v>3.68</c:v>
                </c:pt>
                <c:pt idx="327">
                  <c:v>3.4</c:v>
                </c:pt>
                <c:pt idx="328">
                  <c:v>3.17</c:v>
                </c:pt>
                <c:pt idx="329">
                  <c:v>2.98</c:v>
                </c:pt>
                <c:pt idx="330">
                  <c:v>2.84</c:v>
                </c:pt>
                <c:pt idx="331">
                  <c:v>2.8</c:v>
                </c:pt>
                <c:pt idx="332">
                  <c:v>2.78</c:v>
                </c:pt>
                <c:pt idx="333">
                  <c:v>2.85</c:v>
                </c:pt>
                <c:pt idx="334">
                  <c:v>2.93</c:v>
                </c:pt>
                <c:pt idx="335">
                  <c:v>2.88</c:v>
                </c:pt>
                <c:pt idx="336">
                  <c:v>2.82</c:v>
                </c:pt>
                <c:pt idx="337">
                  <c:v>2.8</c:v>
                </c:pt>
                <c:pt idx="338">
                  <c:v>2.84</c:v>
                </c:pt>
                <c:pt idx="339">
                  <c:v>2.95</c:v>
                </c:pt>
                <c:pt idx="340">
                  <c:v>3.08</c:v>
                </c:pt>
                <c:pt idx="341">
                  <c:v>3.25</c:v>
                </c:pt>
                <c:pt idx="342">
                  <c:v>3.38</c:v>
                </c:pt>
                <c:pt idx="343">
                  <c:v>3.85</c:v>
                </c:pt>
                <c:pt idx="344">
                  <c:v>3.68</c:v>
                </c:pt>
                <c:pt idx="345">
                  <c:v>3.63</c:v>
                </c:pt>
                <c:pt idx="346">
                  <c:v>3.63</c:v>
                </c:pt>
                <c:pt idx="347">
                  <c:v>3.5</c:v>
                </c:pt>
                <c:pt idx="348">
                  <c:v>3.34</c:v>
                </c:pt>
                <c:pt idx="349">
                  <c:v>3.2</c:v>
                </c:pt>
                <c:pt idx="350">
                  <c:v>3.2</c:v>
                </c:pt>
                <c:pt idx="351">
                  <c:v>3.2</c:v>
                </c:pt>
                <c:pt idx="352">
                  <c:v>2.96</c:v>
                </c:pt>
                <c:pt idx="353">
                  <c:v>2.82</c:v>
                </c:pt>
                <c:pt idx="354">
                  <c:v>2.88</c:v>
                </c:pt>
                <c:pt idx="355">
                  <c:v>2.94</c:v>
                </c:pt>
                <c:pt idx="356">
                  <c:v>3</c:v>
                </c:pt>
                <c:pt idx="357">
                  <c:v>3.04</c:v>
                </c:pt>
                <c:pt idx="358">
                  <c:v>3</c:v>
                </c:pt>
                <c:pt idx="359">
                  <c:v>3</c:v>
                </c:pt>
                <c:pt idx="360">
                  <c:v>2.94</c:v>
                </c:pt>
                <c:pt idx="361">
                  <c:v>2.86</c:v>
                </c:pt>
                <c:pt idx="362">
                  <c:v>2.68</c:v>
                </c:pt>
                <c:pt idx="363">
                  <c:v>2.72</c:v>
                </c:pt>
                <c:pt idx="364">
                  <c:v>2.68</c:v>
                </c:pt>
                <c:pt idx="365">
                  <c:v>2.66</c:v>
                </c:pt>
                <c:pt idx="366">
                  <c:v>2.63</c:v>
                </c:pt>
                <c:pt idx="367">
                  <c:v>2.6</c:v>
                </c:pt>
                <c:pt idx="368">
                  <c:v>2.56</c:v>
                </c:pt>
                <c:pt idx="369">
                  <c:v>2.54</c:v>
                </c:pt>
                <c:pt idx="370">
                  <c:v>2.6</c:v>
                </c:pt>
                <c:pt idx="371">
                  <c:v>2.6</c:v>
                </c:pt>
                <c:pt idx="372">
                  <c:v>2.54</c:v>
                </c:pt>
                <c:pt idx="373">
                  <c:v>2.4300000000000002</c:v>
                </c:pt>
                <c:pt idx="374">
                  <c:v>2.34</c:v>
                </c:pt>
                <c:pt idx="375">
                  <c:v>2.4</c:v>
                </c:pt>
                <c:pt idx="376">
                  <c:v>2.35</c:v>
                </c:pt>
                <c:pt idx="377">
                  <c:v>2.25</c:v>
                </c:pt>
                <c:pt idx="378">
                  <c:v>2.5499999999999998</c:v>
                </c:pt>
                <c:pt idx="379">
                  <c:v>2.2999999999999998</c:v>
                </c:pt>
                <c:pt idx="380">
                  <c:v>2.4500000000000002</c:v>
                </c:pt>
                <c:pt idx="381">
                  <c:v>2.72</c:v>
                </c:pt>
                <c:pt idx="382">
                  <c:v>2.54</c:v>
                </c:pt>
                <c:pt idx="383">
                  <c:v>2.37</c:v>
                </c:pt>
                <c:pt idx="384">
                  <c:v>2.48</c:v>
                </c:pt>
                <c:pt idx="385">
                  <c:v>2.4</c:v>
                </c:pt>
                <c:pt idx="386">
                  <c:v>2.48</c:v>
                </c:pt>
                <c:pt idx="387">
                  <c:v>2.8</c:v>
                </c:pt>
                <c:pt idx="388">
                  <c:v>3.2</c:v>
                </c:pt>
                <c:pt idx="389">
                  <c:v>3.16</c:v>
                </c:pt>
                <c:pt idx="390">
                  <c:v>3.1</c:v>
                </c:pt>
                <c:pt idx="391">
                  <c:v>3.2</c:v>
                </c:pt>
                <c:pt idx="392">
                  <c:v>3.6</c:v>
                </c:pt>
                <c:pt idx="393">
                  <c:v>3.7</c:v>
                </c:pt>
                <c:pt idx="394">
                  <c:v>3.66</c:v>
                </c:pt>
                <c:pt idx="395">
                  <c:v>3.75</c:v>
                </c:pt>
                <c:pt idx="396">
                  <c:v>3.75</c:v>
                </c:pt>
                <c:pt idx="397">
                  <c:v>3.52</c:v>
                </c:pt>
                <c:pt idx="398">
                  <c:v>3.47</c:v>
                </c:pt>
                <c:pt idx="399">
                  <c:v>3.52</c:v>
                </c:pt>
                <c:pt idx="400">
                  <c:v>3.44</c:v>
                </c:pt>
                <c:pt idx="401">
                  <c:v>3.32</c:v>
                </c:pt>
                <c:pt idx="402">
                  <c:v>3.18</c:v>
                </c:pt>
                <c:pt idx="403">
                  <c:v>2.2400000000000002</c:v>
                </c:pt>
                <c:pt idx="404">
                  <c:v>2.5</c:v>
                </c:pt>
                <c:pt idx="405">
                  <c:v>2.31</c:v>
                </c:pt>
                <c:pt idx="406">
                  <c:v>2.08</c:v>
                </c:pt>
                <c:pt idx="407">
                  <c:v>2.1</c:v>
                </c:pt>
                <c:pt idx="408">
                  <c:v>2.0699999999999998</c:v>
                </c:pt>
                <c:pt idx="409">
                  <c:v>2</c:v>
                </c:pt>
                <c:pt idx="410">
                  <c:v>1.96</c:v>
                </c:pt>
                <c:pt idx="411">
                  <c:v>1.96</c:v>
                </c:pt>
                <c:pt idx="412">
                  <c:v>2.08</c:v>
                </c:pt>
                <c:pt idx="413">
                  <c:v>2.1800000000000002</c:v>
                </c:pt>
                <c:pt idx="414">
                  <c:v>2.0499999999999998</c:v>
                </c:pt>
                <c:pt idx="415">
                  <c:v>1.98</c:v>
                </c:pt>
                <c:pt idx="416">
                  <c:v>1.9</c:v>
                </c:pt>
                <c:pt idx="417">
                  <c:v>1.84</c:v>
                </c:pt>
                <c:pt idx="418">
                  <c:v>1.9</c:v>
                </c:pt>
                <c:pt idx="419">
                  <c:v>1.8</c:v>
                </c:pt>
                <c:pt idx="420">
                  <c:v>1.7</c:v>
                </c:pt>
                <c:pt idx="421">
                  <c:v>1.74</c:v>
                </c:pt>
                <c:pt idx="422">
                  <c:v>1.78</c:v>
                </c:pt>
                <c:pt idx="423">
                  <c:v>1.8</c:v>
                </c:pt>
                <c:pt idx="424">
                  <c:v>1.82</c:v>
                </c:pt>
                <c:pt idx="425">
                  <c:v>1.8</c:v>
                </c:pt>
                <c:pt idx="426">
                  <c:v>1.76</c:v>
                </c:pt>
                <c:pt idx="427">
                  <c:v>1.7</c:v>
                </c:pt>
                <c:pt idx="428">
                  <c:v>1.62</c:v>
                </c:pt>
                <c:pt idx="429">
                  <c:v>1.62</c:v>
                </c:pt>
                <c:pt idx="430">
                  <c:v>1.6</c:v>
                </c:pt>
                <c:pt idx="431">
                  <c:v>1.58</c:v>
                </c:pt>
                <c:pt idx="432">
                  <c:v>1.55</c:v>
                </c:pt>
                <c:pt idx="433">
                  <c:v>1.52</c:v>
                </c:pt>
                <c:pt idx="434">
                  <c:v>1.5</c:v>
                </c:pt>
                <c:pt idx="435">
                  <c:v>1.7</c:v>
                </c:pt>
                <c:pt idx="436">
                  <c:v>1.62</c:v>
                </c:pt>
                <c:pt idx="437">
                  <c:v>1.45</c:v>
                </c:pt>
                <c:pt idx="438">
                  <c:v>1.45</c:v>
                </c:pt>
                <c:pt idx="439">
                  <c:v>1.38</c:v>
                </c:pt>
                <c:pt idx="440">
                  <c:v>1.42</c:v>
                </c:pt>
                <c:pt idx="441">
                  <c:v>1.47</c:v>
                </c:pt>
                <c:pt idx="442">
                  <c:v>1.5</c:v>
                </c:pt>
                <c:pt idx="443">
                  <c:v>1.52</c:v>
                </c:pt>
                <c:pt idx="444">
                  <c:v>1.52</c:v>
                </c:pt>
                <c:pt idx="445">
                  <c:v>1.57</c:v>
                </c:pt>
                <c:pt idx="446">
                  <c:v>1.6</c:v>
                </c:pt>
                <c:pt idx="447">
                  <c:v>1.66</c:v>
                </c:pt>
                <c:pt idx="448">
                  <c:v>1.7</c:v>
                </c:pt>
                <c:pt idx="449">
                  <c:v>1.75</c:v>
                </c:pt>
                <c:pt idx="450">
                  <c:v>1.7</c:v>
                </c:pt>
                <c:pt idx="451">
                  <c:v>1.72</c:v>
                </c:pt>
                <c:pt idx="452">
                  <c:v>1.75</c:v>
                </c:pt>
                <c:pt idx="453">
                  <c:v>1.65</c:v>
                </c:pt>
                <c:pt idx="454">
                  <c:v>1.58</c:v>
                </c:pt>
                <c:pt idx="455">
                  <c:v>1.52</c:v>
                </c:pt>
                <c:pt idx="456">
                  <c:v>1.48</c:v>
                </c:pt>
                <c:pt idx="457">
                  <c:v>1.6</c:v>
                </c:pt>
                <c:pt idx="458">
                  <c:v>1.78</c:v>
                </c:pt>
                <c:pt idx="459">
                  <c:v>1.8</c:v>
                </c:pt>
                <c:pt idx="460">
                  <c:v>1.73</c:v>
                </c:pt>
                <c:pt idx="461">
                  <c:v>1.78</c:v>
                </c:pt>
                <c:pt idx="462">
                  <c:v>1.81</c:v>
                </c:pt>
                <c:pt idx="463">
                  <c:v>1.83</c:v>
                </c:pt>
                <c:pt idx="464">
                  <c:v>1.9</c:v>
                </c:pt>
                <c:pt idx="465">
                  <c:v>1.92</c:v>
                </c:pt>
                <c:pt idx="466">
                  <c:v>1.88</c:v>
                </c:pt>
                <c:pt idx="467">
                  <c:v>1.79</c:v>
                </c:pt>
                <c:pt idx="468">
                  <c:v>1.77</c:v>
                </c:pt>
                <c:pt idx="469">
                  <c:v>1.98</c:v>
                </c:pt>
                <c:pt idx="470">
                  <c:v>2.02</c:v>
                </c:pt>
                <c:pt idx="471">
                  <c:v>2.02</c:v>
                </c:pt>
                <c:pt idx="472">
                  <c:v>1.95</c:v>
                </c:pt>
                <c:pt idx="473">
                  <c:v>1.95</c:v>
                </c:pt>
                <c:pt idx="474">
                  <c:v>1.9</c:v>
                </c:pt>
                <c:pt idx="475">
                  <c:v>1.8</c:v>
                </c:pt>
                <c:pt idx="476">
                  <c:v>1.75</c:v>
                </c:pt>
                <c:pt idx="477">
                  <c:v>1.6</c:v>
                </c:pt>
                <c:pt idx="478">
                  <c:v>1.59</c:v>
                </c:pt>
                <c:pt idx="479">
                  <c:v>1.82</c:v>
                </c:pt>
                <c:pt idx="480">
                  <c:v>1.8</c:v>
                </c:pt>
                <c:pt idx="481">
                  <c:v>1.8</c:v>
                </c:pt>
                <c:pt idx="482">
                  <c:v>1.65</c:v>
                </c:pt>
                <c:pt idx="483">
                  <c:v>1.64</c:v>
                </c:pt>
                <c:pt idx="484">
                  <c:v>1.63</c:v>
                </c:pt>
                <c:pt idx="485">
                  <c:v>1.65</c:v>
                </c:pt>
                <c:pt idx="486">
                  <c:v>1.68</c:v>
                </c:pt>
                <c:pt idx="487">
                  <c:v>1.9</c:v>
                </c:pt>
                <c:pt idx="488">
                  <c:v>1.8</c:v>
                </c:pt>
                <c:pt idx="489">
                  <c:v>1.74</c:v>
                </c:pt>
                <c:pt idx="490">
                  <c:v>1.65</c:v>
                </c:pt>
                <c:pt idx="491">
                  <c:v>1.43</c:v>
                </c:pt>
                <c:pt idx="492">
                  <c:v>1.38</c:v>
                </c:pt>
                <c:pt idx="493">
                  <c:v>1.77</c:v>
                </c:pt>
                <c:pt idx="494">
                  <c:v>1.8</c:v>
                </c:pt>
                <c:pt idx="495">
                  <c:v>1.75</c:v>
                </c:pt>
                <c:pt idx="496">
                  <c:v>1.7</c:v>
                </c:pt>
                <c:pt idx="497">
                  <c:v>1.65</c:v>
                </c:pt>
                <c:pt idx="498">
                  <c:v>1.65</c:v>
                </c:pt>
                <c:pt idx="499">
                  <c:v>1.63</c:v>
                </c:pt>
                <c:pt idx="500">
                  <c:v>1.6</c:v>
                </c:pt>
                <c:pt idx="501">
                  <c:v>1.65</c:v>
                </c:pt>
                <c:pt idx="502">
                  <c:v>1.68</c:v>
                </c:pt>
                <c:pt idx="503">
                  <c:v>1.65</c:v>
                </c:pt>
                <c:pt idx="504">
                  <c:v>1.58</c:v>
                </c:pt>
                <c:pt idx="505">
                  <c:v>1.5</c:v>
                </c:pt>
                <c:pt idx="506">
                  <c:v>1.4</c:v>
                </c:pt>
                <c:pt idx="507">
                  <c:v>1.5</c:v>
                </c:pt>
                <c:pt idx="508">
                  <c:v>1.4</c:v>
                </c:pt>
                <c:pt idx="509">
                  <c:v>1.55</c:v>
                </c:pt>
                <c:pt idx="510">
                  <c:v>1.7</c:v>
                </c:pt>
                <c:pt idx="511">
                  <c:v>1.9</c:v>
                </c:pt>
                <c:pt idx="512">
                  <c:v>2.06</c:v>
                </c:pt>
                <c:pt idx="513">
                  <c:v>2.15</c:v>
                </c:pt>
                <c:pt idx="514">
                  <c:v>2.25</c:v>
                </c:pt>
                <c:pt idx="515">
                  <c:v>2.2999999999999998</c:v>
                </c:pt>
                <c:pt idx="516">
                  <c:v>2.15</c:v>
                </c:pt>
                <c:pt idx="517">
                  <c:v>2</c:v>
                </c:pt>
                <c:pt idx="518">
                  <c:v>1.9</c:v>
                </c:pt>
                <c:pt idx="519">
                  <c:v>1.95</c:v>
                </c:pt>
                <c:pt idx="520">
                  <c:v>2.15</c:v>
                </c:pt>
                <c:pt idx="521">
                  <c:v>2.2799999999999998</c:v>
                </c:pt>
                <c:pt idx="522">
                  <c:v>2.4300000000000002</c:v>
                </c:pt>
                <c:pt idx="523">
                  <c:v>2.4</c:v>
                </c:pt>
                <c:pt idx="524">
                  <c:v>2.44</c:v>
                </c:pt>
                <c:pt idx="525">
                  <c:v>2.62</c:v>
                </c:pt>
                <c:pt idx="526">
                  <c:v>2.97</c:v>
                </c:pt>
                <c:pt idx="527">
                  <c:v>2.98</c:v>
                </c:pt>
                <c:pt idx="528">
                  <c:v>2.62</c:v>
                </c:pt>
                <c:pt idx="529">
                  <c:v>2.5</c:v>
                </c:pt>
                <c:pt idx="530">
                  <c:v>2.4</c:v>
                </c:pt>
                <c:pt idx="531">
                  <c:v>2.34</c:v>
                </c:pt>
                <c:pt idx="532">
                  <c:v>2.2400000000000002</c:v>
                </c:pt>
                <c:pt idx="533">
                  <c:v>2.2799999999999998</c:v>
                </c:pt>
                <c:pt idx="534">
                  <c:v>2.4</c:v>
                </c:pt>
                <c:pt idx="535">
                  <c:v>2.6</c:v>
                </c:pt>
                <c:pt idx="536">
                  <c:v>2.5</c:v>
                </c:pt>
                <c:pt idx="537">
                  <c:v>2.4500000000000002</c:v>
                </c:pt>
                <c:pt idx="538">
                  <c:v>2.35</c:v>
                </c:pt>
                <c:pt idx="539">
                  <c:v>2.2599999999999998</c:v>
                </c:pt>
                <c:pt idx="540">
                  <c:v>2.15</c:v>
                </c:pt>
                <c:pt idx="541">
                  <c:v>2.12</c:v>
                </c:pt>
                <c:pt idx="542">
                  <c:v>1.98</c:v>
                </c:pt>
                <c:pt idx="543">
                  <c:v>1.91</c:v>
                </c:pt>
                <c:pt idx="544">
                  <c:v>1.7</c:v>
                </c:pt>
                <c:pt idx="545">
                  <c:v>1.62</c:v>
                </c:pt>
                <c:pt idx="546">
                  <c:v>1.58</c:v>
                </c:pt>
                <c:pt idx="547">
                  <c:v>1.69</c:v>
                </c:pt>
                <c:pt idx="548">
                  <c:v>1.63</c:v>
                </c:pt>
                <c:pt idx="549">
                  <c:v>1.4</c:v>
                </c:pt>
                <c:pt idx="550">
                  <c:v>1.4</c:v>
                </c:pt>
                <c:pt idx="551">
                  <c:v>1.4</c:v>
                </c:pt>
                <c:pt idx="552">
                  <c:v>1.38</c:v>
                </c:pt>
                <c:pt idx="553">
                  <c:v>1.34</c:v>
                </c:pt>
                <c:pt idx="554">
                  <c:v>1.3</c:v>
                </c:pt>
                <c:pt idx="555">
                  <c:v>1.31</c:v>
                </c:pt>
                <c:pt idx="556">
                  <c:v>1.31</c:v>
                </c:pt>
                <c:pt idx="557">
                  <c:v>1.32</c:v>
                </c:pt>
                <c:pt idx="558">
                  <c:v>1.35</c:v>
                </c:pt>
                <c:pt idx="559">
                  <c:v>1.45</c:v>
                </c:pt>
                <c:pt idx="560">
                  <c:v>1.63</c:v>
                </c:pt>
                <c:pt idx="561">
                  <c:v>1.74</c:v>
                </c:pt>
                <c:pt idx="562">
                  <c:v>2.0099999999999998</c:v>
                </c:pt>
                <c:pt idx="563">
                  <c:v>2.35</c:v>
                </c:pt>
                <c:pt idx="564">
                  <c:v>2.6</c:v>
                </c:pt>
                <c:pt idx="565">
                  <c:v>2.7</c:v>
                </c:pt>
                <c:pt idx="566">
                  <c:v>3.07</c:v>
                </c:pt>
                <c:pt idx="567">
                  <c:v>3.09</c:v>
                </c:pt>
                <c:pt idx="568">
                  <c:v>3.42</c:v>
                </c:pt>
                <c:pt idx="569">
                  <c:v>3.56</c:v>
                </c:pt>
                <c:pt idx="570">
                  <c:v>3.55</c:v>
                </c:pt>
                <c:pt idx="571">
                  <c:v>3.33</c:v>
                </c:pt>
                <c:pt idx="572">
                  <c:v>3.28</c:v>
                </c:pt>
                <c:pt idx="573">
                  <c:v>3.12</c:v>
                </c:pt>
                <c:pt idx="574">
                  <c:v>2.8</c:v>
                </c:pt>
                <c:pt idx="575">
                  <c:v>2.69</c:v>
                </c:pt>
                <c:pt idx="576">
                  <c:v>2.5</c:v>
                </c:pt>
                <c:pt idx="577">
                  <c:v>2.65</c:v>
                </c:pt>
                <c:pt idx="578">
                  <c:v>2.1800000000000002</c:v>
                </c:pt>
                <c:pt idx="579">
                  <c:v>2.35</c:v>
                </c:pt>
                <c:pt idx="580">
                  <c:v>2.25</c:v>
                </c:pt>
                <c:pt idx="581">
                  <c:v>2.1</c:v>
                </c:pt>
                <c:pt idx="582">
                  <c:v>2.65</c:v>
                </c:pt>
                <c:pt idx="583">
                  <c:v>2.68</c:v>
                </c:pt>
                <c:pt idx="584">
                  <c:v>3.1</c:v>
                </c:pt>
                <c:pt idx="585">
                  <c:v>3.15</c:v>
                </c:pt>
                <c:pt idx="586">
                  <c:v>3.3</c:v>
                </c:pt>
                <c:pt idx="587">
                  <c:v>3.15</c:v>
                </c:pt>
                <c:pt idx="588">
                  <c:v>3.3</c:v>
                </c:pt>
                <c:pt idx="589">
                  <c:v>3.4</c:v>
                </c:pt>
                <c:pt idx="590">
                  <c:v>3.5</c:v>
                </c:pt>
                <c:pt idx="591">
                  <c:v>3.6</c:v>
                </c:pt>
                <c:pt idx="592">
                  <c:v>3.63</c:v>
                </c:pt>
                <c:pt idx="593">
                  <c:v>3.52</c:v>
                </c:pt>
                <c:pt idx="594">
                  <c:v>3.6</c:v>
                </c:pt>
                <c:pt idx="595">
                  <c:v>3.7</c:v>
                </c:pt>
                <c:pt idx="596">
                  <c:v>3.64</c:v>
                </c:pt>
                <c:pt idx="597">
                  <c:v>3.78</c:v>
                </c:pt>
                <c:pt idx="598">
                  <c:v>4.3</c:v>
                </c:pt>
                <c:pt idx="599">
                  <c:v>4.47</c:v>
                </c:pt>
                <c:pt idx="600">
                  <c:v>4.4000000000000004</c:v>
                </c:pt>
                <c:pt idx="601">
                  <c:v>4.4000000000000004</c:v>
                </c:pt>
                <c:pt idx="602">
                  <c:v>4.21</c:v>
                </c:pt>
                <c:pt idx="603">
                  <c:v>3.85</c:v>
                </c:pt>
                <c:pt idx="604">
                  <c:v>3.4</c:v>
                </c:pt>
                <c:pt idx="605">
                  <c:v>3.5</c:v>
                </c:pt>
                <c:pt idx="606">
                  <c:v>3.7</c:v>
                </c:pt>
                <c:pt idx="607">
                  <c:v>3.86</c:v>
                </c:pt>
                <c:pt idx="608">
                  <c:v>3.97</c:v>
                </c:pt>
                <c:pt idx="609">
                  <c:v>3.62</c:v>
                </c:pt>
                <c:pt idx="610">
                  <c:v>3.9</c:v>
                </c:pt>
                <c:pt idx="612">
                  <c:v>4.22</c:v>
                </c:pt>
                <c:pt idx="613">
                  <c:v>3.72</c:v>
                </c:pt>
                <c:pt idx="614">
                  <c:v>3.48</c:v>
                </c:pt>
                <c:pt idx="615">
                  <c:v>3.34</c:v>
                </c:pt>
                <c:pt idx="616">
                  <c:v>3.2</c:v>
                </c:pt>
                <c:pt idx="617">
                  <c:v>3.32</c:v>
                </c:pt>
                <c:pt idx="618">
                  <c:v>3.45</c:v>
                </c:pt>
                <c:pt idx="619">
                  <c:v>3.52</c:v>
                </c:pt>
                <c:pt idx="620">
                  <c:v>3.94</c:v>
                </c:pt>
                <c:pt idx="621">
                  <c:v>3.79</c:v>
                </c:pt>
                <c:pt idx="622">
                  <c:v>4.05</c:v>
                </c:pt>
                <c:pt idx="623">
                  <c:v>4.0199999999999996</c:v>
                </c:pt>
                <c:pt idx="624">
                  <c:v>3.82</c:v>
                </c:pt>
                <c:pt idx="625">
                  <c:v>3.66</c:v>
                </c:pt>
                <c:pt idx="626">
                  <c:v>3.4</c:v>
                </c:pt>
                <c:pt idx="627">
                  <c:v>3.81</c:v>
                </c:pt>
                <c:pt idx="628">
                  <c:v>3.94</c:v>
                </c:pt>
                <c:pt idx="629">
                  <c:v>4.26</c:v>
                </c:pt>
                <c:pt idx="630">
                  <c:v>4.9400000000000004</c:v>
                </c:pt>
                <c:pt idx="631">
                  <c:v>5.82</c:v>
                </c:pt>
                <c:pt idx="632">
                  <c:v>6.15</c:v>
                </c:pt>
                <c:pt idx="633">
                  <c:v>6.08</c:v>
                </c:pt>
                <c:pt idx="634">
                  <c:v>5.9</c:v>
                </c:pt>
                <c:pt idx="635">
                  <c:v>5.8</c:v>
                </c:pt>
                <c:pt idx="636">
                  <c:v>5.7</c:v>
                </c:pt>
                <c:pt idx="637">
                  <c:v>5.3</c:v>
                </c:pt>
                <c:pt idx="638">
                  <c:v>5.08</c:v>
                </c:pt>
                <c:pt idx="639">
                  <c:v>4.96</c:v>
                </c:pt>
                <c:pt idx="640">
                  <c:v>4.76</c:v>
                </c:pt>
                <c:pt idx="641">
                  <c:v>4.5199999999999996</c:v>
                </c:pt>
                <c:pt idx="642">
                  <c:v>4.4000000000000004</c:v>
                </c:pt>
                <c:pt idx="643">
                  <c:v>4.45</c:v>
                </c:pt>
                <c:pt idx="644">
                  <c:v>4.28</c:v>
                </c:pt>
                <c:pt idx="645">
                  <c:v>4.46</c:v>
                </c:pt>
                <c:pt idx="646">
                  <c:v>4.9400000000000004</c:v>
                </c:pt>
                <c:pt idx="647">
                  <c:v>4.78</c:v>
                </c:pt>
                <c:pt idx="648">
                  <c:v>5</c:v>
                </c:pt>
                <c:pt idx="649">
                  <c:v>5.15</c:v>
                </c:pt>
                <c:pt idx="650">
                  <c:v>5.0999999999999996</c:v>
                </c:pt>
                <c:pt idx="651">
                  <c:v>4.96</c:v>
                </c:pt>
                <c:pt idx="652">
                  <c:v>4.76</c:v>
                </c:pt>
                <c:pt idx="653">
                  <c:v>4.72</c:v>
                </c:pt>
                <c:pt idx="654">
                  <c:v>4.58</c:v>
                </c:pt>
                <c:pt idx="655">
                  <c:v>4.46</c:v>
                </c:pt>
                <c:pt idx="656">
                  <c:v>4.38</c:v>
                </c:pt>
                <c:pt idx="657">
                  <c:v>4.26</c:v>
                </c:pt>
                <c:pt idx="658">
                  <c:v>4.1500000000000004</c:v>
                </c:pt>
                <c:pt idx="659">
                  <c:v>4.13</c:v>
                </c:pt>
                <c:pt idx="660">
                  <c:v>4.1500000000000004</c:v>
                </c:pt>
                <c:pt idx="661">
                  <c:v>4.3600000000000003</c:v>
                </c:pt>
                <c:pt idx="662">
                  <c:v>4.67</c:v>
                </c:pt>
                <c:pt idx="663">
                  <c:v>4.76</c:v>
                </c:pt>
                <c:pt idx="664">
                  <c:v>4.84</c:v>
                </c:pt>
                <c:pt idx="665">
                  <c:v>4.76</c:v>
                </c:pt>
                <c:pt idx="666">
                  <c:v>4.66</c:v>
                </c:pt>
                <c:pt idx="667">
                  <c:v>4.55</c:v>
                </c:pt>
                <c:pt idx="668">
                  <c:v>4.42</c:v>
                </c:pt>
                <c:pt idx="669">
                  <c:v>4.28</c:v>
                </c:pt>
                <c:pt idx="670">
                  <c:v>4.1500000000000004</c:v>
                </c:pt>
                <c:pt idx="671">
                  <c:v>3.9</c:v>
                </c:pt>
                <c:pt idx="672">
                  <c:v>3.6</c:v>
                </c:pt>
                <c:pt idx="673">
                  <c:v>3.5</c:v>
                </c:pt>
                <c:pt idx="674">
                  <c:v>3.4</c:v>
                </c:pt>
                <c:pt idx="675">
                  <c:v>3.25</c:v>
                </c:pt>
                <c:pt idx="676">
                  <c:v>3.18</c:v>
                </c:pt>
                <c:pt idx="677">
                  <c:v>3.1</c:v>
                </c:pt>
                <c:pt idx="678">
                  <c:v>3.15</c:v>
                </c:pt>
                <c:pt idx="679">
                  <c:v>3.25</c:v>
                </c:pt>
                <c:pt idx="680">
                  <c:v>3.42</c:v>
                </c:pt>
                <c:pt idx="681">
                  <c:v>3.77</c:v>
                </c:pt>
                <c:pt idx="682">
                  <c:v>3.65</c:v>
                </c:pt>
                <c:pt idx="683">
                  <c:v>3.65</c:v>
                </c:pt>
                <c:pt idx="684">
                  <c:v>3.5</c:v>
                </c:pt>
                <c:pt idx="685">
                  <c:v>3.56</c:v>
                </c:pt>
                <c:pt idx="686">
                  <c:v>3.6</c:v>
                </c:pt>
                <c:pt idx="687">
                  <c:v>3.62</c:v>
                </c:pt>
                <c:pt idx="688">
                  <c:v>3.8</c:v>
                </c:pt>
                <c:pt idx="689">
                  <c:v>4.72</c:v>
                </c:pt>
                <c:pt idx="690">
                  <c:v>5.12</c:v>
                </c:pt>
                <c:pt idx="691">
                  <c:v>5.0199999999999996</c:v>
                </c:pt>
                <c:pt idx="692">
                  <c:v>4.8600000000000003</c:v>
                </c:pt>
                <c:pt idx="693">
                  <c:v>4.9000000000000004</c:v>
                </c:pt>
                <c:pt idx="694">
                  <c:v>5.05</c:v>
                </c:pt>
                <c:pt idx="695">
                  <c:v>5.34</c:v>
                </c:pt>
                <c:pt idx="696">
                  <c:v>5.52</c:v>
                </c:pt>
                <c:pt idx="697">
                  <c:v>5.22</c:v>
                </c:pt>
                <c:pt idx="698">
                  <c:v>5.65</c:v>
                </c:pt>
                <c:pt idx="699">
                  <c:v>5.62</c:v>
                </c:pt>
                <c:pt idx="700">
                  <c:v>5.38</c:v>
                </c:pt>
                <c:pt idx="701">
                  <c:v>5.14</c:v>
                </c:pt>
                <c:pt idx="702">
                  <c:v>5.12</c:v>
                </c:pt>
                <c:pt idx="703">
                  <c:v>5.15</c:v>
                </c:pt>
                <c:pt idx="704">
                  <c:v>5.0199999999999996</c:v>
                </c:pt>
                <c:pt idx="705">
                  <c:v>4.92</c:v>
                </c:pt>
                <c:pt idx="706">
                  <c:v>4.88</c:v>
                </c:pt>
                <c:pt idx="707">
                  <c:v>4.8</c:v>
                </c:pt>
                <c:pt idx="708">
                  <c:v>4.74</c:v>
                </c:pt>
                <c:pt idx="709">
                  <c:v>4.7</c:v>
                </c:pt>
                <c:pt idx="710">
                  <c:v>4.6399999999999997</c:v>
                </c:pt>
                <c:pt idx="711">
                  <c:v>4.4800000000000004</c:v>
                </c:pt>
                <c:pt idx="712">
                  <c:v>4.3</c:v>
                </c:pt>
                <c:pt idx="713">
                  <c:v>4.24</c:v>
                </c:pt>
                <c:pt idx="714">
                  <c:v>4.1399999999999997</c:v>
                </c:pt>
                <c:pt idx="715">
                  <c:v>4.0199999999999996</c:v>
                </c:pt>
                <c:pt idx="716">
                  <c:v>3.95</c:v>
                </c:pt>
                <c:pt idx="717">
                  <c:v>3.82</c:v>
                </c:pt>
                <c:pt idx="718">
                  <c:v>3.7</c:v>
                </c:pt>
                <c:pt idx="719">
                  <c:v>2.58</c:v>
                </c:pt>
                <c:pt idx="720">
                  <c:v>2.48</c:v>
                </c:pt>
                <c:pt idx="721">
                  <c:v>3.32</c:v>
                </c:pt>
                <c:pt idx="722">
                  <c:v>3.17</c:v>
                </c:pt>
                <c:pt idx="723">
                  <c:v>4</c:v>
                </c:pt>
                <c:pt idx="724">
                  <c:v>3.9</c:v>
                </c:pt>
                <c:pt idx="725">
                  <c:v>2.9</c:v>
                </c:pt>
                <c:pt idx="726">
                  <c:v>2.8</c:v>
                </c:pt>
                <c:pt idx="727">
                  <c:v>2.75</c:v>
                </c:pt>
                <c:pt idx="728">
                  <c:v>2.74</c:v>
                </c:pt>
                <c:pt idx="729">
                  <c:v>2.72</c:v>
                </c:pt>
                <c:pt idx="730">
                  <c:v>2.7</c:v>
                </c:pt>
                <c:pt idx="731">
                  <c:v>2.36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567-410D-BE3F-3F1B6209F6D0}"/>
            </c:ext>
          </c:extLst>
        </c:ser>
        <c:ser>
          <c:idx val="17"/>
          <c:order val="1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DATOS!$AL$3:$AL$734</c:f>
              <c:numCache>
                <c:formatCode>0.00</c:formatCode>
                <c:ptCount val="732"/>
                <c:pt idx="0">
                  <c:v>2.46</c:v>
                </c:pt>
                <c:pt idx="1">
                  <c:v>2.44</c:v>
                </c:pt>
                <c:pt idx="2">
                  <c:v>2.4</c:v>
                </c:pt>
                <c:pt idx="3">
                  <c:v>2.38</c:v>
                </c:pt>
                <c:pt idx="4">
                  <c:v>2.35</c:v>
                </c:pt>
                <c:pt idx="5">
                  <c:v>2.35</c:v>
                </c:pt>
                <c:pt idx="6">
                  <c:v>2.35</c:v>
                </c:pt>
                <c:pt idx="7">
                  <c:v>2.2799999999999998</c:v>
                </c:pt>
                <c:pt idx="8">
                  <c:v>2.25</c:v>
                </c:pt>
                <c:pt idx="9">
                  <c:v>2.16</c:v>
                </c:pt>
                <c:pt idx="10">
                  <c:v>2.08</c:v>
                </c:pt>
                <c:pt idx="11">
                  <c:v>2.04</c:v>
                </c:pt>
                <c:pt idx="12">
                  <c:v>1.98</c:v>
                </c:pt>
                <c:pt idx="13">
                  <c:v>1.96</c:v>
                </c:pt>
                <c:pt idx="14">
                  <c:v>1.96</c:v>
                </c:pt>
                <c:pt idx="15">
                  <c:v>2.04</c:v>
                </c:pt>
                <c:pt idx="16">
                  <c:v>2.12</c:v>
                </c:pt>
                <c:pt idx="17">
                  <c:v>2.15</c:v>
                </c:pt>
                <c:pt idx="18">
                  <c:v>2.17</c:v>
                </c:pt>
                <c:pt idx="19">
                  <c:v>2.2000000000000002</c:v>
                </c:pt>
                <c:pt idx="20">
                  <c:v>2.23</c:v>
                </c:pt>
                <c:pt idx="21">
                  <c:v>2.23</c:v>
                </c:pt>
                <c:pt idx="22">
                  <c:v>2.2000000000000002</c:v>
                </c:pt>
                <c:pt idx="23">
                  <c:v>2.15</c:v>
                </c:pt>
                <c:pt idx="24">
                  <c:v>2.1</c:v>
                </c:pt>
                <c:pt idx="25">
                  <c:v>2.0499999999999998</c:v>
                </c:pt>
                <c:pt idx="26">
                  <c:v>2</c:v>
                </c:pt>
                <c:pt idx="27">
                  <c:v>1.98</c:v>
                </c:pt>
                <c:pt idx="28">
                  <c:v>1.95</c:v>
                </c:pt>
                <c:pt idx="29">
                  <c:v>2</c:v>
                </c:pt>
                <c:pt idx="30">
                  <c:v>2.06</c:v>
                </c:pt>
                <c:pt idx="31">
                  <c:v>2.13</c:v>
                </c:pt>
                <c:pt idx="32">
                  <c:v>2.1800000000000002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2.6</c:v>
                </c:pt>
                <c:pt idx="36">
                  <c:v>2.63</c:v>
                </c:pt>
                <c:pt idx="37">
                  <c:v>2.73</c:v>
                </c:pt>
                <c:pt idx="38">
                  <c:v>2.78</c:v>
                </c:pt>
                <c:pt idx="39">
                  <c:v>2.8</c:v>
                </c:pt>
                <c:pt idx="40">
                  <c:v>2.78</c:v>
                </c:pt>
                <c:pt idx="41">
                  <c:v>2.7</c:v>
                </c:pt>
                <c:pt idx="42">
                  <c:v>2.78</c:v>
                </c:pt>
                <c:pt idx="43">
                  <c:v>2.8</c:v>
                </c:pt>
                <c:pt idx="44">
                  <c:v>2.94</c:v>
                </c:pt>
                <c:pt idx="45">
                  <c:v>3.2</c:v>
                </c:pt>
                <c:pt idx="46">
                  <c:v>3.61</c:v>
                </c:pt>
                <c:pt idx="47">
                  <c:v>3.72</c:v>
                </c:pt>
                <c:pt idx="48">
                  <c:v>4.05</c:v>
                </c:pt>
                <c:pt idx="49">
                  <c:v>3.8</c:v>
                </c:pt>
                <c:pt idx="50">
                  <c:v>3.68</c:v>
                </c:pt>
                <c:pt idx="51">
                  <c:v>3.52</c:v>
                </c:pt>
                <c:pt idx="52">
                  <c:v>3.42</c:v>
                </c:pt>
                <c:pt idx="53">
                  <c:v>3.26</c:v>
                </c:pt>
                <c:pt idx="54">
                  <c:v>3.16</c:v>
                </c:pt>
                <c:pt idx="55">
                  <c:v>3.34</c:v>
                </c:pt>
                <c:pt idx="56">
                  <c:v>3.14</c:v>
                </c:pt>
                <c:pt idx="57">
                  <c:v>2.96</c:v>
                </c:pt>
                <c:pt idx="58">
                  <c:v>2.84</c:v>
                </c:pt>
                <c:pt idx="59">
                  <c:v>2.62</c:v>
                </c:pt>
                <c:pt idx="60">
                  <c:v>2.52</c:v>
                </c:pt>
                <c:pt idx="61">
                  <c:v>2.4500000000000002</c:v>
                </c:pt>
                <c:pt idx="62">
                  <c:v>2.4500000000000002</c:v>
                </c:pt>
                <c:pt idx="63">
                  <c:v>2.4300000000000002</c:v>
                </c:pt>
                <c:pt idx="64">
                  <c:v>2.4</c:v>
                </c:pt>
                <c:pt idx="65">
                  <c:v>2.42</c:v>
                </c:pt>
                <c:pt idx="66">
                  <c:v>2.44</c:v>
                </c:pt>
                <c:pt idx="67">
                  <c:v>2.44</c:v>
                </c:pt>
                <c:pt idx="68">
                  <c:v>2.42</c:v>
                </c:pt>
                <c:pt idx="69">
                  <c:v>2.4</c:v>
                </c:pt>
                <c:pt idx="70">
                  <c:v>2.38</c:v>
                </c:pt>
                <c:pt idx="71">
                  <c:v>2.42</c:v>
                </c:pt>
                <c:pt idx="72">
                  <c:v>2.46</c:v>
                </c:pt>
                <c:pt idx="73">
                  <c:v>2.5</c:v>
                </c:pt>
                <c:pt idx="74">
                  <c:v>2.57</c:v>
                </c:pt>
                <c:pt idx="75">
                  <c:v>2.5</c:v>
                </c:pt>
                <c:pt idx="76">
                  <c:v>2.57</c:v>
                </c:pt>
                <c:pt idx="77">
                  <c:v>2.7</c:v>
                </c:pt>
                <c:pt idx="78">
                  <c:v>2.8</c:v>
                </c:pt>
                <c:pt idx="79">
                  <c:v>3.2</c:v>
                </c:pt>
                <c:pt idx="80">
                  <c:v>3.2</c:v>
                </c:pt>
                <c:pt idx="81">
                  <c:v>3.45</c:v>
                </c:pt>
                <c:pt idx="82">
                  <c:v>3.7</c:v>
                </c:pt>
                <c:pt idx="83">
                  <c:v>4.05</c:v>
                </c:pt>
                <c:pt idx="84">
                  <c:v>4.1500000000000004</c:v>
                </c:pt>
                <c:pt idx="85">
                  <c:v>4.1500000000000004</c:v>
                </c:pt>
                <c:pt idx="86">
                  <c:v>4</c:v>
                </c:pt>
                <c:pt idx="87">
                  <c:v>3.84</c:v>
                </c:pt>
                <c:pt idx="88">
                  <c:v>3.65</c:v>
                </c:pt>
                <c:pt idx="89">
                  <c:v>3.52</c:v>
                </c:pt>
                <c:pt idx="90">
                  <c:v>3.75</c:v>
                </c:pt>
                <c:pt idx="91">
                  <c:v>3.35</c:v>
                </c:pt>
                <c:pt idx="92">
                  <c:v>3.2</c:v>
                </c:pt>
                <c:pt idx="93">
                  <c:v>3.12</c:v>
                </c:pt>
                <c:pt idx="94">
                  <c:v>3.08</c:v>
                </c:pt>
                <c:pt idx="95">
                  <c:v>2.95</c:v>
                </c:pt>
                <c:pt idx="96">
                  <c:v>2.78</c:v>
                </c:pt>
                <c:pt idx="97">
                  <c:v>2.84</c:v>
                </c:pt>
                <c:pt idx="98">
                  <c:v>2.92</c:v>
                </c:pt>
                <c:pt idx="99">
                  <c:v>2.86</c:v>
                </c:pt>
                <c:pt idx="100">
                  <c:v>2.9</c:v>
                </c:pt>
                <c:pt idx="101">
                  <c:v>2.8</c:v>
                </c:pt>
                <c:pt idx="102">
                  <c:v>2.9</c:v>
                </c:pt>
                <c:pt idx="103">
                  <c:v>2.68</c:v>
                </c:pt>
                <c:pt idx="104">
                  <c:v>3.03</c:v>
                </c:pt>
                <c:pt idx="105">
                  <c:v>3.06</c:v>
                </c:pt>
                <c:pt idx="106">
                  <c:v>2.95</c:v>
                </c:pt>
                <c:pt idx="107">
                  <c:v>2.82</c:v>
                </c:pt>
                <c:pt idx="108">
                  <c:v>2.66</c:v>
                </c:pt>
                <c:pt idx="109">
                  <c:v>2.56</c:v>
                </c:pt>
                <c:pt idx="110">
                  <c:v>2.48</c:v>
                </c:pt>
                <c:pt idx="111">
                  <c:v>2.5</c:v>
                </c:pt>
                <c:pt idx="112">
                  <c:v>2.6</c:v>
                </c:pt>
                <c:pt idx="113">
                  <c:v>2.7</c:v>
                </c:pt>
                <c:pt idx="114">
                  <c:v>2.78</c:v>
                </c:pt>
                <c:pt idx="115">
                  <c:v>2.8</c:v>
                </c:pt>
                <c:pt idx="116">
                  <c:v>2.78</c:v>
                </c:pt>
                <c:pt idx="117">
                  <c:v>2.74</c:v>
                </c:pt>
                <c:pt idx="118">
                  <c:v>2.7</c:v>
                </c:pt>
                <c:pt idx="119">
                  <c:v>2.76</c:v>
                </c:pt>
                <c:pt idx="120">
                  <c:v>2.7</c:v>
                </c:pt>
                <c:pt idx="121">
                  <c:v>2.76</c:v>
                </c:pt>
                <c:pt idx="122">
                  <c:v>2.9</c:v>
                </c:pt>
                <c:pt idx="123">
                  <c:v>2.86</c:v>
                </c:pt>
                <c:pt idx="124">
                  <c:v>2.76</c:v>
                </c:pt>
                <c:pt idx="125">
                  <c:v>2.76</c:v>
                </c:pt>
                <c:pt idx="126">
                  <c:v>2.7</c:v>
                </c:pt>
                <c:pt idx="127">
                  <c:v>2.82</c:v>
                </c:pt>
                <c:pt idx="128">
                  <c:v>2.84</c:v>
                </c:pt>
                <c:pt idx="129">
                  <c:v>2.95</c:v>
                </c:pt>
                <c:pt idx="130">
                  <c:v>3.6</c:v>
                </c:pt>
                <c:pt idx="131">
                  <c:v>3.84</c:v>
                </c:pt>
                <c:pt idx="132">
                  <c:v>3.76</c:v>
                </c:pt>
                <c:pt idx="133">
                  <c:v>3.86</c:v>
                </c:pt>
                <c:pt idx="134">
                  <c:v>3.92</c:v>
                </c:pt>
                <c:pt idx="135">
                  <c:v>3.82</c:v>
                </c:pt>
                <c:pt idx="136">
                  <c:v>3.7</c:v>
                </c:pt>
                <c:pt idx="137">
                  <c:v>3.3</c:v>
                </c:pt>
                <c:pt idx="138">
                  <c:v>3</c:v>
                </c:pt>
                <c:pt idx="139">
                  <c:v>2.76</c:v>
                </c:pt>
                <c:pt idx="140">
                  <c:v>2.46</c:v>
                </c:pt>
                <c:pt idx="141">
                  <c:v>2.4</c:v>
                </c:pt>
                <c:pt idx="142">
                  <c:v>2.36</c:v>
                </c:pt>
                <c:pt idx="143">
                  <c:v>2.4</c:v>
                </c:pt>
                <c:pt idx="144">
                  <c:v>2.48</c:v>
                </c:pt>
                <c:pt idx="145">
                  <c:v>2.46</c:v>
                </c:pt>
                <c:pt idx="146">
                  <c:v>2.36</c:v>
                </c:pt>
                <c:pt idx="147">
                  <c:v>2.36</c:v>
                </c:pt>
                <c:pt idx="148">
                  <c:v>2.42</c:v>
                </c:pt>
                <c:pt idx="149">
                  <c:v>2.63</c:v>
                </c:pt>
                <c:pt idx="150">
                  <c:v>2.83</c:v>
                </c:pt>
                <c:pt idx="151">
                  <c:v>3.1</c:v>
                </c:pt>
                <c:pt idx="152">
                  <c:v>3.5</c:v>
                </c:pt>
                <c:pt idx="153">
                  <c:v>3.27</c:v>
                </c:pt>
                <c:pt idx="154">
                  <c:v>3.1</c:v>
                </c:pt>
                <c:pt idx="155">
                  <c:v>3.3</c:v>
                </c:pt>
                <c:pt idx="156">
                  <c:v>3.56</c:v>
                </c:pt>
                <c:pt idx="157">
                  <c:v>3.8</c:v>
                </c:pt>
                <c:pt idx="158">
                  <c:v>4.4000000000000004</c:v>
                </c:pt>
                <c:pt idx="159">
                  <c:v>4.3499999999999996</c:v>
                </c:pt>
                <c:pt idx="160">
                  <c:v>4.8</c:v>
                </c:pt>
                <c:pt idx="161">
                  <c:v>4.76</c:v>
                </c:pt>
                <c:pt idx="162">
                  <c:v>4.83</c:v>
                </c:pt>
                <c:pt idx="163">
                  <c:v>4.78</c:v>
                </c:pt>
                <c:pt idx="164">
                  <c:v>4.87</c:v>
                </c:pt>
                <c:pt idx="165">
                  <c:v>4.75</c:v>
                </c:pt>
                <c:pt idx="166">
                  <c:v>4.5</c:v>
                </c:pt>
                <c:pt idx="167">
                  <c:v>4.0999999999999996</c:v>
                </c:pt>
                <c:pt idx="168">
                  <c:v>3.9</c:v>
                </c:pt>
                <c:pt idx="169">
                  <c:v>3.75</c:v>
                </c:pt>
                <c:pt idx="170">
                  <c:v>3.75</c:v>
                </c:pt>
                <c:pt idx="171">
                  <c:v>3.7</c:v>
                </c:pt>
                <c:pt idx="172">
                  <c:v>3.5</c:v>
                </c:pt>
                <c:pt idx="173">
                  <c:v>3.65</c:v>
                </c:pt>
                <c:pt idx="174">
                  <c:v>3.74</c:v>
                </c:pt>
                <c:pt idx="175">
                  <c:v>3.85</c:v>
                </c:pt>
                <c:pt idx="176">
                  <c:v>4.12</c:v>
                </c:pt>
                <c:pt idx="177">
                  <c:v>4.3499999999999996</c:v>
                </c:pt>
                <c:pt idx="178">
                  <c:v>4.72</c:v>
                </c:pt>
                <c:pt idx="179">
                  <c:v>4.5999999999999996</c:v>
                </c:pt>
                <c:pt idx="180">
                  <c:v>4.76</c:v>
                </c:pt>
                <c:pt idx="181">
                  <c:v>4.8600000000000003</c:v>
                </c:pt>
                <c:pt idx="182">
                  <c:v>4.62</c:v>
                </c:pt>
                <c:pt idx="183">
                  <c:v>3.69</c:v>
                </c:pt>
                <c:pt idx="184">
                  <c:v>3.45</c:v>
                </c:pt>
                <c:pt idx="185">
                  <c:v>4.18</c:v>
                </c:pt>
                <c:pt idx="186">
                  <c:v>3.8</c:v>
                </c:pt>
                <c:pt idx="187">
                  <c:v>3.98</c:v>
                </c:pt>
                <c:pt idx="188">
                  <c:v>4.45</c:v>
                </c:pt>
                <c:pt idx="189">
                  <c:v>4.5</c:v>
                </c:pt>
                <c:pt idx="190">
                  <c:v>4.55</c:v>
                </c:pt>
                <c:pt idx="191">
                  <c:v>4.45</c:v>
                </c:pt>
                <c:pt idx="192">
                  <c:v>3.96</c:v>
                </c:pt>
                <c:pt idx="193">
                  <c:v>3.87</c:v>
                </c:pt>
                <c:pt idx="194">
                  <c:v>3.6</c:v>
                </c:pt>
                <c:pt idx="195">
                  <c:v>3.48</c:v>
                </c:pt>
                <c:pt idx="196">
                  <c:v>3.4</c:v>
                </c:pt>
                <c:pt idx="197">
                  <c:v>3.45</c:v>
                </c:pt>
                <c:pt idx="198">
                  <c:v>3.5</c:v>
                </c:pt>
                <c:pt idx="199">
                  <c:v>3.58</c:v>
                </c:pt>
                <c:pt idx="200">
                  <c:v>3.65</c:v>
                </c:pt>
                <c:pt idx="201">
                  <c:v>3.6</c:v>
                </c:pt>
                <c:pt idx="202">
                  <c:v>3.5</c:v>
                </c:pt>
                <c:pt idx="203">
                  <c:v>3.52</c:v>
                </c:pt>
                <c:pt idx="204">
                  <c:v>3.55</c:v>
                </c:pt>
                <c:pt idx="205">
                  <c:v>3</c:v>
                </c:pt>
                <c:pt idx="206">
                  <c:v>3.05</c:v>
                </c:pt>
                <c:pt idx="207">
                  <c:v>3.32</c:v>
                </c:pt>
                <c:pt idx="208">
                  <c:v>3.2</c:v>
                </c:pt>
                <c:pt idx="209">
                  <c:v>3.15</c:v>
                </c:pt>
                <c:pt idx="210">
                  <c:v>3.12</c:v>
                </c:pt>
                <c:pt idx="211">
                  <c:v>3.2</c:v>
                </c:pt>
                <c:pt idx="212">
                  <c:v>3.46</c:v>
                </c:pt>
                <c:pt idx="213">
                  <c:v>3.2</c:v>
                </c:pt>
                <c:pt idx="214">
                  <c:v>3.46</c:v>
                </c:pt>
                <c:pt idx="215">
                  <c:v>5.66</c:v>
                </c:pt>
                <c:pt idx="216">
                  <c:v>5.66</c:v>
                </c:pt>
                <c:pt idx="217">
                  <c:v>5.85</c:v>
                </c:pt>
                <c:pt idx="218">
                  <c:v>5.8</c:v>
                </c:pt>
                <c:pt idx="219">
                  <c:v>6.08</c:v>
                </c:pt>
                <c:pt idx="220">
                  <c:v>6.02</c:v>
                </c:pt>
                <c:pt idx="221">
                  <c:v>5.72</c:v>
                </c:pt>
                <c:pt idx="222">
                  <c:v>5.57</c:v>
                </c:pt>
                <c:pt idx="223">
                  <c:v>5.85</c:v>
                </c:pt>
                <c:pt idx="224">
                  <c:v>5.6</c:v>
                </c:pt>
                <c:pt idx="225">
                  <c:v>5.52</c:v>
                </c:pt>
                <c:pt idx="226">
                  <c:v>5.4</c:v>
                </c:pt>
                <c:pt idx="227">
                  <c:v>5.2</c:v>
                </c:pt>
                <c:pt idx="228">
                  <c:v>5.0199999999999996</c:v>
                </c:pt>
                <c:pt idx="229">
                  <c:v>4.82</c:v>
                </c:pt>
                <c:pt idx="230">
                  <c:v>4.6500000000000004</c:v>
                </c:pt>
                <c:pt idx="231">
                  <c:v>4.38</c:v>
                </c:pt>
                <c:pt idx="232">
                  <c:v>4.22</c:v>
                </c:pt>
                <c:pt idx="233">
                  <c:v>4.3</c:v>
                </c:pt>
                <c:pt idx="234">
                  <c:v>4.3499999999999996</c:v>
                </c:pt>
                <c:pt idx="235">
                  <c:v>4.26</c:v>
                </c:pt>
                <c:pt idx="236">
                  <c:v>4.17</c:v>
                </c:pt>
                <c:pt idx="237">
                  <c:v>3.96</c:v>
                </c:pt>
                <c:pt idx="238">
                  <c:v>3.82</c:v>
                </c:pt>
                <c:pt idx="239">
                  <c:v>4.7699999999999996</c:v>
                </c:pt>
                <c:pt idx="240">
                  <c:v>4.82</c:v>
                </c:pt>
                <c:pt idx="241">
                  <c:v>3.78</c:v>
                </c:pt>
                <c:pt idx="242">
                  <c:v>3.75</c:v>
                </c:pt>
                <c:pt idx="243">
                  <c:v>3.67</c:v>
                </c:pt>
                <c:pt idx="244">
                  <c:v>3.58</c:v>
                </c:pt>
                <c:pt idx="245">
                  <c:v>3.5</c:v>
                </c:pt>
                <c:pt idx="246">
                  <c:v>3.45</c:v>
                </c:pt>
                <c:pt idx="247">
                  <c:v>3</c:v>
                </c:pt>
                <c:pt idx="248">
                  <c:v>3.3</c:v>
                </c:pt>
                <c:pt idx="249">
                  <c:v>3.23</c:v>
                </c:pt>
                <c:pt idx="250">
                  <c:v>3.15</c:v>
                </c:pt>
                <c:pt idx="251">
                  <c:v>3.08</c:v>
                </c:pt>
                <c:pt idx="252">
                  <c:v>3.04</c:v>
                </c:pt>
                <c:pt idx="253">
                  <c:v>2.96</c:v>
                </c:pt>
                <c:pt idx="254">
                  <c:v>2.92</c:v>
                </c:pt>
                <c:pt idx="255">
                  <c:v>2.9</c:v>
                </c:pt>
                <c:pt idx="256">
                  <c:v>2.87</c:v>
                </c:pt>
                <c:pt idx="257">
                  <c:v>2.7</c:v>
                </c:pt>
                <c:pt idx="258">
                  <c:v>2.66</c:v>
                </c:pt>
                <c:pt idx="259">
                  <c:v>2.35</c:v>
                </c:pt>
                <c:pt idx="260">
                  <c:v>2.2999999999999998</c:v>
                </c:pt>
                <c:pt idx="261">
                  <c:v>2.35</c:v>
                </c:pt>
                <c:pt idx="262">
                  <c:v>2.2999999999999998</c:v>
                </c:pt>
                <c:pt idx="263">
                  <c:v>2.2599999999999998</c:v>
                </c:pt>
                <c:pt idx="264">
                  <c:v>2.2400000000000002</c:v>
                </c:pt>
                <c:pt idx="265">
                  <c:v>2.2400000000000002</c:v>
                </c:pt>
                <c:pt idx="266">
                  <c:v>2.2000000000000002</c:v>
                </c:pt>
                <c:pt idx="267">
                  <c:v>2.08</c:v>
                </c:pt>
                <c:pt idx="268">
                  <c:v>2.04</c:v>
                </c:pt>
                <c:pt idx="269">
                  <c:v>2.25</c:v>
                </c:pt>
                <c:pt idx="270">
                  <c:v>2.2999999999999998</c:v>
                </c:pt>
                <c:pt idx="271">
                  <c:v>2.8</c:v>
                </c:pt>
                <c:pt idx="272">
                  <c:v>2.7</c:v>
                </c:pt>
                <c:pt idx="273">
                  <c:v>2.6</c:v>
                </c:pt>
                <c:pt idx="274">
                  <c:v>2.52</c:v>
                </c:pt>
                <c:pt idx="275">
                  <c:v>2.25</c:v>
                </c:pt>
                <c:pt idx="276">
                  <c:v>2.1</c:v>
                </c:pt>
                <c:pt idx="277">
                  <c:v>2.08</c:v>
                </c:pt>
                <c:pt idx="278">
                  <c:v>2</c:v>
                </c:pt>
                <c:pt idx="279">
                  <c:v>2.23</c:v>
                </c:pt>
                <c:pt idx="280">
                  <c:v>2.2999999999999998</c:v>
                </c:pt>
                <c:pt idx="281">
                  <c:v>2.19</c:v>
                </c:pt>
                <c:pt idx="282">
                  <c:v>2.0699999999999998</c:v>
                </c:pt>
                <c:pt idx="283">
                  <c:v>2.0499999999999998</c:v>
                </c:pt>
                <c:pt idx="284">
                  <c:v>2</c:v>
                </c:pt>
                <c:pt idx="285">
                  <c:v>1.96</c:v>
                </c:pt>
                <c:pt idx="286">
                  <c:v>1.92</c:v>
                </c:pt>
                <c:pt idx="287">
                  <c:v>1.87</c:v>
                </c:pt>
                <c:pt idx="288">
                  <c:v>1.85</c:v>
                </c:pt>
                <c:pt idx="289">
                  <c:v>1.82</c:v>
                </c:pt>
                <c:pt idx="290">
                  <c:v>1.8</c:v>
                </c:pt>
                <c:pt idx="291">
                  <c:v>1.78</c:v>
                </c:pt>
                <c:pt idx="292">
                  <c:v>1.75</c:v>
                </c:pt>
                <c:pt idx="293">
                  <c:v>1.8</c:v>
                </c:pt>
                <c:pt idx="294">
                  <c:v>1.8</c:v>
                </c:pt>
                <c:pt idx="295">
                  <c:v>1.8</c:v>
                </c:pt>
                <c:pt idx="296">
                  <c:v>1.75</c:v>
                </c:pt>
                <c:pt idx="297">
                  <c:v>2.0099999999999998</c:v>
                </c:pt>
                <c:pt idx="298">
                  <c:v>1.71</c:v>
                </c:pt>
                <c:pt idx="299">
                  <c:v>2.2000000000000002</c:v>
                </c:pt>
                <c:pt idx="300">
                  <c:v>2.52</c:v>
                </c:pt>
                <c:pt idx="301">
                  <c:v>2.93</c:v>
                </c:pt>
                <c:pt idx="302">
                  <c:v>2.64</c:v>
                </c:pt>
                <c:pt idx="303">
                  <c:v>2.4500000000000002</c:v>
                </c:pt>
                <c:pt idx="304">
                  <c:v>2.58</c:v>
                </c:pt>
                <c:pt idx="305">
                  <c:v>2.6</c:v>
                </c:pt>
                <c:pt idx="306">
                  <c:v>2.35</c:v>
                </c:pt>
                <c:pt idx="307">
                  <c:v>2.27</c:v>
                </c:pt>
                <c:pt idx="308">
                  <c:v>2.25</c:v>
                </c:pt>
                <c:pt idx="309">
                  <c:v>2.2000000000000002</c:v>
                </c:pt>
                <c:pt idx="310">
                  <c:v>2.1800000000000002</c:v>
                </c:pt>
                <c:pt idx="311">
                  <c:v>2.1</c:v>
                </c:pt>
                <c:pt idx="312">
                  <c:v>2.06</c:v>
                </c:pt>
                <c:pt idx="313">
                  <c:v>2.1</c:v>
                </c:pt>
                <c:pt idx="314">
                  <c:v>2.12</c:v>
                </c:pt>
                <c:pt idx="315">
                  <c:v>2.2000000000000002</c:v>
                </c:pt>
                <c:pt idx="316">
                  <c:v>2.36</c:v>
                </c:pt>
                <c:pt idx="317">
                  <c:v>2.27</c:v>
                </c:pt>
                <c:pt idx="318">
                  <c:v>2.25</c:v>
                </c:pt>
                <c:pt idx="319">
                  <c:v>2.17</c:v>
                </c:pt>
                <c:pt idx="320">
                  <c:v>2.1</c:v>
                </c:pt>
                <c:pt idx="321">
                  <c:v>2</c:v>
                </c:pt>
                <c:pt idx="322">
                  <c:v>2</c:v>
                </c:pt>
                <c:pt idx="323">
                  <c:v>2</c:v>
                </c:pt>
                <c:pt idx="324">
                  <c:v>2.04</c:v>
                </c:pt>
                <c:pt idx="325">
                  <c:v>2.1</c:v>
                </c:pt>
                <c:pt idx="326">
                  <c:v>2</c:v>
                </c:pt>
                <c:pt idx="327">
                  <c:v>2.04</c:v>
                </c:pt>
                <c:pt idx="328">
                  <c:v>2.08</c:v>
                </c:pt>
                <c:pt idx="329">
                  <c:v>2.04</c:v>
                </c:pt>
                <c:pt idx="330">
                  <c:v>2</c:v>
                </c:pt>
                <c:pt idx="331">
                  <c:v>1.98</c:v>
                </c:pt>
                <c:pt idx="332">
                  <c:v>1.9</c:v>
                </c:pt>
                <c:pt idx="333">
                  <c:v>1.87</c:v>
                </c:pt>
                <c:pt idx="334">
                  <c:v>1.82</c:v>
                </c:pt>
                <c:pt idx="335">
                  <c:v>1.8</c:v>
                </c:pt>
                <c:pt idx="336">
                  <c:v>1.8</c:v>
                </c:pt>
                <c:pt idx="337">
                  <c:v>1.78</c:v>
                </c:pt>
                <c:pt idx="338">
                  <c:v>1.75</c:v>
                </c:pt>
                <c:pt idx="339">
                  <c:v>1.72</c:v>
                </c:pt>
                <c:pt idx="340">
                  <c:v>1.68</c:v>
                </c:pt>
                <c:pt idx="341">
                  <c:v>1.65</c:v>
                </c:pt>
                <c:pt idx="342">
                  <c:v>1.65</c:v>
                </c:pt>
                <c:pt idx="343">
                  <c:v>1.68</c:v>
                </c:pt>
                <c:pt idx="344">
                  <c:v>1.74</c:v>
                </c:pt>
                <c:pt idx="345">
                  <c:v>1.76</c:v>
                </c:pt>
                <c:pt idx="346">
                  <c:v>1.8</c:v>
                </c:pt>
                <c:pt idx="347">
                  <c:v>1.88</c:v>
                </c:pt>
                <c:pt idx="348">
                  <c:v>1.96</c:v>
                </c:pt>
                <c:pt idx="349">
                  <c:v>2</c:v>
                </c:pt>
                <c:pt idx="350">
                  <c:v>1.96</c:v>
                </c:pt>
                <c:pt idx="351">
                  <c:v>1.94</c:v>
                </c:pt>
                <c:pt idx="352">
                  <c:v>1.91</c:v>
                </c:pt>
                <c:pt idx="353">
                  <c:v>1.87</c:v>
                </c:pt>
                <c:pt idx="354">
                  <c:v>1.87</c:v>
                </c:pt>
                <c:pt idx="355">
                  <c:v>1.91</c:v>
                </c:pt>
                <c:pt idx="356">
                  <c:v>1.85</c:v>
                </c:pt>
                <c:pt idx="357">
                  <c:v>1.85</c:v>
                </c:pt>
                <c:pt idx="358">
                  <c:v>1.8</c:v>
                </c:pt>
                <c:pt idx="359">
                  <c:v>1.78</c:v>
                </c:pt>
                <c:pt idx="360">
                  <c:v>1.75</c:v>
                </c:pt>
                <c:pt idx="361">
                  <c:v>1.82</c:v>
                </c:pt>
                <c:pt idx="362">
                  <c:v>1.93</c:v>
                </c:pt>
                <c:pt idx="363">
                  <c:v>1.9</c:v>
                </c:pt>
                <c:pt idx="364">
                  <c:v>1.85</c:v>
                </c:pt>
                <c:pt idx="365">
                  <c:v>1.8</c:v>
                </c:pt>
                <c:pt idx="366">
                  <c:v>1.76</c:v>
                </c:pt>
                <c:pt idx="367">
                  <c:v>1.78</c:v>
                </c:pt>
                <c:pt idx="368">
                  <c:v>1.82</c:v>
                </c:pt>
                <c:pt idx="369">
                  <c:v>1.68</c:v>
                </c:pt>
                <c:pt idx="370">
                  <c:v>1.65</c:v>
                </c:pt>
                <c:pt idx="371">
                  <c:v>1.7</c:v>
                </c:pt>
                <c:pt idx="372">
                  <c:v>1.65</c:v>
                </c:pt>
                <c:pt idx="373">
                  <c:v>1.6</c:v>
                </c:pt>
                <c:pt idx="374">
                  <c:v>1.55</c:v>
                </c:pt>
                <c:pt idx="375">
                  <c:v>1.53</c:v>
                </c:pt>
                <c:pt idx="376">
                  <c:v>1.5</c:v>
                </c:pt>
                <c:pt idx="377">
                  <c:v>1.48</c:v>
                </c:pt>
                <c:pt idx="378">
                  <c:v>1.45</c:v>
                </c:pt>
                <c:pt idx="379">
                  <c:v>1.64</c:v>
                </c:pt>
                <c:pt idx="380">
                  <c:v>1.7</c:v>
                </c:pt>
                <c:pt idx="381">
                  <c:v>1.74</c:v>
                </c:pt>
                <c:pt idx="382">
                  <c:v>1.78</c:v>
                </c:pt>
                <c:pt idx="383">
                  <c:v>1.84</c:v>
                </c:pt>
                <c:pt idx="384">
                  <c:v>1.9</c:v>
                </c:pt>
                <c:pt idx="385">
                  <c:v>1.88</c:v>
                </c:pt>
                <c:pt idx="386">
                  <c:v>1.85</c:v>
                </c:pt>
                <c:pt idx="387">
                  <c:v>1.85</c:v>
                </c:pt>
                <c:pt idx="388">
                  <c:v>1.9</c:v>
                </c:pt>
                <c:pt idx="389">
                  <c:v>1.9</c:v>
                </c:pt>
                <c:pt idx="390">
                  <c:v>1.82</c:v>
                </c:pt>
                <c:pt idx="391">
                  <c:v>1.77</c:v>
                </c:pt>
                <c:pt idx="392">
                  <c:v>1.73</c:v>
                </c:pt>
                <c:pt idx="393">
                  <c:v>1.71</c:v>
                </c:pt>
                <c:pt idx="394">
                  <c:v>1.68</c:v>
                </c:pt>
                <c:pt idx="395">
                  <c:v>1.7</c:v>
                </c:pt>
                <c:pt idx="396">
                  <c:v>1.73</c:v>
                </c:pt>
                <c:pt idx="397">
                  <c:v>1.75</c:v>
                </c:pt>
                <c:pt idx="398">
                  <c:v>1.7</c:v>
                </c:pt>
                <c:pt idx="399">
                  <c:v>1.75</c:v>
                </c:pt>
                <c:pt idx="400">
                  <c:v>1.78</c:v>
                </c:pt>
                <c:pt idx="401">
                  <c:v>1.92</c:v>
                </c:pt>
                <c:pt idx="402">
                  <c:v>1.85</c:v>
                </c:pt>
                <c:pt idx="403">
                  <c:v>1.82</c:v>
                </c:pt>
                <c:pt idx="404">
                  <c:v>1.78</c:v>
                </c:pt>
                <c:pt idx="405">
                  <c:v>1.83</c:v>
                </c:pt>
                <c:pt idx="406">
                  <c:v>1.78</c:v>
                </c:pt>
                <c:pt idx="407">
                  <c:v>1.8</c:v>
                </c:pt>
                <c:pt idx="408">
                  <c:v>1.85</c:v>
                </c:pt>
                <c:pt idx="409">
                  <c:v>1.9</c:v>
                </c:pt>
                <c:pt idx="410">
                  <c:v>1.93</c:v>
                </c:pt>
                <c:pt idx="411">
                  <c:v>1.9</c:v>
                </c:pt>
                <c:pt idx="412">
                  <c:v>1.85</c:v>
                </c:pt>
                <c:pt idx="413">
                  <c:v>1.95</c:v>
                </c:pt>
                <c:pt idx="414">
                  <c:v>2</c:v>
                </c:pt>
                <c:pt idx="415">
                  <c:v>2.08</c:v>
                </c:pt>
                <c:pt idx="416">
                  <c:v>1.96</c:v>
                </c:pt>
                <c:pt idx="417">
                  <c:v>1.88</c:v>
                </c:pt>
                <c:pt idx="418">
                  <c:v>1.82</c:v>
                </c:pt>
                <c:pt idx="419">
                  <c:v>1.74</c:v>
                </c:pt>
                <c:pt idx="420">
                  <c:v>1.58</c:v>
                </c:pt>
                <c:pt idx="421">
                  <c:v>1.38</c:v>
                </c:pt>
                <c:pt idx="422">
                  <c:v>1.38</c:v>
                </c:pt>
                <c:pt idx="423">
                  <c:v>1.43</c:v>
                </c:pt>
                <c:pt idx="424">
                  <c:v>1.48</c:v>
                </c:pt>
                <c:pt idx="425">
                  <c:v>1.58</c:v>
                </c:pt>
                <c:pt idx="426">
                  <c:v>1.7</c:v>
                </c:pt>
                <c:pt idx="427">
                  <c:v>1.8</c:v>
                </c:pt>
                <c:pt idx="428">
                  <c:v>1.82</c:v>
                </c:pt>
                <c:pt idx="429">
                  <c:v>1.8</c:v>
                </c:pt>
                <c:pt idx="430">
                  <c:v>1.7</c:v>
                </c:pt>
                <c:pt idx="431">
                  <c:v>1.62</c:v>
                </c:pt>
                <c:pt idx="432">
                  <c:v>1.5</c:v>
                </c:pt>
                <c:pt idx="433">
                  <c:v>1.45</c:v>
                </c:pt>
                <c:pt idx="434">
                  <c:v>1.38</c:v>
                </c:pt>
                <c:pt idx="435">
                  <c:v>1.32</c:v>
                </c:pt>
                <c:pt idx="436">
                  <c:v>1.26</c:v>
                </c:pt>
                <c:pt idx="437">
                  <c:v>1.19</c:v>
                </c:pt>
                <c:pt idx="438">
                  <c:v>1.1599999999999999</c:v>
                </c:pt>
                <c:pt idx="439">
                  <c:v>1.1200000000000001</c:v>
                </c:pt>
                <c:pt idx="440">
                  <c:v>1.0900000000000001</c:v>
                </c:pt>
                <c:pt idx="441">
                  <c:v>1.22</c:v>
                </c:pt>
                <c:pt idx="442">
                  <c:v>1.22</c:v>
                </c:pt>
                <c:pt idx="443">
                  <c:v>1.1499999999999999</c:v>
                </c:pt>
                <c:pt idx="444">
                  <c:v>1.2</c:v>
                </c:pt>
                <c:pt idx="445">
                  <c:v>1.24</c:v>
                </c:pt>
                <c:pt idx="446">
                  <c:v>1.26</c:v>
                </c:pt>
                <c:pt idx="447">
                  <c:v>1.28</c:v>
                </c:pt>
                <c:pt idx="448">
                  <c:v>1.32</c:v>
                </c:pt>
                <c:pt idx="449">
                  <c:v>1.05</c:v>
                </c:pt>
                <c:pt idx="450">
                  <c:v>1.06</c:v>
                </c:pt>
                <c:pt idx="451">
                  <c:v>1.1000000000000001</c:v>
                </c:pt>
                <c:pt idx="452">
                  <c:v>1.1599999999999999</c:v>
                </c:pt>
                <c:pt idx="453">
                  <c:v>1.05</c:v>
                </c:pt>
                <c:pt idx="454">
                  <c:v>1.03</c:v>
                </c:pt>
                <c:pt idx="455">
                  <c:v>1.1200000000000001</c:v>
                </c:pt>
                <c:pt idx="456">
                  <c:v>1.1599999999999999</c:v>
                </c:pt>
                <c:pt idx="457">
                  <c:v>1.2</c:v>
                </c:pt>
                <c:pt idx="458">
                  <c:v>1.27</c:v>
                </c:pt>
                <c:pt idx="459">
                  <c:v>1.32</c:v>
                </c:pt>
                <c:pt idx="460">
                  <c:v>1.38</c:v>
                </c:pt>
                <c:pt idx="461">
                  <c:v>1.42</c:v>
                </c:pt>
                <c:pt idx="462">
                  <c:v>1.46</c:v>
                </c:pt>
                <c:pt idx="463">
                  <c:v>1.46</c:v>
                </c:pt>
                <c:pt idx="464">
                  <c:v>1.44</c:v>
                </c:pt>
                <c:pt idx="465">
                  <c:v>1.38</c:v>
                </c:pt>
                <c:pt idx="466">
                  <c:v>1.34</c:v>
                </c:pt>
                <c:pt idx="467">
                  <c:v>1.32</c:v>
                </c:pt>
                <c:pt idx="468">
                  <c:v>1.3</c:v>
                </c:pt>
                <c:pt idx="469">
                  <c:v>1.3</c:v>
                </c:pt>
                <c:pt idx="470">
                  <c:v>1.26</c:v>
                </c:pt>
                <c:pt idx="471">
                  <c:v>1.33</c:v>
                </c:pt>
                <c:pt idx="472">
                  <c:v>1.42</c:v>
                </c:pt>
                <c:pt idx="473">
                  <c:v>1.4</c:v>
                </c:pt>
                <c:pt idx="474">
                  <c:v>1.38</c:v>
                </c:pt>
                <c:pt idx="475">
                  <c:v>1.32</c:v>
                </c:pt>
                <c:pt idx="476">
                  <c:v>1.29</c:v>
                </c:pt>
                <c:pt idx="477">
                  <c:v>1.26</c:v>
                </c:pt>
                <c:pt idx="478">
                  <c:v>1.26</c:v>
                </c:pt>
                <c:pt idx="479">
                  <c:v>1.23</c:v>
                </c:pt>
                <c:pt idx="480">
                  <c:v>1.33</c:v>
                </c:pt>
                <c:pt idx="481">
                  <c:v>1.4</c:v>
                </c:pt>
                <c:pt idx="482">
                  <c:v>1.44</c:v>
                </c:pt>
                <c:pt idx="483">
                  <c:v>1.2</c:v>
                </c:pt>
                <c:pt idx="484">
                  <c:v>1.22</c:v>
                </c:pt>
                <c:pt idx="485">
                  <c:v>1.2</c:v>
                </c:pt>
                <c:pt idx="486">
                  <c:v>1.1599999999999999</c:v>
                </c:pt>
                <c:pt idx="487">
                  <c:v>1.3</c:v>
                </c:pt>
                <c:pt idx="488">
                  <c:v>1.26</c:v>
                </c:pt>
                <c:pt idx="489">
                  <c:v>0.93</c:v>
                </c:pt>
                <c:pt idx="490">
                  <c:v>0.94</c:v>
                </c:pt>
                <c:pt idx="491">
                  <c:v>0.8</c:v>
                </c:pt>
                <c:pt idx="492">
                  <c:v>0.85</c:v>
                </c:pt>
                <c:pt idx="493">
                  <c:v>0.9</c:v>
                </c:pt>
                <c:pt idx="494">
                  <c:v>1.1599999999999999</c:v>
                </c:pt>
                <c:pt idx="495">
                  <c:v>1.48</c:v>
                </c:pt>
                <c:pt idx="496">
                  <c:v>1.48</c:v>
                </c:pt>
                <c:pt idx="497">
                  <c:v>1.6</c:v>
                </c:pt>
                <c:pt idx="498">
                  <c:v>1.83</c:v>
                </c:pt>
                <c:pt idx="499">
                  <c:v>1.72</c:v>
                </c:pt>
                <c:pt idx="500">
                  <c:v>1.46</c:v>
                </c:pt>
                <c:pt idx="501">
                  <c:v>1.35</c:v>
                </c:pt>
                <c:pt idx="502">
                  <c:v>1.28</c:v>
                </c:pt>
                <c:pt idx="503">
                  <c:v>1.1000000000000001</c:v>
                </c:pt>
                <c:pt idx="504">
                  <c:v>1.02</c:v>
                </c:pt>
                <c:pt idx="505">
                  <c:v>0.98</c:v>
                </c:pt>
                <c:pt idx="506">
                  <c:v>1.02</c:v>
                </c:pt>
                <c:pt idx="507">
                  <c:v>1.08</c:v>
                </c:pt>
                <c:pt idx="508">
                  <c:v>1.1499999999999999</c:v>
                </c:pt>
                <c:pt idx="509">
                  <c:v>1.06</c:v>
                </c:pt>
                <c:pt idx="510">
                  <c:v>1.04</c:v>
                </c:pt>
                <c:pt idx="511">
                  <c:v>1.04</c:v>
                </c:pt>
                <c:pt idx="512">
                  <c:v>1.02</c:v>
                </c:pt>
                <c:pt idx="513">
                  <c:v>1.02</c:v>
                </c:pt>
                <c:pt idx="514">
                  <c:v>0.98</c:v>
                </c:pt>
                <c:pt idx="515">
                  <c:v>0.94</c:v>
                </c:pt>
                <c:pt idx="516">
                  <c:v>0.9</c:v>
                </c:pt>
                <c:pt idx="517">
                  <c:v>0.88</c:v>
                </c:pt>
                <c:pt idx="518">
                  <c:v>0.87</c:v>
                </c:pt>
                <c:pt idx="519">
                  <c:v>0.85</c:v>
                </c:pt>
                <c:pt idx="520">
                  <c:v>0.82</c:v>
                </c:pt>
                <c:pt idx="521">
                  <c:v>0.78</c:v>
                </c:pt>
                <c:pt idx="522">
                  <c:v>0.73</c:v>
                </c:pt>
                <c:pt idx="523">
                  <c:v>0.85</c:v>
                </c:pt>
                <c:pt idx="524">
                  <c:v>0.87</c:v>
                </c:pt>
                <c:pt idx="525">
                  <c:v>0.85</c:v>
                </c:pt>
                <c:pt idx="526">
                  <c:v>0.88</c:v>
                </c:pt>
                <c:pt idx="527">
                  <c:v>0.92</c:v>
                </c:pt>
                <c:pt idx="528">
                  <c:v>0.9</c:v>
                </c:pt>
                <c:pt idx="529">
                  <c:v>0.95</c:v>
                </c:pt>
                <c:pt idx="530">
                  <c:v>1.06</c:v>
                </c:pt>
                <c:pt idx="531">
                  <c:v>1.02</c:v>
                </c:pt>
                <c:pt idx="532">
                  <c:v>1.07</c:v>
                </c:pt>
                <c:pt idx="533">
                  <c:v>0.95</c:v>
                </c:pt>
                <c:pt idx="534">
                  <c:v>0.72</c:v>
                </c:pt>
                <c:pt idx="535">
                  <c:v>0.8</c:v>
                </c:pt>
                <c:pt idx="536">
                  <c:v>0.8</c:v>
                </c:pt>
                <c:pt idx="537">
                  <c:v>0.63</c:v>
                </c:pt>
                <c:pt idx="538">
                  <c:v>0.6</c:v>
                </c:pt>
                <c:pt idx="539">
                  <c:v>0.55000000000000004</c:v>
                </c:pt>
                <c:pt idx="540">
                  <c:v>0.57999999999999996</c:v>
                </c:pt>
                <c:pt idx="541">
                  <c:v>0.55000000000000004</c:v>
                </c:pt>
                <c:pt idx="542">
                  <c:v>0.62</c:v>
                </c:pt>
                <c:pt idx="543">
                  <c:v>0.6</c:v>
                </c:pt>
                <c:pt idx="544">
                  <c:v>0.65400000000000003</c:v>
                </c:pt>
                <c:pt idx="545">
                  <c:v>0.52</c:v>
                </c:pt>
                <c:pt idx="546">
                  <c:v>0.6</c:v>
                </c:pt>
                <c:pt idx="547">
                  <c:v>0.5</c:v>
                </c:pt>
                <c:pt idx="548">
                  <c:v>0.5</c:v>
                </c:pt>
                <c:pt idx="549">
                  <c:v>0.5</c:v>
                </c:pt>
                <c:pt idx="550">
                  <c:v>0.5</c:v>
                </c:pt>
                <c:pt idx="551">
                  <c:v>0.9</c:v>
                </c:pt>
                <c:pt idx="552">
                  <c:v>0.9</c:v>
                </c:pt>
                <c:pt idx="553">
                  <c:v>0.82</c:v>
                </c:pt>
                <c:pt idx="554">
                  <c:v>0.82</c:v>
                </c:pt>
                <c:pt idx="555">
                  <c:v>0.8</c:v>
                </c:pt>
                <c:pt idx="556">
                  <c:v>0.78</c:v>
                </c:pt>
                <c:pt idx="557">
                  <c:v>0.75</c:v>
                </c:pt>
                <c:pt idx="558">
                  <c:v>0.72</c:v>
                </c:pt>
                <c:pt idx="559">
                  <c:v>0.62</c:v>
                </c:pt>
                <c:pt idx="560">
                  <c:v>0.6</c:v>
                </c:pt>
                <c:pt idx="561">
                  <c:v>0.6</c:v>
                </c:pt>
                <c:pt idx="562">
                  <c:v>0.57999999999999996</c:v>
                </c:pt>
                <c:pt idx="563">
                  <c:v>0.55000000000000004</c:v>
                </c:pt>
                <c:pt idx="564">
                  <c:v>0.52</c:v>
                </c:pt>
                <c:pt idx="565">
                  <c:v>0.5</c:v>
                </c:pt>
                <c:pt idx="566">
                  <c:v>0.48</c:v>
                </c:pt>
                <c:pt idx="567">
                  <c:v>0.5</c:v>
                </c:pt>
                <c:pt idx="568">
                  <c:v>0.5</c:v>
                </c:pt>
                <c:pt idx="569">
                  <c:v>0.52</c:v>
                </c:pt>
                <c:pt idx="570">
                  <c:v>0.55000000000000004</c:v>
                </c:pt>
                <c:pt idx="571">
                  <c:v>0.57999999999999996</c:v>
                </c:pt>
                <c:pt idx="572">
                  <c:v>0.65</c:v>
                </c:pt>
                <c:pt idx="573">
                  <c:v>0.7</c:v>
                </c:pt>
                <c:pt idx="574">
                  <c:v>0.75</c:v>
                </c:pt>
                <c:pt idx="575">
                  <c:v>0.8</c:v>
                </c:pt>
                <c:pt idx="576">
                  <c:v>1.3</c:v>
                </c:pt>
                <c:pt idx="577">
                  <c:v>1.23</c:v>
                </c:pt>
                <c:pt idx="578">
                  <c:v>1.1499999999999999</c:v>
                </c:pt>
                <c:pt idx="579">
                  <c:v>1.08</c:v>
                </c:pt>
                <c:pt idx="580">
                  <c:v>1.26</c:v>
                </c:pt>
                <c:pt idx="581">
                  <c:v>1.5</c:v>
                </c:pt>
                <c:pt idx="582">
                  <c:v>1.54</c:v>
                </c:pt>
                <c:pt idx="583">
                  <c:v>1.52</c:v>
                </c:pt>
                <c:pt idx="584">
                  <c:v>1.78</c:v>
                </c:pt>
                <c:pt idx="585">
                  <c:v>1.75</c:v>
                </c:pt>
                <c:pt idx="586">
                  <c:v>1.53</c:v>
                </c:pt>
                <c:pt idx="587">
                  <c:v>1.39</c:v>
                </c:pt>
                <c:pt idx="588">
                  <c:v>1.25</c:v>
                </c:pt>
                <c:pt idx="589">
                  <c:v>1.25</c:v>
                </c:pt>
                <c:pt idx="590">
                  <c:v>1.25</c:v>
                </c:pt>
                <c:pt idx="591">
                  <c:v>1.1499999999999999</c:v>
                </c:pt>
                <c:pt idx="592">
                  <c:v>0.98</c:v>
                </c:pt>
                <c:pt idx="593">
                  <c:v>0.78</c:v>
                </c:pt>
                <c:pt idx="594">
                  <c:v>0.76</c:v>
                </c:pt>
                <c:pt idx="595">
                  <c:v>0.75</c:v>
                </c:pt>
                <c:pt idx="596">
                  <c:v>0.74</c:v>
                </c:pt>
                <c:pt idx="597">
                  <c:v>0.72</c:v>
                </c:pt>
                <c:pt idx="598">
                  <c:v>0.86</c:v>
                </c:pt>
                <c:pt idx="599">
                  <c:v>1.06</c:v>
                </c:pt>
                <c:pt idx="600">
                  <c:v>1.25</c:v>
                </c:pt>
                <c:pt idx="601">
                  <c:v>1.36</c:v>
                </c:pt>
                <c:pt idx="602">
                  <c:v>1.3</c:v>
                </c:pt>
                <c:pt idx="603">
                  <c:v>1.26</c:v>
                </c:pt>
                <c:pt idx="604">
                  <c:v>1.2</c:v>
                </c:pt>
                <c:pt idx="605">
                  <c:v>1.2</c:v>
                </c:pt>
                <c:pt idx="606">
                  <c:v>1.18</c:v>
                </c:pt>
                <c:pt idx="607">
                  <c:v>1.1399999999999999</c:v>
                </c:pt>
                <c:pt idx="608">
                  <c:v>1.1000000000000001</c:v>
                </c:pt>
                <c:pt idx="609">
                  <c:v>1</c:v>
                </c:pt>
                <c:pt idx="610">
                  <c:v>0.92</c:v>
                </c:pt>
                <c:pt idx="611">
                  <c:v>0.9</c:v>
                </c:pt>
                <c:pt idx="612">
                  <c:v>1.03</c:v>
                </c:pt>
                <c:pt idx="613">
                  <c:v>1.1200000000000001</c:v>
                </c:pt>
                <c:pt idx="614">
                  <c:v>1.1599999999999999</c:v>
                </c:pt>
                <c:pt idx="615">
                  <c:v>1.39</c:v>
                </c:pt>
                <c:pt idx="616">
                  <c:v>1.76</c:v>
                </c:pt>
                <c:pt idx="617">
                  <c:v>1.95</c:v>
                </c:pt>
                <c:pt idx="618">
                  <c:v>2.1</c:v>
                </c:pt>
                <c:pt idx="619">
                  <c:v>2.15</c:v>
                </c:pt>
                <c:pt idx="620">
                  <c:v>2.06</c:v>
                </c:pt>
                <c:pt idx="621">
                  <c:v>2.0099999999999998</c:v>
                </c:pt>
                <c:pt idx="622">
                  <c:v>1.96</c:v>
                </c:pt>
                <c:pt idx="623">
                  <c:v>2</c:v>
                </c:pt>
                <c:pt idx="624">
                  <c:v>2.1</c:v>
                </c:pt>
                <c:pt idx="625">
                  <c:v>2.2000000000000002</c:v>
                </c:pt>
                <c:pt idx="626">
                  <c:v>2.2799999999999998</c:v>
                </c:pt>
                <c:pt idx="627">
                  <c:v>2.4</c:v>
                </c:pt>
                <c:pt idx="628">
                  <c:v>2.78</c:v>
                </c:pt>
                <c:pt idx="629">
                  <c:v>2.7</c:v>
                </c:pt>
                <c:pt idx="630">
                  <c:v>2.54</c:v>
                </c:pt>
                <c:pt idx="631">
                  <c:v>2.1800000000000002</c:v>
                </c:pt>
                <c:pt idx="632">
                  <c:v>2.02</c:v>
                </c:pt>
                <c:pt idx="633">
                  <c:v>2.1</c:v>
                </c:pt>
                <c:pt idx="634">
                  <c:v>1.88</c:v>
                </c:pt>
                <c:pt idx="635">
                  <c:v>1.68</c:v>
                </c:pt>
                <c:pt idx="636">
                  <c:v>1.54</c:v>
                </c:pt>
                <c:pt idx="637">
                  <c:v>1.49</c:v>
                </c:pt>
                <c:pt idx="638">
                  <c:v>1.36</c:v>
                </c:pt>
                <c:pt idx="639">
                  <c:v>1.34</c:v>
                </c:pt>
                <c:pt idx="640">
                  <c:v>1.29</c:v>
                </c:pt>
                <c:pt idx="641">
                  <c:v>1.3</c:v>
                </c:pt>
                <c:pt idx="642">
                  <c:v>1.25</c:v>
                </c:pt>
                <c:pt idx="643">
                  <c:v>1.1499999999999999</c:v>
                </c:pt>
                <c:pt idx="644">
                  <c:v>1.1000000000000001</c:v>
                </c:pt>
                <c:pt idx="645">
                  <c:v>1.3</c:v>
                </c:pt>
                <c:pt idx="646">
                  <c:v>1.48</c:v>
                </c:pt>
                <c:pt idx="647">
                  <c:v>1.63</c:v>
                </c:pt>
                <c:pt idx="648">
                  <c:v>1.9</c:v>
                </c:pt>
                <c:pt idx="649">
                  <c:v>2.02</c:v>
                </c:pt>
                <c:pt idx="650">
                  <c:v>2.14</c:v>
                </c:pt>
                <c:pt idx="651">
                  <c:v>1.95</c:v>
                </c:pt>
                <c:pt idx="652">
                  <c:v>2.27</c:v>
                </c:pt>
                <c:pt idx="653">
                  <c:v>2</c:v>
                </c:pt>
                <c:pt idx="654">
                  <c:v>2.15</c:v>
                </c:pt>
                <c:pt idx="655">
                  <c:v>2.3199999999999998</c:v>
                </c:pt>
                <c:pt idx="656">
                  <c:v>2.58</c:v>
                </c:pt>
                <c:pt idx="657">
                  <c:v>2.74</c:v>
                </c:pt>
                <c:pt idx="658">
                  <c:v>2.78</c:v>
                </c:pt>
                <c:pt idx="659">
                  <c:v>2.74</c:v>
                </c:pt>
                <c:pt idx="660">
                  <c:v>2.5</c:v>
                </c:pt>
                <c:pt idx="661">
                  <c:v>2.37</c:v>
                </c:pt>
                <c:pt idx="662">
                  <c:v>2.2200000000000002</c:v>
                </c:pt>
                <c:pt idx="663">
                  <c:v>2.1800000000000002</c:v>
                </c:pt>
                <c:pt idx="664">
                  <c:v>2.2000000000000002</c:v>
                </c:pt>
                <c:pt idx="665">
                  <c:v>2.2000000000000002</c:v>
                </c:pt>
                <c:pt idx="666">
                  <c:v>2.14</c:v>
                </c:pt>
                <c:pt idx="667">
                  <c:v>1.96</c:v>
                </c:pt>
                <c:pt idx="668">
                  <c:v>1.96</c:v>
                </c:pt>
                <c:pt idx="669">
                  <c:v>1.84</c:v>
                </c:pt>
                <c:pt idx="670">
                  <c:v>1.74</c:v>
                </c:pt>
                <c:pt idx="671">
                  <c:v>1.66</c:v>
                </c:pt>
                <c:pt idx="672">
                  <c:v>1.58</c:v>
                </c:pt>
                <c:pt idx="673">
                  <c:v>1.52</c:v>
                </c:pt>
                <c:pt idx="674">
                  <c:v>1.47</c:v>
                </c:pt>
                <c:pt idx="675">
                  <c:v>1.42</c:v>
                </c:pt>
                <c:pt idx="676">
                  <c:v>1.38</c:v>
                </c:pt>
                <c:pt idx="677">
                  <c:v>1.27</c:v>
                </c:pt>
                <c:pt idx="678">
                  <c:v>1.19</c:v>
                </c:pt>
                <c:pt idx="679">
                  <c:v>1.1399999999999999</c:v>
                </c:pt>
                <c:pt idx="680">
                  <c:v>1.08</c:v>
                </c:pt>
                <c:pt idx="681">
                  <c:v>1.2</c:v>
                </c:pt>
                <c:pt idx="682">
                  <c:v>1.03</c:v>
                </c:pt>
                <c:pt idx="683">
                  <c:v>0.99</c:v>
                </c:pt>
                <c:pt idx="684">
                  <c:v>0.97</c:v>
                </c:pt>
                <c:pt idx="685">
                  <c:v>0.94</c:v>
                </c:pt>
                <c:pt idx="686">
                  <c:v>0.88</c:v>
                </c:pt>
                <c:pt idx="687">
                  <c:v>0.91</c:v>
                </c:pt>
                <c:pt idx="688">
                  <c:v>0.79</c:v>
                </c:pt>
                <c:pt idx="689">
                  <c:v>0.78</c:v>
                </c:pt>
                <c:pt idx="690">
                  <c:v>0.75</c:v>
                </c:pt>
                <c:pt idx="691">
                  <c:v>0.75</c:v>
                </c:pt>
                <c:pt idx="692">
                  <c:v>0.67</c:v>
                </c:pt>
                <c:pt idx="693">
                  <c:v>0.63</c:v>
                </c:pt>
                <c:pt idx="694">
                  <c:v>0.72</c:v>
                </c:pt>
                <c:pt idx="695">
                  <c:v>0.72</c:v>
                </c:pt>
                <c:pt idx="696">
                  <c:v>0.7</c:v>
                </c:pt>
                <c:pt idx="697">
                  <c:v>0.8</c:v>
                </c:pt>
                <c:pt idx="698">
                  <c:v>0.66</c:v>
                </c:pt>
                <c:pt idx="699">
                  <c:v>0.55000000000000004</c:v>
                </c:pt>
                <c:pt idx="700">
                  <c:v>0.55000000000000004</c:v>
                </c:pt>
                <c:pt idx="701">
                  <c:v>0.66</c:v>
                </c:pt>
                <c:pt idx="702">
                  <c:v>0.56000000000000005</c:v>
                </c:pt>
                <c:pt idx="703">
                  <c:v>0.53</c:v>
                </c:pt>
                <c:pt idx="704">
                  <c:v>0.6</c:v>
                </c:pt>
                <c:pt idx="705">
                  <c:v>0.66</c:v>
                </c:pt>
                <c:pt idx="706">
                  <c:v>0.6</c:v>
                </c:pt>
                <c:pt idx="707">
                  <c:v>0.56999999999999995</c:v>
                </c:pt>
                <c:pt idx="708">
                  <c:v>0.55000000000000004</c:v>
                </c:pt>
                <c:pt idx="709">
                  <c:v>0.7</c:v>
                </c:pt>
                <c:pt idx="710">
                  <c:v>0.63</c:v>
                </c:pt>
                <c:pt idx="711">
                  <c:v>0.56000000000000005</c:v>
                </c:pt>
                <c:pt idx="712">
                  <c:v>0.56000000000000005</c:v>
                </c:pt>
                <c:pt idx="713">
                  <c:v>0.53</c:v>
                </c:pt>
                <c:pt idx="714">
                  <c:v>0.56999999999999995</c:v>
                </c:pt>
                <c:pt idx="715">
                  <c:v>0.52</c:v>
                </c:pt>
                <c:pt idx="716">
                  <c:v>0.48</c:v>
                </c:pt>
                <c:pt idx="717">
                  <c:v>0.48</c:v>
                </c:pt>
                <c:pt idx="718">
                  <c:v>0.48</c:v>
                </c:pt>
                <c:pt idx="719">
                  <c:v>0.45</c:v>
                </c:pt>
                <c:pt idx="720">
                  <c:v>0.45</c:v>
                </c:pt>
                <c:pt idx="721">
                  <c:v>0.45</c:v>
                </c:pt>
                <c:pt idx="722">
                  <c:v>0.45</c:v>
                </c:pt>
                <c:pt idx="723">
                  <c:v>0.43</c:v>
                </c:pt>
                <c:pt idx="724">
                  <c:v>0.43</c:v>
                </c:pt>
                <c:pt idx="725">
                  <c:v>0.43</c:v>
                </c:pt>
                <c:pt idx="726">
                  <c:v>0.43</c:v>
                </c:pt>
                <c:pt idx="727">
                  <c:v>0.43</c:v>
                </c:pt>
                <c:pt idx="728">
                  <c:v>0.43</c:v>
                </c:pt>
                <c:pt idx="729">
                  <c:v>0.37</c:v>
                </c:pt>
                <c:pt idx="730">
                  <c:v>0.32</c:v>
                </c:pt>
                <c:pt idx="731">
                  <c:v>0.3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C567-410D-BE3F-3F1B6209F6D0}"/>
            </c:ext>
          </c:extLst>
        </c:ser>
        <c:ser>
          <c:idx val="18"/>
          <c:order val="1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DATOS!$AM$3:$AM$734</c:f>
              <c:numCache>
                <c:formatCode>0.00</c:formatCode>
                <c:ptCount val="732"/>
                <c:pt idx="0">
                  <c:v>0.3</c:v>
                </c:pt>
                <c:pt idx="1">
                  <c:v>0.35</c:v>
                </c:pt>
                <c:pt idx="2">
                  <c:v>0.4</c:v>
                </c:pt>
                <c:pt idx="3">
                  <c:v>0.45</c:v>
                </c:pt>
                <c:pt idx="4">
                  <c:v>0.48</c:v>
                </c:pt>
                <c:pt idx="5">
                  <c:v>0.52</c:v>
                </c:pt>
                <c:pt idx="6">
                  <c:v>0.55000000000000004</c:v>
                </c:pt>
                <c:pt idx="7">
                  <c:v>0.56999999999999995</c:v>
                </c:pt>
                <c:pt idx="8">
                  <c:v>0.6</c:v>
                </c:pt>
                <c:pt idx="9">
                  <c:v>0.62</c:v>
                </c:pt>
                <c:pt idx="10">
                  <c:v>0.62</c:v>
                </c:pt>
                <c:pt idx="11">
                  <c:v>0.54</c:v>
                </c:pt>
                <c:pt idx="12">
                  <c:v>0.52</c:v>
                </c:pt>
                <c:pt idx="13">
                  <c:v>0.5</c:v>
                </c:pt>
                <c:pt idx="14">
                  <c:v>0.54</c:v>
                </c:pt>
                <c:pt idx="15">
                  <c:v>0.48</c:v>
                </c:pt>
                <c:pt idx="16">
                  <c:v>0.46</c:v>
                </c:pt>
                <c:pt idx="17">
                  <c:v>0.45</c:v>
                </c:pt>
                <c:pt idx="18">
                  <c:v>0.45</c:v>
                </c:pt>
                <c:pt idx="19">
                  <c:v>0.53</c:v>
                </c:pt>
                <c:pt idx="20">
                  <c:v>0.62</c:v>
                </c:pt>
                <c:pt idx="21">
                  <c:v>0.67</c:v>
                </c:pt>
                <c:pt idx="22">
                  <c:v>0.7</c:v>
                </c:pt>
                <c:pt idx="23">
                  <c:v>0.68</c:v>
                </c:pt>
                <c:pt idx="24">
                  <c:v>0.66</c:v>
                </c:pt>
                <c:pt idx="25">
                  <c:v>0.75</c:v>
                </c:pt>
                <c:pt idx="26">
                  <c:v>0.9</c:v>
                </c:pt>
                <c:pt idx="27">
                  <c:v>0.9</c:v>
                </c:pt>
                <c:pt idx="28">
                  <c:v>0.9</c:v>
                </c:pt>
                <c:pt idx="29">
                  <c:v>0.83</c:v>
                </c:pt>
                <c:pt idx="30">
                  <c:v>0.74</c:v>
                </c:pt>
                <c:pt idx="31">
                  <c:v>0.7</c:v>
                </c:pt>
                <c:pt idx="32">
                  <c:v>0.65</c:v>
                </c:pt>
                <c:pt idx="33">
                  <c:v>0.6</c:v>
                </c:pt>
                <c:pt idx="34">
                  <c:v>0.5</c:v>
                </c:pt>
                <c:pt idx="35">
                  <c:v>0.52</c:v>
                </c:pt>
                <c:pt idx="36">
                  <c:v>0.52</c:v>
                </c:pt>
                <c:pt idx="37">
                  <c:v>0.5</c:v>
                </c:pt>
                <c:pt idx="38">
                  <c:v>0.47</c:v>
                </c:pt>
                <c:pt idx="39">
                  <c:v>0.43</c:v>
                </c:pt>
                <c:pt idx="40">
                  <c:v>0.38</c:v>
                </c:pt>
                <c:pt idx="41">
                  <c:v>0.35</c:v>
                </c:pt>
                <c:pt idx="42">
                  <c:v>0.35</c:v>
                </c:pt>
                <c:pt idx="43">
                  <c:v>0.33</c:v>
                </c:pt>
                <c:pt idx="44">
                  <c:v>0.3</c:v>
                </c:pt>
                <c:pt idx="45">
                  <c:v>0.32</c:v>
                </c:pt>
                <c:pt idx="46">
                  <c:v>0.34</c:v>
                </c:pt>
                <c:pt idx="47">
                  <c:v>0.35</c:v>
                </c:pt>
                <c:pt idx="48">
                  <c:v>0.35</c:v>
                </c:pt>
                <c:pt idx="49">
                  <c:v>0.42</c:v>
                </c:pt>
                <c:pt idx="50">
                  <c:v>0.5</c:v>
                </c:pt>
                <c:pt idx="51">
                  <c:v>0.46</c:v>
                </c:pt>
                <c:pt idx="52">
                  <c:v>0.42</c:v>
                </c:pt>
                <c:pt idx="53">
                  <c:v>0.37</c:v>
                </c:pt>
                <c:pt idx="54">
                  <c:v>0.37</c:v>
                </c:pt>
                <c:pt idx="55">
                  <c:v>0.32</c:v>
                </c:pt>
                <c:pt idx="56">
                  <c:v>0.3</c:v>
                </c:pt>
                <c:pt idx="57">
                  <c:v>0.3</c:v>
                </c:pt>
                <c:pt idx="58">
                  <c:v>0.3</c:v>
                </c:pt>
                <c:pt idx="59">
                  <c:v>0.28000000000000003</c:v>
                </c:pt>
                <c:pt idx="60">
                  <c:v>0.43</c:v>
                </c:pt>
                <c:pt idx="61">
                  <c:v>0.43</c:v>
                </c:pt>
                <c:pt idx="62">
                  <c:v>0.36</c:v>
                </c:pt>
                <c:pt idx="63">
                  <c:v>0.28000000000000003</c:v>
                </c:pt>
                <c:pt idx="64">
                  <c:v>0.28000000000000003</c:v>
                </c:pt>
                <c:pt idx="65">
                  <c:v>0.28000000000000003</c:v>
                </c:pt>
                <c:pt idx="66">
                  <c:v>0.28000000000000003</c:v>
                </c:pt>
                <c:pt idx="67">
                  <c:v>0.32</c:v>
                </c:pt>
                <c:pt idx="68">
                  <c:v>0.32</c:v>
                </c:pt>
                <c:pt idx="69">
                  <c:v>0.28000000000000003</c:v>
                </c:pt>
                <c:pt idx="70">
                  <c:v>0.26</c:v>
                </c:pt>
                <c:pt idx="71">
                  <c:v>0.28000000000000003</c:v>
                </c:pt>
                <c:pt idx="72">
                  <c:v>0.32</c:v>
                </c:pt>
                <c:pt idx="73">
                  <c:v>0.26</c:v>
                </c:pt>
                <c:pt idx="74">
                  <c:v>0.28000000000000003</c:v>
                </c:pt>
                <c:pt idx="75">
                  <c:v>0.3</c:v>
                </c:pt>
                <c:pt idx="76">
                  <c:v>0.34</c:v>
                </c:pt>
                <c:pt idx="77">
                  <c:v>0.39</c:v>
                </c:pt>
                <c:pt idx="78">
                  <c:v>0.42</c:v>
                </c:pt>
                <c:pt idx="79">
                  <c:v>0.45</c:v>
                </c:pt>
                <c:pt idx="80">
                  <c:v>0.42</c:v>
                </c:pt>
                <c:pt idx="81">
                  <c:v>0.38</c:v>
                </c:pt>
                <c:pt idx="82">
                  <c:v>0.34</c:v>
                </c:pt>
                <c:pt idx="83">
                  <c:v>0.32</c:v>
                </c:pt>
                <c:pt idx="84">
                  <c:v>0.3</c:v>
                </c:pt>
                <c:pt idx="85">
                  <c:v>0.28000000000000003</c:v>
                </c:pt>
                <c:pt idx="86">
                  <c:v>0.28000000000000003</c:v>
                </c:pt>
                <c:pt idx="87">
                  <c:v>0.39</c:v>
                </c:pt>
                <c:pt idx="88">
                  <c:v>0.35</c:v>
                </c:pt>
                <c:pt idx="89">
                  <c:v>0.35</c:v>
                </c:pt>
                <c:pt idx="90">
                  <c:v>0.38</c:v>
                </c:pt>
                <c:pt idx="91">
                  <c:v>0.4</c:v>
                </c:pt>
                <c:pt idx="92">
                  <c:v>0.4</c:v>
                </c:pt>
                <c:pt idx="93">
                  <c:v>0.4</c:v>
                </c:pt>
                <c:pt idx="94">
                  <c:v>0.44</c:v>
                </c:pt>
                <c:pt idx="95">
                  <c:v>0.36</c:v>
                </c:pt>
                <c:pt idx="96">
                  <c:v>0.34</c:v>
                </c:pt>
                <c:pt idx="97">
                  <c:v>0.34</c:v>
                </c:pt>
                <c:pt idx="98">
                  <c:v>0.34</c:v>
                </c:pt>
                <c:pt idx="99">
                  <c:v>0.36</c:v>
                </c:pt>
                <c:pt idx="100">
                  <c:v>0.33</c:v>
                </c:pt>
                <c:pt idx="101">
                  <c:v>0.3</c:v>
                </c:pt>
                <c:pt idx="102">
                  <c:v>0.34</c:v>
                </c:pt>
                <c:pt idx="103">
                  <c:v>0.42</c:v>
                </c:pt>
                <c:pt idx="104">
                  <c:v>0.68</c:v>
                </c:pt>
                <c:pt idx="105">
                  <c:v>0.86</c:v>
                </c:pt>
                <c:pt idx="106">
                  <c:v>0.75</c:v>
                </c:pt>
                <c:pt idx="107">
                  <c:v>0.67</c:v>
                </c:pt>
                <c:pt idx="108">
                  <c:v>0.56000000000000005</c:v>
                </c:pt>
                <c:pt idx="109">
                  <c:v>0.65</c:v>
                </c:pt>
                <c:pt idx="110">
                  <c:v>0.86</c:v>
                </c:pt>
                <c:pt idx="111">
                  <c:v>0.9</c:v>
                </c:pt>
                <c:pt idx="112">
                  <c:v>0.92</c:v>
                </c:pt>
                <c:pt idx="113">
                  <c:v>1</c:v>
                </c:pt>
                <c:pt idx="114">
                  <c:v>0.93</c:v>
                </c:pt>
                <c:pt idx="115">
                  <c:v>0.9</c:v>
                </c:pt>
                <c:pt idx="116">
                  <c:v>0.88</c:v>
                </c:pt>
                <c:pt idx="117">
                  <c:v>0.92</c:v>
                </c:pt>
                <c:pt idx="118">
                  <c:v>0.92</c:v>
                </c:pt>
                <c:pt idx="119">
                  <c:v>0.9</c:v>
                </c:pt>
                <c:pt idx="120">
                  <c:v>0.88</c:v>
                </c:pt>
                <c:pt idx="121">
                  <c:v>0.88</c:v>
                </c:pt>
                <c:pt idx="122">
                  <c:v>0.82</c:v>
                </c:pt>
                <c:pt idx="123">
                  <c:v>0.8</c:v>
                </c:pt>
                <c:pt idx="124">
                  <c:v>0.78</c:v>
                </c:pt>
                <c:pt idx="125">
                  <c:v>0.7</c:v>
                </c:pt>
                <c:pt idx="126">
                  <c:v>0.62</c:v>
                </c:pt>
                <c:pt idx="127">
                  <c:v>0.72</c:v>
                </c:pt>
                <c:pt idx="128">
                  <c:v>0.75</c:v>
                </c:pt>
                <c:pt idx="129">
                  <c:v>0.7</c:v>
                </c:pt>
                <c:pt idx="130">
                  <c:v>0.88</c:v>
                </c:pt>
                <c:pt idx="131">
                  <c:v>1.06</c:v>
                </c:pt>
                <c:pt idx="132">
                  <c:v>1.26</c:v>
                </c:pt>
                <c:pt idx="133">
                  <c:v>1.33</c:v>
                </c:pt>
                <c:pt idx="134">
                  <c:v>1.3</c:v>
                </c:pt>
                <c:pt idx="135">
                  <c:v>1.31</c:v>
                </c:pt>
                <c:pt idx="136">
                  <c:v>1.3</c:v>
                </c:pt>
                <c:pt idx="137">
                  <c:v>1.49</c:v>
                </c:pt>
                <c:pt idx="138">
                  <c:v>1.7</c:v>
                </c:pt>
                <c:pt idx="139">
                  <c:v>1.63</c:v>
                </c:pt>
                <c:pt idx="140">
                  <c:v>1.58</c:v>
                </c:pt>
                <c:pt idx="141">
                  <c:v>1.42</c:v>
                </c:pt>
                <c:pt idx="142">
                  <c:v>1.31</c:v>
                </c:pt>
                <c:pt idx="143">
                  <c:v>1.4</c:v>
                </c:pt>
                <c:pt idx="144">
                  <c:v>1.48</c:v>
                </c:pt>
                <c:pt idx="145">
                  <c:v>1.62</c:v>
                </c:pt>
                <c:pt idx="146">
                  <c:v>1.68</c:v>
                </c:pt>
                <c:pt idx="147">
                  <c:v>1.75</c:v>
                </c:pt>
                <c:pt idx="148">
                  <c:v>1.68</c:v>
                </c:pt>
                <c:pt idx="149">
                  <c:v>1.73</c:v>
                </c:pt>
                <c:pt idx="150">
                  <c:v>1.78</c:v>
                </c:pt>
                <c:pt idx="151">
                  <c:v>1.72</c:v>
                </c:pt>
                <c:pt idx="152">
                  <c:v>1.67</c:v>
                </c:pt>
                <c:pt idx="153">
                  <c:v>1.76</c:v>
                </c:pt>
                <c:pt idx="154">
                  <c:v>1.9</c:v>
                </c:pt>
                <c:pt idx="155">
                  <c:v>2.0299999999999998</c:v>
                </c:pt>
                <c:pt idx="156">
                  <c:v>2</c:v>
                </c:pt>
                <c:pt idx="157">
                  <c:v>1.98</c:v>
                </c:pt>
                <c:pt idx="158">
                  <c:v>2.06</c:v>
                </c:pt>
                <c:pt idx="159">
                  <c:v>2.2000000000000002</c:v>
                </c:pt>
                <c:pt idx="160">
                  <c:v>2.4500000000000002</c:v>
                </c:pt>
                <c:pt idx="161">
                  <c:v>2.33</c:v>
                </c:pt>
                <c:pt idx="162">
                  <c:v>2.2200000000000002</c:v>
                </c:pt>
                <c:pt idx="163">
                  <c:v>2.08</c:v>
                </c:pt>
                <c:pt idx="164">
                  <c:v>1.99</c:v>
                </c:pt>
                <c:pt idx="165">
                  <c:v>1.86</c:v>
                </c:pt>
                <c:pt idx="166">
                  <c:v>1.82</c:v>
                </c:pt>
                <c:pt idx="167">
                  <c:v>1.86</c:v>
                </c:pt>
                <c:pt idx="168">
                  <c:v>1.78</c:v>
                </c:pt>
                <c:pt idx="169">
                  <c:v>1.72</c:v>
                </c:pt>
                <c:pt idx="170">
                  <c:v>1.85</c:v>
                </c:pt>
                <c:pt idx="171">
                  <c:v>1.65</c:v>
                </c:pt>
                <c:pt idx="172">
                  <c:v>1.58</c:v>
                </c:pt>
                <c:pt idx="173">
                  <c:v>1.58</c:v>
                </c:pt>
                <c:pt idx="174">
                  <c:v>1.58</c:v>
                </c:pt>
                <c:pt idx="175">
                  <c:v>1.53</c:v>
                </c:pt>
                <c:pt idx="176">
                  <c:v>1.48</c:v>
                </c:pt>
                <c:pt idx="177">
                  <c:v>1.42</c:v>
                </c:pt>
                <c:pt idx="178">
                  <c:v>1.36</c:v>
                </c:pt>
                <c:pt idx="179">
                  <c:v>1.32</c:v>
                </c:pt>
                <c:pt idx="180">
                  <c:v>1.28</c:v>
                </c:pt>
                <c:pt idx="181">
                  <c:v>1.37</c:v>
                </c:pt>
                <c:pt idx="182">
                  <c:v>1.47</c:v>
                </c:pt>
                <c:pt idx="183">
                  <c:v>1.55</c:v>
                </c:pt>
                <c:pt idx="184">
                  <c:v>1.6</c:v>
                </c:pt>
                <c:pt idx="185">
                  <c:v>1.75</c:v>
                </c:pt>
                <c:pt idx="186">
                  <c:v>1.95</c:v>
                </c:pt>
                <c:pt idx="187">
                  <c:v>2.11</c:v>
                </c:pt>
                <c:pt idx="188">
                  <c:v>2.1800000000000002</c:v>
                </c:pt>
                <c:pt idx="189">
                  <c:v>2.35</c:v>
                </c:pt>
                <c:pt idx="190">
                  <c:v>2.69</c:v>
                </c:pt>
                <c:pt idx="191">
                  <c:v>2.8</c:v>
                </c:pt>
                <c:pt idx="192">
                  <c:v>2.75</c:v>
                </c:pt>
                <c:pt idx="193">
                  <c:v>2.58</c:v>
                </c:pt>
                <c:pt idx="194">
                  <c:v>2.38</c:v>
                </c:pt>
                <c:pt idx="195">
                  <c:v>2.2599999999999998</c:v>
                </c:pt>
                <c:pt idx="196">
                  <c:v>2.14</c:v>
                </c:pt>
                <c:pt idx="197">
                  <c:v>2.02</c:v>
                </c:pt>
                <c:pt idx="198">
                  <c:v>1.95</c:v>
                </c:pt>
                <c:pt idx="199">
                  <c:v>1.98</c:v>
                </c:pt>
                <c:pt idx="200">
                  <c:v>2.02</c:v>
                </c:pt>
                <c:pt idx="201">
                  <c:v>2.1800000000000002</c:v>
                </c:pt>
                <c:pt idx="202">
                  <c:v>2.2400000000000002</c:v>
                </c:pt>
                <c:pt idx="203">
                  <c:v>2.37</c:v>
                </c:pt>
                <c:pt idx="204">
                  <c:v>2.48</c:v>
                </c:pt>
                <c:pt idx="205">
                  <c:v>2.8</c:v>
                </c:pt>
                <c:pt idx="206">
                  <c:v>3.36</c:v>
                </c:pt>
                <c:pt idx="207">
                  <c:v>4.0199999999999996</c:v>
                </c:pt>
                <c:pt idx="208">
                  <c:v>4.3499999999999996</c:v>
                </c:pt>
                <c:pt idx="209">
                  <c:v>4.5</c:v>
                </c:pt>
                <c:pt idx="210">
                  <c:v>4.46</c:v>
                </c:pt>
                <c:pt idx="211">
                  <c:v>4.29</c:v>
                </c:pt>
                <c:pt idx="212">
                  <c:v>4.18</c:v>
                </c:pt>
                <c:pt idx="213">
                  <c:v>4.03</c:v>
                </c:pt>
                <c:pt idx="214">
                  <c:v>3.92</c:v>
                </c:pt>
                <c:pt idx="215">
                  <c:v>3.8</c:v>
                </c:pt>
                <c:pt idx="216">
                  <c:v>3.74</c:v>
                </c:pt>
                <c:pt idx="217">
                  <c:v>3.5</c:v>
                </c:pt>
                <c:pt idx="218">
                  <c:v>3.38</c:v>
                </c:pt>
                <c:pt idx="219">
                  <c:v>3.15</c:v>
                </c:pt>
                <c:pt idx="220">
                  <c:v>2.85</c:v>
                </c:pt>
                <c:pt idx="221">
                  <c:v>2.66</c:v>
                </c:pt>
                <c:pt idx="222">
                  <c:v>2.5099999999999998</c:v>
                </c:pt>
                <c:pt idx="223">
                  <c:v>2.39</c:v>
                </c:pt>
                <c:pt idx="224">
                  <c:v>2.2799999999999998</c:v>
                </c:pt>
                <c:pt idx="225">
                  <c:v>2.19</c:v>
                </c:pt>
                <c:pt idx="226">
                  <c:v>2.11</c:v>
                </c:pt>
                <c:pt idx="227">
                  <c:v>2.1800000000000002</c:v>
                </c:pt>
                <c:pt idx="228">
                  <c:v>2.09</c:v>
                </c:pt>
                <c:pt idx="229">
                  <c:v>2.15</c:v>
                </c:pt>
                <c:pt idx="230">
                  <c:v>2.1800000000000002</c:v>
                </c:pt>
                <c:pt idx="231">
                  <c:v>2.2999999999999998</c:v>
                </c:pt>
                <c:pt idx="232">
                  <c:v>2.23</c:v>
                </c:pt>
                <c:pt idx="233">
                  <c:v>2.13</c:v>
                </c:pt>
                <c:pt idx="234">
                  <c:v>2.33</c:v>
                </c:pt>
                <c:pt idx="235">
                  <c:v>2.6</c:v>
                </c:pt>
                <c:pt idx="236">
                  <c:v>2.88</c:v>
                </c:pt>
                <c:pt idx="237">
                  <c:v>2.91</c:v>
                </c:pt>
                <c:pt idx="238">
                  <c:v>3.31</c:v>
                </c:pt>
                <c:pt idx="239">
                  <c:v>3.5</c:v>
                </c:pt>
                <c:pt idx="240">
                  <c:v>3.65</c:v>
                </c:pt>
                <c:pt idx="241">
                  <c:v>4</c:v>
                </c:pt>
                <c:pt idx="242">
                  <c:v>4.42</c:v>
                </c:pt>
                <c:pt idx="243">
                  <c:v>4.5</c:v>
                </c:pt>
                <c:pt idx="244">
                  <c:v>4.3</c:v>
                </c:pt>
                <c:pt idx="245">
                  <c:v>4.5999999999999996</c:v>
                </c:pt>
                <c:pt idx="246">
                  <c:v>4.58</c:v>
                </c:pt>
                <c:pt idx="247">
                  <c:v>4.53</c:v>
                </c:pt>
                <c:pt idx="248">
                  <c:v>4.82</c:v>
                </c:pt>
                <c:pt idx="249">
                  <c:v>4.7300000000000004</c:v>
                </c:pt>
                <c:pt idx="250">
                  <c:v>4.63</c:v>
                </c:pt>
                <c:pt idx="251">
                  <c:v>4.4000000000000004</c:v>
                </c:pt>
                <c:pt idx="252">
                  <c:v>4.12</c:v>
                </c:pt>
                <c:pt idx="253">
                  <c:v>3.99</c:v>
                </c:pt>
                <c:pt idx="254">
                  <c:v>3.98</c:v>
                </c:pt>
                <c:pt idx="255">
                  <c:v>3.75</c:v>
                </c:pt>
                <c:pt idx="256">
                  <c:v>3.63</c:v>
                </c:pt>
                <c:pt idx="257">
                  <c:v>3.84</c:v>
                </c:pt>
                <c:pt idx="258">
                  <c:v>4.0999999999999996</c:v>
                </c:pt>
                <c:pt idx="259">
                  <c:v>4.9800000000000004</c:v>
                </c:pt>
                <c:pt idx="260">
                  <c:v>5.38</c:v>
                </c:pt>
                <c:pt idx="261">
                  <c:v>5.62</c:v>
                </c:pt>
                <c:pt idx="262">
                  <c:v>5.7</c:v>
                </c:pt>
                <c:pt idx="263">
                  <c:v>5.7</c:v>
                </c:pt>
                <c:pt idx="264">
                  <c:v>5.82</c:v>
                </c:pt>
                <c:pt idx="265">
                  <c:v>5.7</c:v>
                </c:pt>
                <c:pt idx="266">
                  <c:v>5.45</c:v>
                </c:pt>
                <c:pt idx="267">
                  <c:v>5.15</c:v>
                </c:pt>
                <c:pt idx="268">
                  <c:v>4.6500000000000004</c:v>
                </c:pt>
                <c:pt idx="269">
                  <c:v>4.25</c:v>
                </c:pt>
                <c:pt idx="270">
                  <c:v>3.98</c:v>
                </c:pt>
                <c:pt idx="271">
                  <c:v>3.78</c:v>
                </c:pt>
                <c:pt idx="272">
                  <c:v>3.5</c:v>
                </c:pt>
                <c:pt idx="273">
                  <c:v>3.48</c:v>
                </c:pt>
                <c:pt idx="274">
                  <c:v>3.48</c:v>
                </c:pt>
                <c:pt idx="275">
                  <c:v>3.42</c:v>
                </c:pt>
                <c:pt idx="276">
                  <c:v>3.38</c:v>
                </c:pt>
                <c:pt idx="277">
                  <c:v>3.27</c:v>
                </c:pt>
                <c:pt idx="278">
                  <c:v>3.18</c:v>
                </c:pt>
                <c:pt idx="279">
                  <c:v>3.13</c:v>
                </c:pt>
                <c:pt idx="280">
                  <c:v>3.33</c:v>
                </c:pt>
                <c:pt idx="281">
                  <c:v>3.42</c:v>
                </c:pt>
                <c:pt idx="282">
                  <c:v>3.2</c:v>
                </c:pt>
                <c:pt idx="283">
                  <c:v>3</c:v>
                </c:pt>
                <c:pt idx="284">
                  <c:v>2.86</c:v>
                </c:pt>
                <c:pt idx="285">
                  <c:v>2.75</c:v>
                </c:pt>
                <c:pt idx="286">
                  <c:v>2.63</c:v>
                </c:pt>
                <c:pt idx="287">
                  <c:v>2.5</c:v>
                </c:pt>
                <c:pt idx="288">
                  <c:v>2.4500000000000002</c:v>
                </c:pt>
                <c:pt idx="289">
                  <c:v>2.36</c:v>
                </c:pt>
                <c:pt idx="290">
                  <c:v>2.3199999999999998</c:v>
                </c:pt>
                <c:pt idx="291">
                  <c:v>2.2400000000000002</c:v>
                </c:pt>
                <c:pt idx="292">
                  <c:v>2.1800000000000002</c:v>
                </c:pt>
                <c:pt idx="293">
                  <c:v>2.2999999999999998</c:v>
                </c:pt>
                <c:pt idx="294">
                  <c:v>2.5</c:v>
                </c:pt>
                <c:pt idx="295">
                  <c:v>2.4500000000000002</c:v>
                </c:pt>
                <c:pt idx="296">
                  <c:v>2.4</c:v>
                </c:pt>
                <c:pt idx="297">
                  <c:v>2.56</c:v>
                </c:pt>
                <c:pt idx="298">
                  <c:v>2.6</c:v>
                </c:pt>
                <c:pt idx="299">
                  <c:v>2.6</c:v>
                </c:pt>
                <c:pt idx="300">
                  <c:v>2.5499999999999998</c:v>
                </c:pt>
                <c:pt idx="301">
                  <c:v>2.82</c:v>
                </c:pt>
                <c:pt idx="302">
                  <c:v>2.65</c:v>
                </c:pt>
                <c:pt idx="303">
                  <c:v>2.65</c:v>
                </c:pt>
                <c:pt idx="304">
                  <c:v>2.96</c:v>
                </c:pt>
                <c:pt idx="305">
                  <c:v>3.15</c:v>
                </c:pt>
                <c:pt idx="306">
                  <c:v>3.31</c:v>
                </c:pt>
                <c:pt idx="307">
                  <c:v>3.4</c:v>
                </c:pt>
                <c:pt idx="308">
                  <c:v>3.5</c:v>
                </c:pt>
                <c:pt idx="309">
                  <c:v>3.24</c:v>
                </c:pt>
                <c:pt idx="310">
                  <c:v>2.9</c:v>
                </c:pt>
                <c:pt idx="311">
                  <c:v>2.8</c:v>
                </c:pt>
                <c:pt idx="312">
                  <c:v>2.68</c:v>
                </c:pt>
                <c:pt idx="313">
                  <c:v>2.6</c:v>
                </c:pt>
                <c:pt idx="314">
                  <c:v>2.6</c:v>
                </c:pt>
                <c:pt idx="315">
                  <c:v>2.54</c:v>
                </c:pt>
                <c:pt idx="316">
                  <c:v>2.68</c:v>
                </c:pt>
                <c:pt idx="317">
                  <c:v>2.72</c:v>
                </c:pt>
                <c:pt idx="318">
                  <c:v>2.78</c:v>
                </c:pt>
                <c:pt idx="319">
                  <c:v>2.8</c:v>
                </c:pt>
                <c:pt idx="320">
                  <c:v>2.74</c:v>
                </c:pt>
                <c:pt idx="321">
                  <c:v>2.7</c:v>
                </c:pt>
                <c:pt idx="322">
                  <c:v>2.7</c:v>
                </c:pt>
                <c:pt idx="323">
                  <c:v>2.74</c:v>
                </c:pt>
                <c:pt idx="324">
                  <c:v>2.78</c:v>
                </c:pt>
                <c:pt idx="325">
                  <c:v>2.65</c:v>
                </c:pt>
                <c:pt idx="326">
                  <c:v>2.54</c:v>
                </c:pt>
                <c:pt idx="327">
                  <c:v>2.4500000000000002</c:v>
                </c:pt>
                <c:pt idx="328">
                  <c:v>2.39</c:v>
                </c:pt>
                <c:pt idx="329">
                  <c:v>2.33</c:v>
                </c:pt>
                <c:pt idx="330">
                  <c:v>2.2999999999999998</c:v>
                </c:pt>
                <c:pt idx="331">
                  <c:v>2.2799999999999998</c:v>
                </c:pt>
                <c:pt idx="332">
                  <c:v>2.25</c:v>
                </c:pt>
                <c:pt idx="333">
                  <c:v>2.12</c:v>
                </c:pt>
                <c:pt idx="334">
                  <c:v>2.06</c:v>
                </c:pt>
                <c:pt idx="335">
                  <c:v>2.12</c:v>
                </c:pt>
                <c:pt idx="336">
                  <c:v>2.12</c:v>
                </c:pt>
                <c:pt idx="337">
                  <c:v>2.2400000000000002</c:v>
                </c:pt>
                <c:pt idx="338">
                  <c:v>2.2799999999999998</c:v>
                </c:pt>
                <c:pt idx="339">
                  <c:v>2.04</c:v>
                </c:pt>
                <c:pt idx="340">
                  <c:v>2.04</c:v>
                </c:pt>
                <c:pt idx="341">
                  <c:v>2.1800000000000002</c:v>
                </c:pt>
                <c:pt idx="342">
                  <c:v>2.2000000000000002</c:v>
                </c:pt>
                <c:pt idx="343">
                  <c:v>2.2999999999999998</c:v>
                </c:pt>
                <c:pt idx="344">
                  <c:v>2.5</c:v>
                </c:pt>
                <c:pt idx="345">
                  <c:v>2.82</c:v>
                </c:pt>
                <c:pt idx="346">
                  <c:v>2.7</c:v>
                </c:pt>
                <c:pt idx="347">
                  <c:v>2.63</c:v>
                </c:pt>
                <c:pt idx="348">
                  <c:v>2.5499999999999998</c:v>
                </c:pt>
                <c:pt idx="349">
                  <c:v>2.46</c:v>
                </c:pt>
                <c:pt idx="350">
                  <c:v>2.4</c:v>
                </c:pt>
                <c:pt idx="351">
                  <c:v>2.3199999999999998</c:v>
                </c:pt>
                <c:pt idx="352">
                  <c:v>2.2599999999999998</c:v>
                </c:pt>
                <c:pt idx="353">
                  <c:v>2.2799999999999998</c:v>
                </c:pt>
                <c:pt idx="354">
                  <c:v>2.2400000000000002</c:v>
                </c:pt>
                <c:pt idx="355">
                  <c:v>2.2200000000000002</c:v>
                </c:pt>
                <c:pt idx="356">
                  <c:v>2.2999999999999998</c:v>
                </c:pt>
                <c:pt idx="357">
                  <c:v>2.37</c:v>
                </c:pt>
                <c:pt idx="358">
                  <c:v>2.4</c:v>
                </c:pt>
                <c:pt idx="359">
                  <c:v>2.52</c:v>
                </c:pt>
                <c:pt idx="360">
                  <c:v>2.4300000000000002</c:v>
                </c:pt>
                <c:pt idx="361">
                  <c:v>2.2999999999999998</c:v>
                </c:pt>
                <c:pt idx="362">
                  <c:v>2.0499999999999998</c:v>
                </c:pt>
                <c:pt idx="363">
                  <c:v>1.95</c:v>
                </c:pt>
                <c:pt idx="364">
                  <c:v>1.8</c:v>
                </c:pt>
                <c:pt idx="365">
                  <c:v>1.95</c:v>
                </c:pt>
                <c:pt idx="366">
                  <c:v>2.54</c:v>
                </c:pt>
                <c:pt idx="367">
                  <c:v>2.4</c:v>
                </c:pt>
                <c:pt idx="368">
                  <c:v>2.8</c:v>
                </c:pt>
                <c:pt idx="369">
                  <c:v>2.67</c:v>
                </c:pt>
                <c:pt idx="370">
                  <c:v>2.58</c:v>
                </c:pt>
                <c:pt idx="371">
                  <c:v>2.7</c:v>
                </c:pt>
                <c:pt idx="372">
                  <c:v>2.4500000000000002</c:v>
                </c:pt>
                <c:pt idx="373">
                  <c:v>2.4</c:v>
                </c:pt>
                <c:pt idx="374">
                  <c:v>2.5099999999999998</c:v>
                </c:pt>
                <c:pt idx="375">
                  <c:v>2.58</c:v>
                </c:pt>
                <c:pt idx="376">
                  <c:v>2.68</c:v>
                </c:pt>
                <c:pt idx="377">
                  <c:v>2.58</c:v>
                </c:pt>
                <c:pt idx="378">
                  <c:v>2.5</c:v>
                </c:pt>
                <c:pt idx="379">
                  <c:v>2.37</c:v>
                </c:pt>
                <c:pt idx="380">
                  <c:v>2.1800000000000002</c:v>
                </c:pt>
                <c:pt idx="381">
                  <c:v>2.08</c:v>
                </c:pt>
                <c:pt idx="382">
                  <c:v>1.92</c:v>
                </c:pt>
                <c:pt idx="383">
                  <c:v>1.84</c:v>
                </c:pt>
                <c:pt idx="384">
                  <c:v>1.76</c:v>
                </c:pt>
                <c:pt idx="385">
                  <c:v>1.65</c:v>
                </c:pt>
                <c:pt idx="386">
                  <c:v>1.5</c:v>
                </c:pt>
                <c:pt idx="387">
                  <c:v>1.42</c:v>
                </c:pt>
                <c:pt idx="388">
                  <c:v>1.37</c:v>
                </c:pt>
                <c:pt idx="389">
                  <c:v>1.42</c:v>
                </c:pt>
                <c:pt idx="390">
                  <c:v>1.42</c:v>
                </c:pt>
                <c:pt idx="391">
                  <c:v>1.38</c:v>
                </c:pt>
                <c:pt idx="392">
                  <c:v>1.35</c:v>
                </c:pt>
                <c:pt idx="393">
                  <c:v>1.33</c:v>
                </c:pt>
                <c:pt idx="394">
                  <c:v>1.29</c:v>
                </c:pt>
                <c:pt idx="395">
                  <c:v>1.65</c:v>
                </c:pt>
                <c:pt idx="396">
                  <c:v>1.42</c:v>
                </c:pt>
                <c:pt idx="397">
                  <c:v>1.35</c:v>
                </c:pt>
                <c:pt idx="398">
                  <c:v>1.33</c:v>
                </c:pt>
                <c:pt idx="399">
                  <c:v>1.37</c:v>
                </c:pt>
                <c:pt idx="400">
                  <c:v>1.39</c:v>
                </c:pt>
                <c:pt idx="401">
                  <c:v>1.35</c:v>
                </c:pt>
                <c:pt idx="402">
                  <c:v>1.3</c:v>
                </c:pt>
                <c:pt idx="403">
                  <c:v>1.3</c:v>
                </c:pt>
                <c:pt idx="404">
                  <c:v>1.35</c:v>
                </c:pt>
                <c:pt idx="405">
                  <c:v>1.4</c:v>
                </c:pt>
                <c:pt idx="406">
                  <c:v>1.48</c:v>
                </c:pt>
                <c:pt idx="407">
                  <c:v>1.52</c:v>
                </c:pt>
                <c:pt idx="408">
                  <c:v>1.49</c:v>
                </c:pt>
                <c:pt idx="409">
                  <c:v>1.47</c:v>
                </c:pt>
                <c:pt idx="410">
                  <c:v>1.4</c:v>
                </c:pt>
                <c:pt idx="411">
                  <c:v>1.46</c:v>
                </c:pt>
                <c:pt idx="412">
                  <c:v>1.55</c:v>
                </c:pt>
                <c:pt idx="413">
                  <c:v>1.58</c:v>
                </c:pt>
                <c:pt idx="414">
                  <c:v>1.72</c:v>
                </c:pt>
                <c:pt idx="415">
                  <c:v>1.67</c:v>
                </c:pt>
                <c:pt idx="416">
                  <c:v>1.6</c:v>
                </c:pt>
                <c:pt idx="417">
                  <c:v>1.78</c:v>
                </c:pt>
                <c:pt idx="418">
                  <c:v>1.75</c:v>
                </c:pt>
                <c:pt idx="419">
                  <c:v>1.65</c:v>
                </c:pt>
                <c:pt idx="420">
                  <c:v>1.76</c:v>
                </c:pt>
                <c:pt idx="421">
                  <c:v>1.79</c:v>
                </c:pt>
                <c:pt idx="422">
                  <c:v>1.79</c:v>
                </c:pt>
                <c:pt idx="423">
                  <c:v>1.84</c:v>
                </c:pt>
                <c:pt idx="424">
                  <c:v>1.74</c:v>
                </c:pt>
                <c:pt idx="425">
                  <c:v>1.7</c:v>
                </c:pt>
                <c:pt idx="426">
                  <c:v>1.64</c:v>
                </c:pt>
                <c:pt idx="427">
                  <c:v>1.73</c:v>
                </c:pt>
                <c:pt idx="428">
                  <c:v>1.8</c:v>
                </c:pt>
                <c:pt idx="429">
                  <c:v>1.61</c:v>
                </c:pt>
                <c:pt idx="430">
                  <c:v>1.57</c:v>
                </c:pt>
                <c:pt idx="431">
                  <c:v>1.73</c:v>
                </c:pt>
                <c:pt idx="432">
                  <c:v>1.68</c:v>
                </c:pt>
                <c:pt idx="433">
                  <c:v>1.68</c:v>
                </c:pt>
                <c:pt idx="434">
                  <c:v>1.7</c:v>
                </c:pt>
                <c:pt idx="435">
                  <c:v>1.7</c:v>
                </c:pt>
                <c:pt idx="436">
                  <c:v>1.7</c:v>
                </c:pt>
                <c:pt idx="437">
                  <c:v>1.7</c:v>
                </c:pt>
                <c:pt idx="438">
                  <c:v>1.7</c:v>
                </c:pt>
                <c:pt idx="439">
                  <c:v>1.76</c:v>
                </c:pt>
                <c:pt idx="440">
                  <c:v>1.7</c:v>
                </c:pt>
                <c:pt idx="441">
                  <c:v>1.64</c:v>
                </c:pt>
                <c:pt idx="442">
                  <c:v>1.56</c:v>
                </c:pt>
                <c:pt idx="443">
                  <c:v>1.44</c:v>
                </c:pt>
                <c:pt idx="444">
                  <c:v>1.28</c:v>
                </c:pt>
                <c:pt idx="445">
                  <c:v>1.26</c:v>
                </c:pt>
                <c:pt idx="446">
                  <c:v>1.2</c:v>
                </c:pt>
                <c:pt idx="447">
                  <c:v>1.28</c:v>
                </c:pt>
                <c:pt idx="448">
                  <c:v>1.36</c:v>
                </c:pt>
                <c:pt idx="449">
                  <c:v>1.23</c:v>
                </c:pt>
                <c:pt idx="450">
                  <c:v>1.1100000000000001</c:v>
                </c:pt>
                <c:pt idx="451">
                  <c:v>1.2</c:v>
                </c:pt>
                <c:pt idx="452">
                  <c:v>1.18</c:v>
                </c:pt>
                <c:pt idx="453">
                  <c:v>1.18</c:v>
                </c:pt>
                <c:pt idx="454">
                  <c:v>1.1499999999999999</c:v>
                </c:pt>
                <c:pt idx="455">
                  <c:v>1.17</c:v>
                </c:pt>
                <c:pt idx="456">
                  <c:v>1.2</c:v>
                </c:pt>
                <c:pt idx="457">
                  <c:v>1.1599999999999999</c:v>
                </c:pt>
                <c:pt idx="458">
                  <c:v>1.1200000000000001</c:v>
                </c:pt>
                <c:pt idx="459">
                  <c:v>1.1299999999999999</c:v>
                </c:pt>
                <c:pt idx="460">
                  <c:v>1.1000000000000001</c:v>
                </c:pt>
                <c:pt idx="461">
                  <c:v>1.17</c:v>
                </c:pt>
                <c:pt idx="462">
                  <c:v>1.26</c:v>
                </c:pt>
                <c:pt idx="463">
                  <c:v>1.35</c:v>
                </c:pt>
                <c:pt idx="464">
                  <c:v>1.48</c:v>
                </c:pt>
                <c:pt idx="465">
                  <c:v>1.32</c:v>
                </c:pt>
                <c:pt idx="466">
                  <c:v>1.18</c:v>
                </c:pt>
                <c:pt idx="467">
                  <c:v>1.22</c:v>
                </c:pt>
                <c:pt idx="468">
                  <c:v>1.24</c:v>
                </c:pt>
                <c:pt idx="469">
                  <c:v>1.35</c:v>
                </c:pt>
                <c:pt idx="470">
                  <c:v>1.3</c:v>
                </c:pt>
                <c:pt idx="471">
                  <c:v>1.3</c:v>
                </c:pt>
                <c:pt idx="472">
                  <c:v>1.28</c:v>
                </c:pt>
                <c:pt idx="473">
                  <c:v>1.25</c:v>
                </c:pt>
                <c:pt idx="474">
                  <c:v>1.1599999999999999</c:v>
                </c:pt>
                <c:pt idx="475">
                  <c:v>1.28</c:v>
                </c:pt>
                <c:pt idx="476">
                  <c:v>1.46</c:v>
                </c:pt>
                <c:pt idx="477">
                  <c:v>2.1</c:v>
                </c:pt>
                <c:pt idx="478">
                  <c:v>2.5</c:v>
                </c:pt>
                <c:pt idx="479">
                  <c:v>2.5299999999999998</c:v>
                </c:pt>
                <c:pt idx="480">
                  <c:v>2.58</c:v>
                </c:pt>
                <c:pt idx="481">
                  <c:v>2.38</c:v>
                </c:pt>
                <c:pt idx="482">
                  <c:v>2.1</c:v>
                </c:pt>
                <c:pt idx="483">
                  <c:v>1.8</c:v>
                </c:pt>
                <c:pt idx="484">
                  <c:v>1.55</c:v>
                </c:pt>
                <c:pt idx="485">
                  <c:v>1.45</c:v>
                </c:pt>
                <c:pt idx="486">
                  <c:v>1.35</c:v>
                </c:pt>
                <c:pt idx="487">
                  <c:v>1.22</c:v>
                </c:pt>
                <c:pt idx="488">
                  <c:v>1.2</c:v>
                </c:pt>
                <c:pt idx="489">
                  <c:v>1.18</c:v>
                </c:pt>
                <c:pt idx="490">
                  <c:v>1.1599999999999999</c:v>
                </c:pt>
                <c:pt idx="491">
                  <c:v>1.25</c:v>
                </c:pt>
                <c:pt idx="492">
                  <c:v>1.32</c:v>
                </c:pt>
                <c:pt idx="493">
                  <c:v>1.36</c:v>
                </c:pt>
                <c:pt idx="494">
                  <c:v>1.33</c:v>
                </c:pt>
                <c:pt idx="495">
                  <c:v>1.28</c:v>
                </c:pt>
                <c:pt idx="496">
                  <c:v>1.25</c:v>
                </c:pt>
                <c:pt idx="497">
                  <c:v>1.2</c:v>
                </c:pt>
                <c:pt idx="498">
                  <c:v>1.18</c:v>
                </c:pt>
                <c:pt idx="499">
                  <c:v>1.03</c:v>
                </c:pt>
                <c:pt idx="500">
                  <c:v>1.1499999999999999</c:v>
                </c:pt>
                <c:pt idx="501">
                  <c:v>1.1399999999999999</c:v>
                </c:pt>
                <c:pt idx="502">
                  <c:v>1.1399999999999999</c:v>
                </c:pt>
                <c:pt idx="503">
                  <c:v>1.1399999999999999</c:v>
                </c:pt>
                <c:pt idx="504">
                  <c:v>1.17</c:v>
                </c:pt>
                <c:pt idx="505">
                  <c:v>1.36</c:v>
                </c:pt>
                <c:pt idx="506">
                  <c:v>1.33</c:v>
                </c:pt>
                <c:pt idx="507">
                  <c:v>1.32</c:v>
                </c:pt>
                <c:pt idx="508">
                  <c:v>1.38</c:v>
                </c:pt>
                <c:pt idx="509">
                  <c:v>1.38</c:v>
                </c:pt>
                <c:pt idx="510">
                  <c:v>1.4</c:v>
                </c:pt>
                <c:pt idx="511">
                  <c:v>1.48</c:v>
                </c:pt>
                <c:pt idx="512">
                  <c:v>1.56</c:v>
                </c:pt>
                <c:pt idx="513">
                  <c:v>1.6</c:v>
                </c:pt>
                <c:pt idx="514">
                  <c:v>1.6</c:v>
                </c:pt>
                <c:pt idx="515">
                  <c:v>1.73</c:v>
                </c:pt>
                <c:pt idx="516">
                  <c:v>1.9</c:v>
                </c:pt>
                <c:pt idx="517">
                  <c:v>2.1</c:v>
                </c:pt>
                <c:pt idx="518">
                  <c:v>2.4</c:v>
                </c:pt>
                <c:pt idx="519">
                  <c:v>2.2799999999999998</c:v>
                </c:pt>
                <c:pt idx="520">
                  <c:v>2.27</c:v>
                </c:pt>
                <c:pt idx="521">
                  <c:v>2.2000000000000002</c:v>
                </c:pt>
                <c:pt idx="522">
                  <c:v>2.14</c:v>
                </c:pt>
                <c:pt idx="523">
                  <c:v>2.0299999999999998</c:v>
                </c:pt>
                <c:pt idx="524">
                  <c:v>1.9</c:v>
                </c:pt>
                <c:pt idx="525">
                  <c:v>1.76</c:v>
                </c:pt>
                <c:pt idx="526">
                  <c:v>1.62</c:v>
                </c:pt>
                <c:pt idx="527">
                  <c:v>1.55</c:v>
                </c:pt>
                <c:pt idx="528">
                  <c:v>1.46</c:v>
                </c:pt>
                <c:pt idx="529">
                  <c:v>1.4</c:v>
                </c:pt>
                <c:pt idx="530">
                  <c:v>1.37</c:v>
                </c:pt>
                <c:pt idx="531">
                  <c:v>1.35</c:v>
                </c:pt>
                <c:pt idx="532">
                  <c:v>1.31</c:v>
                </c:pt>
                <c:pt idx="533">
                  <c:v>1.25</c:v>
                </c:pt>
                <c:pt idx="534">
                  <c:v>1.22</c:v>
                </c:pt>
                <c:pt idx="535">
                  <c:v>1.24</c:v>
                </c:pt>
                <c:pt idx="536">
                  <c:v>1.28</c:v>
                </c:pt>
                <c:pt idx="537">
                  <c:v>1.3</c:v>
                </c:pt>
                <c:pt idx="538">
                  <c:v>1.32</c:v>
                </c:pt>
                <c:pt idx="539">
                  <c:v>1.2</c:v>
                </c:pt>
                <c:pt idx="540">
                  <c:v>1.25</c:v>
                </c:pt>
                <c:pt idx="541">
                  <c:v>1.23</c:v>
                </c:pt>
                <c:pt idx="542">
                  <c:v>1.21</c:v>
                </c:pt>
                <c:pt idx="543">
                  <c:v>1.19</c:v>
                </c:pt>
                <c:pt idx="544">
                  <c:v>1.1599999999999999</c:v>
                </c:pt>
                <c:pt idx="545">
                  <c:v>1.18</c:v>
                </c:pt>
                <c:pt idx="546">
                  <c:v>1.2</c:v>
                </c:pt>
                <c:pt idx="547">
                  <c:v>1.1499999999999999</c:v>
                </c:pt>
                <c:pt idx="548">
                  <c:v>1.1499999999999999</c:v>
                </c:pt>
                <c:pt idx="549">
                  <c:v>1.25</c:v>
                </c:pt>
                <c:pt idx="550">
                  <c:v>1.3</c:v>
                </c:pt>
                <c:pt idx="551">
                  <c:v>1.5</c:v>
                </c:pt>
                <c:pt idx="552">
                  <c:v>1.86</c:v>
                </c:pt>
                <c:pt idx="553">
                  <c:v>1.75</c:v>
                </c:pt>
                <c:pt idx="554">
                  <c:v>1.63</c:v>
                </c:pt>
                <c:pt idx="555">
                  <c:v>1.68</c:v>
                </c:pt>
                <c:pt idx="556">
                  <c:v>1.78</c:v>
                </c:pt>
                <c:pt idx="557">
                  <c:v>2.0499999999999998</c:v>
                </c:pt>
                <c:pt idx="558">
                  <c:v>2.0299999999999998</c:v>
                </c:pt>
                <c:pt idx="559">
                  <c:v>1.7</c:v>
                </c:pt>
                <c:pt idx="560">
                  <c:v>1.62</c:v>
                </c:pt>
                <c:pt idx="561">
                  <c:v>2.08</c:v>
                </c:pt>
                <c:pt idx="562">
                  <c:v>1.88</c:v>
                </c:pt>
                <c:pt idx="563">
                  <c:v>1.84</c:v>
                </c:pt>
                <c:pt idx="564">
                  <c:v>1.95</c:v>
                </c:pt>
                <c:pt idx="565">
                  <c:v>1.84</c:v>
                </c:pt>
                <c:pt idx="566">
                  <c:v>1.95</c:v>
                </c:pt>
                <c:pt idx="567">
                  <c:v>2.1800000000000002</c:v>
                </c:pt>
                <c:pt idx="568">
                  <c:v>2.14</c:v>
                </c:pt>
                <c:pt idx="569">
                  <c:v>2.35</c:v>
                </c:pt>
                <c:pt idx="570">
                  <c:v>2.5</c:v>
                </c:pt>
                <c:pt idx="571">
                  <c:v>2.4500000000000002</c:v>
                </c:pt>
                <c:pt idx="572">
                  <c:v>2.38</c:v>
                </c:pt>
                <c:pt idx="573">
                  <c:v>2.3199999999999998</c:v>
                </c:pt>
                <c:pt idx="574">
                  <c:v>2.2599999999999998</c:v>
                </c:pt>
                <c:pt idx="575">
                  <c:v>2.33</c:v>
                </c:pt>
                <c:pt idx="576">
                  <c:v>2.27</c:v>
                </c:pt>
                <c:pt idx="577">
                  <c:v>2.2000000000000002</c:v>
                </c:pt>
                <c:pt idx="578">
                  <c:v>2.15</c:v>
                </c:pt>
                <c:pt idx="579">
                  <c:v>2.74</c:v>
                </c:pt>
                <c:pt idx="580">
                  <c:v>2.64</c:v>
                </c:pt>
                <c:pt idx="581">
                  <c:v>2.52</c:v>
                </c:pt>
                <c:pt idx="582">
                  <c:v>2.38</c:v>
                </c:pt>
                <c:pt idx="583">
                  <c:v>2.4</c:v>
                </c:pt>
                <c:pt idx="584">
                  <c:v>2.46</c:v>
                </c:pt>
                <c:pt idx="585">
                  <c:v>2.35</c:v>
                </c:pt>
                <c:pt idx="586">
                  <c:v>2.27</c:v>
                </c:pt>
                <c:pt idx="587">
                  <c:v>2.2200000000000002</c:v>
                </c:pt>
                <c:pt idx="588">
                  <c:v>2.1800000000000002</c:v>
                </c:pt>
                <c:pt idx="589">
                  <c:v>2.1</c:v>
                </c:pt>
                <c:pt idx="590">
                  <c:v>2.0299999999999998</c:v>
                </c:pt>
                <c:pt idx="591">
                  <c:v>1.92</c:v>
                </c:pt>
                <c:pt idx="592">
                  <c:v>1.84</c:v>
                </c:pt>
                <c:pt idx="593">
                  <c:v>1.98</c:v>
                </c:pt>
                <c:pt idx="594">
                  <c:v>2.34</c:v>
                </c:pt>
                <c:pt idx="595">
                  <c:v>2.12</c:v>
                </c:pt>
                <c:pt idx="596">
                  <c:v>2.1</c:v>
                </c:pt>
                <c:pt idx="599">
                  <c:v>3.22</c:v>
                </c:pt>
                <c:pt idx="600">
                  <c:v>3.38</c:v>
                </c:pt>
                <c:pt idx="601">
                  <c:v>3.5</c:v>
                </c:pt>
                <c:pt idx="602">
                  <c:v>3.54</c:v>
                </c:pt>
                <c:pt idx="603">
                  <c:v>3.36</c:v>
                </c:pt>
                <c:pt idx="604">
                  <c:v>3.3</c:v>
                </c:pt>
                <c:pt idx="605">
                  <c:v>3.8</c:v>
                </c:pt>
                <c:pt idx="606">
                  <c:v>3.52</c:v>
                </c:pt>
                <c:pt idx="607">
                  <c:v>3.44</c:v>
                </c:pt>
                <c:pt idx="608">
                  <c:v>3.65</c:v>
                </c:pt>
                <c:pt idx="609">
                  <c:v>3.76</c:v>
                </c:pt>
                <c:pt idx="610">
                  <c:v>3.74</c:v>
                </c:pt>
                <c:pt idx="611">
                  <c:v>3.36</c:v>
                </c:pt>
                <c:pt idx="612">
                  <c:v>3.36</c:v>
                </c:pt>
                <c:pt idx="613">
                  <c:v>3.36</c:v>
                </c:pt>
                <c:pt idx="614">
                  <c:v>3.36</c:v>
                </c:pt>
                <c:pt idx="615">
                  <c:v>3.2</c:v>
                </c:pt>
                <c:pt idx="616">
                  <c:v>3.1</c:v>
                </c:pt>
                <c:pt idx="617">
                  <c:v>3.1</c:v>
                </c:pt>
                <c:pt idx="618">
                  <c:v>3.1</c:v>
                </c:pt>
                <c:pt idx="619">
                  <c:v>3</c:v>
                </c:pt>
                <c:pt idx="620">
                  <c:v>2.94</c:v>
                </c:pt>
                <c:pt idx="621">
                  <c:v>3.05</c:v>
                </c:pt>
                <c:pt idx="622">
                  <c:v>3.1</c:v>
                </c:pt>
                <c:pt idx="623">
                  <c:v>3.04</c:v>
                </c:pt>
                <c:pt idx="624">
                  <c:v>2.93</c:v>
                </c:pt>
                <c:pt idx="625">
                  <c:v>3</c:v>
                </c:pt>
                <c:pt idx="626">
                  <c:v>2.88</c:v>
                </c:pt>
                <c:pt idx="627">
                  <c:v>2.77</c:v>
                </c:pt>
                <c:pt idx="628">
                  <c:v>2.8</c:v>
                </c:pt>
                <c:pt idx="629">
                  <c:v>2.86</c:v>
                </c:pt>
                <c:pt idx="630">
                  <c:v>2.97</c:v>
                </c:pt>
                <c:pt idx="631">
                  <c:v>3.65</c:v>
                </c:pt>
                <c:pt idx="632">
                  <c:v>3.85</c:v>
                </c:pt>
                <c:pt idx="633">
                  <c:v>3.61</c:v>
                </c:pt>
                <c:pt idx="634">
                  <c:v>3.48</c:v>
                </c:pt>
                <c:pt idx="635">
                  <c:v>3.57</c:v>
                </c:pt>
                <c:pt idx="636">
                  <c:v>3.54</c:v>
                </c:pt>
                <c:pt idx="637">
                  <c:v>4.46</c:v>
                </c:pt>
                <c:pt idx="638">
                  <c:v>4.96</c:v>
                </c:pt>
                <c:pt idx="639">
                  <c:v>4.53</c:v>
                </c:pt>
                <c:pt idx="640">
                  <c:v>4.0999999999999996</c:v>
                </c:pt>
                <c:pt idx="641">
                  <c:v>3.86</c:v>
                </c:pt>
                <c:pt idx="642">
                  <c:v>3.8</c:v>
                </c:pt>
                <c:pt idx="643">
                  <c:v>3.96</c:v>
                </c:pt>
                <c:pt idx="644">
                  <c:v>4</c:v>
                </c:pt>
                <c:pt idx="645">
                  <c:v>3.88</c:v>
                </c:pt>
                <c:pt idx="646">
                  <c:v>4</c:v>
                </c:pt>
                <c:pt idx="647">
                  <c:v>4.54</c:v>
                </c:pt>
                <c:pt idx="648">
                  <c:v>4.54</c:v>
                </c:pt>
                <c:pt idx="649">
                  <c:v>4.74</c:v>
                </c:pt>
                <c:pt idx="650">
                  <c:v>4.8499999999999996</c:v>
                </c:pt>
                <c:pt idx="651">
                  <c:v>5.0999999999999996</c:v>
                </c:pt>
                <c:pt idx="652">
                  <c:v>5.14</c:v>
                </c:pt>
                <c:pt idx="653">
                  <c:v>4.9000000000000004</c:v>
                </c:pt>
                <c:pt idx="654">
                  <c:v>4.53</c:v>
                </c:pt>
                <c:pt idx="655">
                  <c:v>2.82</c:v>
                </c:pt>
                <c:pt idx="656">
                  <c:v>2.66</c:v>
                </c:pt>
                <c:pt idx="657">
                  <c:v>3.5</c:v>
                </c:pt>
                <c:pt idx="658">
                  <c:v>3.36</c:v>
                </c:pt>
                <c:pt idx="659">
                  <c:v>3.26</c:v>
                </c:pt>
                <c:pt idx="660">
                  <c:v>3.2</c:v>
                </c:pt>
                <c:pt idx="661">
                  <c:v>3.26</c:v>
                </c:pt>
                <c:pt idx="662">
                  <c:v>3.3</c:v>
                </c:pt>
                <c:pt idx="663">
                  <c:v>3.45</c:v>
                </c:pt>
                <c:pt idx="664">
                  <c:v>3.86</c:v>
                </c:pt>
                <c:pt idx="665">
                  <c:v>3.9</c:v>
                </c:pt>
                <c:pt idx="666">
                  <c:v>3.86</c:v>
                </c:pt>
                <c:pt idx="667">
                  <c:v>3.84</c:v>
                </c:pt>
                <c:pt idx="668">
                  <c:v>3.74</c:v>
                </c:pt>
                <c:pt idx="669">
                  <c:v>3.58</c:v>
                </c:pt>
                <c:pt idx="670">
                  <c:v>3.3</c:v>
                </c:pt>
                <c:pt idx="671">
                  <c:v>3.5</c:v>
                </c:pt>
                <c:pt idx="672">
                  <c:v>3.28</c:v>
                </c:pt>
                <c:pt idx="673">
                  <c:v>3.23</c:v>
                </c:pt>
                <c:pt idx="674">
                  <c:v>3.27</c:v>
                </c:pt>
                <c:pt idx="675">
                  <c:v>3.7</c:v>
                </c:pt>
                <c:pt idx="676">
                  <c:v>3.7</c:v>
                </c:pt>
                <c:pt idx="677">
                  <c:v>3.69</c:v>
                </c:pt>
                <c:pt idx="678">
                  <c:v>3.69</c:v>
                </c:pt>
                <c:pt idx="679">
                  <c:v>3.75</c:v>
                </c:pt>
                <c:pt idx="680">
                  <c:v>3.7</c:v>
                </c:pt>
                <c:pt idx="681">
                  <c:v>3.52</c:v>
                </c:pt>
                <c:pt idx="682">
                  <c:v>3.42</c:v>
                </c:pt>
                <c:pt idx="683">
                  <c:v>3.43</c:v>
                </c:pt>
                <c:pt idx="684">
                  <c:v>3.36</c:v>
                </c:pt>
                <c:pt idx="685">
                  <c:v>3.27</c:v>
                </c:pt>
                <c:pt idx="686">
                  <c:v>3.18</c:v>
                </c:pt>
                <c:pt idx="687">
                  <c:v>3.96</c:v>
                </c:pt>
                <c:pt idx="688">
                  <c:v>3.8</c:v>
                </c:pt>
                <c:pt idx="689">
                  <c:v>3.58</c:v>
                </c:pt>
                <c:pt idx="690">
                  <c:v>3.7</c:v>
                </c:pt>
                <c:pt idx="691">
                  <c:v>3.72</c:v>
                </c:pt>
                <c:pt idx="692">
                  <c:v>3.67</c:v>
                </c:pt>
                <c:pt idx="693">
                  <c:v>3.55</c:v>
                </c:pt>
                <c:pt idx="694">
                  <c:v>3.46</c:v>
                </c:pt>
                <c:pt idx="695">
                  <c:v>3.34</c:v>
                </c:pt>
                <c:pt idx="696">
                  <c:v>3.24</c:v>
                </c:pt>
                <c:pt idx="697">
                  <c:v>3.06</c:v>
                </c:pt>
                <c:pt idx="698">
                  <c:v>2.84</c:v>
                </c:pt>
                <c:pt idx="699">
                  <c:v>2.67</c:v>
                </c:pt>
                <c:pt idx="700">
                  <c:v>2.62</c:v>
                </c:pt>
                <c:pt idx="701">
                  <c:v>2.54</c:v>
                </c:pt>
                <c:pt idx="702">
                  <c:v>2.48</c:v>
                </c:pt>
                <c:pt idx="703">
                  <c:v>2.75</c:v>
                </c:pt>
                <c:pt idx="704">
                  <c:v>3.06</c:v>
                </c:pt>
                <c:pt idx="705">
                  <c:v>3.26</c:v>
                </c:pt>
                <c:pt idx="706">
                  <c:v>3.38</c:v>
                </c:pt>
                <c:pt idx="707">
                  <c:v>3.25</c:v>
                </c:pt>
                <c:pt idx="708">
                  <c:v>2.94</c:v>
                </c:pt>
                <c:pt idx="709">
                  <c:v>2.74</c:v>
                </c:pt>
                <c:pt idx="710">
                  <c:v>2.64</c:v>
                </c:pt>
                <c:pt idx="711">
                  <c:v>2.0499999999999998</c:v>
                </c:pt>
                <c:pt idx="712">
                  <c:v>2.2200000000000002</c:v>
                </c:pt>
                <c:pt idx="713">
                  <c:v>3.5</c:v>
                </c:pt>
                <c:pt idx="714">
                  <c:v>3.96</c:v>
                </c:pt>
                <c:pt idx="715">
                  <c:v>4.3499999999999996</c:v>
                </c:pt>
                <c:pt idx="716">
                  <c:v>4.4400000000000004</c:v>
                </c:pt>
                <c:pt idx="717">
                  <c:v>5.12</c:v>
                </c:pt>
                <c:pt idx="718">
                  <c:v>4.7</c:v>
                </c:pt>
                <c:pt idx="719">
                  <c:v>4.4000000000000004</c:v>
                </c:pt>
                <c:pt idx="720">
                  <c:v>4.1500000000000004</c:v>
                </c:pt>
                <c:pt idx="721">
                  <c:v>4.0199999999999996</c:v>
                </c:pt>
                <c:pt idx="722">
                  <c:v>3.9</c:v>
                </c:pt>
                <c:pt idx="723">
                  <c:v>4</c:v>
                </c:pt>
                <c:pt idx="724">
                  <c:v>3.96</c:v>
                </c:pt>
                <c:pt idx="725">
                  <c:v>3.9</c:v>
                </c:pt>
                <c:pt idx="726">
                  <c:v>3.8</c:v>
                </c:pt>
                <c:pt idx="727">
                  <c:v>3.63</c:v>
                </c:pt>
                <c:pt idx="728">
                  <c:v>3.46</c:v>
                </c:pt>
                <c:pt idx="729">
                  <c:v>3.56</c:v>
                </c:pt>
                <c:pt idx="730">
                  <c:v>3.65</c:v>
                </c:pt>
                <c:pt idx="731">
                  <c:v>4.0999999999999996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567-410D-BE3F-3F1B6209F6D0}"/>
            </c:ext>
          </c:extLst>
        </c:ser>
        <c:ser>
          <c:idx val="19"/>
          <c:order val="1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[1]Teléfono!$CS$5122:$CS$5851</c:f>
              <c:numCache>
                <c:formatCode>General</c:formatCode>
                <c:ptCount val="730"/>
                <c:pt idx="0">
                  <c:v>4.4000000000000004</c:v>
                </c:pt>
                <c:pt idx="1">
                  <c:v>4.6500000000000004</c:v>
                </c:pt>
                <c:pt idx="2">
                  <c:v>4.8499999999999996</c:v>
                </c:pt>
                <c:pt idx="3">
                  <c:v>4.9000000000000004</c:v>
                </c:pt>
                <c:pt idx="4">
                  <c:v>4.68</c:v>
                </c:pt>
                <c:pt idx="5">
                  <c:v>4.58</c:v>
                </c:pt>
                <c:pt idx="6">
                  <c:v>4.4800000000000004</c:v>
                </c:pt>
                <c:pt idx="7">
                  <c:v>4.5199999999999996</c:v>
                </c:pt>
                <c:pt idx="8">
                  <c:v>4.57</c:v>
                </c:pt>
                <c:pt idx="9">
                  <c:v>4.3</c:v>
                </c:pt>
                <c:pt idx="10">
                  <c:v>4.0999999999999996</c:v>
                </c:pt>
                <c:pt idx="11">
                  <c:v>3.95</c:v>
                </c:pt>
                <c:pt idx="12">
                  <c:v>3.76</c:v>
                </c:pt>
                <c:pt idx="13">
                  <c:v>3.58</c:v>
                </c:pt>
                <c:pt idx="14">
                  <c:v>3.46</c:v>
                </c:pt>
                <c:pt idx="15">
                  <c:v>3.53</c:v>
                </c:pt>
                <c:pt idx="16">
                  <c:v>3.46</c:v>
                </c:pt>
                <c:pt idx="17">
                  <c:v>3.31</c:v>
                </c:pt>
                <c:pt idx="18">
                  <c:v>3.65</c:v>
                </c:pt>
                <c:pt idx="19">
                  <c:v>3.87</c:v>
                </c:pt>
                <c:pt idx="20">
                  <c:v>3.86</c:v>
                </c:pt>
                <c:pt idx="21">
                  <c:v>3.87</c:v>
                </c:pt>
                <c:pt idx="22">
                  <c:v>3.82</c:v>
                </c:pt>
                <c:pt idx="23">
                  <c:v>3.9</c:v>
                </c:pt>
                <c:pt idx="24">
                  <c:v>3.96</c:v>
                </c:pt>
                <c:pt idx="25">
                  <c:v>4.1500000000000004</c:v>
                </c:pt>
                <c:pt idx="26">
                  <c:v>4.3</c:v>
                </c:pt>
                <c:pt idx="27">
                  <c:v>4.5599999999999996</c:v>
                </c:pt>
                <c:pt idx="28">
                  <c:v>4.6500000000000004</c:v>
                </c:pt>
                <c:pt idx="29">
                  <c:v>4.96</c:v>
                </c:pt>
                <c:pt idx="30">
                  <c:v>4.99</c:v>
                </c:pt>
                <c:pt idx="31">
                  <c:v>5.22</c:v>
                </c:pt>
                <c:pt idx="32">
                  <c:v>5.36</c:v>
                </c:pt>
                <c:pt idx="33">
                  <c:v>5.36</c:v>
                </c:pt>
                <c:pt idx="34">
                  <c:v>5.28</c:v>
                </c:pt>
                <c:pt idx="35">
                  <c:v>5.46</c:v>
                </c:pt>
                <c:pt idx="36">
                  <c:v>5.68</c:v>
                </c:pt>
                <c:pt idx="37">
                  <c:v>5.8</c:v>
                </c:pt>
                <c:pt idx="38">
                  <c:v>5.86</c:v>
                </c:pt>
                <c:pt idx="39">
                  <c:v>6.1</c:v>
                </c:pt>
                <c:pt idx="40">
                  <c:v>6.3</c:v>
                </c:pt>
                <c:pt idx="41">
                  <c:v>6.5</c:v>
                </c:pt>
                <c:pt idx="42">
                  <c:v>6.53</c:v>
                </c:pt>
                <c:pt idx="43">
                  <c:v>6.58</c:v>
                </c:pt>
                <c:pt idx="44">
                  <c:v>6.56</c:v>
                </c:pt>
                <c:pt idx="45">
                  <c:v>6.53</c:v>
                </c:pt>
                <c:pt idx="46">
                  <c:v>6.58</c:v>
                </c:pt>
                <c:pt idx="47">
                  <c:v>6.51</c:v>
                </c:pt>
                <c:pt idx="48">
                  <c:v>6.54</c:v>
                </c:pt>
                <c:pt idx="49">
                  <c:v>6.45</c:v>
                </c:pt>
                <c:pt idx="50">
                  <c:v>6.24</c:v>
                </c:pt>
                <c:pt idx="51">
                  <c:v>5.92</c:v>
                </c:pt>
                <c:pt idx="52">
                  <c:v>5.6</c:v>
                </c:pt>
                <c:pt idx="53">
                  <c:v>5.37</c:v>
                </c:pt>
                <c:pt idx="54">
                  <c:v>5.18</c:v>
                </c:pt>
                <c:pt idx="55">
                  <c:v>5.0999999999999996</c:v>
                </c:pt>
                <c:pt idx="56">
                  <c:v>5.0999999999999996</c:v>
                </c:pt>
                <c:pt idx="57">
                  <c:v>5.0999999999999996</c:v>
                </c:pt>
                <c:pt idx="58">
                  <c:v>5.12</c:v>
                </c:pt>
                <c:pt idx="59">
                  <c:v>5.0999999999999996</c:v>
                </c:pt>
                <c:pt idx="60">
                  <c:v>5.07</c:v>
                </c:pt>
                <c:pt idx="61">
                  <c:v>5.05</c:v>
                </c:pt>
                <c:pt idx="62">
                  <c:v>5</c:v>
                </c:pt>
                <c:pt idx="63">
                  <c:v>4.42</c:v>
                </c:pt>
                <c:pt idx="64">
                  <c:v>4.78</c:v>
                </c:pt>
                <c:pt idx="65">
                  <c:v>4.78</c:v>
                </c:pt>
                <c:pt idx="66">
                  <c:v>4.75</c:v>
                </c:pt>
                <c:pt idx="67">
                  <c:v>4.67</c:v>
                </c:pt>
                <c:pt idx="68">
                  <c:v>4.58</c:v>
                </c:pt>
                <c:pt idx="69">
                  <c:v>4.49</c:v>
                </c:pt>
                <c:pt idx="70">
                  <c:v>4.3899999999999997</c:v>
                </c:pt>
                <c:pt idx="71">
                  <c:v>3.5</c:v>
                </c:pt>
                <c:pt idx="72">
                  <c:v>3.4</c:v>
                </c:pt>
                <c:pt idx="73">
                  <c:v>4.28</c:v>
                </c:pt>
                <c:pt idx="74">
                  <c:v>4.12</c:v>
                </c:pt>
                <c:pt idx="75">
                  <c:v>3.92</c:v>
                </c:pt>
                <c:pt idx="76">
                  <c:v>3.7</c:v>
                </c:pt>
                <c:pt idx="77">
                  <c:v>3.56</c:v>
                </c:pt>
                <c:pt idx="78">
                  <c:v>3.42</c:v>
                </c:pt>
                <c:pt idx="79">
                  <c:v>3.32</c:v>
                </c:pt>
                <c:pt idx="80">
                  <c:v>3.3</c:v>
                </c:pt>
                <c:pt idx="81">
                  <c:v>3.35</c:v>
                </c:pt>
                <c:pt idx="82">
                  <c:v>3.4</c:v>
                </c:pt>
                <c:pt idx="83">
                  <c:v>3.35</c:v>
                </c:pt>
                <c:pt idx="84">
                  <c:v>3.3</c:v>
                </c:pt>
                <c:pt idx="85">
                  <c:v>3.35</c:v>
                </c:pt>
                <c:pt idx="86">
                  <c:v>3.3</c:v>
                </c:pt>
                <c:pt idx="87">
                  <c:v>3.18</c:v>
                </c:pt>
                <c:pt idx="88">
                  <c:v>3.1</c:v>
                </c:pt>
                <c:pt idx="89">
                  <c:v>3.36</c:v>
                </c:pt>
                <c:pt idx="90">
                  <c:v>3.6</c:v>
                </c:pt>
                <c:pt idx="91">
                  <c:v>3.7</c:v>
                </c:pt>
                <c:pt idx="92">
                  <c:v>3.75</c:v>
                </c:pt>
                <c:pt idx="93">
                  <c:v>3.46</c:v>
                </c:pt>
                <c:pt idx="94">
                  <c:v>3.28</c:v>
                </c:pt>
                <c:pt idx="95">
                  <c:v>3.2</c:v>
                </c:pt>
                <c:pt idx="96">
                  <c:v>3.3</c:v>
                </c:pt>
                <c:pt idx="97">
                  <c:v>3.22</c:v>
                </c:pt>
                <c:pt idx="98">
                  <c:v>3.18</c:v>
                </c:pt>
                <c:pt idx="99">
                  <c:v>3.12</c:v>
                </c:pt>
                <c:pt idx="100">
                  <c:v>3.08</c:v>
                </c:pt>
                <c:pt idx="101">
                  <c:v>2.98</c:v>
                </c:pt>
                <c:pt idx="102">
                  <c:v>2.84</c:v>
                </c:pt>
                <c:pt idx="103">
                  <c:v>2.4500000000000002</c:v>
                </c:pt>
                <c:pt idx="104">
                  <c:v>2.37</c:v>
                </c:pt>
                <c:pt idx="105">
                  <c:v>2.2999999999999998</c:v>
                </c:pt>
                <c:pt idx="106">
                  <c:v>2.34</c:v>
                </c:pt>
                <c:pt idx="107">
                  <c:v>2.4300000000000002</c:v>
                </c:pt>
                <c:pt idx="108">
                  <c:v>2.5</c:v>
                </c:pt>
                <c:pt idx="109">
                  <c:v>2.37</c:v>
                </c:pt>
                <c:pt idx="110">
                  <c:v>2.2999999999999998</c:v>
                </c:pt>
                <c:pt idx="111">
                  <c:v>2.35</c:v>
                </c:pt>
                <c:pt idx="112">
                  <c:v>2.38</c:v>
                </c:pt>
                <c:pt idx="113">
                  <c:v>2.48</c:v>
                </c:pt>
                <c:pt idx="114">
                  <c:v>2.57</c:v>
                </c:pt>
                <c:pt idx="115">
                  <c:v>2.57</c:v>
                </c:pt>
                <c:pt idx="116">
                  <c:v>2.4900000000000002</c:v>
                </c:pt>
                <c:pt idx="117">
                  <c:v>2.58</c:v>
                </c:pt>
                <c:pt idx="118">
                  <c:v>2.67</c:v>
                </c:pt>
                <c:pt idx="119">
                  <c:v>2.8</c:v>
                </c:pt>
                <c:pt idx="120">
                  <c:v>3.07</c:v>
                </c:pt>
                <c:pt idx="121">
                  <c:v>3.15</c:v>
                </c:pt>
                <c:pt idx="122">
                  <c:v>3.15</c:v>
                </c:pt>
                <c:pt idx="123">
                  <c:v>3.25</c:v>
                </c:pt>
                <c:pt idx="124">
                  <c:v>3.3</c:v>
                </c:pt>
                <c:pt idx="125">
                  <c:v>3.38</c:v>
                </c:pt>
                <c:pt idx="126">
                  <c:v>3.36</c:v>
                </c:pt>
                <c:pt idx="127">
                  <c:v>3.32</c:v>
                </c:pt>
                <c:pt idx="128">
                  <c:v>3.24</c:v>
                </c:pt>
                <c:pt idx="129">
                  <c:v>3.12</c:v>
                </c:pt>
                <c:pt idx="130">
                  <c:v>2.88</c:v>
                </c:pt>
                <c:pt idx="131">
                  <c:v>2.9</c:v>
                </c:pt>
                <c:pt idx="132">
                  <c:v>3.7</c:v>
                </c:pt>
                <c:pt idx="133">
                  <c:v>3.25</c:v>
                </c:pt>
                <c:pt idx="134">
                  <c:v>3.46</c:v>
                </c:pt>
                <c:pt idx="135">
                  <c:v>3.66</c:v>
                </c:pt>
                <c:pt idx="136">
                  <c:v>3.86</c:v>
                </c:pt>
                <c:pt idx="137">
                  <c:v>4.3</c:v>
                </c:pt>
                <c:pt idx="138">
                  <c:v>4.28</c:v>
                </c:pt>
                <c:pt idx="139">
                  <c:v>4.55</c:v>
                </c:pt>
                <c:pt idx="140">
                  <c:v>4.9000000000000004</c:v>
                </c:pt>
                <c:pt idx="141">
                  <c:v>5.65</c:v>
                </c:pt>
                <c:pt idx="142">
                  <c:v>5.7</c:v>
                </c:pt>
                <c:pt idx="143">
                  <c:v>5.7</c:v>
                </c:pt>
                <c:pt idx="144">
                  <c:v>5.72</c:v>
                </c:pt>
                <c:pt idx="145">
                  <c:v>5.76</c:v>
                </c:pt>
                <c:pt idx="146">
                  <c:v>5.8</c:v>
                </c:pt>
                <c:pt idx="147">
                  <c:v>6.13</c:v>
                </c:pt>
                <c:pt idx="148">
                  <c:v>6.17</c:v>
                </c:pt>
                <c:pt idx="149">
                  <c:v>6.2</c:v>
                </c:pt>
                <c:pt idx="150">
                  <c:v>6.1</c:v>
                </c:pt>
                <c:pt idx="151">
                  <c:v>6</c:v>
                </c:pt>
                <c:pt idx="152">
                  <c:v>5.88</c:v>
                </c:pt>
                <c:pt idx="153">
                  <c:v>5.72</c:v>
                </c:pt>
                <c:pt idx="154">
                  <c:v>5.5</c:v>
                </c:pt>
                <c:pt idx="155">
                  <c:v>5.48</c:v>
                </c:pt>
                <c:pt idx="156">
                  <c:v>5.42</c:v>
                </c:pt>
                <c:pt idx="157">
                  <c:v>5.36</c:v>
                </c:pt>
                <c:pt idx="158">
                  <c:v>5.46</c:v>
                </c:pt>
                <c:pt idx="159">
                  <c:v>5.4</c:v>
                </c:pt>
                <c:pt idx="160">
                  <c:v>5.07</c:v>
                </c:pt>
                <c:pt idx="161">
                  <c:v>5</c:v>
                </c:pt>
                <c:pt idx="162">
                  <c:v>5.0999999999999996</c:v>
                </c:pt>
                <c:pt idx="163">
                  <c:v>5.26</c:v>
                </c:pt>
                <c:pt idx="164">
                  <c:v>5.38</c:v>
                </c:pt>
                <c:pt idx="165">
                  <c:v>5.7</c:v>
                </c:pt>
                <c:pt idx="166">
                  <c:v>5.8</c:v>
                </c:pt>
                <c:pt idx="167">
                  <c:v>5.86</c:v>
                </c:pt>
                <c:pt idx="168">
                  <c:v>5.9</c:v>
                </c:pt>
                <c:pt idx="169">
                  <c:v>6.36</c:v>
                </c:pt>
                <c:pt idx="170">
                  <c:v>6.5</c:v>
                </c:pt>
                <c:pt idx="171">
                  <c:v>6.75</c:v>
                </c:pt>
                <c:pt idx="172">
                  <c:v>6.75</c:v>
                </c:pt>
                <c:pt idx="173">
                  <c:v>6.7</c:v>
                </c:pt>
                <c:pt idx="174">
                  <c:v>6.8</c:v>
                </c:pt>
                <c:pt idx="175">
                  <c:v>6.76</c:v>
                </c:pt>
                <c:pt idx="176">
                  <c:v>6.8</c:v>
                </c:pt>
                <c:pt idx="177">
                  <c:v>6.8</c:v>
                </c:pt>
                <c:pt idx="178">
                  <c:v>6.66</c:v>
                </c:pt>
                <c:pt idx="179">
                  <c:v>6.7</c:v>
                </c:pt>
                <c:pt idx="180">
                  <c:v>6.9</c:v>
                </c:pt>
                <c:pt idx="181">
                  <c:v>6.83</c:v>
                </c:pt>
                <c:pt idx="182">
                  <c:v>6.78</c:v>
                </c:pt>
                <c:pt idx="183">
                  <c:v>6.8</c:v>
                </c:pt>
                <c:pt idx="184">
                  <c:v>6.82</c:v>
                </c:pt>
                <c:pt idx="185">
                  <c:v>6.9</c:v>
                </c:pt>
                <c:pt idx="186">
                  <c:v>6.9</c:v>
                </c:pt>
                <c:pt idx="187">
                  <c:v>6.9</c:v>
                </c:pt>
                <c:pt idx="188">
                  <c:v>6.85</c:v>
                </c:pt>
                <c:pt idx="189">
                  <c:v>6.62</c:v>
                </c:pt>
                <c:pt idx="190">
                  <c:v>6.45</c:v>
                </c:pt>
                <c:pt idx="191">
                  <c:v>6.22</c:v>
                </c:pt>
                <c:pt idx="192">
                  <c:v>6.02</c:v>
                </c:pt>
                <c:pt idx="193">
                  <c:v>5.85</c:v>
                </c:pt>
                <c:pt idx="194">
                  <c:v>5.67</c:v>
                </c:pt>
                <c:pt idx="195">
                  <c:v>5.54</c:v>
                </c:pt>
                <c:pt idx="196">
                  <c:v>5.4</c:v>
                </c:pt>
                <c:pt idx="197">
                  <c:v>5.52</c:v>
                </c:pt>
                <c:pt idx="198">
                  <c:v>5.64</c:v>
                </c:pt>
                <c:pt idx="199">
                  <c:v>5.4</c:v>
                </c:pt>
                <c:pt idx="200">
                  <c:v>5.47</c:v>
                </c:pt>
                <c:pt idx="201">
                  <c:v>5.52</c:v>
                </c:pt>
                <c:pt idx="202">
                  <c:v>5.75</c:v>
                </c:pt>
                <c:pt idx="203">
                  <c:v>5.91</c:v>
                </c:pt>
                <c:pt idx="204">
                  <c:v>5.91</c:v>
                </c:pt>
                <c:pt idx="205">
                  <c:v>5.78</c:v>
                </c:pt>
                <c:pt idx="206">
                  <c:v>5.6</c:v>
                </c:pt>
                <c:pt idx="207">
                  <c:v>5.96</c:v>
                </c:pt>
                <c:pt idx="208">
                  <c:v>6.3</c:v>
                </c:pt>
                <c:pt idx="209">
                  <c:v>6.32</c:v>
                </c:pt>
                <c:pt idx="210">
                  <c:v>6.1</c:v>
                </c:pt>
                <c:pt idx="211">
                  <c:v>5.98</c:v>
                </c:pt>
                <c:pt idx="212">
                  <c:v>5.86</c:v>
                </c:pt>
                <c:pt idx="213">
                  <c:v>5.86</c:v>
                </c:pt>
                <c:pt idx="214">
                  <c:v>5.74</c:v>
                </c:pt>
                <c:pt idx="215">
                  <c:v>5.7</c:v>
                </c:pt>
                <c:pt idx="216">
                  <c:v>5.7</c:v>
                </c:pt>
                <c:pt idx="217">
                  <c:v>6.53</c:v>
                </c:pt>
                <c:pt idx="218">
                  <c:v>6.75</c:v>
                </c:pt>
                <c:pt idx="219">
                  <c:v>6.7</c:v>
                </c:pt>
                <c:pt idx="220">
                  <c:v>6.8</c:v>
                </c:pt>
                <c:pt idx="221">
                  <c:v>6.7</c:v>
                </c:pt>
                <c:pt idx="222">
                  <c:v>6.74</c:v>
                </c:pt>
                <c:pt idx="223">
                  <c:v>6.66</c:v>
                </c:pt>
                <c:pt idx="224">
                  <c:v>6.62</c:v>
                </c:pt>
                <c:pt idx="225">
                  <c:v>6.6</c:v>
                </c:pt>
                <c:pt idx="226">
                  <c:v>6.55</c:v>
                </c:pt>
                <c:pt idx="227">
                  <c:v>6.37</c:v>
                </c:pt>
                <c:pt idx="228">
                  <c:v>6.07</c:v>
                </c:pt>
                <c:pt idx="229">
                  <c:v>5.5</c:v>
                </c:pt>
                <c:pt idx="230">
                  <c:v>5.5</c:v>
                </c:pt>
                <c:pt idx="231">
                  <c:v>5.5</c:v>
                </c:pt>
                <c:pt idx="232">
                  <c:v>5.5</c:v>
                </c:pt>
                <c:pt idx="233">
                  <c:v>5.5</c:v>
                </c:pt>
                <c:pt idx="234">
                  <c:v>5.6</c:v>
                </c:pt>
                <c:pt idx="235">
                  <c:v>5.7</c:v>
                </c:pt>
                <c:pt idx="236">
                  <c:v>5.6</c:v>
                </c:pt>
                <c:pt idx="237">
                  <c:v>5.46</c:v>
                </c:pt>
                <c:pt idx="238">
                  <c:v>5.3</c:v>
                </c:pt>
                <c:pt idx="239">
                  <c:v>5.15</c:v>
                </c:pt>
                <c:pt idx="240">
                  <c:v>5.21</c:v>
                </c:pt>
                <c:pt idx="241">
                  <c:v>5.66</c:v>
                </c:pt>
                <c:pt idx="242">
                  <c:v>5.64</c:v>
                </c:pt>
                <c:pt idx="243">
                  <c:v>5.78</c:v>
                </c:pt>
                <c:pt idx="244">
                  <c:v>6.13</c:v>
                </c:pt>
                <c:pt idx="245">
                  <c:v>5.92</c:v>
                </c:pt>
                <c:pt idx="246">
                  <c:v>5.64</c:v>
                </c:pt>
                <c:pt idx="247">
                  <c:v>5.5</c:v>
                </c:pt>
                <c:pt idx="248">
                  <c:v>5.57</c:v>
                </c:pt>
                <c:pt idx="249">
                  <c:v>5.48</c:v>
                </c:pt>
                <c:pt idx="250">
                  <c:v>5.5</c:v>
                </c:pt>
                <c:pt idx="251">
                  <c:v>5.95</c:v>
                </c:pt>
                <c:pt idx="252">
                  <c:v>6</c:v>
                </c:pt>
                <c:pt idx="253">
                  <c:v>6.1</c:v>
                </c:pt>
                <c:pt idx="254">
                  <c:v>6.34</c:v>
                </c:pt>
                <c:pt idx="255">
                  <c:v>6.62</c:v>
                </c:pt>
                <c:pt idx="256">
                  <c:v>6.96</c:v>
                </c:pt>
                <c:pt idx="257">
                  <c:v>7.2</c:v>
                </c:pt>
                <c:pt idx="258">
                  <c:v>7.28</c:v>
                </c:pt>
                <c:pt idx="259">
                  <c:v>7.47</c:v>
                </c:pt>
                <c:pt idx="260">
                  <c:v>7.75</c:v>
                </c:pt>
                <c:pt idx="261">
                  <c:v>8.06</c:v>
                </c:pt>
                <c:pt idx="262">
                  <c:v>8.08</c:v>
                </c:pt>
                <c:pt idx="263">
                  <c:v>8.14</c:v>
                </c:pt>
                <c:pt idx="264">
                  <c:v>8.1999999999999993</c:v>
                </c:pt>
                <c:pt idx="265">
                  <c:v>8.15</c:v>
                </c:pt>
                <c:pt idx="266">
                  <c:v>8.1199999999999992</c:v>
                </c:pt>
                <c:pt idx="267">
                  <c:v>8.36</c:v>
                </c:pt>
                <c:pt idx="268">
                  <c:v>8.34</c:v>
                </c:pt>
                <c:pt idx="269">
                  <c:v>8.86</c:v>
                </c:pt>
                <c:pt idx="270">
                  <c:v>8.48</c:v>
                </c:pt>
                <c:pt idx="271">
                  <c:v>8.86</c:v>
                </c:pt>
                <c:pt idx="272">
                  <c:v>8.92</c:v>
                </c:pt>
                <c:pt idx="273">
                  <c:v>8.82</c:v>
                </c:pt>
                <c:pt idx="274">
                  <c:v>8.7200000000000006</c:v>
                </c:pt>
                <c:pt idx="275">
                  <c:v>8.1999999999999993</c:v>
                </c:pt>
                <c:pt idx="276">
                  <c:v>8.1999999999999993</c:v>
                </c:pt>
                <c:pt idx="277">
                  <c:v>8.1999999999999993</c:v>
                </c:pt>
                <c:pt idx="278">
                  <c:v>8.1300000000000008</c:v>
                </c:pt>
                <c:pt idx="279">
                  <c:v>8</c:v>
                </c:pt>
                <c:pt idx="280">
                  <c:v>8</c:v>
                </c:pt>
                <c:pt idx="283">
                  <c:v>7.9</c:v>
                </c:pt>
                <c:pt idx="284">
                  <c:v>7.9</c:v>
                </c:pt>
                <c:pt idx="285">
                  <c:v>7.9</c:v>
                </c:pt>
                <c:pt idx="286">
                  <c:v>7.84</c:v>
                </c:pt>
                <c:pt idx="287">
                  <c:v>7.77</c:v>
                </c:pt>
                <c:pt idx="288">
                  <c:v>7.66</c:v>
                </c:pt>
                <c:pt idx="289">
                  <c:v>7.55</c:v>
                </c:pt>
                <c:pt idx="290">
                  <c:v>7.5</c:v>
                </c:pt>
                <c:pt idx="291">
                  <c:v>7.4</c:v>
                </c:pt>
                <c:pt idx="292">
                  <c:v>7.14</c:v>
                </c:pt>
                <c:pt idx="293">
                  <c:v>6.96</c:v>
                </c:pt>
                <c:pt idx="294">
                  <c:v>6.73</c:v>
                </c:pt>
                <c:pt idx="295">
                  <c:v>6.6</c:v>
                </c:pt>
                <c:pt idx="296">
                  <c:v>6.25</c:v>
                </c:pt>
                <c:pt idx="297">
                  <c:v>6.1</c:v>
                </c:pt>
                <c:pt idx="298">
                  <c:v>6</c:v>
                </c:pt>
                <c:pt idx="299">
                  <c:v>5.84</c:v>
                </c:pt>
                <c:pt idx="300">
                  <c:v>5.76</c:v>
                </c:pt>
                <c:pt idx="301">
                  <c:v>5.63</c:v>
                </c:pt>
                <c:pt idx="302">
                  <c:v>5.5</c:v>
                </c:pt>
                <c:pt idx="303">
                  <c:v>5.33</c:v>
                </c:pt>
                <c:pt idx="304">
                  <c:v>5.18</c:v>
                </c:pt>
                <c:pt idx="305">
                  <c:v>5</c:v>
                </c:pt>
                <c:pt idx="306">
                  <c:v>4.83</c:v>
                </c:pt>
                <c:pt idx="307">
                  <c:v>4.6500000000000004</c:v>
                </c:pt>
                <c:pt idx="308">
                  <c:v>4.53</c:v>
                </c:pt>
                <c:pt idx="309">
                  <c:v>4.3600000000000003</c:v>
                </c:pt>
                <c:pt idx="310">
                  <c:v>4.28</c:v>
                </c:pt>
                <c:pt idx="311">
                  <c:v>4.1900000000000004</c:v>
                </c:pt>
                <c:pt idx="312">
                  <c:v>4.1399999999999997</c:v>
                </c:pt>
                <c:pt idx="313">
                  <c:v>4.18</c:v>
                </c:pt>
                <c:pt idx="314">
                  <c:v>4.12</c:v>
                </c:pt>
                <c:pt idx="315">
                  <c:v>3.96</c:v>
                </c:pt>
                <c:pt idx="316">
                  <c:v>4.28</c:v>
                </c:pt>
                <c:pt idx="317">
                  <c:v>4.28</c:v>
                </c:pt>
                <c:pt idx="318">
                  <c:v>4.2</c:v>
                </c:pt>
                <c:pt idx="319">
                  <c:v>4.26</c:v>
                </c:pt>
                <c:pt idx="320">
                  <c:v>4.32</c:v>
                </c:pt>
                <c:pt idx="321">
                  <c:v>4.2</c:v>
                </c:pt>
                <c:pt idx="322">
                  <c:v>4.2</c:v>
                </c:pt>
                <c:pt idx="323">
                  <c:v>4.5</c:v>
                </c:pt>
                <c:pt idx="324">
                  <c:v>4.72</c:v>
                </c:pt>
                <c:pt idx="325">
                  <c:v>5.3</c:v>
                </c:pt>
                <c:pt idx="326">
                  <c:v>5.22</c:v>
                </c:pt>
                <c:pt idx="327">
                  <c:v>4.95</c:v>
                </c:pt>
                <c:pt idx="328">
                  <c:v>5.0999999999999996</c:v>
                </c:pt>
                <c:pt idx="329">
                  <c:v>5.03</c:v>
                </c:pt>
                <c:pt idx="330">
                  <c:v>4.9400000000000004</c:v>
                </c:pt>
                <c:pt idx="331">
                  <c:v>4.82</c:v>
                </c:pt>
                <c:pt idx="332">
                  <c:v>4.66</c:v>
                </c:pt>
                <c:pt idx="333">
                  <c:v>4.5</c:v>
                </c:pt>
                <c:pt idx="334">
                  <c:v>4.38</c:v>
                </c:pt>
                <c:pt idx="335">
                  <c:v>4.3</c:v>
                </c:pt>
                <c:pt idx="336">
                  <c:v>4.3</c:v>
                </c:pt>
                <c:pt idx="337">
                  <c:v>4.3</c:v>
                </c:pt>
                <c:pt idx="338">
                  <c:v>4.3</c:v>
                </c:pt>
                <c:pt idx="339">
                  <c:v>4.43</c:v>
                </c:pt>
                <c:pt idx="340">
                  <c:v>4.5</c:v>
                </c:pt>
                <c:pt idx="341">
                  <c:v>4.5599999999999996</c:v>
                </c:pt>
                <c:pt idx="342">
                  <c:v>4.5599999999999996</c:v>
                </c:pt>
                <c:pt idx="343">
                  <c:v>4.7</c:v>
                </c:pt>
                <c:pt idx="344">
                  <c:v>4.78</c:v>
                </c:pt>
                <c:pt idx="345">
                  <c:v>4.8600000000000003</c:v>
                </c:pt>
                <c:pt idx="346">
                  <c:v>5</c:v>
                </c:pt>
                <c:pt idx="347">
                  <c:v>5.0999999999999996</c:v>
                </c:pt>
                <c:pt idx="348">
                  <c:v>4.96</c:v>
                </c:pt>
                <c:pt idx="349">
                  <c:v>4.82</c:v>
                </c:pt>
                <c:pt idx="350">
                  <c:v>4.72</c:v>
                </c:pt>
                <c:pt idx="351">
                  <c:v>4.62</c:v>
                </c:pt>
                <c:pt idx="352">
                  <c:v>4.57</c:v>
                </c:pt>
                <c:pt idx="353">
                  <c:v>4.49</c:v>
                </c:pt>
                <c:pt idx="354">
                  <c:v>4.42</c:v>
                </c:pt>
                <c:pt idx="355">
                  <c:v>4.5</c:v>
                </c:pt>
                <c:pt idx="356">
                  <c:v>4.2300000000000004</c:v>
                </c:pt>
                <c:pt idx="357">
                  <c:v>4.3</c:v>
                </c:pt>
                <c:pt idx="358">
                  <c:v>4.3600000000000003</c:v>
                </c:pt>
                <c:pt idx="359">
                  <c:v>4.43</c:v>
                </c:pt>
                <c:pt idx="360">
                  <c:v>4.5599999999999996</c:v>
                </c:pt>
                <c:pt idx="361">
                  <c:v>4.5</c:v>
                </c:pt>
                <c:pt idx="362">
                  <c:v>4.42</c:v>
                </c:pt>
                <c:pt idx="365">
                  <c:v>4</c:v>
                </c:pt>
                <c:pt idx="366">
                  <c:v>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567-410D-BE3F-3F1B6209F6D0}"/>
            </c:ext>
          </c:extLst>
        </c:ser>
        <c:ser>
          <c:idx val="8"/>
          <c:order val="1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DATOS!$AN$3:$AN$732</c:f>
              <c:numCache>
                <c:formatCode>0.00</c:formatCode>
                <c:ptCount val="730"/>
                <c:pt idx="0">
                  <c:v>8.74</c:v>
                </c:pt>
                <c:pt idx="1">
                  <c:v>8.74</c:v>
                </c:pt>
                <c:pt idx="2">
                  <c:v>8.74</c:v>
                </c:pt>
                <c:pt idx="3">
                  <c:v>8.74</c:v>
                </c:pt>
                <c:pt idx="4">
                  <c:v>8.74</c:v>
                </c:pt>
                <c:pt idx="5">
                  <c:v>8.74</c:v>
                </c:pt>
                <c:pt idx="6">
                  <c:v>8.74</c:v>
                </c:pt>
                <c:pt idx="7">
                  <c:v>8.74</c:v>
                </c:pt>
                <c:pt idx="8">
                  <c:v>8.74</c:v>
                </c:pt>
                <c:pt idx="9">
                  <c:v>8.74</c:v>
                </c:pt>
                <c:pt idx="10">
                  <c:v>8.74</c:v>
                </c:pt>
                <c:pt idx="11">
                  <c:v>8.74</c:v>
                </c:pt>
                <c:pt idx="12">
                  <c:v>8.74</c:v>
                </c:pt>
                <c:pt idx="13">
                  <c:v>8.74</c:v>
                </c:pt>
                <c:pt idx="14">
                  <c:v>8.74</c:v>
                </c:pt>
                <c:pt idx="15">
                  <c:v>8.74</c:v>
                </c:pt>
                <c:pt idx="16">
                  <c:v>8.74</c:v>
                </c:pt>
                <c:pt idx="17">
                  <c:v>8.74</c:v>
                </c:pt>
                <c:pt idx="18">
                  <c:v>8.74</c:v>
                </c:pt>
                <c:pt idx="19">
                  <c:v>8.74</c:v>
                </c:pt>
                <c:pt idx="20">
                  <c:v>8.74</c:v>
                </c:pt>
                <c:pt idx="21">
                  <c:v>8.74</c:v>
                </c:pt>
                <c:pt idx="22">
                  <c:v>8.74</c:v>
                </c:pt>
                <c:pt idx="23">
                  <c:v>8.74</c:v>
                </c:pt>
                <c:pt idx="24">
                  <c:v>8.74</c:v>
                </c:pt>
                <c:pt idx="25">
                  <c:v>8.74</c:v>
                </c:pt>
                <c:pt idx="26">
                  <c:v>8.74</c:v>
                </c:pt>
                <c:pt idx="27">
                  <c:v>8.74</c:v>
                </c:pt>
                <c:pt idx="28">
                  <c:v>8.74</c:v>
                </c:pt>
                <c:pt idx="29">
                  <c:v>8.74</c:v>
                </c:pt>
                <c:pt idx="30">
                  <c:v>8.74</c:v>
                </c:pt>
                <c:pt idx="31">
                  <c:v>8.74</c:v>
                </c:pt>
                <c:pt idx="32">
                  <c:v>8.74</c:v>
                </c:pt>
                <c:pt idx="33">
                  <c:v>8.74</c:v>
                </c:pt>
                <c:pt idx="34">
                  <c:v>8.74</c:v>
                </c:pt>
                <c:pt idx="35">
                  <c:v>8.74</c:v>
                </c:pt>
                <c:pt idx="36">
                  <c:v>8.74</c:v>
                </c:pt>
                <c:pt idx="37">
                  <c:v>8.74</c:v>
                </c:pt>
                <c:pt idx="38">
                  <c:v>8.74</c:v>
                </c:pt>
                <c:pt idx="39">
                  <c:v>8.74</c:v>
                </c:pt>
                <c:pt idx="40">
                  <c:v>8.74</c:v>
                </c:pt>
                <c:pt idx="41">
                  <c:v>8.74</c:v>
                </c:pt>
                <c:pt idx="42">
                  <c:v>8.74</c:v>
                </c:pt>
                <c:pt idx="43">
                  <c:v>8.74</c:v>
                </c:pt>
                <c:pt idx="44">
                  <c:v>8.74</c:v>
                </c:pt>
                <c:pt idx="45">
                  <c:v>8.74</c:v>
                </c:pt>
                <c:pt idx="46">
                  <c:v>8.74</c:v>
                </c:pt>
                <c:pt idx="47">
                  <c:v>8.74</c:v>
                </c:pt>
                <c:pt idx="48">
                  <c:v>8.74</c:v>
                </c:pt>
                <c:pt idx="49">
                  <c:v>8.74</c:v>
                </c:pt>
                <c:pt idx="50">
                  <c:v>8.74</c:v>
                </c:pt>
                <c:pt idx="51">
                  <c:v>8.74</c:v>
                </c:pt>
                <c:pt idx="52">
                  <c:v>8.74</c:v>
                </c:pt>
                <c:pt idx="53">
                  <c:v>8.74</c:v>
                </c:pt>
                <c:pt idx="54">
                  <c:v>8.74</c:v>
                </c:pt>
                <c:pt idx="55">
                  <c:v>8.74</c:v>
                </c:pt>
                <c:pt idx="56">
                  <c:v>8.74</c:v>
                </c:pt>
                <c:pt idx="57">
                  <c:v>8.74</c:v>
                </c:pt>
                <c:pt idx="58">
                  <c:v>8.74</c:v>
                </c:pt>
                <c:pt idx="59">
                  <c:v>8.74</c:v>
                </c:pt>
                <c:pt idx="60">
                  <c:v>8.74</c:v>
                </c:pt>
                <c:pt idx="61">
                  <c:v>8.74</c:v>
                </c:pt>
                <c:pt idx="62">
                  <c:v>8.74</c:v>
                </c:pt>
                <c:pt idx="63">
                  <c:v>8.74</c:v>
                </c:pt>
                <c:pt idx="64">
                  <c:v>8.74</c:v>
                </c:pt>
                <c:pt idx="65">
                  <c:v>8.74</c:v>
                </c:pt>
                <c:pt idx="66">
                  <c:v>8.74</c:v>
                </c:pt>
                <c:pt idx="67">
                  <c:v>8.74</c:v>
                </c:pt>
                <c:pt idx="68">
                  <c:v>8.74</c:v>
                </c:pt>
                <c:pt idx="69">
                  <c:v>8.74</c:v>
                </c:pt>
                <c:pt idx="70">
                  <c:v>8.74</c:v>
                </c:pt>
                <c:pt idx="71">
                  <c:v>8.74</c:v>
                </c:pt>
                <c:pt idx="72">
                  <c:v>8.74</c:v>
                </c:pt>
                <c:pt idx="73">
                  <c:v>8.74</c:v>
                </c:pt>
                <c:pt idx="74">
                  <c:v>8.74</c:v>
                </c:pt>
                <c:pt idx="75">
                  <c:v>8.74</c:v>
                </c:pt>
                <c:pt idx="76">
                  <c:v>8.74</c:v>
                </c:pt>
                <c:pt idx="77">
                  <c:v>8.74</c:v>
                </c:pt>
                <c:pt idx="78">
                  <c:v>8.74</c:v>
                </c:pt>
                <c:pt idx="79">
                  <c:v>8.74</c:v>
                </c:pt>
                <c:pt idx="80">
                  <c:v>8.74</c:v>
                </c:pt>
                <c:pt idx="81">
                  <c:v>8.74</c:v>
                </c:pt>
                <c:pt idx="82">
                  <c:v>8.74</c:v>
                </c:pt>
                <c:pt idx="83">
                  <c:v>8.74</c:v>
                </c:pt>
                <c:pt idx="84">
                  <c:v>8.74</c:v>
                </c:pt>
                <c:pt idx="85">
                  <c:v>8.74</c:v>
                </c:pt>
                <c:pt idx="86">
                  <c:v>8.74</c:v>
                </c:pt>
                <c:pt idx="87">
                  <c:v>8.74</c:v>
                </c:pt>
                <c:pt idx="88">
                  <c:v>8.74</c:v>
                </c:pt>
                <c:pt idx="89">
                  <c:v>8.74</c:v>
                </c:pt>
                <c:pt idx="90">
                  <c:v>8.74</c:v>
                </c:pt>
                <c:pt idx="91">
                  <c:v>8.74</c:v>
                </c:pt>
                <c:pt idx="92">
                  <c:v>8.74</c:v>
                </c:pt>
                <c:pt idx="93">
                  <c:v>8.74</c:v>
                </c:pt>
                <c:pt idx="94">
                  <c:v>8.74</c:v>
                </c:pt>
                <c:pt idx="95">
                  <c:v>8.74</c:v>
                </c:pt>
                <c:pt idx="96">
                  <c:v>8.74</c:v>
                </c:pt>
                <c:pt idx="97">
                  <c:v>8.74</c:v>
                </c:pt>
                <c:pt idx="98">
                  <c:v>8.74</c:v>
                </c:pt>
                <c:pt idx="99">
                  <c:v>8.74</c:v>
                </c:pt>
                <c:pt idx="100">
                  <c:v>8.74</c:v>
                </c:pt>
                <c:pt idx="101">
                  <c:v>8.74</c:v>
                </c:pt>
                <c:pt idx="102">
                  <c:v>8.74</c:v>
                </c:pt>
                <c:pt idx="103">
                  <c:v>8.74</c:v>
                </c:pt>
                <c:pt idx="104">
                  <c:v>8.74</c:v>
                </c:pt>
                <c:pt idx="105">
                  <c:v>8.74</c:v>
                </c:pt>
                <c:pt idx="106">
                  <c:v>8.74</c:v>
                </c:pt>
                <c:pt idx="107">
                  <c:v>8.74</c:v>
                </c:pt>
                <c:pt idx="108">
                  <c:v>8.74</c:v>
                </c:pt>
                <c:pt idx="109">
                  <c:v>8.74</c:v>
                </c:pt>
                <c:pt idx="110">
                  <c:v>8.74</c:v>
                </c:pt>
                <c:pt idx="111">
                  <c:v>8.74</c:v>
                </c:pt>
                <c:pt idx="112">
                  <c:v>8.74</c:v>
                </c:pt>
                <c:pt idx="113">
                  <c:v>8.74</c:v>
                </c:pt>
                <c:pt idx="114">
                  <c:v>8.74</c:v>
                </c:pt>
                <c:pt idx="115">
                  <c:v>8.74</c:v>
                </c:pt>
                <c:pt idx="116">
                  <c:v>8.74</c:v>
                </c:pt>
                <c:pt idx="117">
                  <c:v>8.74</c:v>
                </c:pt>
                <c:pt idx="118">
                  <c:v>8.74</c:v>
                </c:pt>
                <c:pt idx="119">
                  <c:v>8.74</c:v>
                </c:pt>
                <c:pt idx="120">
                  <c:v>8.74</c:v>
                </c:pt>
                <c:pt idx="121">
                  <c:v>8.74</c:v>
                </c:pt>
                <c:pt idx="122">
                  <c:v>8.74</c:v>
                </c:pt>
                <c:pt idx="123">
                  <c:v>8.74</c:v>
                </c:pt>
                <c:pt idx="124">
                  <c:v>8.74</c:v>
                </c:pt>
                <c:pt idx="125">
                  <c:v>8.74</c:v>
                </c:pt>
                <c:pt idx="126">
                  <c:v>8.74</c:v>
                </c:pt>
                <c:pt idx="127">
                  <c:v>8.74</c:v>
                </c:pt>
                <c:pt idx="128">
                  <c:v>8.74</c:v>
                </c:pt>
                <c:pt idx="129">
                  <c:v>8.74</c:v>
                </c:pt>
                <c:pt idx="130">
                  <c:v>8.74</c:v>
                </c:pt>
                <c:pt idx="131">
                  <c:v>8.74</c:v>
                </c:pt>
                <c:pt idx="132">
                  <c:v>8.74</c:v>
                </c:pt>
                <c:pt idx="133">
                  <c:v>8.74</c:v>
                </c:pt>
                <c:pt idx="134">
                  <c:v>8.74</c:v>
                </c:pt>
                <c:pt idx="135">
                  <c:v>8.74</c:v>
                </c:pt>
                <c:pt idx="136">
                  <c:v>8.74</c:v>
                </c:pt>
                <c:pt idx="137">
                  <c:v>8.74</c:v>
                </c:pt>
                <c:pt idx="138">
                  <c:v>8.74</c:v>
                </c:pt>
                <c:pt idx="139">
                  <c:v>8.74</c:v>
                </c:pt>
                <c:pt idx="140">
                  <c:v>8.74</c:v>
                </c:pt>
                <c:pt idx="141">
                  <c:v>8.74</c:v>
                </c:pt>
                <c:pt idx="142">
                  <c:v>8.74</c:v>
                </c:pt>
                <c:pt idx="143">
                  <c:v>8.74</c:v>
                </c:pt>
                <c:pt idx="144">
                  <c:v>8.74</c:v>
                </c:pt>
                <c:pt idx="145">
                  <c:v>8.74</c:v>
                </c:pt>
                <c:pt idx="146">
                  <c:v>8.74</c:v>
                </c:pt>
                <c:pt idx="147">
                  <c:v>8.74</c:v>
                </c:pt>
                <c:pt idx="148">
                  <c:v>8.74</c:v>
                </c:pt>
                <c:pt idx="149">
                  <c:v>8.74</c:v>
                </c:pt>
                <c:pt idx="150">
                  <c:v>8.74</c:v>
                </c:pt>
                <c:pt idx="151">
                  <c:v>8.74</c:v>
                </c:pt>
                <c:pt idx="152">
                  <c:v>8.74</c:v>
                </c:pt>
                <c:pt idx="153">
                  <c:v>8.74</c:v>
                </c:pt>
                <c:pt idx="154">
                  <c:v>8.74</c:v>
                </c:pt>
                <c:pt idx="155">
                  <c:v>8.74</c:v>
                </c:pt>
                <c:pt idx="156">
                  <c:v>8.74</c:v>
                </c:pt>
                <c:pt idx="157">
                  <c:v>8.74</c:v>
                </c:pt>
                <c:pt idx="158">
                  <c:v>8.74</c:v>
                </c:pt>
                <c:pt idx="159">
                  <c:v>8.74</c:v>
                </c:pt>
                <c:pt idx="160">
                  <c:v>8.74</c:v>
                </c:pt>
                <c:pt idx="161">
                  <c:v>8.74</c:v>
                </c:pt>
                <c:pt idx="162">
                  <c:v>8.74</c:v>
                </c:pt>
                <c:pt idx="163">
                  <c:v>8.74</c:v>
                </c:pt>
                <c:pt idx="164">
                  <c:v>8.74</c:v>
                </c:pt>
                <c:pt idx="165">
                  <c:v>8.74</c:v>
                </c:pt>
                <c:pt idx="166">
                  <c:v>8.74</c:v>
                </c:pt>
                <c:pt idx="167">
                  <c:v>8.74</c:v>
                </c:pt>
                <c:pt idx="168">
                  <c:v>8.74</c:v>
                </c:pt>
                <c:pt idx="169">
                  <c:v>8.74</c:v>
                </c:pt>
                <c:pt idx="170">
                  <c:v>8.74</c:v>
                </c:pt>
                <c:pt idx="171">
                  <c:v>8.74</c:v>
                </c:pt>
                <c:pt idx="172">
                  <c:v>8.74</c:v>
                </c:pt>
                <c:pt idx="173">
                  <c:v>8.74</c:v>
                </c:pt>
                <c:pt idx="174">
                  <c:v>8.74</c:v>
                </c:pt>
                <c:pt idx="175">
                  <c:v>8.74</c:v>
                </c:pt>
                <c:pt idx="176">
                  <c:v>8.74</c:v>
                </c:pt>
                <c:pt idx="177">
                  <c:v>8.74</c:v>
                </c:pt>
                <c:pt idx="178">
                  <c:v>8.74</c:v>
                </c:pt>
                <c:pt idx="179">
                  <c:v>8.74</c:v>
                </c:pt>
                <c:pt idx="180">
                  <c:v>8.74</c:v>
                </c:pt>
                <c:pt idx="181">
                  <c:v>8.74</c:v>
                </c:pt>
                <c:pt idx="182">
                  <c:v>8.74</c:v>
                </c:pt>
                <c:pt idx="183">
                  <c:v>8.74</c:v>
                </c:pt>
                <c:pt idx="184">
                  <c:v>8.74</c:v>
                </c:pt>
                <c:pt idx="185">
                  <c:v>8.74</c:v>
                </c:pt>
                <c:pt idx="186">
                  <c:v>8.74</c:v>
                </c:pt>
                <c:pt idx="187">
                  <c:v>8.74</c:v>
                </c:pt>
                <c:pt idx="188">
                  <c:v>8.74</c:v>
                </c:pt>
                <c:pt idx="189">
                  <c:v>8.74</c:v>
                </c:pt>
                <c:pt idx="190">
                  <c:v>8.74</c:v>
                </c:pt>
                <c:pt idx="191">
                  <c:v>8.74</c:v>
                </c:pt>
                <c:pt idx="192">
                  <c:v>8.74</c:v>
                </c:pt>
                <c:pt idx="193">
                  <c:v>8.74</c:v>
                </c:pt>
                <c:pt idx="194">
                  <c:v>8.74</c:v>
                </c:pt>
                <c:pt idx="195">
                  <c:v>8.74</c:v>
                </c:pt>
                <c:pt idx="196">
                  <c:v>8.74</c:v>
                </c:pt>
                <c:pt idx="197">
                  <c:v>8.74</c:v>
                </c:pt>
                <c:pt idx="198">
                  <c:v>8.74</c:v>
                </c:pt>
                <c:pt idx="199">
                  <c:v>8.74</c:v>
                </c:pt>
                <c:pt idx="200">
                  <c:v>8.74</c:v>
                </c:pt>
                <c:pt idx="201">
                  <c:v>8.74</c:v>
                </c:pt>
                <c:pt idx="202">
                  <c:v>8.74</c:v>
                </c:pt>
                <c:pt idx="203">
                  <c:v>8.74</c:v>
                </c:pt>
                <c:pt idx="204">
                  <c:v>8.74</c:v>
                </c:pt>
                <c:pt idx="205">
                  <c:v>8.74</c:v>
                </c:pt>
                <c:pt idx="206">
                  <c:v>8.74</c:v>
                </c:pt>
                <c:pt idx="207">
                  <c:v>8.74</c:v>
                </c:pt>
                <c:pt idx="208">
                  <c:v>8.74</c:v>
                </c:pt>
                <c:pt idx="209">
                  <c:v>8.74</c:v>
                </c:pt>
                <c:pt idx="210">
                  <c:v>8.74</c:v>
                </c:pt>
                <c:pt idx="211">
                  <c:v>8.74</c:v>
                </c:pt>
                <c:pt idx="212">
                  <c:v>8.74</c:v>
                </c:pt>
                <c:pt idx="213">
                  <c:v>8.74</c:v>
                </c:pt>
                <c:pt idx="214">
                  <c:v>8.74</c:v>
                </c:pt>
                <c:pt idx="215">
                  <c:v>8.74</c:v>
                </c:pt>
                <c:pt idx="216">
                  <c:v>8.74</c:v>
                </c:pt>
                <c:pt idx="217">
                  <c:v>8.74</c:v>
                </c:pt>
                <c:pt idx="218">
                  <c:v>8.74</c:v>
                </c:pt>
                <c:pt idx="219">
                  <c:v>8.74</c:v>
                </c:pt>
                <c:pt idx="220">
                  <c:v>8.74</c:v>
                </c:pt>
                <c:pt idx="221">
                  <c:v>8.74</c:v>
                </c:pt>
                <c:pt idx="222">
                  <c:v>8.74</c:v>
                </c:pt>
                <c:pt idx="223">
                  <c:v>8.74</c:v>
                </c:pt>
                <c:pt idx="224">
                  <c:v>8.74</c:v>
                </c:pt>
                <c:pt idx="225">
                  <c:v>8.74</c:v>
                </c:pt>
                <c:pt idx="226">
                  <c:v>8.74</c:v>
                </c:pt>
                <c:pt idx="227">
                  <c:v>8.74</c:v>
                </c:pt>
                <c:pt idx="228">
                  <c:v>8.74</c:v>
                </c:pt>
                <c:pt idx="229">
                  <c:v>8.74</c:v>
                </c:pt>
                <c:pt idx="230">
                  <c:v>8.74</c:v>
                </c:pt>
                <c:pt idx="231">
                  <c:v>8.74</c:v>
                </c:pt>
                <c:pt idx="232">
                  <c:v>8.74</c:v>
                </c:pt>
                <c:pt idx="233">
                  <c:v>8.74</c:v>
                </c:pt>
                <c:pt idx="234">
                  <c:v>8.74</c:v>
                </c:pt>
                <c:pt idx="235">
                  <c:v>8.74</c:v>
                </c:pt>
                <c:pt idx="236">
                  <c:v>8.74</c:v>
                </c:pt>
                <c:pt idx="237">
                  <c:v>8.74</c:v>
                </c:pt>
                <c:pt idx="238">
                  <c:v>8.74</c:v>
                </c:pt>
                <c:pt idx="239">
                  <c:v>8.74</c:v>
                </c:pt>
                <c:pt idx="240">
                  <c:v>8.74</c:v>
                </c:pt>
                <c:pt idx="241">
                  <c:v>8.74</c:v>
                </c:pt>
                <c:pt idx="242">
                  <c:v>8.74</c:v>
                </c:pt>
                <c:pt idx="243">
                  <c:v>8.74</c:v>
                </c:pt>
                <c:pt idx="244">
                  <c:v>8.74</c:v>
                </c:pt>
                <c:pt idx="245">
                  <c:v>8.74</c:v>
                </c:pt>
                <c:pt idx="246">
                  <c:v>8.74</c:v>
                </c:pt>
                <c:pt idx="247">
                  <c:v>8.74</c:v>
                </c:pt>
                <c:pt idx="248">
                  <c:v>8.74</c:v>
                </c:pt>
                <c:pt idx="249">
                  <c:v>8.74</c:v>
                </c:pt>
                <c:pt idx="250">
                  <c:v>8.74</c:v>
                </c:pt>
                <c:pt idx="251">
                  <c:v>8.74</c:v>
                </c:pt>
                <c:pt idx="252">
                  <c:v>8.74</c:v>
                </c:pt>
                <c:pt idx="253">
                  <c:v>8.74</c:v>
                </c:pt>
                <c:pt idx="254">
                  <c:v>8.74</c:v>
                </c:pt>
                <c:pt idx="255">
                  <c:v>8.74</c:v>
                </c:pt>
                <c:pt idx="256">
                  <c:v>8.74</c:v>
                </c:pt>
                <c:pt idx="257">
                  <c:v>8.74</c:v>
                </c:pt>
                <c:pt idx="258">
                  <c:v>8.74</c:v>
                </c:pt>
                <c:pt idx="259">
                  <c:v>8.74</c:v>
                </c:pt>
                <c:pt idx="260">
                  <c:v>8.74</c:v>
                </c:pt>
                <c:pt idx="261">
                  <c:v>8.74</c:v>
                </c:pt>
                <c:pt idx="262">
                  <c:v>8.74</c:v>
                </c:pt>
                <c:pt idx="263">
                  <c:v>8.74</c:v>
                </c:pt>
                <c:pt idx="264">
                  <c:v>8.74</c:v>
                </c:pt>
                <c:pt idx="265">
                  <c:v>8.74</c:v>
                </c:pt>
                <c:pt idx="266">
                  <c:v>8.74</c:v>
                </c:pt>
                <c:pt idx="267">
                  <c:v>8.74</c:v>
                </c:pt>
                <c:pt idx="268">
                  <c:v>8.74</c:v>
                </c:pt>
                <c:pt idx="269">
                  <c:v>8.74</c:v>
                </c:pt>
                <c:pt idx="270">
                  <c:v>8.74</c:v>
                </c:pt>
                <c:pt idx="271">
                  <c:v>8.74</c:v>
                </c:pt>
                <c:pt idx="272">
                  <c:v>8.74</c:v>
                </c:pt>
                <c:pt idx="273">
                  <c:v>8.74</c:v>
                </c:pt>
                <c:pt idx="274">
                  <c:v>8.74</c:v>
                </c:pt>
                <c:pt idx="275">
                  <c:v>8.74</c:v>
                </c:pt>
                <c:pt idx="276">
                  <c:v>8.74</c:v>
                </c:pt>
                <c:pt idx="277">
                  <c:v>8.74</c:v>
                </c:pt>
                <c:pt idx="278">
                  <c:v>8.74</c:v>
                </c:pt>
                <c:pt idx="279">
                  <c:v>8.74</c:v>
                </c:pt>
                <c:pt idx="280">
                  <c:v>8.74</c:v>
                </c:pt>
                <c:pt idx="281">
                  <c:v>8.74</c:v>
                </c:pt>
                <c:pt idx="282">
                  <c:v>8.74</c:v>
                </c:pt>
                <c:pt idx="283">
                  <c:v>8.74</c:v>
                </c:pt>
                <c:pt idx="284">
                  <c:v>8.74</c:v>
                </c:pt>
                <c:pt idx="285">
                  <c:v>8.74</c:v>
                </c:pt>
                <c:pt idx="286">
                  <c:v>8.74</c:v>
                </c:pt>
                <c:pt idx="287">
                  <c:v>8.74</c:v>
                </c:pt>
                <c:pt idx="288">
                  <c:v>8.74</c:v>
                </c:pt>
                <c:pt idx="289">
                  <c:v>8.74</c:v>
                </c:pt>
                <c:pt idx="290">
                  <c:v>8.74</c:v>
                </c:pt>
                <c:pt idx="291">
                  <c:v>8.74</c:v>
                </c:pt>
                <c:pt idx="292">
                  <c:v>8.74</c:v>
                </c:pt>
                <c:pt idx="293">
                  <c:v>8.74</c:v>
                </c:pt>
                <c:pt idx="294">
                  <c:v>8.74</c:v>
                </c:pt>
                <c:pt idx="295">
                  <c:v>8.74</c:v>
                </c:pt>
                <c:pt idx="296">
                  <c:v>8.74</c:v>
                </c:pt>
                <c:pt idx="297">
                  <c:v>8.74</c:v>
                </c:pt>
                <c:pt idx="298">
                  <c:v>8.74</c:v>
                </c:pt>
                <c:pt idx="299">
                  <c:v>8.74</c:v>
                </c:pt>
                <c:pt idx="300">
                  <c:v>8.74</c:v>
                </c:pt>
                <c:pt idx="301">
                  <c:v>8.74</c:v>
                </c:pt>
                <c:pt idx="302">
                  <c:v>8.74</c:v>
                </c:pt>
                <c:pt idx="303">
                  <c:v>8.74</c:v>
                </c:pt>
                <c:pt idx="304">
                  <c:v>8.74</c:v>
                </c:pt>
                <c:pt idx="305">
                  <c:v>8.74</c:v>
                </c:pt>
                <c:pt idx="306">
                  <c:v>8.74</c:v>
                </c:pt>
                <c:pt idx="307">
                  <c:v>8.74</c:v>
                </c:pt>
                <c:pt idx="308">
                  <c:v>8.74</c:v>
                </c:pt>
                <c:pt idx="309">
                  <c:v>8.74</c:v>
                </c:pt>
                <c:pt idx="310">
                  <c:v>8.74</c:v>
                </c:pt>
                <c:pt idx="311">
                  <c:v>8.74</c:v>
                </c:pt>
                <c:pt idx="312">
                  <c:v>8.74</c:v>
                </c:pt>
                <c:pt idx="313">
                  <c:v>8.74</c:v>
                </c:pt>
                <c:pt idx="314">
                  <c:v>8.74</c:v>
                </c:pt>
                <c:pt idx="315">
                  <c:v>8.74</c:v>
                </c:pt>
                <c:pt idx="316">
                  <c:v>8.74</c:v>
                </c:pt>
                <c:pt idx="317">
                  <c:v>8.74</c:v>
                </c:pt>
                <c:pt idx="318">
                  <c:v>8.74</c:v>
                </c:pt>
                <c:pt idx="319">
                  <c:v>8.74</c:v>
                </c:pt>
                <c:pt idx="320">
                  <c:v>8.74</c:v>
                </c:pt>
                <c:pt idx="321">
                  <c:v>8.74</c:v>
                </c:pt>
                <c:pt idx="322">
                  <c:v>8.74</c:v>
                </c:pt>
                <c:pt idx="323">
                  <c:v>8.74</c:v>
                </c:pt>
                <c:pt idx="324">
                  <c:v>8.74</c:v>
                </c:pt>
                <c:pt idx="325">
                  <c:v>8.74</c:v>
                </c:pt>
                <c:pt idx="326">
                  <c:v>8.74</c:v>
                </c:pt>
                <c:pt idx="327">
                  <c:v>8.74</c:v>
                </c:pt>
                <c:pt idx="328">
                  <c:v>8.74</c:v>
                </c:pt>
                <c:pt idx="329">
                  <c:v>8.74</c:v>
                </c:pt>
                <c:pt idx="330">
                  <c:v>8.74</c:v>
                </c:pt>
                <c:pt idx="331">
                  <c:v>8.74</c:v>
                </c:pt>
                <c:pt idx="332">
                  <c:v>8.74</c:v>
                </c:pt>
                <c:pt idx="333">
                  <c:v>8.74</c:v>
                </c:pt>
                <c:pt idx="334">
                  <c:v>8.74</c:v>
                </c:pt>
                <c:pt idx="335">
                  <c:v>8.74</c:v>
                </c:pt>
                <c:pt idx="336">
                  <c:v>8.74</c:v>
                </c:pt>
                <c:pt idx="337">
                  <c:v>8.74</c:v>
                </c:pt>
                <c:pt idx="338">
                  <c:v>8.74</c:v>
                </c:pt>
                <c:pt idx="339">
                  <c:v>8.74</c:v>
                </c:pt>
                <c:pt idx="340">
                  <c:v>8.74</c:v>
                </c:pt>
                <c:pt idx="341">
                  <c:v>8.74</c:v>
                </c:pt>
                <c:pt idx="342">
                  <c:v>8.74</c:v>
                </c:pt>
                <c:pt idx="343">
                  <c:v>8.74</c:v>
                </c:pt>
                <c:pt idx="344">
                  <c:v>8.74</c:v>
                </c:pt>
                <c:pt idx="345">
                  <c:v>8.74</c:v>
                </c:pt>
                <c:pt idx="346">
                  <c:v>8.74</c:v>
                </c:pt>
                <c:pt idx="347">
                  <c:v>8.74</c:v>
                </c:pt>
                <c:pt idx="348">
                  <c:v>8.74</c:v>
                </c:pt>
                <c:pt idx="349">
                  <c:v>8.74</c:v>
                </c:pt>
                <c:pt idx="350">
                  <c:v>8.74</c:v>
                </c:pt>
                <c:pt idx="351">
                  <c:v>8.74</c:v>
                </c:pt>
                <c:pt idx="352">
                  <c:v>8.74</c:v>
                </c:pt>
                <c:pt idx="353">
                  <c:v>8.74</c:v>
                </c:pt>
                <c:pt idx="354">
                  <c:v>8.74</c:v>
                </c:pt>
                <c:pt idx="355">
                  <c:v>8.74</c:v>
                </c:pt>
                <c:pt idx="356">
                  <c:v>8.74</c:v>
                </c:pt>
                <c:pt idx="357">
                  <c:v>8.74</c:v>
                </c:pt>
                <c:pt idx="358">
                  <c:v>8.74</c:v>
                </c:pt>
                <c:pt idx="359">
                  <c:v>8.74</c:v>
                </c:pt>
                <c:pt idx="360">
                  <c:v>8.74</c:v>
                </c:pt>
                <c:pt idx="361">
                  <c:v>8.74</c:v>
                </c:pt>
                <c:pt idx="362">
                  <c:v>8.74</c:v>
                </c:pt>
                <c:pt idx="363">
                  <c:v>8.74</c:v>
                </c:pt>
                <c:pt idx="364">
                  <c:v>8.74</c:v>
                </c:pt>
                <c:pt idx="365">
                  <c:v>8.74</c:v>
                </c:pt>
                <c:pt idx="366">
                  <c:v>8.74</c:v>
                </c:pt>
                <c:pt idx="367">
                  <c:v>8.74</c:v>
                </c:pt>
                <c:pt idx="368">
                  <c:v>8.74</c:v>
                </c:pt>
                <c:pt idx="369">
                  <c:v>8.74</c:v>
                </c:pt>
                <c:pt idx="370">
                  <c:v>8.74</c:v>
                </c:pt>
                <c:pt idx="371">
                  <c:v>8.74</c:v>
                </c:pt>
                <c:pt idx="372">
                  <c:v>8.74</c:v>
                </c:pt>
                <c:pt idx="373">
                  <c:v>8.74</c:v>
                </c:pt>
                <c:pt idx="374">
                  <c:v>8.74</c:v>
                </c:pt>
                <c:pt idx="375">
                  <c:v>8.74</c:v>
                </c:pt>
                <c:pt idx="376">
                  <c:v>8.74</c:v>
                </c:pt>
                <c:pt idx="377">
                  <c:v>8.74</c:v>
                </c:pt>
                <c:pt idx="378">
                  <c:v>8.74</c:v>
                </c:pt>
                <c:pt idx="379">
                  <c:v>8.74</c:v>
                </c:pt>
                <c:pt idx="380">
                  <c:v>8.74</c:v>
                </c:pt>
                <c:pt idx="381">
                  <c:v>8.74</c:v>
                </c:pt>
                <c:pt idx="382">
                  <c:v>8.74</c:v>
                </c:pt>
                <c:pt idx="383">
                  <c:v>8.74</c:v>
                </c:pt>
                <c:pt idx="384">
                  <c:v>8.74</c:v>
                </c:pt>
                <c:pt idx="385">
                  <c:v>8.74</c:v>
                </c:pt>
                <c:pt idx="386">
                  <c:v>8.74</c:v>
                </c:pt>
                <c:pt idx="387">
                  <c:v>8.74</c:v>
                </c:pt>
                <c:pt idx="388">
                  <c:v>8.74</c:v>
                </c:pt>
                <c:pt idx="389">
                  <c:v>8.74</c:v>
                </c:pt>
                <c:pt idx="390">
                  <c:v>8.74</c:v>
                </c:pt>
                <c:pt idx="391">
                  <c:v>8.74</c:v>
                </c:pt>
                <c:pt idx="392">
                  <c:v>8.74</c:v>
                </c:pt>
                <c:pt idx="393">
                  <c:v>8.74</c:v>
                </c:pt>
                <c:pt idx="394">
                  <c:v>8.74</c:v>
                </c:pt>
                <c:pt idx="395">
                  <c:v>8.74</c:v>
                </c:pt>
                <c:pt idx="396">
                  <c:v>8.74</c:v>
                </c:pt>
                <c:pt idx="397">
                  <c:v>8.74</c:v>
                </c:pt>
                <c:pt idx="398">
                  <c:v>8.74</c:v>
                </c:pt>
                <c:pt idx="399">
                  <c:v>8.74</c:v>
                </c:pt>
                <c:pt idx="400">
                  <c:v>8.74</c:v>
                </c:pt>
                <c:pt idx="401">
                  <c:v>8.74</c:v>
                </c:pt>
                <c:pt idx="402">
                  <c:v>8.74</c:v>
                </c:pt>
                <c:pt idx="403">
                  <c:v>8.74</c:v>
                </c:pt>
                <c:pt idx="404">
                  <c:v>8.74</c:v>
                </c:pt>
                <c:pt idx="405">
                  <c:v>8.74</c:v>
                </c:pt>
                <c:pt idx="406">
                  <c:v>8.74</c:v>
                </c:pt>
                <c:pt idx="407">
                  <c:v>8.74</c:v>
                </c:pt>
                <c:pt idx="408">
                  <c:v>8.74</c:v>
                </c:pt>
                <c:pt idx="409">
                  <c:v>8.74</c:v>
                </c:pt>
                <c:pt idx="410">
                  <c:v>8.74</c:v>
                </c:pt>
                <c:pt idx="411">
                  <c:v>8.74</c:v>
                </c:pt>
                <c:pt idx="412">
                  <c:v>8.74</c:v>
                </c:pt>
                <c:pt idx="413">
                  <c:v>8.74</c:v>
                </c:pt>
                <c:pt idx="414">
                  <c:v>8.74</c:v>
                </c:pt>
                <c:pt idx="415">
                  <c:v>8.74</c:v>
                </c:pt>
                <c:pt idx="416">
                  <c:v>8.74</c:v>
                </c:pt>
                <c:pt idx="417">
                  <c:v>8.74</c:v>
                </c:pt>
                <c:pt idx="418">
                  <c:v>8.74</c:v>
                </c:pt>
                <c:pt idx="419">
                  <c:v>8.74</c:v>
                </c:pt>
                <c:pt idx="420">
                  <c:v>8.74</c:v>
                </c:pt>
                <c:pt idx="421">
                  <c:v>8.74</c:v>
                </c:pt>
                <c:pt idx="422">
                  <c:v>8.74</c:v>
                </c:pt>
                <c:pt idx="423">
                  <c:v>8.74</c:v>
                </c:pt>
                <c:pt idx="424">
                  <c:v>8.74</c:v>
                </c:pt>
                <c:pt idx="425">
                  <c:v>8.74</c:v>
                </c:pt>
                <c:pt idx="426">
                  <c:v>8.74</c:v>
                </c:pt>
                <c:pt idx="427">
                  <c:v>8.74</c:v>
                </c:pt>
                <c:pt idx="428">
                  <c:v>8.74</c:v>
                </c:pt>
                <c:pt idx="429">
                  <c:v>8.74</c:v>
                </c:pt>
                <c:pt idx="430">
                  <c:v>8.74</c:v>
                </c:pt>
                <c:pt idx="431">
                  <c:v>8.74</c:v>
                </c:pt>
                <c:pt idx="432">
                  <c:v>8.74</c:v>
                </c:pt>
                <c:pt idx="433">
                  <c:v>8.74</c:v>
                </c:pt>
                <c:pt idx="434">
                  <c:v>8.74</c:v>
                </c:pt>
                <c:pt idx="435">
                  <c:v>8.74</c:v>
                </c:pt>
                <c:pt idx="436">
                  <c:v>8.74</c:v>
                </c:pt>
                <c:pt idx="437">
                  <c:v>8.74</c:v>
                </c:pt>
                <c:pt idx="438">
                  <c:v>8.74</c:v>
                </c:pt>
                <c:pt idx="439">
                  <c:v>8.74</c:v>
                </c:pt>
                <c:pt idx="440">
                  <c:v>8.74</c:v>
                </c:pt>
                <c:pt idx="441">
                  <c:v>8.74</c:v>
                </c:pt>
                <c:pt idx="442">
                  <c:v>8.74</c:v>
                </c:pt>
                <c:pt idx="443">
                  <c:v>8.74</c:v>
                </c:pt>
                <c:pt idx="444">
                  <c:v>8.74</c:v>
                </c:pt>
                <c:pt idx="445">
                  <c:v>8.74</c:v>
                </c:pt>
                <c:pt idx="446">
                  <c:v>8.74</c:v>
                </c:pt>
                <c:pt idx="447">
                  <c:v>8.74</c:v>
                </c:pt>
                <c:pt idx="448">
                  <c:v>8.74</c:v>
                </c:pt>
                <c:pt idx="449">
                  <c:v>8.74</c:v>
                </c:pt>
                <c:pt idx="450">
                  <c:v>8.74</c:v>
                </c:pt>
                <c:pt idx="451">
                  <c:v>8.74</c:v>
                </c:pt>
                <c:pt idx="452">
                  <c:v>8.74</c:v>
                </c:pt>
                <c:pt idx="453">
                  <c:v>8.74</c:v>
                </c:pt>
                <c:pt idx="454">
                  <c:v>8.74</c:v>
                </c:pt>
                <c:pt idx="455">
                  <c:v>8.74</c:v>
                </c:pt>
                <c:pt idx="456">
                  <c:v>8.74</c:v>
                </c:pt>
                <c:pt idx="457">
                  <c:v>8.74</c:v>
                </c:pt>
                <c:pt idx="458">
                  <c:v>8.74</c:v>
                </c:pt>
                <c:pt idx="459">
                  <c:v>8.74</c:v>
                </c:pt>
                <c:pt idx="460">
                  <c:v>8.74</c:v>
                </c:pt>
                <c:pt idx="461">
                  <c:v>8.74</c:v>
                </c:pt>
                <c:pt idx="462">
                  <c:v>8.74</c:v>
                </c:pt>
                <c:pt idx="463">
                  <c:v>8.74</c:v>
                </c:pt>
                <c:pt idx="464">
                  <c:v>8.74</c:v>
                </c:pt>
                <c:pt idx="465">
                  <c:v>8.74</c:v>
                </c:pt>
                <c:pt idx="466">
                  <c:v>8.74</c:v>
                </c:pt>
                <c:pt idx="467">
                  <c:v>8.74</c:v>
                </c:pt>
                <c:pt idx="468">
                  <c:v>8.74</c:v>
                </c:pt>
                <c:pt idx="469">
                  <c:v>8.74</c:v>
                </c:pt>
                <c:pt idx="470">
                  <c:v>8.74</c:v>
                </c:pt>
                <c:pt idx="471">
                  <c:v>8.74</c:v>
                </c:pt>
                <c:pt idx="472">
                  <c:v>8.74</c:v>
                </c:pt>
                <c:pt idx="473">
                  <c:v>8.74</c:v>
                </c:pt>
                <c:pt idx="474">
                  <c:v>8.74</c:v>
                </c:pt>
                <c:pt idx="475">
                  <c:v>8.74</c:v>
                </c:pt>
                <c:pt idx="476">
                  <c:v>8.74</c:v>
                </c:pt>
                <c:pt idx="477">
                  <c:v>8.74</c:v>
                </c:pt>
                <c:pt idx="478">
                  <c:v>8.74</c:v>
                </c:pt>
                <c:pt idx="479">
                  <c:v>8.74</c:v>
                </c:pt>
                <c:pt idx="480">
                  <c:v>8.74</c:v>
                </c:pt>
                <c:pt idx="481">
                  <c:v>8.74</c:v>
                </c:pt>
                <c:pt idx="482">
                  <c:v>8.74</c:v>
                </c:pt>
                <c:pt idx="483">
                  <c:v>8.74</c:v>
                </c:pt>
                <c:pt idx="484">
                  <c:v>8.74</c:v>
                </c:pt>
                <c:pt idx="485">
                  <c:v>8.74</c:v>
                </c:pt>
                <c:pt idx="486">
                  <c:v>8.74</c:v>
                </c:pt>
                <c:pt idx="487">
                  <c:v>8.74</c:v>
                </c:pt>
                <c:pt idx="488">
                  <c:v>8.74</c:v>
                </c:pt>
                <c:pt idx="489">
                  <c:v>8.74</c:v>
                </c:pt>
                <c:pt idx="490">
                  <c:v>8.74</c:v>
                </c:pt>
                <c:pt idx="491">
                  <c:v>8.74</c:v>
                </c:pt>
                <c:pt idx="492">
                  <c:v>8.74</c:v>
                </c:pt>
                <c:pt idx="493">
                  <c:v>8.74</c:v>
                </c:pt>
                <c:pt idx="494">
                  <c:v>8.74</c:v>
                </c:pt>
                <c:pt idx="495">
                  <c:v>8.74</c:v>
                </c:pt>
                <c:pt idx="496">
                  <c:v>8.74</c:v>
                </c:pt>
                <c:pt idx="497">
                  <c:v>8.74</c:v>
                </c:pt>
                <c:pt idx="498">
                  <c:v>8.74</c:v>
                </c:pt>
                <c:pt idx="499">
                  <c:v>8.74</c:v>
                </c:pt>
                <c:pt idx="500">
                  <c:v>8.74</c:v>
                </c:pt>
                <c:pt idx="501">
                  <c:v>8.74</c:v>
                </c:pt>
                <c:pt idx="502">
                  <c:v>8.74</c:v>
                </c:pt>
                <c:pt idx="503">
                  <c:v>8.74</c:v>
                </c:pt>
                <c:pt idx="504">
                  <c:v>8.74</c:v>
                </c:pt>
                <c:pt idx="505">
                  <c:v>8.74</c:v>
                </c:pt>
                <c:pt idx="506">
                  <c:v>8.74</c:v>
                </c:pt>
                <c:pt idx="507">
                  <c:v>8.74</c:v>
                </c:pt>
                <c:pt idx="508">
                  <c:v>8.74</c:v>
                </c:pt>
                <c:pt idx="509">
                  <c:v>8.74</c:v>
                </c:pt>
                <c:pt idx="510">
                  <c:v>8.74</c:v>
                </c:pt>
                <c:pt idx="511">
                  <c:v>8.74</c:v>
                </c:pt>
                <c:pt idx="512">
                  <c:v>8.74</c:v>
                </c:pt>
                <c:pt idx="513">
                  <c:v>8.74</c:v>
                </c:pt>
                <c:pt idx="514">
                  <c:v>8.74</c:v>
                </c:pt>
                <c:pt idx="515">
                  <c:v>8.74</c:v>
                </c:pt>
                <c:pt idx="516">
                  <c:v>8.74</c:v>
                </c:pt>
                <c:pt idx="517">
                  <c:v>8.74</c:v>
                </c:pt>
                <c:pt idx="518">
                  <c:v>8.74</c:v>
                </c:pt>
                <c:pt idx="519">
                  <c:v>8.74</c:v>
                </c:pt>
                <c:pt idx="520">
                  <c:v>8.74</c:v>
                </c:pt>
                <c:pt idx="521">
                  <c:v>8.74</c:v>
                </c:pt>
                <c:pt idx="522">
                  <c:v>8.74</c:v>
                </c:pt>
                <c:pt idx="523">
                  <c:v>8.74</c:v>
                </c:pt>
                <c:pt idx="524">
                  <c:v>8.74</c:v>
                </c:pt>
                <c:pt idx="525">
                  <c:v>8.74</c:v>
                </c:pt>
                <c:pt idx="526">
                  <c:v>8.74</c:v>
                </c:pt>
                <c:pt idx="527">
                  <c:v>8.74</c:v>
                </c:pt>
                <c:pt idx="528">
                  <c:v>8.74</c:v>
                </c:pt>
                <c:pt idx="529">
                  <c:v>8.74</c:v>
                </c:pt>
                <c:pt idx="530">
                  <c:v>8.74</c:v>
                </c:pt>
                <c:pt idx="531">
                  <c:v>8.74</c:v>
                </c:pt>
                <c:pt idx="532">
                  <c:v>8.74</c:v>
                </c:pt>
                <c:pt idx="533">
                  <c:v>8.74</c:v>
                </c:pt>
                <c:pt idx="534">
                  <c:v>8.74</c:v>
                </c:pt>
                <c:pt idx="535">
                  <c:v>8.74</c:v>
                </c:pt>
                <c:pt idx="536">
                  <c:v>8.74</c:v>
                </c:pt>
                <c:pt idx="537">
                  <c:v>8.74</c:v>
                </c:pt>
                <c:pt idx="538">
                  <c:v>8.74</c:v>
                </c:pt>
                <c:pt idx="539">
                  <c:v>8.74</c:v>
                </c:pt>
                <c:pt idx="540">
                  <c:v>8.74</c:v>
                </c:pt>
                <c:pt idx="541">
                  <c:v>8.74</c:v>
                </c:pt>
                <c:pt idx="542">
                  <c:v>8.74</c:v>
                </c:pt>
                <c:pt idx="543">
                  <c:v>8.74</c:v>
                </c:pt>
                <c:pt idx="544">
                  <c:v>8.74</c:v>
                </c:pt>
                <c:pt idx="545">
                  <c:v>8.74</c:v>
                </c:pt>
                <c:pt idx="546">
                  <c:v>8.74</c:v>
                </c:pt>
                <c:pt idx="547">
                  <c:v>8.74</c:v>
                </c:pt>
                <c:pt idx="548">
                  <c:v>8.74</c:v>
                </c:pt>
                <c:pt idx="549">
                  <c:v>8.74</c:v>
                </c:pt>
                <c:pt idx="550">
                  <c:v>8.74</c:v>
                </c:pt>
                <c:pt idx="551">
                  <c:v>8.74</c:v>
                </c:pt>
                <c:pt idx="552">
                  <c:v>8.74</c:v>
                </c:pt>
                <c:pt idx="553">
                  <c:v>8.74</c:v>
                </c:pt>
                <c:pt idx="554">
                  <c:v>8.74</c:v>
                </c:pt>
                <c:pt idx="555">
                  <c:v>8.74</c:v>
                </c:pt>
                <c:pt idx="556">
                  <c:v>8.74</c:v>
                </c:pt>
                <c:pt idx="557">
                  <c:v>8.74</c:v>
                </c:pt>
                <c:pt idx="558">
                  <c:v>8.74</c:v>
                </c:pt>
                <c:pt idx="559">
                  <c:v>8.74</c:v>
                </c:pt>
                <c:pt idx="560">
                  <c:v>8.74</c:v>
                </c:pt>
                <c:pt idx="561">
                  <c:v>8.74</c:v>
                </c:pt>
                <c:pt idx="562">
                  <c:v>8.74</c:v>
                </c:pt>
                <c:pt idx="563">
                  <c:v>8.74</c:v>
                </c:pt>
                <c:pt idx="564">
                  <c:v>8.74</c:v>
                </c:pt>
                <c:pt idx="565">
                  <c:v>8.74</c:v>
                </c:pt>
                <c:pt idx="566">
                  <c:v>8.74</c:v>
                </c:pt>
                <c:pt idx="567">
                  <c:v>8.74</c:v>
                </c:pt>
                <c:pt idx="568">
                  <c:v>8.74</c:v>
                </c:pt>
                <c:pt idx="569">
                  <c:v>8.74</c:v>
                </c:pt>
                <c:pt idx="570">
                  <c:v>8.74</c:v>
                </c:pt>
                <c:pt idx="571">
                  <c:v>8.74</c:v>
                </c:pt>
                <c:pt idx="572">
                  <c:v>8.74</c:v>
                </c:pt>
                <c:pt idx="573">
                  <c:v>8.74</c:v>
                </c:pt>
                <c:pt idx="574">
                  <c:v>8.74</c:v>
                </c:pt>
                <c:pt idx="575">
                  <c:v>8.74</c:v>
                </c:pt>
                <c:pt idx="576">
                  <c:v>8.74</c:v>
                </c:pt>
                <c:pt idx="577">
                  <c:v>8.74</c:v>
                </c:pt>
                <c:pt idx="578">
                  <c:v>8.74</c:v>
                </c:pt>
                <c:pt idx="579">
                  <c:v>8.74</c:v>
                </c:pt>
                <c:pt idx="580">
                  <c:v>8.74</c:v>
                </c:pt>
                <c:pt idx="581">
                  <c:v>8.74</c:v>
                </c:pt>
                <c:pt idx="582">
                  <c:v>8.74</c:v>
                </c:pt>
                <c:pt idx="583">
                  <c:v>8.74</c:v>
                </c:pt>
                <c:pt idx="584">
                  <c:v>8.74</c:v>
                </c:pt>
                <c:pt idx="585">
                  <c:v>8.74</c:v>
                </c:pt>
                <c:pt idx="586">
                  <c:v>8.74</c:v>
                </c:pt>
                <c:pt idx="587">
                  <c:v>8.74</c:v>
                </c:pt>
                <c:pt idx="588">
                  <c:v>8.74</c:v>
                </c:pt>
                <c:pt idx="589">
                  <c:v>8.74</c:v>
                </c:pt>
                <c:pt idx="590">
                  <c:v>8.74</c:v>
                </c:pt>
                <c:pt idx="591">
                  <c:v>8.74</c:v>
                </c:pt>
                <c:pt idx="592">
                  <c:v>8.74</c:v>
                </c:pt>
                <c:pt idx="593">
                  <c:v>8.74</c:v>
                </c:pt>
                <c:pt idx="594">
                  <c:v>8.74</c:v>
                </c:pt>
                <c:pt idx="595">
                  <c:v>8.74</c:v>
                </c:pt>
                <c:pt idx="596">
                  <c:v>8.74</c:v>
                </c:pt>
                <c:pt idx="597">
                  <c:v>8.74</c:v>
                </c:pt>
                <c:pt idx="598">
                  <c:v>8.74</c:v>
                </c:pt>
                <c:pt idx="599">
                  <c:v>8.74</c:v>
                </c:pt>
                <c:pt idx="600">
                  <c:v>8.74</c:v>
                </c:pt>
                <c:pt idx="601">
                  <c:v>8.74</c:v>
                </c:pt>
                <c:pt idx="602">
                  <c:v>8.74</c:v>
                </c:pt>
                <c:pt idx="603">
                  <c:v>8.74</c:v>
                </c:pt>
                <c:pt idx="604">
                  <c:v>8.74</c:v>
                </c:pt>
                <c:pt idx="605">
                  <c:v>8.74</c:v>
                </c:pt>
                <c:pt idx="606">
                  <c:v>8.74</c:v>
                </c:pt>
                <c:pt idx="607">
                  <c:v>8.74</c:v>
                </c:pt>
                <c:pt idx="608">
                  <c:v>8.74</c:v>
                </c:pt>
                <c:pt idx="609">
                  <c:v>8.74</c:v>
                </c:pt>
                <c:pt idx="610">
                  <c:v>8.74</c:v>
                </c:pt>
                <c:pt idx="611">
                  <c:v>8.74</c:v>
                </c:pt>
                <c:pt idx="612">
                  <c:v>8.74</c:v>
                </c:pt>
                <c:pt idx="613">
                  <c:v>8.74</c:v>
                </c:pt>
                <c:pt idx="614">
                  <c:v>8.74</c:v>
                </c:pt>
                <c:pt idx="615">
                  <c:v>8.74</c:v>
                </c:pt>
                <c:pt idx="616">
                  <c:v>8.74</c:v>
                </c:pt>
                <c:pt idx="617">
                  <c:v>8.74</c:v>
                </c:pt>
                <c:pt idx="618">
                  <c:v>8.74</c:v>
                </c:pt>
                <c:pt idx="619">
                  <c:v>8.74</c:v>
                </c:pt>
                <c:pt idx="620">
                  <c:v>8.74</c:v>
                </c:pt>
                <c:pt idx="621">
                  <c:v>8.74</c:v>
                </c:pt>
                <c:pt idx="622">
                  <c:v>8.74</c:v>
                </c:pt>
                <c:pt idx="623">
                  <c:v>8.74</c:v>
                </c:pt>
                <c:pt idx="624">
                  <c:v>8.74</c:v>
                </c:pt>
                <c:pt idx="625">
                  <c:v>8.74</c:v>
                </c:pt>
                <c:pt idx="626">
                  <c:v>8.74</c:v>
                </c:pt>
                <c:pt idx="627">
                  <c:v>8.74</c:v>
                </c:pt>
                <c:pt idx="628">
                  <c:v>8.74</c:v>
                </c:pt>
                <c:pt idx="629">
                  <c:v>8.74</c:v>
                </c:pt>
                <c:pt idx="630">
                  <c:v>8.74</c:v>
                </c:pt>
                <c:pt idx="631">
                  <c:v>8.74</c:v>
                </c:pt>
                <c:pt idx="632">
                  <c:v>8.74</c:v>
                </c:pt>
                <c:pt idx="633">
                  <c:v>8.74</c:v>
                </c:pt>
                <c:pt idx="634">
                  <c:v>8.74</c:v>
                </c:pt>
                <c:pt idx="635">
                  <c:v>8.74</c:v>
                </c:pt>
                <c:pt idx="636">
                  <c:v>8.74</c:v>
                </c:pt>
                <c:pt idx="637">
                  <c:v>8.74</c:v>
                </c:pt>
                <c:pt idx="638">
                  <c:v>8.74</c:v>
                </c:pt>
                <c:pt idx="639">
                  <c:v>8.74</c:v>
                </c:pt>
                <c:pt idx="640">
                  <c:v>8.74</c:v>
                </c:pt>
                <c:pt idx="641">
                  <c:v>8.74</c:v>
                </c:pt>
                <c:pt idx="642">
                  <c:v>8.74</c:v>
                </c:pt>
                <c:pt idx="643">
                  <c:v>8.74</c:v>
                </c:pt>
                <c:pt idx="644">
                  <c:v>8.74</c:v>
                </c:pt>
                <c:pt idx="645">
                  <c:v>8.74</c:v>
                </c:pt>
                <c:pt idx="646">
                  <c:v>8.74</c:v>
                </c:pt>
                <c:pt idx="647">
                  <c:v>8.74</c:v>
                </c:pt>
                <c:pt idx="648">
                  <c:v>8.74</c:v>
                </c:pt>
                <c:pt idx="649">
                  <c:v>8.74</c:v>
                </c:pt>
                <c:pt idx="650">
                  <c:v>8.74</c:v>
                </c:pt>
                <c:pt idx="651">
                  <c:v>8.74</c:v>
                </c:pt>
                <c:pt idx="652">
                  <c:v>8.74</c:v>
                </c:pt>
                <c:pt idx="653">
                  <c:v>8.74</c:v>
                </c:pt>
                <c:pt idx="654">
                  <c:v>8.74</c:v>
                </c:pt>
                <c:pt idx="655">
                  <c:v>8.74</c:v>
                </c:pt>
                <c:pt idx="656">
                  <c:v>8.74</c:v>
                </c:pt>
                <c:pt idx="657">
                  <c:v>8.74</c:v>
                </c:pt>
                <c:pt idx="658">
                  <c:v>8.74</c:v>
                </c:pt>
                <c:pt idx="659">
                  <c:v>8.74</c:v>
                </c:pt>
                <c:pt idx="660">
                  <c:v>8.74</c:v>
                </c:pt>
                <c:pt idx="661">
                  <c:v>8.74</c:v>
                </c:pt>
                <c:pt idx="662">
                  <c:v>8.74</c:v>
                </c:pt>
                <c:pt idx="663">
                  <c:v>8.74</c:v>
                </c:pt>
                <c:pt idx="664">
                  <c:v>8.74</c:v>
                </c:pt>
                <c:pt idx="665">
                  <c:v>8.74</c:v>
                </c:pt>
                <c:pt idx="666">
                  <c:v>8.74</c:v>
                </c:pt>
                <c:pt idx="667">
                  <c:v>8.74</c:v>
                </c:pt>
                <c:pt idx="668">
                  <c:v>8.74</c:v>
                </c:pt>
                <c:pt idx="669">
                  <c:v>8.74</c:v>
                </c:pt>
                <c:pt idx="670">
                  <c:v>8.74</c:v>
                </c:pt>
                <c:pt idx="671">
                  <c:v>8.74</c:v>
                </c:pt>
                <c:pt idx="672">
                  <c:v>8.74</c:v>
                </c:pt>
                <c:pt idx="673">
                  <c:v>8.74</c:v>
                </c:pt>
                <c:pt idx="674">
                  <c:v>8.74</c:v>
                </c:pt>
                <c:pt idx="675">
                  <c:v>8.74</c:v>
                </c:pt>
                <c:pt idx="676">
                  <c:v>8.74</c:v>
                </c:pt>
                <c:pt idx="677">
                  <c:v>8.74</c:v>
                </c:pt>
                <c:pt idx="678">
                  <c:v>8.74</c:v>
                </c:pt>
                <c:pt idx="679">
                  <c:v>8.74</c:v>
                </c:pt>
                <c:pt idx="680">
                  <c:v>8.74</c:v>
                </c:pt>
                <c:pt idx="681">
                  <c:v>8.74</c:v>
                </c:pt>
                <c:pt idx="682">
                  <c:v>8.74</c:v>
                </c:pt>
                <c:pt idx="683">
                  <c:v>8.74</c:v>
                </c:pt>
                <c:pt idx="684">
                  <c:v>8.74</c:v>
                </c:pt>
                <c:pt idx="685">
                  <c:v>8.74</c:v>
                </c:pt>
                <c:pt idx="686">
                  <c:v>8.74</c:v>
                </c:pt>
                <c:pt idx="687">
                  <c:v>8.74</c:v>
                </c:pt>
                <c:pt idx="688">
                  <c:v>8.74</c:v>
                </c:pt>
                <c:pt idx="689">
                  <c:v>8.74</c:v>
                </c:pt>
                <c:pt idx="690">
                  <c:v>8.74</c:v>
                </c:pt>
                <c:pt idx="691">
                  <c:v>8.74</c:v>
                </c:pt>
                <c:pt idx="692">
                  <c:v>8.74</c:v>
                </c:pt>
                <c:pt idx="693">
                  <c:v>8.74</c:v>
                </c:pt>
                <c:pt idx="694">
                  <c:v>8.74</c:v>
                </c:pt>
                <c:pt idx="695">
                  <c:v>8.74</c:v>
                </c:pt>
                <c:pt idx="696">
                  <c:v>8.74</c:v>
                </c:pt>
                <c:pt idx="697">
                  <c:v>8.74</c:v>
                </c:pt>
                <c:pt idx="698">
                  <c:v>8.74</c:v>
                </c:pt>
                <c:pt idx="699">
                  <c:v>8.74</c:v>
                </c:pt>
                <c:pt idx="700">
                  <c:v>8.74</c:v>
                </c:pt>
                <c:pt idx="701">
                  <c:v>8.74</c:v>
                </c:pt>
                <c:pt idx="702">
                  <c:v>8.74</c:v>
                </c:pt>
                <c:pt idx="703">
                  <c:v>8.74</c:v>
                </c:pt>
                <c:pt idx="704">
                  <c:v>8.74</c:v>
                </c:pt>
                <c:pt idx="705">
                  <c:v>8.74</c:v>
                </c:pt>
                <c:pt idx="706">
                  <c:v>8.74</c:v>
                </c:pt>
                <c:pt idx="707">
                  <c:v>8.74</c:v>
                </c:pt>
                <c:pt idx="708">
                  <c:v>8.74</c:v>
                </c:pt>
                <c:pt idx="709">
                  <c:v>8.74</c:v>
                </c:pt>
                <c:pt idx="710">
                  <c:v>8.74</c:v>
                </c:pt>
                <c:pt idx="711">
                  <c:v>8.74</c:v>
                </c:pt>
                <c:pt idx="712">
                  <c:v>8.74</c:v>
                </c:pt>
                <c:pt idx="713">
                  <c:v>8.74</c:v>
                </c:pt>
                <c:pt idx="714">
                  <c:v>8.74</c:v>
                </c:pt>
                <c:pt idx="715">
                  <c:v>8.74</c:v>
                </c:pt>
                <c:pt idx="716">
                  <c:v>8.74</c:v>
                </c:pt>
                <c:pt idx="717">
                  <c:v>8.74</c:v>
                </c:pt>
                <c:pt idx="718">
                  <c:v>8.74</c:v>
                </c:pt>
                <c:pt idx="719">
                  <c:v>8.74</c:v>
                </c:pt>
                <c:pt idx="720">
                  <c:v>8.74</c:v>
                </c:pt>
                <c:pt idx="721">
                  <c:v>8.74</c:v>
                </c:pt>
                <c:pt idx="722">
                  <c:v>8.74</c:v>
                </c:pt>
                <c:pt idx="723">
                  <c:v>8.74</c:v>
                </c:pt>
                <c:pt idx="724">
                  <c:v>8.74</c:v>
                </c:pt>
                <c:pt idx="725">
                  <c:v>8.74</c:v>
                </c:pt>
                <c:pt idx="726">
                  <c:v>8.74</c:v>
                </c:pt>
                <c:pt idx="727">
                  <c:v>8.74</c:v>
                </c:pt>
                <c:pt idx="728">
                  <c:v>8.74</c:v>
                </c:pt>
                <c:pt idx="729">
                  <c:v>8.74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C567-410D-BE3F-3F1B6209F6D0}"/>
            </c:ext>
          </c:extLst>
        </c:ser>
        <c:ser>
          <c:idx val="12"/>
          <c:order val="19"/>
          <c:tx>
            <c:v>MINIMO ABSOLUTO 2015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DATOS!$AO$3:$AO$732</c:f>
              <c:numCache>
                <c:formatCode>0.00</c:formatCode>
                <c:ptCount val="730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  <c:pt idx="3">
                  <c:v>0.3</c:v>
                </c:pt>
                <c:pt idx="4">
                  <c:v>0.3</c:v>
                </c:pt>
                <c:pt idx="5">
                  <c:v>0.3</c:v>
                </c:pt>
                <c:pt idx="6">
                  <c:v>0.3</c:v>
                </c:pt>
                <c:pt idx="7">
                  <c:v>0.3</c:v>
                </c:pt>
                <c:pt idx="8">
                  <c:v>0.3</c:v>
                </c:pt>
                <c:pt idx="9">
                  <c:v>0.3</c:v>
                </c:pt>
                <c:pt idx="10">
                  <c:v>0.3</c:v>
                </c:pt>
                <c:pt idx="11">
                  <c:v>0.3</c:v>
                </c:pt>
                <c:pt idx="12">
                  <c:v>0.3</c:v>
                </c:pt>
                <c:pt idx="13">
                  <c:v>0.3</c:v>
                </c:pt>
                <c:pt idx="14">
                  <c:v>0.3</c:v>
                </c:pt>
                <c:pt idx="15">
                  <c:v>0.3</c:v>
                </c:pt>
                <c:pt idx="16">
                  <c:v>0.3</c:v>
                </c:pt>
                <c:pt idx="17">
                  <c:v>0.3</c:v>
                </c:pt>
                <c:pt idx="18">
                  <c:v>0.3</c:v>
                </c:pt>
                <c:pt idx="19">
                  <c:v>0.3</c:v>
                </c:pt>
                <c:pt idx="20">
                  <c:v>0.3</c:v>
                </c:pt>
                <c:pt idx="21">
                  <c:v>0.3</c:v>
                </c:pt>
                <c:pt idx="22">
                  <c:v>0.3</c:v>
                </c:pt>
                <c:pt idx="23">
                  <c:v>0.3</c:v>
                </c:pt>
                <c:pt idx="24">
                  <c:v>0.3</c:v>
                </c:pt>
                <c:pt idx="25">
                  <c:v>0.3</c:v>
                </c:pt>
                <c:pt idx="26">
                  <c:v>0.3</c:v>
                </c:pt>
                <c:pt idx="27">
                  <c:v>0.3</c:v>
                </c:pt>
                <c:pt idx="28">
                  <c:v>0.3</c:v>
                </c:pt>
                <c:pt idx="29">
                  <c:v>0.3</c:v>
                </c:pt>
                <c:pt idx="30">
                  <c:v>0.3</c:v>
                </c:pt>
                <c:pt idx="31">
                  <c:v>0.3</c:v>
                </c:pt>
                <c:pt idx="32">
                  <c:v>0.3</c:v>
                </c:pt>
                <c:pt idx="33">
                  <c:v>0.3</c:v>
                </c:pt>
                <c:pt idx="34">
                  <c:v>0.3</c:v>
                </c:pt>
                <c:pt idx="35">
                  <c:v>0.3</c:v>
                </c:pt>
                <c:pt idx="36">
                  <c:v>0.3</c:v>
                </c:pt>
                <c:pt idx="37">
                  <c:v>0.3</c:v>
                </c:pt>
                <c:pt idx="38">
                  <c:v>0.3</c:v>
                </c:pt>
                <c:pt idx="39">
                  <c:v>0.3</c:v>
                </c:pt>
                <c:pt idx="40">
                  <c:v>0.3</c:v>
                </c:pt>
                <c:pt idx="41">
                  <c:v>0.3</c:v>
                </c:pt>
                <c:pt idx="42">
                  <c:v>0.3</c:v>
                </c:pt>
                <c:pt idx="43">
                  <c:v>0.3</c:v>
                </c:pt>
                <c:pt idx="44">
                  <c:v>0.3</c:v>
                </c:pt>
                <c:pt idx="45">
                  <c:v>0.3</c:v>
                </c:pt>
                <c:pt idx="46">
                  <c:v>0.3</c:v>
                </c:pt>
                <c:pt idx="47">
                  <c:v>0.3</c:v>
                </c:pt>
                <c:pt idx="48">
                  <c:v>0.3</c:v>
                </c:pt>
                <c:pt idx="49">
                  <c:v>0.3</c:v>
                </c:pt>
                <c:pt idx="50">
                  <c:v>0.3</c:v>
                </c:pt>
                <c:pt idx="51">
                  <c:v>0.3</c:v>
                </c:pt>
                <c:pt idx="52">
                  <c:v>0.3</c:v>
                </c:pt>
                <c:pt idx="53">
                  <c:v>0.3</c:v>
                </c:pt>
                <c:pt idx="54">
                  <c:v>0.3</c:v>
                </c:pt>
                <c:pt idx="55">
                  <c:v>0.3</c:v>
                </c:pt>
                <c:pt idx="56">
                  <c:v>0.3</c:v>
                </c:pt>
                <c:pt idx="57">
                  <c:v>0.3</c:v>
                </c:pt>
                <c:pt idx="58">
                  <c:v>0.3</c:v>
                </c:pt>
                <c:pt idx="59">
                  <c:v>0.3</c:v>
                </c:pt>
                <c:pt idx="60">
                  <c:v>0.3</c:v>
                </c:pt>
                <c:pt idx="61">
                  <c:v>0.3</c:v>
                </c:pt>
                <c:pt idx="62">
                  <c:v>0.3</c:v>
                </c:pt>
                <c:pt idx="63">
                  <c:v>0.3</c:v>
                </c:pt>
                <c:pt idx="64">
                  <c:v>0.3</c:v>
                </c:pt>
                <c:pt idx="65">
                  <c:v>0.3</c:v>
                </c:pt>
                <c:pt idx="66">
                  <c:v>0.3</c:v>
                </c:pt>
                <c:pt idx="67">
                  <c:v>0.3</c:v>
                </c:pt>
                <c:pt idx="68">
                  <c:v>0.3</c:v>
                </c:pt>
                <c:pt idx="69">
                  <c:v>0.3</c:v>
                </c:pt>
                <c:pt idx="70">
                  <c:v>0.3</c:v>
                </c:pt>
                <c:pt idx="71">
                  <c:v>0.3</c:v>
                </c:pt>
                <c:pt idx="72">
                  <c:v>0.3</c:v>
                </c:pt>
                <c:pt idx="73">
                  <c:v>0.3</c:v>
                </c:pt>
                <c:pt idx="74">
                  <c:v>0.3</c:v>
                </c:pt>
                <c:pt idx="75">
                  <c:v>0.3</c:v>
                </c:pt>
                <c:pt idx="76">
                  <c:v>0.3</c:v>
                </c:pt>
                <c:pt idx="77">
                  <c:v>0.3</c:v>
                </c:pt>
                <c:pt idx="78">
                  <c:v>0.3</c:v>
                </c:pt>
                <c:pt idx="79">
                  <c:v>0.3</c:v>
                </c:pt>
                <c:pt idx="80">
                  <c:v>0.3</c:v>
                </c:pt>
                <c:pt idx="81">
                  <c:v>0.3</c:v>
                </c:pt>
                <c:pt idx="82">
                  <c:v>0.3</c:v>
                </c:pt>
                <c:pt idx="83">
                  <c:v>0.3</c:v>
                </c:pt>
                <c:pt idx="84">
                  <c:v>0.3</c:v>
                </c:pt>
                <c:pt idx="85">
                  <c:v>0.3</c:v>
                </c:pt>
                <c:pt idx="86">
                  <c:v>0.3</c:v>
                </c:pt>
                <c:pt idx="87">
                  <c:v>0.3</c:v>
                </c:pt>
                <c:pt idx="88">
                  <c:v>0.3</c:v>
                </c:pt>
                <c:pt idx="89">
                  <c:v>0.3</c:v>
                </c:pt>
                <c:pt idx="90">
                  <c:v>0.3</c:v>
                </c:pt>
                <c:pt idx="91">
                  <c:v>0.3</c:v>
                </c:pt>
                <c:pt idx="92">
                  <c:v>0.3</c:v>
                </c:pt>
                <c:pt idx="93">
                  <c:v>0.3</c:v>
                </c:pt>
                <c:pt idx="94">
                  <c:v>0.3</c:v>
                </c:pt>
                <c:pt idx="95">
                  <c:v>0.3</c:v>
                </c:pt>
                <c:pt idx="96">
                  <c:v>0.3</c:v>
                </c:pt>
                <c:pt idx="97">
                  <c:v>0.3</c:v>
                </c:pt>
                <c:pt idx="98">
                  <c:v>0.3</c:v>
                </c:pt>
                <c:pt idx="99">
                  <c:v>0.3</c:v>
                </c:pt>
                <c:pt idx="100">
                  <c:v>0.3</c:v>
                </c:pt>
                <c:pt idx="101">
                  <c:v>0.3</c:v>
                </c:pt>
                <c:pt idx="102">
                  <c:v>0.3</c:v>
                </c:pt>
                <c:pt idx="103">
                  <c:v>0.3</c:v>
                </c:pt>
                <c:pt idx="104">
                  <c:v>0.3</c:v>
                </c:pt>
                <c:pt idx="105">
                  <c:v>0.3</c:v>
                </c:pt>
                <c:pt idx="106">
                  <c:v>0.3</c:v>
                </c:pt>
                <c:pt idx="107">
                  <c:v>0.3</c:v>
                </c:pt>
                <c:pt idx="108">
                  <c:v>0.3</c:v>
                </c:pt>
                <c:pt idx="109">
                  <c:v>0.3</c:v>
                </c:pt>
                <c:pt idx="110">
                  <c:v>0.3</c:v>
                </c:pt>
                <c:pt idx="111">
                  <c:v>0.3</c:v>
                </c:pt>
                <c:pt idx="112">
                  <c:v>0.3</c:v>
                </c:pt>
                <c:pt idx="113">
                  <c:v>0.3</c:v>
                </c:pt>
                <c:pt idx="114">
                  <c:v>0.3</c:v>
                </c:pt>
                <c:pt idx="115">
                  <c:v>0.3</c:v>
                </c:pt>
                <c:pt idx="116">
                  <c:v>0.3</c:v>
                </c:pt>
                <c:pt idx="117">
                  <c:v>0.3</c:v>
                </c:pt>
                <c:pt idx="118">
                  <c:v>0.3</c:v>
                </c:pt>
                <c:pt idx="119">
                  <c:v>0.3</c:v>
                </c:pt>
                <c:pt idx="120">
                  <c:v>0.3</c:v>
                </c:pt>
                <c:pt idx="121">
                  <c:v>0.3</c:v>
                </c:pt>
                <c:pt idx="122">
                  <c:v>0.3</c:v>
                </c:pt>
                <c:pt idx="123">
                  <c:v>0.3</c:v>
                </c:pt>
                <c:pt idx="124">
                  <c:v>0.3</c:v>
                </c:pt>
                <c:pt idx="125">
                  <c:v>0.3</c:v>
                </c:pt>
                <c:pt idx="126">
                  <c:v>0.3</c:v>
                </c:pt>
                <c:pt idx="127">
                  <c:v>0.3</c:v>
                </c:pt>
                <c:pt idx="128">
                  <c:v>0.3</c:v>
                </c:pt>
                <c:pt idx="129">
                  <c:v>0.3</c:v>
                </c:pt>
                <c:pt idx="130">
                  <c:v>0.3</c:v>
                </c:pt>
                <c:pt idx="131">
                  <c:v>0.3</c:v>
                </c:pt>
                <c:pt idx="132">
                  <c:v>0.3</c:v>
                </c:pt>
                <c:pt idx="133">
                  <c:v>0.3</c:v>
                </c:pt>
                <c:pt idx="134">
                  <c:v>0.3</c:v>
                </c:pt>
                <c:pt idx="135">
                  <c:v>0.3</c:v>
                </c:pt>
                <c:pt idx="136">
                  <c:v>0.3</c:v>
                </c:pt>
                <c:pt idx="137">
                  <c:v>0.3</c:v>
                </c:pt>
                <c:pt idx="138">
                  <c:v>0.3</c:v>
                </c:pt>
                <c:pt idx="139">
                  <c:v>0.3</c:v>
                </c:pt>
                <c:pt idx="140">
                  <c:v>0.3</c:v>
                </c:pt>
                <c:pt idx="141">
                  <c:v>0.3</c:v>
                </c:pt>
                <c:pt idx="142">
                  <c:v>0.3</c:v>
                </c:pt>
                <c:pt idx="143">
                  <c:v>0.3</c:v>
                </c:pt>
                <c:pt idx="144">
                  <c:v>0.3</c:v>
                </c:pt>
                <c:pt idx="145">
                  <c:v>0.3</c:v>
                </c:pt>
                <c:pt idx="146">
                  <c:v>0.3</c:v>
                </c:pt>
                <c:pt idx="147">
                  <c:v>0.3</c:v>
                </c:pt>
                <c:pt idx="148">
                  <c:v>0.3</c:v>
                </c:pt>
                <c:pt idx="149">
                  <c:v>0.3</c:v>
                </c:pt>
                <c:pt idx="150">
                  <c:v>0.3</c:v>
                </c:pt>
                <c:pt idx="151">
                  <c:v>0.3</c:v>
                </c:pt>
                <c:pt idx="152">
                  <c:v>0.3</c:v>
                </c:pt>
                <c:pt idx="153">
                  <c:v>0.3</c:v>
                </c:pt>
                <c:pt idx="154">
                  <c:v>0.3</c:v>
                </c:pt>
                <c:pt idx="155">
                  <c:v>0.3</c:v>
                </c:pt>
                <c:pt idx="156">
                  <c:v>0.3</c:v>
                </c:pt>
                <c:pt idx="157">
                  <c:v>0.3</c:v>
                </c:pt>
                <c:pt idx="158">
                  <c:v>0.3</c:v>
                </c:pt>
                <c:pt idx="159">
                  <c:v>0.3</c:v>
                </c:pt>
                <c:pt idx="160">
                  <c:v>0.3</c:v>
                </c:pt>
                <c:pt idx="161">
                  <c:v>0.3</c:v>
                </c:pt>
                <c:pt idx="162">
                  <c:v>0.3</c:v>
                </c:pt>
                <c:pt idx="163">
                  <c:v>0.3</c:v>
                </c:pt>
                <c:pt idx="164">
                  <c:v>0.3</c:v>
                </c:pt>
                <c:pt idx="165">
                  <c:v>0.3</c:v>
                </c:pt>
                <c:pt idx="166">
                  <c:v>0.3</c:v>
                </c:pt>
                <c:pt idx="167">
                  <c:v>0.3</c:v>
                </c:pt>
                <c:pt idx="168">
                  <c:v>0.3</c:v>
                </c:pt>
                <c:pt idx="169">
                  <c:v>0.3</c:v>
                </c:pt>
                <c:pt idx="170">
                  <c:v>0.3</c:v>
                </c:pt>
                <c:pt idx="171">
                  <c:v>0.3</c:v>
                </c:pt>
                <c:pt idx="172">
                  <c:v>0.3</c:v>
                </c:pt>
                <c:pt idx="173">
                  <c:v>0.3</c:v>
                </c:pt>
                <c:pt idx="174">
                  <c:v>0.3</c:v>
                </c:pt>
                <c:pt idx="175">
                  <c:v>0.3</c:v>
                </c:pt>
                <c:pt idx="176">
                  <c:v>0.3</c:v>
                </c:pt>
                <c:pt idx="177">
                  <c:v>0.3</c:v>
                </c:pt>
                <c:pt idx="178">
                  <c:v>0.3</c:v>
                </c:pt>
                <c:pt idx="179">
                  <c:v>0.3</c:v>
                </c:pt>
                <c:pt idx="180">
                  <c:v>0.3</c:v>
                </c:pt>
                <c:pt idx="181">
                  <c:v>0.3</c:v>
                </c:pt>
                <c:pt idx="182">
                  <c:v>0.3</c:v>
                </c:pt>
                <c:pt idx="183">
                  <c:v>0.3</c:v>
                </c:pt>
                <c:pt idx="184">
                  <c:v>0.3</c:v>
                </c:pt>
                <c:pt idx="185">
                  <c:v>0.3</c:v>
                </c:pt>
                <c:pt idx="186">
                  <c:v>0.3</c:v>
                </c:pt>
                <c:pt idx="187">
                  <c:v>0.3</c:v>
                </c:pt>
                <c:pt idx="188">
                  <c:v>0.3</c:v>
                </c:pt>
                <c:pt idx="189">
                  <c:v>0.3</c:v>
                </c:pt>
                <c:pt idx="190">
                  <c:v>0.3</c:v>
                </c:pt>
                <c:pt idx="191">
                  <c:v>0.3</c:v>
                </c:pt>
                <c:pt idx="192">
                  <c:v>0.3</c:v>
                </c:pt>
                <c:pt idx="193">
                  <c:v>0.3</c:v>
                </c:pt>
                <c:pt idx="194">
                  <c:v>0.3</c:v>
                </c:pt>
                <c:pt idx="195">
                  <c:v>0.3</c:v>
                </c:pt>
                <c:pt idx="196">
                  <c:v>0.3</c:v>
                </c:pt>
                <c:pt idx="197">
                  <c:v>0.3</c:v>
                </c:pt>
                <c:pt idx="198">
                  <c:v>0.3</c:v>
                </c:pt>
                <c:pt idx="199">
                  <c:v>0.3</c:v>
                </c:pt>
                <c:pt idx="200">
                  <c:v>0.3</c:v>
                </c:pt>
                <c:pt idx="201">
                  <c:v>0.3</c:v>
                </c:pt>
                <c:pt idx="202">
                  <c:v>0.3</c:v>
                </c:pt>
                <c:pt idx="203">
                  <c:v>0.3</c:v>
                </c:pt>
                <c:pt idx="204">
                  <c:v>0.3</c:v>
                </c:pt>
                <c:pt idx="205">
                  <c:v>0.3</c:v>
                </c:pt>
                <c:pt idx="206">
                  <c:v>0.3</c:v>
                </c:pt>
                <c:pt idx="207">
                  <c:v>0.3</c:v>
                </c:pt>
                <c:pt idx="208">
                  <c:v>0.3</c:v>
                </c:pt>
                <c:pt idx="209">
                  <c:v>0.3</c:v>
                </c:pt>
                <c:pt idx="210">
                  <c:v>0.3</c:v>
                </c:pt>
                <c:pt idx="211">
                  <c:v>0.3</c:v>
                </c:pt>
                <c:pt idx="212">
                  <c:v>0.3</c:v>
                </c:pt>
                <c:pt idx="213">
                  <c:v>0.3</c:v>
                </c:pt>
                <c:pt idx="214">
                  <c:v>0.3</c:v>
                </c:pt>
                <c:pt idx="215">
                  <c:v>0.3</c:v>
                </c:pt>
                <c:pt idx="216">
                  <c:v>0.3</c:v>
                </c:pt>
                <c:pt idx="217">
                  <c:v>0.3</c:v>
                </c:pt>
                <c:pt idx="218">
                  <c:v>0.3</c:v>
                </c:pt>
                <c:pt idx="219">
                  <c:v>0.3</c:v>
                </c:pt>
                <c:pt idx="220">
                  <c:v>0.3</c:v>
                </c:pt>
                <c:pt idx="221">
                  <c:v>0.3</c:v>
                </c:pt>
                <c:pt idx="222">
                  <c:v>0.3</c:v>
                </c:pt>
                <c:pt idx="223">
                  <c:v>0.3</c:v>
                </c:pt>
                <c:pt idx="224">
                  <c:v>0.3</c:v>
                </c:pt>
                <c:pt idx="225">
                  <c:v>0.3</c:v>
                </c:pt>
                <c:pt idx="226">
                  <c:v>0.3</c:v>
                </c:pt>
                <c:pt idx="227">
                  <c:v>0.3</c:v>
                </c:pt>
                <c:pt idx="228">
                  <c:v>0.3</c:v>
                </c:pt>
                <c:pt idx="229">
                  <c:v>0.3</c:v>
                </c:pt>
                <c:pt idx="230">
                  <c:v>0.3</c:v>
                </c:pt>
                <c:pt idx="231">
                  <c:v>0.3</c:v>
                </c:pt>
                <c:pt idx="232">
                  <c:v>0.3</c:v>
                </c:pt>
                <c:pt idx="233">
                  <c:v>0.3</c:v>
                </c:pt>
                <c:pt idx="234">
                  <c:v>0.3</c:v>
                </c:pt>
                <c:pt idx="235">
                  <c:v>0.3</c:v>
                </c:pt>
                <c:pt idx="236">
                  <c:v>0.3</c:v>
                </c:pt>
                <c:pt idx="237">
                  <c:v>0.3</c:v>
                </c:pt>
                <c:pt idx="238">
                  <c:v>0.3</c:v>
                </c:pt>
                <c:pt idx="239">
                  <c:v>0.3</c:v>
                </c:pt>
                <c:pt idx="240">
                  <c:v>0.3</c:v>
                </c:pt>
                <c:pt idx="241">
                  <c:v>0.3</c:v>
                </c:pt>
                <c:pt idx="242">
                  <c:v>0.3</c:v>
                </c:pt>
                <c:pt idx="243">
                  <c:v>0.3</c:v>
                </c:pt>
                <c:pt idx="244">
                  <c:v>0.3</c:v>
                </c:pt>
                <c:pt idx="245">
                  <c:v>0.3</c:v>
                </c:pt>
                <c:pt idx="246">
                  <c:v>0.3</c:v>
                </c:pt>
                <c:pt idx="247">
                  <c:v>0.3</c:v>
                </c:pt>
                <c:pt idx="248">
                  <c:v>0.3</c:v>
                </c:pt>
                <c:pt idx="249">
                  <c:v>0.3</c:v>
                </c:pt>
                <c:pt idx="250">
                  <c:v>0.3</c:v>
                </c:pt>
                <c:pt idx="251">
                  <c:v>0.3</c:v>
                </c:pt>
                <c:pt idx="252">
                  <c:v>0.3</c:v>
                </c:pt>
                <c:pt idx="253">
                  <c:v>0.3</c:v>
                </c:pt>
                <c:pt idx="254">
                  <c:v>0.3</c:v>
                </c:pt>
                <c:pt idx="255">
                  <c:v>0.3</c:v>
                </c:pt>
                <c:pt idx="256">
                  <c:v>0.3</c:v>
                </c:pt>
                <c:pt idx="257">
                  <c:v>0.3</c:v>
                </c:pt>
                <c:pt idx="258">
                  <c:v>0.3</c:v>
                </c:pt>
                <c:pt idx="259">
                  <c:v>0.3</c:v>
                </c:pt>
                <c:pt idx="260">
                  <c:v>0.3</c:v>
                </c:pt>
                <c:pt idx="261">
                  <c:v>0.3</c:v>
                </c:pt>
                <c:pt idx="262">
                  <c:v>0.3</c:v>
                </c:pt>
                <c:pt idx="263">
                  <c:v>0.3</c:v>
                </c:pt>
                <c:pt idx="264">
                  <c:v>0.3</c:v>
                </c:pt>
                <c:pt idx="265">
                  <c:v>0.3</c:v>
                </c:pt>
                <c:pt idx="266">
                  <c:v>0.3</c:v>
                </c:pt>
                <c:pt idx="267">
                  <c:v>0.3</c:v>
                </c:pt>
                <c:pt idx="268">
                  <c:v>0.3</c:v>
                </c:pt>
                <c:pt idx="269">
                  <c:v>0.3</c:v>
                </c:pt>
                <c:pt idx="270">
                  <c:v>0.3</c:v>
                </c:pt>
                <c:pt idx="271">
                  <c:v>0.3</c:v>
                </c:pt>
                <c:pt idx="272">
                  <c:v>0.3</c:v>
                </c:pt>
                <c:pt idx="273">
                  <c:v>0.3</c:v>
                </c:pt>
                <c:pt idx="274">
                  <c:v>0.3</c:v>
                </c:pt>
                <c:pt idx="275">
                  <c:v>0.3</c:v>
                </c:pt>
                <c:pt idx="276">
                  <c:v>0.3</c:v>
                </c:pt>
                <c:pt idx="277">
                  <c:v>0.3</c:v>
                </c:pt>
                <c:pt idx="278">
                  <c:v>0.3</c:v>
                </c:pt>
                <c:pt idx="279">
                  <c:v>0.3</c:v>
                </c:pt>
                <c:pt idx="280">
                  <c:v>0.3</c:v>
                </c:pt>
                <c:pt idx="281">
                  <c:v>0.3</c:v>
                </c:pt>
                <c:pt idx="282">
                  <c:v>0.3</c:v>
                </c:pt>
                <c:pt idx="283">
                  <c:v>0.3</c:v>
                </c:pt>
                <c:pt idx="284">
                  <c:v>0.3</c:v>
                </c:pt>
                <c:pt idx="285">
                  <c:v>0.3</c:v>
                </c:pt>
                <c:pt idx="286">
                  <c:v>0.3</c:v>
                </c:pt>
                <c:pt idx="287">
                  <c:v>0.3</c:v>
                </c:pt>
                <c:pt idx="288">
                  <c:v>0.3</c:v>
                </c:pt>
                <c:pt idx="289">
                  <c:v>0.3</c:v>
                </c:pt>
                <c:pt idx="290">
                  <c:v>0.3</c:v>
                </c:pt>
                <c:pt idx="291">
                  <c:v>0.3</c:v>
                </c:pt>
                <c:pt idx="292">
                  <c:v>0.3</c:v>
                </c:pt>
                <c:pt idx="293">
                  <c:v>0.3</c:v>
                </c:pt>
                <c:pt idx="294">
                  <c:v>0.3</c:v>
                </c:pt>
                <c:pt idx="295">
                  <c:v>0.3</c:v>
                </c:pt>
                <c:pt idx="296">
                  <c:v>0.3</c:v>
                </c:pt>
                <c:pt idx="297">
                  <c:v>0.3</c:v>
                </c:pt>
                <c:pt idx="298">
                  <c:v>0.3</c:v>
                </c:pt>
                <c:pt idx="299">
                  <c:v>0.3</c:v>
                </c:pt>
                <c:pt idx="300">
                  <c:v>0.3</c:v>
                </c:pt>
                <c:pt idx="301">
                  <c:v>0.3</c:v>
                </c:pt>
                <c:pt idx="302">
                  <c:v>0.3</c:v>
                </c:pt>
                <c:pt idx="303">
                  <c:v>0.3</c:v>
                </c:pt>
                <c:pt idx="304">
                  <c:v>0.3</c:v>
                </c:pt>
                <c:pt idx="305">
                  <c:v>0.3</c:v>
                </c:pt>
                <c:pt idx="306">
                  <c:v>0.3</c:v>
                </c:pt>
                <c:pt idx="307">
                  <c:v>0.3</c:v>
                </c:pt>
                <c:pt idx="308">
                  <c:v>0.3</c:v>
                </c:pt>
                <c:pt idx="309">
                  <c:v>0.3</c:v>
                </c:pt>
                <c:pt idx="310">
                  <c:v>0.3</c:v>
                </c:pt>
                <c:pt idx="311">
                  <c:v>0.3</c:v>
                </c:pt>
                <c:pt idx="312">
                  <c:v>0.3</c:v>
                </c:pt>
                <c:pt idx="313">
                  <c:v>0.3</c:v>
                </c:pt>
                <c:pt idx="314">
                  <c:v>0.3</c:v>
                </c:pt>
                <c:pt idx="315">
                  <c:v>0.3</c:v>
                </c:pt>
                <c:pt idx="316">
                  <c:v>0.3</c:v>
                </c:pt>
                <c:pt idx="317">
                  <c:v>0.3</c:v>
                </c:pt>
                <c:pt idx="318">
                  <c:v>0.3</c:v>
                </c:pt>
                <c:pt idx="319">
                  <c:v>0.3</c:v>
                </c:pt>
                <c:pt idx="320">
                  <c:v>0.3</c:v>
                </c:pt>
                <c:pt idx="321">
                  <c:v>0.3</c:v>
                </c:pt>
                <c:pt idx="322">
                  <c:v>0.3</c:v>
                </c:pt>
                <c:pt idx="323">
                  <c:v>0.3</c:v>
                </c:pt>
                <c:pt idx="324">
                  <c:v>0.3</c:v>
                </c:pt>
                <c:pt idx="325">
                  <c:v>0.3</c:v>
                </c:pt>
                <c:pt idx="326">
                  <c:v>0.3</c:v>
                </c:pt>
                <c:pt idx="327">
                  <c:v>0.3</c:v>
                </c:pt>
                <c:pt idx="328">
                  <c:v>0.3</c:v>
                </c:pt>
                <c:pt idx="329">
                  <c:v>0.3</c:v>
                </c:pt>
                <c:pt idx="330">
                  <c:v>0.3</c:v>
                </c:pt>
                <c:pt idx="331">
                  <c:v>0.3</c:v>
                </c:pt>
                <c:pt idx="332">
                  <c:v>0.3</c:v>
                </c:pt>
                <c:pt idx="333">
                  <c:v>0.3</c:v>
                </c:pt>
                <c:pt idx="334">
                  <c:v>0.3</c:v>
                </c:pt>
                <c:pt idx="335">
                  <c:v>0.3</c:v>
                </c:pt>
                <c:pt idx="336">
                  <c:v>0.3</c:v>
                </c:pt>
                <c:pt idx="337">
                  <c:v>0.3</c:v>
                </c:pt>
                <c:pt idx="338">
                  <c:v>0.3</c:v>
                </c:pt>
                <c:pt idx="339">
                  <c:v>0.3</c:v>
                </c:pt>
                <c:pt idx="340">
                  <c:v>0.3</c:v>
                </c:pt>
                <c:pt idx="341">
                  <c:v>0.3</c:v>
                </c:pt>
                <c:pt idx="342">
                  <c:v>0.3</c:v>
                </c:pt>
                <c:pt idx="343">
                  <c:v>0.3</c:v>
                </c:pt>
                <c:pt idx="344">
                  <c:v>0.3</c:v>
                </c:pt>
                <c:pt idx="345">
                  <c:v>0.3</c:v>
                </c:pt>
                <c:pt idx="346">
                  <c:v>0.3</c:v>
                </c:pt>
                <c:pt idx="347">
                  <c:v>0.3</c:v>
                </c:pt>
                <c:pt idx="348">
                  <c:v>0.3</c:v>
                </c:pt>
                <c:pt idx="349">
                  <c:v>0.3</c:v>
                </c:pt>
                <c:pt idx="350">
                  <c:v>0.3</c:v>
                </c:pt>
                <c:pt idx="351">
                  <c:v>0.3</c:v>
                </c:pt>
                <c:pt idx="352">
                  <c:v>0.3</c:v>
                </c:pt>
                <c:pt idx="353">
                  <c:v>0.3</c:v>
                </c:pt>
                <c:pt idx="354">
                  <c:v>0.3</c:v>
                </c:pt>
                <c:pt idx="355">
                  <c:v>0.3</c:v>
                </c:pt>
                <c:pt idx="356">
                  <c:v>0.3</c:v>
                </c:pt>
                <c:pt idx="357">
                  <c:v>0.3</c:v>
                </c:pt>
                <c:pt idx="358">
                  <c:v>0.3</c:v>
                </c:pt>
                <c:pt idx="359">
                  <c:v>0.3</c:v>
                </c:pt>
                <c:pt idx="360">
                  <c:v>0.3</c:v>
                </c:pt>
                <c:pt idx="361">
                  <c:v>0.3</c:v>
                </c:pt>
                <c:pt idx="362">
                  <c:v>0.3</c:v>
                </c:pt>
                <c:pt idx="363">
                  <c:v>0.3</c:v>
                </c:pt>
                <c:pt idx="364">
                  <c:v>0.3</c:v>
                </c:pt>
                <c:pt idx="365">
                  <c:v>0.3</c:v>
                </c:pt>
                <c:pt idx="366">
                  <c:v>0.3</c:v>
                </c:pt>
                <c:pt idx="367">
                  <c:v>0.3</c:v>
                </c:pt>
                <c:pt idx="368">
                  <c:v>0.3</c:v>
                </c:pt>
                <c:pt idx="369">
                  <c:v>0.3</c:v>
                </c:pt>
                <c:pt idx="370">
                  <c:v>0.3</c:v>
                </c:pt>
                <c:pt idx="371">
                  <c:v>0.3</c:v>
                </c:pt>
                <c:pt idx="372">
                  <c:v>0.3</c:v>
                </c:pt>
                <c:pt idx="373">
                  <c:v>0.3</c:v>
                </c:pt>
                <c:pt idx="374">
                  <c:v>0.3</c:v>
                </c:pt>
                <c:pt idx="375">
                  <c:v>0.3</c:v>
                </c:pt>
                <c:pt idx="376">
                  <c:v>0.3</c:v>
                </c:pt>
                <c:pt idx="377">
                  <c:v>0.3</c:v>
                </c:pt>
                <c:pt idx="378">
                  <c:v>0.3</c:v>
                </c:pt>
                <c:pt idx="379">
                  <c:v>0.3</c:v>
                </c:pt>
                <c:pt idx="380">
                  <c:v>0.3</c:v>
                </c:pt>
                <c:pt idx="381">
                  <c:v>0.3</c:v>
                </c:pt>
                <c:pt idx="382">
                  <c:v>0.3</c:v>
                </c:pt>
                <c:pt idx="383">
                  <c:v>0.3</c:v>
                </c:pt>
                <c:pt idx="384">
                  <c:v>0.3</c:v>
                </c:pt>
                <c:pt idx="385">
                  <c:v>0.3</c:v>
                </c:pt>
                <c:pt idx="386">
                  <c:v>0.3</c:v>
                </c:pt>
                <c:pt idx="387">
                  <c:v>0.3</c:v>
                </c:pt>
                <c:pt idx="388">
                  <c:v>0.3</c:v>
                </c:pt>
                <c:pt idx="389">
                  <c:v>0.3</c:v>
                </c:pt>
                <c:pt idx="390">
                  <c:v>0.3</c:v>
                </c:pt>
                <c:pt idx="391">
                  <c:v>0.3</c:v>
                </c:pt>
                <c:pt idx="392">
                  <c:v>0.3</c:v>
                </c:pt>
                <c:pt idx="393">
                  <c:v>0.3</c:v>
                </c:pt>
                <c:pt idx="394">
                  <c:v>0.3</c:v>
                </c:pt>
                <c:pt idx="395">
                  <c:v>0.3</c:v>
                </c:pt>
                <c:pt idx="396">
                  <c:v>0.3</c:v>
                </c:pt>
                <c:pt idx="397">
                  <c:v>0.3</c:v>
                </c:pt>
                <c:pt idx="398">
                  <c:v>0.3</c:v>
                </c:pt>
                <c:pt idx="399">
                  <c:v>0.3</c:v>
                </c:pt>
                <c:pt idx="400">
                  <c:v>0.3</c:v>
                </c:pt>
                <c:pt idx="401">
                  <c:v>0.3</c:v>
                </c:pt>
                <c:pt idx="402">
                  <c:v>0.3</c:v>
                </c:pt>
                <c:pt idx="403">
                  <c:v>0.3</c:v>
                </c:pt>
                <c:pt idx="404">
                  <c:v>0.3</c:v>
                </c:pt>
                <c:pt idx="405">
                  <c:v>0.3</c:v>
                </c:pt>
                <c:pt idx="406">
                  <c:v>0.3</c:v>
                </c:pt>
                <c:pt idx="407">
                  <c:v>0.3</c:v>
                </c:pt>
                <c:pt idx="408">
                  <c:v>0.3</c:v>
                </c:pt>
                <c:pt idx="409">
                  <c:v>0.3</c:v>
                </c:pt>
                <c:pt idx="410">
                  <c:v>0.3</c:v>
                </c:pt>
                <c:pt idx="411">
                  <c:v>0.3</c:v>
                </c:pt>
                <c:pt idx="412">
                  <c:v>0.3</c:v>
                </c:pt>
                <c:pt idx="413">
                  <c:v>0.3</c:v>
                </c:pt>
                <c:pt idx="414">
                  <c:v>0.3</c:v>
                </c:pt>
                <c:pt idx="415">
                  <c:v>0.3</c:v>
                </c:pt>
                <c:pt idx="416">
                  <c:v>0.3</c:v>
                </c:pt>
                <c:pt idx="417">
                  <c:v>0.3</c:v>
                </c:pt>
                <c:pt idx="418">
                  <c:v>0.3</c:v>
                </c:pt>
                <c:pt idx="419">
                  <c:v>0.3</c:v>
                </c:pt>
                <c:pt idx="420">
                  <c:v>0.3</c:v>
                </c:pt>
                <c:pt idx="421">
                  <c:v>0.3</c:v>
                </c:pt>
                <c:pt idx="422">
                  <c:v>0.3</c:v>
                </c:pt>
                <c:pt idx="423">
                  <c:v>0.3</c:v>
                </c:pt>
                <c:pt idx="424">
                  <c:v>0.3</c:v>
                </c:pt>
                <c:pt idx="425">
                  <c:v>0.3</c:v>
                </c:pt>
                <c:pt idx="426">
                  <c:v>0.3</c:v>
                </c:pt>
                <c:pt idx="427">
                  <c:v>0.3</c:v>
                </c:pt>
                <c:pt idx="428">
                  <c:v>0.3</c:v>
                </c:pt>
                <c:pt idx="429">
                  <c:v>0.3</c:v>
                </c:pt>
                <c:pt idx="430">
                  <c:v>0.3</c:v>
                </c:pt>
                <c:pt idx="431">
                  <c:v>0.3</c:v>
                </c:pt>
                <c:pt idx="432">
                  <c:v>0.3</c:v>
                </c:pt>
                <c:pt idx="433">
                  <c:v>0.3</c:v>
                </c:pt>
                <c:pt idx="434">
                  <c:v>0.3</c:v>
                </c:pt>
                <c:pt idx="435">
                  <c:v>0.3</c:v>
                </c:pt>
                <c:pt idx="436">
                  <c:v>0.3</c:v>
                </c:pt>
                <c:pt idx="437">
                  <c:v>0.3</c:v>
                </c:pt>
                <c:pt idx="438">
                  <c:v>0.3</c:v>
                </c:pt>
                <c:pt idx="439">
                  <c:v>0.3</c:v>
                </c:pt>
                <c:pt idx="440">
                  <c:v>0.3</c:v>
                </c:pt>
                <c:pt idx="441">
                  <c:v>0.3</c:v>
                </c:pt>
                <c:pt idx="442">
                  <c:v>0.3</c:v>
                </c:pt>
                <c:pt idx="443">
                  <c:v>0.3</c:v>
                </c:pt>
                <c:pt idx="444">
                  <c:v>0.3</c:v>
                </c:pt>
                <c:pt idx="445">
                  <c:v>0.3</c:v>
                </c:pt>
                <c:pt idx="446">
                  <c:v>0.3</c:v>
                </c:pt>
                <c:pt idx="447">
                  <c:v>0.3</c:v>
                </c:pt>
                <c:pt idx="448">
                  <c:v>0.3</c:v>
                </c:pt>
                <c:pt idx="449">
                  <c:v>0.3</c:v>
                </c:pt>
                <c:pt idx="450">
                  <c:v>0.3</c:v>
                </c:pt>
                <c:pt idx="451">
                  <c:v>0.3</c:v>
                </c:pt>
                <c:pt idx="452">
                  <c:v>0.3</c:v>
                </c:pt>
                <c:pt idx="453">
                  <c:v>0.3</c:v>
                </c:pt>
                <c:pt idx="454">
                  <c:v>0.3</c:v>
                </c:pt>
                <c:pt idx="455">
                  <c:v>0.3</c:v>
                </c:pt>
                <c:pt idx="456">
                  <c:v>0.3</c:v>
                </c:pt>
                <c:pt idx="457">
                  <c:v>0.3</c:v>
                </c:pt>
                <c:pt idx="458">
                  <c:v>0.3</c:v>
                </c:pt>
                <c:pt idx="459">
                  <c:v>0.3</c:v>
                </c:pt>
                <c:pt idx="460">
                  <c:v>0.3</c:v>
                </c:pt>
                <c:pt idx="461">
                  <c:v>0.3</c:v>
                </c:pt>
                <c:pt idx="462">
                  <c:v>0.3</c:v>
                </c:pt>
                <c:pt idx="463">
                  <c:v>0.3</c:v>
                </c:pt>
                <c:pt idx="464">
                  <c:v>0.3</c:v>
                </c:pt>
                <c:pt idx="465">
                  <c:v>0.3</c:v>
                </c:pt>
                <c:pt idx="466">
                  <c:v>0.3</c:v>
                </c:pt>
                <c:pt idx="467">
                  <c:v>0.3</c:v>
                </c:pt>
                <c:pt idx="468">
                  <c:v>0.3</c:v>
                </c:pt>
                <c:pt idx="469">
                  <c:v>0.3</c:v>
                </c:pt>
                <c:pt idx="470">
                  <c:v>0.3</c:v>
                </c:pt>
                <c:pt idx="471">
                  <c:v>0.3</c:v>
                </c:pt>
                <c:pt idx="472">
                  <c:v>0.3</c:v>
                </c:pt>
                <c:pt idx="473">
                  <c:v>0.3</c:v>
                </c:pt>
                <c:pt idx="474">
                  <c:v>0.3</c:v>
                </c:pt>
                <c:pt idx="475">
                  <c:v>0.3</c:v>
                </c:pt>
                <c:pt idx="476">
                  <c:v>0.3</c:v>
                </c:pt>
                <c:pt idx="477">
                  <c:v>0.3</c:v>
                </c:pt>
                <c:pt idx="478">
                  <c:v>0.3</c:v>
                </c:pt>
                <c:pt idx="479">
                  <c:v>0.3</c:v>
                </c:pt>
                <c:pt idx="480">
                  <c:v>0.3</c:v>
                </c:pt>
                <c:pt idx="481">
                  <c:v>0.3</c:v>
                </c:pt>
                <c:pt idx="482">
                  <c:v>0.3</c:v>
                </c:pt>
                <c:pt idx="483">
                  <c:v>0.3</c:v>
                </c:pt>
                <c:pt idx="484">
                  <c:v>0.3</c:v>
                </c:pt>
                <c:pt idx="485">
                  <c:v>0.3</c:v>
                </c:pt>
                <c:pt idx="486">
                  <c:v>0.3</c:v>
                </c:pt>
                <c:pt idx="487">
                  <c:v>0.3</c:v>
                </c:pt>
                <c:pt idx="488">
                  <c:v>0.3</c:v>
                </c:pt>
                <c:pt idx="489">
                  <c:v>0.3</c:v>
                </c:pt>
                <c:pt idx="490">
                  <c:v>0.3</c:v>
                </c:pt>
                <c:pt idx="491">
                  <c:v>0.3</c:v>
                </c:pt>
                <c:pt idx="492">
                  <c:v>0.3</c:v>
                </c:pt>
                <c:pt idx="493">
                  <c:v>0.3</c:v>
                </c:pt>
                <c:pt idx="494">
                  <c:v>0.3</c:v>
                </c:pt>
                <c:pt idx="495">
                  <c:v>0.3</c:v>
                </c:pt>
                <c:pt idx="496">
                  <c:v>0.3</c:v>
                </c:pt>
                <c:pt idx="497">
                  <c:v>0.3</c:v>
                </c:pt>
                <c:pt idx="498">
                  <c:v>0.3</c:v>
                </c:pt>
                <c:pt idx="499">
                  <c:v>0.3</c:v>
                </c:pt>
                <c:pt idx="500">
                  <c:v>0.3</c:v>
                </c:pt>
                <c:pt idx="501">
                  <c:v>0.3</c:v>
                </c:pt>
                <c:pt idx="502">
                  <c:v>0.3</c:v>
                </c:pt>
                <c:pt idx="503">
                  <c:v>0.3</c:v>
                </c:pt>
                <c:pt idx="504">
                  <c:v>0.3</c:v>
                </c:pt>
                <c:pt idx="505">
                  <c:v>0.3</c:v>
                </c:pt>
                <c:pt idx="506">
                  <c:v>0.3</c:v>
                </c:pt>
                <c:pt idx="507">
                  <c:v>0.3</c:v>
                </c:pt>
                <c:pt idx="508">
                  <c:v>0.3</c:v>
                </c:pt>
                <c:pt idx="509">
                  <c:v>0.3</c:v>
                </c:pt>
                <c:pt idx="510">
                  <c:v>0.3</c:v>
                </c:pt>
                <c:pt idx="511">
                  <c:v>0.3</c:v>
                </c:pt>
                <c:pt idx="512">
                  <c:v>0.3</c:v>
                </c:pt>
                <c:pt idx="513">
                  <c:v>0.3</c:v>
                </c:pt>
                <c:pt idx="514">
                  <c:v>0.3</c:v>
                </c:pt>
                <c:pt idx="515">
                  <c:v>0.3</c:v>
                </c:pt>
                <c:pt idx="516">
                  <c:v>0.3</c:v>
                </c:pt>
                <c:pt idx="517">
                  <c:v>0.3</c:v>
                </c:pt>
                <c:pt idx="518">
                  <c:v>0.3</c:v>
                </c:pt>
                <c:pt idx="519">
                  <c:v>0.3</c:v>
                </c:pt>
                <c:pt idx="520">
                  <c:v>0.3</c:v>
                </c:pt>
                <c:pt idx="521">
                  <c:v>0.3</c:v>
                </c:pt>
                <c:pt idx="522">
                  <c:v>0.3</c:v>
                </c:pt>
                <c:pt idx="523">
                  <c:v>0.3</c:v>
                </c:pt>
                <c:pt idx="524">
                  <c:v>0.3</c:v>
                </c:pt>
                <c:pt idx="525">
                  <c:v>0.3</c:v>
                </c:pt>
                <c:pt idx="526">
                  <c:v>0.3</c:v>
                </c:pt>
                <c:pt idx="527">
                  <c:v>0.3</c:v>
                </c:pt>
                <c:pt idx="528">
                  <c:v>0.3</c:v>
                </c:pt>
                <c:pt idx="529">
                  <c:v>0.3</c:v>
                </c:pt>
                <c:pt idx="530">
                  <c:v>0.3</c:v>
                </c:pt>
                <c:pt idx="531">
                  <c:v>0.3</c:v>
                </c:pt>
                <c:pt idx="532">
                  <c:v>0.3</c:v>
                </c:pt>
                <c:pt idx="533">
                  <c:v>0.3</c:v>
                </c:pt>
                <c:pt idx="534">
                  <c:v>0.3</c:v>
                </c:pt>
                <c:pt idx="535">
                  <c:v>0.3</c:v>
                </c:pt>
                <c:pt idx="536">
                  <c:v>0.3</c:v>
                </c:pt>
                <c:pt idx="537">
                  <c:v>0.3</c:v>
                </c:pt>
                <c:pt idx="538">
                  <c:v>0.3</c:v>
                </c:pt>
                <c:pt idx="539">
                  <c:v>0.3</c:v>
                </c:pt>
                <c:pt idx="540">
                  <c:v>0.3</c:v>
                </c:pt>
                <c:pt idx="541">
                  <c:v>0.3</c:v>
                </c:pt>
                <c:pt idx="542">
                  <c:v>0.3</c:v>
                </c:pt>
                <c:pt idx="543">
                  <c:v>0.3</c:v>
                </c:pt>
                <c:pt idx="544">
                  <c:v>0.3</c:v>
                </c:pt>
                <c:pt idx="545">
                  <c:v>0.3</c:v>
                </c:pt>
                <c:pt idx="546">
                  <c:v>0.3</c:v>
                </c:pt>
                <c:pt idx="547">
                  <c:v>0.3</c:v>
                </c:pt>
                <c:pt idx="548">
                  <c:v>0.3</c:v>
                </c:pt>
                <c:pt idx="549">
                  <c:v>0.3</c:v>
                </c:pt>
                <c:pt idx="550">
                  <c:v>0.3</c:v>
                </c:pt>
                <c:pt idx="551">
                  <c:v>0.3</c:v>
                </c:pt>
                <c:pt idx="552">
                  <c:v>0.3</c:v>
                </c:pt>
                <c:pt idx="553">
                  <c:v>0.3</c:v>
                </c:pt>
                <c:pt idx="554">
                  <c:v>0.3</c:v>
                </c:pt>
                <c:pt idx="555">
                  <c:v>0.3</c:v>
                </c:pt>
                <c:pt idx="556">
                  <c:v>0.3</c:v>
                </c:pt>
                <c:pt idx="557">
                  <c:v>0.3</c:v>
                </c:pt>
                <c:pt idx="558">
                  <c:v>0.3</c:v>
                </c:pt>
                <c:pt idx="559">
                  <c:v>0.3</c:v>
                </c:pt>
                <c:pt idx="560">
                  <c:v>0.3</c:v>
                </c:pt>
                <c:pt idx="561">
                  <c:v>0.3</c:v>
                </c:pt>
                <c:pt idx="562">
                  <c:v>0.3</c:v>
                </c:pt>
                <c:pt idx="563">
                  <c:v>0.3</c:v>
                </c:pt>
                <c:pt idx="564">
                  <c:v>0.3</c:v>
                </c:pt>
                <c:pt idx="565">
                  <c:v>0.3</c:v>
                </c:pt>
                <c:pt idx="566">
                  <c:v>0.3</c:v>
                </c:pt>
                <c:pt idx="567">
                  <c:v>0.3</c:v>
                </c:pt>
                <c:pt idx="568">
                  <c:v>0.3</c:v>
                </c:pt>
                <c:pt idx="569">
                  <c:v>0.3</c:v>
                </c:pt>
                <c:pt idx="570">
                  <c:v>0.3</c:v>
                </c:pt>
                <c:pt idx="571">
                  <c:v>0.3</c:v>
                </c:pt>
                <c:pt idx="572">
                  <c:v>0.3</c:v>
                </c:pt>
                <c:pt idx="573">
                  <c:v>0.3</c:v>
                </c:pt>
                <c:pt idx="574">
                  <c:v>0.3</c:v>
                </c:pt>
                <c:pt idx="575">
                  <c:v>0.3</c:v>
                </c:pt>
                <c:pt idx="576">
                  <c:v>0.3</c:v>
                </c:pt>
                <c:pt idx="577">
                  <c:v>0.3</c:v>
                </c:pt>
                <c:pt idx="578">
                  <c:v>0.3</c:v>
                </c:pt>
                <c:pt idx="579">
                  <c:v>0.3</c:v>
                </c:pt>
                <c:pt idx="580">
                  <c:v>0.3</c:v>
                </c:pt>
                <c:pt idx="581">
                  <c:v>0.3</c:v>
                </c:pt>
                <c:pt idx="582">
                  <c:v>0.3</c:v>
                </c:pt>
                <c:pt idx="583">
                  <c:v>0.3</c:v>
                </c:pt>
                <c:pt idx="584">
                  <c:v>0.3</c:v>
                </c:pt>
                <c:pt idx="585">
                  <c:v>0.3</c:v>
                </c:pt>
                <c:pt idx="586">
                  <c:v>0.3</c:v>
                </c:pt>
                <c:pt idx="587">
                  <c:v>0.3</c:v>
                </c:pt>
                <c:pt idx="588">
                  <c:v>0.3</c:v>
                </c:pt>
                <c:pt idx="589">
                  <c:v>0.3</c:v>
                </c:pt>
                <c:pt idx="590">
                  <c:v>0.3</c:v>
                </c:pt>
                <c:pt idx="591">
                  <c:v>0.3</c:v>
                </c:pt>
                <c:pt idx="592">
                  <c:v>0.3</c:v>
                </c:pt>
                <c:pt idx="593">
                  <c:v>0.3</c:v>
                </c:pt>
                <c:pt idx="594">
                  <c:v>0.3</c:v>
                </c:pt>
                <c:pt idx="595">
                  <c:v>0.3</c:v>
                </c:pt>
                <c:pt idx="596">
                  <c:v>0.3</c:v>
                </c:pt>
                <c:pt idx="597">
                  <c:v>0.3</c:v>
                </c:pt>
                <c:pt idx="598">
                  <c:v>0.3</c:v>
                </c:pt>
                <c:pt idx="599">
                  <c:v>0.3</c:v>
                </c:pt>
                <c:pt idx="600">
                  <c:v>0.3</c:v>
                </c:pt>
                <c:pt idx="601">
                  <c:v>0.3</c:v>
                </c:pt>
                <c:pt idx="602">
                  <c:v>0.3</c:v>
                </c:pt>
                <c:pt idx="603">
                  <c:v>0.3</c:v>
                </c:pt>
                <c:pt idx="604">
                  <c:v>0.3</c:v>
                </c:pt>
                <c:pt idx="605">
                  <c:v>0.3</c:v>
                </c:pt>
                <c:pt idx="606">
                  <c:v>0.3</c:v>
                </c:pt>
                <c:pt idx="607">
                  <c:v>0.3</c:v>
                </c:pt>
                <c:pt idx="608">
                  <c:v>0.3</c:v>
                </c:pt>
                <c:pt idx="609">
                  <c:v>0.3</c:v>
                </c:pt>
                <c:pt idx="610">
                  <c:v>0.3</c:v>
                </c:pt>
                <c:pt idx="611">
                  <c:v>0.3</c:v>
                </c:pt>
                <c:pt idx="612">
                  <c:v>0.3</c:v>
                </c:pt>
                <c:pt idx="613">
                  <c:v>0.3</c:v>
                </c:pt>
                <c:pt idx="614">
                  <c:v>0.3</c:v>
                </c:pt>
                <c:pt idx="615">
                  <c:v>0.3</c:v>
                </c:pt>
                <c:pt idx="616">
                  <c:v>0.3</c:v>
                </c:pt>
                <c:pt idx="617">
                  <c:v>0.3</c:v>
                </c:pt>
                <c:pt idx="618">
                  <c:v>0.3</c:v>
                </c:pt>
                <c:pt idx="619">
                  <c:v>0.3</c:v>
                </c:pt>
                <c:pt idx="620">
                  <c:v>0.3</c:v>
                </c:pt>
                <c:pt idx="621">
                  <c:v>0.3</c:v>
                </c:pt>
                <c:pt idx="622">
                  <c:v>0.3</c:v>
                </c:pt>
                <c:pt idx="623">
                  <c:v>0.3</c:v>
                </c:pt>
                <c:pt idx="624">
                  <c:v>0.3</c:v>
                </c:pt>
                <c:pt idx="625">
                  <c:v>0.3</c:v>
                </c:pt>
                <c:pt idx="626">
                  <c:v>0.3</c:v>
                </c:pt>
                <c:pt idx="627">
                  <c:v>0.3</c:v>
                </c:pt>
                <c:pt idx="628">
                  <c:v>0.3</c:v>
                </c:pt>
                <c:pt idx="629">
                  <c:v>0.3</c:v>
                </c:pt>
                <c:pt idx="630">
                  <c:v>0.3</c:v>
                </c:pt>
                <c:pt idx="631">
                  <c:v>0.3</c:v>
                </c:pt>
                <c:pt idx="632">
                  <c:v>0.3</c:v>
                </c:pt>
                <c:pt idx="633">
                  <c:v>0.3</c:v>
                </c:pt>
                <c:pt idx="634">
                  <c:v>0.3</c:v>
                </c:pt>
                <c:pt idx="635">
                  <c:v>0.3</c:v>
                </c:pt>
                <c:pt idx="636">
                  <c:v>0.3</c:v>
                </c:pt>
                <c:pt idx="637">
                  <c:v>0.3</c:v>
                </c:pt>
                <c:pt idx="638">
                  <c:v>0.3</c:v>
                </c:pt>
                <c:pt idx="639">
                  <c:v>0.3</c:v>
                </c:pt>
                <c:pt idx="640">
                  <c:v>0.3</c:v>
                </c:pt>
                <c:pt idx="641">
                  <c:v>0.3</c:v>
                </c:pt>
                <c:pt idx="642">
                  <c:v>0.3</c:v>
                </c:pt>
                <c:pt idx="643">
                  <c:v>0.3</c:v>
                </c:pt>
                <c:pt idx="644">
                  <c:v>0.3</c:v>
                </c:pt>
                <c:pt idx="645">
                  <c:v>0.3</c:v>
                </c:pt>
                <c:pt idx="646">
                  <c:v>0.3</c:v>
                </c:pt>
                <c:pt idx="647">
                  <c:v>0.3</c:v>
                </c:pt>
                <c:pt idx="648">
                  <c:v>0.3</c:v>
                </c:pt>
                <c:pt idx="649">
                  <c:v>0.3</c:v>
                </c:pt>
                <c:pt idx="650">
                  <c:v>0.3</c:v>
                </c:pt>
                <c:pt idx="651">
                  <c:v>0.3</c:v>
                </c:pt>
                <c:pt idx="652">
                  <c:v>0.3</c:v>
                </c:pt>
                <c:pt idx="653">
                  <c:v>0.3</c:v>
                </c:pt>
                <c:pt idx="654">
                  <c:v>0.3</c:v>
                </c:pt>
                <c:pt idx="655">
                  <c:v>0.3</c:v>
                </c:pt>
                <c:pt idx="656">
                  <c:v>0.3</c:v>
                </c:pt>
                <c:pt idx="657">
                  <c:v>0.3</c:v>
                </c:pt>
                <c:pt idx="658">
                  <c:v>0.3</c:v>
                </c:pt>
                <c:pt idx="659">
                  <c:v>0.3</c:v>
                </c:pt>
                <c:pt idx="660">
                  <c:v>0.3</c:v>
                </c:pt>
                <c:pt idx="661">
                  <c:v>0.3</c:v>
                </c:pt>
                <c:pt idx="662">
                  <c:v>0.3</c:v>
                </c:pt>
                <c:pt idx="663">
                  <c:v>0.3</c:v>
                </c:pt>
                <c:pt idx="664">
                  <c:v>0.3</c:v>
                </c:pt>
                <c:pt idx="665">
                  <c:v>0.3</c:v>
                </c:pt>
                <c:pt idx="666">
                  <c:v>0.3</c:v>
                </c:pt>
                <c:pt idx="667">
                  <c:v>0.3</c:v>
                </c:pt>
                <c:pt idx="668">
                  <c:v>0.3</c:v>
                </c:pt>
                <c:pt idx="669">
                  <c:v>0.3</c:v>
                </c:pt>
                <c:pt idx="670">
                  <c:v>0.3</c:v>
                </c:pt>
                <c:pt idx="671">
                  <c:v>0.3</c:v>
                </c:pt>
                <c:pt idx="672">
                  <c:v>0.3</c:v>
                </c:pt>
                <c:pt idx="673">
                  <c:v>0.3</c:v>
                </c:pt>
                <c:pt idx="674">
                  <c:v>0.3</c:v>
                </c:pt>
                <c:pt idx="675">
                  <c:v>0.3</c:v>
                </c:pt>
                <c:pt idx="676">
                  <c:v>0.3</c:v>
                </c:pt>
                <c:pt idx="677">
                  <c:v>0.3</c:v>
                </c:pt>
                <c:pt idx="678">
                  <c:v>0.3</c:v>
                </c:pt>
                <c:pt idx="679">
                  <c:v>0.3</c:v>
                </c:pt>
                <c:pt idx="680">
                  <c:v>0.3</c:v>
                </c:pt>
                <c:pt idx="681">
                  <c:v>0.3</c:v>
                </c:pt>
                <c:pt idx="682">
                  <c:v>0.3</c:v>
                </c:pt>
                <c:pt idx="683">
                  <c:v>0.3</c:v>
                </c:pt>
                <c:pt idx="684">
                  <c:v>0.3</c:v>
                </c:pt>
                <c:pt idx="685">
                  <c:v>0.3</c:v>
                </c:pt>
                <c:pt idx="686">
                  <c:v>0.3</c:v>
                </c:pt>
                <c:pt idx="687">
                  <c:v>0.3</c:v>
                </c:pt>
                <c:pt idx="688">
                  <c:v>0.3</c:v>
                </c:pt>
                <c:pt idx="689">
                  <c:v>0.3</c:v>
                </c:pt>
                <c:pt idx="690">
                  <c:v>0.3</c:v>
                </c:pt>
                <c:pt idx="691">
                  <c:v>0.3</c:v>
                </c:pt>
                <c:pt idx="692">
                  <c:v>0.3</c:v>
                </c:pt>
                <c:pt idx="693">
                  <c:v>0.3</c:v>
                </c:pt>
                <c:pt idx="694">
                  <c:v>0.3</c:v>
                </c:pt>
                <c:pt idx="695">
                  <c:v>0.3</c:v>
                </c:pt>
                <c:pt idx="696">
                  <c:v>0.3</c:v>
                </c:pt>
                <c:pt idx="697">
                  <c:v>0.3</c:v>
                </c:pt>
                <c:pt idx="698">
                  <c:v>0.3</c:v>
                </c:pt>
                <c:pt idx="699">
                  <c:v>0.3</c:v>
                </c:pt>
                <c:pt idx="700">
                  <c:v>0.3</c:v>
                </c:pt>
                <c:pt idx="701">
                  <c:v>0.3</c:v>
                </c:pt>
                <c:pt idx="702">
                  <c:v>0.3</c:v>
                </c:pt>
                <c:pt idx="703">
                  <c:v>0.3</c:v>
                </c:pt>
                <c:pt idx="704">
                  <c:v>0.3</c:v>
                </c:pt>
                <c:pt idx="705">
                  <c:v>0.3</c:v>
                </c:pt>
                <c:pt idx="706">
                  <c:v>0.3</c:v>
                </c:pt>
                <c:pt idx="707">
                  <c:v>0.3</c:v>
                </c:pt>
                <c:pt idx="708">
                  <c:v>0.3</c:v>
                </c:pt>
                <c:pt idx="709">
                  <c:v>0.3</c:v>
                </c:pt>
                <c:pt idx="710">
                  <c:v>0.3</c:v>
                </c:pt>
                <c:pt idx="711">
                  <c:v>0.3</c:v>
                </c:pt>
                <c:pt idx="712">
                  <c:v>0.3</c:v>
                </c:pt>
                <c:pt idx="713">
                  <c:v>0.3</c:v>
                </c:pt>
                <c:pt idx="714">
                  <c:v>0.3</c:v>
                </c:pt>
                <c:pt idx="715">
                  <c:v>0.3</c:v>
                </c:pt>
                <c:pt idx="716">
                  <c:v>0.3</c:v>
                </c:pt>
                <c:pt idx="717">
                  <c:v>0.3</c:v>
                </c:pt>
                <c:pt idx="718">
                  <c:v>0.3</c:v>
                </c:pt>
                <c:pt idx="719">
                  <c:v>0.3</c:v>
                </c:pt>
                <c:pt idx="720">
                  <c:v>0.3</c:v>
                </c:pt>
                <c:pt idx="721">
                  <c:v>0.3</c:v>
                </c:pt>
                <c:pt idx="722">
                  <c:v>0.3</c:v>
                </c:pt>
                <c:pt idx="723">
                  <c:v>0.3</c:v>
                </c:pt>
                <c:pt idx="724">
                  <c:v>0.3</c:v>
                </c:pt>
                <c:pt idx="725">
                  <c:v>0.3</c:v>
                </c:pt>
                <c:pt idx="726">
                  <c:v>0.3</c:v>
                </c:pt>
                <c:pt idx="727">
                  <c:v>0.3</c:v>
                </c:pt>
                <c:pt idx="728">
                  <c:v>0.3</c:v>
                </c:pt>
                <c:pt idx="729">
                  <c:v>0.3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C567-410D-BE3F-3F1B6209F6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4482696"/>
        <c:axId val="31448308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2000</c:v>
                </c:tx>
                <c:spPr>
                  <a:ln w="12700">
                    <a:solidFill>
                      <a:schemeClr val="tx1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DATOS!$W$3:$W$732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7.3</c:v>
                      </c:pt>
                      <c:pt idx="1">
                        <c:v>7.2</c:v>
                      </c:pt>
                      <c:pt idx="2">
                        <c:v>7.05</c:v>
                      </c:pt>
                      <c:pt idx="3">
                        <c:v>6.9</c:v>
                      </c:pt>
                      <c:pt idx="4">
                        <c:v>6.88</c:v>
                      </c:pt>
                      <c:pt idx="5">
                        <c:v>6.78</c:v>
                      </c:pt>
                      <c:pt idx="6">
                        <c:v>6.75</c:v>
                      </c:pt>
                      <c:pt idx="7">
                        <c:v>6.62</c:v>
                      </c:pt>
                      <c:pt idx="8">
                        <c:v>6.52</c:v>
                      </c:pt>
                      <c:pt idx="9">
                        <c:v>6.38</c:v>
                      </c:pt>
                      <c:pt idx="10">
                        <c:v>6.24</c:v>
                      </c:pt>
                      <c:pt idx="11">
                        <c:v>6.18</c:v>
                      </c:pt>
                      <c:pt idx="12">
                        <c:v>6.2</c:v>
                      </c:pt>
                      <c:pt idx="13">
                        <c:v>6.34</c:v>
                      </c:pt>
                      <c:pt idx="14">
                        <c:v>6.64</c:v>
                      </c:pt>
                      <c:pt idx="15">
                        <c:v>6.7</c:v>
                      </c:pt>
                      <c:pt idx="16">
                        <c:v>6.68</c:v>
                      </c:pt>
                      <c:pt idx="17">
                        <c:v>6.6</c:v>
                      </c:pt>
                      <c:pt idx="18">
                        <c:v>6.58</c:v>
                      </c:pt>
                      <c:pt idx="19">
                        <c:v>6.56</c:v>
                      </c:pt>
                      <c:pt idx="20">
                        <c:v>6.6</c:v>
                      </c:pt>
                      <c:pt idx="21">
                        <c:v>6.56</c:v>
                      </c:pt>
                      <c:pt idx="22">
                        <c:v>6.6</c:v>
                      </c:pt>
                      <c:pt idx="23">
                        <c:v>6.61</c:v>
                      </c:pt>
                      <c:pt idx="24">
                        <c:v>6.62</c:v>
                      </c:pt>
                      <c:pt idx="25">
                        <c:v>6.46</c:v>
                      </c:pt>
                      <c:pt idx="26">
                        <c:v>6.52</c:v>
                      </c:pt>
                      <c:pt idx="27">
                        <c:v>6.36</c:v>
                      </c:pt>
                      <c:pt idx="28">
                        <c:v>6.28</c:v>
                      </c:pt>
                      <c:pt idx="29">
                        <c:v>6.28</c:v>
                      </c:pt>
                      <c:pt idx="30">
                        <c:v>6.22</c:v>
                      </c:pt>
                      <c:pt idx="31">
                        <c:v>6.22</c:v>
                      </c:pt>
                      <c:pt idx="32">
                        <c:v>6.18</c:v>
                      </c:pt>
                      <c:pt idx="33">
                        <c:v>6.24</c:v>
                      </c:pt>
                      <c:pt idx="34">
                        <c:v>6.3</c:v>
                      </c:pt>
                      <c:pt idx="35">
                        <c:v>6.33</c:v>
                      </c:pt>
                      <c:pt idx="36">
                        <c:v>6.35</c:v>
                      </c:pt>
                      <c:pt idx="37">
                        <c:v>6.36</c:v>
                      </c:pt>
                      <c:pt idx="38">
                        <c:v>6.38</c:v>
                      </c:pt>
                      <c:pt idx="39">
                        <c:v>6.42</c:v>
                      </c:pt>
                      <c:pt idx="40">
                        <c:v>6.45</c:v>
                      </c:pt>
                      <c:pt idx="41">
                        <c:v>6.49</c:v>
                      </c:pt>
                      <c:pt idx="42">
                        <c:v>6.61</c:v>
                      </c:pt>
                      <c:pt idx="43">
                        <c:v>6.59</c:v>
                      </c:pt>
                      <c:pt idx="44">
                        <c:v>6.53</c:v>
                      </c:pt>
                      <c:pt idx="45">
                        <c:v>6.56</c:v>
                      </c:pt>
                      <c:pt idx="46">
                        <c:v>6.52</c:v>
                      </c:pt>
                      <c:pt idx="47">
                        <c:v>6.42</c:v>
                      </c:pt>
                      <c:pt idx="48">
                        <c:v>6.27</c:v>
                      </c:pt>
                      <c:pt idx="49">
                        <c:v>6.1</c:v>
                      </c:pt>
                      <c:pt idx="50">
                        <c:v>5.95</c:v>
                      </c:pt>
                      <c:pt idx="51">
                        <c:v>5.98</c:v>
                      </c:pt>
                      <c:pt idx="52">
                        <c:v>5.85</c:v>
                      </c:pt>
                      <c:pt idx="53">
                        <c:v>5.8</c:v>
                      </c:pt>
                      <c:pt idx="54">
                        <c:v>5.37</c:v>
                      </c:pt>
                      <c:pt idx="55">
                        <c:v>5.0199999999999996</c:v>
                      </c:pt>
                      <c:pt idx="56">
                        <c:v>4.63</c:v>
                      </c:pt>
                      <c:pt idx="57">
                        <c:v>5.76</c:v>
                      </c:pt>
                      <c:pt idx="58">
                        <c:v>5.22</c:v>
                      </c:pt>
                      <c:pt idx="59">
                        <c:v>5.43</c:v>
                      </c:pt>
                      <c:pt idx="60">
                        <c:v>5.62</c:v>
                      </c:pt>
                      <c:pt idx="61">
                        <c:v>5.72</c:v>
                      </c:pt>
                      <c:pt idx="62">
                        <c:v>5.8</c:v>
                      </c:pt>
                      <c:pt idx="63">
                        <c:v>5.84</c:v>
                      </c:pt>
                      <c:pt idx="64">
                        <c:v>5.76</c:v>
                      </c:pt>
                      <c:pt idx="65">
                        <c:v>5.64</c:v>
                      </c:pt>
                      <c:pt idx="66">
                        <c:v>5.56</c:v>
                      </c:pt>
                      <c:pt idx="67">
                        <c:v>5.58</c:v>
                      </c:pt>
                      <c:pt idx="68">
                        <c:v>5.58</c:v>
                      </c:pt>
                      <c:pt idx="69">
                        <c:v>5.6</c:v>
                      </c:pt>
                      <c:pt idx="70">
                        <c:v>5.68</c:v>
                      </c:pt>
                      <c:pt idx="71">
                        <c:v>5.6</c:v>
                      </c:pt>
                      <c:pt idx="72">
                        <c:v>5.56</c:v>
                      </c:pt>
                      <c:pt idx="73">
                        <c:v>5.54</c:v>
                      </c:pt>
                      <c:pt idx="74">
                        <c:v>5.5</c:v>
                      </c:pt>
                      <c:pt idx="75">
                        <c:v>5.42</c:v>
                      </c:pt>
                      <c:pt idx="76">
                        <c:v>5.36</c:v>
                      </c:pt>
                      <c:pt idx="77">
                        <c:v>5.28</c:v>
                      </c:pt>
                      <c:pt idx="78">
                        <c:v>5.22</c:v>
                      </c:pt>
                      <c:pt idx="79">
                        <c:v>5.15</c:v>
                      </c:pt>
                      <c:pt idx="80">
                        <c:v>5.1100000000000003</c:v>
                      </c:pt>
                      <c:pt idx="81">
                        <c:v>5.0199999999999996</c:v>
                      </c:pt>
                      <c:pt idx="82">
                        <c:v>4.97</c:v>
                      </c:pt>
                      <c:pt idx="83">
                        <c:v>4.92</c:v>
                      </c:pt>
                      <c:pt idx="84">
                        <c:v>4.9000000000000004</c:v>
                      </c:pt>
                      <c:pt idx="85">
                        <c:v>4.88</c:v>
                      </c:pt>
                      <c:pt idx="86">
                        <c:v>4.55</c:v>
                      </c:pt>
                      <c:pt idx="87">
                        <c:v>4.2</c:v>
                      </c:pt>
                      <c:pt idx="88">
                        <c:v>3.86</c:v>
                      </c:pt>
                      <c:pt idx="89">
                        <c:v>3.76</c:v>
                      </c:pt>
                      <c:pt idx="90">
                        <c:v>3.65</c:v>
                      </c:pt>
                      <c:pt idx="91">
                        <c:v>3.6</c:v>
                      </c:pt>
                      <c:pt idx="92">
                        <c:v>3.7</c:v>
                      </c:pt>
                      <c:pt idx="93">
                        <c:v>3.98</c:v>
                      </c:pt>
                      <c:pt idx="94">
                        <c:v>4.18</c:v>
                      </c:pt>
                      <c:pt idx="95">
                        <c:v>4.43</c:v>
                      </c:pt>
                      <c:pt idx="96">
                        <c:v>4.51</c:v>
                      </c:pt>
                      <c:pt idx="97">
                        <c:v>4.7300000000000004</c:v>
                      </c:pt>
                      <c:pt idx="98">
                        <c:v>4.9400000000000004</c:v>
                      </c:pt>
                      <c:pt idx="99">
                        <c:v>5.13</c:v>
                      </c:pt>
                      <c:pt idx="100">
                        <c:v>5.22</c:v>
                      </c:pt>
                      <c:pt idx="101">
                        <c:v>5.26</c:v>
                      </c:pt>
                      <c:pt idx="102">
                        <c:v>5.26</c:v>
                      </c:pt>
                      <c:pt idx="103">
                        <c:v>5.36</c:v>
                      </c:pt>
                      <c:pt idx="104">
                        <c:v>5.26</c:v>
                      </c:pt>
                      <c:pt idx="105">
                        <c:v>5.32</c:v>
                      </c:pt>
                      <c:pt idx="106">
                        <c:v>5.75</c:v>
                      </c:pt>
                      <c:pt idx="107">
                        <c:v>4.8600000000000003</c:v>
                      </c:pt>
                      <c:pt idx="108">
                        <c:v>4.82</c:v>
                      </c:pt>
                      <c:pt idx="109">
                        <c:v>5.84</c:v>
                      </c:pt>
                      <c:pt idx="110">
                        <c:v>6.06</c:v>
                      </c:pt>
                      <c:pt idx="111">
                        <c:v>6.24</c:v>
                      </c:pt>
                      <c:pt idx="112">
                        <c:v>6.38</c:v>
                      </c:pt>
                      <c:pt idx="113">
                        <c:v>6.52</c:v>
                      </c:pt>
                      <c:pt idx="114">
                        <c:v>6.64</c:v>
                      </c:pt>
                      <c:pt idx="115">
                        <c:v>6.72</c:v>
                      </c:pt>
                      <c:pt idx="116">
                        <c:v>6.89</c:v>
                      </c:pt>
                      <c:pt idx="117">
                        <c:v>7.09</c:v>
                      </c:pt>
                      <c:pt idx="118">
                        <c:v>7.14</c:v>
                      </c:pt>
                      <c:pt idx="119">
                        <c:v>7.18</c:v>
                      </c:pt>
                      <c:pt idx="120">
                        <c:v>7.23</c:v>
                      </c:pt>
                      <c:pt idx="121">
                        <c:v>7.34</c:v>
                      </c:pt>
                      <c:pt idx="122">
                        <c:v>7.38</c:v>
                      </c:pt>
                      <c:pt idx="123">
                        <c:v>7.39</c:v>
                      </c:pt>
                      <c:pt idx="124">
                        <c:v>7.39</c:v>
                      </c:pt>
                      <c:pt idx="125">
                        <c:v>7.35</c:v>
                      </c:pt>
                      <c:pt idx="126">
                        <c:v>7.4</c:v>
                      </c:pt>
                      <c:pt idx="127">
                        <c:v>7.3</c:v>
                      </c:pt>
                      <c:pt idx="128">
                        <c:v>7.1</c:v>
                      </c:pt>
                      <c:pt idx="129">
                        <c:v>6.94</c:v>
                      </c:pt>
                      <c:pt idx="130">
                        <c:v>6.7</c:v>
                      </c:pt>
                      <c:pt idx="131">
                        <c:v>6.54</c:v>
                      </c:pt>
                      <c:pt idx="132">
                        <c:v>6.52</c:v>
                      </c:pt>
                      <c:pt idx="133">
                        <c:v>6.5</c:v>
                      </c:pt>
                      <c:pt idx="134">
                        <c:v>6.48</c:v>
                      </c:pt>
                      <c:pt idx="135">
                        <c:v>6.66</c:v>
                      </c:pt>
                      <c:pt idx="136">
                        <c:v>6.54</c:v>
                      </c:pt>
                      <c:pt idx="137">
                        <c:v>6.52</c:v>
                      </c:pt>
                      <c:pt idx="138">
                        <c:v>6.53</c:v>
                      </c:pt>
                      <c:pt idx="139">
                        <c:v>6.56</c:v>
                      </c:pt>
                      <c:pt idx="140">
                        <c:v>6.5</c:v>
                      </c:pt>
                      <c:pt idx="141">
                        <c:v>6.41</c:v>
                      </c:pt>
                      <c:pt idx="142">
                        <c:v>6.37</c:v>
                      </c:pt>
                      <c:pt idx="143">
                        <c:v>6.33</c:v>
                      </c:pt>
                      <c:pt idx="144">
                        <c:v>6.42</c:v>
                      </c:pt>
                      <c:pt idx="145">
                        <c:v>6.45</c:v>
                      </c:pt>
                      <c:pt idx="146">
                        <c:v>6.35</c:v>
                      </c:pt>
                      <c:pt idx="147">
                        <c:v>6.32</c:v>
                      </c:pt>
                      <c:pt idx="148">
                        <c:v>6.3</c:v>
                      </c:pt>
                      <c:pt idx="149">
                        <c:v>6.15</c:v>
                      </c:pt>
                      <c:pt idx="150">
                        <c:v>6.02</c:v>
                      </c:pt>
                      <c:pt idx="151">
                        <c:v>5.94</c:v>
                      </c:pt>
                      <c:pt idx="152">
                        <c:v>5.92</c:v>
                      </c:pt>
                      <c:pt idx="153">
                        <c:v>5.9</c:v>
                      </c:pt>
                      <c:pt idx="154">
                        <c:v>5.86</c:v>
                      </c:pt>
                      <c:pt idx="155">
                        <c:v>5.83</c:v>
                      </c:pt>
                      <c:pt idx="156">
                        <c:v>5.8</c:v>
                      </c:pt>
                      <c:pt idx="157">
                        <c:v>5.74</c:v>
                      </c:pt>
                      <c:pt idx="158">
                        <c:v>5.76</c:v>
                      </c:pt>
                      <c:pt idx="159">
                        <c:v>5.5</c:v>
                      </c:pt>
                      <c:pt idx="160">
                        <c:v>4.87</c:v>
                      </c:pt>
                      <c:pt idx="161">
                        <c:v>4.5199999999999996</c:v>
                      </c:pt>
                      <c:pt idx="162">
                        <c:v>4.8</c:v>
                      </c:pt>
                      <c:pt idx="163">
                        <c:v>5.0999999999999996</c:v>
                      </c:pt>
                      <c:pt idx="164">
                        <c:v>5.25</c:v>
                      </c:pt>
                      <c:pt idx="165">
                        <c:v>5.32</c:v>
                      </c:pt>
                      <c:pt idx="166">
                        <c:v>5.42</c:v>
                      </c:pt>
                      <c:pt idx="167">
                        <c:v>5.47</c:v>
                      </c:pt>
                      <c:pt idx="168">
                        <c:v>5.44</c:v>
                      </c:pt>
                      <c:pt idx="169">
                        <c:v>5.6</c:v>
                      </c:pt>
                      <c:pt idx="170">
                        <c:v>5.82</c:v>
                      </c:pt>
                      <c:pt idx="171">
                        <c:v>5.82</c:v>
                      </c:pt>
                      <c:pt idx="172">
                        <c:v>6</c:v>
                      </c:pt>
                      <c:pt idx="173">
                        <c:v>6</c:v>
                      </c:pt>
                      <c:pt idx="174">
                        <c:v>6</c:v>
                      </c:pt>
                      <c:pt idx="175">
                        <c:v>6</c:v>
                      </c:pt>
                      <c:pt idx="176">
                        <c:v>6.05</c:v>
                      </c:pt>
                      <c:pt idx="177">
                        <c:v>6.17</c:v>
                      </c:pt>
                      <c:pt idx="178">
                        <c:v>6.24</c:v>
                      </c:pt>
                      <c:pt idx="179">
                        <c:v>6.22</c:v>
                      </c:pt>
                      <c:pt idx="180">
                        <c:v>6.26</c:v>
                      </c:pt>
                      <c:pt idx="181">
                        <c:v>6.36</c:v>
                      </c:pt>
                      <c:pt idx="182">
                        <c:v>6.28</c:v>
                      </c:pt>
                      <c:pt idx="183">
                        <c:v>6.22</c:v>
                      </c:pt>
                      <c:pt idx="184">
                        <c:v>6.21</c:v>
                      </c:pt>
                      <c:pt idx="185">
                        <c:v>6.19</c:v>
                      </c:pt>
                      <c:pt idx="186">
                        <c:v>6.15</c:v>
                      </c:pt>
                      <c:pt idx="187">
                        <c:v>6.14</c:v>
                      </c:pt>
                      <c:pt idx="188">
                        <c:v>6.11</c:v>
                      </c:pt>
                      <c:pt idx="189">
                        <c:v>6.16</c:v>
                      </c:pt>
                      <c:pt idx="190">
                        <c:v>6.21</c:v>
                      </c:pt>
                      <c:pt idx="191">
                        <c:v>6.42</c:v>
                      </c:pt>
                      <c:pt idx="192">
                        <c:v>6.38</c:v>
                      </c:pt>
                      <c:pt idx="193">
                        <c:v>6.24</c:v>
                      </c:pt>
                      <c:pt idx="194">
                        <c:v>6.24</c:v>
                      </c:pt>
                      <c:pt idx="195">
                        <c:v>6.24</c:v>
                      </c:pt>
                      <c:pt idx="196">
                        <c:v>6.28</c:v>
                      </c:pt>
                      <c:pt idx="197">
                        <c:v>6.3</c:v>
                      </c:pt>
                      <c:pt idx="198">
                        <c:v>6.27</c:v>
                      </c:pt>
                      <c:pt idx="199">
                        <c:v>6.2</c:v>
                      </c:pt>
                      <c:pt idx="200">
                        <c:v>6.11</c:v>
                      </c:pt>
                      <c:pt idx="201">
                        <c:v>6.2</c:v>
                      </c:pt>
                      <c:pt idx="202">
                        <c:v>6.14</c:v>
                      </c:pt>
                      <c:pt idx="203">
                        <c:v>5.76</c:v>
                      </c:pt>
                      <c:pt idx="204">
                        <c:v>5.82</c:v>
                      </c:pt>
                      <c:pt idx="205">
                        <c:v>5.9</c:v>
                      </c:pt>
                      <c:pt idx="206">
                        <c:v>6.18</c:v>
                      </c:pt>
                      <c:pt idx="207">
                        <c:v>6.32</c:v>
                      </c:pt>
                      <c:pt idx="208">
                        <c:v>6.17</c:v>
                      </c:pt>
                      <c:pt idx="209">
                        <c:v>6.65</c:v>
                      </c:pt>
                      <c:pt idx="210">
                        <c:v>6.53</c:v>
                      </c:pt>
                      <c:pt idx="211">
                        <c:v>6.52</c:v>
                      </c:pt>
                      <c:pt idx="212">
                        <c:v>6.52</c:v>
                      </c:pt>
                      <c:pt idx="213">
                        <c:v>6.36</c:v>
                      </c:pt>
                      <c:pt idx="214">
                        <c:v>6.42</c:v>
                      </c:pt>
                      <c:pt idx="215">
                        <c:v>7</c:v>
                      </c:pt>
                      <c:pt idx="216">
                        <c:v>7.2</c:v>
                      </c:pt>
                      <c:pt idx="217">
                        <c:v>7.03</c:v>
                      </c:pt>
                      <c:pt idx="218">
                        <c:v>6.84</c:v>
                      </c:pt>
                      <c:pt idx="219">
                        <c:v>6.62</c:v>
                      </c:pt>
                      <c:pt idx="220">
                        <c:v>6.52</c:v>
                      </c:pt>
                      <c:pt idx="221">
                        <c:v>6.3</c:v>
                      </c:pt>
                      <c:pt idx="222">
                        <c:v>6.21</c:v>
                      </c:pt>
                      <c:pt idx="223">
                        <c:v>6.08</c:v>
                      </c:pt>
                      <c:pt idx="224">
                        <c:v>6.01</c:v>
                      </c:pt>
                      <c:pt idx="225">
                        <c:v>5.92</c:v>
                      </c:pt>
                      <c:pt idx="226">
                        <c:v>5.86</c:v>
                      </c:pt>
                      <c:pt idx="227">
                        <c:v>6.28</c:v>
                      </c:pt>
                      <c:pt idx="228">
                        <c:v>6.28</c:v>
                      </c:pt>
                      <c:pt idx="229">
                        <c:v>6.1</c:v>
                      </c:pt>
                      <c:pt idx="230">
                        <c:v>6.12</c:v>
                      </c:pt>
                      <c:pt idx="231">
                        <c:v>6.15</c:v>
                      </c:pt>
                      <c:pt idx="232">
                        <c:v>6.14</c:v>
                      </c:pt>
                      <c:pt idx="233">
                        <c:v>6.04</c:v>
                      </c:pt>
                      <c:pt idx="234">
                        <c:v>5.98</c:v>
                      </c:pt>
                      <c:pt idx="235">
                        <c:v>5.92</c:v>
                      </c:pt>
                      <c:pt idx="236">
                        <c:v>5.84</c:v>
                      </c:pt>
                      <c:pt idx="237">
                        <c:v>5.82</c:v>
                      </c:pt>
                      <c:pt idx="238">
                        <c:v>5.66</c:v>
                      </c:pt>
                      <c:pt idx="239">
                        <c:v>5.74</c:v>
                      </c:pt>
                      <c:pt idx="240">
                        <c:v>5.68</c:v>
                      </c:pt>
                      <c:pt idx="241">
                        <c:v>5.58</c:v>
                      </c:pt>
                      <c:pt idx="242">
                        <c:v>5.58</c:v>
                      </c:pt>
                      <c:pt idx="243">
                        <c:v>5.8</c:v>
                      </c:pt>
                      <c:pt idx="244">
                        <c:v>5.85</c:v>
                      </c:pt>
                      <c:pt idx="245">
                        <c:v>5.65</c:v>
                      </c:pt>
                      <c:pt idx="246">
                        <c:v>5.54</c:v>
                      </c:pt>
                      <c:pt idx="247">
                        <c:v>5.42</c:v>
                      </c:pt>
                      <c:pt idx="248">
                        <c:v>5.34</c:v>
                      </c:pt>
                      <c:pt idx="249">
                        <c:v>5.3</c:v>
                      </c:pt>
                      <c:pt idx="250">
                        <c:v>5.34</c:v>
                      </c:pt>
                      <c:pt idx="251">
                        <c:v>5.32</c:v>
                      </c:pt>
                      <c:pt idx="252">
                        <c:v>5.56</c:v>
                      </c:pt>
                      <c:pt idx="253">
                        <c:v>6.7</c:v>
                      </c:pt>
                      <c:pt idx="254">
                        <c:v>6.55</c:v>
                      </c:pt>
                      <c:pt idx="255">
                        <c:v>6.22</c:v>
                      </c:pt>
                      <c:pt idx="256">
                        <c:v>6.55</c:v>
                      </c:pt>
                      <c:pt idx="257">
                        <c:v>6.46</c:v>
                      </c:pt>
                      <c:pt idx="258">
                        <c:v>6.62</c:v>
                      </c:pt>
                      <c:pt idx="259">
                        <c:v>6.39</c:v>
                      </c:pt>
                      <c:pt idx="260">
                        <c:v>6.22</c:v>
                      </c:pt>
                      <c:pt idx="261">
                        <c:v>6.22</c:v>
                      </c:pt>
                      <c:pt idx="262">
                        <c:v>6.18</c:v>
                      </c:pt>
                      <c:pt idx="263">
                        <c:v>6</c:v>
                      </c:pt>
                      <c:pt idx="264">
                        <c:v>5.86</c:v>
                      </c:pt>
                      <c:pt idx="265">
                        <c:v>6</c:v>
                      </c:pt>
                      <c:pt idx="266">
                        <c:v>5.96</c:v>
                      </c:pt>
                      <c:pt idx="267">
                        <c:v>5.6</c:v>
                      </c:pt>
                      <c:pt idx="268">
                        <c:v>5.5</c:v>
                      </c:pt>
                      <c:pt idx="269">
                        <c:v>5.48</c:v>
                      </c:pt>
                      <c:pt idx="270">
                        <c:v>5.45</c:v>
                      </c:pt>
                      <c:pt idx="271">
                        <c:v>5.39</c:v>
                      </c:pt>
                      <c:pt idx="272">
                        <c:v>5.15</c:v>
                      </c:pt>
                      <c:pt idx="273">
                        <c:v>5.0199999999999996</c:v>
                      </c:pt>
                      <c:pt idx="274">
                        <c:v>5.0999999999999996</c:v>
                      </c:pt>
                      <c:pt idx="275">
                        <c:v>5.1100000000000003</c:v>
                      </c:pt>
                      <c:pt idx="276">
                        <c:v>5.22</c:v>
                      </c:pt>
                      <c:pt idx="277">
                        <c:v>5.12</c:v>
                      </c:pt>
                      <c:pt idx="278">
                        <c:v>5.18</c:v>
                      </c:pt>
                      <c:pt idx="279">
                        <c:v>6.6</c:v>
                      </c:pt>
                      <c:pt idx="280">
                        <c:v>6.8</c:v>
                      </c:pt>
                      <c:pt idx="281">
                        <c:v>6.48</c:v>
                      </c:pt>
                      <c:pt idx="282">
                        <c:v>6.32</c:v>
                      </c:pt>
                      <c:pt idx="283">
                        <c:v>6.52</c:v>
                      </c:pt>
                      <c:pt idx="284">
                        <c:v>6.63</c:v>
                      </c:pt>
                      <c:pt idx="285">
                        <c:v>6.73</c:v>
                      </c:pt>
                      <c:pt idx="286">
                        <c:v>6.76</c:v>
                      </c:pt>
                      <c:pt idx="287">
                        <c:v>7.16</c:v>
                      </c:pt>
                      <c:pt idx="288">
                        <c:v>6.99</c:v>
                      </c:pt>
                      <c:pt idx="289">
                        <c:v>6.83</c:v>
                      </c:pt>
                      <c:pt idx="290">
                        <c:v>6.65</c:v>
                      </c:pt>
                      <c:pt idx="291">
                        <c:v>6.32</c:v>
                      </c:pt>
                      <c:pt idx="292">
                        <c:v>6.1</c:v>
                      </c:pt>
                      <c:pt idx="293">
                        <c:v>5.78</c:v>
                      </c:pt>
                      <c:pt idx="294">
                        <c:v>5.62</c:v>
                      </c:pt>
                      <c:pt idx="295">
                        <c:v>5.38</c:v>
                      </c:pt>
                      <c:pt idx="296">
                        <c:v>5.48</c:v>
                      </c:pt>
                      <c:pt idx="297">
                        <c:v>5.47</c:v>
                      </c:pt>
                      <c:pt idx="298">
                        <c:v>5.55</c:v>
                      </c:pt>
                      <c:pt idx="299">
                        <c:v>5.67</c:v>
                      </c:pt>
                      <c:pt idx="300">
                        <c:v>5.67</c:v>
                      </c:pt>
                      <c:pt idx="301">
                        <c:v>6.38</c:v>
                      </c:pt>
                      <c:pt idx="302">
                        <c:v>6.55</c:v>
                      </c:pt>
                      <c:pt idx="303">
                        <c:v>6.16</c:v>
                      </c:pt>
                      <c:pt idx="304">
                        <c:v>5.88</c:v>
                      </c:pt>
                      <c:pt idx="305">
                        <c:v>5.7</c:v>
                      </c:pt>
                      <c:pt idx="306">
                        <c:v>5.62</c:v>
                      </c:pt>
                      <c:pt idx="307">
                        <c:v>5.5</c:v>
                      </c:pt>
                      <c:pt idx="308">
                        <c:v>5.45</c:v>
                      </c:pt>
                      <c:pt idx="309">
                        <c:v>5.43</c:v>
                      </c:pt>
                      <c:pt idx="310">
                        <c:v>5.38</c:v>
                      </c:pt>
                      <c:pt idx="311">
                        <c:v>5.3</c:v>
                      </c:pt>
                      <c:pt idx="312">
                        <c:v>5.28</c:v>
                      </c:pt>
                      <c:pt idx="313">
                        <c:v>5.2</c:v>
                      </c:pt>
                      <c:pt idx="314">
                        <c:v>5.08</c:v>
                      </c:pt>
                      <c:pt idx="315">
                        <c:v>4.9000000000000004</c:v>
                      </c:pt>
                      <c:pt idx="316">
                        <c:v>4.9000000000000004</c:v>
                      </c:pt>
                      <c:pt idx="317">
                        <c:v>5.62</c:v>
                      </c:pt>
                      <c:pt idx="318">
                        <c:v>5.3</c:v>
                      </c:pt>
                      <c:pt idx="319">
                        <c:v>5.04</c:v>
                      </c:pt>
                      <c:pt idx="320">
                        <c:v>4.9800000000000004</c:v>
                      </c:pt>
                      <c:pt idx="321">
                        <c:v>5.0199999999999996</c:v>
                      </c:pt>
                      <c:pt idx="322">
                        <c:v>5.16</c:v>
                      </c:pt>
                      <c:pt idx="323">
                        <c:v>5.2</c:v>
                      </c:pt>
                      <c:pt idx="324">
                        <c:v>4.78</c:v>
                      </c:pt>
                      <c:pt idx="325">
                        <c:v>4.3499999999999996</c:v>
                      </c:pt>
                      <c:pt idx="326">
                        <c:v>4.1500000000000004</c:v>
                      </c:pt>
                      <c:pt idx="327">
                        <c:v>4.03</c:v>
                      </c:pt>
                      <c:pt idx="328">
                        <c:v>4</c:v>
                      </c:pt>
                      <c:pt idx="329">
                        <c:v>3.9</c:v>
                      </c:pt>
                      <c:pt idx="330">
                        <c:v>3.92</c:v>
                      </c:pt>
                      <c:pt idx="331">
                        <c:v>3.8</c:v>
                      </c:pt>
                      <c:pt idx="332">
                        <c:v>3.18</c:v>
                      </c:pt>
                      <c:pt idx="333">
                        <c:v>3.75</c:v>
                      </c:pt>
                      <c:pt idx="334">
                        <c:v>3.78</c:v>
                      </c:pt>
                      <c:pt idx="335">
                        <c:v>4.38</c:v>
                      </c:pt>
                      <c:pt idx="336">
                        <c:v>4.66</c:v>
                      </c:pt>
                      <c:pt idx="337">
                        <c:v>4.4400000000000004</c:v>
                      </c:pt>
                      <c:pt idx="338">
                        <c:v>5.4</c:v>
                      </c:pt>
                      <c:pt idx="339">
                        <c:v>5.0199999999999996</c:v>
                      </c:pt>
                      <c:pt idx="340">
                        <c:v>5.07</c:v>
                      </c:pt>
                      <c:pt idx="341">
                        <c:v>4.8600000000000003</c:v>
                      </c:pt>
                      <c:pt idx="342">
                        <c:v>4.76</c:v>
                      </c:pt>
                      <c:pt idx="343">
                        <c:v>4.78</c:v>
                      </c:pt>
                      <c:pt idx="344">
                        <c:v>4.72</c:v>
                      </c:pt>
                      <c:pt idx="345">
                        <c:v>4.62</c:v>
                      </c:pt>
                      <c:pt idx="346">
                        <c:v>4.47</c:v>
                      </c:pt>
                      <c:pt idx="347">
                        <c:v>4.42</c:v>
                      </c:pt>
                      <c:pt idx="348">
                        <c:v>4.38</c:v>
                      </c:pt>
                      <c:pt idx="349">
                        <c:v>4.42</c:v>
                      </c:pt>
                      <c:pt idx="350">
                        <c:v>4.3499999999999996</c:v>
                      </c:pt>
                      <c:pt idx="351">
                        <c:v>5.0199999999999996</c:v>
                      </c:pt>
                      <c:pt idx="352">
                        <c:v>5.4</c:v>
                      </c:pt>
                      <c:pt idx="353">
                        <c:v>5.42</c:v>
                      </c:pt>
                      <c:pt idx="354">
                        <c:v>5.58</c:v>
                      </c:pt>
                      <c:pt idx="355">
                        <c:v>5.75</c:v>
                      </c:pt>
                      <c:pt idx="356">
                        <c:v>5.8</c:v>
                      </c:pt>
                      <c:pt idx="357">
                        <c:v>5.7</c:v>
                      </c:pt>
                      <c:pt idx="358">
                        <c:v>5.48</c:v>
                      </c:pt>
                      <c:pt idx="359">
                        <c:v>5.2</c:v>
                      </c:pt>
                      <c:pt idx="360">
                        <c:v>4.9000000000000004</c:v>
                      </c:pt>
                      <c:pt idx="361">
                        <c:v>4.5599999999999996</c:v>
                      </c:pt>
                      <c:pt idx="362">
                        <c:v>4.38</c:v>
                      </c:pt>
                      <c:pt idx="363">
                        <c:v>4.4000000000000004</c:v>
                      </c:pt>
                      <c:pt idx="364">
                        <c:v>4.42</c:v>
                      </c:pt>
                      <c:pt idx="365">
                        <c:v>4.12</c:v>
                      </c:pt>
                      <c:pt idx="366">
                        <c:v>4.58</c:v>
                      </c:pt>
                      <c:pt idx="367">
                        <c:v>4.3600000000000003</c:v>
                      </c:pt>
                      <c:pt idx="368">
                        <c:v>4.3</c:v>
                      </c:pt>
                      <c:pt idx="369">
                        <c:v>4.12</c:v>
                      </c:pt>
                      <c:pt idx="370">
                        <c:v>3.77</c:v>
                      </c:pt>
                      <c:pt idx="371">
                        <c:v>3.57</c:v>
                      </c:pt>
                      <c:pt idx="372">
                        <c:v>3.56</c:v>
                      </c:pt>
                      <c:pt idx="373">
                        <c:v>3.7</c:v>
                      </c:pt>
                      <c:pt idx="374">
                        <c:v>3.7</c:v>
                      </c:pt>
                      <c:pt idx="375">
                        <c:v>3.7</c:v>
                      </c:pt>
                      <c:pt idx="376">
                        <c:v>3.8</c:v>
                      </c:pt>
                      <c:pt idx="377">
                        <c:v>3.75</c:v>
                      </c:pt>
                      <c:pt idx="378">
                        <c:v>3.76</c:v>
                      </c:pt>
                      <c:pt idx="379">
                        <c:v>3.72</c:v>
                      </c:pt>
                      <c:pt idx="380">
                        <c:v>3.68</c:v>
                      </c:pt>
                      <c:pt idx="381">
                        <c:v>3.68</c:v>
                      </c:pt>
                      <c:pt idx="382">
                        <c:v>3.68</c:v>
                      </c:pt>
                      <c:pt idx="383">
                        <c:v>3.6</c:v>
                      </c:pt>
                      <c:pt idx="384">
                        <c:v>3.48</c:v>
                      </c:pt>
                      <c:pt idx="385">
                        <c:v>3.36</c:v>
                      </c:pt>
                      <c:pt idx="386">
                        <c:v>3.28</c:v>
                      </c:pt>
                      <c:pt idx="387">
                        <c:v>3.32</c:v>
                      </c:pt>
                      <c:pt idx="388">
                        <c:v>3.4</c:v>
                      </c:pt>
                      <c:pt idx="389">
                        <c:v>3.37</c:v>
                      </c:pt>
                      <c:pt idx="390">
                        <c:v>3.37</c:v>
                      </c:pt>
                      <c:pt idx="391">
                        <c:v>3.4</c:v>
                      </c:pt>
                      <c:pt idx="392">
                        <c:v>3.45</c:v>
                      </c:pt>
                      <c:pt idx="393">
                        <c:v>3.52</c:v>
                      </c:pt>
                      <c:pt idx="394">
                        <c:v>3.52</c:v>
                      </c:pt>
                      <c:pt idx="395">
                        <c:v>3.6</c:v>
                      </c:pt>
                      <c:pt idx="396">
                        <c:v>3.64</c:v>
                      </c:pt>
                      <c:pt idx="397">
                        <c:v>3.54</c:v>
                      </c:pt>
                      <c:pt idx="398">
                        <c:v>3.38</c:v>
                      </c:pt>
                      <c:pt idx="399">
                        <c:v>3.21</c:v>
                      </c:pt>
                      <c:pt idx="400">
                        <c:v>3.11</c:v>
                      </c:pt>
                      <c:pt idx="401">
                        <c:v>3.12</c:v>
                      </c:pt>
                      <c:pt idx="402">
                        <c:v>3.25</c:v>
                      </c:pt>
                      <c:pt idx="403">
                        <c:v>3.35</c:v>
                      </c:pt>
                      <c:pt idx="404">
                        <c:v>3.3</c:v>
                      </c:pt>
                      <c:pt idx="405">
                        <c:v>3.8</c:v>
                      </c:pt>
                      <c:pt idx="406">
                        <c:v>3.66</c:v>
                      </c:pt>
                      <c:pt idx="407">
                        <c:v>3.68</c:v>
                      </c:pt>
                      <c:pt idx="408">
                        <c:v>3.74</c:v>
                      </c:pt>
                      <c:pt idx="409">
                        <c:v>3.74</c:v>
                      </c:pt>
                      <c:pt idx="410">
                        <c:v>3.6</c:v>
                      </c:pt>
                      <c:pt idx="411">
                        <c:v>3.46</c:v>
                      </c:pt>
                      <c:pt idx="412">
                        <c:v>3.3</c:v>
                      </c:pt>
                      <c:pt idx="413">
                        <c:v>3.12</c:v>
                      </c:pt>
                      <c:pt idx="414">
                        <c:v>3.08</c:v>
                      </c:pt>
                      <c:pt idx="415">
                        <c:v>3.05</c:v>
                      </c:pt>
                      <c:pt idx="416">
                        <c:v>3.12</c:v>
                      </c:pt>
                      <c:pt idx="417">
                        <c:v>3.08</c:v>
                      </c:pt>
                      <c:pt idx="418">
                        <c:v>3.08</c:v>
                      </c:pt>
                      <c:pt idx="419">
                        <c:v>3.05</c:v>
                      </c:pt>
                      <c:pt idx="420">
                        <c:v>3.12</c:v>
                      </c:pt>
                      <c:pt idx="421">
                        <c:v>3.18</c:v>
                      </c:pt>
                      <c:pt idx="422">
                        <c:v>3.22</c:v>
                      </c:pt>
                      <c:pt idx="423">
                        <c:v>3.21</c:v>
                      </c:pt>
                      <c:pt idx="424">
                        <c:v>3.12</c:v>
                      </c:pt>
                      <c:pt idx="425">
                        <c:v>3.07</c:v>
                      </c:pt>
                      <c:pt idx="426">
                        <c:v>3.08</c:v>
                      </c:pt>
                      <c:pt idx="427">
                        <c:v>3.02</c:v>
                      </c:pt>
                      <c:pt idx="428">
                        <c:v>2.92</c:v>
                      </c:pt>
                      <c:pt idx="429">
                        <c:v>2.8</c:v>
                      </c:pt>
                      <c:pt idx="430">
                        <c:v>2.74</c:v>
                      </c:pt>
                      <c:pt idx="431">
                        <c:v>2.67</c:v>
                      </c:pt>
                      <c:pt idx="432">
                        <c:v>2.82</c:v>
                      </c:pt>
                      <c:pt idx="433">
                        <c:v>2.82</c:v>
                      </c:pt>
                      <c:pt idx="434">
                        <c:v>2.82</c:v>
                      </c:pt>
                      <c:pt idx="435">
                        <c:v>2.82</c:v>
                      </c:pt>
                      <c:pt idx="436">
                        <c:v>2.86</c:v>
                      </c:pt>
                      <c:pt idx="437">
                        <c:v>2.96</c:v>
                      </c:pt>
                      <c:pt idx="438">
                        <c:v>3.08</c:v>
                      </c:pt>
                      <c:pt idx="439">
                        <c:v>2.98</c:v>
                      </c:pt>
                      <c:pt idx="440">
                        <c:v>2.86</c:v>
                      </c:pt>
                      <c:pt idx="441">
                        <c:v>2.82</c:v>
                      </c:pt>
                      <c:pt idx="442">
                        <c:v>2.76</c:v>
                      </c:pt>
                      <c:pt idx="443">
                        <c:v>2.75</c:v>
                      </c:pt>
                      <c:pt idx="444">
                        <c:v>2.85</c:v>
                      </c:pt>
                      <c:pt idx="445">
                        <c:v>2.78</c:v>
                      </c:pt>
                      <c:pt idx="446">
                        <c:v>2.78</c:v>
                      </c:pt>
                      <c:pt idx="447">
                        <c:v>2.84</c:v>
                      </c:pt>
                      <c:pt idx="448">
                        <c:v>3.1</c:v>
                      </c:pt>
                      <c:pt idx="449">
                        <c:v>3.42</c:v>
                      </c:pt>
                      <c:pt idx="450">
                        <c:v>3.56</c:v>
                      </c:pt>
                      <c:pt idx="451">
                        <c:v>3.58</c:v>
                      </c:pt>
                      <c:pt idx="452">
                        <c:v>3.55</c:v>
                      </c:pt>
                      <c:pt idx="453">
                        <c:v>3.38</c:v>
                      </c:pt>
                      <c:pt idx="454">
                        <c:v>3.2</c:v>
                      </c:pt>
                      <c:pt idx="455">
                        <c:v>2.9</c:v>
                      </c:pt>
                      <c:pt idx="456">
                        <c:v>2.7</c:v>
                      </c:pt>
                      <c:pt idx="457">
                        <c:v>2.74</c:v>
                      </c:pt>
                      <c:pt idx="458">
                        <c:v>2.78</c:v>
                      </c:pt>
                      <c:pt idx="459">
                        <c:v>2.96</c:v>
                      </c:pt>
                      <c:pt idx="460">
                        <c:v>3.2</c:v>
                      </c:pt>
                      <c:pt idx="461">
                        <c:v>3.29</c:v>
                      </c:pt>
                      <c:pt idx="462">
                        <c:v>3.5</c:v>
                      </c:pt>
                      <c:pt idx="463">
                        <c:v>3.35</c:v>
                      </c:pt>
                      <c:pt idx="464">
                        <c:v>3.14</c:v>
                      </c:pt>
                      <c:pt idx="465">
                        <c:v>3.16</c:v>
                      </c:pt>
                      <c:pt idx="466">
                        <c:v>3.18</c:v>
                      </c:pt>
                      <c:pt idx="467">
                        <c:v>3.2</c:v>
                      </c:pt>
                      <c:pt idx="468">
                        <c:v>3.22</c:v>
                      </c:pt>
                      <c:pt idx="469">
                        <c:v>3.14</c:v>
                      </c:pt>
                      <c:pt idx="470">
                        <c:v>2.6</c:v>
                      </c:pt>
                      <c:pt idx="471">
                        <c:v>2.4</c:v>
                      </c:pt>
                      <c:pt idx="472">
                        <c:v>2.2000000000000002</c:v>
                      </c:pt>
                      <c:pt idx="473">
                        <c:v>2.2999999999999998</c:v>
                      </c:pt>
                      <c:pt idx="474">
                        <c:v>2.84</c:v>
                      </c:pt>
                      <c:pt idx="475">
                        <c:v>3.06</c:v>
                      </c:pt>
                      <c:pt idx="476">
                        <c:v>3.16</c:v>
                      </c:pt>
                      <c:pt idx="477">
                        <c:v>3.24</c:v>
                      </c:pt>
                      <c:pt idx="478">
                        <c:v>3.28</c:v>
                      </c:pt>
                      <c:pt idx="479">
                        <c:v>3.36</c:v>
                      </c:pt>
                      <c:pt idx="480">
                        <c:v>3.48</c:v>
                      </c:pt>
                      <c:pt idx="481">
                        <c:v>3.42</c:v>
                      </c:pt>
                      <c:pt idx="482">
                        <c:v>3.26</c:v>
                      </c:pt>
                      <c:pt idx="483">
                        <c:v>3.06</c:v>
                      </c:pt>
                      <c:pt idx="484">
                        <c:v>2.86</c:v>
                      </c:pt>
                      <c:pt idx="485">
                        <c:v>3.06</c:v>
                      </c:pt>
                      <c:pt idx="486">
                        <c:v>3.3</c:v>
                      </c:pt>
                      <c:pt idx="487">
                        <c:v>3.42</c:v>
                      </c:pt>
                      <c:pt idx="488">
                        <c:v>3.55</c:v>
                      </c:pt>
                      <c:pt idx="489">
                        <c:v>3.51</c:v>
                      </c:pt>
                      <c:pt idx="490">
                        <c:v>3.55</c:v>
                      </c:pt>
                      <c:pt idx="491">
                        <c:v>3.5</c:v>
                      </c:pt>
                      <c:pt idx="492">
                        <c:v>3.4</c:v>
                      </c:pt>
                      <c:pt idx="493">
                        <c:v>3.36</c:v>
                      </c:pt>
                      <c:pt idx="494">
                        <c:v>3.38</c:v>
                      </c:pt>
                      <c:pt idx="495">
                        <c:v>3.38</c:v>
                      </c:pt>
                      <c:pt idx="496">
                        <c:v>3.33</c:v>
                      </c:pt>
                      <c:pt idx="497">
                        <c:v>3.32</c:v>
                      </c:pt>
                      <c:pt idx="498">
                        <c:v>3.07</c:v>
                      </c:pt>
                      <c:pt idx="499">
                        <c:v>3.03</c:v>
                      </c:pt>
                      <c:pt idx="500">
                        <c:v>3.2</c:v>
                      </c:pt>
                      <c:pt idx="501">
                        <c:v>3.4</c:v>
                      </c:pt>
                      <c:pt idx="502">
                        <c:v>3.45</c:v>
                      </c:pt>
                      <c:pt idx="503">
                        <c:v>3.4</c:v>
                      </c:pt>
                      <c:pt idx="504">
                        <c:v>3.52</c:v>
                      </c:pt>
                      <c:pt idx="505">
                        <c:v>3.51</c:v>
                      </c:pt>
                      <c:pt idx="506">
                        <c:v>3.6</c:v>
                      </c:pt>
                      <c:pt idx="507">
                        <c:v>3.6</c:v>
                      </c:pt>
                      <c:pt idx="508">
                        <c:v>3.74</c:v>
                      </c:pt>
                      <c:pt idx="509">
                        <c:v>3.59</c:v>
                      </c:pt>
                      <c:pt idx="510">
                        <c:v>3.4</c:v>
                      </c:pt>
                      <c:pt idx="511">
                        <c:v>3.3</c:v>
                      </c:pt>
                      <c:pt idx="512">
                        <c:v>2.98</c:v>
                      </c:pt>
                      <c:pt idx="513">
                        <c:v>2.65</c:v>
                      </c:pt>
                      <c:pt idx="514">
                        <c:v>2.48</c:v>
                      </c:pt>
                      <c:pt idx="515">
                        <c:v>2.86</c:v>
                      </c:pt>
                      <c:pt idx="516">
                        <c:v>2.64</c:v>
                      </c:pt>
                      <c:pt idx="517">
                        <c:v>3.08</c:v>
                      </c:pt>
                      <c:pt idx="518">
                        <c:v>3.06</c:v>
                      </c:pt>
                      <c:pt idx="519">
                        <c:v>3</c:v>
                      </c:pt>
                      <c:pt idx="520">
                        <c:v>3.08</c:v>
                      </c:pt>
                      <c:pt idx="521">
                        <c:v>3.2</c:v>
                      </c:pt>
                      <c:pt idx="522">
                        <c:v>3.2</c:v>
                      </c:pt>
                      <c:pt idx="523">
                        <c:v>3.12</c:v>
                      </c:pt>
                      <c:pt idx="524">
                        <c:v>3.16</c:v>
                      </c:pt>
                      <c:pt idx="525">
                        <c:v>3.02</c:v>
                      </c:pt>
                      <c:pt idx="526">
                        <c:v>2.9</c:v>
                      </c:pt>
                      <c:pt idx="527">
                        <c:v>2.74</c:v>
                      </c:pt>
                      <c:pt idx="528">
                        <c:v>2.98</c:v>
                      </c:pt>
                      <c:pt idx="529">
                        <c:v>3.06</c:v>
                      </c:pt>
                      <c:pt idx="530">
                        <c:v>2.86</c:v>
                      </c:pt>
                      <c:pt idx="531">
                        <c:v>2.78</c:v>
                      </c:pt>
                      <c:pt idx="532">
                        <c:v>2.6</c:v>
                      </c:pt>
                      <c:pt idx="533">
                        <c:v>2.54</c:v>
                      </c:pt>
                      <c:pt idx="534">
                        <c:v>2.6</c:v>
                      </c:pt>
                      <c:pt idx="535">
                        <c:v>2.6</c:v>
                      </c:pt>
                      <c:pt idx="536">
                        <c:v>2.44</c:v>
                      </c:pt>
                      <c:pt idx="537">
                        <c:v>2.5</c:v>
                      </c:pt>
                      <c:pt idx="538">
                        <c:v>2.77</c:v>
                      </c:pt>
                      <c:pt idx="539">
                        <c:v>3.02</c:v>
                      </c:pt>
                      <c:pt idx="540">
                        <c:v>3.12</c:v>
                      </c:pt>
                      <c:pt idx="541">
                        <c:v>3.02</c:v>
                      </c:pt>
                      <c:pt idx="542">
                        <c:v>3.12</c:v>
                      </c:pt>
                      <c:pt idx="543">
                        <c:v>3.18</c:v>
                      </c:pt>
                      <c:pt idx="544">
                        <c:v>3.26</c:v>
                      </c:pt>
                      <c:pt idx="545">
                        <c:v>3.34</c:v>
                      </c:pt>
                      <c:pt idx="546">
                        <c:v>3.44</c:v>
                      </c:pt>
                      <c:pt idx="547">
                        <c:v>3.73</c:v>
                      </c:pt>
                      <c:pt idx="548">
                        <c:v>3.82</c:v>
                      </c:pt>
                      <c:pt idx="549">
                        <c:v>3.73</c:v>
                      </c:pt>
                      <c:pt idx="550">
                        <c:v>3.74</c:v>
                      </c:pt>
                      <c:pt idx="551">
                        <c:v>4.0599999999999996</c:v>
                      </c:pt>
                      <c:pt idx="552">
                        <c:v>4.09</c:v>
                      </c:pt>
                      <c:pt idx="553">
                        <c:v>3.88</c:v>
                      </c:pt>
                      <c:pt idx="554">
                        <c:v>3.78</c:v>
                      </c:pt>
                      <c:pt idx="555">
                        <c:v>3.6</c:v>
                      </c:pt>
                      <c:pt idx="556">
                        <c:v>3.62</c:v>
                      </c:pt>
                      <c:pt idx="557">
                        <c:v>3.64</c:v>
                      </c:pt>
                      <c:pt idx="558">
                        <c:v>3.54</c:v>
                      </c:pt>
                      <c:pt idx="559">
                        <c:v>3.46</c:v>
                      </c:pt>
                      <c:pt idx="560">
                        <c:v>3.26</c:v>
                      </c:pt>
                      <c:pt idx="561">
                        <c:v>3.1</c:v>
                      </c:pt>
                      <c:pt idx="562">
                        <c:v>3.06</c:v>
                      </c:pt>
                      <c:pt idx="563">
                        <c:v>2.82</c:v>
                      </c:pt>
                      <c:pt idx="564">
                        <c:v>2.78</c:v>
                      </c:pt>
                      <c:pt idx="565">
                        <c:v>2.73</c:v>
                      </c:pt>
                      <c:pt idx="566">
                        <c:v>2.73</c:v>
                      </c:pt>
                      <c:pt idx="567">
                        <c:v>2.67</c:v>
                      </c:pt>
                      <c:pt idx="568">
                        <c:v>2.57</c:v>
                      </c:pt>
                      <c:pt idx="569">
                        <c:v>2.73</c:v>
                      </c:pt>
                      <c:pt idx="570">
                        <c:v>2.67</c:v>
                      </c:pt>
                      <c:pt idx="571">
                        <c:v>2.76</c:v>
                      </c:pt>
                      <c:pt idx="572">
                        <c:v>2.63</c:v>
                      </c:pt>
                      <c:pt idx="573">
                        <c:v>2.54</c:v>
                      </c:pt>
                      <c:pt idx="574">
                        <c:v>2.4500000000000002</c:v>
                      </c:pt>
                      <c:pt idx="575">
                        <c:v>2.33</c:v>
                      </c:pt>
                      <c:pt idx="576">
                        <c:v>2.35</c:v>
                      </c:pt>
                      <c:pt idx="577">
                        <c:v>2.35</c:v>
                      </c:pt>
                      <c:pt idx="578">
                        <c:v>2.2999999999999998</c:v>
                      </c:pt>
                      <c:pt idx="579">
                        <c:v>2.25</c:v>
                      </c:pt>
                      <c:pt idx="580">
                        <c:v>2.21</c:v>
                      </c:pt>
                      <c:pt idx="581">
                        <c:v>2.23</c:v>
                      </c:pt>
                      <c:pt idx="582">
                        <c:v>2.2000000000000002</c:v>
                      </c:pt>
                      <c:pt idx="583">
                        <c:v>2.23</c:v>
                      </c:pt>
                      <c:pt idx="584">
                        <c:v>2.09</c:v>
                      </c:pt>
                      <c:pt idx="585">
                        <c:v>2.09</c:v>
                      </c:pt>
                      <c:pt idx="586">
                        <c:v>2.0499999999999998</c:v>
                      </c:pt>
                      <c:pt idx="587">
                        <c:v>2.06</c:v>
                      </c:pt>
                      <c:pt idx="588">
                        <c:v>2.1</c:v>
                      </c:pt>
                      <c:pt idx="589">
                        <c:v>2.09</c:v>
                      </c:pt>
                      <c:pt idx="590">
                        <c:v>2.2000000000000002</c:v>
                      </c:pt>
                      <c:pt idx="591">
                        <c:v>2.2799999999999998</c:v>
                      </c:pt>
                      <c:pt idx="592">
                        <c:v>2.27</c:v>
                      </c:pt>
                      <c:pt idx="593">
                        <c:v>2.21</c:v>
                      </c:pt>
                      <c:pt idx="594">
                        <c:v>2.25</c:v>
                      </c:pt>
                      <c:pt idx="595">
                        <c:v>2.2999999999999998</c:v>
                      </c:pt>
                      <c:pt idx="596">
                        <c:v>2.3199999999999998</c:v>
                      </c:pt>
                      <c:pt idx="597">
                        <c:v>2.67</c:v>
                      </c:pt>
                      <c:pt idx="598">
                        <c:v>3.06</c:v>
                      </c:pt>
                      <c:pt idx="599">
                        <c:v>3.07</c:v>
                      </c:pt>
                      <c:pt idx="600">
                        <c:v>3.06</c:v>
                      </c:pt>
                      <c:pt idx="601">
                        <c:v>3.21</c:v>
                      </c:pt>
                      <c:pt idx="602">
                        <c:v>3.36</c:v>
                      </c:pt>
                      <c:pt idx="603">
                        <c:v>3.22</c:v>
                      </c:pt>
                      <c:pt idx="604">
                        <c:v>3</c:v>
                      </c:pt>
                      <c:pt idx="605">
                        <c:v>2.88</c:v>
                      </c:pt>
                      <c:pt idx="606">
                        <c:v>2.8</c:v>
                      </c:pt>
                      <c:pt idx="607">
                        <c:v>2.86</c:v>
                      </c:pt>
                      <c:pt idx="608">
                        <c:v>2.96</c:v>
                      </c:pt>
                      <c:pt idx="609">
                        <c:v>3.5</c:v>
                      </c:pt>
                      <c:pt idx="610">
                        <c:v>3.93</c:v>
                      </c:pt>
                      <c:pt idx="611">
                        <c:v>4.1399999999999997</c:v>
                      </c:pt>
                      <c:pt idx="612">
                        <c:v>4.0999999999999996</c:v>
                      </c:pt>
                      <c:pt idx="613">
                        <c:v>3.96</c:v>
                      </c:pt>
                      <c:pt idx="614">
                        <c:v>4.22</c:v>
                      </c:pt>
                      <c:pt idx="615">
                        <c:v>4.5199999999999996</c:v>
                      </c:pt>
                      <c:pt idx="616">
                        <c:v>4.38</c:v>
                      </c:pt>
                      <c:pt idx="617">
                        <c:v>4.8600000000000003</c:v>
                      </c:pt>
                      <c:pt idx="618">
                        <c:v>4.26</c:v>
                      </c:pt>
                      <c:pt idx="619">
                        <c:v>4.54</c:v>
                      </c:pt>
                      <c:pt idx="620">
                        <c:v>4.54</c:v>
                      </c:pt>
                      <c:pt idx="621">
                        <c:v>4.54</c:v>
                      </c:pt>
                      <c:pt idx="622">
                        <c:v>4.46</c:v>
                      </c:pt>
                      <c:pt idx="623">
                        <c:v>5.05</c:v>
                      </c:pt>
                      <c:pt idx="624">
                        <c:v>5.22</c:v>
                      </c:pt>
                      <c:pt idx="625">
                        <c:v>5.52</c:v>
                      </c:pt>
                      <c:pt idx="626">
                        <c:v>5.25</c:v>
                      </c:pt>
                      <c:pt idx="627">
                        <c:v>3.96</c:v>
                      </c:pt>
                      <c:pt idx="628">
                        <c:v>3.6</c:v>
                      </c:pt>
                      <c:pt idx="629">
                        <c:v>4.32</c:v>
                      </c:pt>
                      <c:pt idx="630">
                        <c:v>4.28</c:v>
                      </c:pt>
                      <c:pt idx="631">
                        <c:v>4.2</c:v>
                      </c:pt>
                      <c:pt idx="632">
                        <c:v>4.16</c:v>
                      </c:pt>
                      <c:pt idx="633">
                        <c:v>4.0599999999999996</c:v>
                      </c:pt>
                      <c:pt idx="634">
                        <c:v>4.1100000000000003</c:v>
                      </c:pt>
                      <c:pt idx="635">
                        <c:v>4.24</c:v>
                      </c:pt>
                      <c:pt idx="636">
                        <c:v>4.32</c:v>
                      </c:pt>
                      <c:pt idx="637">
                        <c:v>4.25</c:v>
                      </c:pt>
                      <c:pt idx="638">
                        <c:v>4.1399999999999997</c:v>
                      </c:pt>
                      <c:pt idx="639">
                        <c:v>4.05</c:v>
                      </c:pt>
                      <c:pt idx="640">
                        <c:v>4.08</c:v>
                      </c:pt>
                      <c:pt idx="641">
                        <c:v>4.1399999999999997</c:v>
                      </c:pt>
                      <c:pt idx="642">
                        <c:v>4.18</c:v>
                      </c:pt>
                      <c:pt idx="643">
                        <c:v>4.2</c:v>
                      </c:pt>
                      <c:pt idx="644">
                        <c:v>4.1399999999999997</c:v>
                      </c:pt>
                      <c:pt idx="645">
                        <c:v>4.2</c:v>
                      </c:pt>
                      <c:pt idx="646">
                        <c:v>4.25</c:v>
                      </c:pt>
                      <c:pt idx="647">
                        <c:v>4.26</c:v>
                      </c:pt>
                      <c:pt idx="648">
                        <c:v>4.42</c:v>
                      </c:pt>
                      <c:pt idx="649">
                        <c:v>5.66</c:v>
                      </c:pt>
                      <c:pt idx="650">
                        <c:v>5.7</c:v>
                      </c:pt>
                      <c:pt idx="651">
                        <c:v>5.38</c:v>
                      </c:pt>
                      <c:pt idx="652">
                        <c:v>5.34</c:v>
                      </c:pt>
                      <c:pt idx="653">
                        <c:v>5.44</c:v>
                      </c:pt>
                      <c:pt idx="654">
                        <c:v>5.44</c:v>
                      </c:pt>
                      <c:pt idx="655">
                        <c:v>5.31</c:v>
                      </c:pt>
                      <c:pt idx="656">
                        <c:v>5.3</c:v>
                      </c:pt>
                      <c:pt idx="657">
                        <c:v>5.32</c:v>
                      </c:pt>
                      <c:pt idx="658">
                        <c:v>5.6</c:v>
                      </c:pt>
                      <c:pt idx="659">
                        <c:v>5.5</c:v>
                      </c:pt>
                      <c:pt idx="660">
                        <c:v>5.32</c:v>
                      </c:pt>
                      <c:pt idx="661">
                        <c:v>5.16</c:v>
                      </c:pt>
                      <c:pt idx="662">
                        <c:v>4.96</c:v>
                      </c:pt>
                      <c:pt idx="663">
                        <c:v>4.9800000000000004</c:v>
                      </c:pt>
                      <c:pt idx="664">
                        <c:v>4.38</c:v>
                      </c:pt>
                      <c:pt idx="665">
                        <c:v>4.0999999999999996</c:v>
                      </c:pt>
                      <c:pt idx="666">
                        <c:v>3.9</c:v>
                      </c:pt>
                      <c:pt idx="667">
                        <c:v>3.94</c:v>
                      </c:pt>
                      <c:pt idx="668">
                        <c:v>4.18</c:v>
                      </c:pt>
                      <c:pt idx="669">
                        <c:v>4.2300000000000004</c:v>
                      </c:pt>
                      <c:pt idx="670">
                        <c:v>4.25</c:v>
                      </c:pt>
                      <c:pt idx="671">
                        <c:v>4.18</c:v>
                      </c:pt>
                      <c:pt idx="672">
                        <c:v>4.1399999999999997</c:v>
                      </c:pt>
                      <c:pt idx="673">
                        <c:v>4.0199999999999996</c:v>
                      </c:pt>
                      <c:pt idx="674">
                        <c:v>3.98</c:v>
                      </c:pt>
                      <c:pt idx="675">
                        <c:v>3.82</c:v>
                      </c:pt>
                      <c:pt idx="676">
                        <c:v>3.38</c:v>
                      </c:pt>
                      <c:pt idx="677">
                        <c:v>3.22</c:v>
                      </c:pt>
                      <c:pt idx="678">
                        <c:v>3.2</c:v>
                      </c:pt>
                      <c:pt idx="679">
                        <c:v>3.1</c:v>
                      </c:pt>
                      <c:pt idx="680">
                        <c:v>3.06</c:v>
                      </c:pt>
                      <c:pt idx="681">
                        <c:v>3.05</c:v>
                      </c:pt>
                      <c:pt idx="682">
                        <c:v>3.02</c:v>
                      </c:pt>
                      <c:pt idx="683">
                        <c:v>3.03</c:v>
                      </c:pt>
                      <c:pt idx="684">
                        <c:v>3.06</c:v>
                      </c:pt>
                      <c:pt idx="685">
                        <c:v>3.08</c:v>
                      </c:pt>
                      <c:pt idx="686">
                        <c:v>3.01</c:v>
                      </c:pt>
                      <c:pt idx="687">
                        <c:v>3.08</c:v>
                      </c:pt>
                      <c:pt idx="688">
                        <c:v>3.2</c:v>
                      </c:pt>
                      <c:pt idx="689">
                        <c:v>3.2</c:v>
                      </c:pt>
                      <c:pt idx="690">
                        <c:v>3.15</c:v>
                      </c:pt>
                      <c:pt idx="691">
                        <c:v>3.06</c:v>
                      </c:pt>
                      <c:pt idx="692">
                        <c:v>3.02</c:v>
                      </c:pt>
                      <c:pt idx="693">
                        <c:v>2.94</c:v>
                      </c:pt>
                      <c:pt idx="694">
                        <c:v>2.88</c:v>
                      </c:pt>
                      <c:pt idx="695">
                        <c:v>3.05</c:v>
                      </c:pt>
                      <c:pt idx="696">
                        <c:v>3.05</c:v>
                      </c:pt>
                      <c:pt idx="697">
                        <c:v>2.98</c:v>
                      </c:pt>
                      <c:pt idx="698">
                        <c:v>2.92</c:v>
                      </c:pt>
                      <c:pt idx="699">
                        <c:v>2.85</c:v>
                      </c:pt>
                      <c:pt idx="700">
                        <c:v>2.87</c:v>
                      </c:pt>
                      <c:pt idx="701">
                        <c:v>2.94</c:v>
                      </c:pt>
                      <c:pt idx="702">
                        <c:v>2.94</c:v>
                      </c:pt>
                      <c:pt idx="703">
                        <c:v>2.94</c:v>
                      </c:pt>
                      <c:pt idx="704">
                        <c:v>2.94</c:v>
                      </c:pt>
                      <c:pt idx="705">
                        <c:v>2.96</c:v>
                      </c:pt>
                      <c:pt idx="706">
                        <c:v>2.9</c:v>
                      </c:pt>
                      <c:pt idx="707">
                        <c:v>2.94</c:v>
                      </c:pt>
                      <c:pt idx="708">
                        <c:v>3.15</c:v>
                      </c:pt>
                      <c:pt idx="709">
                        <c:v>3.34</c:v>
                      </c:pt>
                      <c:pt idx="710">
                        <c:v>3.37</c:v>
                      </c:pt>
                      <c:pt idx="711">
                        <c:v>3.7</c:v>
                      </c:pt>
                      <c:pt idx="712">
                        <c:v>3.82</c:v>
                      </c:pt>
                      <c:pt idx="713">
                        <c:v>3.66</c:v>
                      </c:pt>
                      <c:pt idx="714">
                        <c:v>3.55</c:v>
                      </c:pt>
                      <c:pt idx="715">
                        <c:v>3.34</c:v>
                      </c:pt>
                      <c:pt idx="716">
                        <c:v>3.1</c:v>
                      </c:pt>
                      <c:pt idx="717">
                        <c:v>3.05</c:v>
                      </c:pt>
                      <c:pt idx="718">
                        <c:v>3.05</c:v>
                      </c:pt>
                      <c:pt idx="719">
                        <c:v>3.05</c:v>
                      </c:pt>
                      <c:pt idx="720">
                        <c:v>3.05</c:v>
                      </c:pt>
                      <c:pt idx="721">
                        <c:v>2.96</c:v>
                      </c:pt>
                      <c:pt idx="722">
                        <c:v>2.84</c:v>
                      </c:pt>
                      <c:pt idx="723">
                        <c:v>2.86</c:v>
                      </c:pt>
                      <c:pt idx="724">
                        <c:v>2.98</c:v>
                      </c:pt>
                      <c:pt idx="725">
                        <c:v>3.02</c:v>
                      </c:pt>
                      <c:pt idx="726">
                        <c:v>3.1</c:v>
                      </c:pt>
                      <c:pt idx="727">
                        <c:v>3.45</c:v>
                      </c:pt>
                      <c:pt idx="728">
                        <c:v>3.74</c:v>
                      </c:pt>
                      <c:pt idx="729">
                        <c:v>3.73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A-C567-410D-BE3F-3F1B6209F6D0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v>2001</c:v>
                </c:tx>
                <c:spPr>
                  <a:ln w="1270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DATOS!$X$3:$X$732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3.81</c:v>
                      </c:pt>
                      <c:pt idx="1">
                        <c:v>3.78</c:v>
                      </c:pt>
                      <c:pt idx="2">
                        <c:v>3.8</c:v>
                      </c:pt>
                      <c:pt idx="3">
                        <c:v>4.0199999999999996</c:v>
                      </c:pt>
                      <c:pt idx="4">
                        <c:v>3.98</c:v>
                      </c:pt>
                      <c:pt idx="5">
                        <c:v>3.82</c:v>
                      </c:pt>
                      <c:pt idx="6">
                        <c:v>3.38</c:v>
                      </c:pt>
                      <c:pt idx="7">
                        <c:v>3.02</c:v>
                      </c:pt>
                      <c:pt idx="8">
                        <c:v>3.34</c:v>
                      </c:pt>
                      <c:pt idx="9">
                        <c:v>3.34</c:v>
                      </c:pt>
                      <c:pt idx="10">
                        <c:v>3.38</c:v>
                      </c:pt>
                      <c:pt idx="11">
                        <c:v>3.48</c:v>
                      </c:pt>
                      <c:pt idx="12">
                        <c:v>3.54</c:v>
                      </c:pt>
                      <c:pt idx="13">
                        <c:v>3.33</c:v>
                      </c:pt>
                      <c:pt idx="14">
                        <c:v>3.12</c:v>
                      </c:pt>
                      <c:pt idx="15">
                        <c:v>3.08</c:v>
                      </c:pt>
                      <c:pt idx="16">
                        <c:v>3.12</c:v>
                      </c:pt>
                      <c:pt idx="17">
                        <c:v>3.12</c:v>
                      </c:pt>
                      <c:pt idx="18">
                        <c:v>2.96</c:v>
                      </c:pt>
                      <c:pt idx="19">
                        <c:v>2.86</c:v>
                      </c:pt>
                      <c:pt idx="20">
                        <c:v>2.66</c:v>
                      </c:pt>
                      <c:pt idx="21">
                        <c:v>2.58</c:v>
                      </c:pt>
                      <c:pt idx="22">
                        <c:v>2.64</c:v>
                      </c:pt>
                      <c:pt idx="23">
                        <c:v>2.76</c:v>
                      </c:pt>
                      <c:pt idx="24">
                        <c:v>2.72</c:v>
                      </c:pt>
                      <c:pt idx="25">
                        <c:v>2.63</c:v>
                      </c:pt>
                      <c:pt idx="26">
                        <c:v>2.6</c:v>
                      </c:pt>
                      <c:pt idx="27">
                        <c:v>2.61</c:v>
                      </c:pt>
                      <c:pt idx="28">
                        <c:v>2.62</c:v>
                      </c:pt>
                      <c:pt idx="29">
                        <c:v>2.66</c:v>
                      </c:pt>
                      <c:pt idx="30">
                        <c:v>2.52</c:v>
                      </c:pt>
                      <c:pt idx="31">
                        <c:v>2.52</c:v>
                      </c:pt>
                      <c:pt idx="32">
                        <c:v>2.52</c:v>
                      </c:pt>
                      <c:pt idx="33">
                        <c:v>2.42</c:v>
                      </c:pt>
                      <c:pt idx="34">
                        <c:v>2.42</c:v>
                      </c:pt>
                      <c:pt idx="35">
                        <c:v>2.5</c:v>
                      </c:pt>
                      <c:pt idx="36">
                        <c:v>2.68</c:v>
                      </c:pt>
                      <c:pt idx="37">
                        <c:v>2.73</c:v>
                      </c:pt>
                      <c:pt idx="38">
                        <c:v>2.76</c:v>
                      </c:pt>
                      <c:pt idx="39">
                        <c:v>2.94</c:v>
                      </c:pt>
                      <c:pt idx="40">
                        <c:v>3.32</c:v>
                      </c:pt>
                      <c:pt idx="41">
                        <c:v>3.34</c:v>
                      </c:pt>
                      <c:pt idx="42">
                        <c:v>3.35</c:v>
                      </c:pt>
                      <c:pt idx="43">
                        <c:v>3.32</c:v>
                      </c:pt>
                      <c:pt idx="44">
                        <c:v>3.35</c:v>
                      </c:pt>
                      <c:pt idx="45">
                        <c:v>3.7</c:v>
                      </c:pt>
                      <c:pt idx="46">
                        <c:v>3.86</c:v>
                      </c:pt>
                      <c:pt idx="47">
                        <c:v>3.84</c:v>
                      </c:pt>
                      <c:pt idx="48">
                        <c:v>3.74</c:v>
                      </c:pt>
                      <c:pt idx="49">
                        <c:v>3.62</c:v>
                      </c:pt>
                      <c:pt idx="50">
                        <c:v>3.45</c:v>
                      </c:pt>
                      <c:pt idx="51">
                        <c:v>3.3</c:v>
                      </c:pt>
                      <c:pt idx="52">
                        <c:v>2.96</c:v>
                      </c:pt>
                      <c:pt idx="53">
                        <c:v>2.86</c:v>
                      </c:pt>
                      <c:pt idx="54">
                        <c:v>2.9</c:v>
                      </c:pt>
                      <c:pt idx="55">
                        <c:v>2.92</c:v>
                      </c:pt>
                      <c:pt idx="56">
                        <c:v>2.86</c:v>
                      </c:pt>
                      <c:pt idx="57">
                        <c:v>2.76</c:v>
                      </c:pt>
                      <c:pt idx="58">
                        <c:v>2.57</c:v>
                      </c:pt>
                      <c:pt idx="59">
                        <c:v>2.64</c:v>
                      </c:pt>
                      <c:pt idx="60">
                        <c:v>2.96</c:v>
                      </c:pt>
                      <c:pt idx="61">
                        <c:v>2.88</c:v>
                      </c:pt>
                      <c:pt idx="62">
                        <c:v>2.54</c:v>
                      </c:pt>
                      <c:pt idx="63">
                        <c:v>2.2000000000000002</c:v>
                      </c:pt>
                      <c:pt idx="64">
                        <c:v>2.2200000000000002</c:v>
                      </c:pt>
                      <c:pt idx="65">
                        <c:v>2.34</c:v>
                      </c:pt>
                      <c:pt idx="66">
                        <c:v>3.44</c:v>
                      </c:pt>
                      <c:pt idx="67">
                        <c:v>3.56</c:v>
                      </c:pt>
                      <c:pt idx="68">
                        <c:v>3.56</c:v>
                      </c:pt>
                      <c:pt idx="69">
                        <c:v>3.58</c:v>
                      </c:pt>
                      <c:pt idx="70">
                        <c:v>2.67</c:v>
                      </c:pt>
                      <c:pt idx="71">
                        <c:v>2.62</c:v>
                      </c:pt>
                      <c:pt idx="72">
                        <c:v>2.52</c:v>
                      </c:pt>
                      <c:pt idx="73">
                        <c:v>2.37</c:v>
                      </c:pt>
                      <c:pt idx="74">
                        <c:v>2.42</c:v>
                      </c:pt>
                      <c:pt idx="75">
                        <c:v>2.2999999999999998</c:v>
                      </c:pt>
                      <c:pt idx="76">
                        <c:v>2.21</c:v>
                      </c:pt>
                      <c:pt idx="77">
                        <c:v>2.1800000000000002</c:v>
                      </c:pt>
                      <c:pt idx="78">
                        <c:v>2.14</c:v>
                      </c:pt>
                      <c:pt idx="79">
                        <c:v>1.98</c:v>
                      </c:pt>
                      <c:pt idx="80">
                        <c:v>1.9</c:v>
                      </c:pt>
                      <c:pt idx="81">
                        <c:v>1.88</c:v>
                      </c:pt>
                      <c:pt idx="82">
                        <c:v>1.9</c:v>
                      </c:pt>
                      <c:pt idx="83">
                        <c:v>1.88</c:v>
                      </c:pt>
                      <c:pt idx="84">
                        <c:v>1.94</c:v>
                      </c:pt>
                      <c:pt idx="85">
                        <c:v>2</c:v>
                      </c:pt>
                      <c:pt idx="86">
                        <c:v>1.94</c:v>
                      </c:pt>
                      <c:pt idx="87">
                        <c:v>1.95</c:v>
                      </c:pt>
                      <c:pt idx="88">
                        <c:v>1.95</c:v>
                      </c:pt>
                      <c:pt idx="89">
                        <c:v>1.68</c:v>
                      </c:pt>
                      <c:pt idx="90">
                        <c:v>1.72</c:v>
                      </c:pt>
                      <c:pt idx="91">
                        <c:v>1.78</c:v>
                      </c:pt>
                      <c:pt idx="92">
                        <c:v>1.75</c:v>
                      </c:pt>
                      <c:pt idx="93">
                        <c:v>1.74</c:v>
                      </c:pt>
                      <c:pt idx="94">
                        <c:v>1.74</c:v>
                      </c:pt>
                      <c:pt idx="95">
                        <c:v>1.74</c:v>
                      </c:pt>
                      <c:pt idx="96">
                        <c:v>1.82</c:v>
                      </c:pt>
                      <c:pt idx="97">
                        <c:v>2.2000000000000002</c:v>
                      </c:pt>
                      <c:pt idx="98">
                        <c:v>2.2799999999999998</c:v>
                      </c:pt>
                      <c:pt idx="99">
                        <c:v>2.2000000000000002</c:v>
                      </c:pt>
                      <c:pt idx="100">
                        <c:v>2.0499999999999998</c:v>
                      </c:pt>
                      <c:pt idx="101">
                        <c:v>1.9</c:v>
                      </c:pt>
                      <c:pt idx="102">
                        <c:v>1.83</c:v>
                      </c:pt>
                      <c:pt idx="103">
                        <c:v>1.88</c:v>
                      </c:pt>
                      <c:pt idx="104">
                        <c:v>1.88</c:v>
                      </c:pt>
                      <c:pt idx="105">
                        <c:v>1.92</c:v>
                      </c:pt>
                      <c:pt idx="106">
                        <c:v>2.14</c:v>
                      </c:pt>
                      <c:pt idx="107">
                        <c:v>2.4</c:v>
                      </c:pt>
                      <c:pt idx="108">
                        <c:v>2.46</c:v>
                      </c:pt>
                      <c:pt idx="109">
                        <c:v>2.52</c:v>
                      </c:pt>
                      <c:pt idx="110">
                        <c:v>2.6</c:v>
                      </c:pt>
                      <c:pt idx="111">
                        <c:v>2.68</c:v>
                      </c:pt>
                      <c:pt idx="112">
                        <c:v>2.67</c:v>
                      </c:pt>
                      <c:pt idx="113">
                        <c:v>2.98</c:v>
                      </c:pt>
                      <c:pt idx="114">
                        <c:v>2.98</c:v>
                      </c:pt>
                      <c:pt idx="115">
                        <c:v>3.14</c:v>
                      </c:pt>
                      <c:pt idx="116">
                        <c:v>3.08</c:v>
                      </c:pt>
                      <c:pt idx="117">
                        <c:v>3.02</c:v>
                      </c:pt>
                      <c:pt idx="118">
                        <c:v>3.02</c:v>
                      </c:pt>
                      <c:pt idx="119">
                        <c:v>3.1</c:v>
                      </c:pt>
                      <c:pt idx="120">
                        <c:v>3.18</c:v>
                      </c:pt>
                      <c:pt idx="121">
                        <c:v>3.02</c:v>
                      </c:pt>
                      <c:pt idx="122">
                        <c:v>2.94</c:v>
                      </c:pt>
                      <c:pt idx="123">
                        <c:v>2.9</c:v>
                      </c:pt>
                      <c:pt idx="124">
                        <c:v>2.94</c:v>
                      </c:pt>
                      <c:pt idx="125">
                        <c:v>2.96</c:v>
                      </c:pt>
                      <c:pt idx="126">
                        <c:v>2.86</c:v>
                      </c:pt>
                      <c:pt idx="127">
                        <c:v>2.66</c:v>
                      </c:pt>
                      <c:pt idx="128">
                        <c:v>2.58</c:v>
                      </c:pt>
                      <c:pt idx="129">
                        <c:v>2.66</c:v>
                      </c:pt>
                      <c:pt idx="130">
                        <c:v>2.58</c:v>
                      </c:pt>
                      <c:pt idx="131">
                        <c:v>2.6</c:v>
                      </c:pt>
                      <c:pt idx="132">
                        <c:v>2.62</c:v>
                      </c:pt>
                      <c:pt idx="133">
                        <c:v>2.63</c:v>
                      </c:pt>
                      <c:pt idx="134">
                        <c:v>2.78</c:v>
                      </c:pt>
                      <c:pt idx="135">
                        <c:v>2.75</c:v>
                      </c:pt>
                      <c:pt idx="136">
                        <c:v>2.63</c:v>
                      </c:pt>
                      <c:pt idx="137">
                        <c:v>2.68</c:v>
                      </c:pt>
                      <c:pt idx="138">
                        <c:v>2.7</c:v>
                      </c:pt>
                      <c:pt idx="139">
                        <c:v>2.67</c:v>
                      </c:pt>
                      <c:pt idx="140">
                        <c:v>2.66</c:v>
                      </c:pt>
                      <c:pt idx="141">
                        <c:v>2.72</c:v>
                      </c:pt>
                      <c:pt idx="142">
                        <c:v>3.02</c:v>
                      </c:pt>
                      <c:pt idx="143">
                        <c:v>2.97</c:v>
                      </c:pt>
                      <c:pt idx="144">
                        <c:v>2.8</c:v>
                      </c:pt>
                      <c:pt idx="145">
                        <c:v>2.58</c:v>
                      </c:pt>
                      <c:pt idx="146">
                        <c:v>2.44</c:v>
                      </c:pt>
                      <c:pt idx="147">
                        <c:v>2.3199999999999998</c:v>
                      </c:pt>
                      <c:pt idx="148">
                        <c:v>2.2799999999999998</c:v>
                      </c:pt>
                      <c:pt idx="149">
                        <c:v>2.34</c:v>
                      </c:pt>
                      <c:pt idx="150">
                        <c:v>2.64</c:v>
                      </c:pt>
                      <c:pt idx="151">
                        <c:v>2.84</c:v>
                      </c:pt>
                      <c:pt idx="152">
                        <c:v>3.18</c:v>
                      </c:pt>
                      <c:pt idx="153">
                        <c:v>3.42</c:v>
                      </c:pt>
                      <c:pt idx="154">
                        <c:v>3.5</c:v>
                      </c:pt>
                      <c:pt idx="155">
                        <c:v>3.46</c:v>
                      </c:pt>
                      <c:pt idx="156">
                        <c:v>3.38</c:v>
                      </c:pt>
                      <c:pt idx="157">
                        <c:v>3.42</c:v>
                      </c:pt>
                      <c:pt idx="158">
                        <c:v>3.46</c:v>
                      </c:pt>
                      <c:pt idx="159">
                        <c:v>3.8</c:v>
                      </c:pt>
                      <c:pt idx="160">
                        <c:v>4.12</c:v>
                      </c:pt>
                      <c:pt idx="161">
                        <c:v>4.16</c:v>
                      </c:pt>
                      <c:pt idx="162">
                        <c:v>4.22</c:v>
                      </c:pt>
                      <c:pt idx="163">
                        <c:v>4.74</c:v>
                      </c:pt>
                      <c:pt idx="164">
                        <c:v>4.7300000000000004</c:v>
                      </c:pt>
                      <c:pt idx="165">
                        <c:v>4.6399999999999997</c:v>
                      </c:pt>
                      <c:pt idx="166">
                        <c:v>4.58</c:v>
                      </c:pt>
                      <c:pt idx="167">
                        <c:v>4.47</c:v>
                      </c:pt>
                      <c:pt idx="168">
                        <c:v>4.28</c:v>
                      </c:pt>
                      <c:pt idx="169">
                        <c:v>3.82</c:v>
                      </c:pt>
                      <c:pt idx="170">
                        <c:v>3.76</c:v>
                      </c:pt>
                      <c:pt idx="171">
                        <c:v>3.56</c:v>
                      </c:pt>
                      <c:pt idx="172">
                        <c:v>3.45</c:v>
                      </c:pt>
                      <c:pt idx="173">
                        <c:v>3.58</c:v>
                      </c:pt>
                      <c:pt idx="174">
                        <c:v>3.58</c:v>
                      </c:pt>
                      <c:pt idx="175">
                        <c:v>3.58</c:v>
                      </c:pt>
                      <c:pt idx="176">
                        <c:v>3.5</c:v>
                      </c:pt>
                      <c:pt idx="177">
                        <c:v>3.59</c:v>
                      </c:pt>
                      <c:pt idx="178">
                        <c:v>4.12</c:v>
                      </c:pt>
                      <c:pt idx="179">
                        <c:v>4.17</c:v>
                      </c:pt>
                      <c:pt idx="180">
                        <c:v>4.04</c:v>
                      </c:pt>
                      <c:pt idx="181">
                        <c:v>3.64</c:v>
                      </c:pt>
                      <c:pt idx="182">
                        <c:v>3.42</c:v>
                      </c:pt>
                      <c:pt idx="183">
                        <c:v>3.25</c:v>
                      </c:pt>
                      <c:pt idx="184">
                        <c:v>3.04</c:v>
                      </c:pt>
                      <c:pt idx="185">
                        <c:v>3.02</c:v>
                      </c:pt>
                      <c:pt idx="186">
                        <c:v>3.05</c:v>
                      </c:pt>
                      <c:pt idx="187">
                        <c:v>3.45</c:v>
                      </c:pt>
                      <c:pt idx="188">
                        <c:v>3.06</c:v>
                      </c:pt>
                      <c:pt idx="189">
                        <c:v>3.89</c:v>
                      </c:pt>
                      <c:pt idx="190">
                        <c:v>3.66</c:v>
                      </c:pt>
                      <c:pt idx="191">
                        <c:v>4.17</c:v>
                      </c:pt>
                      <c:pt idx="192">
                        <c:v>4.04</c:v>
                      </c:pt>
                      <c:pt idx="193">
                        <c:v>3.6</c:v>
                      </c:pt>
                      <c:pt idx="194">
                        <c:v>3.42</c:v>
                      </c:pt>
                      <c:pt idx="195">
                        <c:v>3.02</c:v>
                      </c:pt>
                      <c:pt idx="196">
                        <c:v>3.42</c:v>
                      </c:pt>
                      <c:pt idx="197">
                        <c:v>2.82</c:v>
                      </c:pt>
                      <c:pt idx="198">
                        <c:v>3.3</c:v>
                      </c:pt>
                      <c:pt idx="199">
                        <c:v>3.62</c:v>
                      </c:pt>
                      <c:pt idx="200">
                        <c:v>2.7</c:v>
                      </c:pt>
                      <c:pt idx="201">
                        <c:v>2.65</c:v>
                      </c:pt>
                      <c:pt idx="202">
                        <c:v>2.4700000000000002</c:v>
                      </c:pt>
                      <c:pt idx="203">
                        <c:v>2.58</c:v>
                      </c:pt>
                      <c:pt idx="204">
                        <c:v>2.5299999999999998</c:v>
                      </c:pt>
                      <c:pt idx="205">
                        <c:v>2.6</c:v>
                      </c:pt>
                      <c:pt idx="206">
                        <c:v>2.78</c:v>
                      </c:pt>
                      <c:pt idx="207">
                        <c:v>2.78</c:v>
                      </c:pt>
                      <c:pt idx="208">
                        <c:v>2.9</c:v>
                      </c:pt>
                      <c:pt idx="209">
                        <c:v>2.94</c:v>
                      </c:pt>
                      <c:pt idx="210">
                        <c:v>2.48</c:v>
                      </c:pt>
                      <c:pt idx="211">
                        <c:v>2.82</c:v>
                      </c:pt>
                      <c:pt idx="212">
                        <c:v>2.6</c:v>
                      </c:pt>
                      <c:pt idx="213">
                        <c:v>2.82</c:v>
                      </c:pt>
                      <c:pt idx="214">
                        <c:v>2.6</c:v>
                      </c:pt>
                      <c:pt idx="215">
                        <c:v>2.74</c:v>
                      </c:pt>
                      <c:pt idx="216">
                        <c:v>2.56</c:v>
                      </c:pt>
                      <c:pt idx="217">
                        <c:v>2.4700000000000002</c:v>
                      </c:pt>
                      <c:pt idx="218">
                        <c:v>2.56</c:v>
                      </c:pt>
                      <c:pt idx="219">
                        <c:v>2.58</c:v>
                      </c:pt>
                      <c:pt idx="220">
                        <c:v>2.62</c:v>
                      </c:pt>
                      <c:pt idx="221">
                        <c:v>2.5499999999999998</c:v>
                      </c:pt>
                      <c:pt idx="222">
                        <c:v>2.4300000000000002</c:v>
                      </c:pt>
                      <c:pt idx="223">
                        <c:v>2.2999999999999998</c:v>
                      </c:pt>
                      <c:pt idx="224">
                        <c:v>2.5</c:v>
                      </c:pt>
                      <c:pt idx="225">
                        <c:v>2.76</c:v>
                      </c:pt>
                      <c:pt idx="226">
                        <c:v>2.62</c:v>
                      </c:pt>
                      <c:pt idx="227">
                        <c:v>2.66</c:v>
                      </c:pt>
                      <c:pt idx="228">
                        <c:v>2.52</c:v>
                      </c:pt>
                      <c:pt idx="229">
                        <c:v>2.5</c:v>
                      </c:pt>
                      <c:pt idx="230">
                        <c:v>2.44</c:v>
                      </c:pt>
                      <c:pt idx="231">
                        <c:v>2.25</c:v>
                      </c:pt>
                      <c:pt idx="232">
                        <c:v>2.1800000000000002</c:v>
                      </c:pt>
                      <c:pt idx="233">
                        <c:v>2.17</c:v>
                      </c:pt>
                      <c:pt idx="234">
                        <c:v>2.2200000000000002</c:v>
                      </c:pt>
                      <c:pt idx="235">
                        <c:v>2.41</c:v>
                      </c:pt>
                      <c:pt idx="236">
                        <c:v>2.5</c:v>
                      </c:pt>
                      <c:pt idx="237">
                        <c:v>2.6</c:v>
                      </c:pt>
                      <c:pt idx="238">
                        <c:v>2.76</c:v>
                      </c:pt>
                      <c:pt idx="239">
                        <c:v>2.85</c:v>
                      </c:pt>
                      <c:pt idx="240">
                        <c:v>2.7</c:v>
                      </c:pt>
                      <c:pt idx="241">
                        <c:v>2.44</c:v>
                      </c:pt>
                      <c:pt idx="242">
                        <c:v>2.33</c:v>
                      </c:pt>
                      <c:pt idx="243">
                        <c:v>2.23</c:v>
                      </c:pt>
                      <c:pt idx="244">
                        <c:v>2.16</c:v>
                      </c:pt>
                      <c:pt idx="245">
                        <c:v>2.1800000000000002</c:v>
                      </c:pt>
                      <c:pt idx="246">
                        <c:v>2.2999999999999998</c:v>
                      </c:pt>
                      <c:pt idx="247">
                        <c:v>2.76</c:v>
                      </c:pt>
                      <c:pt idx="248">
                        <c:v>2.94</c:v>
                      </c:pt>
                      <c:pt idx="249">
                        <c:v>2.82</c:v>
                      </c:pt>
                      <c:pt idx="250">
                        <c:v>2.54</c:v>
                      </c:pt>
                      <c:pt idx="251">
                        <c:v>2.35</c:v>
                      </c:pt>
                      <c:pt idx="252">
                        <c:v>2.2599999999999998</c:v>
                      </c:pt>
                      <c:pt idx="253">
                        <c:v>2.2200000000000002</c:v>
                      </c:pt>
                      <c:pt idx="254">
                        <c:v>2.16</c:v>
                      </c:pt>
                      <c:pt idx="255">
                        <c:v>2.34</c:v>
                      </c:pt>
                      <c:pt idx="256">
                        <c:v>3.16</c:v>
                      </c:pt>
                      <c:pt idx="257">
                        <c:v>3.44</c:v>
                      </c:pt>
                      <c:pt idx="258">
                        <c:v>3.1</c:v>
                      </c:pt>
                      <c:pt idx="259">
                        <c:v>3.25</c:v>
                      </c:pt>
                      <c:pt idx="260">
                        <c:v>3.38</c:v>
                      </c:pt>
                      <c:pt idx="261">
                        <c:v>3.25</c:v>
                      </c:pt>
                      <c:pt idx="262">
                        <c:v>3.1</c:v>
                      </c:pt>
                      <c:pt idx="263">
                        <c:v>3.05</c:v>
                      </c:pt>
                      <c:pt idx="264">
                        <c:v>2.9</c:v>
                      </c:pt>
                      <c:pt idx="265">
                        <c:v>2.85</c:v>
                      </c:pt>
                      <c:pt idx="266">
                        <c:v>2.85</c:v>
                      </c:pt>
                      <c:pt idx="267">
                        <c:v>2.62</c:v>
                      </c:pt>
                      <c:pt idx="268">
                        <c:v>2.41</c:v>
                      </c:pt>
                      <c:pt idx="269">
                        <c:v>2.33</c:v>
                      </c:pt>
                      <c:pt idx="270">
                        <c:v>2.2799999999999998</c:v>
                      </c:pt>
                      <c:pt idx="271">
                        <c:v>2.2799999999999998</c:v>
                      </c:pt>
                      <c:pt idx="272">
                        <c:v>2.44</c:v>
                      </c:pt>
                      <c:pt idx="273">
                        <c:v>2.29</c:v>
                      </c:pt>
                      <c:pt idx="274">
                        <c:v>2.16</c:v>
                      </c:pt>
                      <c:pt idx="275">
                        <c:v>2.16</c:v>
                      </c:pt>
                      <c:pt idx="276">
                        <c:v>2.3199999999999998</c:v>
                      </c:pt>
                      <c:pt idx="277">
                        <c:v>2.44</c:v>
                      </c:pt>
                      <c:pt idx="278">
                        <c:v>2.2999999999999998</c:v>
                      </c:pt>
                      <c:pt idx="279">
                        <c:v>2.2400000000000002</c:v>
                      </c:pt>
                      <c:pt idx="280">
                        <c:v>2.2000000000000002</c:v>
                      </c:pt>
                      <c:pt idx="281">
                        <c:v>2.15</c:v>
                      </c:pt>
                      <c:pt idx="282">
                        <c:v>2.1800000000000002</c:v>
                      </c:pt>
                      <c:pt idx="283">
                        <c:v>2.34</c:v>
                      </c:pt>
                      <c:pt idx="284">
                        <c:v>2.2599999999999998</c:v>
                      </c:pt>
                      <c:pt idx="285">
                        <c:v>2.19</c:v>
                      </c:pt>
                      <c:pt idx="286">
                        <c:v>2.21</c:v>
                      </c:pt>
                      <c:pt idx="287">
                        <c:v>2.36</c:v>
                      </c:pt>
                      <c:pt idx="288">
                        <c:v>2.2599999999999998</c:v>
                      </c:pt>
                      <c:pt idx="289">
                        <c:v>2.35</c:v>
                      </c:pt>
                      <c:pt idx="290">
                        <c:v>2.86</c:v>
                      </c:pt>
                      <c:pt idx="291">
                        <c:v>2.86</c:v>
                      </c:pt>
                      <c:pt idx="292">
                        <c:v>2.86</c:v>
                      </c:pt>
                      <c:pt idx="293">
                        <c:v>2.88</c:v>
                      </c:pt>
                      <c:pt idx="294">
                        <c:v>2.7</c:v>
                      </c:pt>
                      <c:pt idx="295">
                        <c:v>2.68</c:v>
                      </c:pt>
                      <c:pt idx="296">
                        <c:v>2.65</c:v>
                      </c:pt>
                      <c:pt idx="297">
                        <c:v>2.7</c:v>
                      </c:pt>
                      <c:pt idx="298">
                        <c:v>2.5299999999999998</c:v>
                      </c:pt>
                      <c:pt idx="299">
                        <c:v>2.46</c:v>
                      </c:pt>
                      <c:pt idx="300">
                        <c:v>2.5</c:v>
                      </c:pt>
                      <c:pt idx="301">
                        <c:v>2.4</c:v>
                      </c:pt>
                      <c:pt idx="302">
                        <c:v>2.2999999999999998</c:v>
                      </c:pt>
                      <c:pt idx="303">
                        <c:v>2.35</c:v>
                      </c:pt>
                      <c:pt idx="304">
                        <c:v>2.42</c:v>
                      </c:pt>
                      <c:pt idx="305">
                        <c:v>2.7</c:v>
                      </c:pt>
                      <c:pt idx="306">
                        <c:v>3.06</c:v>
                      </c:pt>
                      <c:pt idx="307">
                        <c:v>3.34</c:v>
                      </c:pt>
                      <c:pt idx="308">
                        <c:v>3.08</c:v>
                      </c:pt>
                      <c:pt idx="309">
                        <c:v>2.9</c:v>
                      </c:pt>
                      <c:pt idx="310">
                        <c:v>3.02</c:v>
                      </c:pt>
                      <c:pt idx="311">
                        <c:v>3.18</c:v>
                      </c:pt>
                      <c:pt idx="312">
                        <c:v>3.15</c:v>
                      </c:pt>
                      <c:pt idx="313">
                        <c:v>2.96</c:v>
                      </c:pt>
                      <c:pt idx="314">
                        <c:v>2.8</c:v>
                      </c:pt>
                      <c:pt idx="315">
                        <c:v>2.69</c:v>
                      </c:pt>
                      <c:pt idx="316">
                        <c:v>2.48</c:v>
                      </c:pt>
                      <c:pt idx="317">
                        <c:v>2.46</c:v>
                      </c:pt>
                      <c:pt idx="318">
                        <c:v>2.4500000000000002</c:v>
                      </c:pt>
                      <c:pt idx="319">
                        <c:v>2.41</c:v>
                      </c:pt>
                      <c:pt idx="320">
                        <c:v>2.35</c:v>
                      </c:pt>
                      <c:pt idx="321">
                        <c:v>2.34</c:v>
                      </c:pt>
                      <c:pt idx="322">
                        <c:v>2.29</c:v>
                      </c:pt>
                      <c:pt idx="323">
                        <c:v>2.38</c:v>
                      </c:pt>
                      <c:pt idx="324">
                        <c:v>2.4700000000000002</c:v>
                      </c:pt>
                      <c:pt idx="325">
                        <c:v>2.46</c:v>
                      </c:pt>
                      <c:pt idx="326">
                        <c:v>2.41</c:v>
                      </c:pt>
                      <c:pt idx="327">
                        <c:v>2.42</c:v>
                      </c:pt>
                      <c:pt idx="328">
                        <c:v>2.4300000000000002</c:v>
                      </c:pt>
                      <c:pt idx="329">
                        <c:v>2.44</c:v>
                      </c:pt>
                      <c:pt idx="330">
                        <c:v>2.4500000000000002</c:v>
                      </c:pt>
                      <c:pt idx="331">
                        <c:v>2.46</c:v>
                      </c:pt>
                      <c:pt idx="332">
                        <c:v>2.6</c:v>
                      </c:pt>
                      <c:pt idx="333">
                        <c:v>2.5499999999999998</c:v>
                      </c:pt>
                      <c:pt idx="334">
                        <c:v>2.4500000000000002</c:v>
                      </c:pt>
                      <c:pt idx="335">
                        <c:v>2.35</c:v>
                      </c:pt>
                      <c:pt idx="336">
                        <c:v>2.16</c:v>
                      </c:pt>
                      <c:pt idx="337">
                        <c:v>2.1</c:v>
                      </c:pt>
                      <c:pt idx="338">
                        <c:v>2.1</c:v>
                      </c:pt>
                      <c:pt idx="339">
                        <c:v>1.97</c:v>
                      </c:pt>
                      <c:pt idx="340">
                        <c:v>1.92</c:v>
                      </c:pt>
                      <c:pt idx="341">
                        <c:v>1.9</c:v>
                      </c:pt>
                      <c:pt idx="342">
                        <c:v>1.9</c:v>
                      </c:pt>
                      <c:pt idx="343">
                        <c:v>1.9</c:v>
                      </c:pt>
                      <c:pt idx="344">
                        <c:v>1.95</c:v>
                      </c:pt>
                      <c:pt idx="345">
                        <c:v>2.2000000000000002</c:v>
                      </c:pt>
                      <c:pt idx="346">
                        <c:v>2.2000000000000002</c:v>
                      </c:pt>
                      <c:pt idx="347">
                        <c:v>2.1800000000000002</c:v>
                      </c:pt>
                      <c:pt idx="348">
                        <c:v>2.11</c:v>
                      </c:pt>
                      <c:pt idx="349">
                        <c:v>2.04</c:v>
                      </c:pt>
                      <c:pt idx="350">
                        <c:v>1.88</c:v>
                      </c:pt>
                      <c:pt idx="351">
                        <c:v>1.83</c:v>
                      </c:pt>
                      <c:pt idx="352">
                        <c:v>1.75</c:v>
                      </c:pt>
                      <c:pt idx="353">
                        <c:v>1.7</c:v>
                      </c:pt>
                      <c:pt idx="354">
                        <c:v>1.65</c:v>
                      </c:pt>
                      <c:pt idx="355">
                        <c:v>1.68</c:v>
                      </c:pt>
                      <c:pt idx="356">
                        <c:v>1.58</c:v>
                      </c:pt>
                      <c:pt idx="357">
                        <c:v>1.52</c:v>
                      </c:pt>
                      <c:pt idx="358">
                        <c:v>1.48</c:v>
                      </c:pt>
                      <c:pt idx="359">
                        <c:v>1.65</c:v>
                      </c:pt>
                      <c:pt idx="360">
                        <c:v>1.7</c:v>
                      </c:pt>
                      <c:pt idx="361">
                        <c:v>1.75</c:v>
                      </c:pt>
                      <c:pt idx="362">
                        <c:v>1.8</c:v>
                      </c:pt>
                      <c:pt idx="363">
                        <c:v>1.85</c:v>
                      </c:pt>
                      <c:pt idx="364">
                        <c:v>1.9</c:v>
                      </c:pt>
                      <c:pt idx="365">
                        <c:v>2.0299999999999998</c:v>
                      </c:pt>
                      <c:pt idx="366">
                        <c:v>2.17</c:v>
                      </c:pt>
                      <c:pt idx="367">
                        <c:v>2.2000000000000002</c:v>
                      </c:pt>
                      <c:pt idx="368">
                        <c:v>2.2000000000000002</c:v>
                      </c:pt>
                      <c:pt idx="369">
                        <c:v>2</c:v>
                      </c:pt>
                      <c:pt idx="370">
                        <c:v>1.8</c:v>
                      </c:pt>
                      <c:pt idx="371">
                        <c:v>1.56</c:v>
                      </c:pt>
                      <c:pt idx="372">
                        <c:v>1.48</c:v>
                      </c:pt>
                      <c:pt idx="373">
                        <c:v>1.5</c:v>
                      </c:pt>
                      <c:pt idx="374">
                        <c:v>1.56</c:v>
                      </c:pt>
                      <c:pt idx="375">
                        <c:v>1.56</c:v>
                      </c:pt>
                      <c:pt idx="376">
                        <c:v>1.58</c:v>
                      </c:pt>
                      <c:pt idx="377">
                        <c:v>1.61</c:v>
                      </c:pt>
                      <c:pt idx="378">
                        <c:v>1.66</c:v>
                      </c:pt>
                      <c:pt idx="379">
                        <c:v>1.58</c:v>
                      </c:pt>
                      <c:pt idx="380">
                        <c:v>1.58</c:v>
                      </c:pt>
                      <c:pt idx="381">
                        <c:v>1.5</c:v>
                      </c:pt>
                      <c:pt idx="382">
                        <c:v>1.52</c:v>
                      </c:pt>
                      <c:pt idx="383">
                        <c:v>1.54</c:v>
                      </c:pt>
                      <c:pt idx="384">
                        <c:v>1.48</c:v>
                      </c:pt>
                      <c:pt idx="385">
                        <c:v>1.5</c:v>
                      </c:pt>
                      <c:pt idx="386">
                        <c:v>1.52</c:v>
                      </c:pt>
                      <c:pt idx="387">
                        <c:v>1.55</c:v>
                      </c:pt>
                      <c:pt idx="388">
                        <c:v>1.92</c:v>
                      </c:pt>
                      <c:pt idx="389">
                        <c:v>2.2999999999999998</c:v>
                      </c:pt>
                      <c:pt idx="390">
                        <c:v>2.15</c:v>
                      </c:pt>
                      <c:pt idx="391">
                        <c:v>1.96</c:v>
                      </c:pt>
                      <c:pt idx="392">
                        <c:v>1.78</c:v>
                      </c:pt>
                      <c:pt idx="393">
                        <c:v>1.74</c:v>
                      </c:pt>
                      <c:pt idx="394">
                        <c:v>1.72</c:v>
                      </c:pt>
                      <c:pt idx="395">
                        <c:v>1.67</c:v>
                      </c:pt>
                      <c:pt idx="396">
                        <c:v>1.61</c:v>
                      </c:pt>
                      <c:pt idx="397">
                        <c:v>1.56</c:v>
                      </c:pt>
                      <c:pt idx="398">
                        <c:v>1.49</c:v>
                      </c:pt>
                      <c:pt idx="399">
                        <c:v>1.47</c:v>
                      </c:pt>
                      <c:pt idx="400">
                        <c:v>1.51</c:v>
                      </c:pt>
                      <c:pt idx="401">
                        <c:v>1.57</c:v>
                      </c:pt>
                      <c:pt idx="402">
                        <c:v>1.63</c:v>
                      </c:pt>
                      <c:pt idx="403">
                        <c:v>1.7</c:v>
                      </c:pt>
                      <c:pt idx="404">
                        <c:v>1.68</c:v>
                      </c:pt>
                      <c:pt idx="405">
                        <c:v>1.8</c:v>
                      </c:pt>
                      <c:pt idx="406">
                        <c:v>2.06</c:v>
                      </c:pt>
                      <c:pt idx="407">
                        <c:v>2.09</c:v>
                      </c:pt>
                      <c:pt idx="408">
                        <c:v>1.96</c:v>
                      </c:pt>
                      <c:pt idx="409">
                        <c:v>1.84</c:v>
                      </c:pt>
                      <c:pt idx="410">
                        <c:v>1.79</c:v>
                      </c:pt>
                      <c:pt idx="411">
                        <c:v>1.72</c:v>
                      </c:pt>
                      <c:pt idx="412">
                        <c:v>1.68</c:v>
                      </c:pt>
                      <c:pt idx="413">
                        <c:v>1.65</c:v>
                      </c:pt>
                      <c:pt idx="414">
                        <c:v>1.62</c:v>
                      </c:pt>
                      <c:pt idx="415">
                        <c:v>1.68</c:v>
                      </c:pt>
                      <c:pt idx="416">
                        <c:v>1.7</c:v>
                      </c:pt>
                      <c:pt idx="417">
                        <c:v>1.78</c:v>
                      </c:pt>
                      <c:pt idx="418">
                        <c:v>1.75</c:v>
                      </c:pt>
                      <c:pt idx="419">
                        <c:v>1.7</c:v>
                      </c:pt>
                      <c:pt idx="420">
                        <c:v>1.67</c:v>
                      </c:pt>
                      <c:pt idx="421">
                        <c:v>1.65</c:v>
                      </c:pt>
                      <c:pt idx="422">
                        <c:v>1.68</c:v>
                      </c:pt>
                      <c:pt idx="423">
                        <c:v>1.6</c:v>
                      </c:pt>
                      <c:pt idx="424">
                        <c:v>1.84</c:v>
                      </c:pt>
                      <c:pt idx="425">
                        <c:v>2.1</c:v>
                      </c:pt>
                      <c:pt idx="426">
                        <c:v>2.04</c:v>
                      </c:pt>
                      <c:pt idx="427">
                        <c:v>2.02</c:v>
                      </c:pt>
                      <c:pt idx="428">
                        <c:v>1.98</c:v>
                      </c:pt>
                      <c:pt idx="429">
                        <c:v>2.04</c:v>
                      </c:pt>
                      <c:pt idx="430">
                        <c:v>2.2000000000000002</c:v>
                      </c:pt>
                      <c:pt idx="431">
                        <c:v>2.23</c:v>
                      </c:pt>
                      <c:pt idx="432">
                        <c:v>2.08</c:v>
                      </c:pt>
                      <c:pt idx="433">
                        <c:v>1.9</c:v>
                      </c:pt>
                      <c:pt idx="434">
                        <c:v>1.76</c:v>
                      </c:pt>
                      <c:pt idx="435">
                        <c:v>1.64</c:v>
                      </c:pt>
                      <c:pt idx="436">
                        <c:v>1.62</c:v>
                      </c:pt>
                      <c:pt idx="437">
                        <c:v>1.57</c:v>
                      </c:pt>
                      <c:pt idx="438">
                        <c:v>1.58</c:v>
                      </c:pt>
                      <c:pt idx="439">
                        <c:v>1.56</c:v>
                      </c:pt>
                      <c:pt idx="440">
                        <c:v>1.5</c:v>
                      </c:pt>
                      <c:pt idx="441">
                        <c:v>1.38</c:v>
                      </c:pt>
                      <c:pt idx="442">
                        <c:v>1.38</c:v>
                      </c:pt>
                      <c:pt idx="443">
                        <c:v>1.32</c:v>
                      </c:pt>
                      <c:pt idx="444">
                        <c:v>1.32</c:v>
                      </c:pt>
                      <c:pt idx="445">
                        <c:v>1.34</c:v>
                      </c:pt>
                      <c:pt idx="446">
                        <c:v>1.35</c:v>
                      </c:pt>
                      <c:pt idx="447">
                        <c:v>1.4</c:v>
                      </c:pt>
                      <c:pt idx="448">
                        <c:v>1.45</c:v>
                      </c:pt>
                      <c:pt idx="449">
                        <c:v>1.38</c:v>
                      </c:pt>
                      <c:pt idx="450">
                        <c:v>1.42</c:v>
                      </c:pt>
                      <c:pt idx="451">
                        <c:v>1.46</c:v>
                      </c:pt>
                      <c:pt idx="452">
                        <c:v>1.49</c:v>
                      </c:pt>
                      <c:pt idx="453">
                        <c:v>1.42</c:v>
                      </c:pt>
                      <c:pt idx="454">
                        <c:v>1.49</c:v>
                      </c:pt>
                      <c:pt idx="455">
                        <c:v>1.56</c:v>
                      </c:pt>
                      <c:pt idx="456">
                        <c:v>1.65</c:v>
                      </c:pt>
                      <c:pt idx="457">
                        <c:v>1.58</c:v>
                      </c:pt>
                      <c:pt idx="458">
                        <c:v>1.65</c:v>
                      </c:pt>
                      <c:pt idx="459">
                        <c:v>2.06</c:v>
                      </c:pt>
                      <c:pt idx="460">
                        <c:v>2.38</c:v>
                      </c:pt>
                      <c:pt idx="461">
                        <c:v>2.5</c:v>
                      </c:pt>
                      <c:pt idx="462">
                        <c:v>2.52</c:v>
                      </c:pt>
                      <c:pt idx="463">
                        <c:v>2.52</c:v>
                      </c:pt>
                      <c:pt idx="464">
                        <c:v>2.54</c:v>
                      </c:pt>
                      <c:pt idx="465">
                        <c:v>2.5299999999999998</c:v>
                      </c:pt>
                      <c:pt idx="466">
                        <c:v>2.2400000000000002</c:v>
                      </c:pt>
                      <c:pt idx="467">
                        <c:v>1.94</c:v>
                      </c:pt>
                      <c:pt idx="468">
                        <c:v>1.74</c:v>
                      </c:pt>
                      <c:pt idx="469">
                        <c:v>1.6</c:v>
                      </c:pt>
                      <c:pt idx="470">
                        <c:v>1.46</c:v>
                      </c:pt>
                      <c:pt idx="471">
                        <c:v>1.38</c:v>
                      </c:pt>
                      <c:pt idx="472">
                        <c:v>1.36</c:v>
                      </c:pt>
                      <c:pt idx="473">
                        <c:v>1.3</c:v>
                      </c:pt>
                      <c:pt idx="474">
                        <c:v>1.28</c:v>
                      </c:pt>
                      <c:pt idx="475">
                        <c:v>1.24</c:v>
                      </c:pt>
                      <c:pt idx="476">
                        <c:v>1.22</c:v>
                      </c:pt>
                      <c:pt idx="477">
                        <c:v>1.22</c:v>
                      </c:pt>
                      <c:pt idx="478">
                        <c:v>1.21</c:v>
                      </c:pt>
                      <c:pt idx="479">
                        <c:v>1.19</c:v>
                      </c:pt>
                      <c:pt idx="480">
                        <c:v>1.1599999999999999</c:v>
                      </c:pt>
                      <c:pt idx="481">
                        <c:v>1.1399999999999999</c:v>
                      </c:pt>
                      <c:pt idx="482">
                        <c:v>1.1399999999999999</c:v>
                      </c:pt>
                      <c:pt idx="483">
                        <c:v>1.1100000000000001</c:v>
                      </c:pt>
                      <c:pt idx="484">
                        <c:v>1.1100000000000001</c:v>
                      </c:pt>
                      <c:pt idx="485">
                        <c:v>1.06</c:v>
                      </c:pt>
                      <c:pt idx="486">
                        <c:v>1.06</c:v>
                      </c:pt>
                      <c:pt idx="487">
                        <c:v>1.05</c:v>
                      </c:pt>
                      <c:pt idx="488">
                        <c:v>1.08</c:v>
                      </c:pt>
                      <c:pt idx="489">
                        <c:v>1.07</c:v>
                      </c:pt>
                      <c:pt idx="490">
                        <c:v>1.1100000000000001</c:v>
                      </c:pt>
                      <c:pt idx="491">
                        <c:v>1.05</c:v>
                      </c:pt>
                      <c:pt idx="492">
                        <c:v>1.1299999999999999</c:v>
                      </c:pt>
                      <c:pt idx="493">
                        <c:v>1.18</c:v>
                      </c:pt>
                      <c:pt idx="494">
                        <c:v>1.28</c:v>
                      </c:pt>
                      <c:pt idx="495">
                        <c:v>1.23</c:v>
                      </c:pt>
                      <c:pt idx="496">
                        <c:v>1.18</c:v>
                      </c:pt>
                      <c:pt idx="497">
                        <c:v>1.0900000000000001</c:v>
                      </c:pt>
                      <c:pt idx="498">
                        <c:v>1.28</c:v>
                      </c:pt>
                      <c:pt idx="499">
                        <c:v>1.2</c:v>
                      </c:pt>
                      <c:pt idx="500">
                        <c:v>1.21</c:v>
                      </c:pt>
                      <c:pt idx="501">
                        <c:v>1.28</c:v>
                      </c:pt>
                      <c:pt idx="502">
                        <c:v>1.52</c:v>
                      </c:pt>
                      <c:pt idx="503">
                        <c:v>1.63</c:v>
                      </c:pt>
                      <c:pt idx="504">
                        <c:v>1.52</c:v>
                      </c:pt>
                      <c:pt idx="505">
                        <c:v>1.38</c:v>
                      </c:pt>
                      <c:pt idx="506">
                        <c:v>1.37</c:v>
                      </c:pt>
                      <c:pt idx="507">
                        <c:v>1.4</c:v>
                      </c:pt>
                      <c:pt idx="508">
                        <c:v>1.64</c:v>
                      </c:pt>
                      <c:pt idx="509">
                        <c:v>1.67</c:v>
                      </c:pt>
                      <c:pt idx="510">
                        <c:v>1.6</c:v>
                      </c:pt>
                      <c:pt idx="511">
                        <c:v>1.59</c:v>
                      </c:pt>
                      <c:pt idx="512">
                        <c:v>1.76</c:v>
                      </c:pt>
                      <c:pt idx="513">
                        <c:v>1.97</c:v>
                      </c:pt>
                      <c:pt idx="514">
                        <c:v>2.2400000000000002</c:v>
                      </c:pt>
                      <c:pt idx="515">
                        <c:v>2.4700000000000002</c:v>
                      </c:pt>
                      <c:pt idx="516">
                        <c:v>2.34</c:v>
                      </c:pt>
                      <c:pt idx="517">
                        <c:v>2.2000000000000002</c:v>
                      </c:pt>
                      <c:pt idx="518">
                        <c:v>2.4500000000000002</c:v>
                      </c:pt>
                      <c:pt idx="519">
                        <c:v>2.35</c:v>
                      </c:pt>
                      <c:pt idx="520">
                        <c:v>2.34</c:v>
                      </c:pt>
                      <c:pt idx="521">
                        <c:v>2.2200000000000002</c:v>
                      </c:pt>
                      <c:pt idx="522">
                        <c:v>2.13</c:v>
                      </c:pt>
                      <c:pt idx="523">
                        <c:v>1.95</c:v>
                      </c:pt>
                      <c:pt idx="524">
                        <c:v>2.0499999999999998</c:v>
                      </c:pt>
                      <c:pt idx="525">
                        <c:v>1.98</c:v>
                      </c:pt>
                      <c:pt idx="526">
                        <c:v>2.08</c:v>
                      </c:pt>
                      <c:pt idx="527">
                        <c:v>2.1</c:v>
                      </c:pt>
                      <c:pt idx="528">
                        <c:v>2.08</c:v>
                      </c:pt>
                      <c:pt idx="529">
                        <c:v>2.02</c:v>
                      </c:pt>
                      <c:pt idx="530">
                        <c:v>1.99</c:v>
                      </c:pt>
                      <c:pt idx="531">
                        <c:v>1.98</c:v>
                      </c:pt>
                      <c:pt idx="532">
                        <c:v>1.93</c:v>
                      </c:pt>
                      <c:pt idx="533">
                        <c:v>1.9</c:v>
                      </c:pt>
                      <c:pt idx="534">
                        <c:v>1.93</c:v>
                      </c:pt>
                      <c:pt idx="535">
                        <c:v>1.95</c:v>
                      </c:pt>
                      <c:pt idx="536">
                        <c:v>1.9</c:v>
                      </c:pt>
                      <c:pt idx="537">
                        <c:v>1.83</c:v>
                      </c:pt>
                      <c:pt idx="538">
                        <c:v>1.9</c:v>
                      </c:pt>
                      <c:pt idx="539">
                        <c:v>1.85</c:v>
                      </c:pt>
                      <c:pt idx="540">
                        <c:v>1.62</c:v>
                      </c:pt>
                      <c:pt idx="541">
                        <c:v>1.8</c:v>
                      </c:pt>
                      <c:pt idx="542">
                        <c:v>1.86</c:v>
                      </c:pt>
                      <c:pt idx="543">
                        <c:v>1.74</c:v>
                      </c:pt>
                      <c:pt idx="544">
                        <c:v>1.7</c:v>
                      </c:pt>
                      <c:pt idx="545">
                        <c:v>1.7</c:v>
                      </c:pt>
                      <c:pt idx="546">
                        <c:v>1.9</c:v>
                      </c:pt>
                      <c:pt idx="547">
                        <c:v>1.91</c:v>
                      </c:pt>
                      <c:pt idx="548">
                        <c:v>2.04</c:v>
                      </c:pt>
                      <c:pt idx="549">
                        <c:v>1.9</c:v>
                      </c:pt>
                      <c:pt idx="550">
                        <c:v>1.8</c:v>
                      </c:pt>
                      <c:pt idx="551">
                        <c:v>1.68</c:v>
                      </c:pt>
                      <c:pt idx="552">
                        <c:v>1.59</c:v>
                      </c:pt>
                      <c:pt idx="553">
                        <c:v>1.54</c:v>
                      </c:pt>
                      <c:pt idx="554">
                        <c:v>1.45</c:v>
                      </c:pt>
                      <c:pt idx="555">
                        <c:v>1.43</c:v>
                      </c:pt>
                      <c:pt idx="556">
                        <c:v>1.43</c:v>
                      </c:pt>
                      <c:pt idx="557">
                        <c:v>1.4</c:v>
                      </c:pt>
                      <c:pt idx="558">
                        <c:v>1.36</c:v>
                      </c:pt>
                      <c:pt idx="559">
                        <c:v>1.33</c:v>
                      </c:pt>
                      <c:pt idx="560">
                        <c:v>1.37</c:v>
                      </c:pt>
                      <c:pt idx="561">
                        <c:v>1.33</c:v>
                      </c:pt>
                      <c:pt idx="562">
                        <c:v>1.33</c:v>
                      </c:pt>
                      <c:pt idx="563">
                        <c:v>1.28</c:v>
                      </c:pt>
                      <c:pt idx="564">
                        <c:v>1.27</c:v>
                      </c:pt>
                      <c:pt idx="565">
                        <c:v>1.23</c:v>
                      </c:pt>
                      <c:pt idx="566">
                        <c:v>1.24</c:v>
                      </c:pt>
                      <c:pt idx="567">
                        <c:v>1.26</c:v>
                      </c:pt>
                      <c:pt idx="568">
                        <c:v>1.21</c:v>
                      </c:pt>
                      <c:pt idx="569">
                        <c:v>1.23</c:v>
                      </c:pt>
                      <c:pt idx="570">
                        <c:v>1.26</c:v>
                      </c:pt>
                      <c:pt idx="571">
                        <c:v>1.22</c:v>
                      </c:pt>
                      <c:pt idx="572">
                        <c:v>1.22</c:v>
                      </c:pt>
                      <c:pt idx="573">
                        <c:v>1.1000000000000001</c:v>
                      </c:pt>
                      <c:pt idx="574">
                        <c:v>1.2</c:v>
                      </c:pt>
                      <c:pt idx="575">
                        <c:v>1.2</c:v>
                      </c:pt>
                      <c:pt idx="576">
                        <c:v>1.22</c:v>
                      </c:pt>
                      <c:pt idx="577">
                        <c:v>1.24</c:v>
                      </c:pt>
                      <c:pt idx="578">
                        <c:v>1.34</c:v>
                      </c:pt>
                      <c:pt idx="579">
                        <c:v>1.37</c:v>
                      </c:pt>
                      <c:pt idx="580">
                        <c:v>1.34</c:v>
                      </c:pt>
                      <c:pt idx="581">
                        <c:v>1.38</c:v>
                      </c:pt>
                      <c:pt idx="582">
                        <c:v>1.4</c:v>
                      </c:pt>
                      <c:pt idx="583">
                        <c:v>1.48</c:v>
                      </c:pt>
                      <c:pt idx="584">
                        <c:v>1.55</c:v>
                      </c:pt>
                      <c:pt idx="585">
                        <c:v>1.62</c:v>
                      </c:pt>
                      <c:pt idx="586">
                        <c:v>1.69</c:v>
                      </c:pt>
                      <c:pt idx="587">
                        <c:v>1.64</c:v>
                      </c:pt>
                      <c:pt idx="588">
                        <c:v>1.6</c:v>
                      </c:pt>
                      <c:pt idx="589">
                        <c:v>1.56</c:v>
                      </c:pt>
                      <c:pt idx="590">
                        <c:v>1.59</c:v>
                      </c:pt>
                      <c:pt idx="591">
                        <c:v>1.74</c:v>
                      </c:pt>
                      <c:pt idx="592">
                        <c:v>2.0299999999999998</c:v>
                      </c:pt>
                      <c:pt idx="593">
                        <c:v>2.0699999999999998</c:v>
                      </c:pt>
                      <c:pt idx="594">
                        <c:v>2.1</c:v>
                      </c:pt>
                      <c:pt idx="595">
                        <c:v>2.6</c:v>
                      </c:pt>
                      <c:pt idx="596">
                        <c:v>2.95</c:v>
                      </c:pt>
                      <c:pt idx="597">
                        <c:v>3.1</c:v>
                      </c:pt>
                      <c:pt idx="598">
                        <c:v>2.8</c:v>
                      </c:pt>
                      <c:pt idx="599">
                        <c:v>2.58</c:v>
                      </c:pt>
                      <c:pt idx="600">
                        <c:v>2.5499999999999998</c:v>
                      </c:pt>
                      <c:pt idx="601">
                        <c:v>2.46</c:v>
                      </c:pt>
                      <c:pt idx="602">
                        <c:v>2.41</c:v>
                      </c:pt>
                      <c:pt idx="603">
                        <c:v>2.4</c:v>
                      </c:pt>
                      <c:pt idx="604">
                        <c:v>2.5</c:v>
                      </c:pt>
                      <c:pt idx="605">
                        <c:v>2.54</c:v>
                      </c:pt>
                      <c:pt idx="606">
                        <c:v>2.56</c:v>
                      </c:pt>
                      <c:pt idx="607">
                        <c:v>2.2000000000000002</c:v>
                      </c:pt>
                      <c:pt idx="608">
                        <c:v>2.0699999999999998</c:v>
                      </c:pt>
                      <c:pt idx="609">
                        <c:v>2.2000000000000002</c:v>
                      </c:pt>
                      <c:pt idx="610">
                        <c:v>2.2000000000000002</c:v>
                      </c:pt>
                      <c:pt idx="611">
                        <c:v>2.08</c:v>
                      </c:pt>
                      <c:pt idx="612">
                        <c:v>2.09</c:v>
                      </c:pt>
                      <c:pt idx="613">
                        <c:v>2.06</c:v>
                      </c:pt>
                      <c:pt idx="614">
                        <c:v>1.95</c:v>
                      </c:pt>
                      <c:pt idx="615">
                        <c:v>2.0299999999999998</c:v>
                      </c:pt>
                      <c:pt idx="616">
                        <c:v>2.09</c:v>
                      </c:pt>
                      <c:pt idx="617">
                        <c:v>2</c:v>
                      </c:pt>
                      <c:pt idx="618">
                        <c:v>1.88</c:v>
                      </c:pt>
                      <c:pt idx="619">
                        <c:v>1.71</c:v>
                      </c:pt>
                      <c:pt idx="620">
                        <c:v>1.6</c:v>
                      </c:pt>
                      <c:pt idx="621">
                        <c:v>1.51</c:v>
                      </c:pt>
                      <c:pt idx="622">
                        <c:v>1.5</c:v>
                      </c:pt>
                      <c:pt idx="623">
                        <c:v>1.44</c:v>
                      </c:pt>
                      <c:pt idx="624">
                        <c:v>1.38</c:v>
                      </c:pt>
                      <c:pt idx="625">
                        <c:v>1.38</c:v>
                      </c:pt>
                      <c:pt idx="626">
                        <c:v>1.35</c:v>
                      </c:pt>
                      <c:pt idx="627">
                        <c:v>1.38</c:v>
                      </c:pt>
                      <c:pt idx="628">
                        <c:v>1.38</c:v>
                      </c:pt>
                      <c:pt idx="629">
                        <c:v>1.4</c:v>
                      </c:pt>
                      <c:pt idx="630">
                        <c:v>1.41</c:v>
                      </c:pt>
                      <c:pt idx="631">
                        <c:v>1.47</c:v>
                      </c:pt>
                      <c:pt idx="632">
                        <c:v>1.53</c:v>
                      </c:pt>
                      <c:pt idx="633">
                        <c:v>1.63</c:v>
                      </c:pt>
                      <c:pt idx="634">
                        <c:v>1.78</c:v>
                      </c:pt>
                      <c:pt idx="635">
                        <c:v>1.92</c:v>
                      </c:pt>
                      <c:pt idx="636">
                        <c:v>2.2400000000000002</c:v>
                      </c:pt>
                      <c:pt idx="637">
                        <c:v>2.82</c:v>
                      </c:pt>
                      <c:pt idx="638">
                        <c:v>3.64</c:v>
                      </c:pt>
                      <c:pt idx="639">
                        <c:v>3.52</c:v>
                      </c:pt>
                      <c:pt idx="640">
                        <c:v>3.3</c:v>
                      </c:pt>
                      <c:pt idx="641">
                        <c:v>3.1</c:v>
                      </c:pt>
                      <c:pt idx="642">
                        <c:v>2.88</c:v>
                      </c:pt>
                      <c:pt idx="643">
                        <c:v>2.67</c:v>
                      </c:pt>
                      <c:pt idx="644">
                        <c:v>2.4900000000000002</c:v>
                      </c:pt>
                      <c:pt idx="645">
                        <c:v>2.35</c:v>
                      </c:pt>
                      <c:pt idx="646">
                        <c:v>2.2400000000000002</c:v>
                      </c:pt>
                      <c:pt idx="647">
                        <c:v>2.23</c:v>
                      </c:pt>
                      <c:pt idx="648">
                        <c:v>2.44</c:v>
                      </c:pt>
                      <c:pt idx="649">
                        <c:v>2.2400000000000002</c:v>
                      </c:pt>
                      <c:pt idx="650">
                        <c:v>2.44</c:v>
                      </c:pt>
                      <c:pt idx="651">
                        <c:v>2.78</c:v>
                      </c:pt>
                      <c:pt idx="652">
                        <c:v>3.2</c:v>
                      </c:pt>
                      <c:pt idx="653">
                        <c:v>3.36</c:v>
                      </c:pt>
                      <c:pt idx="654">
                        <c:v>3.14</c:v>
                      </c:pt>
                      <c:pt idx="655">
                        <c:v>3</c:v>
                      </c:pt>
                      <c:pt idx="656">
                        <c:v>2.92</c:v>
                      </c:pt>
                      <c:pt idx="657">
                        <c:v>3</c:v>
                      </c:pt>
                      <c:pt idx="658">
                        <c:v>2.92</c:v>
                      </c:pt>
                      <c:pt idx="659">
                        <c:v>2.96</c:v>
                      </c:pt>
                      <c:pt idx="660">
                        <c:v>3.02</c:v>
                      </c:pt>
                      <c:pt idx="661">
                        <c:v>3.2</c:v>
                      </c:pt>
                      <c:pt idx="662">
                        <c:v>3.7</c:v>
                      </c:pt>
                      <c:pt idx="663">
                        <c:v>4.04</c:v>
                      </c:pt>
                      <c:pt idx="664">
                        <c:v>4.04</c:v>
                      </c:pt>
                      <c:pt idx="665">
                        <c:v>4.08</c:v>
                      </c:pt>
                      <c:pt idx="666">
                        <c:v>4.53</c:v>
                      </c:pt>
                      <c:pt idx="667">
                        <c:v>4.57</c:v>
                      </c:pt>
                      <c:pt idx="668">
                        <c:v>4.62</c:v>
                      </c:pt>
                      <c:pt idx="669">
                        <c:v>5.07</c:v>
                      </c:pt>
                      <c:pt idx="670">
                        <c:v>5.52</c:v>
                      </c:pt>
                      <c:pt idx="671">
                        <c:v>5.48</c:v>
                      </c:pt>
                      <c:pt idx="672">
                        <c:v>5.42</c:v>
                      </c:pt>
                      <c:pt idx="673">
                        <c:v>5.58</c:v>
                      </c:pt>
                      <c:pt idx="674">
                        <c:v>5.64</c:v>
                      </c:pt>
                      <c:pt idx="675">
                        <c:v>5.58</c:v>
                      </c:pt>
                      <c:pt idx="676">
                        <c:v>5.24</c:v>
                      </c:pt>
                      <c:pt idx="677">
                        <c:v>4.8600000000000003</c:v>
                      </c:pt>
                      <c:pt idx="678">
                        <c:v>4.4400000000000004</c:v>
                      </c:pt>
                      <c:pt idx="679">
                        <c:v>4.2</c:v>
                      </c:pt>
                      <c:pt idx="680">
                        <c:v>4.04</c:v>
                      </c:pt>
                      <c:pt idx="681">
                        <c:v>3.93</c:v>
                      </c:pt>
                      <c:pt idx="682">
                        <c:v>3.98</c:v>
                      </c:pt>
                      <c:pt idx="683">
                        <c:v>3.9</c:v>
                      </c:pt>
                      <c:pt idx="684">
                        <c:v>4.04</c:v>
                      </c:pt>
                      <c:pt idx="685">
                        <c:v>4.22</c:v>
                      </c:pt>
                      <c:pt idx="686">
                        <c:v>3.95</c:v>
                      </c:pt>
                      <c:pt idx="687">
                        <c:v>3.72</c:v>
                      </c:pt>
                      <c:pt idx="688">
                        <c:v>3.72</c:v>
                      </c:pt>
                      <c:pt idx="689">
                        <c:v>3.88</c:v>
                      </c:pt>
                      <c:pt idx="690">
                        <c:v>3.9</c:v>
                      </c:pt>
                      <c:pt idx="691">
                        <c:v>3.72</c:v>
                      </c:pt>
                      <c:pt idx="692">
                        <c:v>3.5</c:v>
                      </c:pt>
                      <c:pt idx="693">
                        <c:v>3.97</c:v>
                      </c:pt>
                      <c:pt idx="694">
                        <c:v>4.5</c:v>
                      </c:pt>
                      <c:pt idx="695">
                        <c:v>4.4800000000000004</c:v>
                      </c:pt>
                      <c:pt idx="696">
                        <c:v>4.8</c:v>
                      </c:pt>
                      <c:pt idx="697">
                        <c:v>4.99</c:v>
                      </c:pt>
                      <c:pt idx="698">
                        <c:v>4.9800000000000004</c:v>
                      </c:pt>
                      <c:pt idx="699">
                        <c:v>4.82</c:v>
                      </c:pt>
                      <c:pt idx="700">
                        <c:v>4.42</c:v>
                      </c:pt>
                      <c:pt idx="701">
                        <c:v>4.05</c:v>
                      </c:pt>
                      <c:pt idx="702">
                        <c:v>3.82</c:v>
                      </c:pt>
                      <c:pt idx="703">
                        <c:v>3.71</c:v>
                      </c:pt>
                      <c:pt idx="704">
                        <c:v>3.58</c:v>
                      </c:pt>
                      <c:pt idx="705">
                        <c:v>3.63</c:v>
                      </c:pt>
                      <c:pt idx="706">
                        <c:v>3.6</c:v>
                      </c:pt>
                      <c:pt idx="707">
                        <c:v>3.71</c:v>
                      </c:pt>
                      <c:pt idx="708">
                        <c:v>3.94</c:v>
                      </c:pt>
                      <c:pt idx="709">
                        <c:v>4.0199999999999996</c:v>
                      </c:pt>
                      <c:pt idx="710">
                        <c:v>3.96</c:v>
                      </c:pt>
                      <c:pt idx="711">
                        <c:v>4.0199999999999996</c:v>
                      </c:pt>
                      <c:pt idx="712">
                        <c:v>3.74</c:v>
                      </c:pt>
                      <c:pt idx="713">
                        <c:v>3.7</c:v>
                      </c:pt>
                      <c:pt idx="714">
                        <c:v>3.74</c:v>
                      </c:pt>
                      <c:pt idx="715">
                        <c:v>3.9</c:v>
                      </c:pt>
                      <c:pt idx="716">
                        <c:v>3.92</c:v>
                      </c:pt>
                      <c:pt idx="717">
                        <c:v>3.8</c:v>
                      </c:pt>
                      <c:pt idx="718">
                        <c:v>3.74</c:v>
                      </c:pt>
                      <c:pt idx="719">
                        <c:v>3.74</c:v>
                      </c:pt>
                      <c:pt idx="720">
                        <c:v>3.96</c:v>
                      </c:pt>
                      <c:pt idx="721">
                        <c:v>3.92</c:v>
                      </c:pt>
                      <c:pt idx="722">
                        <c:v>3.62</c:v>
                      </c:pt>
                      <c:pt idx="723">
                        <c:v>3.5</c:v>
                      </c:pt>
                      <c:pt idx="724">
                        <c:v>3.55</c:v>
                      </c:pt>
                      <c:pt idx="725">
                        <c:v>3.66</c:v>
                      </c:pt>
                      <c:pt idx="726">
                        <c:v>3.56</c:v>
                      </c:pt>
                      <c:pt idx="727">
                        <c:v>3.52</c:v>
                      </c:pt>
                      <c:pt idx="728">
                        <c:v>3.42</c:v>
                      </c:pt>
                      <c:pt idx="729">
                        <c:v>3.44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C567-410D-BE3F-3F1B6209F6D0}"/>
                  </c:ext>
                </c:extLst>
              </c15:ser>
            </c15:filteredLineSeries>
            <c15:filteredLineSeries>
              <c15:ser>
                <c:idx val="9"/>
                <c:order val="2"/>
                <c:tx>
                  <c:v>2002</c:v>
                </c:tx>
                <c:spPr>
                  <a:ln w="12700">
                    <a:solidFill>
                      <a:srgbClr val="7030A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DATOS!$Y$3:$Y$732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3.56</c:v>
                      </c:pt>
                      <c:pt idx="1">
                        <c:v>3.65</c:v>
                      </c:pt>
                      <c:pt idx="2">
                        <c:v>3.57</c:v>
                      </c:pt>
                      <c:pt idx="3">
                        <c:v>3.49</c:v>
                      </c:pt>
                      <c:pt idx="4">
                        <c:v>3.42</c:v>
                      </c:pt>
                      <c:pt idx="5">
                        <c:v>3.37</c:v>
                      </c:pt>
                      <c:pt idx="6">
                        <c:v>3.3</c:v>
                      </c:pt>
                      <c:pt idx="7">
                        <c:v>3.25</c:v>
                      </c:pt>
                      <c:pt idx="8">
                        <c:v>3.23</c:v>
                      </c:pt>
                      <c:pt idx="9">
                        <c:v>3.21</c:v>
                      </c:pt>
                      <c:pt idx="10">
                        <c:v>3.14</c:v>
                      </c:pt>
                      <c:pt idx="11">
                        <c:v>3.14</c:v>
                      </c:pt>
                      <c:pt idx="12">
                        <c:v>3.11</c:v>
                      </c:pt>
                      <c:pt idx="13">
                        <c:v>3.05</c:v>
                      </c:pt>
                      <c:pt idx="14">
                        <c:v>3.14</c:v>
                      </c:pt>
                      <c:pt idx="15">
                        <c:v>3.22</c:v>
                      </c:pt>
                      <c:pt idx="16">
                        <c:v>3.3</c:v>
                      </c:pt>
                      <c:pt idx="17">
                        <c:v>3.44</c:v>
                      </c:pt>
                      <c:pt idx="18">
                        <c:v>3.7</c:v>
                      </c:pt>
                      <c:pt idx="19">
                        <c:v>3.62</c:v>
                      </c:pt>
                      <c:pt idx="20">
                        <c:v>3.5</c:v>
                      </c:pt>
                      <c:pt idx="21">
                        <c:v>3.42</c:v>
                      </c:pt>
                      <c:pt idx="22">
                        <c:v>3.5</c:v>
                      </c:pt>
                      <c:pt idx="23">
                        <c:v>3.42</c:v>
                      </c:pt>
                      <c:pt idx="24">
                        <c:v>3.48</c:v>
                      </c:pt>
                      <c:pt idx="25">
                        <c:v>3.4</c:v>
                      </c:pt>
                      <c:pt idx="26">
                        <c:v>3.3</c:v>
                      </c:pt>
                      <c:pt idx="27">
                        <c:v>3.26</c:v>
                      </c:pt>
                      <c:pt idx="28">
                        <c:v>3.34</c:v>
                      </c:pt>
                      <c:pt idx="29">
                        <c:v>3.24</c:v>
                      </c:pt>
                      <c:pt idx="30">
                        <c:v>3.22</c:v>
                      </c:pt>
                      <c:pt idx="31">
                        <c:v>3.5</c:v>
                      </c:pt>
                      <c:pt idx="32">
                        <c:v>3.4</c:v>
                      </c:pt>
                      <c:pt idx="33">
                        <c:v>3.3</c:v>
                      </c:pt>
                      <c:pt idx="34">
                        <c:v>3.26</c:v>
                      </c:pt>
                      <c:pt idx="35">
                        <c:v>3.11</c:v>
                      </c:pt>
                      <c:pt idx="36">
                        <c:v>3.06</c:v>
                      </c:pt>
                      <c:pt idx="37">
                        <c:v>3.02</c:v>
                      </c:pt>
                      <c:pt idx="38">
                        <c:v>3.04</c:v>
                      </c:pt>
                      <c:pt idx="39">
                        <c:v>2.96</c:v>
                      </c:pt>
                      <c:pt idx="40">
                        <c:v>2.98</c:v>
                      </c:pt>
                      <c:pt idx="41">
                        <c:v>2.94</c:v>
                      </c:pt>
                      <c:pt idx="42">
                        <c:v>2.87</c:v>
                      </c:pt>
                      <c:pt idx="43">
                        <c:v>2.83</c:v>
                      </c:pt>
                      <c:pt idx="44">
                        <c:v>2.88</c:v>
                      </c:pt>
                      <c:pt idx="45">
                        <c:v>2.88</c:v>
                      </c:pt>
                      <c:pt idx="46">
                        <c:v>2.89</c:v>
                      </c:pt>
                      <c:pt idx="47">
                        <c:v>2.83</c:v>
                      </c:pt>
                      <c:pt idx="48">
                        <c:v>2.8</c:v>
                      </c:pt>
                      <c:pt idx="49">
                        <c:v>2.75</c:v>
                      </c:pt>
                      <c:pt idx="50">
                        <c:v>2.68</c:v>
                      </c:pt>
                      <c:pt idx="51">
                        <c:v>2.64</c:v>
                      </c:pt>
                      <c:pt idx="52">
                        <c:v>2.68</c:v>
                      </c:pt>
                      <c:pt idx="53">
                        <c:v>2.7</c:v>
                      </c:pt>
                      <c:pt idx="54">
                        <c:v>2.6</c:v>
                      </c:pt>
                      <c:pt idx="55">
                        <c:v>2.79</c:v>
                      </c:pt>
                      <c:pt idx="56">
                        <c:v>2.79</c:v>
                      </c:pt>
                      <c:pt idx="57">
                        <c:v>2.86</c:v>
                      </c:pt>
                      <c:pt idx="58">
                        <c:v>2.68</c:v>
                      </c:pt>
                      <c:pt idx="59">
                        <c:v>2.57</c:v>
                      </c:pt>
                      <c:pt idx="60">
                        <c:v>2.63</c:v>
                      </c:pt>
                      <c:pt idx="61">
                        <c:v>2.5299999999999998</c:v>
                      </c:pt>
                      <c:pt idx="62">
                        <c:v>2.48</c:v>
                      </c:pt>
                      <c:pt idx="63">
                        <c:v>2.46</c:v>
                      </c:pt>
                      <c:pt idx="64">
                        <c:v>2.41</c:v>
                      </c:pt>
                      <c:pt idx="65">
                        <c:v>2.4</c:v>
                      </c:pt>
                      <c:pt idx="66">
                        <c:v>2.4</c:v>
                      </c:pt>
                      <c:pt idx="67">
                        <c:v>2.4</c:v>
                      </c:pt>
                      <c:pt idx="68">
                        <c:v>2.39</c:v>
                      </c:pt>
                      <c:pt idx="69">
                        <c:v>2.42</c:v>
                      </c:pt>
                      <c:pt idx="70">
                        <c:v>2.36</c:v>
                      </c:pt>
                      <c:pt idx="71">
                        <c:v>2.3199999999999998</c:v>
                      </c:pt>
                      <c:pt idx="72">
                        <c:v>2.31</c:v>
                      </c:pt>
                      <c:pt idx="73">
                        <c:v>2.34</c:v>
                      </c:pt>
                      <c:pt idx="74">
                        <c:v>2.34</c:v>
                      </c:pt>
                      <c:pt idx="75">
                        <c:v>2.39</c:v>
                      </c:pt>
                      <c:pt idx="76">
                        <c:v>2.39</c:v>
                      </c:pt>
                      <c:pt idx="77">
                        <c:v>2.42</c:v>
                      </c:pt>
                      <c:pt idx="78">
                        <c:v>2.3199999999999998</c:v>
                      </c:pt>
                      <c:pt idx="79">
                        <c:v>2.3199999999999998</c:v>
                      </c:pt>
                      <c:pt idx="80">
                        <c:v>2.2799999999999998</c:v>
                      </c:pt>
                      <c:pt idx="81">
                        <c:v>2.27</c:v>
                      </c:pt>
                      <c:pt idx="82">
                        <c:v>2.2400000000000002</c:v>
                      </c:pt>
                      <c:pt idx="83">
                        <c:v>2.15</c:v>
                      </c:pt>
                      <c:pt idx="84">
                        <c:v>2.09</c:v>
                      </c:pt>
                      <c:pt idx="85">
                        <c:v>2.02</c:v>
                      </c:pt>
                      <c:pt idx="86">
                        <c:v>1.92</c:v>
                      </c:pt>
                      <c:pt idx="87">
                        <c:v>1.94</c:v>
                      </c:pt>
                      <c:pt idx="88">
                        <c:v>1.96</c:v>
                      </c:pt>
                      <c:pt idx="89">
                        <c:v>1.91</c:v>
                      </c:pt>
                      <c:pt idx="90">
                        <c:v>1.97</c:v>
                      </c:pt>
                      <c:pt idx="91">
                        <c:v>1.99</c:v>
                      </c:pt>
                      <c:pt idx="92">
                        <c:v>2.02</c:v>
                      </c:pt>
                      <c:pt idx="93">
                        <c:v>2.0499999999999998</c:v>
                      </c:pt>
                      <c:pt idx="94">
                        <c:v>1.95</c:v>
                      </c:pt>
                      <c:pt idx="95">
                        <c:v>1.93</c:v>
                      </c:pt>
                      <c:pt idx="96">
                        <c:v>1.88</c:v>
                      </c:pt>
                      <c:pt idx="97">
                        <c:v>1.9</c:v>
                      </c:pt>
                      <c:pt idx="98">
                        <c:v>1.86</c:v>
                      </c:pt>
                      <c:pt idx="99">
                        <c:v>1.85</c:v>
                      </c:pt>
                      <c:pt idx="100">
                        <c:v>1.84</c:v>
                      </c:pt>
                      <c:pt idx="101">
                        <c:v>1.81</c:v>
                      </c:pt>
                      <c:pt idx="102">
                        <c:v>1.85</c:v>
                      </c:pt>
                      <c:pt idx="103">
                        <c:v>1.8</c:v>
                      </c:pt>
                      <c:pt idx="104">
                        <c:v>1.77</c:v>
                      </c:pt>
                      <c:pt idx="105">
                        <c:v>1.82</c:v>
                      </c:pt>
                      <c:pt idx="106">
                        <c:v>1.84</c:v>
                      </c:pt>
                      <c:pt idx="107">
                        <c:v>1.9</c:v>
                      </c:pt>
                      <c:pt idx="108">
                        <c:v>1.85</c:v>
                      </c:pt>
                      <c:pt idx="109">
                        <c:v>1.81</c:v>
                      </c:pt>
                      <c:pt idx="110">
                        <c:v>1.79</c:v>
                      </c:pt>
                      <c:pt idx="111">
                        <c:v>1.73</c:v>
                      </c:pt>
                      <c:pt idx="112">
                        <c:v>1.64</c:v>
                      </c:pt>
                      <c:pt idx="113">
                        <c:v>1.4</c:v>
                      </c:pt>
                      <c:pt idx="114">
                        <c:v>1.35</c:v>
                      </c:pt>
                      <c:pt idx="115">
                        <c:v>1.28</c:v>
                      </c:pt>
                      <c:pt idx="116">
                        <c:v>1.2</c:v>
                      </c:pt>
                      <c:pt idx="117">
                        <c:v>1.1499999999999999</c:v>
                      </c:pt>
                      <c:pt idx="118">
                        <c:v>1.18</c:v>
                      </c:pt>
                      <c:pt idx="119">
                        <c:v>1.28</c:v>
                      </c:pt>
                      <c:pt idx="120">
                        <c:v>1.4</c:v>
                      </c:pt>
                      <c:pt idx="121">
                        <c:v>1.54</c:v>
                      </c:pt>
                      <c:pt idx="122">
                        <c:v>1.8</c:v>
                      </c:pt>
                      <c:pt idx="123">
                        <c:v>2.08</c:v>
                      </c:pt>
                      <c:pt idx="124">
                        <c:v>2.5</c:v>
                      </c:pt>
                      <c:pt idx="125">
                        <c:v>2.5499999999999998</c:v>
                      </c:pt>
                      <c:pt idx="126">
                        <c:v>2.4</c:v>
                      </c:pt>
                      <c:pt idx="127">
                        <c:v>2.1</c:v>
                      </c:pt>
                      <c:pt idx="128">
                        <c:v>1.86</c:v>
                      </c:pt>
                      <c:pt idx="129">
                        <c:v>1.86</c:v>
                      </c:pt>
                      <c:pt idx="130">
                        <c:v>1.94</c:v>
                      </c:pt>
                      <c:pt idx="131">
                        <c:v>2.06</c:v>
                      </c:pt>
                      <c:pt idx="132">
                        <c:v>1.96</c:v>
                      </c:pt>
                      <c:pt idx="133">
                        <c:v>1.92</c:v>
                      </c:pt>
                      <c:pt idx="134">
                        <c:v>1.84</c:v>
                      </c:pt>
                      <c:pt idx="135">
                        <c:v>1.88</c:v>
                      </c:pt>
                      <c:pt idx="136">
                        <c:v>1.88</c:v>
                      </c:pt>
                      <c:pt idx="137">
                        <c:v>1.82</c:v>
                      </c:pt>
                      <c:pt idx="138">
                        <c:v>1.78</c:v>
                      </c:pt>
                      <c:pt idx="139">
                        <c:v>1.74</c:v>
                      </c:pt>
                      <c:pt idx="140">
                        <c:v>1.7</c:v>
                      </c:pt>
                      <c:pt idx="141">
                        <c:v>1.67</c:v>
                      </c:pt>
                      <c:pt idx="142">
                        <c:v>1.63</c:v>
                      </c:pt>
                      <c:pt idx="143">
                        <c:v>1.64</c:v>
                      </c:pt>
                      <c:pt idx="144">
                        <c:v>1.68</c:v>
                      </c:pt>
                      <c:pt idx="145">
                        <c:v>1.73</c:v>
                      </c:pt>
                      <c:pt idx="146">
                        <c:v>1.95</c:v>
                      </c:pt>
                      <c:pt idx="147">
                        <c:v>2.08</c:v>
                      </c:pt>
                      <c:pt idx="148">
                        <c:v>2.15</c:v>
                      </c:pt>
                      <c:pt idx="149">
                        <c:v>2.25</c:v>
                      </c:pt>
                      <c:pt idx="150">
                        <c:v>2.35</c:v>
                      </c:pt>
                      <c:pt idx="151">
                        <c:v>2.2599999999999998</c:v>
                      </c:pt>
                      <c:pt idx="152">
                        <c:v>2.2799999999999998</c:v>
                      </c:pt>
                      <c:pt idx="153">
                        <c:v>2.4500000000000002</c:v>
                      </c:pt>
                      <c:pt idx="154">
                        <c:v>2.58</c:v>
                      </c:pt>
                      <c:pt idx="155">
                        <c:v>3.05</c:v>
                      </c:pt>
                      <c:pt idx="156">
                        <c:v>3.1</c:v>
                      </c:pt>
                      <c:pt idx="157">
                        <c:v>3.15</c:v>
                      </c:pt>
                      <c:pt idx="158">
                        <c:v>3.02</c:v>
                      </c:pt>
                      <c:pt idx="159">
                        <c:v>3.98</c:v>
                      </c:pt>
                      <c:pt idx="160">
                        <c:v>3.94</c:v>
                      </c:pt>
                      <c:pt idx="161">
                        <c:v>3.98</c:v>
                      </c:pt>
                      <c:pt idx="162">
                        <c:v>3.52</c:v>
                      </c:pt>
                      <c:pt idx="163">
                        <c:v>3.76</c:v>
                      </c:pt>
                      <c:pt idx="164">
                        <c:v>3.65</c:v>
                      </c:pt>
                      <c:pt idx="165">
                        <c:v>3.52</c:v>
                      </c:pt>
                      <c:pt idx="166">
                        <c:v>3.52</c:v>
                      </c:pt>
                      <c:pt idx="167">
                        <c:v>3.4</c:v>
                      </c:pt>
                      <c:pt idx="168">
                        <c:v>3.74</c:v>
                      </c:pt>
                      <c:pt idx="169">
                        <c:v>3.6</c:v>
                      </c:pt>
                      <c:pt idx="170">
                        <c:v>3.54</c:v>
                      </c:pt>
                      <c:pt idx="171">
                        <c:v>3.46</c:v>
                      </c:pt>
                      <c:pt idx="172">
                        <c:v>3.74</c:v>
                      </c:pt>
                      <c:pt idx="173">
                        <c:v>3.6</c:v>
                      </c:pt>
                      <c:pt idx="174">
                        <c:v>3.34</c:v>
                      </c:pt>
                      <c:pt idx="175">
                        <c:v>3.76</c:v>
                      </c:pt>
                      <c:pt idx="176">
                        <c:v>3.97</c:v>
                      </c:pt>
                      <c:pt idx="177">
                        <c:v>4.26</c:v>
                      </c:pt>
                      <c:pt idx="178">
                        <c:v>4.16</c:v>
                      </c:pt>
                      <c:pt idx="179">
                        <c:v>3.96</c:v>
                      </c:pt>
                      <c:pt idx="180">
                        <c:v>3.56</c:v>
                      </c:pt>
                      <c:pt idx="181">
                        <c:v>3.45</c:v>
                      </c:pt>
                      <c:pt idx="182">
                        <c:v>3.52</c:v>
                      </c:pt>
                      <c:pt idx="183">
                        <c:v>3.42</c:v>
                      </c:pt>
                      <c:pt idx="184">
                        <c:v>3.3</c:v>
                      </c:pt>
                      <c:pt idx="185">
                        <c:v>3.42</c:v>
                      </c:pt>
                      <c:pt idx="186">
                        <c:v>3.42</c:v>
                      </c:pt>
                      <c:pt idx="187">
                        <c:v>3.62</c:v>
                      </c:pt>
                      <c:pt idx="188">
                        <c:v>3.72</c:v>
                      </c:pt>
                      <c:pt idx="189">
                        <c:v>3.74</c:v>
                      </c:pt>
                      <c:pt idx="190">
                        <c:v>3.7</c:v>
                      </c:pt>
                      <c:pt idx="191">
                        <c:v>3.94</c:v>
                      </c:pt>
                      <c:pt idx="192">
                        <c:v>3.9</c:v>
                      </c:pt>
                      <c:pt idx="193">
                        <c:v>4.0599999999999996</c:v>
                      </c:pt>
                      <c:pt idx="194">
                        <c:v>4.3</c:v>
                      </c:pt>
                      <c:pt idx="195">
                        <c:v>4.28</c:v>
                      </c:pt>
                      <c:pt idx="196">
                        <c:v>4.78</c:v>
                      </c:pt>
                      <c:pt idx="197">
                        <c:v>5.52</c:v>
                      </c:pt>
                      <c:pt idx="198">
                        <c:v>5.37</c:v>
                      </c:pt>
                      <c:pt idx="199">
                        <c:v>5.26</c:v>
                      </c:pt>
                      <c:pt idx="200">
                        <c:v>5.28</c:v>
                      </c:pt>
                      <c:pt idx="201">
                        <c:v>5.08</c:v>
                      </c:pt>
                      <c:pt idx="202">
                        <c:v>4.7300000000000004</c:v>
                      </c:pt>
                      <c:pt idx="203">
                        <c:v>4.38</c:v>
                      </c:pt>
                      <c:pt idx="204">
                        <c:v>3</c:v>
                      </c:pt>
                      <c:pt idx="205">
                        <c:v>3.86</c:v>
                      </c:pt>
                      <c:pt idx="206">
                        <c:v>3.73</c:v>
                      </c:pt>
                      <c:pt idx="207">
                        <c:v>3.6</c:v>
                      </c:pt>
                      <c:pt idx="208">
                        <c:v>3.32</c:v>
                      </c:pt>
                      <c:pt idx="209">
                        <c:v>3.18</c:v>
                      </c:pt>
                      <c:pt idx="210">
                        <c:v>3.08</c:v>
                      </c:pt>
                      <c:pt idx="211">
                        <c:v>3.04</c:v>
                      </c:pt>
                      <c:pt idx="212">
                        <c:v>2.96</c:v>
                      </c:pt>
                      <c:pt idx="213">
                        <c:v>3.02</c:v>
                      </c:pt>
                      <c:pt idx="214">
                        <c:v>2.98</c:v>
                      </c:pt>
                      <c:pt idx="215">
                        <c:v>3.04</c:v>
                      </c:pt>
                      <c:pt idx="216">
                        <c:v>3.27</c:v>
                      </c:pt>
                      <c:pt idx="217">
                        <c:v>3.44</c:v>
                      </c:pt>
                      <c:pt idx="218">
                        <c:v>3.52</c:v>
                      </c:pt>
                      <c:pt idx="219">
                        <c:v>4.0199999999999996</c:v>
                      </c:pt>
                      <c:pt idx="220">
                        <c:v>4.4000000000000004</c:v>
                      </c:pt>
                      <c:pt idx="221">
                        <c:v>4.2300000000000004</c:v>
                      </c:pt>
                      <c:pt idx="222">
                        <c:v>4.32</c:v>
                      </c:pt>
                      <c:pt idx="223">
                        <c:v>4.26</c:v>
                      </c:pt>
                      <c:pt idx="224">
                        <c:v>4.26</c:v>
                      </c:pt>
                      <c:pt idx="225">
                        <c:v>4.04</c:v>
                      </c:pt>
                      <c:pt idx="226">
                        <c:v>3.88</c:v>
                      </c:pt>
                      <c:pt idx="227">
                        <c:v>4.0999999999999996</c:v>
                      </c:pt>
                      <c:pt idx="228">
                        <c:v>4.12</c:v>
                      </c:pt>
                      <c:pt idx="229">
                        <c:v>4.96</c:v>
                      </c:pt>
                      <c:pt idx="230">
                        <c:v>4.6500000000000004</c:v>
                      </c:pt>
                      <c:pt idx="231">
                        <c:v>4.7699999999999996</c:v>
                      </c:pt>
                      <c:pt idx="232">
                        <c:v>5.08</c:v>
                      </c:pt>
                      <c:pt idx="233">
                        <c:v>5.68</c:v>
                      </c:pt>
                      <c:pt idx="234">
                        <c:v>6.28</c:v>
                      </c:pt>
                      <c:pt idx="235">
                        <c:v>6.38</c:v>
                      </c:pt>
                      <c:pt idx="236">
                        <c:v>6.45</c:v>
                      </c:pt>
                      <c:pt idx="237">
                        <c:v>6.65</c:v>
                      </c:pt>
                      <c:pt idx="238">
                        <c:v>6.5</c:v>
                      </c:pt>
                      <c:pt idx="239">
                        <c:v>6.32</c:v>
                      </c:pt>
                      <c:pt idx="240">
                        <c:v>6.08</c:v>
                      </c:pt>
                      <c:pt idx="241">
                        <c:v>5.88</c:v>
                      </c:pt>
                      <c:pt idx="242">
                        <c:v>5.81</c:v>
                      </c:pt>
                      <c:pt idx="243">
                        <c:v>6</c:v>
                      </c:pt>
                      <c:pt idx="244">
                        <c:v>6.07</c:v>
                      </c:pt>
                      <c:pt idx="245">
                        <c:v>6.15</c:v>
                      </c:pt>
                      <c:pt idx="246">
                        <c:v>4.96</c:v>
                      </c:pt>
                      <c:pt idx="247">
                        <c:v>4.9000000000000004</c:v>
                      </c:pt>
                      <c:pt idx="248">
                        <c:v>4.5599999999999996</c:v>
                      </c:pt>
                      <c:pt idx="249">
                        <c:v>4.4000000000000004</c:v>
                      </c:pt>
                      <c:pt idx="250">
                        <c:v>4.32</c:v>
                      </c:pt>
                      <c:pt idx="251">
                        <c:v>4.1100000000000003</c:v>
                      </c:pt>
                      <c:pt idx="252">
                        <c:v>3.92</c:v>
                      </c:pt>
                      <c:pt idx="253">
                        <c:v>3.7</c:v>
                      </c:pt>
                      <c:pt idx="254">
                        <c:v>3.56</c:v>
                      </c:pt>
                      <c:pt idx="255">
                        <c:v>3.47</c:v>
                      </c:pt>
                      <c:pt idx="256">
                        <c:v>3.54</c:v>
                      </c:pt>
                      <c:pt idx="257">
                        <c:v>3.45</c:v>
                      </c:pt>
                      <c:pt idx="258">
                        <c:v>3.38</c:v>
                      </c:pt>
                      <c:pt idx="259">
                        <c:v>3.3</c:v>
                      </c:pt>
                      <c:pt idx="260">
                        <c:v>3.24</c:v>
                      </c:pt>
                      <c:pt idx="261">
                        <c:v>3.2</c:v>
                      </c:pt>
                      <c:pt idx="262">
                        <c:v>3.14</c:v>
                      </c:pt>
                      <c:pt idx="263">
                        <c:v>3.08</c:v>
                      </c:pt>
                      <c:pt idx="264">
                        <c:v>3</c:v>
                      </c:pt>
                      <c:pt idx="265">
                        <c:v>2.94</c:v>
                      </c:pt>
                      <c:pt idx="266">
                        <c:v>2.81</c:v>
                      </c:pt>
                      <c:pt idx="267">
                        <c:v>2.54</c:v>
                      </c:pt>
                      <c:pt idx="268">
                        <c:v>2.5</c:v>
                      </c:pt>
                      <c:pt idx="269">
                        <c:v>2.38</c:v>
                      </c:pt>
                      <c:pt idx="270">
                        <c:v>2.34</c:v>
                      </c:pt>
                      <c:pt idx="271">
                        <c:v>2.36</c:v>
                      </c:pt>
                      <c:pt idx="272">
                        <c:v>2.36</c:v>
                      </c:pt>
                      <c:pt idx="273">
                        <c:v>2.37</c:v>
                      </c:pt>
                      <c:pt idx="274">
                        <c:v>2.39</c:v>
                      </c:pt>
                      <c:pt idx="275">
                        <c:v>2.41</c:v>
                      </c:pt>
                      <c:pt idx="276">
                        <c:v>2.4300000000000002</c:v>
                      </c:pt>
                      <c:pt idx="277">
                        <c:v>2.64</c:v>
                      </c:pt>
                      <c:pt idx="278">
                        <c:v>2.84</c:v>
                      </c:pt>
                      <c:pt idx="279">
                        <c:v>2.73</c:v>
                      </c:pt>
                      <c:pt idx="280">
                        <c:v>2.58</c:v>
                      </c:pt>
                      <c:pt idx="281">
                        <c:v>3.68</c:v>
                      </c:pt>
                      <c:pt idx="282">
                        <c:v>3.96</c:v>
                      </c:pt>
                      <c:pt idx="283">
                        <c:v>3.52</c:v>
                      </c:pt>
                      <c:pt idx="284">
                        <c:v>3.58</c:v>
                      </c:pt>
                      <c:pt idx="285">
                        <c:v>3.55</c:v>
                      </c:pt>
                      <c:pt idx="286">
                        <c:v>3.46</c:v>
                      </c:pt>
                      <c:pt idx="287">
                        <c:v>3.15</c:v>
                      </c:pt>
                      <c:pt idx="288">
                        <c:v>2.86</c:v>
                      </c:pt>
                      <c:pt idx="289">
                        <c:v>3.2</c:v>
                      </c:pt>
                      <c:pt idx="290">
                        <c:v>3.54</c:v>
                      </c:pt>
                      <c:pt idx="291">
                        <c:v>3.25</c:v>
                      </c:pt>
                      <c:pt idx="292">
                        <c:v>3.4</c:v>
                      </c:pt>
                      <c:pt idx="293">
                        <c:v>3.82</c:v>
                      </c:pt>
                      <c:pt idx="294">
                        <c:v>3.88</c:v>
                      </c:pt>
                      <c:pt idx="295">
                        <c:v>3.74</c:v>
                      </c:pt>
                      <c:pt idx="296">
                        <c:v>3.55</c:v>
                      </c:pt>
                      <c:pt idx="297">
                        <c:v>3.28</c:v>
                      </c:pt>
                      <c:pt idx="298">
                        <c:v>3.04</c:v>
                      </c:pt>
                      <c:pt idx="299">
                        <c:v>2.98</c:v>
                      </c:pt>
                      <c:pt idx="300">
                        <c:v>2.94</c:v>
                      </c:pt>
                      <c:pt idx="301">
                        <c:v>2.9</c:v>
                      </c:pt>
                      <c:pt idx="302">
                        <c:v>2.96</c:v>
                      </c:pt>
                      <c:pt idx="303">
                        <c:v>2.9</c:v>
                      </c:pt>
                      <c:pt idx="304">
                        <c:v>2.7</c:v>
                      </c:pt>
                      <c:pt idx="305">
                        <c:v>2.66</c:v>
                      </c:pt>
                      <c:pt idx="306">
                        <c:v>2.68</c:v>
                      </c:pt>
                      <c:pt idx="307">
                        <c:v>2.71</c:v>
                      </c:pt>
                      <c:pt idx="308">
                        <c:v>2.78</c:v>
                      </c:pt>
                      <c:pt idx="309">
                        <c:v>2.75</c:v>
                      </c:pt>
                      <c:pt idx="310">
                        <c:v>2.87</c:v>
                      </c:pt>
                      <c:pt idx="311">
                        <c:v>3.07</c:v>
                      </c:pt>
                      <c:pt idx="312">
                        <c:v>3.18</c:v>
                      </c:pt>
                      <c:pt idx="313">
                        <c:v>3.62</c:v>
                      </c:pt>
                      <c:pt idx="314">
                        <c:v>4.22</c:v>
                      </c:pt>
                      <c:pt idx="315">
                        <c:v>4.37</c:v>
                      </c:pt>
                      <c:pt idx="316">
                        <c:v>4.37</c:v>
                      </c:pt>
                      <c:pt idx="317">
                        <c:v>4.3</c:v>
                      </c:pt>
                      <c:pt idx="318">
                        <c:v>4.3</c:v>
                      </c:pt>
                      <c:pt idx="319">
                        <c:v>4.2</c:v>
                      </c:pt>
                      <c:pt idx="320">
                        <c:v>4.04</c:v>
                      </c:pt>
                      <c:pt idx="321">
                        <c:v>3.84</c:v>
                      </c:pt>
                      <c:pt idx="322">
                        <c:v>3.64</c:v>
                      </c:pt>
                      <c:pt idx="323">
                        <c:v>3.63</c:v>
                      </c:pt>
                      <c:pt idx="324">
                        <c:v>3.74</c:v>
                      </c:pt>
                      <c:pt idx="325">
                        <c:v>3.7</c:v>
                      </c:pt>
                      <c:pt idx="326">
                        <c:v>3.55</c:v>
                      </c:pt>
                      <c:pt idx="327">
                        <c:v>3.45</c:v>
                      </c:pt>
                      <c:pt idx="328">
                        <c:v>3.48</c:v>
                      </c:pt>
                      <c:pt idx="329">
                        <c:v>3.7</c:v>
                      </c:pt>
                      <c:pt idx="330">
                        <c:v>3.75</c:v>
                      </c:pt>
                      <c:pt idx="331">
                        <c:v>3.72</c:v>
                      </c:pt>
                      <c:pt idx="332">
                        <c:v>3.76</c:v>
                      </c:pt>
                      <c:pt idx="333">
                        <c:v>3.73</c:v>
                      </c:pt>
                      <c:pt idx="334">
                        <c:v>3.68</c:v>
                      </c:pt>
                      <c:pt idx="335">
                        <c:v>3.63</c:v>
                      </c:pt>
                      <c:pt idx="336">
                        <c:v>3.58</c:v>
                      </c:pt>
                      <c:pt idx="337">
                        <c:v>3.53</c:v>
                      </c:pt>
                      <c:pt idx="338">
                        <c:v>3.51</c:v>
                      </c:pt>
                      <c:pt idx="339">
                        <c:v>3.48</c:v>
                      </c:pt>
                      <c:pt idx="340">
                        <c:v>3.45</c:v>
                      </c:pt>
                      <c:pt idx="341">
                        <c:v>3.41</c:v>
                      </c:pt>
                      <c:pt idx="342">
                        <c:v>3.32</c:v>
                      </c:pt>
                      <c:pt idx="343">
                        <c:v>3.22</c:v>
                      </c:pt>
                      <c:pt idx="344">
                        <c:v>3.08</c:v>
                      </c:pt>
                      <c:pt idx="345">
                        <c:v>2.96</c:v>
                      </c:pt>
                      <c:pt idx="346">
                        <c:v>2.84</c:v>
                      </c:pt>
                      <c:pt idx="347">
                        <c:v>2.76</c:v>
                      </c:pt>
                      <c:pt idx="348">
                        <c:v>2.6</c:v>
                      </c:pt>
                      <c:pt idx="349">
                        <c:v>2.96</c:v>
                      </c:pt>
                      <c:pt idx="350">
                        <c:v>3.06</c:v>
                      </c:pt>
                      <c:pt idx="351">
                        <c:v>3.06</c:v>
                      </c:pt>
                      <c:pt idx="352">
                        <c:v>3.18</c:v>
                      </c:pt>
                      <c:pt idx="353">
                        <c:v>3.21</c:v>
                      </c:pt>
                      <c:pt idx="354">
                        <c:v>3.18</c:v>
                      </c:pt>
                      <c:pt idx="355">
                        <c:v>3.18</c:v>
                      </c:pt>
                      <c:pt idx="356">
                        <c:v>3.08</c:v>
                      </c:pt>
                      <c:pt idx="357">
                        <c:v>2.96</c:v>
                      </c:pt>
                      <c:pt idx="358">
                        <c:v>2.88</c:v>
                      </c:pt>
                      <c:pt idx="359">
                        <c:v>2.77</c:v>
                      </c:pt>
                      <c:pt idx="360">
                        <c:v>2.86</c:v>
                      </c:pt>
                      <c:pt idx="361">
                        <c:v>2.8</c:v>
                      </c:pt>
                      <c:pt idx="362">
                        <c:v>2.7</c:v>
                      </c:pt>
                      <c:pt idx="363">
                        <c:v>2.54</c:v>
                      </c:pt>
                      <c:pt idx="364">
                        <c:v>2.36</c:v>
                      </c:pt>
                      <c:pt idx="365">
                        <c:v>2.25</c:v>
                      </c:pt>
                      <c:pt idx="366">
                        <c:v>2.09</c:v>
                      </c:pt>
                      <c:pt idx="367">
                        <c:v>2.06</c:v>
                      </c:pt>
                      <c:pt idx="368">
                        <c:v>2.06</c:v>
                      </c:pt>
                      <c:pt idx="369">
                        <c:v>1.94</c:v>
                      </c:pt>
                      <c:pt idx="370">
                        <c:v>2.0099999999999998</c:v>
                      </c:pt>
                      <c:pt idx="371">
                        <c:v>2.2000000000000002</c:v>
                      </c:pt>
                      <c:pt idx="372">
                        <c:v>2.46</c:v>
                      </c:pt>
                      <c:pt idx="373">
                        <c:v>2.96</c:v>
                      </c:pt>
                      <c:pt idx="374">
                        <c:v>2.78</c:v>
                      </c:pt>
                      <c:pt idx="375">
                        <c:v>2.72</c:v>
                      </c:pt>
                      <c:pt idx="376">
                        <c:v>2.2200000000000002</c:v>
                      </c:pt>
                      <c:pt idx="377">
                        <c:v>2.98</c:v>
                      </c:pt>
                      <c:pt idx="378">
                        <c:v>2.78</c:v>
                      </c:pt>
                      <c:pt idx="379">
                        <c:v>2.65</c:v>
                      </c:pt>
                      <c:pt idx="380">
                        <c:v>2.4</c:v>
                      </c:pt>
                      <c:pt idx="381">
                        <c:v>2.2999999999999998</c:v>
                      </c:pt>
                      <c:pt idx="382">
                        <c:v>2.1800000000000002</c:v>
                      </c:pt>
                      <c:pt idx="383">
                        <c:v>2.2200000000000002</c:v>
                      </c:pt>
                      <c:pt idx="384">
                        <c:v>2.14</c:v>
                      </c:pt>
                      <c:pt idx="385">
                        <c:v>2.02</c:v>
                      </c:pt>
                      <c:pt idx="386">
                        <c:v>2.02</c:v>
                      </c:pt>
                      <c:pt idx="387">
                        <c:v>2</c:v>
                      </c:pt>
                      <c:pt idx="388">
                        <c:v>2.02</c:v>
                      </c:pt>
                      <c:pt idx="389">
                        <c:v>2.0699999999999998</c:v>
                      </c:pt>
                      <c:pt idx="390">
                        <c:v>1.98</c:v>
                      </c:pt>
                      <c:pt idx="391">
                        <c:v>1.92</c:v>
                      </c:pt>
                      <c:pt idx="392">
                        <c:v>1.85</c:v>
                      </c:pt>
                      <c:pt idx="393">
                        <c:v>1.82</c:v>
                      </c:pt>
                      <c:pt idx="394">
                        <c:v>1.78</c:v>
                      </c:pt>
                      <c:pt idx="395">
                        <c:v>1.74</c:v>
                      </c:pt>
                      <c:pt idx="396">
                        <c:v>1.76</c:v>
                      </c:pt>
                      <c:pt idx="397">
                        <c:v>1.74</c:v>
                      </c:pt>
                      <c:pt idx="398">
                        <c:v>1.75</c:v>
                      </c:pt>
                      <c:pt idx="399">
                        <c:v>1.87</c:v>
                      </c:pt>
                      <c:pt idx="400">
                        <c:v>1.92</c:v>
                      </c:pt>
                      <c:pt idx="401">
                        <c:v>1.98</c:v>
                      </c:pt>
                      <c:pt idx="402">
                        <c:v>2.04</c:v>
                      </c:pt>
                      <c:pt idx="403">
                        <c:v>2.12</c:v>
                      </c:pt>
                      <c:pt idx="404">
                        <c:v>2.0299999999999998</c:v>
                      </c:pt>
                      <c:pt idx="405">
                        <c:v>1.95</c:v>
                      </c:pt>
                      <c:pt idx="406">
                        <c:v>1.95</c:v>
                      </c:pt>
                      <c:pt idx="407">
                        <c:v>1.9</c:v>
                      </c:pt>
                      <c:pt idx="408">
                        <c:v>1.84</c:v>
                      </c:pt>
                      <c:pt idx="409">
                        <c:v>1.82</c:v>
                      </c:pt>
                      <c:pt idx="410">
                        <c:v>1.74</c:v>
                      </c:pt>
                      <c:pt idx="411">
                        <c:v>1.72</c:v>
                      </c:pt>
                      <c:pt idx="412">
                        <c:v>1.69</c:v>
                      </c:pt>
                      <c:pt idx="413">
                        <c:v>1.7</c:v>
                      </c:pt>
                      <c:pt idx="414">
                        <c:v>1.72</c:v>
                      </c:pt>
                      <c:pt idx="415">
                        <c:v>1.74</c:v>
                      </c:pt>
                      <c:pt idx="416">
                        <c:v>1.71</c:v>
                      </c:pt>
                      <c:pt idx="417">
                        <c:v>1.73</c:v>
                      </c:pt>
                      <c:pt idx="418">
                        <c:v>1.76</c:v>
                      </c:pt>
                      <c:pt idx="419">
                        <c:v>1.76</c:v>
                      </c:pt>
                      <c:pt idx="420">
                        <c:v>1.81</c:v>
                      </c:pt>
                      <c:pt idx="421">
                        <c:v>1.86</c:v>
                      </c:pt>
                      <c:pt idx="422">
                        <c:v>1.76</c:v>
                      </c:pt>
                      <c:pt idx="423">
                        <c:v>1.72</c:v>
                      </c:pt>
                      <c:pt idx="424">
                        <c:v>1.72</c:v>
                      </c:pt>
                      <c:pt idx="425">
                        <c:v>1.72</c:v>
                      </c:pt>
                      <c:pt idx="426">
                        <c:v>1.72</c:v>
                      </c:pt>
                      <c:pt idx="427">
                        <c:v>1.69</c:v>
                      </c:pt>
                      <c:pt idx="428">
                        <c:v>1.65</c:v>
                      </c:pt>
                      <c:pt idx="429">
                        <c:v>1.62</c:v>
                      </c:pt>
                      <c:pt idx="430">
                        <c:v>1.62</c:v>
                      </c:pt>
                      <c:pt idx="431">
                        <c:v>1.62</c:v>
                      </c:pt>
                      <c:pt idx="432">
                        <c:v>1.61</c:v>
                      </c:pt>
                      <c:pt idx="433">
                        <c:v>1.61</c:v>
                      </c:pt>
                      <c:pt idx="434">
                        <c:v>1.61</c:v>
                      </c:pt>
                      <c:pt idx="435">
                        <c:v>1.6</c:v>
                      </c:pt>
                      <c:pt idx="436">
                        <c:v>1.64</c:v>
                      </c:pt>
                      <c:pt idx="437">
                        <c:v>1.66</c:v>
                      </c:pt>
                      <c:pt idx="438">
                        <c:v>1.64</c:v>
                      </c:pt>
                      <c:pt idx="439">
                        <c:v>1.6</c:v>
                      </c:pt>
                      <c:pt idx="440">
                        <c:v>1.62</c:v>
                      </c:pt>
                      <c:pt idx="441">
                        <c:v>1.68</c:v>
                      </c:pt>
                      <c:pt idx="442">
                        <c:v>1.88</c:v>
                      </c:pt>
                      <c:pt idx="443">
                        <c:v>2.1</c:v>
                      </c:pt>
                      <c:pt idx="444">
                        <c:v>2.2400000000000002</c:v>
                      </c:pt>
                      <c:pt idx="445">
                        <c:v>2.2999999999999998</c:v>
                      </c:pt>
                      <c:pt idx="446">
                        <c:v>2.38</c:v>
                      </c:pt>
                      <c:pt idx="447">
                        <c:v>2.41</c:v>
                      </c:pt>
                      <c:pt idx="448">
                        <c:v>2.15</c:v>
                      </c:pt>
                      <c:pt idx="449">
                        <c:v>1.88</c:v>
                      </c:pt>
                      <c:pt idx="450">
                        <c:v>1.68</c:v>
                      </c:pt>
                      <c:pt idx="451">
                        <c:v>1.58</c:v>
                      </c:pt>
                      <c:pt idx="452">
                        <c:v>1.55</c:v>
                      </c:pt>
                      <c:pt idx="453">
                        <c:v>1.55</c:v>
                      </c:pt>
                      <c:pt idx="454">
                        <c:v>1.56</c:v>
                      </c:pt>
                      <c:pt idx="455">
                        <c:v>1.6</c:v>
                      </c:pt>
                      <c:pt idx="456">
                        <c:v>1.64</c:v>
                      </c:pt>
                      <c:pt idx="457">
                        <c:v>1.7</c:v>
                      </c:pt>
                      <c:pt idx="458">
                        <c:v>1.72</c:v>
                      </c:pt>
                      <c:pt idx="459">
                        <c:v>1.7</c:v>
                      </c:pt>
                      <c:pt idx="460">
                        <c:v>1.7</c:v>
                      </c:pt>
                      <c:pt idx="461">
                        <c:v>1.68</c:v>
                      </c:pt>
                      <c:pt idx="462">
                        <c:v>1.6</c:v>
                      </c:pt>
                      <c:pt idx="463">
                        <c:v>1.53</c:v>
                      </c:pt>
                      <c:pt idx="464">
                        <c:v>1.48</c:v>
                      </c:pt>
                      <c:pt idx="465">
                        <c:v>1.38</c:v>
                      </c:pt>
                      <c:pt idx="466">
                        <c:v>1.38</c:v>
                      </c:pt>
                      <c:pt idx="467">
                        <c:v>1.34</c:v>
                      </c:pt>
                      <c:pt idx="468">
                        <c:v>1.32</c:v>
                      </c:pt>
                      <c:pt idx="469">
                        <c:v>1.3</c:v>
                      </c:pt>
                      <c:pt idx="470">
                        <c:v>1.34</c:v>
                      </c:pt>
                      <c:pt idx="471">
                        <c:v>1.4</c:v>
                      </c:pt>
                      <c:pt idx="472">
                        <c:v>1.36</c:v>
                      </c:pt>
                      <c:pt idx="473">
                        <c:v>1.34</c:v>
                      </c:pt>
                      <c:pt idx="474">
                        <c:v>1.34</c:v>
                      </c:pt>
                      <c:pt idx="475">
                        <c:v>1.3</c:v>
                      </c:pt>
                      <c:pt idx="476">
                        <c:v>1.32</c:v>
                      </c:pt>
                      <c:pt idx="477">
                        <c:v>1.32</c:v>
                      </c:pt>
                      <c:pt idx="478">
                        <c:v>1.38</c:v>
                      </c:pt>
                      <c:pt idx="479">
                        <c:v>1.4</c:v>
                      </c:pt>
                      <c:pt idx="480">
                        <c:v>1.38</c:v>
                      </c:pt>
                      <c:pt idx="481">
                        <c:v>1.36</c:v>
                      </c:pt>
                      <c:pt idx="482">
                        <c:v>1.56</c:v>
                      </c:pt>
                      <c:pt idx="483">
                        <c:v>1.52</c:v>
                      </c:pt>
                      <c:pt idx="484">
                        <c:v>1.58</c:v>
                      </c:pt>
                      <c:pt idx="485">
                        <c:v>1.75</c:v>
                      </c:pt>
                      <c:pt idx="486">
                        <c:v>1.94</c:v>
                      </c:pt>
                      <c:pt idx="487">
                        <c:v>1.92</c:v>
                      </c:pt>
                      <c:pt idx="488">
                        <c:v>1.82</c:v>
                      </c:pt>
                      <c:pt idx="489">
                        <c:v>1.79</c:v>
                      </c:pt>
                      <c:pt idx="490">
                        <c:v>1.82</c:v>
                      </c:pt>
                      <c:pt idx="491">
                        <c:v>1.73</c:v>
                      </c:pt>
                      <c:pt idx="492">
                        <c:v>1.75</c:v>
                      </c:pt>
                      <c:pt idx="493">
                        <c:v>1.8</c:v>
                      </c:pt>
                      <c:pt idx="494">
                        <c:v>1.79</c:v>
                      </c:pt>
                      <c:pt idx="495">
                        <c:v>1.81</c:v>
                      </c:pt>
                      <c:pt idx="496">
                        <c:v>1.96</c:v>
                      </c:pt>
                      <c:pt idx="497">
                        <c:v>2.02</c:v>
                      </c:pt>
                      <c:pt idx="498">
                        <c:v>1.8</c:v>
                      </c:pt>
                      <c:pt idx="499">
                        <c:v>1.65</c:v>
                      </c:pt>
                      <c:pt idx="500">
                        <c:v>1.56</c:v>
                      </c:pt>
                      <c:pt idx="501">
                        <c:v>1.52</c:v>
                      </c:pt>
                      <c:pt idx="502">
                        <c:v>1.51</c:v>
                      </c:pt>
                      <c:pt idx="503">
                        <c:v>1.5</c:v>
                      </c:pt>
                      <c:pt idx="504">
                        <c:v>1.54</c:v>
                      </c:pt>
                      <c:pt idx="505">
                        <c:v>1.49</c:v>
                      </c:pt>
                      <c:pt idx="506">
                        <c:v>1.47</c:v>
                      </c:pt>
                      <c:pt idx="507">
                        <c:v>1.45</c:v>
                      </c:pt>
                      <c:pt idx="508">
                        <c:v>1.46</c:v>
                      </c:pt>
                      <c:pt idx="509">
                        <c:v>1.45</c:v>
                      </c:pt>
                      <c:pt idx="510">
                        <c:v>1.44</c:v>
                      </c:pt>
                      <c:pt idx="511">
                        <c:v>1.42</c:v>
                      </c:pt>
                      <c:pt idx="512">
                        <c:v>1.41</c:v>
                      </c:pt>
                      <c:pt idx="513">
                        <c:v>1.4</c:v>
                      </c:pt>
                      <c:pt idx="514">
                        <c:v>1.4</c:v>
                      </c:pt>
                      <c:pt idx="515">
                        <c:v>1.42</c:v>
                      </c:pt>
                      <c:pt idx="516">
                        <c:v>1.45</c:v>
                      </c:pt>
                      <c:pt idx="517">
                        <c:v>1.45</c:v>
                      </c:pt>
                      <c:pt idx="518">
                        <c:v>1.46</c:v>
                      </c:pt>
                      <c:pt idx="519">
                        <c:v>1.42</c:v>
                      </c:pt>
                      <c:pt idx="520">
                        <c:v>1.42</c:v>
                      </c:pt>
                      <c:pt idx="521">
                        <c:v>1.38</c:v>
                      </c:pt>
                      <c:pt idx="522">
                        <c:v>1.36</c:v>
                      </c:pt>
                      <c:pt idx="523">
                        <c:v>1.38</c:v>
                      </c:pt>
                      <c:pt idx="524">
                        <c:v>1.39</c:v>
                      </c:pt>
                      <c:pt idx="525">
                        <c:v>1.4</c:v>
                      </c:pt>
                      <c:pt idx="526">
                        <c:v>1.42</c:v>
                      </c:pt>
                      <c:pt idx="527">
                        <c:v>1.46</c:v>
                      </c:pt>
                      <c:pt idx="528">
                        <c:v>1.5</c:v>
                      </c:pt>
                      <c:pt idx="529">
                        <c:v>1.54</c:v>
                      </c:pt>
                      <c:pt idx="530">
                        <c:v>1.52</c:v>
                      </c:pt>
                      <c:pt idx="531">
                        <c:v>1.46</c:v>
                      </c:pt>
                      <c:pt idx="532">
                        <c:v>1.49</c:v>
                      </c:pt>
                      <c:pt idx="533">
                        <c:v>1.51</c:v>
                      </c:pt>
                      <c:pt idx="534">
                        <c:v>1.51</c:v>
                      </c:pt>
                      <c:pt idx="535">
                        <c:v>1.51</c:v>
                      </c:pt>
                      <c:pt idx="536">
                        <c:v>1.7</c:v>
                      </c:pt>
                      <c:pt idx="537">
                        <c:v>2.11</c:v>
                      </c:pt>
                      <c:pt idx="538">
                        <c:v>2.6</c:v>
                      </c:pt>
                      <c:pt idx="539">
                        <c:v>2.4500000000000002</c:v>
                      </c:pt>
                      <c:pt idx="540">
                        <c:v>2.2999999999999998</c:v>
                      </c:pt>
                      <c:pt idx="541">
                        <c:v>2.6</c:v>
                      </c:pt>
                      <c:pt idx="542">
                        <c:v>2.56</c:v>
                      </c:pt>
                      <c:pt idx="543">
                        <c:v>2.52</c:v>
                      </c:pt>
                      <c:pt idx="544">
                        <c:v>2.42</c:v>
                      </c:pt>
                      <c:pt idx="545">
                        <c:v>2.42</c:v>
                      </c:pt>
                      <c:pt idx="546">
                        <c:v>2.34</c:v>
                      </c:pt>
                      <c:pt idx="547">
                        <c:v>2.27</c:v>
                      </c:pt>
                      <c:pt idx="548">
                        <c:v>2.11</c:v>
                      </c:pt>
                      <c:pt idx="549">
                        <c:v>1.96</c:v>
                      </c:pt>
                      <c:pt idx="550">
                        <c:v>1.88</c:v>
                      </c:pt>
                      <c:pt idx="551">
                        <c:v>1.8</c:v>
                      </c:pt>
                      <c:pt idx="552">
                        <c:v>1.78</c:v>
                      </c:pt>
                      <c:pt idx="553">
                        <c:v>1.73</c:v>
                      </c:pt>
                      <c:pt idx="554">
                        <c:v>1.72</c:v>
                      </c:pt>
                      <c:pt idx="555">
                        <c:v>1.67</c:v>
                      </c:pt>
                      <c:pt idx="556">
                        <c:v>1.63</c:v>
                      </c:pt>
                      <c:pt idx="557">
                        <c:v>1.6</c:v>
                      </c:pt>
                      <c:pt idx="558">
                        <c:v>1.63</c:v>
                      </c:pt>
                      <c:pt idx="559">
                        <c:v>1.65</c:v>
                      </c:pt>
                      <c:pt idx="560">
                        <c:v>1.56</c:v>
                      </c:pt>
                      <c:pt idx="561">
                        <c:v>1.46</c:v>
                      </c:pt>
                      <c:pt idx="562">
                        <c:v>1.43</c:v>
                      </c:pt>
                      <c:pt idx="563">
                        <c:v>1.34</c:v>
                      </c:pt>
                      <c:pt idx="564">
                        <c:v>1.32</c:v>
                      </c:pt>
                      <c:pt idx="565">
                        <c:v>1.36</c:v>
                      </c:pt>
                      <c:pt idx="566">
                        <c:v>1.56</c:v>
                      </c:pt>
                      <c:pt idx="567">
                        <c:v>1.78</c:v>
                      </c:pt>
                      <c:pt idx="568">
                        <c:v>1.96</c:v>
                      </c:pt>
                      <c:pt idx="569">
                        <c:v>1.92</c:v>
                      </c:pt>
                      <c:pt idx="570">
                        <c:v>1.92</c:v>
                      </c:pt>
                      <c:pt idx="571">
                        <c:v>2.12</c:v>
                      </c:pt>
                      <c:pt idx="572">
                        <c:v>2.17</c:v>
                      </c:pt>
                      <c:pt idx="573">
                        <c:v>2.06</c:v>
                      </c:pt>
                      <c:pt idx="574">
                        <c:v>1.86</c:v>
                      </c:pt>
                      <c:pt idx="575">
                        <c:v>1.79</c:v>
                      </c:pt>
                      <c:pt idx="576">
                        <c:v>1.67</c:v>
                      </c:pt>
                      <c:pt idx="577">
                        <c:v>1.65</c:v>
                      </c:pt>
                      <c:pt idx="578">
                        <c:v>1.62</c:v>
                      </c:pt>
                      <c:pt idx="579">
                        <c:v>1.57</c:v>
                      </c:pt>
                      <c:pt idx="580">
                        <c:v>1.56</c:v>
                      </c:pt>
                      <c:pt idx="581">
                        <c:v>1.71</c:v>
                      </c:pt>
                      <c:pt idx="582">
                        <c:v>1.83</c:v>
                      </c:pt>
                      <c:pt idx="583">
                        <c:v>1.79</c:v>
                      </c:pt>
                      <c:pt idx="584">
                        <c:v>1.65</c:v>
                      </c:pt>
                      <c:pt idx="585">
                        <c:v>1.75</c:v>
                      </c:pt>
                      <c:pt idx="586">
                        <c:v>1.82</c:v>
                      </c:pt>
                      <c:pt idx="587">
                        <c:v>1.88</c:v>
                      </c:pt>
                      <c:pt idx="588">
                        <c:v>1.86</c:v>
                      </c:pt>
                      <c:pt idx="589">
                        <c:v>1.9</c:v>
                      </c:pt>
                      <c:pt idx="590">
                        <c:v>1.9</c:v>
                      </c:pt>
                      <c:pt idx="591">
                        <c:v>1.98</c:v>
                      </c:pt>
                      <c:pt idx="592">
                        <c:v>2</c:v>
                      </c:pt>
                      <c:pt idx="593">
                        <c:v>2.2799999999999998</c:v>
                      </c:pt>
                      <c:pt idx="594">
                        <c:v>2.42</c:v>
                      </c:pt>
                      <c:pt idx="595">
                        <c:v>2.44</c:v>
                      </c:pt>
                      <c:pt idx="596">
                        <c:v>2.42</c:v>
                      </c:pt>
                      <c:pt idx="597">
                        <c:v>2.6</c:v>
                      </c:pt>
                      <c:pt idx="598">
                        <c:v>3.2</c:v>
                      </c:pt>
                      <c:pt idx="599">
                        <c:v>3.32</c:v>
                      </c:pt>
                      <c:pt idx="600">
                        <c:v>3.42</c:v>
                      </c:pt>
                      <c:pt idx="601">
                        <c:v>3.28</c:v>
                      </c:pt>
                      <c:pt idx="602">
                        <c:v>3.4</c:v>
                      </c:pt>
                      <c:pt idx="603">
                        <c:v>3.54</c:v>
                      </c:pt>
                      <c:pt idx="604">
                        <c:v>3.57</c:v>
                      </c:pt>
                      <c:pt idx="605">
                        <c:v>2.42</c:v>
                      </c:pt>
                      <c:pt idx="606">
                        <c:v>2.34</c:v>
                      </c:pt>
                      <c:pt idx="607">
                        <c:v>3.67</c:v>
                      </c:pt>
                      <c:pt idx="608">
                        <c:v>3.88</c:v>
                      </c:pt>
                      <c:pt idx="609">
                        <c:v>4.18</c:v>
                      </c:pt>
                      <c:pt idx="610">
                        <c:v>4.18</c:v>
                      </c:pt>
                      <c:pt idx="611">
                        <c:v>3.88</c:v>
                      </c:pt>
                      <c:pt idx="612">
                        <c:v>3.6</c:v>
                      </c:pt>
                      <c:pt idx="613">
                        <c:v>3.7</c:v>
                      </c:pt>
                      <c:pt idx="614">
                        <c:v>4.57</c:v>
                      </c:pt>
                      <c:pt idx="615">
                        <c:v>4.32</c:v>
                      </c:pt>
                      <c:pt idx="616">
                        <c:v>4.08</c:v>
                      </c:pt>
                      <c:pt idx="617">
                        <c:v>4.1500000000000004</c:v>
                      </c:pt>
                      <c:pt idx="618">
                        <c:v>4.25</c:v>
                      </c:pt>
                      <c:pt idx="619">
                        <c:v>4.3600000000000003</c:v>
                      </c:pt>
                      <c:pt idx="620">
                        <c:v>4.22</c:v>
                      </c:pt>
                      <c:pt idx="621">
                        <c:v>4.04</c:v>
                      </c:pt>
                      <c:pt idx="622">
                        <c:v>4.2</c:v>
                      </c:pt>
                      <c:pt idx="623">
                        <c:v>4.8</c:v>
                      </c:pt>
                      <c:pt idx="624">
                        <c:v>4.74</c:v>
                      </c:pt>
                      <c:pt idx="625">
                        <c:v>4.5199999999999996</c:v>
                      </c:pt>
                      <c:pt idx="626">
                        <c:v>4.34</c:v>
                      </c:pt>
                      <c:pt idx="627">
                        <c:v>4.1399999999999997</c:v>
                      </c:pt>
                      <c:pt idx="628">
                        <c:v>3.98</c:v>
                      </c:pt>
                      <c:pt idx="629">
                        <c:v>3.92</c:v>
                      </c:pt>
                      <c:pt idx="630">
                        <c:v>3.82</c:v>
                      </c:pt>
                      <c:pt idx="631">
                        <c:v>3.68</c:v>
                      </c:pt>
                      <c:pt idx="632">
                        <c:v>3.54</c:v>
                      </c:pt>
                      <c:pt idx="633">
                        <c:v>3.5</c:v>
                      </c:pt>
                      <c:pt idx="634">
                        <c:v>3.34</c:v>
                      </c:pt>
                      <c:pt idx="635">
                        <c:v>3.38</c:v>
                      </c:pt>
                      <c:pt idx="636">
                        <c:v>3.18</c:v>
                      </c:pt>
                      <c:pt idx="637">
                        <c:v>3.12</c:v>
                      </c:pt>
                      <c:pt idx="638">
                        <c:v>3.18</c:v>
                      </c:pt>
                      <c:pt idx="639">
                        <c:v>3.22</c:v>
                      </c:pt>
                      <c:pt idx="640">
                        <c:v>3.04</c:v>
                      </c:pt>
                      <c:pt idx="641">
                        <c:v>2.96</c:v>
                      </c:pt>
                      <c:pt idx="642">
                        <c:v>2.79</c:v>
                      </c:pt>
                      <c:pt idx="643">
                        <c:v>2.73</c:v>
                      </c:pt>
                      <c:pt idx="644">
                        <c:v>2.64</c:v>
                      </c:pt>
                      <c:pt idx="645">
                        <c:v>3.63</c:v>
                      </c:pt>
                      <c:pt idx="646">
                        <c:v>3.54</c:v>
                      </c:pt>
                      <c:pt idx="647">
                        <c:v>2.44</c:v>
                      </c:pt>
                      <c:pt idx="648">
                        <c:v>2.42</c:v>
                      </c:pt>
                      <c:pt idx="649">
                        <c:v>2.5</c:v>
                      </c:pt>
                      <c:pt idx="650">
                        <c:v>2.42</c:v>
                      </c:pt>
                      <c:pt idx="651">
                        <c:v>2.3199999999999998</c:v>
                      </c:pt>
                      <c:pt idx="652">
                        <c:v>2.2599999999999998</c:v>
                      </c:pt>
                      <c:pt idx="653">
                        <c:v>2.2000000000000002</c:v>
                      </c:pt>
                      <c:pt idx="654">
                        <c:v>2.1800000000000002</c:v>
                      </c:pt>
                      <c:pt idx="655">
                        <c:v>2.12</c:v>
                      </c:pt>
                      <c:pt idx="656">
                        <c:v>2.04</c:v>
                      </c:pt>
                      <c:pt idx="657">
                        <c:v>1.98</c:v>
                      </c:pt>
                      <c:pt idx="658">
                        <c:v>1.98</c:v>
                      </c:pt>
                      <c:pt idx="659">
                        <c:v>1.95</c:v>
                      </c:pt>
                      <c:pt idx="660">
                        <c:v>1.92</c:v>
                      </c:pt>
                      <c:pt idx="661">
                        <c:v>1.88</c:v>
                      </c:pt>
                      <c:pt idx="662">
                        <c:v>1.74</c:v>
                      </c:pt>
                      <c:pt idx="663">
                        <c:v>1.62</c:v>
                      </c:pt>
                      <c:pt idx="664">
                        <c:v>1.59</c:v>
                      </c:pt>
                      <c:pt idx="665">
                        <c:v>1.6</c:v>
                      </c:pt>
                      <c:pt idx="666">
                        <c:v>1.6</c:v>
                      </c:pt>
                      <c:pt idx="667">
                        <c:v>1.66</c:v>
                      </c:pt>
                      <c:pt idx="668">
                        <c:v>1.64</c:v>
                      </c:pt>
                      <c:pt idx="669">
                        <c:v>1.78</c:v>
                      </c:pt>
                      <c:pt idx="670">
                        <c:v>1.86</c:v>
                      </c:pt>
                      <c:pt idx="671">
                        <c:v>1.82</c:v>
                      </c:pt>
                      <c:pt idx="672">
                        <c:v>1.75</c:v>
                      </c:pt>
                      <c:pt idx="673">
                        <c:v>1.8</c:v>
                      </c:pt>
                      <c:pt idx="674">
                        <c:v>1.74</c:v>
                      </c:pt>
                      <c:pt idx="675">
                        <c:v>1.72</c:v>
                      </c:pt>
                      <c:pt idx="676">
                        <c:v>1.62</c:v>
                      </c:pt>
                      <c:pt idx="677">
                        <c:v>1.65</c:v>
                      </c:pt>
                      <c:pt idx="678">
                        <c:v>1.84</c:v>
                      </c:pt>
                      <c:pt idx="679">
                        <c:v>2.12</c:v>
                      </c:pt>
                      <c:pt idx="680">
                        <c:v>2.1</c:v>
                      </c:pt>
                      <c:pt idx="681">
                        <c:v>2.2000000000000002</c:v>
                      </c:pt>
                      <c:pt idx="682">
                        <c:v>2.5499999999999998</c:v>
                      </c:pt>
                      <c:pt idx="683">
                        <c:v>2.68</c:v>
                      </c:pt>
                      <c:pt idx="684">
                        <c:v>2.4700000000000002</c:v>
                      </c:pt>
                      <c:pt idx="685">
                        <c:v>2.2999999999999998</c:v>
                      </c:pt>
                      <c:pt idx="686">
                        <c:v>2.1</c:v>
                      </c:pt>
                      <c:pt idx="687">
                        <c:v>2.04</c:v>
                      </c:pt>
                      <c:pt idx="688">
                        <c:v>1.98</c:v>
                      </c:pt>
                      <c:pt idx="689">
                        <c:v>2.08</c:v>
                      </c:pt>
                      <c:pt idx="690">
                        <c:v>2.23</c:v>
                      </c:pt>
                      <c:pt idx="691">
                        <c:v>2.08</c:v>
                      </c:pt>
                      <c:pt idx="692">
                        <c:v>2</c:v>
                      </c:pt>
                      <c:pt idx="693">
                        <c:v>1.96</c:v>
                      </c:pt>
                      <c:pt idx="694">
                        <c:v>1.9</c:v>
                      </c:pt>
                      <c:pt idx="695">
                        <c:v>1.92</c:v>
                      </c:pt>
                      <c:pt idx="696">
                        <c:v>2</c:v>
                      </c:pt>
                      <c:pt idx="697">
                        <c:v>2.4</c:v>
                      </c:pt>
                      <c:pt idx="698">
                        <c:v>3.52</c:v>
                      </c:pt>
                      <c:pt idx="699">
                        <c:v>4.62</c:v>
                      </c:pt>
                      <c:pt idx="700">
                        <c:v>4.6500000000000004</c:v>
                      </c:pt>
                      <c:pt idx="701">
                        <c:v>5.3</c:v>
                      </c:pt>
                      <c:pt idx="702">
                        <c:v>6.07</c:v>
                      </c:pt>
                      <c:pt idx="703">
                        <c:v>6.18</c:v>
                      </c:pt>
                      <c:pt idx="704">
                        <c:v>6.06</c:v>
                      </c:pt>
                      <c:pt idx="705">
                        <c:v>5.85</c:v>
                      </c:pt>
                      <c:pt idx="706">
                        <c:v>5.7</c:v>
                      </c:pt>
                      <c:pt idx="707">
                        <c:v>5.24</c:v>
                      </c:pt>
                      <c:pt idx="708">
                        <c:v>5.04</c:v>
                      </c:pt>
                      <c:pt idx="709">
                        <c:v>4.58</c:v>
                      </c:pt>
                      <c:pt idx="710">
                        <c:v>4.28</c:v>
                      </c:pt>
                      <c:pt idx="711">
                        <c:v>4.08</c:v>
                      </c:pt>
                      <c:pt idx="712">
                        <c:v>4.12</c:v>
                      </c:pt>
                      <c:pt idx="713">
                        <c:v>4</c:v>
                      </c:pt>
                      <c:pt idx="714">
                        <c:v>3.9</c:v>
                      </c:pt>
                      <c:pt idx="715">
                        <c:v>3.66</c:v>
                      </c:pt>
                      <c:pt idx="716">
                        <c:v>3.45</c:v>
                      </c:pt>
                      <c:pt idx="717">
                        <c:v>3.68</c:v>
                      </c:pt>
                      <c:pt idx="718">
                        <c:v>3.97</c:v>
                      </c:pt>
                      <c:pt idx="719">
                        <c:v>3.78</c:v>
                      </c:pt>
                      <c:pt idx="720">
                        <c:v>3.32</c:v>
                      </c:pt>
                      <c:pt idx="721">
                        <c:v>3</c:v>
                      </c:pt>
                      <c:pt idx="722">
                        <c:v>2.78</c:v>
                      </c:pt>
                      <c:pt idx="723">
                        <c:v>2.66</c:v>
                      </c:pt>
                      <c:pt idx="724">
                        <c:v>2.6</c:v>
                      </c:pt>
                      <c:pt idx="725">
                        <c:v>2.4700000000000002</c:v>
                      </c:pt>
                      <c:pt idx="726">
                        <c:v>2.42</c:v>
                      </c:pt>
                      <c:pt idx="727">
                        <c:v>2.37</c:v>
                      </c:pt>
                      <c:pt idx="728">
                        <c:v>2.38</c:v>
                      </c:pt>
                      <c:pt idx="729">
                        <c:v>2.39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C567-410D-BE3F-3F1B6209F6D0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v>2003</c:v>
                </c:tx>
                <c:spPr>
                  <a:ln w="12700">
                    <a:solidFill>
                      <a:srgbClr val="00206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DATOS!$Z$3:$Z$728</c15:sqref>
                        </c15:formulaRef>
                      </c:ext>
                    </c:extLst>
                    <c:numCache>
                      <c:formatCode>0.00</c:formatCode>
                      <c:ptCount val="726"/>
                      <c:pt idx="0">
                        <c:v>2.4</c:v>
                      </c:pt>
                      <c:pt idx="1">
                        <c:v>2.39</c:v>
                      </c:pt>
                      <c:pt idx="2">
                        <c:v>2.35</c:v>
                      </c:pt>
                      <c:pt idx="3">
                        <c:v>2.2799999999999998</c:v>
                      </c:pt>
                      <c:pt idx="4">
                        <c:v>2.1800000000000002</c:v>
                      </c:pt>
                      <c:pt idx="5">
                        <c:v>2.1</c:v>
                      </c:pt>
                      <c:pt idx="6">
                        <c:v>1.98</c:v>
                      </c:pt>
                      <c:pt idx="7">
                        <c:v>1.98</c:v>
                      </c:pt>
                      <c:pt idx="8">
                        <c:v>1.95</c:v>
                      </c:pt>
                      <c:pt idx="9">
                        <c:v>1.93</c:v>
                      </c:pt>
                      <c:pt idx="10">
                        <c:v>1.81</c:v>
                      </c:pt>
                      <c:pt idx="11">
                        <c:v>1.8</c:v>
                      </c:pt>
                      <c:pt idx="12">
                        <c:v>1.8</c:v>
                      </c:pt>
                      <c:pt idx="13">
                        <c:v>1.75</c:v>
                      </c:pt>
                      <c:pt idx="14">
                        <c:v>1.72</c:v>
                      </c:pt>
                      <c:pt idx="15">
                        <c:v>1.69</c:v>
                      </c:pt>
                      <c:pt idx="16">
                        <c:v>1.64</c:v>
                      </c:pt>
                      <c:pt idx="17">
                        <c:v>1.58</c:v>
                      </c:pt>
                      <c:pt idx="18">
                        <c:v>1.52</c:v>
                      </c:pt>
                      <c:pt idx="19">
                        <c:v>1.53</c:v>
                      </c:pt>
                      <c:pt idx="20">
                        <c:v>1.55</c:v>
                      </c:pt>
                      <c:pt idx="21">
                        <c:v>1.6</c:v>
                      </c:pt>
                      <c:pt idx="22">
                        <c:v>1.92</c:v>
                      </c:pt>
                      <c:pt idx="23">
                        <c:v>2.2400000000000002</c:v>
                      </c:pt>
                      <c:pt idx="24">
                        <c:v>2.02</c:v>
                      </c:pt>
                      <c:pt idx="25">
                        <c:v>1.8</c:v>
                      </c:pt>
                      <c:pt idx="26">
                        <c:v>1.62</c:v>
                      </c:pt>
                      <c:pt idx="27">
                        <c:v>1.55</c:v>
                      </c:pt>
                      <c:pt idx="28">
                        <c:v>1.5</c:v>
                      </c:pt>
                      <c:pt idx="29">
                        <c:v>1.47</c:v>
                      </c:pt>
                      <c:pt idx="30">
                        <c:v>1.47</c:v>
                      </c:pt>
                      <c:pt idx="31">
                        <c:v>1.51</c:v>
                      </c:pt>
                      <c:pt idx="32">
                        <c:v>1.54</c:v>
                      </c:pt>
                      <c:pt idx="33">
                        <c:v>1.5</c:v>
                      </c:pt>
                      <c:pt idx="34">
                        <c:v>1.51</c:v>
                      </c:pt>
                      <c:pt idx="35">
                        <c:v>1.6</c:v>
                      </c:pt>
                      <c:pt idx="36">
                        <c:v>1.62</c:v>
                      </c:pt>
                      <c:pt idx="37">
                        <c:v>1.78</c:v>
                      </c:pt>
                      <c:pt idx="38">
                        <c:v>2.48</c:v>
                      </c:pt>
                      <c:pt idx="39">
                        <c:v>2.78</c:v>
                      </c:pt>
                      <c:pt idx="40">
                        <c:v>2.52</c:v>
                      </c:pt>
                      <c:pt idx="41">
                        <c:v>2.78</c:v>
                      </c:pt>
                      <c:pt idx="42">
                        <c:v>3.24</c:v>
                      </c:pt>
                      <c:pt idx="43">
                        <c:v>3.28</c:v>
                      </c:pt>
                      <c:pt idx="44">
                        <c:v>3.1</c:v>
                      </c:pt>
                      <c:pt idx="45">
                        <c:v>2.9</c:v>
                      </c:pt>
                      <c:pt idx="46">
                        <c:v>2.31</c:v>
                      </c:pt>
                      <c:pt idx="47">
                        <c:v>2.0699999999999998</c:v>
                      </c:pt>
                      <c:pt idx="48">
                        <c:v>1.98</c:v>
                      </c:pt>
                      <c:pt idx="49">
                        <c:v>1.77</c:v>
                      </c:pt>
                      <c:pt idx="50">
                        <c:v>2.6</c:v>
                      </c:pt>
                      <c:pt idx="51">
                        <c:v>1.64</c:v>
                      </c:pt>
                      <c:pt idx="52">
                        <c:v>1.66</c:v>
                      </c:pt>
                      <c:pt idx="53">
                        <c:v>1.72</c:v>
                      </c:pt>
                      <c:pt idx="54">
                        <c:v>1.75</c:v>
                      </c:pt>
                      <c:pt idx="55">
                        <c:v>1.73</c:v>
                      </c:pt>
                      <c:pt idx="56">
                        <c:v>1.64</c:v>
                      </c:pt>
                      <c:pt idx="57">
                        <c:v>1.54</c:v>
                      </c:pt>
                      <c:pt idx="58">
                        <c:v>1.5</c:v>
                      </c:pt>
                      <c:pt idx="59">
                        <c:v>1.49</c:v>
                      </c:pt>
                      <c:pt idx="60">
                        <c:v>1.5</c:v>
                      </c:pt>
                      <c:pt idx="61">
                        <c:v>1.49</c:v>
                      </c:pt>
                      <c:pt idx="62">
                        <c:v>1.46</c:v>
                      </c:pt>
                      <c:pt idx="63">
                        <c:v>1.49</c:v>
                      </c:pt>
                      <c:pt idx="64">
                        <c:v>1.51</c:v>
                      </c:pt>
                      <c:pt idx="65">
                        <c:v>1.7</c:v>
                      </c:pt>
                      <c:pt idx="66">
                        <c:v>2.23</c:v>
                      </c:pt>
                      <c:pt idx="67">
                        <c:v>2.5099999999999998</c:v>
                      </c:pt>
                      <c:pt idx="68">
                        <c:v>2.25</c:v>
                      </c:pt>
                      <c:pt idx="69">
                        <c:v>2.0299999999999998</c:v>
                      </c:pt>
                      <c:pt idx="70">
                        <c:v>1.78</c:v>
                      </c:pt>
                      <c:pt idx="71">
                        <c:v>1.76</c:v>
                      </c:pt>
                      <c:pt idx="72">
                        <c:v>1.56</c:v>
                      </c:pt>
                      <c:pt idx="73">
                        <c:v>1.45</c:v>
                      </c:pt>
                      <c:pt idx="74">
                        <c:v>1.42</c:v>
                      </c:pt>
                      <c:pt idx="75">
                        <c:v>1.41</c:v>
                      </c:pt>
                      <c:pt idx="76">
                        <c:v>1.41</c:v>
                      </c:pt>
                      <c:pt idx="77">
                        <c:v>1.37</c:v>
                      </c:pt>
                      <c:pt idx="78">
                        <c:v>1.35</c:v>
                      </c:pt>
                      <c:pt idx="79">
                        <c:v>1.41</c:v>
                      </c:pt>
                      <c:pt idx="80">
                        <c:v>1.45</c:v>
                      </c:pt>
                      <c:pt idx="81">
                        <c:v>1.46</c:v>
                      </c:pt>
                      <c:pt idx="82">
                        <c:v>1.47</c:v>
                      </c:pt>
                      <c:pt idx="83">
                        <c:v>1.47</c:v>
                      </c:pt>
                      <c:pt idx="84">
                        <c:v>1.46</c:v>
                      </c:pt>
                      <c:pt idx="85">
                        <c:v>1.45</c:v>
                      </c:pt>
                      <c:pt idx="86">
                        <c:v>1.45</c:v>
                      </c:pt>
                      <c:pt idx="87">
                        <c:v>1.45</c:v>
                      </c:pt>
                      <c:pt idx="88">
                        <c:v>1.44</c:v>
                      </c:pt>
                      <c:pt idx="89">
                        <c:v>1.5</c:v>
                      </c:pt>
                      <c:pt idx="90">
                        <c:v>1.8</c:v>
                      </c:pt>
                      <c:pt idx="91">
                        <c:v>2</c:v>
                      </c:pt>
                      <c:pt idx="92">
                        <c:v>2.15</c:v>
                      </c:pt>
                      <c:pt idx="93">
                        <c:v>2.12</c:v>
                      </c:pt>
                      <c:pt idx="94">
                        <c:v>2.08</c:v>
                      </c:pt>
                      <c:pt idx="95">
                        <c:v>2.19</c:v>
                      </c:pt>
                      <c:pt idx="96">
                        <c:v>2.4</c:v>
                      </c:pt>
                      <c:pt idx="97">
                        <c:v>2.48</c:v>
                      </c:pt>
                      <c:pt idx="98">
                        <c:v>2.5099999999999998</c:v>
                      </c:pt>
                      <c:pt idx="99">
                        <c:v>2.4500000000000002</c:v>
                      </c:pt>
                      <c:pt idx="100">
                        <c:v>2.65</c:v>
                      </c:pt>
                      <c:pt idx="101">
                        <c:v>2.87</c:v>
                      </c:pt>
                      <c:pt idx="102">
                        <c:v>2.94</c:v>
                      </c:pt>
                      <c:pt idx="103">
                        <c:v>2.92</c:v>
                      </c:pt>
                      <c:pt idx="104">
                        <c:v>2.91</c:v>
                      </c:pt>
                      <c:pt idx="105">
                        <c:v>2.61</c:v>
                      </c:pt>
                      <c:pt idx="106">
                        <c:v>2.52</c:v>
                      </c:pt>
                      <c:pt idx="107">
                        <c:v>2.5099999999999998</c:v>
                      </c:pt>
                      <c:pt idx="108">
                        <c:v>2.88</c:v>
                      </c:pt>
                      <c:pt idx="109">
                        <c:v>2.9</c:v>
                      </c:pt>
                      <c:pt idx="110">
                        <c:v>2.68</c:v>
                      </c:pt>
                      <c:pt idx="111">
                        <c:v>2.4700000000000002</c:v>
                      </c:pt>
                      <c:pt idx="112">
                        <c:v>2.3199999999999998</c:v>
                      </c:pt>
                      <c:pt idx="113">
                        <c:v>2.4700000000000002</c:v>
                      </c:pt>
                      <c:pt idx="114">
                        <c:v>2.86</c:v>
                      </c:pt>
                      <c:pt idx="115">
                        <c:v>2.93</c:v>
                      </c:pt>
                      <c:pt idx="116">
                        <c:v>2.81</c:v>
                      </c:pt>
                      <c:pt idx="117">
                        <c:v>2.97</c:v>
                      </c:pt>
                      <c:pt idx="118">
                        <c:v>3.18</c:v>
                      </c:pt>
                      <c:pt idx="119">
                        <c:v>3.04</c:v>
                      </c:pt>
                      <c:pt idx="120">
                        <c:v>3.04</c:v>
                      </c:pt>
                      <c:pt idx="121">
                        <c:v>3.1</c:v>
                      </c:pt>
                      <c:pt idx="122">
                        <c:v>3.15</c:v>
                      </c:pt>
                      <c:pt idx="123">
                        <c:v>2.98</c:v>
                      </c:pt>
                      <c:pt idx="124">
                        <c:v>2.67</c:v>
                      </c:pt>
                      <c:pt idx="125">
                        <c:v>2.44</c:v>
                      </c:pt>
                      <c:pt idx="126">
                        <c:v>2.2200000000000002</c:v>
                      </c:pt>
                      <c:pt idx="127">
                        <c:v>2.15</c:v>
                      </c:pt>
                      <c:pt idx="128">
                        <c:v>2.0499999999999998</c:v>
                      </c:pt>
                      <c:pt idx="129">
                        <c:v>2.0299999999999998</c:v>
                      </c:pt>
                      <c:pt idx="130">
                        <c:v>1.94</c:v>
                      </c:pt>
                      <c:pt idx="131">
                        <c:v>1.8</c:v>
                      </c:pt>
                      <c:pt idx="132">
                        <c:v>1.72</c:v>
                      </c:pt>
                      <c:pt idx="133">
                        <c:v>1.74</c:v>
                      </c:pt>
                      <c:pt idx="134">
                        <c:v>1.75</c:v>
                      </c:pt>
                      <c:pt idx="135">
                        <c:v>1.72</c:v>
                      </c:pt>
                      <c:pt idx="136">
                        <c:v>1.74</c:v>
                      </c:pt>
                      <c:pt idx="137">
                        <c:v>1.73</c:v>
                      </c:pt>
                      <c:pt idx="138">
                        <c:v>1.71</c:v>
                      </c:pt>
                      <c:pt idx="139">
                        <c:v>1.58</c:v>
                      </c:pt>
                      <c:pt idx="140">
                        <c:v>1.47</c:v>
                      </c:pt>
                      <c:pt idx="141">
                        <c:v>1.43</c:v>
                      </c:pt>
                      <c:pt idx="142">
                        <c:v>1.37</c:v>
                      </c:pt>
                      <c:pt idx="143">
                        <c:v>1.35</c:v>
                      </c:pt>
                      <c:pt idx="144">
                        <c:v>1.4</c:v>
                      </c:pt>
                      <c:pt idx="145">
                        <c:v>1.79</c:v>
                      </c:pt>
                      <c:pt idx="146">
                        <c:v>1.98</c:v>
                      </c:pt>
                      <c:pt idx="147">
                        <c:v>1.98</c:v>
                      </c:pt>
                      <c:pt idx="148">
                        <c:v>3.14</c:v>
                      </c:pt>
                      <c:pt idx="149">
                        <c:v>3.2</c:v>
                      </c:pt>
                      <c:pt idx="150">
                        <c:v>2.94</c:v>
                      </c:pt>
                      <c:pt idx="151">
                        <c:v>2.98</c:v>
                      </c:pt>
                      <c:pt idx="152">
                        <c:v>3.06</c:v>
                      </c:pt>
                      <c:pt idx="153">
                        <c:v>2.08</c:v>
                      </c:pt>
                      <c:pt idx="154">
                        <c:v>3.01</c:v>
                      </c:pt>
                      <c:pt idx="155">
                        <c:v>2.71</c:v>
                      </c:pt>
                      <c:pt idx="156">
                        <c:v>2.48</c:v>
                      </c:pt>
                      <c:pt idx="157">
                        <c:v>2.46</c:v>
                      </c:pt>
                      <c:pt idx="158">
                        <c:v>2.36</c:v>
                      </c:pt>
                      <c:pt idx="159">
                        <c:v>2.2999999999999998</c:v>
                      </c:pt>
                      <c:pt idx="160">
                        <c:v>2.2599999999999998</c:v>
                      </c:pt>
                      <c:pt idx="161">
                        <c:v>2.2000000000000002</c:v>
                      </c:pt>
                      <c:pt idx="162">
                        <c:v>2.16</c:v>
                      </c:pt>
                      <c:pt idx="163">
                        <c:v>2.4</c:v>
                      </c:pt>
                      <c:pt idx="164">
                        <c:v>2.4</c:v>
                      </c:pt>
                      <c:pt idx="165">
                        <c:v>2.2799999999999998</c:v>
                      </c:pt>
                      <c:pt idx="166">
                        <c:v>2.2200000000000002</c:v>
                      </c:pt>
                      <c:pt idx="167">
                        <c:v>2.1800000000000002</c:v>
                      </c:pt>
                      <c:pt idx="168">
                        <c:v>2.2200000000000002</c:v>
                      </c:pt>
                      <c:pt idx="169">
                        <c:v>2.2999999999999998</c:v>
                      </c:pt>
                      <c:pt idx="170">
                        <c:v>2.2599999999999998</c:v>
                      </c:pt>
                      <c:pt idx="171">
                        <c:v>2.2799999999999998</c:v>
                      </c:pt>
                      <c:pt idx="172">
                        <c:v>2.2999999999999998</c:v>
                      </c:pt>
                      <c:pt idx="173">
                        <c:v>2.37</c:v>
                      </c:pt>
                      <c:pt idx="174">
                        <c:v>2.6</c:v>
                      </c:pt>
                      <c:pt idx="175">
                        <c:v>2.94</c:v>
                      </c:pt>
                      <c:pt idx="176">
                        <c:v>3.02</c:v>
                      </c:pt>
                      <c:pt idx="177">
                        <c:v>2.88</c:v>
                      </c:pt>
                      <c:pt idx="178">
                        <c:v>2.7</c:v>
                      </c:pt>
                      <c:pt idx="179">
                        <c:v>2.99</c:v>
                      </c:pt>
                      <c:pt idx="180">
                        <c:v>2.58</c:v>
                      </c:pt>
                      <c:pt idx="181">
                        <c:v>2.4</c:v>
                      </c:pt>
                      <c:pt idx="182">
                        <c:v>2.35</c:v>
                      </c:pt>
                      <c:pt idx="183">
                        <c:v>2.29</c:v>
                      </c:pt>
                      <c:pt idx="184">
                        <c:v>2.27</c:v>
                      </c:pt>
                      <c:pt idx="185">
                        <c:v>2.34</c:v>
                      </c:pt>
                      <c:pt idx="186">
                        <c:v>2.21</c:v>
                      </c:pt>
                      <c:pt idx="187">
                        <c:v>2.2400000000000002</c:v>
                      </c:pt>
                      <c:pt idx="188">
                        <c:v>2.2000000000000002</c:v>
                      </c:pt>
                      <c:pt idx="189">
                        <c:v>2.2400000000000002</c:v>
                      </c:pt>
                      <c:pt idx="190">
                        <c:v>2.16</c:v>
                      </c:pt>
                      <c:pt idx="191">
                        <c:v>2.08</c:v>
                      </c:pt>
                      <c:pt idx="192">
                        <c:v>2.04</c:v>
                      </c:pt>
                      <c:pt idx="193">
                        <c:v>2.1</c:v>
                      </c:pt>
                      <c:pt idx="194">
                        <c:v>2.08</c:v>
                      </c:pt>
                      <c:pt idx="195">
                        <c:v>1.88</c:v>
                      </c:pt>
                      <c:pt idx="196">
                        <c:v>1.77</c:v>
                      </c:pt>
                      <c:pt idx="197">
                        <c:v>1.78</c:v>
                      </c:pt>
                      <c:pt idx="198">
                        <c:v>1.8</c:v>
                      </c:pt>
                      <c:pt idx="199">
                        <c:v>2.37</c:v>
                      </c:pt>
                      <c:pt idx="200">
                        <c:v>2.56</c:v>
                      </c:pt>
                      <c:pt idx="201">
                        <c:v>2.41</c:v>
                      </c:pt>
                      <c:pt idx="202">
                        <c:v>2.36</c:v>
                      </c:pt>
                      <c:pt idx="203">
                        <c:v>2.6</c:v>
                      </c:pt>
                      <c:pt idx="204">
                        <c:v>3.54</c:v>
                      </c:pt>
                      <c:pt idx="205">
                        <c:v>3.6</c:v>
                      </c:pt>
                      <c:pt idx="206">
                        <c:v>3.4</c:v>
                      </c:pt>
                      <c:pt idx="207">
                        <c:v>4.5</c:v>
                      </c:pt>
                      <c:pt idx="208">
                        <c:v>4.78</c:v>
                      </c:pt>
                      <c:pt idx="209">
                        <c:v>4.66</c:v>
                      </c:pt>
                      <c:pt idx="210">
                        <c:v>4.7</c:v>
                      </c:pt>
                      <c:pt idx="211">
                        <c:v>4.8600000000000003</c:v>
                      </c:pt>
                      <c:pt idx="212">
                        <c:v>4.79</c:v>
                      </c:pt>
                      <c:pt idx="213">
                        <c:v>4.8600000000000003</c:v>
                      </c:pt>
                      <c:pt idx="214">
                        <c:v>5.03</c:v>
                      </c:pt>
                      <c:pt idx="215">
                        <c:v>4.95</c:v>
                      </c:pt>
                      <c:pt idx="216">
                        <c:v>4.5999999999999996</c:v>
                      </c:pt>
                      <c:pt idx="217">
                        <c:v>4.54</c:v>
                      </c:pt>
                      <c:pt idx="218">
                        <c:v>4.5999999999999996</c:v>
                      </c:pt>
                      <c:pt idx="219">
                        <c:v>4.32</c:v>
                      </c:pt>
                      <c:pt idx="220">
                        <c:v>4.1399999999999997</c:v>
                      </c:pt>
                      <c:pt idx="221">
                        <c:v>4.88</c:v>
                      </c:pt>
                      <c:pt idx="222">
                        <c:v>5.8</c:v>
                      </c:pt>
                      <c:pt idx="223">
                        <c:v>6.2</c:v>
                      </c:pt>
                      <c:pt idx="224">
                        <c:v>6.1</c:v>
                      </c:pt>
                      <c:pt idx="225">
                        <c:v>5.93</c:v>
                      </c:pt>
                      <c:pt idx="226">
                        <c:v>5.73</c:v>
                      </c:pt>
                      <c:pt idx="227">
                        <c:v>5.58</c:v>
                      </c:pt>
                      <c:pt idx="228">
                        <c:v>5.4</c:v>
                      </c:pt>
                      <c:pt idx="229">
                        <c:v>5.24</c:v>
                      </c:pt>
                      <c:pt idx="230">
                        <c:v>5.04</c:v>
                      </c:pt>
                      <c:pt idx="231">
                        <c:v>5.04</c:v>
                      </c:pt>
                      <c:pt idx="232">
                        <c:v>5</c:v>
                      </c:pt>
                      <c:pt idx="233">
                        <c:v>4.7699999999999996</c:v>
                      </c:pt>
                      <c:pt idx="234">
                        <c:v>4.74</c:v>
                      </c:pt>
                      <c:pt idx="235">
                        <c:v>4.66</c:v>
                      </c:pt>
                      <c:pt idx="236">
                        <c:v>4.5</c:v>
                      </c:pt>
                      <c:pt idx="237">
                        <c:v>4.28</c:v>
                      </c:pt>
                      <c:pt idx="238">
                        <c:v>4.16</c:v>
                      </c:pt>
                      <c:pt idx="239">
                        <c:v>4.13</c:v>
                      </c:pt>
                      <c:pt idx="240">
                        <c:v>4.0999999999999996</c:v>
                      </c:pt>
                      <c:pt idx="241">
                        <c:v>3.96</c:v>
                      </c:pt>
                      <c:pt idx="242">
                        <c:v>3.85</c:v>
                      </c:pt>
                      <c:pt idx="243">
                        <c:v>3.82</c:v>
                      </c:pt>
                      <c:pt idx="244">
                        <c:v>3.8</c:v>
                      </c:pt>
                      <c:pt idx="245">
                        <c:v>3.75</c:v>
                      </c:pt>
                      <c:pt idx="246">
                        <c:v>3.63</c:v>
                      </c:pt>
                      <c:pt idx="247">
                        <c:v>3.44</c:v>
                      </c:pt>
                      <c:pt idx="248">
                        <c:v>3.35</c:v>
                      </c:pt>
                      <c:pt idx="249">
                        <c:v>3.3</c:v>
                      </c:pt>
                      <c:pt idx="250">
                        <c:v>3.34</c:v>
                      </c:pt>
                      <c:pt idx="251">
                        <c:v>3.28</c:v>
                      </c:pt>
                      <c:pt idx="252">
                        <c:v>3.24</c:v>
                      </c:pt>
                      <c:pt idx="253">
                        <c:v>3.22</c:v>
                      </c:pt>
                      <c:pt idx="254">
                        <c:v>3.26</c:v>
                      </c:pt>
                      <c:pt idx="255">
                        <c:v>3.38</c:v>
                      </c:pt>
                      <c:pt idx="256">
                        <c:v>3.54</c:v>
                      </c:pt>
                      <c:pt idx="257">
                        <c:v>3.48</c:v>
                      </c:pt>
                      <c:pt idx="258">
                        <c:v>3.5</c:v>
                      </c:pt>
                      <c:pt idx="259">
                        <c:v>3.6</c:v>
                      </c:pt>
                      <c:pt idx="260">
                        <c:v>3.4</c:v>
                      </c:pt>
                      <c:pt idx="261">
                        <c:v>3.34</c:v>
                      </c:pt>
                      <c:pt idx="262">
                        <c:v>3.32</c:v>
                      </c:pt>
                      <c:pt idx="263">
                        <c:v>3.33</c:v>
                      </c:pt>
                      <c:pt idx="264">
                        <c:v>3.3</c:v>
                      </c:pt>
                      <c:pt idx="265">
                        <c:v>3.21</c:v>
                      </c:pt>
                      <c:pt idx="266">
                        <c:v>3.24</c:v>
                      </c:pt>
                      <c:pt idx="267">
                        <c:v>3.28</c:v>
                      </c:pt>
                      <c:pt idx="268">
                        <c:v>3.28</c:v>
                      </c:pt>
                      <c:pt idx="269">
                        <c:v>3.18</c:v>
                      </c:pt>
                      <c:pt idx="270">
                        <c:v>3.11</c:v>
                      </c:pt>
                      <c:pt idx="271">
                        <c:v>3.18</c:v>
                      </c:pt>
                      <c:pt idx="272">
                        <c:v>3.11</c:v>
                      </c:pt>
                      <c:pt idx="273">
                        <c:v>3.02</c:v>
                      </c:pt>
                      <c:pt idx="274">
                        <c:v>3.02</c:v>
                      </c:pt>
                      <c:pt idx="275">
                        <c:v>3.02</c:v>
                      </c:pt>
                      <c:pt idx="276">
                        <c:v>3.45</c:v>
                      </c:pt>
                      <c:pt idx="277">
                        <c:v>3.96</c:v>
                      </c:pt>
                      <c:pt idx="278">
                        <c:v>3.88</c:v>
                      </c:pt>
                      <c:pt idx="279">
                        <c:v>3.82</c:v>
                      </c:pt>
                      <c:pt idx="280">
                        <c:v>3.87</c:v>
                      </c:pt>
                      <c:pt idx="281">
                        <c:v>3.81</c:v>
                      </c:pt>
                      <c:pt idx="282">
                        <c:v>4.3</c:v>
                      </c:pt>
                      <c:pt idx="283">
                        <c:v>3.98</c:v>
                      </c:pt>
                      <c:pt idx="284">
                        <c:v>3.6</c:v>
                      </c:pt>
                      <c:pt idx="285">
                        <c:v>3.42</c:v>
                      </c:pt>
                      <c:pt idx="286">
                        <c:v>3.43</c:v>
                      </c:pt>
                      <c:pt idx="287">
                        <c:v>3.39</c:v>
                      </c:pt>
                      <c:pt idx="288">
                        <c:v>3.37</c:v>
                      </c:pt>
                      <c:pt idx="289">
                        <c:v>3.05</c:v>
                      </c:pt>
                      <c:pt idx="290">
                        <c:v>3.02</c:v>
                      </c:pt>
                      <c:pt idx="291">
                        <c:v>3.09</c:v>
                      </c:pt>
                      <c:pt idx="292">
                        <c:v>3.09</c:v>
                      </c:pt>
                      <c:pt idx="293">
                        <c:v>3.09</c:v>
                      </c:pt>
                      <c:pt idx="294">
                        <c:v>3.09</c:v>
                      </c:pt>
                      <c:pt idx="295">
                        <c:v>3.12</c:v>
                      </c:pt>
                      <c:pt idx="296">
                        <c:v>3.16</c:v>
                      </c:pt>
                      <c:pt idx="297">
                        <c:v>3.14</c:v>
                      </c:pt>
                      <c:pt idx="298">
                        <c:v>3.14</c:v>
                      </c:pt>
                      <c:pt idx="299">
                        <c:v>3.16</c:v>
                      </c:pt>
                      <c:pt idx="300">
                        <c:v>3.13</c:v>
                      </c:pt>
                      <c:pt idx="301">
                        <c:v>3.1</c:v>
                      </c:pt>
                      <c:pt idx="302">
                        <c:v>3.08</c:v>
                      </c:pt>
                      <c:pt idx="303">
                        <c:v>3.03</c:v>
                      </c:pt>
                      <c:pt idx="304">
                        <c:v>2.86</c:v>
                      </c:pt>
                      <c:pt idx="305">
                        <c:v>3.16</c:v>
                      </c:pt>
                      <c:pt idx="306">
                        <c:v>3.26</c:v>
                      </c:pt>
                      <c:pt idx="307">
                        <c:v>3.15</c:v>
                      </c:pt>
                      <c:pt idx="308">
                        <c:v>3.18</c:v>
                      </c:pt>
                      <c:pt idx="309">
                        <c:v>3.38</c:v>
                      </c:pt>
                      <c:pt idx="310">
                        <c:v>3.58</c:v>
                      </c:pt>
                      <c:pt idx="311">
                        <c:v>3.75</c:v>
                      </c:pt>
                      <c:pt idx="312">
                        <c:v>3.9</c:v>
                      </c:pt>
                      <c:pt idx="313">
                        <c:v>3.96</c:v>
                      </c:pt>
                      <c:pt idx="314">
                        <c:v>4.13</c:v>
                      </c:pt>
                      <c:pt idx="315">
                        <c:v>4.26</c:v>
                      </c:pt>
                      <c:pt idx="316">
                        <c:v>4.18</c:v>
                      </c:pt>
                      <c:pt idx="317">
                        <c:v>4.12</c:v>
                      </c:pt>
                      <c:pt idx="318">
                        <c:v>4.28</c:v>
                      </c:pt>
                      <c:pt idx="319">
                        <c:v>4.07</c:v>
                      </c:pt>
                      <c:pt idx="320">
                        <c:v>3.89</c:v>
                      </c:pt>
                      <c:pt idx="321">
                        <c:v>3.61</c:v>
                      </c:pt>
                      <c:pt idx="322">
                        <c:v>3.38</c:v>
                      </c:pt>
                      <c:pt idx="323">
                        <c:v>3.09</c:v>
                      </c:pt>
                      <c:pt idx="324">
                        <c:v>3.12</c:v>
                      </c:pt>
                      <c:pt idx="325">
                        <c:v>3.09</c:v>
                      </c:pt>
                      <c:pt idx="326">
                        <c:v>3.02</c:v>
                      </c:pt>
                      <c:pt idx="327">
                        <c:v>3.04</c:v>
                      </c:pt>
                      <c:pt idx="328">
                        <c:v>3.12</c:v>
                      </c:pt>
                      <c:pt idx="329">
                        <c:v>3.15</c:v>
                      </c:pt>
                      <c:pt idx="330">
                        <c:v>3.08</c:v>
                      </c:pt>
                      <c:pt idx="331">
                        <c:v>3.26</c:v>
                      </c:pt>
                      <c:pt idx="332">
                        <c:v>3.46</c:v>
                      </c:pt>
                      <c:pt idx="333">
                        <c:v>3.2</c:v>
                      </c:pt>
                      <c:pt idx="334">
                        <c:v>3.32</c:v>
                      </c:pt>
                      <c:pt idx="335">
                        <c:v>3.8</c:v>
                      </c:pt>
                      <c:pt idx="336">
                        <c:v>4.4000000000000004</c:v>
                      </c:pt>
                      <c:pt idx="337">
                        <c:v>4.62</c:v>
                      </c:pt>
                      <c:pt idx="338">
                        <c:v>4.9800000000000004</c:v>
                      </c:pt>
                      <c:pt idx="339">
                        <c:v>4.8499999999999996</c:v>
                      </c:pt>
                      <c:pt idx="340">
                        <c:v>4.7</c:v>
                      </c:pt>
                      <c:pt idx="341">
                        <c:v>4.4800000000000004</c:v>
                      </c:pt>
                      <c:pt idx="342">
                        <c:v>4.25</c:v>
                      </c:pt>
                      <c:pt idx="343">
                        <c:v>4</c:v>
                      </c:pt>
                      <c:pt idx="344">
                        <c:v>3.95</c:v>
                      </c:pt>
                      <c:pt idx="345">
                        <c:v>3.82</c:v>
                      </c:pt>
                      <c:pt idx="346">
                        <c:v>3.5</c:v>
                      </c:pt>
                      <c:pt idx="347">
                        <c:v>3.32</c:v>
                      </c:pt>
                      <c:pt idx="348">
                        <c:v>3.26</c:v>
                      </c:pt>
                      <c:pt idx="349">
                        <c:v>3.2</c:v>
                      </c:pt>
                      <c:pt idx="350">
                        <c:v>3.14</c:v>
                      </c:pt>
                      <c:pt idx="351">
                        <c:v>3.08</c:v>
                      </c:pt>
                      <c:pt idx="352">
                        <c:v>3.03</c:v>
                      </c:pt>
                      <c:pt idx="353">
                        <c:v>3.01</c:v>
                      </c:pt>
                      <c:pt idx="354">
                        <c:v>2.95</c:v>
                      </c:pt>
                      <c:pt idx="355">
                        <c:v>2.82</c:v>
                      </c:pt>
                      <c:pt idx="356">
                        <c:v>2.72</c:v>
                      </c:pt>
                      <c:pt idx="357">
                        <c:v>2.7</c:v>
                      </c:pt>
                      <c:pt idx="358">
                        <c:v>2.65</c:v>
                      </c:pt>
                      <c:pt idx="359">
                        <c:v>2.63</c:v>
                      </c:pt>
                      <c:pt idx="360">
                        <c:v>2.6</c:v>
                      </c:pt>
                      <c:pt idx="361">
                        <c:v>2.61</c:v>
                      </c:pt>
                      <c:pt idx="362">
                        <c:v>2.56</c:v>
                      </c:pt>
                      <c:pt idx="363">
                        <c:v>2.7</c:v>
                      </c:pt>
                      <c:pt idx="364">
                        <c:v>2.7</c:v>
                      </c:pt>
                      <c:pt idx="365">
                        <c:v>2.65</c:v>
                      </c:pt>
                      <c:pt idx="366">
                        <c:v>2.72</c:v>
                      </c:pt>
                      <c:pt idx="367">
                        <c:v>2.52</c:v>
                      </c:pt>
                      <c:pt idx="368">
                        <c:v>2.4700000000000002</c:v>
                      </c:pt>
                      <c:pt idx="369">
                        <c:v>2.39</c:v>
                      </c:pt>
                      <c:pt idx="370">
                        <c:v>2.2799999999999998</c:v>
                      </c:pt>
                      <c:pt idx="371">
                        <c:v>2.34</c:v>
                      </c:pt>
                      <c:pt idx="372">
                        <c:v>2.4</c:v>
                      </c:pt>
                      <c:pt idx="373">
                        <c:v>2.4900000000000002</c:v>
                      </c:pt>
                      <c:pt idx="374">
                        <c:v>2.42</c:v>
                      </c:pt>
                      <c:pt idx="375">
                        <c:v>2.5</c:v>
                      </c:pt>
                      <c:pt idx="376">
                        <c:v>2.44</c:v>
                      </c:pt>
                      <c:pt idx="377">
                        <c:v>2.37</c:v>
                      </c:pt>
                      <c:pt idx="378">
                        <c:v>2.46</c:v>
                      </c:pt>
                      <c:pt idx="379">
                        <c:v>2.2799999999999998</c:v>
                      </c:pt>
                      <c:pt idx="380">
                        <c:v>2.17</c:v>
                      </c:pt>
                      <c:pt idx="381">
                        <c:v>2.11</c:v>
                      </c:pt>
                      <c:pt idx="382">
                        <c:v>2.1800000000000002</c:v>
                      </c:pt>
                      <c:pt idx="383">
                        <c:v>2.1800000000000002</c:v>
                      </c:pt>
                      <c:pt idx="384">
                        <c:v>2.67</c:v>
                      </c:pt>
                      <c:pt idx="385">
                        <c:v>2.66</c:v>
                      </c:pt>
                      <c:pt idx="386">
                        <c:v>2.64</c:v>
                      </c:pt>
                      <c:pt idx="387">
                        <c:v>2.4700000000000002</c:v>
                      </c:pt>
                      <c:pt idx="388">
                        <c:v>2.52</c:v>
                      </c:pt>
                      <c:pt idx="389">
                        <c:v>2.56</c:v>
                      </c:pt>
                      <c:pt idx="390">
                        <c:v>2.66</c:v>
                      </c:pt>
                      <c:pt idx="391">
                        <c:v>2.59</c:v>
                      </c:pt>
                      <c:pt idx="392">
                        <c:v>2.48</c:v>
                      </c:pt>
                      <c:pt idx="393">
                        <c:v>2.33</c:v>
                      </c:pt>
                      <c:pt idx="394">
                        <c:v>2.16</c:v>
                      </c:pt>
                      <c:pt idx="395">
                        <c:v>2.0499999999999998</c:v>
                      </c:pt>
                      <c:pt idx="396">
                        <c:v>1.94</c:v>
                      </c:pt>
                      <c:pt idx="397">
                        <c:v>2.15</c:v>
                      </c:pt>
                      <c:pt idx="398">
                        <c:v>2.3199999999999998</c:v>
                      </c:pt>
                      <c:pt idx="399">
                        <c:v>2.21</c:v>
                      </c:pt>
                      <c:pt idx="400">
                        <c:v>2.12</c:v>
                      </c:pt>
                      <c:pt idx="401">
                        <c:v>2.02</c:v>
                      </c:pt>
                      <c:pt idx="402">
                        <c:v>1.96</c:v>
                      </c:pt>
                      <c:pt idx="403">
                        <c:v>1.84</c:v>
                      </c:pt>
                      <c:pt idx="404">
                        <c:v>1.78</c:v>
                      </c:pt>
                      <c:pt idx="405">
                        <c:v>1.67</c:v>
                      </c:pt>
                      <c:pt idx="406">
                        <c:v>1.69</c:v>
                      </c:pt>
                      <c:pt idx="407">
                        <c:v>1.58</c:v>
                      </c:pt>
                      <c:pt idx="408">
                        <c:v>1.52</c:v>
                      </c:pt>
                      <c:pt idx="409">
                        <c:v>1.58</c:v>
                      </c:pt>
                      <c:pt idx="410">
                        <c:v>1.46</c:v>
                      </c:pt>
                      <c:pt idx="411">
                        <c:v>1.47</c:v>
                      </c:pt>
                      <c:pt idx="412">
                        <c:v>1.55</c:v>
                      </c:pt>
                      <c:pt idx="413">
                        <c:v>1.58</c:v>
                      </c:pt>
                      <c:pt idx="414">
                        <c:v>1.63</c:v>
                      </c:pt>
                      <c:pt idx="415">
                        <c:v>1.69</c:v>
                      </c:pt>
                      <c:pt idx="416">
                        <c:v>1.75</c:v>
                      </c:pt>
                      <c:pt idx="417">
                        <c:v>1.8</c:v>
                      </c:pt>
                      <c:pt idx="418">
                        <c:v>1.72</c:v>
                      </c:pt>
                      <c:pt idx="419">
                        <c:v>1.64</c:v>
                      </c:pt>
                      <c:pt idx="420">
                        <c:v>1.66</c:v>
                      </c:pt>
                      <c:pt idx="421">
                        <c:v>1.66</c:v>
                      </c:pt>
                      <c:pt idx="422">
                        <c:v>1.64</c:v>
                      </c:pt>
                      <c:pt idx="423">
                        <c:v>1.75</c:v>
                      </c:pt>
                      <c:pt idx="424">
                        <c:v>1.9</c:v>
                      </c:pt>
                      <c:pt idx="425">
                        <c:v>2</c:v>
                      </c:pt>
                      <c:pt idx="426">
                        <c:v>1.9</c:v>
                      </c:pt>
                      <c:pt idx="427">
                        <c:v>1.92</c:v>
                      </c:pt>
                      <c:pt idx="428">
                        <c:v>1.98</c:v>
                      </c:pt>
                      <c:pt idx="429">
                        <c:v>2.15</c:v>
                      </c:pt>
                      <c:pt idx="430">
                        <c:v>2.23</c:v>
                      </c:pt>
                      <c:pt idx="431">
                        <c:v>2.2400000000000002</c:v>
                      </c:pt>
                      <c:pt idx="432">
                        <c:v>2.2000000000000002</c:v>
                      </c:pt>
                      <c:pt idx="433">
                        <c:v>2.12</c:v>
                      </c:pt>
                      <c:pt idx="434">
                        <c:v>2.0499999999999998</c:v>
                      </c:pt>
                      <c:pt idx="435">
                        <c:v>1.86</c:v>
                      </c:pt>
                      <c:pt idx="436">
                        <c:v>1.68</c:v>
                      </c:pt>
                      <c:pt idx="437">
                        <c:v>1.67</c:v>
                      </c:pt>
                      <c:pt idx="438">
                        <c:v>1.63</c:v>
                      </c:pt>
                      <c:pt idx="439">
                        <c:v>1.59</c:v>
                      </c:pt>
                      <c:pt idx="440">
                        <c:v>1.79</c:v>
                      </c:pt>
                      <c:pt idx="441">
                        <c:v>1.94</c:v>
                      </c:pt>
                      <c:pt idx="442">
                        <c:v>1.78</c:v>
                      </c:pt>
                      <c:pt idx="443">
                        <c:v>1.8</c:v>
                      </c:pt>
                      <c:pt idx="444">
                        <c:v>1.85</c:v>
                      </c:pt>
                      <c:pt idx="445">
                        <c:v>1.95</c:v>
                      </c:pt>
                      <c:pt idx="446">
                        <c:v>1.85</c:v>
                      </c:pt>
                      <c:pt idx="447">
                        <c:v>1.8</c:v>
                      </c:pt>
                      <c:pt idx="448">
                        <c:v>1.7</c:v>
                      </c:pt>
                      <c:pt idx="449">
                        <c:v>1.6</c:v>
                      </c:pt>
                      <c:pt idx="450">
                        <c:v>1.61</c:v>
                      </c:pt>
                      <c:pt idx="451">
                        <c:v>1.55</c:v>
                      </c:pt>
                      <c:pt idx="452">
                        <c:v>1.5</c:v>
                      </c:pt>
                      <c:pt idx="453">
                        <c:v>1.48</c:v>
                      </c:pt>
                      <c:pt idx="454">
                        <c:v>1.46</c:v>
                      </c:pt>
                      <c:pt idx="455">
                        <c:v>1.4</c:v>
                      </c:pt>
                      <c:pt idx="456">
                        <c:v>1.42</c:v>
                      </c:pt>
                      <c:pt idx="457">
                        <c:v>1.43</c:v>
                      </c:pt>
                      <c:pt idx="458">
                        <c:v>1.42</c:v>
                      </c:pt>
                      <c:pt idx="459">
                        <c:v>1.49</c:v>
                      </c:pt>
                      <c:pt idx="460">
                        <c:v>1.44</c:v>
                      </c:pt>
                      <c:pt idx="461">
                        <c:v>1.42</c:v>
                      </c:pt>
                      <c:pt idx="462">
                        <c:v>1.4</c:v>
                      </c:pt>
                      <c:pt idx="463">
                        <c:v>1.43</c:v>
                      </c:pt>
                      <c:pt idx="464">
                        <c:v>1.49</c:v>
                      </c:pt>
                      <c:pt idx="465">
                        <c:v>1.49</c:v>
                      </c:pt>
                      <c:pt idx="466">
                        <c:v>1.42</c:v>
                      </c:pt>
                      <c:pt idx="467">
                        <c:v>1.48</c:v>
                      </c:pt>
                      <c:pt idx="468">
                        <c:v>2.16</c:v>
                      </c:pt>
                      <c:pt idx="469">
                        <c:v>1.94</c:v>
                      </c:pt>
                      <c:pt idx="470">
                        <c:v>1.88</c:v>
                      </c:pt>
                      <c:pt idx="471">
                        <c:v>1.87</c:v>
                      </c:pt>
                      <c:pt idx="472">
                        <c:v>1.87</c:v>
                      </c:pt>
                      <c:pt idx="473">
                        <c:v>1.83</c:v>
                      </c:pt>
                      <c:pt idx="474">
                        <c:v>1.71</c:v>
                      </c:pt>
                      <c:pt idx="475">
                        <c:v>1.66</c:v>
                      </c:pt>
                      <c:pt idx="476">
                        <c:v>1.62</c:v>
                      </c:pt>
                      <c:pt idx="477">
                        <c:v>1.65</c:v>
                      </c:pt>
                      <c:pt idx="478">
                        <c:v>1.65</c:v>
                      </c:pt>
                      <c:pt idx="479">
                        <c:v>1.63</c:v>
                      </c:pt>
                      <c:pt idx="480">
                        <c:v>1.61</c:v>
                      </c:pt>
                      <c:pt idx="481">
                        <c:v>1.59</c:v>
                      </c:pt>
                      <c:pt idx="482">
                        <c:v>1.58</c:v>
                      </c:pt>
                      <c:pt idx="483">
                        <c:v>1.57</c:v>
                      </c:pt>
                      <c:pt idx="484">
                        <c:v>1.56</c:v>
                      </c:pt>
                      <c:pt idx="485">
                        <c:v>1.55</c:v>
                      </c:pt>
                      <c:pt idx="486">
                        <c:v>1.54</c:v>
                      </c:pt>
                      <c:pt idx="487">
                        <c:v>1.5</c:v>
                      </c:pt>
                      <c:pt idx="488">
                        <c:v>1.56</c:v>
                      </c:pt>
                      <c:pt idx="489">
                        <c:v>1.47</c:v>
                      </c:pt>
                      <c:pt idx="490">
                        <c:v>1.47</c:v>
                      </c:pt>
                      <c:pt idx="491">
                        <c:v>1.36</c:v>
                      </c:pt>
                      <c:pt idx="492">
                        <c:v>1.38</c:v>
                      </c:pt>
                      <c:pt idx="493">
                        <c:v>1.36</c:v>
                      </c:pt>
                      <c:pt idx="494">
                        <c:v>1.33</c:v>
                      </c:pt>
                      <c:pt idx="495">
                        <c:v>1.3</c:v>
                      </c:pt>
                      <c:pt idx="496">
                        <c:v>1.41</c:v>
                      </c:pt>
                      <c:pt idx="497">
                        <c:v>1.37</c:v>
                      </c:pt>
                      <c:pt idx="498">
                        <c:v>1.36</c:v>
                      </c:pt>
                      <c:pt idx="499">
                        <c:v>1.38</c:v>
                      </c:pt>
                      <c:pt idx="500">
                        <c:v>1.42</c:v>
                      </c:pt>
                      <c:pt idx="501">
                        <c:v>1.4</c:v>
                      </c:pt>
                      <c:pt idx="502">
                        <c:v>1.46</c:v>
                      </c:pt>
                      <c:pt idx="503">
                        <c:v>1.53</c:v>
                      </c:pt>
                      <c:pt idx="504">
                        <c:v>1.62</c:v>
                      </c:pt>
                      <c:pt idx="505">
                        <c:v>1.65</c:v>
                      </c:pt>
                      <c:pt idx="506">
                        <c:v>1.64</c:v>
                      </c:pt>
                      <c:pt idx="507">
                        <c:v>1.61</c:v>
                      </c:pt>
                      <c:pt idx="508">
                        <c:v>1.58</c:v>
                      </c:pt>
                      <c:pt idx="509">
                        <c:v>1.52</c:v>
                      </c:pt>
                      <c:pt idx="510">
                        <c:v>1.56</c:v>
                      </c:pt>
                      <c:pt idx="511">
                        <c:v>1.54</c:v>
                      </c:pt>
                      <c:pt idx="512">
                        <c:v>1.58</c:v>
                      </c:pt>
                      <c:pt idx="513">
                        <c:v>1.54</c:v>
                      </c:pt>
                      <c:pt idx="514">
                        <c:v>1.59</c:v>
                      </c:pt>
                      <c:pt idx="515">
                        <c:v>1.6</c:v>
                      </c:pt>
                      <c:pt idx="516">
                        <c:v>1.65</c:v>
                      </c:pt>
                      <c:pt idx="517">
                        <c:v>1.57</c:v>
                      </c:pt>
                      <c:pt idx="518">
                        <c:v>1.5</c:v>
                      </c:pt>
                      <c:pt idx="519">
                        <c:v>1.43</c:v>
                      </c:pt>
                      <c:pt idx="520">
                        <c:v>1.42</c:v>
                      </c:pt>
                      <c:pt idx="521">
                        <c:v>1.4</c:v>
                      </c:pt>
                      <c:pt idx="522">
                        <c:v>1.4</c:v>
                      </c:pt>
                      <c:pt idx="523">
                        <c:v>1.4</c:v>
                      </c:pt>
                      <c:pt idx="524">
                        <c:v>1.41</c:v>
                      </c:pt>
                      <c:pt idx="525">
                        <c:v>1.45</c:v>
                      </c:pt>
                      <c:pt idx="526">
                        <c:v>1.58</c:v>
                      </c:pt>
                      <c:pt idx="527">
                        <c:v>1.54</c:v>
                      </c:pt>
                      <c:pt idx="528">
                        <c:v>1.52</c:v>
                      </c:pt>
                      <c:pt idx="529">
                        <c:v>1.51</c:v>
                      </c:pt>
                      <c:pt idx="530">
                        <c:v>1.49</c:v>
                      </c:pt>
                      <c:pt idx="531">
                        <c:v>1.45</c:v>
                      </c:pt>
                      <c:pt idx="532">
                        <c:v>1.47</c:v>
                      </c:pt>
                      <c:pt idx="533">
                        <c:v>1.42</c:v>
                      </c:pt>
                      <c:pt idx="534">
                        <c:v>1.41</c:v>
                      </c:pt>
                      <c:pt idx="535">
                        <c:v>1.41</c:v>
                      </c:pt>
                      <c:pt idx="536">
                        <c:v>1.44</c:v>
                      </c:pt>
                      <c:pt idx="537">
                        <c:v>1.46</c:v>
                      </c:pt>
                      <c:pt idx="538">
                        <c:v>1.44</c:v>
                      </c:pt>
                      <c:pt idx="539">
                        <c:v>1.43</c:v>
                      </c:pt>
                      <c:pt idx="540">
                        <c:v>1.43</c:v>
                      </c:pt>
                      <c:pt idx="541">
                        <c:v>1.6</c:v>
                      </c:pt>
                      <c:pt idx="542">
                        <c:v>1.84</c:v>
                      </c:pt>
                      <c:pt idx="543">
                        <c:v>1.92</c:v>
                      </c:pt>
                      <c:pt idx="544">
                        <c:v>1.81</c:v>
                      </c:pt>
                      <c:pt idx="545">
                        <c:v>1.79</c:v>
                      </c:pt>
                      <c:pt idx="546">
                        <c:v>2.02</c:v>
                      </c:pt>
                      <c:pt idx="547">
                        <c:v>2.2799999999999998</c:v>
                      </c:pt>
                      <c:pt idx="548">
                        <c:v>2.27</c:v>
                      </c:pt>
                      <c:pt idx="549">
                        <c:v>2.21</c:v>
                      </c:pt>
                      <c:pt idx="550">
                        <c:v>2.17</c:v>
                      </c:pt>
                      <c:pt idx="551">
                        <c:v>2.17</c:v>
                      </c:pt>
                      <c:pt idx="552">
                        <c:v>2.04</c:v>
                      </c:pt>
                      <c:pt idx="553">
                        <c:v>1.99</c:v>
                      </c:pt>
                      <c:pt idx="554">
                        <c:v>1.95</c:v>
                      </c:pt>
                      <c:pt idx="555">
                        <c:v>1.85</c:v>
                      </c:pt>
                      <c:pt idx="556">
                        <c:v>1.8</c:v>
                      </c:pt>
                      <c:pt idx="557">
                        <c:v>1.83</c:v>
                      </c:pt>
                      <c:pt idx="558">
                        <c:v>2.09</c:v>
                      </c:pt>
                      <c:pt idx="559">
                        <c:v>2.21</c:v>
                      </c:pt>
                      <c:pt idx="560">
                        <c:v>2.25</c:v>
                      </c:pt>
                      <c:pt idx="561">
                        <c:v>2.27</c:v>
                      </c:pt>
                      <c:pt idx="562">
                        <c:v>2.29</c:v>
                      </c:pt>
                      <c:pt idx="563">
                        <c:v>2.3199999999999998</c:v>
                      </c:pt>
                      <c:pt idx="564">
                        <c:v>2.44</c:v>
                      </c:pt>
                      <c:pt idx="565">
                        <c:v>2.64</c:v>
                      </c:pt>
                      <c:pt idx="566">
                        <c:v>3.04</c:v>
                      </c:pt>
                      <c:pt idx="567">
                        <c:v>3.2</c:v>
                      </c:pt>
                      <c:pt idx="568">
                        <c:v>3.38</c:v>
                      </c:pt>
                      <c:pt idx="569">
                        <c:v>3.9</c:v>
                      </c:pt>
                      <c:pt idx="570">
                        <c:v>4.0999999999999996</c:v>
                      </c:pt>
                      <c:pt idx="571">
                        <c:v>3.9</c:v>
                      </c:pt>
                      <c:pt idx="572">
                        <c:v>3.54</c:v>
                      </c:pt>
                      <c:pt idx="573">
                        <c:v>3.3</c:v>
                      </c:pt>
                      <c:pt idx="574">
                        <c:v>3.32</c:v>
                      </c:pt>
                      <c:pt idx="575">
                        <c:v>2.98</c:v>
                      </c:pt>
                      <c:pt idx="576">
                        <c:v>3.32</c:v>
                      </c:pt>
                      <c:pt idx="577">
                        <c:v>2.76</c:v>
                      </c:pt>
                      <c:pt idx="578">
                        <c:v>2.73</c:v>
                      </c:pt>
                      <c:pt idx="579">
                        <c:v>2.86</c:v>
                      </c:pt>
                      <c:pt idx="580">
                        <c:v>2.98</c:v>
                      </c:pt>
                      <c:pt idx="581">
                        <c:v>2.96</c:v>
                      </c:pt>
                      <c:pt idx="582">
                        <c:v>2</c:v>
                      </c:pt>
                      <c:pt idx="583">
                        <c:v>2.9</c:v>
                      </c:pt>
                      <c:pt idx="584">
                        <c:v>2.88</c:v>
                      </c:pt>
                      <c:pt idx="585">
                        <c:v>2.89</c:v>
                      </c:pt>
                      <c:pt idx="586">
                        <c:v>2.8</c:v>
                      </c:pt>
                      <c:pt idx="587">
                        <c:v>2.71</c:v>
                      </c:pt>
                      <c:pt idx="588">
                        <c:v>2.66</c:v>
                      </c:pt>
                      <c:pt idx="589">
                        <c:v>3.27</c:v>
                      </c:pt>
                      <c:pt idx="590">
                        <c:v>3.1</c:v>
                      </c:pt>
                      <c:pt idx="591">
                        <c:v>3.1</c:v>
                      </c:pt>
                      <c:pt idx="592">
                        <c:v>3.17</c:v>
                      </c:pt>
                      <c:pt idx="593">
                        <c:v>3.26</c:v>
                      </c:pt>
                      <c:pt idx="594">
                        <c:v>3.28</c:v>
                      </c:pt>
                      <c:pt idx="595">
                        <c:v>3.42</c:v>
                      </c:pt>
                      <c:pt idx="596">
                        <c:v>3.42</c:v>
                      </c:pt>
                      <c:pt idx="597">
                        <c:v>3.2</c:v>
                      </c:pt>
                      <c:pt idx="598">
                        <c:v>3.02</c:v>
                      </c:pt>
                      <c:pt idx="599">
                        <c:v>2.84</c:v>
                      </c:pt>
                      <c:pt idx="600">
                        <c:v>2.68</c:v>
                      </c:pt>
                      <c:pt idx="601">
                        <c:v>3.25</c:v>
                      </c:pt>
                      <c:pt idx="602">
                        <c:v>3.34</c:v>
                      </c:pt>
                      <c:pt idx="603">
                        <c:v>3.03</c:v>
                      </c:pt>
                      <c:pt idx="604">
                        <c:v>3.12</c:v>
                      </c:pt>
                      <c:pt idx="605">
                        <c:v>3.63</c:v>
                      </c:pt>
                      <c:pt idx="606">
                        <c:v>3.98</c:v>
                      </c:pt>
                      <c:pt idx="607">
                        <c:v>4.1100000000000003</c:v>
                      </c:pt>
                      <c:pt idx="608">
                        <c:v>4.3899999999999997</c:v>
                      </c:pt>
                      <c:pt idx="609">
                        <c:v>4.62</c:v>
                      </c:pt>
                      <c:pt idx="610">
                        <c:v>4.8600000000000003</c:v>
                      </c:pt>
                      <c:pt idx="611">
                        <c:v>5.09</c:v>
                      </c:pt>
                      <c:pt idx="612">
                        <c:v>4.84</c:v>
                      </c:pt>
                      <c:pt idx="613">
                        <c:v>4.5</c:v>
                      </c:pt>
                      <c:pt idx="614">
                        <c:v>4.2300000000000004</c:v>
                      </c:pt>
                      <c:pt idx="615">
                        <c:v>3.9</c:v>
                      </c:pt>
                      <c:pt idx="616">
                        <c:v>3.58</c:v>
                      </c:pt>
                      <c:pt idx="617">
                        <c:v>3.25</c:v>
                      </c:pt>
                      <c:pt idx="618">
                        <c:v>3.1</c:v>
                      </c:pt>
                      <c:pt idx="619">
                        <c:v>3.02</c:v>
                      </c:pt>
                      <c:pt idx="620">
                        <c:v>2.92</c:v>
                      </c:pt>
                      <c:pt idx="621">
                        <c:v>2.82</c:v>
                      </c:pt>
                      <c:pt idx="622">
                        <c:v>2.78</c:v>
                      </c:pt>
                      <c:pt idx="623">
                        <c:v>2.78</c:v>
                      </c:pt>
                      <c:pt idx="624">
                        <c:v>2.83</c:v>
                      </c:pt>
                      <c:pt idx="625">
                        <c:v>2.88</c:v>
                      </c:pt>
                      <c:pt idx="626">
                        <c:v>2.98</c:v>
                      </c:pt>
                      <c:pt idx="627">
                        <c:v>3.07</c:v>
                      </c:pt>
                      <c:pt idx="628">
                        <c:v>3.2</c:v>
                      </c:pt>
                      <c:pt idx="629">
                        <c:v>3.55</c:v>
                      </c:pt>
                      <c:pt idx="630">
                        <c:v>3.7</c:v>
                      </c:pt>
                      <c:pt idx="631">
                        <c:v>3.77</c:v>
                      </c:pt>
                      <c:pt idx="632">
                        <c:v>3.9</c:v>
                      </c:pt>
                      <c:pt idx="633">
                        <c:v>4.4000000000000004</c:v>
                      </c:pt>
                      <c:pt idx="634">
                        <c:v>4.1399999999999997</c:v>
                      </c:pt>
                      <c:pt idx="635">
                        <c:v>4.08</c:v>
                      </c:pt>
                      <c:pt idx="636">
                        <c:v>3.94</c:v>
                      </c:pt>
                      <c:pt idx="637">
                        <c:v>3.9</c:v>
                      </c:pt>
                      <c:pt idx="638">
                        <c:v>4.0999999999999996</c:v>
                      </c:pt>
                      <c:pt idx="639">
                        <c:v>4.5</c:v>
                      </c:pt>
                      <c:pt idx="640">
                        <c:v>4.18</c:v>
                      </c:pt>
                      <c:pt idx="641">
                        <c:v>4.04</c:v>
                      </c:pt>
                      <c:pt idx="642">
                        <c:v>3.95</c:v>
                      </c:pt>
                      <c:pt idx="643">
                        <c:v>3.75</c:v>
                      </c:pt>
                      <c:pt idx="644">
                        <c:v>3.58</c:v>
                      </c:pt>
                      <c:pt idx="645">
                        <c:v>3.44</c:v>
                      </c:pt>
                      <c:pt idx="646">
                        <c:v>3.3</c:v>
                      </c:pt>
                      <c:pt idx="647">
                        <c:v>3.55</c:v>
                      </c:pt>
                      <c:pt idx="648">
                        <c:v>3.8</c:v>
                      </c:pt>
                      <c:pt idx="649">
                        <c:v>3.8</c:v>
                      </c:pt>
                      <c:pt idx="650">
                        <c:v>3.96</c:v>
                      </c:pt>
                      <c:pt idx="651">
                        <c:v>4.18</c:v>
                      </c:pt>
                      <c:pt idx="652">
                        <c:v>4.8</c:v>
                      </c:pt>
                      <c:pt idx="653">
                        <c:v>4.8499999999999996</c:v>
                      </c:pt>
                      <c:pt idx="654">
                        <c:v>4.9000000000000004</c:v>
                      </c:pt>
                      <c:pt idx="655">
                        <c:v>5.3</c:v>
                      </c:pt>
                      <c:pt idx="656">
                        <c:v>5.67</c:v>
                      </c:pt>
                      <c:pt idx="657">
                        <c:v>5.54</c:v>
                      </c:pt>
                      <c:pt idx="658">
                        <c:v>5.3</c:v>
                      </c:pt>
                      <c:pt idx="659">
                        <c:v>5.37</c:v>
                      </c:pt>
                      <c:pt idx="660">
                        <c:v>5.38</c:v>
                      </c:pt>
                      <c:pt idx="661">
                        <c:v>5.54</c:v>
                      </c:pt>
                      <c:pt idx="662">
                        <c:v>5.6</c:v>
                      </c:pt>
                      <c:pt idx="663">
                        <c:v>5.5</c:v>
                      </c:pt>
                      <c:pt idx="664">
                        <c:v>4.92</c:v>
                      </c:pt>
                      <c:pt idx="665">
                        <c:v>5.5</c:v>
                      </c:pt>
                      <c:pt idx="666">
                        <c:v>5.77</c:v>
                      </c:pt>
                      <c:pt idx="667">
                        <c:v>5.52</c:v>
                      </c:pt>
                      <c:pt idx="668">
                        <c:v>5.2</c:v>
                      </c:pt>
                      <c:pt idx="669">
                        <c:v>5.0999999999999996</c:v>
                      </c:pt>
                      <c:pt idx="670">
                        <c:v>5.22</c:v>
                      </c:pt>
                      <c:pt idx="671">
                        <c:v>5.56</c:v>
                      </c:pt>
                      <c:pt idx="672">
                        <c:v>5.7</c:v>
                      </c:pt>
                      <c:pt idx="673">
                        <c:v>5.95</c:v>
                      </c:pt>
                      <c:pt idx="674">
                        <c:v>5.92</c:v>
                      </c:pt>
                      <c:pt idx="675">
                        <c:v>5.82</c:v>
                      </c:pt>
                      <c:pt idx="676">
                        <c:v>5.8</c:v>
                      </c:pt>
                      <c:pt idx="677">
                        <c:v>5.7</c:v>
                      </c:pt>
                      <c:pt idx="678">
                        <c:v>5.6</c:v>
                      </c:pt>
                      <c:pt idx="679">
                        <c:v>5.5</c:v>
                      </c:pt>
                      <c:pt idx="680">
                        <c:v>5.33</c:v>
                      </c:pt>
                      <c:pt idx="681">
                        <c:v>5.2</c:v>
                      </c:pt>
                      <c:pt idx="682">
                        <c:v>5.15</c:v>
                      </c:pt>
                      <c:pt idx="683">
                        <c:v>5.0599999999999996</c:v>
                      </c:pt>
                      <c:pt idx="684">
                        <c:v>5.0199999999999996</c:v>
                      </c:pt>
                      <c:pt idx="685">
                        <c:v>4.9400000000000004</c:v>
                      </c:pt>
                      <c:pt idx="686">
                        <c:v>4.84</c:v>
                      </c:pt>
                      <c:pt idx="687">
                        <c:v>4.72</c:v>
                      </c:pt>
                      <c:pt idx="688">
                        <c:v>4.62</c:v>
                      </c:pt>
                      <c:pt idx="689">
                        <c:v>4.5</c:v>
                      </c:pt>
                      <c:pt idx="690">
                        <c:v>4.45</c:v>
                      </c:pt>
                      <c:pt idx="691">
                        <c:v>4.4000000000000004</c:v>
                      </c:pt>
                      <c:pt idx="692">
                        <c:v>4.3499999999999996</c:v>
                      </c:pt>
                      <c:pt idx="693">
                        <c:v>4.3</c:v>
                      </c:pt>
                      <c:pt idx="694">
                        <c:v>4.0999999999999996</c:v>
                      </c:pt>
                      <c:pt idx="695">
                        <c:v>4.01</c:v>
                      </c:pt>
                      <c:pt idx="696">
                        <c:v>3.92</c:v>
                      </c:pt>
                      <c:pt idx="697">
                        <c:v>3.9</c:v>
                      </c:pt>
                      <c:pt idx="698">
                        <c:v>3.95</c:v>
                      </c:pt>
                      <c:pt idx="699">
                        <c:v>3.93</c:v>
                      </c:pt>
                      <c:pt idx="700">
                        <c:v>4.03</c:v>
                      </c:pt>
                      <c:pt idx="701">
                        <c:v>3.94</c:v>
                      </c:pt>
                      <c:pt idx="702">
                        <c:v>3.9</c:v>
                      </c:pt>
                      <c:pt idx="703">
                        <c:v>3.79</c:v>
                      </c:pt>
                      <c:pt idx="704">
                        <c:v>3.75</c:v>
                      </c:pt>
                      <c:pt idx="705">
                        <c:v>3.72</c:v>
                      </c:pt>
                      <c:pt idx="706">
                        <c:v>3.67</c:v>
                      </c:pt>
                      <c:pt idx="707">
                        <c:v>3.61</c:v>
                      </c:pt>
                      <c:pt idx="708">
                        <c:v>3.8</c:v>
                      </c:pt>
                      <c:pt idx="709">
                        <c:v>3.85</c:v>
                      </c:pt>
                      <c:pt idx="710">
                        <c:v>3.9</c:v>
                      </c:pt>
                      <c:pt idx="711">
                        <c:v>3.6</c:v>
                      </c:pt>
                      <c:pt idx="712">
                        <c:v>3.49</c:v>
                      </c:pt>
                      <c:pt idx="713">
                        <c:v>3.47</c:v>
                      </c:pt>
                      <c:pt idx="714">
                        <c:v>3.45</c:v>
                      </c:pt>
                      <c:pt idx="715">
                        <c:v>3.43</c:v>
                      </c:pt>
                      <c:pt idx="716">
                        <c:v>3.41</c:v>
                      </c:pt>
                      <c:pt idx="717">
                        <c:v>3.39</c:v>
                      </c:pt>
                      <c:pt idx="718">
                        <c:v>3.37</c:v>
                      </c:pt>
                      <c:pt idx="719">
                        <c:v>3.35</c:v>
                      </c:pt>
                      <c:pt idx="720">
                        <c:v>3.33</c:v>
                      </c:pt>
                      <c:pt idx="721">
                        <c:v>3.31</c:v>
                      </c:pt>
                      <c:pt idx="722">
                        <c:v>3.29</c:v>
                      </c:pt>
                      <c:pt idx="723">
                        <c:v>3.27</c:v>
                      </c:pt>
                      <c:pt idx="724">
                        <c:v>3.25</c:v>
                      </c:pt>
                      <c:pt idx="725">
                        <c:v>3.23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C567-410D-BE3F-3F1B6209F6D0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v>2004</c:v>
                </c:tx>
                <c:spPr>
                  <a:ln w="12700">
                    <a:solidFill>
                      <a:srgbClr val="0070C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DATOS!$AA$3:$AA$732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3.77</c:v>
                      </c:pt>
                      <c:pt idx="1">
                        <c:v>3.79</c:v>
                      </c:pt>
                      <c:pt idx="2">
                        <c:v>3.79</c:v>
                      </c:pt>
                      <c:pt idx="3">
                        <c:v>3.69</c:v>
                      </c:pt>
                      <c:pt idx="4">
                        <c:v>3.6</c:v>
                      </c:pt>
                      <c:pt idx="5">
                        <c:v>4.46</c:v>
                      </c:pt>
                      <c:pt idx="6">
                        <c:v>3.3</c:v>
                      </c:pt>
                      <c:pt idx="7">
                        <c:v>3.24</c:v>
                      </c:pt>
                      <c:pt idx="8">
                        <c:v>3.18</c:v>
                      </c:pt>
                      <c:pt idx="9">
                        <c:v>3.14</c:v>
                      </c:pt>
                      <c:pt idx="10">
                        <c:v>3.17</c:v>
                      </c:pt>
                      <c:pt idx="11">
                        <c:v>3.16</c:v>
                      </c:pt>
                      <c:pt idx="12">
                        <c:v>3.15</c:v>
                      </c:pt>
                      <c:pt idx="13">
                        <c:v>3.97</c:v>
                      </c:pt>
                      <c:pt idx="14">
                        <c:v>4.4000000000000004</c:v>
                      </c:pt>
                      <c:pt idx="15">
                        <c:v>4.42</c:v>
                      </c:pt>
                      <c:pt idx="16">
                        <c:v>4.78</c:v>
                      </c:pt>
                      <c:pt idx="17">
                        <c:v>4.78</c:v>
                      </c:pt>
                      <c:pt idx="18">
                        <c:v>4.8</c:v>
                      </c:pt>
                      <c:pt idx="19">
                        <c:v>4.8600000000000003</c:v>
                      </c:pt>
                      <c:pt idx="20">
                        <c:v>4.79</c:v>
                      </c:pt>
                      <c:pt idx="21">
                        <c:v>4.57</c:v>
                      </c:pt>
                      <c:pt idx="22">
                        <c:v>3.47</c:v>
                      </c:pt>
                      <c:pt idx="23">
                        <c:v>3.49</c:v>
                      </c:pt>
                      <c:pt idx="24">
                        <c:v>3.74</c:v>
                      </c:pt>
                      <c:pt idx="25">
                        <c:v>4.34</c:v>
                      </c:pt>
                      <c:pt idx="26">
                        <c:v>4.04</c:v>
                      </c:pt>
                      <c:pt idx="27">
                        <c:v>3.7</c:v>
                      </c:pt>
                      <c:pt idx="28">
                        <c:v>3.48</c:v>
                      </c:pt>
                      <c:pt idx="29">
                        <c:v>3.25</c:v>
                      </c:pt>
                      <c:pt idx="30">
                        <c:v>3.26</c:v>
                      </c:pt>
                      <c:pt idx="31">
                        <c:v>3.56</c:v>
                      </c:pt>
                      <c:pt idx="32">
                        <c:v>3.6</c:v>
                      </c:pt>
                      <c:pt idx="33">
                        <c:v>3.85</c:v>
                      </c:pt>
                      <c:pt idx="34">
                        <c:v>4.38</c:v>
                      </c:pt>
                      <c:pt idx="35">
                        <c:v>4.62</c:v>
                      </c:pt>
                      <c:pt idx="36">
                        <c:v>4.95</c:v>
                      </c:pt>
                      <c:pt idx="37">
                        <c:v>4.95</c:v>
                      </c:pt>
                      <c:pt idx="38">
                        <c:v>4.75</c:v>
                      </c:pt>
                      <c:pt idx="39">
                        <c:v>4.42</c:v>
                      </c:pt>
                      <c:pt idx="40">
                        <c:v>4.2</c:v>
                      </c:pt>
                      <c:pt idx="41">
                        <c:v>4.03</c:v>
                      </c:pt>
                      <c:pt idx="42">
                        <c:v>3.96</c:v>
                      </c:pt>
                      <c:pt idx="43">
                        <c:v>4.12</c:v>
                      </c:pt>
                      <c:pt idx="44">
                        <c:v>4.1500000000000004</c:v>
                      </c:pt>
                      <c:pt idx="45">
                        <c:v>4.2</c:v>
                      </c:pt>
                      <c:pt idx="46">
                        <c:v>4.84</c:v>
                      </c:pt>
                      <c:pt idx="47">
                        <c:v>5.12</c:v>
                      </c:pt>
                      <c:pt idx="48">
                        <c:v>5.12</c:v>
                      </c:pt>
                      <c:pt idx="49">
                        <c:v>5.15</c:v>
                      </c:pt>
                      <c:pt idx="50">
                        <c:v>4.95</c:v>
                      </c:pt>
                      <c:pt idx="51">
                        <c:v>4.75</c:v>
                      </c:pt>
                      <c:pt idx="52">
                        <c:v>4.66</c:v>
                      </c:pt>
                      <c:pt idx="53">
                        <c:v>4.58</c:v>
                      </c:pt>
                      <c:pt idx="54">
                        <c:v>4.53</c:v>
                      </c:pt>
                      <c:pt idx="55">
                        <c:v>4.3499999999999996</c:v>
                      </c:pt>
                      <c:pt idx="56">
                        <c:v>4.12</c:v>
                      </c:pt>
                      <c:pt idx="57">
                        <c:v>3.93</c:v>
                      </c:pt>
                      <c:pt idx="58">
                        <c:v>3.95</c:v>
                      </c:pt>
                      <c:pt idx="59">
                        <c:v>3.93</c:v>
                      </c:pt>
                      <c:pt idx="60">
                        <c:v>4.22</c:v>
                      </c:pt>
                      <c:pt idx="61">
                        <c:v>4.1500000000000004</c:v>
                      </c:pt>
                      <c:pt idx="62">
                        <c:v>4.0999999999999996</c:v>
                      </c:pt>
                      <c:pt idx="63">
                        <c:v>4.08</c:v>
                      </c:pt>
                      <c:pt idx="64">
                        <c:v>4.0199999999999996</c:v>
                      </c:pt>
                      <c:pt idx="65">
                        <c:v>3.74</c:v>
                      </c:pt>
                      <c:pt idx="66">
                        <c:v>3.47</c:v>
                      </c:pt>
                      <c:pt idx="67">
                        <c:v>3.22</c:v>
                      </c:pt>
                      <c:pt idx="68">
                        <c:v>3.12</c:v>
                      </c:pt>
                      <c:pt idx="69">
                        <c:v>3.06</c:v>
                      </c:pt>
                      <c:pt idx="70">
                        <c:v>3.1</c:v>
                      </c:pt>
                      <c:pt idx="71">
                        <c:v>3.02</c:v>
                      </c:pt>
                      <c:pt idx="72">
                        <c:v>3.05</c:v>
                      </c:pt>
                      <c:pt idx="73">
                        <c:v>2.92</c:v>
                      </c:pt>
                      <c:pt idx="74">
                        <c:v>3</c:v>
                      </c:pt>
                      <c:pt idx="75">
                        <c:v>2.95</c:v>
                      </c:pt>
                      <c:pt idx="76">
                        <c:v>2.93</c:v>
                      </c:pt>
                      <c:pt idx="77">
                        <c:v>2.9</c:v>
                      </c:pt>
                      <c:pt idx="78">
                        <c:v>2.88</c:v>
                      </c:pt>
                      <c:pt idx="79">
                        <c:v>2.88</c:v>
                      </c:pt>
                      <c:pt idx="80">
                        <c:v>2.88</c:v>
                      </c:pt>
                      <c:pt idx="81">
                        <c:v>3.14</c:v>
                      </c:pt>
                      <c:pt idx="82">
                        <c:v>3.45</c:v>
                      </c:pt>
                      <c:pt idx="83">
                        <c:v>3.49</c:v>
                      </c:pt>
                      <c:pt idx="84">
                        <c:v>3.42</c:v>
                      </c:pt>
                      <c:pt idx="85">
                        <c:v>3.26</c:v>
                      </c:pt>
                      <c:pt idx="86">
                        <c:v>3.2</c:v>
                      </c:pt>
                      <c:pt idx="87">
                        <c:v>3.14</c:v>
                      </c:pt>
                      <c:pt idx="88">
                        <c:v>3.26</c:v>
                      </c:pt>
                      <c:pt idx="89">
                        <c:v>3.1</c:v>
                      </c:pt>
                      <c:pt idx="90">
                        <c:v>3.12</c:v>
                      </c:pt>
                      <c:pt idx="91">
                        <c:v>3.06</c:v>
                      </c:pt>
                      <c:pt idx="92">
                        <c:v>2.88</c:v>
                      </c:pt>
                      <c:pt idx="93">
                        <c:v>2.82</c:v>
                      </c:pt>
                      <c:pt idx="94">
                        <c:v>2.81</c:v>
                      </c:pt>
                      <c:pt idx="95">
                        <c:v>2.82</c:v>
                      </c:pt>
                      <c:pt idx="96">
                        <c:v>3.05</c:v>
                      </c:pt>
                      <c:pt idx="97">
                        <c:v>2.98</c:v>
                      </c:pt>
                      <c:pt idx="98">
                        <c:v>2.84</c:v>
                      </c:pt>
                      <c:pt idx="99">
                        <c:v>2.67</c:v>
                      </c:pt>
                      <c:pt idx="100">
                        <c:v>2.65</c:v>
                      </c:pt>
                      <c:pt idx="101">
                        <c:v>2.68</c:v>
                      </c:pt>
                      <c:pt idx="102">
                        <c:v>2.9</c:v>
                      </c:pt>
                      <c:pt idx="103">
                        <c:v>2.65</c:v>
                      </c:pt>
                      <c:pt idx="104">
                        <c:v>2.56</c:v>
                      </c:pt>
                      <c:pt idx="105">
                        <c:v>2.5</c:v>
                      </c:pt>
                      <c:pt idx="106">
                        <c:v>2.4700000000000002</c:v>
                      </c:pt>
                      <c:pt idx="107">
                        <c:v>2.4500000000000002</c:v>
                      </c:pt>
                      <c:pt idx="108">
                        <c:v>2.42</c:v>
                      </c:pt>
                      <c:pt idx="109">
                        <c:v>2.5</c:v>
                      </c:pt>
                      <c:pt idx="110">
                        <c:v>2.42</c:v>
                      </c:pt>
                      <c:pt idx="111">
                        <c:v>2.39</c:v>
                      </c:pt>
                      <c:pt idx="112">
                        <c:v>2.5</c:v>
                      </c:pt>
                      <c:pt idx="113">
                        <c:v>2.67</c:v>
                      </c:pt>
                      <c:pt idx="114">
                        <c:v>2.67</c:v>
                      </c:pt>
                      <c:pt idx="115">
                        <c:v>2.68</c:v>
                      </c:pt>
                      <c:pt idx="116">
                        <c:v>2.38</c:v>
                      </c:pt>
                      <c:pt idx="117">
                        <c:v>2.2799999999999998</c:v>
                      </c:pt>
                      <c:pt idx="118">
                        <c:v>2.15</c:v>
                      </c:pt>
                      <c:pt idx="119">
                        <c:v>2.11</c:v>
                      </c:pt>
                      <c:pt idx="120">
                        <c:v>2.08</c:v>
                      </c:pt>
                      <c:pt idx="121">
                        <c:v>2.0499999999999998</c:v>
                      </c:pt>
                      <c:pt idx="122">
                        <c:v>2</c:v>
                      </c:pt>
                      <c:pt idx="123">
                        <c:v>1.98</c:v>
                      </c:pt>
                      <c:pt idx="124">
                        <c:v>1.94</c:v>
                      </c:pt>
                      <c:pt idx="125">
                        <c:v>1.94</c:v>
                      </c:pt>
                      <c:pt idx="126">
                        <c:v>2.04</c:v>
                      </c:pt>
                      <c:pt idx="127">
                        <c:v>2.105</c:v>
                      </c:pt>
                      <c:pt idx="128">
                        <c:v>2.58</c:v>
                      </c:pt>
                      <c:pt idx="129">
                        <c:v>2.48</c:v>
                      </c:pt>
                      <c:pt idx="130">
                        <c:v>2.15</c:v>
                      </c:pt>
                      <c:pt idx="131">
                        <c:v>2.08</c:v>
                      </c:pt>
                      <c:pt idx="132">
                        <c:v>1.96</c:v>
                      </c:pt>
                      <c:pt idx="133">
                        <c:v>2.06</c:v>
                      </c:pt>
                      <c:pt idx="134">
                        <c:v>2.37</c:v>
                      </c:pt>
                      <c:pt idx="135">
                        <c:v>2.34</c:v>
                      </c:pt>
                      <c:pt idx="136">
                        <c:v>2.42</c:v>
                      </c:pt>
                      <c:pt idx="137">
                        <c:v>2.5</c:v>
                      </c:pt>
                      <c:pt idx="138">
                        <c:v>2.38</c:v>
                      </c:pt>
                      <c:pt idx="139">
                        <c:v>2.1</c:v>
                      </c:pt>
                      <c:pt idx="140">
                        <c:v>2.04</c:v>
                      </c:pt>
                      <c:pt idx="141">
                        <c:v>1.94</c:v>
                      </c:pt>
                      <c:pt idx="142">
                        <c:v>1.88</c:v>
                      </c:pt>
                      <c:pt idx="143">
                        <c:v>1.88</c:v>
                      </c:pt>
                      <c:pt idx="144">
                        <c:v>1.88</c:v>
                      </c:pt>
                      <c:pt idx="145">
                        <c:v>1.88</c:v>
                      </c:pt>
                      <c:pt idx="146">
                        <c:v>1.95</c:v>
                      </c:pt>
                      <c:pt idx="147">
                        <c:v>2</c:v>
                      </c:pt>
                      <c:pt idx="148">
                        <c:v>1.9</c:v>
                      </c:pt>
                      <c:pt idx="149">
                        <c:v>1.85</c:v>
                      </c:pt>
                      <c:pt idx="150">
                        <c:v>1.84</c:v>
                      </c:pt>
                      <c:pt idx="151">
                        <c:v>1.85</c:v>
                      </c:pt>
                      <c:pt idx="152">
                        <c:v>1.84</c:v>
                      </c:pt>
                      <c:pt idx="153">
                        <c:v>1.8</c:v>
                      </c:pt>
                      <c:pt idx="154">
                        <c:v>1.8</c:v>
                      </c:pt>
                      <c:pt idx="155">
                        <c:v>1.75</c:v>
                      </c:pt>
                      <c:pt idx="156">
                        <c:v>1.74</c:v>
                      </c:pt>
                      <c:pt idx="157">
                        <c:v>1.74</c:v>
                      </c:pt>
                      <c:pt idx="158">
                        <c:v>1.73</c:v>
                      </c:pt>
                      <c:pt idx="159">
                        <c:v>1.75</c:v>
                      </c:pt>
                      <c:pt idx="160">
                        <c:v>1.7</c:v>
                      </c:pt>
                      <c:pt idx="161">
                        <c:v>1.74</c:v>
                      </c:pt>
                      <c:pt idx="162">
                        <c:v>1.7</c:v>
                      </c:pt>
                      <c:pt idx="163">
                        <c:v>1.74</c:v>
                      </c:pt>
                      <c:pt idx="164">
                        <c:v>1.74</c:v>
                      </c:pt>
                      <c:pt idx="165">
                        <c:v>1.72</c:v>
                      </c:pt>
                      <c:pt idx="166">
                        <c:v>1.65</c:v>
                      </c:pt>
                      <c:pt idx="167">
                        <c:v>1.6</c:v>
                      </c:pt>
                      <c:pt idx="168">
                        <c:v>1.58</c:v>
                      </c:pt>
                      <c:pt idx="169">
                        <c:v>1.53</c:v>
                      </c:pt>
                      <c:pt idx="170">
                        <c:v>1.54</c:v>
                      </c:pt>
                      <c:pt idx="171">
                        <c:v>1.58</c:v>
                      </c:pt>
                      <c:pt idx="172">
                        <c:v>1.55</c:v>
                      </c:pt>
                      <c:pt idx="173">
                        <c:v>1.59</c:v>
                      </c:pt>
                      <c:pt idx="174">
                        <c:v>1.59</c:v>
                      </c:pt>
                      <c:pt idx="175">
                        <c:v>1.64</c:v>
                      </c:pt>
                      <c:pt idx="176">
                        <c:v>1.69</c:v>
                      </c:pt>
                      <c:pt idx="177">
                        <c:v>1.64</c:v>
                      </c:pt>
                      <c:pt idx="178">
                        <c:v>1.68</c:v>
                      </c:pt>
                      <c:pt idx="179">
                        <c:v>1.76</c:v>
                      </c:pt>
                      <c:pt idx="180">
                        <c:v>1.93</c:v>
                      </c:pt>
                      <c:pt idx="181">
                        <c:v>1.95</c:v>
                      </c:pt>
                      <c:pt idx="182">
                        <c:v>1.85</c:v>
                      </c:pt>
                      <c:pt idx="183">
                        <c:v>1.72</c:v>
                      </c:pt>
                      <c:pt idx="184">
                        <c:v>1.64</c:v>
                      </c:pt>
                      <c:pt idx="185">
                        <c:v>1.64</c:v>
                      </c:pt>
                      <c:pt idx="186">
                        <c:v>1.68</c:v>
                      </c:pt>
                      <c:pt idx="187">
                        <c:v>2.08</c:v>
                      </c:pt>
                      <c:pt idx="188">
                        <c:v>2.2599999999999998</c:v>
                      </c:pt>
                      <c:pt idx="189">
                        <c:v>2.2200000000000002</c:v>
                      </c:pt>
                      <c:pt idx="190">
                        <c:v>2.08</c:v>
                      </c:pt>
                      <c:pt idx="191">
                        <c:v>2.1800000000000002</c:v>
                      </c:pt>
                      <c:pt idx="192">
                        <c:v>2.4</c:v>
                      </c:pt>
                      <c:pt idx="193">
                        <c:v>2.35</c:v>
                      </c:pt>
                      <c:pt idx="194">
                        <c:v>2.35</c:v>
                      </c:pt>
                      <c:pt idx="195">
                        <c:v>2.13</c:v>
                      </c:pt>
                      <c:pt idx="196">
                        <c:v>1.98</c:v>
                      </c:pt>
                      <c:pt idx="197">
                        <c:v>1.93</c:v>
                      </c:pt>
                      <c:pt idx="198">
                        <c:v>1.8</c:v>
                      </c:pt>
                      <c:pt idx="199">
                        <c:v>1.7</c:v>
                      </c:pt>
                      <c:pt idx="200">
                        <c:v>1.76</c:v>
                      </c:pt>
                      <c:pt idx="201">
                        <c:v>1.74</c:v>
                      </c:pt>
                      <c:pt idx="202">
                        <c:v>1.76</c:v>
                      </c:pt>
                      <c:pt idx="203">
                        <c:v>1.68</c:v>
                      </c:pt>
                      <c:pt idx="204">
                        <c:v>1.6</c:v>
                      </c:pt>
                      <c:pt idx="205">
                        <c:v>1.53</c:v>
                      </c:pt>
                      <c:pt idx="206">
                        <c:v>1.53</c:v>
                      </c:pt>
                      <c:pt idx="207">
                        <c:v>1.62</c:v>
                      </c:pt>
                      <c:pt idx="208">
                        <c:v>1.88</c:v>
                      </c:pt>
                      <c:pt idx="209">
                        <c:v>2.08</c:v>
                      </c:pt>
                      <c:pt idx="210">
                        <c:v>2.02</c:v>
                      </c:pt>
                      <c:pt idx="211">
                        <c:v>2.72</c:v>
                      </c:pt>
                      <c:pt idx="212">
                        <c:v>3.45</c:v>
                      </c:pt>
                      <c:pt idx="213">
                        <c:v>3.69</c:v>
                      </c:pt>
                      <c:pt idx="214">
                        <c:v>3.73</c:v>
                      </c:pt>
                      <c:pt idx="215">
                        <c:v>3.84</c:v>
                      </c:pt>
                      <c:pt idx="216">
                        <c:v>4.03</c:v>
                      </c:pt>
                      <c:pt idx="217">
                        <c:v>4.12</c:v>
                      </c:pt>
                      <c:pt idx="218">
                        <c:v>4.16</c:v>
                      </c:pt>
                      <c:pt idx="219">
                        <c:v>3.88</c:v>
                      </c:pt>
                      <c:pt idx="220">
                        <c:v>3.8</c:v>
                      </c:pt>
                      <c:pt idx="221">
                        <c:v>3.9</c:v>
                      </c:pt>
                      <c:pt idx="222">
                        <c:v>3.9</c:v>
                      </c:pt>
                      <c:pt idx="223">
                        <c:v>3.8</c:v>
                      </c:pt>
                      <c:pt idx="224">
                        <c:v>3.62</c:v>
                      </c:pt>
                      <c:pt idx="225">
                        <c:v>3.53</c:v>
                      </c:pt>
                      <c:pt idx="226">
                        <c:v>3.65</c:v>
                      </c:pt>
                      <c:pt idx="227">
                        <c:v>3.75</c:v>
                      </c:pt>
                      <c:pt idx="228">
                        <c:v>3.68</c:v>
                      </c:pt>
                      <c:pt idx="229">
                        <c:v>3.82</c:v>
                      </c:pt>
                      <c:pt idx="230">
                        <c:v>4.22</c:v>
                      </c:pt>
                      <c:pt idx="231">
                        <c:v>4.45</c:v>
                      </c:pt>
                      <c:pt idx="232">
                        <c:v>4.25</c:v>
                      </c:pt>
                      <c:pt idx="233">
                        <c:v>4.16</c:v>
                      </c:pt>
                      <c:pt idx="234">
                        <c:v>4.18</c:v>
                      </c:pt>
                      <c:pt idx="235">
                        <c:v>4.12</c:v>
                      </c:pt>
                      <c:pt idx="236">
                        <c:v>3.9</c:v>
                      </c:pt>
                      <c:pt idx="237">
                        <c:v>3.7</c:v>
                      </c:pt>
                      <c:pt idx="238">
                        <c:v>3.56</c:v>
                      </c:pt>
                      <c:pt idx="239">
                        <c:v>3.45</c:v>
                      </c:pt>
                      <c:pt idx="240">
                        <c:v>3.36</c:v>
                      </c:pt>
                      <c:pt idx="241">
                        <c:v>3.3</c:v>
                      </c:pt>
                      <c:pt idx="242">
                        <c:v>3.46</c:v>
                      </c:pt>
                      <c:pt idx="243">
                        <c:v>3.7</c:v>
                      </c:pt>
                      <c:pt idx="244">
                        <c:v>3.4</c:v>
                      </c:pt>
                      <c:pt idx="245">
                        <c:v>3.3</c:v>
                      </c:pt>
                      <c:pt idx="246">
                        <c:v>3.26</c:v>
                      </c:pt>
                      <c:pt idx="247">
                        <c:v>3.3</c:v>
                      </c:pt>
                      <c:pt idx="248">
                        <c:v>3.28</c:v>
                      </c:pt>
                      <c:pt idx="249">
                        <c:v>3.22</c:v>
                      </c:pt>
                      <c:pt idx="250">
                        <c:v>3.36</c:v>
                      </c:pt>
                      <c:pt idx="251">
                        <c:v>3.56</c:v>
                      </c:pt>
                      <c:pt idx="252">
                        <c:v>3.83</c:v>
                      </c:pt>
                      <c:pt idx="253">
                        <c:v>3.6</c:v>
                      </c:pt>
                      <c:pt idx="254">
                        <c:v>3.45</c:v>
                      </c:pt>
                      <c:pt idx="255">
                        <c:v>3.34</c:v>
                      </c:pt>
                      <c:pt idx="256">
                        <c:v>3.28</c:v>
                      </c:pt>
                      <c:pt idx="257">
                        <c:v>3.15</c:v>
                      </c:pt>
                      <c:pt idx="258">
                        <c:v>3.05</c:v>
                      </c:pt>
                      <c:pt idx="259">
                        <c:v>3.08</c:v>
                      </c:pt>
                      <c:pt idx="260">
                        <c:v>3.38</c:v>
                      </c:pt>
                      <c:pt idx="261">
                        <c:v>3.65</c:v>
                      </c:pt>
                      <c:pt idx="262">
                        <c:v>3.84</c:v>
                      </c:pt>
                      <c:pt idx="263">
                        <c:v>3.8</c:v>
                      </c:pt>
                      <c:pt idx="264">
                        <c:v>3.58</c:v>
                      </c:pt>
                      <c:pt idx="265">
                        <c:v>3.4</c:v>
                      </c:pt>
                      <c:pt idx="266">
                        <c:v>3.4</c:v>
                      </c:pt>
                      <c:pt idx="267">
                        <c:v>3.34</c:v>
                      </c:pt>
                      <c:pt idx="268">
                        <c:v>3.25</c:v>
                      </c:pt>
                      <c:pt idx="269">
                        <c:v>3.12</c:v>
                      </c:pt>
                      <c:pt idx="270">
                        <c:v>3</c:v>
                      </c:pt>
                      <c:pt idx="271">
                        <c:v>2.88</c:v>
                      </c:pt>
                      <c:pt idx="272">
                        <c:v>2.02</c:v>
                      </c:pt>
                      <c:pt idx="273">
                        <c:v>3.16</c:v>
                      </c:pt>
                      <c:pt idx="274">
                        <c:v>3.6</c:v>
                      </c:pt>
                      <c:pt idx="275">
                        <c:v>3.5</c:v>
                      </c:pt>
                      <c:pt idx="276">
                        <c:v>3.2</c:v>
                      </c:pt>
                      <c:pt idx="277">
                        <c:v>2.99</c:v>
                      </c:pt>
                      <c:pt idx="278">
                        <c:v>2.85</c:v>
                      </c:pt>
                      <c:pt idx="279">
                        <c:v>3.1</c:v>
                      </c:pt>
                      <c:pt idx="280">
                        <c:v>3.74</c:v>
                      </c:pt>
                      <c:pt idx="281">
                        <c:v>4.3499999999999996</c:v>
                      </c:pt>
                      <c:pt idx="282">
                        <c:v>4.5199999999999996</c:v>
                      </c:pt>
                      <c:pt idx="283">
                        <c:v>4.45</c:v>
                      </c:pt>
                      <c:pt idx="284">
                        <c:v>4.32</c:v>
                      </c:pt>
                      <c:pt idx="285">
                        <c:v>4.33</c:v>
                      </c:pt>
                      <c:pt idx="286">
                        <c:v>4.18</c:v>
                      </c:pt>
                      <c:pt idx="287">
                        <c:v>3.71</c:v>
                      </c:pt>
                      <c:pt idx="288">
                        <c:v>3.66</c:v>
                      </c:pt>
                      <c:pt idx="289">
                        <c:v>3.73</c:v>
                      </c:pt>
                      <c:pt idx="290">
                        <c:v>3.67</c:v>
                      </c:pt>
                      <c:pt idx="291">
                        <c:v>3.5</c:v>
                      </c:pt>
                      <c:pt idx="292">
                        <c:v>3.38</c:v>
                      </c:pt>
                      <c:pt idx="293">
                        <c:v>3.25</c:v>
                      </c:pt>
                      <c:pt idx="294">
                        <c:v>3.1</c:v>
                      </c:pt>
                      <c:pt idx="295">
                        <c:v>3.08</c:v>
                      </c:pt>
                      <c:pt idx="296">
                        <c:v>3.1</c:v>
                      </c:pt>
                      <c:pt idx="297">
                        <c:v>3.08</c:v>
                      </c:pt>
                      <c:pt idx="298">
                        <c:v>3.08</c:v>
                      </c:pt>
                      <c:pt idx="299">
                        <c:v>3.03</c:v>
                      </c:pt>
                      <c:pt idx="300">
                        <c:v>2.98</c:v>
                      </c:pt>
                      <c:pt idx="301">
                        <c:v>3.02</c:v>
                      </c:pt>
                      <c:pt idx="302">
                        <c:v>3</c:v>
                      </c:pt>
                      <c:pt idx="303">
                        <c:v>2.92</c:v>
                      </c:pt>
                      <c:pt idx="304">
                        <c:v>2.99</c:v>
                      </c:pt>
                      <c:pt idx="305">
                        <c:v>2.95</c:v>
                      </c:pt>
                      <c:pt idx="306">
                        <c:v>2.84</c:v>
                      </c:pt>
                      <c:pt idx="307">
                        <c:v>2.7</c:v>
                      </c:pt>
                      <c:pt idx="308">
                        <c:v>2.66</c:v>
                      </c:pt>
                      <c:pt idx="309">
                        <c:v>2.64</c:v>
                      </c:pt>
                      <c:pt idx="310">
                        <c:v>2.65</c:v>
                      </c:pt>
                      <c:pt idx="311">
                        <c:v>2.54</c:v>
                      </c:pt>
                      <c:pt idx="312">
                        <c:v>2.52</c:v>
                      </c:pt>
                      <c:pt idx="313">
                        <c:v>2.7</c:v>
                      </c:pt>
                      <c:pt idx="314">
                        <c:v>2.86</c:v>
                      </c:pt>
                      <c:pt idx="315">
                        <c:v>2.77</c:v>
                      </c:pt>
                      <c:pt idx="316">
                        <c:v>2.93</c:v>
                      </c:pt>
                      <c:pt idx="317">
                        <c:v>3.02</c:v>
                      </c:pt>
                      <c:pt idx="318">
                        <c:v>3.02</c:v>
                      </c:pt>
                      <c:pt idx="319">
                        <c:v>2.84</c:v>
                      </c:pt>
                      <c:pt idx="320">
                        <c:v>2.76</c:v>
                      </c:pt>
                      <c:pt idx="321">
                        <c:v>2.59</c:v>
                      </c:pt>
                      <c:pt idx="322">
                        <c:v>2.46</c:v>
                      </c:pt>
                      <c:pt idx="323">
                        <c:v>2.36</c:v>
                      </c:pt>
                      <c:pt idx="324">
                        <c:v>2.2999999999999998</c:v>
                      </c:pt>
                      <c:pt idx="325">
                        <c:v>2.34</c:v>
                      </c:pt>
                      <c:pt idx="326">
                        <c:v>2.39</c:v>
                      </c:pt>
                      <c:pt idx="327">
                        <c:v>2.25</c:v>
                      </c:pt>
                      <c:pt idx="328">
                        <c:v>2.2000000000000002</c:v>
                      </c:pt>
                      <c:pt idx="329">
                        <c:v>2.15</c:v>
                      </c:pt>
                      <c:pt idx="330">
                        <c:v>2.12</c:v>
                      </c:pt>
                      <c:pt idx="331">
                        <c:v>2.0499999999999998</c:v>
                      </c:pt>
                      <c:pt idx="332">
                        <c:v>2.02</c:v>
                      </c:pt>
                      <c:pt idx="333">
                        <c:v>2</c:v>
                      </c:pt>
                      <c:pt idx="334">
                        <c:v>2.1</c:v>
                      </c:pt>
                      <c:pt idx="335">
                        <c:v>1.98</c:v>
                      </c:pt>
                      <c:pt idx="336">
                        <c:v>1.95</c:v>
                      </c:pt>
                      <c:pt idx="337">
                        <c:v>1.84</c:v>
                      </c:pt>
                      <c:pt idx="338">
                        <c:v>1.8</c:v>
                      </c:pt>
                      <c:pt idx="339">
                        <c:v>1.8</c:v>
                      </c:pt>
                      <c:pt idx="340">
                        <c:v>1.78</c:v>
                      </c:pt>
                      <c:pt idx="341">
                        <c:v>1.76</c:v>
                      </c:pt>
                      <c:pt idx="342">
                        <c:v>1.77</c:v>
                      </c:pt>
                      <c:pt idx="343">
                        <c:v>1.81</c:v>
                      </c:pt>
                      <c:pt idx="344">
                        <c:v>1.83</c:v>
                      </c:pt>
                      <c:pt idx="345">
                        <c:v>1.86</c:v>
                      </c:pt>
                      <c:pt idx="346">
                        <c:v>1.87</c:v>
                      </c:pt>
                      <c:pt idx="347">
                        <c:v>1.85</c:v>
                      </c:pt>
                      <c:pt idx="348">
                        <c:v>1.84</c:v>
                      </c:pt>
                      <c:pt idx="349">
                        <c:v>1.79</c:v>
                      </c:pt>
                      <c:pt idx="350">
                        <c:v>1.7</c:v>
                      </c:pt>
                      <c:pt idx="351">
                        <c:v>1.64</c:v>
                      </c:pt>
                      <c:pt idx="352">
                        <c:v>1.62</c:v>
                      </c:pt>
                      <c:pt idx="353">
                        <c:v>1.55</c:v>
                      </c:pt>
                      <c:pt idx="354">
                        <c:v>1.52</c:v>
                      </c:pt>
                      <c:pt idx="355">
                        <c:v>1.5</c:v>
                      </c:pt>
                      <c:pt idx="356">
                        <c:v>1.48</c:v>
                      </c:pt>
                      <c:pt idx="357">
                        <c:v>1.48</c:v>
                      </c:pt>
                      <c:pt idx="358">
                        <c:v>1.47</c:v>
                      </c:pt>
                      <c:pt idx="359">
                        <c:v>1.45</c:v>
                      </c:pt>
                      <c:pt idx="360">
                        <c:v>1.46</c:v>
                      </c:pt>
                      <c:pt idx="361">
                        <c:v>1.43</c:v>
                      </c:pt>
                      <c:pt idx="362">
                        <c:v>1.41</c:v>
                      </c:pt>
                      <c:pt idx="363">
                        <c:v>1.43</c:v>
                      </c:pt>
                      <c:pt idx="364">
                        <c:v>1.38</c:v>
                      </c:pt>
                      <c:pt idx="365">
                        <c:v>1.38</c:v>
                      </c:pt>
                      <c:pt idx="366">
                        <c:v>1.42</c:v>
                      </c:pt>
                      <c:pt idx="367">
                        <c:v>1.38</c:v>
                      </c:pt>
                      <c:pt idx="368">
                        <c:v>1.37</c:v>
                      </c:pt>
                      <c:pt idx="369">
                        <c:v>1.36</c:v>
                      </c:pt>
                      <c:pt idx="370">
                        <c:v>1.38</c:v>
                      </c:pt>
                      <c:pt idx="371">
                        <c:v>1.38</c:v>
                      </c:pt>
                      <c:pt idx="372">
                        <c:v>1.38</c:v>
                      </c:pt>
                      <c:pt idx="373">
                        <c:v>1.35</c:v>
                      </c:pt>
                      <c:pt idx="374">
                        <c:v>1.36</c:v>
                      </c:pt>
                      <c:pt idx="375">
                        <c:v>1.43</c:v>
                      </c:pt>
                      <c:pt idx="376">
                        <c:v>1.47</c:v>
                      </c:pt>
                      <c:pt idx="377">
                        <c:v>1.43</c:v>
                      </c:pt>
                      <c:pt idx="378">
                        <c:v>1.44</c:v>
                      </c:pt>
                      <c:pt idx="379">
                        <c:v>1.47</c:v>
                      </c:pt>
                      <c:pt idx="380">
                        <c:v>1.51</c:v>
                      </c:pt>
                      <c:pt idx="381">
                        <c:v>1.54</c:v>
                      </c:pt>
                      <c:pt idx="382">
                        <c:v>1.55</c:v>
                      </c:pt>
                      <c:pt idx="383">
                        <c:v>1.54</c:v>
                      </c:pt>
                      <c:pt idx="384">
                        <c:v>1.48</c:v>
                      </c:pt>
                      <c:pt idx="385">
                        <c:v>1.54</c:v>
                      </c:pt>
                      <c:pt idx="386">
                        <c:v>1.55</c:v>
                      </c:pt>
                      <c:pt idx="387">
                        <c:v>1.48</c:v>
                      </c:pt>
                      <c:pt idx="388">
                        <c:v>1.54</c:v>
                      </c:pt>
                      <c:pt idx="389">
                        <c:v>1.54</c:v>
                      </c:pt>
                      <c:pt idx="390">
                        <c:v>1.54</c:v>
                      </c:pt>
                      <c:pt idx="391">
                        <c:v>1.49</c:v>
                      </c:pt>
                      <c:pt idx="392">
                        <c:v>1.62</c:v>
                      </c:pt>
                      <c:pt idx="393">
                        <c:v>1.67</c:v>
                      </c:pt>
                      <c:pt idx="394">
                        <c:v>1.7</c:v>
                      </c:pt>
                      <c:pt idx="395">
                        <c:v>1.74</c:v>
                      </c:pt>
                      <c:pt idx="396">
                        <c:v>1.76</c:v>
                      </c:pt>
                      <c:pt idx="397">
                        <c:v>1.76</c:v>
                      </c:pt>
                      <c:pt idx="398">
                        <c:v>1.7</c:v>
                      </c:pt>
                      <c:pt idx="399">
                        <c:v>1.68</c:v>
                      </c:pt>
                      <c:pt idx="400">
                        <c:v>1.62</c:v>
                      </c:pt>
                      <c:pt idx="401">
                        <c:v>1.56</c:v>
                      </c:pt>
                      <c:pt idx="402">
                        <c:v>1.5</c:v>
                      </c:pt>
                      <c:pt idx="403">
                        <c:v>1.46</c:v>
                      </c:pt>
                      <c:pt idx="404">
                        <c:v>1.47</c:v>
                      </c:pt>
                      <c:pt idx="405">
                        <c:v>1.41</c:v>
                      </c:pt>
                      <c:pt idx="406">
                        <c:v>1.46</c:v>
                      </c:pt>
                      <c:pt idx="407">
                        <c:v>1.42</c:v>
                      </c:pt>
                      <c:pt idx="408">
                        <c:v>1.41</c:v>
                      </c:pt>
                      <c:pt idx="409">
                        <c:v>1.39</c:v>
                      </c:pt>
                      <c:pt idx="410">
                        <c:v>1.39</c:v>
                      </c:pt>
                      <c:pt idx="411">
                        <c:v>1.39</c:v>
                      </c:pt>
                      <c:pt idx="412">
                        <c:v>1.6</c:v>
                      </c:pt>
                      <c:pt idx="413">
                        <c:v>1.82</c:v>
                      </c:pt>
                      <c:pt idx="414">
                        <c:v>1.81</c:v>
                      </c:pt>
                      <c:pt idx="415">
                        <c:v>1.67</c:v>
                      </c:pt>
                      <c:pt idx="416">
                        <c:v>1.63</c:v>
                      </c:pt>
                      <c:pt idx="417">
                        <c:v>1.68</c:v>
                      </c:pt>
                      <c:pt idx="418">
                        <c:v>1.65</c:v>
                      </c:pt>
                      <c:pt idx="419">
                        <c:v>1.62</c:v>
                      </c:pt>
                      <c:pt idx="420">
                        <c:v>1.8</c:v>
                      </c:pt>
                      <c:pt idx="421">
                        <c:v>1.84</c:v>
                      </c:pt>
                      <c:pt idx="422">
                        <c:v>1.9</c:v>
                      </c:pt>
                      <c:pt idx="423">
                        <c:v>1.94</c:v>
                      </c:pt>
                      <c:pt idx="424">
                        <c:v>1.84</c:v>
                      </c:pt>
                      <c:pt idx="425">
                        <c:v>1.73</c:v>
                      </c:pt>
                      <c:pt idx="426">
                        <c:v>1.75</c:v>
                      </c:pt>
                      <c:pt idx="427">
                        <c:v>1.79</c:v>
                      </c:pt>
                      <c:pt idx="428">
                        <c:v>1.75</c:v>
                      </c:pt>
                      <c:pt idx="429">
                        <c:v>1.66</c:v>
                      </c:pt>
                      <c:pt idx="430">
                        <c:v>1.6</c:v>
                      </c:pt>
                      <c:pt idx="431">
                        <c:v>1.55</c:v>
                      </c:pt>
                      <c:pt idx="432">
                        <c:v>1.55</c:v>
                      </c:pt>
                      <c:pt idx="433">
                        <c:v>1.47</c:v>
                      </c:pt>
                      <c:pt idx="434">
                        <c:v>1.44</c:v>
                      </c:pt>
                      <c:pt idx="435">
                        <c:v>1.42</c:v>
                      </c:pt>
                      <c:pt idx="436">
                        <c:v>1.43</c:v>
                      </c:pt>
                      <c:pt idx="437">
                        <c:v>1.4</c:v>
                      </c:pt>
                      <c:pt idx="438">
                        <c:v>1.43</c:v>
                      </c:pt>
                      <c:pt idx="439">
                        <c:v>1.41</c:v>
                      </c:pt>
                      <c:pt idx="440">
                        <c:v>1.49</c:v>
                      </c:pt>
                      <c:pt idx="441">
                        <c:v>1.52</c:v>
                      </c:pt>
                      <c:pt idx="442">
                        <c:v>1.47</c:v>
                      </c:pt>
                      <c:pt idx="443">
                        <c:v>1.4</c:v>
                      </c:pt>
                      <c:pt idx="444">
                        <c:v>1.37</c:v>
                      </c:pt>
                      <c:pt idx="445">
                        <c:v>1.32</c:v>
                      </c:pt>
                      <c:pt idx="446">
                        <c:v>1.3</c:v>
                      </c:pt>
                      <c:pt idx="447">
                        <c:v>1.26</c:v>
                      </c:pt>
                      <c:pt idx="448">
                        <c:v>1.28</c:v>
                      </c:pt>
                      <c:pt idx="449">
                        <c:v>1.3</c:v>
                      </c:pt>
                      <c:pt idx="450">
                        <c:v>1.28</c:v>
                      </c:pt>
                      <c:pt idx="451">
                        <c:v>1.2</c:v>
                      </c:pt>
                      <c:pt idx="452">
                        <c:v>1.25</c:v>
                      </c:pt>
                      <c:pt idx="453">
                        <c:v>1.23</c:v>
                      </c:pt>
                      <c:pt idx="454">
                        <c:v>1.2</c:v>
                      </c:pt>
                      <c:pt idx="455">
                        <c:v>1.17</c:v>
                      </c:pt>
                      <c:pt idx="456">
                        <c:v>1.23</c:v>
                      </c:pt>
                      <c:pt idx="457">
                        <c:v>1.25</c:v>
                      </c:pt>
                      <c:pt idx="458">
                        <c:v>1.33</c:v>
                      </c:pt>
                      <c:pt idx="459">
                        <c:v>1.31</c:v>
                      </c:pt>
                      <c:pt idx="460">
                        <c:v>1.2</c:v>
                      </c:pt>
                      <c:pt idx="461">
                        <c:v>1.34</c:v>
                      </c:pt>
                      <c:pt idx="462">
                        <c:v>1.39</c:v>
                      </c:pt>
                      <c:pt idx="463">
                        <c:v>1.4</c:v>
                      </c:pt>
                      <c:pt idx="464">
                        <c:v>1.34</c:v>
                      </c:pt>
                      <c:pt idx="465">
                        <c:v>1.28</c:v>
                      </c:pt>
                      <c:pt idx="466">
                        <c:v>1.33</c:v>
                      </c:pt>
                      <c:pt idx="467">
                        <c:v>1.33</c:v>
                      </c:pt>
                      <c:pt idx="468">
                        <c:v>1.34</c:v>
                      </c:pt>
                      <c:pt idx="469">
                        <c:v>1.3</c:v>
                      </c:pt>
                      <c:pt idx="470">
                        <c:v>1.34</c:v>
                      </c:pt>
                      <c:pt idx="471">
                        <c:v>1.28</c:v>
                      </c:pt>
                      <c:pt idx="472">
                        <c:v>1.31</c:v>
                      </c:pt>
                      <c:pt idx="473">
                        <c:v>1.27</c:v>
                      </c:pt>
                      <c:pt idx="474">
                        <c:v>1.28</c:v>
                      </c:pt>
                      <c:pt idx="475">
                        <c:v>1.23</c:v>
                      </c:pt>
                      <c:pt idx="476">
                        <c:v>1.21</c:v>
                      </c:pt>
                      <c:pt idx="477">
                        <c:v>1.21</c:v>
                      </c:pt>
                      <c:pt idx="478">
                        <c:v>1.23</c:v>
                      </c:pt>
                      <c:pt idx="479">
                        <c:v>1.21</c:v>
                      </c:pt>
                      <c:pt idx="480">
                        <c:v>1.26</c:v>
                      </c:pt>
                      <c:pt idx="481">
                        <c:v>1.28</c:v>
                      </c:pt>
                      <c:pt idx="482">
                        <c:v>1.38</c:v>
                      </c:pt>
                      <c:pt idx="483">
                        <c:v>1.52</c:v>
                      </c:pt>
                      <c:pt idx="484">
                        <c:v>1.48</c:v>
                      </c:pt>
                      <c:pt idx="485">
                        <c:v>1.4</c:v>
                      </c:pt>
                      <c:pt idx="486">
                        <c:v>1.44</c:v>
                      </c:pt>
                      <c:pt idx="487">
                        <c:v>1.4</c:v>
                      </c:pt>
                      <c:pt idx="488">
                        <c:v>1.45</c:v>
                      </c:pt>
                      <c:pt idx="489">
                        <c:v>1.35</c:v>
                      </c:pt>
                      <c:pt idx="490">
                        <c:v>1.35</c:v>
                      </c:pt>
                      <c:pt idx="491">
                        <c:v>1.3</c:v>
                      </c:pt>
                      <c:pt idx="492">
                        <c:v>1.28</c:v>
                      </c:pt>
                      <c:pt idx="493">
                        <c:v>1.25</c:v>
                      </c:pt>
                      <c:pt idx="494">
                        <c:v>1.24</c:v>
                      </c:pt>
                      <c:pt idx="495">
                        <c:v>1.26</c:v>
                      </c:pt>
                      <c:pt idx="496">
                        <c:v>1.38</c:v>
                      </c:pt>
                      <c:pt idx="497">
                        <c:v>1.4</c:v>
                      </c:pt>
                      <c:pt idx="498">
                        <c:v>1.5</c:v>
                      </c:pt>
                      <c:pt idx="499">
                        <c:v>1.47</c:v>
                      </c:pt>
                      <c:pt idx="500">
                        <c:v>1.47</c:v>
                      </c:pt>
                      <c:pt idx="501">
                        <c:v>1.4</c:v>
                      </c:pt>
                      <c:pt idx="502">
                        <c:v>1.5</c:v>
                      </c:pt>
                      <c:pt idx="503">
                        <c:v>1.8</c:v>
                      </c:pt>
                      <c:pt idx="504">
                        <c:v>2.2200000000000002</c:v>
                      </c:pt>
                      <c:pt idx="505">
                        <c:v>2.1</c:v>
                      </c:pt>
                      <c:pt idx="506">
                        <c:v>1.9</c:v>
                      </c:pt>
                      <c:pt idx="507">
                        <c:v>1.87</c:v>
                      </c:pt>
                      <c:pt idx="508">
                        <c:v>1.95</c:v>
                      </c:pt>
                      <c:pt idx="509">
                        <c:v>2.15</c:v>
                      </c:pt>
                      <c:pt idx="510">
                        <c:v>2.17</c:v>
                      </c:pt>
                      <c:pt idx="511">
                        <c:v>2.16</c:v>
                      </c:pt>
                      <c:pt idx="512">
                        <c:v>2.2799999999999998</c:v>
                      </c:pt>
                      <c:pt idx="513">
                        <c:v>2.16</c:v>
                      </c:pt>
                      <c:pt idx="514">
                        <c:v>2.0699999999999998</c:v>
                      </c:pt>
                      <c:pt idx="515">
                        <c:v>2.09</c:v>
                      </c:pt>
                      <c:pt idx="516">
                        <c:v>1.93</c:v>
                      </c:pt>
                      <c:pt idx="517">
                        <c:v>1.83</c:v>
                      </c:pt>
                      <c:pt idx="518">
                        <c:v>1.8</c:v>
                      </c:pt>
                      <c:pt idx="519">
                        <c:v>1.7</c:v>
                      </c:pt>
                      <c:pt idx="520">
                        <c:v>1.67</c:v>
                      </c:pt>
                      <c:pt idx="521">
                        <c:v>1.61</c:v>
                      </c:pt>
                      <c:pt idx="522">
                        <c:v>1.63</c:v>
                      </c:pt>
                      <c:pt idx="523">
                        <c:v>1.57</c:v>
                      </c:pt>
                      <c:pt idx="524">
                        <c:v>1.52</c:v>
                      </c:pt>
                      <c:pt idx="525">
                        <c:v>1.5</c:v>
                      </c:pt>
                      <c:pt idx="526">
                        <c:v>1.49</c:v>
                      </c:pt>
                      <c:pt idx="527">
                        <c:v>1.6</c:v>
                      </c:pt>
                      <c:pt idx="528">
                        <c:v>1.57</c:v>
                      </c:pt>
                      <c:pt idx="529">
                        <c:v>1.48</c:v>
                      </c:pt>
                      <c:pt idx="530">
                        <c:v>1.45</c:v>
                      </c:pt>
                      <c:pt idx="531">
                        <c:v>1.5</c:v>
                      </c:pt>
                      <c:pt idx="532">
                        <c:v>1.56</c:v>
                      </c:pt>
                      <c:pt idx="533">
                        <c:v>1.52</c:v>
                      </c:pt>
                      <c:pt idx="534">
                        <c:v>1.54</c:v>
                      </c:pt>
                      <c:pt idx="535">
                        <c:v>1.48</c:v>
                      </c:pt>
                      <c:pt idx="536">
                        <c:v>1.46</c:v>
                      </c:pt>
                      <c:pt idx="537">
                        <c:v>1.44</c:v>
                      </c:pt>
                      <c:pt idx="538">
                        <c:v>1.43</c:v>
                      </c:pt>
                      <c:pt idx="539">
                        <c:v>1.49</c:v>
                      </c:pt>
                      <c:pt idx="540">
                        <c:v>1.55</c:v>
                      </c:pt>
                      <c:pt idx="541">
                        <c:v>1.48</c:v>
                      </c:pt>
                      <c:pt idx="542">
                        <c:v>1.49</c:v>
                      </c:pt>
                      <c:pt idx="543">
                        <c:v>1.54</c:v>
                      </c:pt>
                      <c:pt idx="544">
                        <c:v>1.6</c:v>
                      </c:pt>
                      <c:pt idx="545">
                        <c:v>1.61</c:v>
                      </c:pt>
                      <c:pt idx="546">
                        <c:v>1.59</c:v>
                      </c:pt>
                      <c:pt idx="547">
                        <c:v>1.4</c:v>
                      </c:pt>
                      <c:pt idx="548">
                        <c:v>1.53</c:v>
                      </c:pt>
                      <c:pt idx="549">
                        <c:v>1.5</c:v>
                      </c:pt>
                      <c:pt idx="550">
                        <c:v>1.49</c:v>
                      </c:pt>
                      <c:pt idx="551">
                        <c:v>1.5</c:v>
                      </c:pt>
                      <c:pt idx="552">
                        <c:v>1.51</c:v>
                      </c:pt>
                      <c:pt idx="553">
                        <c:v>1.74</c:v>
                      </c:pt>
                      <c:pt idx="554">
                        <c:v>1.76</c:v>
                      </c:pt>
                      <c:pt idx="555">
                        <c:v>1.71</c:v>
                      </c:pt>
                      <c:pt idx="556">
                        <c:v>1.7</c:v>
                      </c:pt>
                      <c:pt idx="557">
                        <c:v>1.61</c:v>
                      </c:pt>
                      <c:pt idx="558">
                        <c:v>1.59</c:v>
                      </c:pt>
                      <c:pt idx="559">
                        <c:v>1.52</c:v>
                      </c:pt>
                      <c:pt idx="560">
                        <c:v>1.65</c:v>
                      </c:pt>
                      <c:pt idx="561">
                        <c:v>1.84</c:v>
                      </c:pt>
                      <c:pt idx="562">
                        <c:v>2.14</c:v>
                      </c:pt>
                      <c:pt idx="563">
                        <c:v>2.34</c:v>
                      </c:pt>
                      <c:pt idx="564">
                        <c:v>2.46</c:v>
                      </c:pt>
                      <c:pt idx="565">
                        <c:v>2.64</c:v>
                      </c:pt>
                      <c:pt idx="566">
                        <c:v>2.86</c:v>
                      </c:pt>
                      <c:pt idx="567">
                        <c:v>3.02</c:v>
                      </c:pt>
                      <c:pt idx="568">
                        <c:v>3.17</c:v>
                      </c:pt>
                      <c:pt idx="569">
                        <c:v>3.02</c:v>
                      </c:pt>
                      <c:pt idx="570">
                        <c:v>2.81</c:v>
                      </c:pt>
                      <c:pt idx="571">
                        <c:v>3.38</c:v>
                      </c:pt>
                      <c:pt idx="572">
                        <c:v>3.7</c:v>
                      </c:pt>
                      <c:pt idx="573">
                        <c:v>3.5</c:v>
                      </c:pt>
                      <c:pt idx="574">
                        <c:v>3.38</c:v>
                      </c:pt>
                      <c:pt idx="575">
                        <c:v>3.41</c:v>
                      </c:pt>
                      <c:pt idx="576">
                        <c:v>3.36</c:v>
                      </c:pt>
                      <c:pt idx="577">
                        <c:v>3.14</c:v>
                      </c:pt>
                      <c:pt idx="578">
                        <c:v>2.9</c:v>
                      </c:pt>
                      <c:pt idx="579">
                        <c:v>2.7</c:v>
                      </c:pt>
                      <c:pt idx="580">
                        <c:v>2.58</c:v>
                      </c:pt>
                      <c:pt idx="581">
                        <c:v>2.4900000000000002</c:v>
                      </c:pt>
                      <c:pt idx="582">
                        <c:v>2.4500000000000002</c:v>
                      </c:pt>
                      <c:pt idx="583">
                        <c:v>2.52</c:v>
                      </c:pt>
                      <c:pt idx="584">
                        <c:v>2.42</c:v>
                      </c:pt>
                      <c:pt idx="585">
                        <c:v>2.5</c:v>
                      </c:pt>
                      <c:pt idx="586">
                        <c:v>2.6</c:v>
                      </c:pt>
                      <c:pt idx="587">
                        <c:v>3.04</c:v>
                      </c:pt>
                      <c:pt idx="588">
                        <c:v>3.25</c:v>
                      </c:pt>
                      <c:pt idx="589">
                        <c:v>3.84</c:v>
                      </c:pt>
                      <c:pt idx="590">
                        <c:v>3.5</c:v>
                      </c:pt>
                      <c:pt idx="591">
                        <c:v>3.64</c:v>
                      </c:pt>
                      <c:pt idx="592">
                        <c:v>3.98</c:v>
                      </c:pt>
                      <c:pt idx="593">
                        <c:v>4.18</c:v>
                      </c:pt>
                      <c:pt idx="594">
                        <c:v>4.2699999999999996</c:v>
                      </c:pt>
                      <c:pt idx="595">
                        <c:v>3.98</c:v>
                      </c:pt>
                      <c:pt idx="596">
                        <c:v>3.76</c:v>
                      </c:pt>
                      <c:pt idx="597">
                        <c:v>3.9</c:v>
                      </c:pt>
                      <c:pt idx="598">
                        <c:v>4.0199999999999996</c:v>
                      </c:pt>
                      <c:pt idx="599">
                        <c:v>5.08</c:v>
                      </c:pt>
                      <c:pt idx="600">
                        <c:v>3.92</c:v>
                      </c:pt>
                      <c:pt idx="601">
                        <c:v>3.54</c:v>
                      </c:pt>
                      <c:pt idx="602">
                        <c:v>3.32</c:v>
                      </c:pt>
                      <c:pt idx="603">
                        <c:v>3.2</c:v>
                      </c:pt>
                      <c:pt idx="604">
                        <c:v>3.24</c:v>
                      </c:pt>
                      <c:pt idx="605">
                        <c:v>3.25</c:v>
                      </c:pt>
                      <c:pt idx="606">
                        <c:v>3.1</c:v>
                      </c:pt>
                      <c:pt idx="607">
                        <c:v>3</c:v>
                      </c:pt>
                      <c:pt idx="608">
                        <c:v>3.02</c:v>
                      </c:pt>
                      <c:pt idx="609">
                        <c:v>3.1</c:v>
                      </c:pt>
                      <c:pt idx="610">
                        <c:v>3.2</c:v>
                      </c:pt>
                      <c:pt idx="611">
                        <c:v>3.18</c:v>
                      </c:pt>
                      <c:pt idx="612">
                        <c:v>3.18</c:v>
                      </c:pt>
                      <c:pt idx="613">
                        <c:v>3.14</c:v>
                      </c:pt>
                      <c:pt idx="614">
                        <c:v>3.07</c:v>
                      </c:pt>
                      <c:pt idx="615">
                        <c:v>3.05</c:v>
                      </c:pt>
                      <c:pt idx="616">
                        <c:v>3.08</c:v>
                      </c:pt>
                      <c:pt idx="617">
                        <c:v>3.15</c:v>
                      </c:pt>
                      <c:pt idx="618">
                        <c:v>3.09</c:v>
                      </c:pt>
                      <c:pt idx="619">
                        <c:v>3.4</c:v>
                      </c:pt>
                      <c:pt idx="620">
                        <c:v>3.24</c:v>
                      </c:pt>
                      <c:pt idx="621">
                        <c:v>3.28</c:v>
                      </c:pt>
                      <c:pt idx="622">
                        <c:v>3.44</c:v>
                      </c:pt>
                      <c:pt idx="623">
                        <c:v>3.45</c:v>
                      </c:pt>
                      <c:pt idx="624">
                        <c:v>3.54</c:v>
                      </c:pt>
                      <c:pt idx="625">
                        <c:v>3.86</c:v>
                      </c:pt>
                      <c:pt idx="626">
                        <c:v>4.1500000000000004</c:v>
                      </c:pt>
                      <c:pt idx="627">
                        <c:v>4.25</c:v>
                      </c:pt>
                      <c:pt idx="628">
                        <c:v>4.88</c:v>
                      </c:pt>
                      <c:pt idx="629">
                        <c:v>5.05</c:v>
                      </c:pt>
                      <c:pt idx="630">
                        <c:v>5.2</c:v>
                      </c:pt>
                      <c:pt idx="631">
                        <c:v>5.26</c:v>
                      </c:pt>
                      <c:pt idx="632">
                        <c:v>5.4</c:v>
                      </c:pt>
                      <c:pt idx="633">
                        <c:v>5.48</c:v>
                      </c:pt>
                      <c:pt idx="634">
                        <c:v>5.41</c:v>
                      </c:pt>
                      <c:pt idx="635">
                        <c:v>5.24</c:v>
                      </c:pt>
                      <c:pt idx="636">
                        <c:v>5.08</c:v>
                      </c:pt>
                      <c:pt idx="637">
                        <c:v>5.45</c:v>
                      </c:pt>
                      <c:pt idx="638">
                        <c:v>5.64</c:v>
                      </c:pt>
                      <c:pt idx="639">
                        <c:v>5.45</c:v>
                      </c:pt>
                      <c:pt idx="640">
                        <c:v>5.34</c:v>
                      </c:pt>
                      <c:pt idx="641">
                        <c:v>5.37</c:v>
                      </c:pt>
                      <c:pt idx="642">
                        <c:v>5.74</c:v>
                      </c:pt>
                      <c:pt idx="643">
                        <c:v>5.69</c:v>
                      </c:pt>
                      <c:pt idx="644">
                        <c:v>5.5</c:v>
                      </c:pt>
                      <c:pt idx="645">
                        <c:v>5.43</c:v>
                      </c:pt>
                      <c:pt idx="646">
                        <c:v>5.25</c:v>
                      </c:pt>
                      <c:pt idx="647">
                        <c:v>5.0999999999999996</c:v>
                      </c:pt>
                      <c:pt idx="648">
                        <c:v>5.0999999999999996</c:v>
                      </c:pt>
                      <c:pt idx="649">
                        <c:v>5.28</c:v>
                      </c:pt>
                      <c:pt idx="650">
                        <c:v>5.27</c:v>
                      </c:pt>
                      <c:pt idx="651">
                        <c:v>5.18</c:v>
                      </c:pt>
                      <c:pt idx="652">
                        <c:v>5.2</c:v>
                      </c:pt>
                      <c:pt idx="653">
                        <c:v>5.16</c:v>
                      </c:pt>
                      <c:pt idx="654">
                        <c:v>5.0599999999999996</c:v>
                      </c:pt>
                      <c:pt idx="655">
                        <c:v>4.8</c:v>
                      </c:pt>
                      <c:pt idx="656">
                        <c:v>4.6399999999999997</c:v>
                      </c:pt>
                      <c:pt idx="657">
                        <c:v>4.46</c:v>
                      </c:pt>
                      <c:pt idx="658">
                        <c:v>4.3</c:v>
                      </c:pt>
                      <c:pt idx="659">
                        <c:v>4.17</c:v>
                      </c:pt>
                      <c:pt idx="660">
                        <c:v>4.28</c:v>
                      </c:pt>
                      <c:pt idx="661">
                        <c:v>4.46</c:v>
                      </c:pt>
                      <c:pt idx="662">
                        <c:v>4.7</c:v>
                      </c:pt>
                      <c:pt idx="663">
                        <c:v>4.8</c:v>
                      </c:pt>
                      <c:pt idx="664">
                        <c:v>4.88</c:v>
                      </c:pt>
                      <c:pt idx="665">
                        <c:v>4.9000000000000004</c:v>
                      </c:pt>
                      <c:pt idx="666">
                        <c:v>4.8</c:v>
                      </c:pt>
                      <c:pt idx="667">
                        <c:v>4.71</c:v>
                      </c:pt>
                      <c:pt idx="668">
                        <c:v>4.66</c:v>
                      </c:pt>
                      <c:pt idx="669">
                        <c:v>4.62</c:v>
                      </c:pt>
                      <c:pt idx="670">
                        <c:v>4.5599999999999996</c:v>
                      </c:pt>
                      <c:pt idx="671">
                        <c:v>4.5199999999999996</c:v>
                      </c:pt>
                      <c:pt idx="672">
                        <c:v>4.54</c:v>
                      </c:pt>
                      <c:pt idx="673">
                        <c:v>4.53</c:v>
                      </c:pt>
                      <c:pt idx="674">
                        <c:v>4.51</c:v>
                      </c:pt>
                      <c:pt idx="675">
                        <c:v>4.5999999999999996</c:v>
                      </c:pt>
                      <c:pt idx="676">
                        <c:v>4.5999999999999996</c:v>
                      </c:pt>
                      <c:pt idx="677">
                        <c:v>4.53</c:v>
                      </c:pt>
                      <c:pt idx="678">
                        <c:v>4.4400000000000004</c:v>
                      </c:pt>
                      <c:pt idx="679">
                        <c:v>4.3600000000000003</c:v>
                      </c:pt>
                      <c:pt idx="680">
                        <c:v>4.46</c:v>
                      </c:pt>
                      <c:pt idx="681">
                        <c:v>4.3499999999999996</c:v>
                      </c:pt>
                      <c:pt idx="682">
                        <c:v>4.2300000000000004</c:v>
                      </c:pt>
                      <c:pt idx="683">
                        <c:v>4.2</c:v>
                      </c:pt>
                      <c:pt idx="684">
                        <c:v>4.18</c:v>
                      </c:pt>
                      <c:pt idx="685">
                        <c:v>4.2300000000000004</c:v>
                      </c:pt>
                      <c:pt idx="686">
                        <c:v>4.3</c:v>
                      </c:pt>
                      <c:pt idx="687">
                        <c:v>4.1500000000000004</c:v>
                      </c:pt>
                      <c:pt idx="688">
                        <c:v>4.28</c:v>
                      </c:pt>
                      <c:pt idx="689">
                        <c:v>4.32</c:v>
                      </c:pt>
                      <c:pt idx="690">
                        <c:v>4.28</c:v>
                      </c:pt>
                      <c:pt idx="691">
                        <c:v>4.5999999999999996</c:v>
                      </c:pt>
                      <c:pt idx="692">
                        <c:v>4.74</c:v>
                      </c:pt>
                      <c:pt idx="693">
                        <c:v>4.7</c:v>
                      </c:pt>
                      <c:pt idx="694">
                        <c:v>4.75</c:v>
                      </c:pt>
                      <c:pt idx="695">
                        <c:v>4.76</c:v>
                      </c:pt>
                      <c:pt idx="696">
                        <c:v>4.66</c:v>
                      </c:pt>
                      <c:pt idx="697">
                        <c:v>4.42</c:v>
                      </c:pt>
                      <c:pt idx="698">
                        <c:v>4.4000000000000004</c:v>
                      </c:pt>
                      <c:pt idx="699">
                        <c:v>4.6500000000000004</c:v>
                      </c:pt>
                      <c:pt idx="700">
                        <c:v>4.6500000000000004</c:v>
                      </c:pt>
                      <c:pt idx="701">
                        <c:v>4.4000000000000004</c:v>
                      </c:pt>
                      <c:pt idx="702">
                        <c:v>4.8499999999999996</c:v>
                      </c:pt>
                      <c:pt idx="703">
                        <c:v>4.9800000000000004</c:v>
                      </c:pt>
                      <c:pt idx="704">
                        <c:v>5.2</c:v>
                      </c:pt>
                      <c:pt idx="705">
                        <c:v>5.12</c:v>
                      </c:pt>
                      <c:pt idx="706">
                        <c:v>5.04</c:v>
                      </c:pt>
                      <c:pt idx="707">
                        <c:v>4.96</c:v>
                      </c:pt>
                      <c:pt idx="708">
                        <c:v>4.9800000000000004</c:v>
                      </c:pt>
                      <c:pt idx="709">
                        <c:v>4.9000000000000004</c:v>
                      </c:pt>
                      <c:pt idx="710">
                        <c:v>4.8600000000000003</c:v>
                      </c:pt>
                      <c:pt idx="711">
                        <c:v>4.72</c:v>
                      </c:pt>
                      <c:pt idx="712">
                        <c:v>4.54</c:v>
                      </c:pt>
                      <c:pt idx="713">
                        <c:v>4.47</c:v>
                      </c:pt>
                      <c:pt idx="714">
                        <c:v>4.46</c:v>
                      </c:pt>
                      <c:pt idx="715">
                        <c:v>4.3899999999999997</c:v>
                      </c:pt>
                      <c:pt idx="716">
                        <c:v>4.3499999999999996</c:v>
                      </c:pt>
                      <c:pt idx="717">
                        <c:v>4.33</c:v>
                      </c:pt>
                      <c:pt idx="718">
                        <c:v>4.3</c:v>
                      </c:pt>
                      <c:pt idx="719">
                        <c:v>4.24</c:v>
                      </c:pt>
                      <c:pt idx="720">
                        <c:v>4.05</c:v>
                      </c:pt>
                      <c:pt idx="721">
                        <c:v>4.0199999999999996</c:v>
                      </c:pt>
                      <c:pt idx="722">
                        <c:v>3.9</c:v>
                      </c:pt>
                      <c:pt idx="723">
                        <c:v>3.8</c:v>
                      </c:pt>
                      <c:pt idx="724">
                        <c:v>3.62</c:v>
                      </c:pt>
                      <c:pt idx="725">
                        <c:v>3.55</c:v>
                      </c:pt>
                      <c:pt idx="726">
                        <c:v>3.72</c:v>
                      </c:pt>
                      <c:pt idx="727">
                        <c:v>3.55</c:v>
                      </c:pt>
                      <c:pt idx="728">
                        <c:v>3.47</c:v>
                      </c:pt>
                      <c:pt idx="729">
                        <c:v>3.46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C567-410D-BE3F-3F1B6209F6D0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v>2005</c:v>
                </c:tx>
                <c:spPr>
                  <a:ln w="1270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DATOS!$AB$3:$AB$732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3.4</c:v>
                      </c:pt>
                      <c:pt idx="1">
                        <c:v>3.32</c:v>
                      </c:pt>
                      <c:pt idx="2">
                        <c:v>3.17</c:v>
                      </c:pt>
                      <c:pt idx="3">
                        <c:v>3.1</c:v>
                      </c:pt>
                      <c:pt idx="4">
                        <c:v>3.02</c:v>
                      </c:pt>
                      <c:pt idx="5">
                        <c:v>2.9</c:v>
                      </c:pt>
                      <c:pt idx="6">
                        <c:v>2.73</c:v>
                      </c:pt>
                      <c:pt idx="7">
                        <c:v>2.65</c:v>
                      </c:pt>
                      <c:pt idx="8">
                        <c:v>2.58</c:v>
                      </c:pt>
                      <c:pt idx="9">
                        <c:v>2.54</c:v>
                      </c:pt>
                      <c:pt idx="10">
                        <c:v>2.6</c:v>
                      </c:pt>
                      <c:pt idx="11">
                        <c:v>2.58</c:v>
                      </c:pt>
                      <c:pt idx="12">
                        <c:v>2.66</c:v>
                      </c:pt>
                      <c:pt idx="13">
                        <c:v>2.75</c:v>
                      </c:pt>
                      <c:pt idx="14">
                        <c:v>2.82</c:v>
                      </c:pt>
                      <c:pt idx="15">
                        <c:v>2.87</c:v>
                      </c:pt>
                      <c:pt idx="16">
                        <c:v>2.92</c:v>
                      </c:pt>
                      <c:pt idx="17">
                        <c:v>3</c:v>
                      </c:pt>
                      <c:pt idx="18">
                        <c:v>3.05</c:v>
                      </c:pt>
                      <c:pt idx="19">
                        <c:v>2.98</c:v>
                      </c:pt>
                      <c:pt idx="20">
                        <c:v>3.05</c:v>
                      </c:pt>
                      <c:pt idx="21">
                        <c:v>3.05</c:v>
                      </c:pt>
                      <c:pt idx="22">
                        <c:v>3.28</c:v>
                      </c:pt>
                      <c:pt idx="23">
                        <c:v>3.3</c:v>
                      </c:pt>
                      <c:pt idx="24">
                        <c:v>3.17</c:v>
                      </c:pt>
                      <c:pt idx="25">
                        <c:v>3.05</c:v>
                      </c:pt>
                      <c:pt idx="26">
                        <c:v>3.05</c:v>
                      </c:pt>
                      <c:pt idx="27">
                        <c:v>3.1</c:v>
                      </c:pt>
                      <c:pt idx="28">
                        <c:v>3.95</c:v>
                      </c:pt>
                      <c:pt idx="29">
                        <c:v>3.6</c:v>
                      </c:pt>
                      <c:pt idx="30">
                        <c:v>3.58</c:v>
                      </c:pt>
                      <c:pt idx="31">
                        <c:v>3.6</c:v>
                      </c:pt>
                      <c:pt idx="32">
                        <c:v>3.54</c:v>
                      </c:pt>
                      <c:pt idx="33">
                        <c:v>3.5</c:v>
                      </c:pt>
                      <c:pt idx="34">
                        <c:v>3.37</c:v>
                      </c:pt>
                      <c:pt idx="35">
                        <c:v>3.21</c:v>
                      </c:pt>
                      <c:pt idx="36">
                        <c:v>3.06</c:v>
                      </c:pt>
                      <c:pt idx="37">
                        <c:v>3.2</c:v>
                      </c:pt>
                      <c:pt idx="38">
                        <c:v>3.37</c:v>
                      </c:pt>
                      <c:pt idx="39">
                        <c:v>3.34</c:v>
                      </c:pt>
                      <c:pt idx="40">
                        <c:v>3.43</c:v>
                      </c:pt>
                      <c:pt idx="41">
                        <c:v>3.6</c:v>
                      </c:pt>
                      <c:pt idx="42">
                        <c:v>3.65</c:v>
                      </c:pt>
                      <c:pt idx="43">
                        <c:v>3.92</c:v>
                      </c:pt>
                      <c:pt idx="44">
                        <c:v>4.0999999999999996</c:v>
                      </c:pt>
                      <c:pt idx="45">
                        <c:v>4.0199999999999996</c:v>
                      </c:pt>
                      <c:pt idx="46">
                        <c:v>3.85</c:v>
                      </c:pt>
                      <c:pt idx="47">
                        <c:v>3.74</c:v>
                      </c:pt>
                      <c:pt idx="48">
                        <c:v>3.68</c:v>
                      </c:pt>
                      <c:pt idx="49">
                        <c:v>3.52</c:v>
                      </c:pt>
                      <c:pt idx="50">
                        <c:v>3.47</c:v>
                      </c:pt>
                      <c:pt idx="51">
                        <c:v>3.56</c:v>
                      </c:pt>
                      <c:pt idx="52">
                        <c:v>3.6</c:v>
                      </c:pt>
                      <c:pt idx="53">
                        <c:v>3.32</c:v>
                      </c:pt>
                      <c:pt idx="54">
                        <c:v>3.3</c:v>
                      </c:pt>
                      <c:pt idx="55">
                        <c:v>3.18</c:v>
                      </c:pt>
                      <c:pt idx="56">
                        <c:v>3.28</c:v>
                      </c:pt>
                      <c:pt idx="57">
                        <c:v>3.38</c:v>
                      </c:pt>
                      <c:pt idx="58">
                        <c:v>3.3</c:v>
                      </c:pt>
                      <c:pt idx="59">
                        <c:v>3.4</c:v>
                      </c:pt>
                      <c:pt idx="60">
                        <c:v>3.4</c:v>
                      </c:pt>
                      <c:pt idx="61">
                        <c:v>3.35</c:v>
                      </c:pt>
                      <c:pt idx="62">
                        <c:v>3.53</c:v>
                      </c:pt>
                      <c:pt idx="63">
                        <c:v>3.6</c:v>
                      </c:pt>
                      <c:pt idx="64">
                        <c:v>3.62</c:v>
                      </c:pt>
                      <c:pt idx="65">
                        <c:v>3.52</c:v>
                      </c:pt>
                      <c:pt idx="66">
                        <c:v>3.45</c:v>
                      </c:pt>
                      <c:pt idx="67">
                        <c:v>3.35</c:v>
                      </c:pt>
                      <c:pt idx="68">
                        <c:v>3.3</c:v>
                      </c:pt>
                      <c:pt idx="69">
                        <c:v>3.24</c:v>
                      </c:pt>
                      <c:pt idx="70">
                        <c:v>3.35</c:v>
                      </c:pt>
                      <c:pt idx="71">
                        <c:v>3.34</c:v>
                      </c:pt>
                      <c:pt idx="72">
                        <c:v>3.34</c:v>
                      </c:pt>
                      <c:pt idx="73">
                        <c:v>3.32</c:v>
                      </c:pt>
                      <c:pt idx="74">
                        <c:v>3.3</c:v>
                      </c:pt>
                      <c:pt idx="75">
                        <c:v>3.25</c:v>
                      </c:pt>
                      <c:pt idx="76">
                        <c:v>3.25</c:v>
                      </c:pt>
                      <c:pt idx="77">
                        <c:v>3.1</c:v>
                      </c:pt>
                      <c:pt idx="78">
                        <c:v>3.03</c:v>
                      </c:pt>
                      <c:pt idx="79">
                        <c:v>3.12</c:v>
                      </c:pt>
                      <c:pt idx="80">
                        <c:v>3.08</c:v>
                      </c:pt>
                      <c:pt idx="81">
                        <c:v>3.02</c:v>
                      </c:pt>
                      <c:pt idx="82">
                        <c:v>3.26</c:v>
                      </c:pt>
                      <c:pt idx="83">
                        <c:v>3.52</c:v>
                      </c:pt>
                      <c:pt idx="84">
                        <c:v>3.69</c:v>
                      </c:pt>
                      <c:pt idx="85">
                        <c:v>4.1399999999999997</c:v>
                      </c:pt>
                      <c:pt idx="86">
                        <c:v>4.8</c:v>
                      </c:pt>
                      <c:pt idx="87">
                        <c:v>4.78</c:v>
                      </c:pt>
                      <c:pt idx="88">
                        <c:v>4.8499999999999996</c:v>
                      </c:pt>
                      <c:pt idx="89">
                        <c:v>4.96</c:v>
                      </c:pt>
                      <c:pt idx="90">
                        <c:v>5.04</c:v>
                      </c:pt>
                      <c:pt idx="91">
                        <c:v>4.9400000000000004</c:v>
                      </c:pt>
                      <c:pt idx="92">
                        <c:v>4.74</c:v>
                      </c:pt>
                      <c:pt idx="93">
                        <c:v>4.5</c:v>
                      </c:pt>
                      <c:pt idx="94">
                        <c:v>4.3</c:v>
                      </c:pt>
                      <c:pt idx="95">
                        <c:v>4.1500000000000004</c:v>
                      </c:pt>
                      <c:pt idx="96">
                        <c:v>4.05</c:v>
                      </c:pt>
                      <c:pt idx="97">
                        <c:v>4.05</c:v>
                      </c:pt>
                      <c:pt idx="98">
                        <c:v>4.12</c:v>
                      </c:pt>
                      <c:pt idx="99">
                        <c:v>4.22</c:v>
                      </c:pt>
                      <c:pt idx="100">
                        <c:v>4.34</c:v>
                      </c:pt>
                      <c:pt idx="101">
                        <c:v>4.18</c:v>
                      </c:pt>
                      <c:pt idx="102">
                        <c:v>4.1500000000000004</c:v>
                      </c:pt>
                      <c:pt idx="103">
                        <c:v>4.03</c:v>
                      </c:pt>
                      <c:pt idx="104">
                        <c:v>3.94</c:v>
                      </c:pt>
                      <c:pt idx="105">
                        <c:v>3.86</c:v>
                      </c:pt>
                      <c:pt idx="106">
                        <c:v>3.8</c:v>
                      </c:pt>
                      <c:pt idx="107">
                        <c:v>3.74</c:v>
                      </c:pt>
                      <c:pt idx="108">
                        <c:v>3.76</c:v>
                      </c:pt>
                      <c:pt idx="109">
                        <c:v>3.7</c:v>
                      </c:pt>
                      <c:pt idx="110">
                        <c:v>3.72</c:v>
                      </c:pt>
                      <c:pt idx="111">
                        <c:v>3.72</c:v>
                      </c:pt>
                      <c:pt idx="112">
                        <c:v>3.72</c:v>
                      </c:pt>
                      <c:pt idx="113">
                        <c:v>3.76</c:v>
                      </c:pt>
                      <c:pt idx="114">
                        <c:v>3.72</c:v>
                      </c:pt>
                      <c:pt idx="115">
                        <c:v>3.66</c:v>
                      </c:pt>
                      <c:pt idx="116">
                        <c:v>3.66</c:v>
                      </c:pt>
                      <c:pt idx="117">
                        <c:v>3.58</c:v>
                      </c:pt>
                      <c:pt idx="118">
                        <c:v>3.65</c:v>
                      </c:pt>
                      <c:pt idx="119">
                        <c:v>3.54</c:v>
                      </c:pt>
                      <c:pt idx="120">
                        <c:v>3.4</c:v>
                      </c:pt>
                      <c:pt idx="121">
                        <c:v>3.38</c:v>
                      </c:pt>
                      <c:pt idx="122">
                        <c:v>3.7</c:v>
                      </c:pt>
                      <c:pt idx="123">
                        <c:v>3.88</c:v>
                      </c:pt>
                      <c:pt idx="124">
                        <c:v>3.86</c:v>
                      </c:pt>
                      <c:pt idx="125">
                        <c:v>3.8</c:v>
                      </c:pt>
                      <c:pt idx="126">
                        <c:v>3.7</c:v>
                      </c:pt>
                      <c:pt idx="127">
                        <c:v>3.62</c:v>
                      </c:pt>
                      <c:pt idx="128">
                        <c:v>3.65</c:v>
                      </c:pt>
                      <c:pt idx="129">
                        <c:v>3.7</c:v>
                      </c:pt>
                      <c:pt idx="130">
                        <c:v>3.88</c:v>
                      </c:pt>
                      <c:pt idx="131">
                        <c:v>4.0999999999999996</c:v>
                      </c:pt>
                      <c:pt idx="132">
                        <c:v>4.3499999999999996</c:v>
                      </c:pt>
                      <c:pt idx="133">
                        <c:v>4</c:v>
                      </c:pt>
                      <c:pt idx="134">
                        <c:v>4.05</c:v>
                      </c:pt>
                      <c:pt idx="135">
                        <c:v>4.2</c:v>
                      </c:pt>
                      <c:pt idx="136">
                        <c:v>4.46</c:v>
                      </c:pt>
                      <c:pt idx="137">
                        <c:v>4.5999999999999996</c:v>
                      </c:pt>
                      <c:pt idx="138">
                        <c:v>4.7</c:v>
                      </c:pt>
                      <c:pt idx="139">
                        <c:v>4.6900000000000004</c:v>
                      </c:pt>
                      <c:pt idx="140">
                        <c:v>4.6399999999999997</c:v>
                      </c:pt>
                      <c:pt idx="141">
                        <c:v>4.57</c:v>
                      </c:pt>
                      <c:pt idx="142">
                        <c:v>4.45</c:v>
                      </c:pt>
                      <c:pt idx="143">
                        <c:v>4.3</c:v>
                      </c:pt>
                      <c:pt idx="144">
                        <c:v>4.03</c:v>
                      </c:pt>
                      <c:pt idx="145">
                        <c:v>3.82</c:v>
                      </c:pt>
                      <c:pt idx="146">
                        <c:v>3.66</c:v>
                      </c:pt>
                      <c:pt idx="147">
                        <c:v>3.6</c:v>
                      </c:pt>
                      <c:pt idx="148">
                        <c:v>3.6</c:v>
                      </c:pt>
                      <c:pt idx="149">
                        <c:v>3.63</c:v>
                      </c:pt>
                      <c:pt idx="150">
                        <c:v>3.61</c:v>
                      </c:pt>
                      <c:pt idx="151">
                        <c:v>3.65</c:v>
                      </c:pt>
                      <c:pt idx="152">
                        <c:v>3.67</c:v>
                      </c:pt>
                      <c:pt idx="153">
                        <c:v>3.88</c:v>
                      </c:pt>
                      <c:pt idx="154">
                        <c:v>4.2</c:v>
                      </c:pt>
                      <c:pt idx="155">
                        <c:v>4.2</c:v>
                      </c:pt>
                      <c:pt idx="156">
                        <c:v>4.26</c:v>
                      </c:pt>
                      <c:pt idx="157">
                        <c:v>4.33</c:v>
                      </c:pt>
                      <c:pt idx="158">
                        <c:v>4.4000000000000004</c:v>
                      </c:pt>
                      <c:pt idx="159">
                        <c:v>4.3499999999999996</c:v>
                      </c:pt>
                      <c:pt idx="160">
                        <c:v>4.32</c:v>
                      </c:pt>
                      <c:pt idx="161">
                        <c:v>4.25</c:v>
                      </c:pt>
                      <c:pt idx="162">
                        <c:v>4.22</c:v>
                      </c:pt>
                      <c:pt idx="163">
                        <c:v>4.22</c:v>
                      </c:pt>
                      <c:pt idx="164">
                        <c:v>4.18</c:v>
                      </c:pt>
                      <c:pt idx="165">
                        <c:v>3.96</c:v>
                      </c:pt>
                      <c:pt idx="166">
                        <c:v>3.7</c:v>
                      </c:pt>
                      <c:pt idx="167">
                        <c:v>3.59</c:v>
                      </c:pt>
                      <c:pt idx="168">
                        <c:v>3.42</c:v>
                      </c:pt>
                      <c:pt idx="169">
                        <c:v>3.4</c:v>
                      </c:pt>
                      <c:pt idx="170">
                        <c:v>3.47</c:v>
                      </c:pt>
                      <c:pt idx="171">
                        <c:v>3.56</c:v>
                      </c:pt>
                      <c:pt idx="172">
                        <c:v>3.5</c:v>
                      </c:pt>
                      <c:pt idx="173">
                        <c:v>3.4</c:v>
                      </c:pt>
                      <c:pt idx="174">
                        <c:v>4.4400000000000004</c:v>
                      </c:pt>
                      <c:pt idx="175">
                        <c:v>3.68</c:v>
                      </c:pt>
                      <c:pt idx="176">
                        <c:v>3.9</c:v>
                      </c:pt>
                      <c:pt idx="177">
                        <c:v>3.84</c:v>
                      </c:pt>
                      <c:pt idx="178">
                        <c:v>3.84</c:v>
                      </c:pt>
                      <c:pt idx="179">
                        <c:v>3.9</c:v>
                      </c:pt>
                      <c:pt idx="180">
                        <c:v>4</c:v>
                      </c:pt>
                      <c:pt idx="181">
                        <c:v>4.2300000000000004</c:v>
                      </c:pt>
                      <c:pt idx="182">
                        <c:v>4.32</c:v>
                      </c:pt>
                      <c:pt idx="183">
                        <c:v>4.4400000000000004</c:v>
                      </c:pt>
                      <c:pt idx="184">
                        <c:v>4.4000000000000004</c:v>
                      </c:pt>
                      <c:pt idx="185">
                        <c:v>4.3600000000000003</c:v>
                      </c:pt>
                      <c:pt idx="186">
                        <c:v>4.3600000000000003</c:v>
                      </c:pt>
                      <c:pt idx="187">
                        <c:v>4.43</c:v>
                      </c:pt>
                      <c:pt idx="188">
                        <c:v>4.3099999999999996</c:v>
                      </c:pt>
                      <c:pt idx="189">
                        <c:v>4.22</c:v>
                      </c:pt>
                      <c:pt idx="190">
                        <c:v>4.22</c:v>
                      </c:pt>
                      <c:pt idx="191">
                        <c:v>4.2</c:v>
                      </c:pt>
                      <c:pt idx="192">
                        <c:v>4.17</c:v>
                      </c:pt>
                      <c:pt idx="193">
                        <c:v>4.12</c:v>
                      </c:pt>
                      <c:pt idx="194">
                        <c:v>4.22</c:v>
                      </c:pt>
                      <c:pt idx="195">
                        <c:v>4.26</c:v>
                      </c:pt>
                      <c:pt idx="196">
                        <c:v>4.22</c:v>
                      </c:pt>
                      <c:pt idx="197">
                        <c:v>4.2300000000000004</c:v>
                      </c:pt>
                      <c:pt idx="198">
                        <c:v>4.2300000000000004</c:v>
                      </c:pt>
                      <c:pt idx="199">
                        <c:v>4.26</c:v>
                      </c:pt>
                      <c:pt idx="200">
                        <c:v>4.17</c:v>
                      </c:pt>
                      <c:pt idx="201">
                        <c:v>4.18</c:v>
                      </c:pt>
                      <c:pt idx="202">
                        <c:v>4.24</c:v>
                      </c:pt>
                      <c:pt idx="203">
                        <c:v>4.0199999999999996</c:v>
                      </c:pt>
                      <c:pt idx="204">
                        <c:v>3.86</c:v>
                      </c:pt>
                      <c:pt idx="205">
                        <c:v>3.7</c:v>
                      </c:pt>
                      <c:pt idx="206">
                        <c:v>3.64</c:v>
                      </c:pt>
                      <c:pt idx="207">
                        <c:v>3.64</c:v>
                      </c:pt>
                      <c:pt idx="208">
                        <c:v>3.6</c:v>
                      </c:pt>
                      <c:pt idx="209">
                        <c:v>3.47</c:v>
                      </c:pt>
                      <c:pt idx="210">
                        <c:v>3.37</c:v>
                      </c:pt>
                      <c:pt idx="211">
                        <c:v>3.26</c:v>
                      </c:pt>
                      <c:pt idx="212">
                        <c:v>3.18</c:v>
                      </c:pt>
                      <c:pt idx="213">
                        <c:v>3.12</c:v>
                      </c:pt>
                      <c:pt idx="214">
                        <c:v>3.1</c:v>
                      </c:pt>
                      <c:pt idx="215">
                        <c:v>3.08</c:v>
                      </c:pt>
                      <c:pt idx="216">
                        <c:v>3.04</c:v>
                      </c:pt>
                      <c:pt idx="217">
                        <c:v>2.97</c:v>
                      </c:pt>
                      <c:pt idx="218">
                        <c:v>2.86</c:v>
                      </c:pt>
                      <c:pt idx="219">
                        <c:v>2.77</c:v>
                      </c:pt>
                      <c:pt idx="220">
                        <c:v>3.02</c:v>
                      </c:pt>
                      <c:pt idx="221">
                        <c:v>3.08</c:v>
                      </c:pt>
                      <c:pt idx="222">
                        <c:v>3.08</c:v>
                      </c:pt>
                      <c:pt idx="223">
                        <c:v>3.24</c:v>
                      </c:pt>
                      <c:pt idx="224">
                        <c:v>3.36</c:v>
                      </c:pt>
                      <c:pt idx="225">
                        <c:v>3.5</c:v>
                      </c:pt>
                      <c:pt idx="226">
                        <c:v>3.54</c:v>
                      </c:pt>
                      <c:pt idx="227">
                        <c:v>3.48</c:v>
                      </c:pt>
                      <c:pt idx="228">
                        <c:v>3.42</c:v>
                      </c:pt>
                      <c:pt idx="229">
                        <c:v>3.6</c:v>
                      </c:pt>
                      <c:pt idx="230">
                        <c:v>3.71</c:v>
                      </c:pt>
                      <c:pt idx="231">
                        <c:v>3.96</c:v>
                      </c:pt>
                      <c:pt idx="232">
                        <c:v>3.86</c:v>
                      </c:pt>
                      <c:pt idx="233">
                        <c:v>3.7</c:v>
                      </c:pt>
                      <c:pt idx="234">
                        <c:v>3.67</c:v>
                      </c:pt>
                      <c:pt idx="235">
                        <c:v>3.57</c:v>
                      </c:pt>
                      <c:pt idx="236">
                        <c:v>3.5</c:v>
                      </c:pt>
                      <c:pt idx="237">
                        <c:v>3.44</c:v>
                      </c:pt>
                      <c:pt idx="238">
                        <c:v>3.39</c:v>
                      </c:pt>
                      <c:pt idx="239">
                        <c:v>3.34</c:v>
                      </c:pt>
                      <c:pt idx="240">
                        <c:v>3.35</c:v>
                      </c:pt>
                      <c:pt idx="241">
                        <c:v>3.37</c:v>
                      </c:pt>
                      <c:pt idx="242">
                        <c:v>3.41</c:v>
                      </c:pt>
                      <c:pt idx="243">
                        <c:v>3.35</c:v>
                      </c:pt>
                      <c:pt idx="244">
                        <c:v>3.32</c:v>
                      </c:pt>
                      <c:pt idx="245">
                        <c:v>3.52</c:v>
                      </c:pt>
                      <c:pt idx="246">
                        <c:v>3.58</c:v>
                      </c:pt>
                      <c:pt idx="247">
                        <c:v>3.9</c:v>
                      </c:pt>
                      <c:pt idx="248">
                        <c:v>3.95</c:v>
                      </c:pt>
                      <c:pt idx="249">
                        <c:v>4.03</c:v>
                      </c:pt>
                      <c:pt idx="250">
                        <c:v>4.25</c:v>
                      </c:pt>
                      <c:pt idx="251">
                        <c:v>3.46</c:v>
                      </c:pt>
                      <c:pt idx="252">
                        <c:v>4.0999999999999996</c:v>
                      </c:pt>
                      <c:pt idx="253">
                        <c:v>3.9</c:v>
                      </c:pt>
                      <c:pt idx="254">
                        <c:v>3.82</c:v>
                      </c:pt>
                      <c:pt idx="255">
                        <c:v>3.78</c:v>
                      </c:pt>
                      <c:pt idx="256">
                        <c:v>3.78</c:v>
                      </c:pt>
                      <c:pt idx="257">
                        <c:v>3.68</c:v>
                      </c:pt>
                      <c:pt idx="258">
                        <c:v>3.62</c:v>
                      </c:pt>
                      <c:pt idx="259">
                        <c:v>3.45</c:v>
                      </c:pt>
                      <c:pt idx="260">
                        <c:v>3.25</c:v>
                      </c:pt>
                      <c:pt idx="261">
                        <c:v>3.2</c:v>
                      </c:pt>
                      <c:pt idx="262">
                        <c:v>3.25</c:v>
                      </c:pt>
                      <c:pt idx="263">
                        <c:v>3.35</c:v>
                      </c:pt>
                      <c:pt idx="264">
                        <c:v>3.48</c:v>
                      </c:pt>
                      <c:pt idx="265">
                        <c:v>3.46</c:v>
                      </c:pt>
                      <c:pt idx="266">
                        <c:v>3.64</c:v>
                      </c:pt>
                      <c:pt idx="267">
                        <c:v>3.66</c:v>
                      </c:pt>
                      <c:pt idx="268">
                        <c:v>3.9</c:v>
                      </c:pt>
                      <c:pt idx="269">
                        <c:v>3.66</c:v>
                      </c:pt>
                      <c:pt idx="270">
                        <c:v>3.96</c:v>
                      </c:pt>
                      <c:pt idx="271">
                        <c:v>5.28</c:v>
                      </c:pt>
                      <c:pt idx="272">
                        <c:v>5.4</c:v>
                      </c:pt>
                      <c:pt idx="273">
                        <c:v>5.24</c:v>
                      </c:pt>
                      <c:pt idx="274">
                        <c:v>5.54</c:v>
                      </c:pt>
                      <c:pt idx="275">
                        <c:v>6.2</c:v>
                      </c:pt>
                      <c:pt idx="276">
                        <c:v>5.97</c:v>
                      </c:pt>
                      <c:pt idx="277">
                        <c:v>5.62</c:v>
                      </c:pt>
                      <c:pt idx="278">
                        <c:v>5.4</c:v>
                      </c:pt>
                      <c:pt idx="279">
                        <c:v>5.2</c:v>
                      </c:pt>
                      <c:pt idx="280">
                        <c:v>4.8</c:v>
                      </c:pt>
                      <c:pt idx="281">
                        <c:v>4.54</c:v>
                      </c:pt>
                      <c:pt idx="282">
                        <c:v>4.2</c:v>
                      </c:pt>
                      <c:pt idx="283">
                        <c:v>4.05</c:v>
                      </c:pt>
                      <c:pt idx="284">
                        <c:v>3.9</c:v>
                      </c:pt>
                      <c:pt idx="285">
                        <c:v>3.86</c:v>
                      </c:pt>
                      <c:pt idx="286">
                        <c:v>3.74</c:v>
                      </c:pt>
                      <c:pt idx="287">
                        <c:v>3.5</c:v>
                      </c:pt>
                      <c:pt idx="288">
                        <c:v>3.4</c:v>
                      </c:pt>
                      <c:pt idx="289">
                        <c:v>3.84</c:v>
                      </c:pt>
                      <c:pt idx="290">
                        <c:v>3.86</c:v>
                      </c:pt>
                      <c:pt idx="291">
                        <c:v>3.71</c:v>
                      </c:pt>
                      <c:pt idx="292">
                        <c:v>3.47</c:v>
                      </c:pt>
                      <c:pt idx="293">
                        <c:v>3.33</c:v>
                      </c:pt>
                      <c:pt idx="294">
                        <c:v>3.26</c:v>
                      </c:pt>
                      <c:pt idx="295">
                        <c:v>3.18</c:v>
                      </c:pt>
                      <c:pt idx="296">
                        <c:v>3.2</c:v>
                      </c:pt>
                      <c:pt idx="297">
                        <c:v>3.18</c:v>
                      </c:pt>
                      <c:pt idx="298">
                        <c:v>3.05</c:v>
                      </c:pt>
                      <c:pt idx="299">
                        <c:v>3.01</c:v>
                      </c:pt>
                      <c:pt idx="300">
                        <c:v>2.98</c:v>
                      </c:pt>
                      <c:pt idx="301">
                        <c:v>2.92</c:v>
                      </c:pt>
                      <c:pt idx="302">
                        <c:v>2.9</c:v>
                      </c:pt>
                      <c:pt idx="303">
                        <c:v>2.82</c:v>
                      </c:pt>
                      <c:pt idx="304">
                        <c:v>3.1</c:v>
                      </c:pt>
                      <c:pt idx="305">
                        <c:v>3.04</c:v>
                      </c:pt>
                      <c:pt idx="306">
                        <c:v>2.9</c:v>
                      </c:pt>
                      <c:pt idx="307">
                        <c:v>2.8</c:v>
                      </c:pt>
                      <c:pt idx="308">
                        <c:v>2.74</c:v>
                      </c:pt>
                      <c:pt idx="309">
                        <c:v>2.62</c:v>
                      </c:pt>
                      <c:pt idx="310">
                        <c:v>2.65</c:v>
                      </c:pt>
                      <c:pt idx="311">
                        <c:v>2.72</c:v>
                      </c:pt>
                      <c:pt idx="312">
                        <c:v>2.8</c:v>
                      </c:pt>
                      <c:pt idx="313">
                        <c:v>2.86</c:v>
                      </c:pt>
                      <c:pt idx="314">
                        <c:v>2.93</c:v>
                      </c:pt>
                      <c:pt idx="315">
                        <c:v>3.03</c:v>
                      </c:pt>
                      <c:pt idx="316">
                        <c:v>3.08</c:v>
                      </c:pt>
                      <c:pt idx="317">
                        <c:v>3.15</c:v>
                      </c:pt>
                      <c:pt idx="318">
                        <c:v>3.1</c:v>
                      </c:pt>
                      <c:pt idx="319">
                        <c:v>3.08</c:v>
                      </c:pt>
                      <c:pt idx="320">
                        <c:v>3.08</c:v>
                      </c:pt>
                      <c:pt idx="321">
                        <c:v>2.96</c:v>
                      </c:pt>
                      <c:pt idx="322">
                        <c:v>2.9</c:v>
                      </c:pt>
                      <c:pt idx="323">
                        <c:v>2.84</c:v>
                      </c:pt>
                      <c:pt idx="324">
                        <c:v>2.8</c:v>
                      </c:pt>
                      <c:pt idx="325">
                        <c:v>2.73</c:v>
                      </c:pt>
                      <c:pt idx="326">
                        <c:v>2.58</c:v>
                      </c:pt>
                      <c:pt idx="327">
                        <c:v>2.6</c:v>
                      </c:pt>
                      <c:pt idx="328">
                        <c:v>2.68</c:v>
                      </c:pt>
                      <c:pt idx="329">
                        <c:v>2.88</c:v>
                      </c:pt>
                      <c:pt idx="330">
                        <c:v>2.78</c:v>
                      </c:pt>
                      <c:pt idx="331">
                        <c:v>2.61</c:v>
                      </c:pt>
                      <c:pt idx="332">
                        <c:v>2.56</c:v>
                      </c:pt>
                      <c:pt idx="333">
                        <c:v>2.61</c:v>
                      </c:pt>
                      <c:pt idx="334">
                        <c:v>2.41</c:v>
                      </c:pt>
                      <c:pt idx="335">
                        <c:v>2.3199999999999998</c:v>
                      </c:pt>
                      <c:pt idx="336">
                        <c:v>2.35</c:v>
                      </c:pt>
                      <c:pt idx="337">
                        <c:v>2.2400000000000002</c:v>
                      </c:pt>
                      <c:pt idx="338">
                        <c:v>2.2599999999999998</c:v>
                      </c:pt>
                      <c:pt idx="339">
                        <c:v>2.2000000000000002</c:v>
                      </c:pt>
                      <c:pt idx="340">
                        <c:v>2.2000000000000002</c:v>
                      </c:pt>
                      <c:pt idx="341">
                        <c:v>2.16</c:v>
                      </c:pt>
                      <c:pt idx="342">
                        <c:v>2.21</c:v>
                      </c:pt>
                      <c:pt idx="343">
                        <c:v>2.35</c:v>
                      </c:pt>
                      <c:pt idx="344">
                        <c:v>2.2400000000000002</c:v>
                      </c:pt>
                      <c:pt idx="345">
                        <c:v>2.15</c:v>
                      </c:pt>
                      <c:pt idx="346">
                        <c:v>2.12</c:v>
                      </c:pt>
                      <c:pt idx="347">
                        <c:v>2.13</c:v>
                      </c:pt>
                      <c:pt idx="348">
                        <c:v>2.15</c:v>
                      </c:pt>
                      <c:pt idx="349">
                        <c:v>2.08</c:v>
                      </c:pt>
                      <c:pt idx="350">
                        <c:v>2.06</c:v>
                      </c:pt>
                      <c:pt idx="351">
                        <c:v>2</c:v>
                      </c:pt>
                      <c:pt idx="352">
                        <c:v>1.99</c:v>
                      </c:pt>
                      <c:pt idx="353">
                        <c:v>1.95</c:v>
                      </c:pt>
                      <c:pt idx="354">
                        <c:v>1.92</c:v>
                      </c:pt>
                      <c:pt idx="355">
                        <c:v>1.89</c:v>
                      </c:pt>
                      <c:pt idx="356">
                        <c:v>1.89</c:v>
                      </c:pt>
                      <c:pt idx="357">
                        <c:v>1.88</c:v>
                      </c:pt>
                      <c:pt idx="358">
                        <c:v>1.86</c:v>
                      </c:pt>
                      <c:pt idx="359">
                        <c:v>1.88</c:v>
                      </c:pt>
                      <c:pt idx="360">
                        <c:v>1.9</c:v>
                      </c:pt>
                      <c:pt idx="361">
                        <c:v>1.92</c:v>
                      </c:pt>
                      <c:pt idx="362">
                        <c:v>1.94</c:v>
                      </c:pt>
                      <c:pt idx="363">
                        <c:v>2.04</c:v>
                      </c:pt>
                      <c:pt idx="364">
                        <c:v>2.1800000000000002</c:v>
                      </c:pt>
                      <c:pt idx="365">
                        <c:v>2.16</c:v>
                      </c:pt>
                      <c:pt idx="366">
                        <c:v>2.1</c:v>
                      </c:pt>
                      <c:pt idx="367">
                        <c:v>2.09</c:v>
                      </c:pt>
                      <c:pt idx="368">
                        <c:v>2.02</c:v>
                      </c:pt>
                      <c:pt idx="369">
                        <c:v>1.98</c:v>
                      </c:pt>
                      <c:pt idx="370">
                        <c:v>1.92</c:v>
                      </c:pt>
                      <c:pt idx="371">
                        <c:v>1.82</c:v>
                      </c:pt>
                      <c:pt idx="372">
                        <c:v>1.78</c:v>
                      </c:pt>
                      <c:pt idx="373">
                        <c:v>1.72</c:v>
                      </c:pt>
                      <c:pt idx="374">
                        <c:v>1.82</c:v>
                      </c:pt>
                      <c:pt idx="375">
                        <c:v>1.88</c:v>
                      </c:pt>
                      <c:pt idx="376">
                        <c:v>2.04</c:v>
                      </c:pt>
                      <c:pt idx="377">
                        <c:v>1.98</c:v>
                      </c:pt>
                      <c:pt idx="378">
                        <c:v>1.8</c:v>
                      </c:pt>
                      <c:pt idx="379">
                        <c:v>1.78</c:v>
                      </c:pt>
                      <c:pt idx="380">
                        <c:v>1.73</c:v>
                      </c:pt>
                      <c:pt idx="381">
                        <c:v>1.7</c:v>
                      </c:pt>
                      <c:pt idx="382">
                        <c:v>1.69</c:v>
                      </c:pt>
                      <c:pt idx="383">
                        <c:v>1.67</c:v>
                      </c:pt>
                      <c:pt idx="384">
                        <c:v>1.65</c:v>
                      </c:pt>
                      <c:pt idx="385">
                        <c:v>1.73</c:v>
                      </c:pt>
                      <c:pt idx="386">
                        <c:v>1.58</c:v>
                      </c:pt>
                      <c:pt idx="387">
                        <c:v>1.57</c:v>
                      </c:pt>
                      <c:pt idx="388">
                        <c:v>1.55</c:v>
                      </c:pt>
                      <c:pt idx="389">
                        <c:v>1.57</c:v>
                      </c:pt>
                      <c:pt idx="390">
                        <c:v>1.64</c:v>
                      </c:pt>
                      <c:pt idx="391">
                        <c:v>1.7</c:v>
                      </c:pt>
                      <c:pt idx="392">
                        <c:v>1.68</c:v>
                      </c:pt>
                      <c:pt idx="393">
                        <c:v>1.64</c:v>
                      </c:pt>
                      <c:pt idx="394">
                        <c:v>1.64</c:v>
                      </c:pt>
                      <c:pt idx="395">
                        <c:v>1.64</c:v>
                      </c:pt>
                      <c:pt idx="396">
                        <c:v>1.66</c:v>
                      </c:pt>
                      <c:pt idx="397">
                        <c:v>1.65</c:v>
                      </c:pt>
                      <c:pt idx="398">
                        <c:v>1.64</c:v>
                      </c:pt>
                      <c:pt idx="399">
                        <c:v>1.64</c:v>
                      </c:pt>
                      <c:pt idx="400">
                        <c:v>1.68</c:v>
                      </c:pt>
                      <c:pt idx="401">
                        <c:v>1.68</c:v>
                      </c:pt>
                      <c:pt idx="402">
                        <c:v>1.66</c:v>
                      </c:pt>
                      <c:pt idx="403">
                        <c:v>1.78</c:v>
                      </c:pt>
                      <c:pt idx="404">
                        <c:v>1.8</c:v>
                      </c:pt>
                      <c:pt idx="405">
                        <c:v>1.85</c:v>
                      </c:pt>
                      <c:pt idx="406">
                        <c:v>1.9</c:v>
                      </c:pt>
                      <c:pt idx="407">
                        <c:v>1.9</c:v>
                      </c:pt>
                      <c:pt idx="408">
                        <c:v>1.82</c:v>
                      </c:pt>
                      <c:pt idx="409">
                        <c:v>1.76</c:v>
                      </c:pt>
                      <c:pt idx="410">
                        <c:v>1.67</c:v>
                      </c:pt>
                      <c:pt idx="411">
                        <c:v>1.62</c:v>
                      </c:pt>
                      <c:pt idx="412">
                        <c:v>1.6</c:v>
                      </c:pt>
                      <c:pt idx="413">
                        <c:v>1.6</c:v>
                      </c:pt>
                      <c:pt idx="414">
                        <c:v>1.57</c:v>
                      </c:pt>
                      <c:pt idx="415">
                        <c:v>1.52</c:v>
                      </c:pt>
                      <c:pt idx="416">
                        <c:v>1.46</c:v>
                      </c:pt>
                      <c:pt idx="417">
                        <c:v>1.42</c:v>
                      </c:pt>
                      <c:pt idx="418">
                        <c:v>1.4</c:v>
                      </c:pt>
                      <c:pt idx="419">
                        <c:v>1.4</c:v>
                      </c:pt>
                      <c:pt idx="420">
                        <c:v>1.39</c:v>
                      </c:pt>
                      <c:pt idx="421">
                        <c:v>1.39</c:v>
                      </c:pt>
                      <c:pt idx="422">
                        <c:v>1.38</c:v>
                      </c:pt>
                      <c:pt idx="423">
                        <c:v>1.35</c:v>
                      </c:pt>
                      <c:pt idx="424">
                        <c:v>1.38</c:v>
                      </c:pt>
                      <c:pt idx="425">
                        <c:v>1.37</c:v>
                      </c:pt>
                      <c:pt idx="426">
                        <c:v>1.36</c:v>
                      </c:pt>
                      <c:pt idx="427">
                        <c:v>1.35</c:v>
                      </c:pt>
                      <c:pt idx="428">
                        <c:v>1.34</c:v>
                      </c:pt>
                      <c:pt idx="429">
                        <c:v>1.33</c:v>
                      </c:pt>
                      <c:pt idx="430">
                        <c:v>1.3</c:v>
                      </c:pt>
                      <c:pt idx="431">
                        <c:v>1.31</c:v>
                      </c:pt>
                      <c:pt idx="432">
                        <c:v>1.32</c:v>
                      </c:pt>
                      <c:pt idx="433">
                        <c:v>1.32</c:v>
                      </c:pt>
                      <c:pt idx="434">
                        <c:v>1.3</c:v>
                      </c:pt>
                      <c:pt idx="435">
                        <c:v>1.31</c:v>
                      </c:pt>
                      <c:pt idx="436">
                        <c:v>1.33</c:v>
                      </c:pt>
                      <c:pt idx="437">
                        <c:v>1.31</c:v>
                      </c:pt>
                      <c:pt idx="438">
                        <c:v>1.3</c:v>
                      </c:pt>
                      <c:pt idx="439">
                        <c:v>1.28</c:v>
                      </c:pt>
                      <c:pt idx="440">
                        <c:v>1.27</c:v>
                      </c:pt>
                      <c:pt idx="441">
                        <c:v>1.27</c:v>
                      </c:pt>
                      <c:pt idx="442">
                        <c:v>1.26</c:v>
                      </c:pt>
                      <c:pt idx="443">
                        <c:v>1.25</c:v>
                      </c:pt>
                      <c:pt idx="444">
                        <c:v>1.25</c:v>
                      </c:pt>
                      <c:pt idx="445">
                        <c:v>1.21</c:v>
                      </c:pt>
                      <c:pt idx="446">
                        <c:v>1.22</c:v>
                      </c:pt>
                      <c:pt idx="447">
                        <c:v>1.21</c:v>
                      </c:pt>
                      <c:pt idx="448">
                        <c:v>1.2</c:v>
                      </c:pt>
                      <c:pt idx="449">
                        <c:v>1.2</c:v>
                      </c:pt>
                      <c:pt idx="450">
                        <c:v>1.21</c:v>
                      </c:pt>
                      <c:pt idx="451">
                        <c:v>1.22</c:v>
                      </c:pt>
                      <c:pt idx="452">
                        <c:v>1.24</c:v>
                      </c:pt>
                      <c:pt idx="453">
                        <c:v>1.22</c:v>
                      </c:pt>
                      <c:pt idx="454">
                        <c:v>1.28</c:v>
                      </c:pt>
                      <c:pt idx="455">
                        <c:v>1.33</c:v>
                      </c:pt>
                      <c:pt idx="456">
                        <c:v>1.38</c:v>
                      </c:pt>
                      <c:pt idx="457">
                        <c:v>1.33</c:v>
                      </c:pt>
                      <c:pt idx="458">
                        <c:v>1.42</c:v>
                      </c:pt>
                      <c:pt idx="459">
                        <c:v>1.4</c:v>
                      </c:pt>
                      <c:pt idx="460">
                        <c:v>1.39</c:v>
                      </c:pt>
                      <c:pt idx="461">
                        <c:v>1.37</c:v>
                      </c:pt>
                      <c:pt idx="462">
                        <c:v>1.45</c:v>
                      </c:pt>
                      <c:pt idx="463">
                        <c:v>1.43</c:v>
                      </c:pt>
                      <c:pt idx="464">
                        <c:v>1.39</c:v>
                      </c:pt>
                      <c:pt idx="465">
                        <c:v>1.35</c:v>
                      </c:pt>
                      <c:pt idx="466">
                        <c:v>1.34</c:v>
                      </c:pt>
                      <c:pt idx="467">
                        <c:v>1.36</c:v>
                      </c:pt>
                      <c:pt idx="468">
                        <c:v>1.36</c:v>
                      </c:pt>
                      <c:pt idx="469">
                        <c:v>1.36</c:v>
                      </c:pt>
                      <c:pt idx="470">
                        <c:v>1.33</c:v>
                      </c:pt>
                      <c:pt idx="471">
                        <c:v>1.3</c:v>
                      </c:pt>
                      <c:pt idx="472">
                        <c:v>1.5</c:v>
                      </c:pt>
                      <c:pt idx="473">
                        <c:v>1.54</c:v>
                      </c:pt>
                      <c:pt idx="474">
                        <c:v>1.64</c:v>
                      </c:pt>
                      <c:pt idx="475">
                        <c:v>1.72</c:v>
                      </c:pt>
                      <c:pt idx="476">
                        <c:v>1.69</c:v>
                      </c:pt>
                      <c:pt idx="477">
                        <c:v>1.58</c:v>
                      </c:pt>
                      <c:pt idx="478">
                        <c:v>1.56</c:v>
                      </c:pt>
                      <c:pt idx="479">
                        <c:v>1.52</c:v>
                      </c:pt>
                      <c:pt idx="480">
                        <c:v>1.43</c:v>
                      </c:pt>
                      <c:pt idx="481">
                        <c:v>1.39</c:v>
                      </c:pt>
                      <c:pt idx="482">
                        <c:v>1.35</c:v>
                      </c:pt>
                      <c:pt idx="483">
                        <c:v>1.31</c:v>
                      </c:pt>
                      <c:pt idx="484">
                        <c:v>1.3</c:v>
                      </c:pt>
                      <c:pt idx="485">
                        <c:v>1.29</c:v>
                      </c:pt>
                      <c:pt idx="486">
                        <c:v>1.29</c:v>
                      </c:pt>
                      <c:pt idx="487">
                        <c:v>1.26</c:v>
                      </c:pt>
                      <c:pt idx="488">
                        <c:v>1.25</c:v>
                      </c:pt>
                      <c:pt idx="489">
                        <c:v>1.27</c:v>
                      </c:pt>
                      <c:pt idx="490">
                        <c:v>1.36</c:v>
                      </c:pt>
                      <c:pt idx="491">
                        <c:v>1.27</c:v>
                      </c:pt>
                      <c:pt idx="492">
                        <c:v>1.3</c:v>
                      </c:pt>
                      <c:pt idx="493">
                        <c:v>1.36</c:v>
                      </c:pt>
                      <c:pt idx="494">
                        <c:v>1.45</c:v>
                      </c:pt>
                      <c:pt idx="495">
                        <c:v>1.43</c:v>
                      </c:pt>
                      <c:pt idx="496">
                        <c:v>1.49</c:v>
                      </c:pt>
                      <c:pt idx="497">
                        <c:v>1.55</c:v>
                      </c:pt>
                      <c:pt idx="498">
                        <c:v>1.54</c:v>
                      </c:pt>
                      <c:pt idx="499">
                        <c:v>1.44</c:v>
                      </c:pt>
                      <c:pt idx="500">
                        <c:v>1.38</c:v>
                      </c:pt>
                      <c:pt idx="501">
                        <c:v>1.39</c:v>
                      </c:pt>
                      <c:pt idx="502">
                        <c:v>1.46</c:v>
                      </c:pt>
                      <c:pt idx="503">
                        <c:v>1.49</c:v>
                      </c:pt>
                      <c:pt idx="504">
                        <c:v>1.49</c:v>
                      </c:pt>
                      <c:pt idx="505">
                        <c:v>1.55</c:v>
                      </c:pt>
                      <c:pt idx="506">
                        <c:v>1.53</c:v>
                      </c:pt>
                      <c:pt idx="507">
                        <c:v>1.49</c:v>
                      </c:pt>
                      <c:pt idx="508">
                        <c:v>1.47</c:v>
                      </c:pt>
                      <c:pt idx="509">
                        <c:v>1.43</c:v>
                      </c:pt>
                      <c:pt idx="510">
                        <c:v>1.43</c:v>
                      </c:pt>
                      <c:pt idx="511">
                        <c:v>1.35</c:v>
                      </c:pt>
                      <c:pt idx="512">
                        <c:v>1.24</c:v>
                      </c:pt>
                      <c:pt idx="513">
                        <c:v>1.19</c:v>
                      </c:pt>
                      <c:pt idx="514">
                        <c:v>1.17</c:v>
                      </c:pt>
                      <c:pt idx="515">
                        <c:v>1.1399999999999999</c:v>
                      </c:pt>
                      <c:pt idx="516">
                        <c:v>1.1200000000000001</c:v>
                      </c:pt>
                      <c:pt idx="517">
                        <c:v>1.1599999999999999</c:v>
                      </c:pt>
                      <c:pt idx="518">
                        <c:v>1.1000000000000001</c:v>
                      </c:pt>
                      <c:pt idx="519">
                        <c:v>1.1200000000000001</c:v>
                      </c:pt>
                      <c:pt idx="520">
                        <c:v>1.1499999999999999</c:v>
                      </c:pt>
                      <c:pt idx="521">
                        <c:v>1.17</c:v>
                      </c:pt>
                      <c:pt idx="522">
                        <c:v>1.2</c:v>
                      </c:pt>
                      <c:pt idx="523">
                        <c:v>1.1399999999999999</c:v>
                      </c:pt>
                      <c:pt idx="524">
                        <c:v>1.1299999999999999</c:v>
                      </c:pt>
                      <c:pt idx="525">
                        <c:v>1.1200000000000001</c:v>
                      </c:pt>
                      <c:pt idx="526">
                        <c:v>1.1100000000000001</c:v>
                      </c:pt>
                      <c:pt idx="527">
                        <c:v>1.1000000000000001</c:v>
                      </c:pt>
                      <c:pt idx="528">
                        <c:v>1.1000000000000001</c:v>
                      </c:pt>
                      <c:pt idx="529">
                        <c:v>1.1000000000000001</c:v>
                      </c:pt>
                      <c:pt idx="530">
                        <c:v>1.1000000000000001</c:v>
                      </c:pt>
                      <c:pt idx="531">
                        <c:v>1.1000000000000001</c:v>
                      </c:pt>
                      <c:pt idx="532">
                        <c:v>1.25</c:v>
                      </c:pt>
                      <c:pt idx="533">
                        <c:v>1.39</c:v>
                      </c:pt>
                      <c:pt idx="534">
                        <c:v>1.58</c:v>
                      </c:pt>
                      <c:pt idx="535">
                        <c:v>1.73</c:v>
                      </c:pt>
                      <c:pt idx="536">
                        <c:v>1.76</c:v>
                      </c:pt>
                      <c:pt idx="537">
                        <c:v>2.04</c:v>
                      </c:pt>
                      <c:pt idx="538">
                        <c:v>2.2400000000000002</c:v>
                      </c:pt>
                      <c:pt idx="539">
                        <c:v>2.21</c:v>
                      </c:pt>
                      <c:pt idx="540">
                        <c:v>2.1</c:v>
                      </c:pt>
                      <c:pt idx="541">
                        <c:v>2.48</c:v>
                      </c:pt>
                      <c:pt idx="542">
                        <c:v>2.2400000000000002</c:v>
                      </c:pt>
                      <c:pt idx="543">
                        <c:v>2.42</c:v>
                      </c:pt>
                      <c:pt idx="544">
                        <c:v>2.38</c:v>
                      </c:pt>
                      <c:pt idx="545">
                        <c:v>2.38</c:v>
                      </c:pt>
                      <c:pt idx="546">
                        <c:v>2.2400000000000002</c:v>
                      </c:pt>
                      <c:pt idx="547">
                        <c:v>2.64</c:v>
                      </c:pt>
                      <c:pt idx="548">
                        <c:v>2.5</c:v>
                      </c:pt>
                      <c:pt idx="549">
                        <c:v>2.41</c:v>
                      </c:pt>
                      <c:pt idx="550">
                        <c:v>2.34</c:v>
                      </c:pt>
                      <c:pt idx="551">
                        <c:v>2.2799999999999998</c:v>
                      </c:pt>
                      <c:pt idx="552">
                        <c:v>2.04</c:v>
                      </c:pt>
                      <c:pt idx="553">
                        <c:v>1.88</c:v>
                      </c:pt>
                      <c:pt idx="554">
                        <c:v>1.81</c:v>
                      </c:pt>
                      <c:pt idx="555">
                        <c:v>1.86</c:v>
                      </c:pt>
                      <c:pt idx="556">
                        <c:v>1.9</c:v>
                      </c:pt>
                      <c:pt idx="557">
                        <c:v>1.86</c:v>
                      </c:pt>
                      <c:pt idx="558">
                        <c:v>1.81</c:v>
                      </c:pt>
                      <c:pt idx="559">
                        <c:v>1.78</c:v>
                      </c:pt>
                      <c:pt idx="560">
                        <c:v>1.77</c:v>
                      </c:pt>
                      <c:pt idx="561">
                        <c:v>1.84</c:v>
                      </c:pt>
                      <c:pt idx="562">
                        <c:v>1.96</c:v>
                      </c:pt>
                      <c:pt idx="563">
                        <c:v>1.98</c:v>
                      </c:pt>
                      <c:pt idx="564">
                        <c:v>2</c:v>
                      </c:pt>
                      <c:pt idx="565">
                        <c:v>2.48</c:v>
                      </c:pt>
                      <c:pt idx="566">
                        <c:v>2.4</c:v>
                      </c:pt>
                      <c:pt idx="567">
                        <c:v>2.3199999999999998</c:v>
                      </c:pt>
                      <c:pt idx="568">
                        <c:v>2.34</c:v>
                      </c:pt>
                      <c:pt idx="569">
                        <c:v>2.46</c:v>
                      </c:pt>
                      <c:pt idx="570">
                        <c:v>2.42</c:v>
                      </c:pt>
                      <c:pt idx="571">
                        <c:v>2.6</c:v>
                      </c:pt>
                      <c:pt idx="572">
                        <c:v>2.98</c:v>
                      </c:pt>
                      <c:pt idx="573">
                        <c:v>3.13</c:v>
                      </c:pt>
                      <c:pt idx="574">
                        <c:v>3.22</c:v>
                      </c:pt>
                      <c:pt idx="575">
                        <c:v>3.28</c:v>
                      </c:pt>
                      <c:pt idx="576">
                        <c:v>3.22</c:v>
                      </c:pt>
                      <c:pt idx="577">
                        <c:v>3.08</c:v>
                      </c:pt>
                      <c:pt idx="578">
                        <c:v>3.08</c:v>
                      </c:pt>
                      <c:pt idx="579">
                        <c:v>3.14</c:v>
                      </c:pt>
                      <c:pt idx="580">
                        <c:v>3.24</c:v>
                      </c:pt>
                      <c:pt idx="581">
                        <c:v>3.1</c:v>
                      </c:pt>
                      <c:pt idx="582">
                        <c:v>2.98</c:v>
                      </c:pt>
                      <c:pt idx="583">
                        <c:v>2.8</c:v>
                      </c:pt>
                      <c:pt idx="584">
                        <c:v>2.62</c:v>
                      </c:pt>
                      <c:pt idx="585">
                        <c:v>2.52</c:v>
                      </c:pt>
                      <c:pt idx="586">
                        <c:v>3.08</c:v>
                      </c:pt>
                      <c:pt idx="587">
                        <c:v>2.98</c:v>
                      </c:pt>
                      <c:pt idx="588">
                        <c:v>2.62</c:v>
                      </c:pt>
                      <c:pt idx="589">
                        <c:v>2.68</c:v>
                      </c:pt>
                      <c:pt idx="590">
                        <c:v>2.5</c:v>
                      </c:pt>
                      <c:pt idx="591">
                        <c:v>3.18</c:v>
                      </c:pt>
                      <c:pt idx="592">
                        <c:v>3.4</c:v>
                      </c:pt>
                      <c:pt idx="593">
                        <c:v>4.0199999999999996</c:v>
                      </c:pt>
                      <c:pt idx="594">
                        <c:v>4.0999999999999996</c:v>
                      </c:pt>
                      <c:pt idx="595">
                        <c:v>4.5599999999999996</c:v>
                      </c:pt>
                      <c:pt idx="596">
                        <c:v>4.76</c:v>
                      </c:pt>
                      <c:pt idx="597">
                        <c:v>4.82</c:v>
                      </c:pt>
                      <c:pt idx="598">
                        <c:v>4.5599999999999996</c:v>
                      </c:pt>
                      <c:pt idx="599">
                        <c:v>4.4000000000000004</c:v>
                      </c:pt>
                      <c:pt idx="600">
                        <c:v>4.2</c:v>
                      </c:pt>
                      <c:pt idx="601">
                        <c:v>4.3</c:v>
                      </c:pt>
                      <c:pt idx="602">
                        <c:v>4.4800000000000004</c:v>
                      </c:pt>
                      <c:pt idx="603">
                        <c:v>4.22</c:v>
                      </c:pt>
                      <c:pt idx="604">
                        <c:v>3.7</c:v>
                      </c:pt>
                      <c:pt idx="605">
                        <c:v>3.6</c:v>
                      </c:pt>
                      <c:pt idx="606">
                        <c:v>3.74</c:v>
                      </c:pt>
                      <c:pt idx="607">
                        <c:v>3.71</c:v>
                      </c:pt>
                      <c:pt idx="608">
                        <c:v>3.54</c:v>
                      </c:pt>
                      <c:pt idx="609">
                        <c:v>3.62</c:v>
                      </c:pt>
                      <c:pt idx="610">
                        <c:v>3.8</c:v>
                      </c:pt>
                      <c:pt idx="611">
                        <c:v>4.05</c:v>
                      </c:pt>
                      <c:pt idx="612">
                        <c:v>3.67</c:v>
                      </c:pt>
                      <c:pt idx="613">
                        <c:v>3.38</c:v>
                      </c:pt>
                      <c:pt idx="614">
                        <c:v>3.2</c:v>
                      </c:pt>
                      <c:pt idx="615">
                        <c:v>3.1</c:v>
                      </c:pt>
                      <c:pt idx="616">
                        <c:v>2.95</c:v>
                      </c:pt>
                      <c:pt idx="617">
                        <c:v>2.88</c:v>
                      </c:pt>
                      <c:pt idx="618">
                        <c:v>2.79</c:v>
                      </c:pt>
                      <c:pt idx="619">
                        <c:v>2.86</c:v>
                      </c:pt>
                      <c:pt idx="620">
                        <c:v>3.18</c:v>
                      </c:pt>
                      <c:pt idx="621">
                        <c:v>3.15</c:v>
                      </c:pt>
                      <c:pt idx="622">
                        <c:v>2.94</c:v>
                      </c:pt>
                      <c:pt idx="623">
                        <c:v>2.79</c:v>
                      </c:pt>
                      <c:pt idx="624">
                        <c:v>3</c:v>
                      </c:pt>
                      <c:pt idx="625">
                        <c:v>3.2</c:v>
                      </c:pt>
                      <c:pt idx="626">
                        <c:v>3.28</c:v>
                      </c:pt>
                      <c:pt idx="627">
                        <c:v>3.28</c:v>
                      </c:pt>
                      <c:pt idx="628">
                        <c:v>3.34</c:v>
                      </c:pt>
                      <c:pt idx="629">
                        <c:v>4.0599999999999996</c:v>
                      </c:pt>
                      <c:pt idx="630">
                        <c:v>4.88</c:v>
                      </c:pt>
                      <c:pt idx="631">
                        <c:v>4.74</c:v>
                      </c:pt>
                      <c:pt idx="632">
                        <c:v>4.57</c:v>
                      </c:pt>
                      <c:pt idx="633">
                        <c:v>4.66</c:v>
                      </c:pt>
                      <c:pt idx="634">
                        <c:v>4.76</c:v>
                      </c:pt>
                      <c:pt idx="635">
                        <c:v>4.95</c:v>
                      </c:pt>
                      <c:pt idx="636">
                        <c:v>4.7300000000000004</c:v>
                      </c:pt>
                      <c:pt idx="637">
                        <c:v>4.66</c:v>
                      </c:pt>
                      <c:pt idx="638">
                        <c:v>4.5599999999999996</c:v>
                      </c:pt>
                      <c:pt idx="639">
                        <c:v>4.32</c:v>
                      </c:pt>
                      <c:pt idx="640">
                        <c:v>4.5599999999999996</c:v>
                      </c:pt>
                      <c:pt idx="641">
                        <c:v>4.03</c:v>
                      </c:pt>
                      <c:pt idx="642">
                        <c:v>4.0999999999999996</c:v>
                      </c:pt>
                      <c:pt idx="643">
                        <c:v>4.07</c:v>
                      </c:pt>
                      <c:pt idx="644">
                        <c:v>3.98</c:v>
                      </c:pt>
                      <c:pt idx="645">
                        <c:v>3.92</c:v>
                      </c:pt>
                      <c:pt idx="646">
                        <c:v>3.88</c:v>
                      </c:pt>
                      <c:pt idx="647">
                        <c:v>3.9</c:v>
                      </c:pt>
                      <c:pt idx="648">
                        <c:v>3.92</c:v>
                      </c:pt>
                      <c:pt idx="649">
                        <c:v>3.98</c:v>
                      </c:pt>
                      <c:pt idx="650">
                        <c:v>4.38</c:v>
                      </c:pt>
                      <c:pt idx="651">
                        <c:v>5.68</c:v>
                      </c:pt>
                      <c:pt idx="652">
                        <c:v>5.94</c:v>
                      </c:pt>
                      <c:pt idx="653">
                        <c:v>5.66</c:v>
                      </c:pt>
                      <c:pt idx="654">
                        <c:v>5.63</c:v>
                      </c:pt>
                      <c:pt idx="655">
                        <c:v>5.69</c:v>
                      </c:pt>
                      <c:pt idx="656">
                        <c:v>5.63</c:v>
                      </c:pt>
                      <c:pt idx="657">
                        <c:v>5.56</c:v>
                      </c:pt>
                      <c:pt idx="658">
                        <c:v>5.4</c:v>
                      </c:pt>
                      <c:pt idx="659">
                        <c:v>5.15</c:v>
                      </c:pt>
                      <c:pt idx="660">
                        <c:v>4.9000000000000004</c:v>
                      </c:pt>
                      <c:pt idx="661">
                        <c:v>4.7</c:v>
                      </c:pt>
                      <c:pt idx="662">
                        <c:v>4.5199999999999996</c:v>
                      </c:pt>
                      <c:pt idx="663">
                        <c:v>4.37</c:v>
                      </c:pt>
                      <c:pt idx="664">
                        <c:v>4.2</c:v>
                      </c:pt>
                      <c:pt idx="665">
                        <c:v>4.05</c:v>
                      </c:pt>
                      <c:pt idx="666">
                        <c:v>3.94</c:v>
                      </c:pt>
                      <c:pt idx="667">
                        <c:v>3.89</c:v>
                      </c:pt>
                      <c:pt idx="668">
                        <c:v>3.82</c:v>
                      </c:pt>
                      <c:pt idx="669">
                        <c:v>3.77</c:v>
                      </c:pt>
                      <c:pt idx="670">
                        <c:v>3.7</c:v>
                      </c:pt>
                      <c:pt idx="671">
                        <c:v>3.63</c:v>
                      </c:pt>
                      <c:pt idx="672">
                        <c:v>3.58</c:v>
                      </c:pt>
                      <c:pt idx="673">
                        <c:v>3.51</c:v>
                      </c:pt>
                      <c:pt idx="674">
                        <c:v>3.43</c:v>
                      </c:pt>
                      <c:pt idx="675">
                        <c:v>3.38</c:v>
                      </c:pt>
                      <c:pt idx="676">
                        <c:v>3.58</c:v>
                      </c:pt>
                      <c:pt idx="677">
                        <c:v>3.75</c:v>
                      </c:pt>
                      <c:pt idx="678">
                        <c:v>3.69</c:v>
                      </c:pt>
                      <c:pt idx="679">
                        <c:v>4.3499999999999996</c:v>
                      </c:pt>
                      <c:pt idx="680">
                        <c:v>4.2</c:v>
                      </c:pt>
                      <c:pt idx="681">
                        <c:v>4.22</c:v>
                      </c:pt>
                      <c:pt idx="682">
                        <c:v>4.32</c:v>
                      </c:pt>
                      <c:pt idx="683">
                        <c:v>4.5999999999999996</c:v>
                      </c:pt>
                      <c:pt idx="684">
                        <c:v>4.76</c:v>
                      </c:pt>
                      <c:pt idx="685">
                        <c:v>4.68</c:v>
                      </c:pt>
                      <c:pt idx="686">
                        <c:v>4.4800000000000004</c:v>
                      </c:pt>
                      <c:pt idx="687">
                        <c:v>4.42</c:v>
                      </c:pt>
                      <c:pt idx="688">
                        <c:v>4.38</c:v>
                      </c:pt>
                      <c:pt idx="689">
                        <c:v>4.32</c:v>
                      </c:pt>
                      <c:pt idx="690">
                        <c:v>4.28</c:v>
                      </c:pt>
                      <c:pt idx="691">
                        <c:v>4.3600000000000003</c:v>
                      </c:pt>
                      <c:pt idx="692">
                        <c:v>4.5199999999999996</c:v>
                      </c:pt>
                      <c:pt idx="693">
                        <c:v>4.3</c:v>
                      </c:pt>
                      <c:pt idx="694">
                        <c:v>4.29</c:v>
                      </c:pt>
                      <c:pt idx="695">
                        <c:v>5.0999999999999996</c:v>
                      </c:pt>
                      <c:pt idx="696">
                        <c:v>5.6</c:v>
                      </c:pt>
                      <c:pt idx="697">
                        <c:v>5.47</c:v>
                      </c:pt>
                      <c:pt idx="698">
                        <c:v>5.26</c:v>
                      </c:pt>
                      <c:pt idx="699">
                        <c:v>5.36</c:v>
                      </c:pt>
                      <c:pt idx="700">
                        <c:v>5.36</c:v>
                      </c:pt>
                      <c:pt idx="701">
                        <c:v>5.4</c:v>
                      </c:pt>
                      <c:pt idx="702">
                        <c:v>5.4</c:v>
                      </c:pt>
                      <c:pt idx="703">
                        <c:v>5.35</c:v>
                      </c:pt>
                      <c:pt idx="704">
                        <c:v>5.2</c:v>
                      </c:pt>
                      <c:pt idx="705">
                        <c:v>5.2</c:v>
                      </c:pt>
                      <c:pt idx="706">
                        <c:v>5.19</c:v>
                      </c:pt>
                      <c:pt idx="707">
                        <c:v>5.26</c:v>
                      </c:pt>
                      <c:pt idx="708">
                        <c:v>5.0999999999999996</c:v>
                      </c:pt>
                      <c:pt idx="709">
                        <c:v>5.26</c:v>
                      </c:pt>
                      <c:pt idx="710">
                        <c:v>5.0999999999999996</c:v>
                      </c:pt>
                      <c:pt idx="711">
                        <c:v>5.4</c:v>
                      </c:pt>
                      <c:pt idx="712">
                        <c:v>5.32</c:v>
                      </c:pt>
                      <c:pt idx="713">
                        <c:v>5.22</c:v>
                      </c:pt>
                      <c:pt idx="714">
                        <c:v>5.4</c:v>
                      </c:pt>
                      <c:pt idx="715">
                        <c:v>5.48</c:v>
                      </c:pt>
                      <c:pt idx="716">
                        <c:v>5.54</c:v>
                      </c:pt>
                      <c:pt idx="717">
                        <c:v>5.6</c:v>
                      </c:pt>
                      <c:pt idx="718">
                        <c:v>5.75</c:v>
                      </c:pt>
                      <c:pt idx="719">
                        <c:v>5.81</c:v>
                      </c:pt>
                      <c:pt idx="720">
                        <c:v>5.81</c:v>
                      </c:pt>
                      <c:pt idx="721">
                        <c:v>5.83</c:v>
                      </c:pt>
                      <c:pt idx="722">
                        <c:v>5.84</c:v>
                      </c:pt>
                      <c:pt idx="723">
                        <c:v>5.84</c:v>
                      </c:pt>
                      <c:pt idx="724">
                        <c:v>5.82</c:v>
                      </c:pt>
                      <c:pt idx="725">
                        <c:v>5.76</c:v>
                      </c:pt>
                      <c:pt idx="726">
                        <c:v>5.7</c:v>
                      </c:pt>
                      <c:pt idx="727">
                        <c:v>5.62</c:v>
                      </c:pt>
                      <c:pt idx="728">
                        <c:v>5.52</c:v>
                      </c:pt>
                      <c:pt idx="729">
                        <c:v>5.5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C567-410D-BE3F-3F1B6209F6D0}"/>
                  </c:ext>
                </c:extLst>
              </c15:ser>
            </c15:filteredLineSeries>
            <c15:filteredLineSeries>
              <c15:ser>
                <c:idx val="5"/>
                <c:order val="6"/>
                <c:tx>
                  <c:v>2006</c:v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DATOS!$AC$3:$AC$732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5.32</c:v>
                      </c:pt>
                      <c:pt idx="1">
                        <c:v>5.24</c:v>
                      </c:pt>
                      <c:pt idx="2">
                        <c:v>5.17</c:v>
                      </c:pt>
                      <c:pt idx="3">
                        <c:v>5.0999999999999996</c:v>
                      </c:pt>
                      <c:pt idx="4">
                        <c:v>5.04</c:v>
                      </c:pt>
                      <c:pt idx="5">
                        <c:v>5.01</c:v>
                      </c:pt>
                      <c:pt idx="6">
                        <c:v>5.01</c:v>
                      </c:pt>
                      <c:pt idx="7">
                        <c:v>5.18</c:v>
                      </c:pt>
                      <c:pt idx="8">
                        <c:v>5.4</c:v>
                      </c:pt>
                      <c:pt idx="9">
                        <c:v>5.33</c:v>
                      </c:pt>
                      <c:pt idx="10">
                        <c:v>5.36</c:v>
                      </c:pt>
                      <c:pt idx="11">
                        <c:v>5.5</c:v>
                      </c:pt>
                      <c:pt idx="12">
                        <c:v>5.56</c:v>
                      </c:pt>
                      <c:pt idx="13">
                        <c:v>5.81</c:v>
                      </c:pt>
                      <c:pt idx="14">
                        <c:v>5.91</c:v>
                      </c:pt>
                      <c:pt idx="15">
                        <c:v>5.94</c:v>
                      </c:pt>
                      <c:pt idx="16">
                        <c:v>5.96</c:v>
                      </c:pt>
                      <c:pt idx="17">
                        <c:v>5.82</c:v>
                      </c:pt>
                      <c:pt idx="18">
                        <c:v>5.84</c:v>
                      </c:pt>
                      <c:pt idx="19">
                        <c:v>5.73</c:v>
                      </c:pt>
                      <c:pt idx="20">
                        <c:v>5.7</c:v>
                      </c:pt>
                      <c:pt idx="21">
                        <c:v>5.55</c:v>
                      </c:pt>
                      <c:pt idx="22">
                        <c:v>5.6</c:v>
                      </c:pt>
                      <c:pt idx="23">
                        <c:v>5.51</c:v>
                      </c:pt>
                      <c:pt idx="24">
                        <c:v>5.4</c:v>
                      </c:pt>
                      <c:pt idx="25">
                        <c:v>5.36</c:v>
                      </c:pt>
                      <c:pt idx="26">
                        <c:v>5.34</c:v>
                      </c:pt>
                      <c:pt idx="27">
                        <c:v>5.28</c:v>
                      </c:pt>
                      <c:pt idx="28">
                        <c:v>5.23</c:v>
                      </c:pt>
                      <c:pt idx="29">
                        <c:v>5.18</c:v>
                      </c:pt>
                      <c:pt idx="30">
                        <c:v>5.04</c:v>
                      </c:pt>
                      <c:pt idx="31">
                        <c:v>5.05</c:v>
                      </c:pt>
                      <c:pt idx="32">
                        <c:v>5.0999999999999996</c:v>
                      </c:pt>
                      <c:pt idx="33">
                        <c:v>5.0999999999999996</c:v>
                      </c:pt>
                      <c:pt idx="34">
                        <c:v>5.18</c:v>
                      </c:pt>
                      <c:pt idx="35">
                        <c:v>5.0999999999999996</c:v>
                      </c:pt>
                      <c:pt idx="36">
                        <c:v>5.18</c:v>
                      </c:pt>
                      <c:pt idx="37">
                        <c:v>5.18</c:v>
                      </c:pt>
                      <c:pt idx="38">
                        <c:v>5.04</c:v>
                      </c:pt>
                      <c:pt idx="39">
                        <c:v>4.92</c:v>
                      </c:pt>
                      <c:pt idx="40">
                        <c:v>4.78</c:v>
                      </c:pt>
                      <c:pt idx="41">
                        <c:v>4.7</c:v>
                      </c:pt>
                      <c:pt idx="42">
                        <c:v>4.67</c:v>
                      </c:pt>
                      <c:pt idx="43">
                        <c:v>4.5999999999999996</c:v>
                      </c:pt>
                      <c:pt idx="44">
                        <c:v>4.57</c:v>
                      </c:pt>
                      <c:pt idx="45">
                        <c:v>4.57</c:v>
                      </c:pt>
                      <c:pt idx="46">
                        <c:v>4.55</c:v>
                      </c:pt>
                      <c:pt idx="47">
                        <c:v>4.47</c:v>
                      </c:pt>
                      <c:pt idx="48">
                        <c:v>4.38</c:v>
                      </c:pt>
                      <c:pt idx="49">
                        <c:v>4.3499999999999996</c:v>
                      </c:pt>
                      <c:pt idx="50">
                        <c:v>4.4000000000000004</c:v>
                      </c:pt>
                      <c:pt idx="51">
                        <c:v>4.38</c:v>
                      </c:pt>
                      <c:pt idx="52">
                        <c:v>4.38</c:v>
                      </c:pt>
                      <c:pt idx="53">
                        <c:v>4.3</c:v>
                      </c:pt>
                      <c:pt idx="54">
                        <c:v>4.38</c:v>
                      </c:pt>
                      <c:pt idx="55">
                        <c:v>4.22</c:v>
                      </c:pt>
                      <c:pt idx="56">
                        <c:v>4.24</c:v>
                      </c:pt>
                      <c:pt idx="57">
                        <c:v>4.33</c:v>
                      </c:pt>
                      <c:pt idx="58">
                        <c:v>4.47</c:v>
                      </c:pt>
                      <c:pt idx="59">
                        <c:v>4.55</c:v>
                      </c:pt>
                      <c:pt idx="60">
                        <c:v>4.5</c:v>
                      </c:pt>
                      <c:pt idx="61">
                        <c:v>4.58</c:v>
                      </c:pt>
                      <c:pt idx="62">
                        <c:v>4.7</c:v>
                      </c:pt>
                      <c:pt idx="63">
                        <c:v>4.62</c:v>
                      </c:pt>
                      <c:pt idx="64">
                        <c:v>4.4800000000000004</c:v>
                      </c:pt>
                      <c:pt idx="65">
                        <c:v>4.3600000000000003</c:v>
                      </c:pt>
                      <c:pt idx="66">
                        <c:v>4.26</c:v>
                      </c:pt>
                      <c:pt idx="67">
                        <c:v>4.2300000000000004</c:v>
                      </c:pt>
                      <c:pt idx="68">
                        <c:v>4.21</c:v>
                      </c:pt>
                      <c:pt idx="69">
                        <c:v>4.3</c:v>
                      </c:pt>
                      <c:pt idx="70">
                        <c:v>4.3600000000000003</c:v>
                      </c:pt>
                      <c:pt idx="71">
                        <c:v>4.4800000000000004</c:v>
                      </c:pt>
                      <c:pt idx="72">
                        <c:v>4.5</c:v>
                      </c:pt>
                      <c:pt idx="73">
                        <c:v>4.53</c:v>
                      </c:pt>
                      <c:pt idx="74">
                        <c:v>4.8</c:v>
                      </c:pt>
                      <c:pt idx="75">
                        <c:v>4.9400000000000004</c:v>
                      </c:pt>
                      <c:pt idx="76">
                        <c:v>5.0599999999999996</c:v>
                      </c:pt>
                      <c:pt idx="77">
                        <c:v>5.03</c:v>
                      </c:pt>
                      <c:pt idx="78">
                        <c:v>4.95</c:v>
                      </c:pt>
                      <c:pt idx="79">
                        <c:v>4.8499999999999996</c:v>
                      </c:pt>
                      <c:pt idx="80">
                        <c:v>4.8</c:v>
                      </c:pt>
                      <c:pt idx="81">
                        <c:v>4.9000000000000004</c:v>
                      </c:pt>
                      <c:pt idx="82">
                        <c:v>4.9000000000000004</c:v>
                      </c:pt>
                      <c:pt idx="83">
                        <c:v>4.8600000000000003</c:v>
                      </c:pt>
                      <c:pt idx="84">
                        <c:v>4.8</c:v>
                      </c:pt>
                      <c:pt idx="85">
                        <c:v>4.63</c:v>
                      </c:pt>
                      <c:pt idx="86">
                        <c:v>4.5199999999999996</c:v>
                      </c:pt>
                      <c:pt idx="87">
                        <c:v>4.41</c:v>
                      </c:pt>
                      <c:pt idx="88">
                        <c:v>4.3600000000000003</c:v>
                      </c:pt>
                      <c:pt idx="89">
                        <c:v>4.2300000000000004</c:v>
                      </c:pt>
                      <c:pt idx="90">
                        <c:v>4.1500000000000004</c:v>
                      </c:pt>
                      <c:pt idx="91">
                        <c:v>4.09</c:v>
                      </c:pt>
                      <c:pt idx="92">
                        <c:v>4.05</c:v>
                      </c:pt>
                      <c:pt idx="93">
                        <c:v>4.09</c:v>
                      </c:pt>
                      <c:pt idx="94">
                        <c:v>4.05</c:v>
                      </c:pt>
                      <c:pt idx="95">
                        <c:v>3.84</c:v>
                      </c:pt>
                      <c:pt idx="96">
                        <c:v>3.77</c:v>
                      </c:pt>
                      <c:pt idx="97">
                        <c:v>3.75</c:v>
                      </c:pt>
                      <c:pt idx="98">
                        <c:v>3.77</c:v>
                      </c:pt>
                      <c:pt idx="99">
                        <c:v>3.68</c:v>
                      </c:pt>
                      <c:pt idx="100">
                        <c:v>3.72</c:v>
                      </c:pt>
                      <c:pt idx="101">
                        <c:v>3.72</c:v>
                      </c:pt>
                      <c:pt idx="102">
                        <c:v>3.74</c:v>
                      </c:pt>
                      <c:pt idx="103">
                        <c:v>3.72</c:v>
                      </c:pt>
                      <c:pt idx="104">
                        <c:v>3.68</c:v>
                      </c:pt>
                      <c:pt idx="105">
                        <c:v>3.64</c:v>
                      </c:pt>
                      <c:pt idx="106">
                        <c:v>3.7</c:v>
                      </c:pt>
                      <c:pt idx="107">
                        <c:v>3.66</c:v>
                      </c:pt>
                      <c:pt idx="108">
                        <c:v>3.7</c:v>
                      </c:pt>
                      <c:pt idx="109">
                        <c:v>3.62</c:v>
                      </c:pt>
                      <c:pt idx="110">
                        <c:v>3.57</c:v>
                      </c:pt>
                      <c:pt idx="111">
                        <c:v>3.57</c:v>
                      </c:pt>
                      <c:pt idx="112">
                        <c:v>3.6</c:v>
                      </c:pt>
                      <c:pt idx="113">
                        <c:v>3.62</c:v>
                      </c:pt>
                      <c:pt idx="114">
                        <c:v>3.66</c:v>
                      </c:pt>
                      <c:pt idx="115">
                        <c:v>3.6</c:v>
                      </c:pt>
                      <c:pt idx="116">
                        <c:v>3.5</c:v>
                      </c:pt>
                      <c:pt idx="117">
                        <c:v>3.53</c:v>
                      </c:pt>
                      <c:pt idx="118">
                        <c:v>3.65</c:v>
                      </c:pt>
                      <c:pt idx="119">
                        <c:v>3.7</c:v>
                      </c:pt>
                      <c:pt idx="120">
                        <c:v>3.78</c:v>
                      </c:pt>
                      <c:pt idx="121">
                        <c:v>3.82</c:v>
                      </c:pt>
                      <c:pt idx="122">
                        <c:v>3.74</c:v>
                      </c:pt>
                      <c:pt idx="123">
                        <c:v>3.48</c:v>
                      </c:pt>
                      <c:pt idx="124">
                        <c:v>3.58</c:v>
                      </c:pt>
                      <c:pt idx="125">
                        <c:v>3.68</c:v>
                      </c:pt>
                      <c:pt idx="126">
                        <c:v>3.74</c:v>
                      </c:pt>
                      <c:pt idx="127">
                        <c:v>3.72</c:v>
                      </c:pt>
                      <c:pt idx="128">
                        <c:v>3.68</c:v>
                      </c:pt>
                      <c:pt idx="129">
                        <c:v>3.54</c:v>
                      </c:pt>
                      <c:pt idx="130">
                        <c:v>3.42</c:v>
                      </c:pt>
                      <c:pt idx="131">
                        <c:v>3.45</c:v>
                      </c:pt>
                      <c:pt idx="132">
                        <c:v>3.72</c:v>
                      </c:pt>
                      <c:pt idx="133">
                        <c:v>3.9</c:v>
                      </c:pt>
                      <c:pt idx="134">
                        <c:v>3.88</c:v>
                      </c:pt>
                      <c:pt idx="135">
                        <c:v>4.1399999999999997</c:v>
                      </c:pt>
                      <c:pt idx="136">
                        <c:v>4.82</c:v>
                      </c:pt>
                      <c:pt idx="137">
                        <c:v>4.9800000000000004</c:v>
                      </c:pt>
                      <c:pt idx="138">
                        <c:v>4.9400000000000004</c:v>
                      </c:pt>
                      <c:pt idx="139">
                        <c:v>4.9800000000000004</c:v>
                      </c:pt>
                      <c:pt idx="140">
                        <c:v>5.14</c:v>
                      </c:pt>
                      <c:pt idx="141">
                        <c:v>5.09</c:v>
                      </c:pt>
                      <c:pt idx="142">
                        <c:v>5.03</c:v>
                      </c:pt>
                      <c:pt idx="143">
                        <c:v>4.9800000000000004</c:v>
                      </c:pt>
                      <c:pt idx="144">
                        <c:v>4.87</c:v>
                      </c:pt>
                      <c:pt idx="145">
                        <c:v>4.82</c:v>
                      </c:pt>
                      <c:pt idx="146">
                        <c:v>5.08</c:v>
                      </c:pt>
                      <c:pt idx="147">
                        <c:v>5.3</c:v>
                      </c:pt>
                      <c:pt idx="148">
                        <c:v>5.44</c:v>
                      </c:pt>
                      <c:pt idx="149">
                        <c:v>5.35</c:v>
                      </c:pt>
                      <c:pt idx="150">
                        <c:v>5.39</c:v>
                      </c:pt>
                      <c:pt idx="151">
                        <c:v>5.6</c:v>
                      </c:pt>
                      <c:pt idx="152">
                        <c:v>5.82</c:v>
                      </c:pt>
                      <c:pt idx="153">
                        <c:v>5.78</c:v>
                      </c:pt>
                      <c:pt idx="154">
                        <c:v>5.69</c:v>
                      </c:pt>
                      <c:pt idx="155">
                        <c:v>5.63</c:v>
                      </c:pt>
                      <c:pt idx="156">
                        <c:v>5.58</c:v>
                      </c:pt>
                      <c:pt idx="157">
                        <c:v>5.54</c:v>
                      </c:pt>
                      <c:pt idx="158">
                        <c:v>5.52</c:v>
                      </c:pt>
                      <c:pt idx="159">
                        <c:v>5.43</c:v>
                      </c:pt>
                      <c:pt idx="160">
                        <c:v>5.32</c:v>
                      </c:pt>
                      <c:pt idx="161">
                        <c:v>5.43</c:v>
                      </c:pt>
                      <c:pt idx="162">
                        <c:v>6.08</c:v>
                      </c:pt>
                      <c:pt idx="163">
                        <c:v>6.07</c:v>
                      </c:pt>
                      <c:pt idx="164">
                        <c:v>5.76</c:v>
                      </c:pt>
                      <c:pt idx="165">
                        <c:v>6.1</c:v>
                      </c:pt>
                      <c:pt idx="166">
                        <c:v>6.4</c:v>
                      </c:pt>
                      <c:pt idx="167">
                        <c:v>6.25</c:v>
                      </c:pt>
                      <c:pt idx="168">
                        <c:v>6.12</c:v>
                      </c:pt>
                      <c:pt idx="169">
                        <c:v>6.22</c:v>
                      </c:pt>
                      <c:pt idx="170">
                        <c:v>6.26</c:v>
                      </c:pt>
                      <c:pt idx="171">
                        <c:v>6.3</c:v>
                      </c:pt>
                      <c:pt idx="172">
                        <c:v>6.31</c:v>
                      </c:pt>
                      <c:pt idx="173">
                        <c:v>6.3</c:v>
                      </c:pt>
                      <c:pt idx="174">
                        <c:v>6.32</c:v>
                      </c:pt>
                      <c:pt idx="175">
                        <c:v>6.12</c:v>
                      </c:pt>
                      <c:pt idx="176">
                        <c:v>5.68</c:v>
                      </c:pt>
                      <c:pt idx="177">
                        <c:v>5.55</c:v>
                      </c:pt>
                      <c:pt idx="178">
                        <c:v>5.48</c:v>
                      </c:pt>
                      <c:pt idx="179">
                        <c:v>5.39</c:v>
                      </c:pt>
                      <c:pt idx="180">
                        <c:v>5.25</c:v>
                      </c:pt>
                      <c:pt idx="181">
                        <c:v>5.18</c:v>
                      </c:pt>
                      <c:pt idx="182">
                        <c:v>5.05</c:v>
                      </c:pt>
                      <c:pt idx="183">
                        <c:v>5.03</c:v>
                      </c:pt>
                      <c:pt idx="184">
                        <c:v>5.01</c:v>
                      </c:pt>
                      <c:pt idx="185">
                        <c:v>4.99</c:v>
                      </c:pt>
                      <c:pt idx="186">
                        <c:v>4.97</c:v>
                      </c:pt>
                      <c:pt idx="187">
                        <c:v>4.95</c:v>
                      </c:pt>
                      <c:pt idx="188">
                        <c:v>5.18</c:v>
                      </c:pt>
                      <c:pt idx="189">
                        <c:v>5.23</c:v>
                      </c:pt>
                      <c:pt idx="190">
                        <c:v>5.22</c:v>
                      </c:pt>
                      <c:pt idx="191">
                        <c:v>5.03</c:v>
                      </c:pt>
                      <c:pt idx="192">
                        <c:v>5.22</c:v>
                      </c:pt>
                      <c:pt idx="193">
                        <c:v>5.58</c:v>
                      </c:pt>
                      <c:pt idx="194">
                        <c:v>5.72</c:v>
                      </c:pt>
                      <c:pt idx="195">
                        <c:v>5.82</c:v>
                      </c:pt>
                      <c:pt idx="196">
                        <c:v>5.85</c:v>
                      </c:pt>
                      <c:pt idx="197">
                        <c:v>5.84</c:v>
                      </c:pt>
                      <c:pt idx="198">
                        <c:v>5.82</c:v>
                      </c:pt>
                      <c:pt idx="199">
                        <c:v>5.88</c:v>
                      </c:pt>
                      <c:pt idx="200">
                        <c:v>5.88</c:v>
                      </c:pt>
                      <c:pt idx="201">
                        <c:v>5.75</c:v>
                      </c:pt>
                      <c:pt idx="202">
                        <c:v>5.76</c:v>
                      </c:pt>
                      <c:pt idx="203">
                        <c:v>6.35</c:v>
                      </c:pt>
                      <c:pt idx="204">
                        <c:v>6.65</c:v>
                      </c:pt>
                      <c:pt idx="205">
                        <c:v>6.56</c:v>
                      </c:pt>
                      <c:pt idx="206">
                        <c:v>6.5</c:v>
                      </c:pt>
                      <c:pt idx="207">
                        <c:v>6.59</c:v>
                      </c:pt>
                      <c:pt idx="208">
                        <c:v>6.64</c:v>
                      </c:pt>
                      <c:pt idx="209">
                        <c:v>6.08</c:v>
                      </c:pt>
                      <c:pt idx="210">
                        <c:v>6.7</c:v>
                      </c:pt>
                      <c:pt idx="211">
                        <c:v>6.72</c:v>
                      </c:pt>
                      <c:pt idx="212">
                        <c:v>6.74</c:v>
                      </c:pt>
                      <c:pt idx="213">
                        <c:v>6.84</c:v>
                      </c:pt>
                      <c:pt idx="214">
                        <c:v>6.64</c:v>
                      </c:pt>
                      <c:pt idx="215">
                        <c:v>6.45</c:v>
                      </c:pt>
                      <c:pt idx="216">
                        <c:v>6.08</c:v>
                      </c:pt>
                      <c:pt idx="217">
                        <c:v>5.8</c:v>
                      </c:pt>
                      <c:pt idx="218">
                        <c:v>5.66</c:v>
                      </c:pt>
                      <c:pt idx="219">
                        <c:v>5.67</c:v>
                      </c:pt>
                      <c:pt idx="220">
                        <c:v>5.72</c:v>
                      </c:pt>
                      <c:pt idx="221">
                        <c:v>5.54</c:v>
                      </c:pt>
                      <c:pt idx="222">
                        <c:v>5.38</c:v>
                      </c:pt>
                      <c:pt idx="223">
                        <c:v>5.14</c:v>
                      </c:pt>
                      <c:pt idx="224">
                        <c:v>5.08</c:v>
                      </c:pt>
                      <c:pt idx="225">
                        <c:v>5</c:v>
                      </c:pt>
                      <c:pt idx="226">
                        <c:v>5.92</c:v>
                      </c:pt>
                      <c:pt idx="227">
                        <c:v>4.96</c:v>
                      </c:pt>
                      <c:pt idx="228">
                        <c:v>4.8499999999999996</c:v>
                      </c:pt>
                      <c:pt idx="229">
                        <c:v>5.08</c:v>
                      </c:pt>
                      <c:pt idx="230">
                        <c:v>5.37</c:v>
                      </c:pt>
                      <c:pt idx="231">
                        <c:v>5.64</c:v>
                      </c:pt>
                      <c:pt idx="232">
                        <c:v>5.74</c:v>
                      </c:pt>
                      <c:pt idx="233">
                        <c:v>5.76</c:v>
                      </c:pt>
                      <c:pt idx="234">
                        <c:v>5.64</c:v>
                      </c:pt>
                      <c:pt idx="235">
                        <c:v>5.62</c:v>
                      </c:pt>
                      <c:pt idx="236">
                        <c:v>5.62</c:v>
                      </c:pt>
                      <c:pt idx="237">
                        <c:v>5.56</c:v>
                      </c:pt>
                      <c:pt idx="238">
                        <c:v>5.55</c:v>
                      </c:pt>
                      <c:pt idx="239">
                        <c:v>5.78</c:v>
                      </c:pt>
                      <c:pt idx="240">
                        <c:v>5.92</c:v>
                      </c:pt>
                      <c:pt idx="241">
                        <c:v>5.9</c:v>
                      </c:pt>
                      <c:pt idx="242">
                        <c:v>5.98</c:v>
                      </c:pt>
                      <c:pt idx="243">
                        <c:v>6.13</c:v>
                      </c:pt>
                      <c:pt idx="244">
                        <c:v>6.2</c:v>
                      </c:pt>
                      <c:pt idx="245">
                        <c:v>6.26</c:v>
                      </c:pt>
                      <c:pt idx="246">
                        <c:v>6.24</c:v>
                      </c:pt>
                      <c:pt idx="247">
                        <c:v>6.17</c:v>
                      </c:pt>
                      <c:pt idx="248">
                        <c:v>6.12</c:v>
                      </c:pt>
                      <c:pt idx="249">
                        <c:v>6.5</c:v>
                      </c:pt>
                      <c:pt idx="250">
                        <c:v>6.41</c:v>
                      </c:pt>
                      <c:pt idx="251">
                        <c:v>6.32</c:v>
                      </c:pt>
                      <c:pt idx="252">
                        <c:v>6.28</c:v>
                      </c:pt>
                      <c:pt idx="253">
                        <c:v>6.18</c:v>
                      </c:pt>
                      <c:pt idx="254">
                        <c:v>6.18</c:v>
                      </c:pt>
                      <c:pt idx="255">
                        <c:v>6.86</c:v>
                      </c:pt>
                      <c:pt idx="256">
                        <c:v>7</c:v>
                      </c:pt>
                      <c:pt idx="257">
                        <c:v>7.33</c:v>
                      </c:pt>
                      <c:pt idx="258">
                        <c:v>7.36</c:v>
                      </c:pt>
                      <c:pt idx="259">
                        <c:v>7.19</c:v>
                      </c:pt>
                      <c:pt idx="260">
                        <c:v>7.01</c:v>
                      </c:pt>
                      <c:pt idx="261">
                        <c:v>6.95</c:v>
                      </c:pt>
                      <c:pt idx="262">
                        <c:v>6.91</c:v>
                      </c:pt>
                      <c:pt idx="263">
                        <c:v>7.17</c:v>
                      </c:pt>
                      <c:pt idx="264">
                        <c:v>7.09</c:v>
                      </c:pt>
                      <c:pt idx="265">
                        <c:v>6.96</c:v>
                      </c:pt>
                      <c:pt idx="266">
                        <c:v>6.67</c:v>
                      </c:pt>
                      <c:pt idx="267">
                        <c:v>6.47</c:v>
                      </c:pt>
                      <c:pt idx="268">
                        <c:v>6.34</c:v>
                      </c:pt>
                      <c:pt idx="269">
                        <c:v>6.08</c:v>
                      </c:pt>
                      <c:pt idx="270">
                        <c:v>5.84</c:v>
                      </c:pt>
                      <c:pt idx="271">
                        <c:v>5.7</c:v>
                      </c:pt>
                      <c:pt idx="272">
                        <c:v>5.71</c:v>
                      </c:pt>
                      <c:pt idx="273">
                        <c:v>6.32</c:v>
                      </c:pt>
                      <c:pt idx="274">
                        <c:v>5.8</c:v>
                      </c:pt>
                      <c:pt idx="275">
                        <c:v>5.46</c:v>
                      </c:pt>
                      <c:pt idx="276">
                        <c:v>5.34</c:v>
                      </c:pt>
                      <c:pt idx="277">
                        <c:v>5.37</c:v>
                      </c:pt>
                      <c:pt idx="278">
                        <c:v>5.19</c:v>
                      </c:pt>
                      <c:pt idx="279">
                        <c:v>5.0199999999999996</c:v>
                      </c:pt>
                      <c:pt idx="280">
                        <c:v>4.97</c:v>
                      </c:pt>
                      <c:pt idx="281">
                        <c:v>5.44</c:v>
                      </c:pt>
                      <c:pt idx="282">
                        <c:v>5.36</c:v>
                      </c:pt>
                      <c:pt idx="283">
                        <c:v>5.0599999999999996</c:v>
                      </c:pt>
                      <c:pt idx="284">
                        <c:v>4.9000000000000004</c:v>
                      </c:pt>
                      <c:pt idx="285">
                        <c:v>4.79</c:v>
                      </c:pt>
                      <c:pt idx="286">
                        <c:v>4.58</c:v>
                      </c:pt>
                      <c:pt idx="287">
                        <c:v>4.46</c:v>
                      </c:pt>
                      <c:pt idx="288">
                        <c:v>4.38</c:v>
                      </c:pt>
                      <c:pt idx="289">
                        <c:v>4.3</c:v>
                      </c:pt>
                      <c:pt idx="290">
                        <c:v>4.33</c:v>
                      </c:pt>
                      <c:pt idx="291">
                        <c:v>4.13</c:v>
                      </c:pt>
                      <c:pt idx="292">
                        <c:v>4.1900000000000004</c:v>
                      </c:pt>
                      <c:pt idx="293">
                        <c:v>4.25</c:v>
                      </c:pt>
                      <c:pt idx="294">
                        <c:v>4.28</c:v>
                      </c:pt>
                      <c:pt idx="295">
                        <c:v>4.29</c:v>
                      </c:pt>
                      <c:pt idx="296">
                        <c:v>4.3099999999999996</c:v>
                      </c:pt>
                      <c:pt idx="297">
                        <c:v>4.3</c:v>
                      </c:pt>
                      <c:pt idx="298">
                        <c:v>4.1900000000000004</c:v>
                      </c:pt>
                      <c:pt idx="299">
                        <c:v>4.07</c:v>
                      </c:pt>
                      <c:pt idx="300">
                        <c:v>4.17</c:v>
                      </c:pt>
                      <c:pt idx="301">
                        <c:v>4.3099999999999996</c:v>
                      </c:pt>
                      <c:pt idx="302">
                        <c:v>4.2699999999999996</c:v>
                      </c:pt>
                      <c:pt idx="303">
                        <c:v>4.26</c:v>
                      </c:pt>
                      <c:pt idx="304">
                        <c:v>4.28</c:v>
                      </c:pt>
                      <c:pt idx="305">
                        <c:v>4.42</c:v>
                      </c:pt>
                      <c:pt idx="306">
                        <c:v>4.54</c:v>
                      </c:pt>
                      <c:pt idx="307">
                        <c:v>5.26</c:v>
                      </c:pt>
                      <c:pt idx="308">
                        <c:v>5.38</c:v>
                      </c:pt>
                      <c:pt idx="309">
                        <c:v>5.22</c:v>
                      </c:pt>
                      <c:pt idx="310">
                        <c:v>5.82</c:v>
                      </c:pt>
                      <c:pt idx="311">
                        <c:v>5.96</c:v>
                      </c:pt>
                      <c:pt idx="312">
                        <c:v>5.32</c:v>
                      </c:pt>
                      <c:pt idx="313">
                        <c:v>5.15</c:v>
                      </c:pt>
                      <c:pt idx="314">
                        <c:v>5.01</c:v>
                      </c:pt>
                      <c:pt idx="315">
                        <c:v>5.0599999999999996</c:v>
                      </c:pt>
                      <c:pt idx="316">
                        <c:v>5.42</c:v>
                      </c:pt>
                      <c:pt idx="317">
                        <c:v>5.47</c:v>
                      </c:pt>
                      <c:pt idx="318">
                        <c:v>5.55</c:v>
                      </c:pt>
                      <c:pt idx="319">
                        <c:v>5.82</c:v>
                      </c:pt>
                      <c:pt idx="320">
                        <c:v>6.05</c:v>
                      </c:pt>
                      <c:pt idx="321">
                        <c:v>6.22</c:v>
                      </c:pt>
                      <c:pt idx="322">
                        <c:v>6.16</c:v>
                      </c:pt>
                      <c:pt idx="323">
                        <c:v>6</c:v>
                      </c:pt>
                      <c:pt idx="324">
                        <c:v>6</c:v>
                      </c:pt>
                      <c:pt idx="325">
                        <c:v>5.96</c:v>
                      </c:pt>
                      <c:pt idx="326">
                        <c:v>5.86</c:v>
                      </c:pt>
                      <c:pt idx="327">
                        <c:v>5.76</c:v>
                      </c:pt>
                      <c:pt idx="328">
                        <c:v>5.69</c:v>
                      </c:pt>
                      <c:pt idx="329">
                        <c:v>5.6</c:v>
                      </c:pt>
                      <c:pt idx="330">
                        <c:v>5.55</c:v>
                      </c:pt>
                      <c:pt idx="331">
                        <c:v>6.02</c:v>
                      </c:pt>
                      <c:pt idx="332">
                        <c:v>5.3</c:v>
                      </c:pt>
                      <c:pt idx="333">
                        <c:v>5.45</c:v>
                      </c:pt>
                      <c:pt idx="334">
                        <c:v>5.16</c:v>
                      </c:pt>
                      <c:pt idx="335">
                        <c:v>4.9800000000000004</c:v>
                      </c:pt>
                      <c:pt idx="336">
                        <c:v>4.79</c:v>
                      </c:pt>
                      <c:pt idx="337">
                        <c:v>4.72</c:v>
                      </c:pt>
                      <c:pt idx="338">
                        <c:v>4.57</c:v>
                      </c:pt>
                      <c:pt idx="339">
                        <c:v>4.43</c:v>
                      </c:pt>
                      <c:pt idx="340">
                        <c:v>4.3</c:v>
                      </c:pt>
                      <c:pt idx="341">
                        <c:v>4.2</c:v>
                      </c:pt>
                      <c:pt idx="342">
                        <c:v>4.13</c:v>
                      </c:pt>
                      <c:pt idx="343">
                        <c:v>4.03</c:v>
                      </c:pt>
                      <c:pt idx="344">
                        <c:v>3.98</c:v>
                      </c:pt>
                      <c:pt idx="345">
                        <c:v>3.95</c:v>
                      </c:pt>
                      <c:pt idx="346">
                        <c:v>3.95</c:v>
                      </c:pt>
                      <c:pt idx="347">
                        <c:v>3.96</c:v>
                      </c:pt>
                      <c:pt idx="348">
                        <c:v>3.94</c:v>
                      </c:pt>
                      <c:pt idx="349">
                        <c:v>3.95</c:v>
                      </c:pt>
                      <c:pt idx="350">
                        <c:v>3.91</c:v>
                      </c:pt>
                      <c:pt idx="351">
                        <c:v>3.9</c:v>
                      </c:pt>
                      <c:pt idx="352">
                        <c:v>3.8</c:v>
                      </c:pt>
                      <c:pt idx="353">
                        <c:v>4</c:v>
                      </c:pt>
                      <c:pt idx="354">
                        <c:v>3.6</c:v>
                      </c:pt>
                      <c:pt idx="355">
                        <c:v>3.5</c:v>
                      </c:pt>
                      <c:pt idx="356">
                        <c:v>3.38</c:v>
                      </c:pt>
                      <c:pt idx="357">
                        <c:v>3.2</c:v>
                      </c:pt>
                      <c:pt idx="358">
                        <c:v>3.14</c:v>
                      </c:pt>
                      <c:pt idx="359">
                        <c:v>3.1</c:v>
                      </c:pt>
                      <c:pt idx="360">
                        <c:v>3.12</c:v>
                      </c:pt>
                      <c:pt idx="361">
                        <c:v>3.1</c:v>
                      </c:pt>
                      <c:pt idx="362">
                        <c:v>3.1</c:v>
                      </c:pt>
                      <c:pt idx="363">
                        <c:v>3.06</c:v>
                      </c:pt>
                      <c:pt idx="364">
                        <c:v>3.02</c:v>
                      </c:pt>
                      <c:pt idx="365">
                        <c:v>3.02</c:v>
                      </c:pt>
                      <c:pt idx="366">
                        <c:v>2.97</c:v>
                      </c:pt>
                      <c:pt idx="367">
                        <c:v>2.97</c:v>
                      </c:pt>
                      <c:pt idx="368">
                        <c:v>2.96</c:v>
                      </c:pt>
                      <c:pt idx="369">
                        <c:v>2.97</c:v>
                      </c:pt>
                      <c:pt idx="370">
                        <c:v>3.15</c:v>
                      </c:pt>
                      <c:pt idx="371">
                        <c:v>3.14</c:v>
                      </c:pt>
                      <c:pt idx="372">
                        <c:v>3.25</c:v>
                      </c:pt>
                      <c:pt idx="373">
                        <c:v>3.2</c:v>
                      </c:pt>
                      <c:pt idx="374">
                        <c:v>3.07</c:v>
                      </c:pt>
                      <c:pt idx="375">
                        <c:v>2.91</c:v>
                      </c:pt>
                      <c:pt idx="376">
                        <c:v>2.74</c:v>
                      </c:pt>
                      <c:pt idx="377">
                        <c:v>2.63</c:v>
                      </c:pt>
                      <c:pt idx="378">
                        <c:v>2.72</c:v>
                      </c:pt>
                      <c:pt idx="379">
                        <c:v>2.66</c:v>
                      </c:pt>
                      <c:pt idx="380">
                        <c:v>2.52</c:v>
                      </c:pt>
                      <c:pt idx="381">
                        <c:v>2.46</c:v>
                      </c:pt>
                      <c:pt idx="382">
                        <c:v>2.4</c:v>
                      </c:pt>
                      <c:pt idx="383">
                        <c:v>2.35</c:v>
                      </c:pt>
                      <c:pt idx="384">
                        <c:v>2.3199999999999998</c:v>
                      </c:pt>
                      <c:pt idx="385">
                        <c:v>2.2599999999999998</c:v>
                      </c:pt>
                      <c:pt idx="386">
                        <c:v>2.2799999999999998</c:v>
                      </c:pt>
                      <c:pt idx="387">
                        <c:v>2.25</c:v>
                      </c:pt>
                      <c:pt idx="388">
                        <c:v>2.2200000000000002</c:v>
                      </c:pt>
                      <c:pt idx="389">
                        <c:v>2.23</c:v>
                      </c:pt>
                      <c:pt idx="390">
                        <c:v>2.25</c:v>
                      </c:pt>
                      <c:pt idx="391">
                        <c:v>2.2999999999999998</c:v>
                      </c:pt>
                      <c:pt idx="392">
                        <c:v>2.35</c:v>
                      </c:pt>
                      <c:pt idx="393">
                        <c:v>2.38</c:v>
                      </c:pt>
                      <c:pt idx="394">
                        <c:v>2.38</c:v>
                      </c:pt>
                      <c:pt idx="395">
                        <c:v>2.35</c:v>
                      </c:pt>
                      <c:pt idx="396">
                        <c:v>2.2000000000000002</c:v>
                      </c:pt>
                      <c:pt idx="397">
                        <c:v>2.15</c:v>
                      </c:pt>
                      <c:pt idx="398">
                        <c:v>2.12</c:v>
                      </c:pt>
                      <c:pt idx="399">
                        <c:v>2.08</c:v>
                      </c:pt>
                      <c:pt idx="400">
                        <c:v>2.15</c:v>
                      </c:pt>
                      <c:pt idx="401">
                        <c:v>2.1800000000000002</c:v>
                      </c:pt>
                      <c:pt idx="402">
                        <c:v>2.14</c:v>
                      </c:pt>
                      <c:pt idx="403">
                        <c:v>2.0299999999999998</c:v>
                      </c:pt>
                      <c:pt idx="404">
                        <c:v>2.0299999999999998</c:v>
                      </c:pt>
                      <c:pt idx="405">
                        <c:v>2.0299999999999998</c:v>
                      </c:pt>
                      <c:pt idx="406">
                        <c:v>2.0299999999999998</c:v>
                      </c:pt>
                      <c:pt idx="407">
                        <c:v>2.0299999999999998</c:v>
                      </c:pt>
                      <c:pt idx="408">
                        <c:v>2.0299999999999998</c:v>
                      </c:pt>
                      <c:pt idx="409">
                        <c:v>2.0499999999999998</c:v>
                      </c:pt>
                      <c:pt idx="410">
                        <c:v>2</c:v>
                      </c:pt>
                      <c:pt idx="411">
                        <c:v>2.23</c:v>
                      </c:pt>
                      <c:pt idx="412">
                        <c:v>2.2000000000000002</c:v>
                      </c:pt>
                      <c:pt idx="413">
                        <c:v>2.11</c:v>
                      </c:pt>
                      <c:pt idx="414">
                        <c:v>2.2000000000000002</c:v>
                      </c:pt>
                      <c:pt idx="415">
                        <c:v>2.1800000000000002</c:v>
                      </c:pt>
                      <c:pt idx="416">
                        <c:v>2.2400000000000002</c:v>
                      </c:pt>
                      <c:pt idx="417">
                        <c:v>2.5</c:v>
                      </c:pt>
                      <c:pt idx="418">
                        <c:v>2.93</c:v>
                      </c:pt>
                      <c:pt idx="419">
                        <c:v>2.96</c:v>
                      </c:pt>
                      <c:pt idx="420">
                        <c:v>2.96</c:v>
                      </c:pt>
                      <c:pt idx="421">
                        <c:v>2.95</c:v>
                      </c:pt>
                      <c:pt idx="422">
                        <c:v>3.08</c:v>
                      </c:pt>
                      <c:pt idx="423">
                        <c:v>3.04</c:v>
                      </c:pt>
                      <c:pt idx="424">
                        <c:v>2.8</c:v>
                      </c:pt>
                      <c:pt idx="425">
                        <c:v>2.58</c:v>
                      </c:pt>
                      <c:pt idx="426">
                        <c:v>2.4500000000000002</c:v>
                      </c:pt>
                      <c:pt idx="427">
                        <c:v>2.1800000000000002</c:v>
                      </c:pt>
                      <c:pt idx="428">
                        <c:v>2.14</c:v>
                      </c:pt>
                      <c:pt idx="429">
                        <c:v>2.16</c:v>
                      </c:pt>
                      <c:pt idx="430">
                        <c:v>2.2000000000000002</c:v>
                      </c:pt>
                      <c:pt idx="431">
                        <c:v>2.16</c:v>
                      </c:pt>
                      <c:pt idx="432">
                        <c:v>2.2000000000000002</c:v>
                      </c:pt>
                      <c:pt idx="433">
                        <c:v>2.1800000000000002</c:v>
                      </c:pt>
                      <c:pt idx="434">
                        <c:v>2.14</c:v>
                      </c:pt>
                      <c:pt idx="435">
                        <c:v>2.06</c:v>
                      </c:pt>
                      <c:pt idx="436">
                        <c:v>1.96</c:v>
                      </c:pt>
                      <c:pt idx="437">
                        <c:v>1.88</c:v>
                      </c:pt>
                      <c:pt idx="438">
                        <c:v>1.85</c:v>
                      </c:pt>
                      <c:pt idx="439">
                        <c:v>1.88</c:v>
                      </c:pt>
                      <c:pt idx="440">
                        <c:v>1.85</c:v>
                      </c:pt>
                      <c:pt idx="441">
                        <c:v>1.68</c:v>
                      </c:pt>
                      <c:pt idx="442">
                        <c:v>1.66</c:v>
                      </c:pt>
                      <c:pt idx="443">
                        <c:v>1.75</c:v>
                      </c:pt>
                      <c:pt idx="444">
                        <c:v>1.7</c:v>
                      </c:pt>
                      <c:pt idx="445">
                        <c:v>1.68</c:v>
                      </c:pt>
                      <c:pt idx="446">
                        <c:v>1.73</c:v>
                      </c:pt>
                      <c:pt idx="447">
                        <c:v>1.8</c:v>
                      </c:pt>
                      <c:pt idx="448">
                        <c:v>1.83</c:v>
                      </c:pt>
                      <c:pt idx="449">
                        <c:v>1.9</c:v>
                      </c:pt>
                      <c:pt idx="450">
                        <c:v>1.95</c:v>
                      </c:pt>
                      <c:pt idx="451">
                        <c:v>1.94</c:v>
                      </c:pt>
                      <c:pt idx="452">
                        <c:v>1.78</c:v>
                      </c:pt>
                      <c:pt idx="453">
                        <c:v>1.75</c:v>
                      </c:pt>
                      <c:pt idx="454">
                        <c:v>1.72</c:v>
                      </c:pt>
                      <c:pt idx="455">
                        <c:v>1.67</c:v>
                      </c:pt>
                      <c:pt idx="456">
                        <c:v>1.67</c:v>
                      </c:pt>
                      <c:pt idx="457">
                        <c:v>1.79</c:v>
                      </c:pt>
                      <c:pt idx="458">
                        <c:v>1.8</c:v>
                      </c:pt>
                      <c:pt idx="459">
                        <c:v>1.83</c:v>
                      </c:pt>
                      <c:pt idx="460">
                        <c:v>1.85</c:v>
                      </c:pt>
                      <c:pt idx="461">
                        <c:v>1.83</c:v>
                      </c:pt>
                      <c:pt idx="462">
                        <c:v>1.8</c:v>
                      </c:pt>
                      <c:pt idx="463">
                        <c:v>1.8</c:v>
                      </c:pt>
                      <c:pt idx="464">
                        <c:v>1.8</c:v>
                      </c:pt>
                      <c:pt idx="465">
                        <c:v>1.82</c:v>
                      </c:pt>
                      <c:pt idx="466">
                        <c:v>1.85</c:v>
                      </c:pt>
                      <c:pt idx="467">
                        <c:v>1.76</c:v>
                      </c:pt>
                      <c:pt idx="468">
                        <c:v>1.78</c:v>
                      </c:pt>
                      <c:pt idx="469">
                        <c:v>1.74</c:v>
                      </c:pt>
                      <c:pt idx="470">
                        <c:v>1.73</c:v>
                      </c:pt>
                      <c:pt idx="471">
                        <c:v>1.75</c:v>
                      </c:pt>
                      <c:pt idx="472">
                        <c:v>1.81</c:v>
                      </c:pt>
                      <c:pt idx="473">
                        <c:v>1.87</c:v>
                      </c:pt>
                      <c:pt idx="474">
                        <c:v>1.78</c:v>
                      </c:pt>
                      <c:pt idx="475">
                        <c:v>1.75</c:v>
                      </c:pt>
                      <c:pt idx="476">
                        <c:v>1.76</c:v>
                      </c:pt>
                      <c:pt idx="477">
                        <c:v>1.74</c:v>
                      </c:pt>
                      <c:pt idx="478">
                        <c:v>1.78</c:v>
                      </c:pt>
                      <c:pt idx="479">
                        <c:v>1.76</c:v>
                      </c:pt>
                      <c:pt idx="480">
                        <c:v>1.78</c:v>
                      </c:pt>
                      <c:pt idx="481">
                        <c:v>1.78</c:v>
                      </c:pt>
                      <c:pt idx="482">
                        <c:v>1.78</c:v>
                      </c:pt>
                      <c:pt idx="483">
                        <c:v>1.78</c:v>
                      </c:pt>
                      <c:pt idx="484">
                        <c:v>1.78</c:v>
                      </c:pt>
                      <c:pt idx="485">
                        <c:v>1.78</c:v>
                      </c:pt>
                      <c:pt idx="486">
                        <c:v>1.78</c:v>
                      </c:pt>
                      <c:pt idx="487">
                        <c:v>1.79</c:v>
                      </c:pt>
                      <c:pt idx="488">
                        <c:v>1.81</c:v>
                      </c:pt>
                      <c:pt idx="489">
                        <c:v>1.95</c:v>
                      </c:pt>
                      <c:pt idx="490">
                        <c:v>2.0499999999999998</c:v>
                      </c:pt>
                      <c:pt idx="491">
                        <c:v>2.1800000000000002</c:v>
                      </c:pt>
                      <c:pt idx="492">
                        <c:v>2.0499999999999998</c:v>
                      </c:pt>
                      <c:pt idx="493">
                        <c:v>1.99</c:v>
                      </c:pt>
                      <c:pt idx="494">
                        <c:v>1.95</c:v>
                      </c:pt>
                      <c:pt idx="495">
                        <c:v>1.99</c:v>
                      </c:pt>
                      <c:pt idx="496">
                        <c:v>1.95</c:v>
                      </c:pt>
                      <c:pt idx="497">
                        <c:v>1.93</c:v>
                      </c:pt>
                      <c:pt idx="498">
                        <c:v>1.92</c:v>
                      </c:pt>
                      <c:pt idx="499">
                        <c:v>2.0499999999999998</c:v>
                      </c:pt>
                      <c:pt idx="500">
                        <c:v>2.08</c:v>
                      </c:pt>
                      <c:pt idx="501">
                        <c:v>2.2000000000000002</c:v>
                      </c:pt>
                      <c:pt idx="502">
                        <c:v>2.23</c:v>
                      </c:pt>
                      <c:pt idx="503">
                        <c:v>2.37</c:v>
                      </c:pt>
                      <c:pt idx="504">
                        <c:v>2.39</c:v>
                      </c:pt>
                      <c:pt idx="505">
                        <c:v>2.38</c:v>
                      </c:pt>
                      <c:pt idx="506">
                        <c:v>2.36</c:v>
                      </c:pt>
                      <c:pt idx="507">
                        <c:v>2.4</c:v>
                      </c:pt>
                      <c:pt idx="508">
                        <c:v>2.41</c:v>
                      </c:pt>
                      <c:pt idx="509">
                        <c:v>2.2999999999999998</c:v>
                      </c:pt>
                      <c:pt idx="510">
                        <c:v>2.2999999999999998</c:v>
                      </c:pt>
                      <c:pt idx="511">
                        <c:v>2.2799999999999998</c:v>
                      </c:pt>
                      <c:pt idx="512">
                        <c:v>2.2799999999999998</c:v>
                      </c:pt>
                      <c:pt idx="513">
                        <c:v>2.4500000000000002</c:v>
                      </c:pt>
                      <c:pt idx="514">
                        <c:v>2.44</c:v>
                      </c:pt>
                      <c:pt idx="515">
                        <c:v>2.4300000000000002</c:v>
                      </c:pt>
                      <c:pt idx="516">
                        <c:v>2.4</c:v>
                      </c:pt>
                      <c:pt idx="517">
                        <c:v>2.27</c:v>
                      </c:pt>
                      <c:pt idx="518">
                        <c:v>2.2200000000000002</c:v>
                      </c:pt>
                      <c:pt idx="519">
                        <c:v>2.2400000000000002</c:v>
                      </c:pt>
                      <c:pt idx="520">
                        <c:v>2.2200000000000002</c:v>
                      </c:pt>
                      <c:pt idx="521">
                        <c:v>2.23</c:v>
                      </c:pt>
                      <c:pt idx="522">
                        <c:v>2.2400000000000002</c:v>
                      </c:pt>
                      <c:pt idx="523">
                        <c:v>2.21</c:v>
                      </c:pt>
                      <c:pt idx="524">
                        <c:v>2.12</c:v>
                      </c:pt>
                      <c:pt idx="525">
                        <c:v>2.06</c:v>
                      </c:pt>
                      <c:pt idx="526">
                        <c:v>2.0299999999999998</c:v>
                      </c:pt>
                      <c:pt idx="527">
                        <c:v>2.14</c:v>
                      </c:pt>
                      <c:pt idx="528">
                        <c:v>2.17</c:v>
                      </c:pt>
                      <c:pt idx="529">
                        <c:v>2.12</c:v>
                      </c:pt>
                      <c:pt idx="530">
                        <c:v>2.16</c:v>
                      </c:pt>
                      <c:pt idx="531">
                        <c:v>2.14</c:v>
                      </c:pt>
                      <c:pt idx="532">
                        <c:v>2.09</c:v>
                      </c:pt>
                      <c:pt idx="533">
                        <c:v>2.09</c:v>
                      </c:pt>
                      <c:pt idx="534">
                        <c:v>2.0499999999999998</c:v>
                      </c:pt>
                      <c:pt idx="535">
                        <c:v>1.98</c:v>
                      </c:pt>
                      <c:pt idx="536">
                        <c:v>1.88</c:v>
                      </c:pt>
                      <c:pt idx="537">
                        <c:v>1.7</c:v>
                      </c:pt>
                      <c:pt idx="538">
                        <c:v>1.79</c:v>
                      </c:pt>
                      <c:pt idx="539">
                        <c:v>1.77</c:v>
                      </c:pt>
                      <c:pt idx="540">
                        <c:v>1.77</c:v>
                      </c:pt>
                      <c:pt idx="541">
                        <c:v>1.75</c:v>
                      </c:pt>
                      <c:pt idx="542">
                        <c:v>1.74</c:v>
                      </c:pt>
                      <c:pt idx="543">
                        <c:v>1.69</c:v>
                      </c:pt>
                      <c:pt idx="544">
                        <c:v>1.56</c:v>
                      </c:pt>
                      <c:pt idx="545">
                        <c:v>1.49</c:v>
                      </c:pt>
                      <c:pt idx="546">
                        <c:v>1.47</c:v>
                      </c:pt>
                      <c:pt idx="547">
                        <c:v>1.45</c:v>
                      </c:pt>
                      <c:pt idx="548">
                        <c:v>1.59</c:v>
                      </c:pt>
                      <c:pt idx="549">
                        <c:v>1.63</c:v>
                      </c:pt>
                      <c:pt idx="550">
                        <c:v>1.67</c:v>
                      </c:pt>
                      <c:pt idx="551">
                        <c:v>1.65</c:v>
                      </c:pt>
                      <c:pt idx="552">
                        <c:v>1.66</c:v>
                      </c:pt>
                      <c:pt idx="553">
                        <c:v>1.67</c:v>
                      </c:pt>
                      <c:pt idx="554">
                        <c:v>1.73</c:v>
                      </c:pt>
                      <c:pt idx="555">
                        <c:v>1.71</c:v>
                      </c:pt>
                      <c:pt idx="556">
                        <c:v>1.65</c:v>
                      </c:pt>
                      <c:pt idx="557">
                        <c:v>1.6</c:v>
                      </c:pt>
                      <c:pt idx="558">
                        <c:v>1.59</c:v>
                      </c:pt>
                      <c:pt idx="559">
                        <c:v>1.55</c:v>
                      </c:pt>
                      <c:pt idx="560">
                        <c:v>1.56</c:v>
                      </c:pt>
                      <c:pt idx="561">
                        <c:v>1.5</c:v>
                      </c:pt>
                      <c:pt idx="562">
                        <c:v>1.55</c:v>
                      </c:pt>
                      <c:pt idx="563">
                        <c:v>1.53</c:v>
                      </c:pt>
                      <c:pt idx="564">
                        <c:v>1.56</c:v>
                      </c:pt>
                      <c:pt idx="565">
                        <c:v>1.53</c:v>
                      </c:pt>
                      <c:pt idx="566">
                        <c:v>1.48</c:v>
                      </c:pt>
                      <c:pt idx="567">
                        <c:v>1.38</c:v>
                      </c:pt>
                      <c:pt idx="568">
                        <c:v>1.34</c:v>
                      </c:pt>
                      <c:pt idx="569">
                        <c:v>1.33</c:v>
                      </c:pt>
                      <c:pt idx="570">
                        <c:v>1.33</c:v>
                      </c:pt>
                      <c:pt idx="571">
                        <c:v>1.38</c:v>
                      </c:pt>
                      <c:pt idx="572">
                        <c:v>1.7</c:v>
                      </c:pt>
                      <c:pt idx="573">
                        <c:v>1.96</c:v>
                      </c:pt>
                      <c:pt idx="574">
                        <c:v>2.1</c:v>
                      </c:pt>
                      <c:pt idx="575">
                        <c:v>2.13</c:v>
                      </c:pt>
                      <c:pt idx="576">
                        <c:v>2.2000000000000002</c:v>
                      </c:pt>
                      <c:pt idx="577">
                        <c:v>2.83</c:v>
                      </c:pt>
                      <c:pt idx="578">
                        <c:v>2.92</c:v>
                      </c:pt>
                      <c:pt idx="579">
                        <c:v>2.84</c:v>
                      </c:pt>
                      <c:pt idx="580">
                        <c:v>2.82</c:v>
                      </c:pt>
                      <c:pt idx="581">
                        <c:v>2.94</c:v>
                      </c:pt>
                      <c:pt idx="582">
                        <c:v>2.78</c:v>
                      </c:pt>
                      <c:pt idx="583">
                        <c:v>2.64</c:v>
                      </c:pt>
                      <c:pt idx="584">
                        <c:v>2.44</c:v>
                      </c:pt>
                      <c:pt idx="585">
                        <c:v>2.2599999999999998</c:v>
                      </c:pt>
                      <c:pt idx="586">
                        <c:v>2.12</c:v>
                      </c:pt>
                      <c:pt idx="587">
                        <c:v>1.98</c:v>
                      </c:pt>
                      <c:pt idx="588">
                        <c:v>1.85</c:v>
                      </c:pt>
                      <c:pt idx="589">
                        <c:v>1.8</c:v>
                      </c:pt>
                      <c:pt idx="590">
                        <c:v>1.76</c:v>
                      </c:pt>
                      <c:pt idx="591">
                        <c:v>1.74</c:v>
                      </c:pt>
                      <c:pt idx="592">
                        <c:v>1.72</c:v>
                      </c:pt>
                      <c:pt idx="593">
                        <c:v>1.72</c:v>
                      </c:pt>
                      <c:pt idx="594">
                        <c:v>1.63</c:v>
                      </c:pt>
                      <c:pt idx="595">
                        <c:v>1.55</c:v>
                      </c:pt>
                      <c:pt idx="596">
                        <c:v>1.59</c:v>
                      </c:pt>
                      <c:pt idx="597">
                        <c:v>1.52</c:v>
                      </c:pt>
                      <c:pt idx="598">
                        <c:v>1.52</c:v>
                      </c:pt>
                      <c:pt idx="599">
                        <c:v>1.48</c:v>
                      </c:pt>
                      <c:pt idx="600">
                        <c:v>1.44</c:v>
                      </c:pt>
                      <c:pt idx="601">
                        <c:v>1.42</c:v>
                      </c:pt>
                      <c:pt idx="602">
                        <c:v>1.58</c:v>
                      </c:pt>
                      <c:pt idx="603">
                        <c:v>1.65</c:v>
                      </c:pt>
                      <c:pt idx="604">
                        <c:v>1.73</c:v>
                      </c:pt>
                      <c:pt idx="605">
                        <c:v>1.8</c:v>
                      </c:pt>
                      <c:pt idx="606">
                        <c:v>2.2400000000000002</c:v>
                      </c:pt>
                      <c:pt idx="607">
                        <c:v>2.41</c:v>
                      </c:pt>
                      <c:pt idx="608">
                        <c:v>2.59</c:v>
                      </c:pt>
                      <c:pt idx="609">
                        <c:v>2.75</c:v>
                      </c:pt>
                      <c:pt idx="610">
                        <c:v>3.04</c:v>
                      </c:pt>
                      <c:pt idx="611">
                        <c:v>3.05</c:v>
                      </c:pt>
                      <c:pt idx="612">
                        <c:v>2.86</c:v>
                      </c:pt>
                      <c:pt idx="613">
                        <c:v>2.85</c:v>
                      </c:pt>
                      <c:pt idx="614">
                        <c:v>2.95</c:v>
                      </c:pt>
                      <c:pt idx="615">
                        <c:v>2.85</c:v>
                      </c:pt>
                      <c:pt idx="616">
                        <c:v>2.85</c:v>
                      </c:pt>
                      <c:pt idx="617">
                        <c:v>2.72</c:v>
                      </c:pt>
                      <c:pt idx="618">
                        <c:v>2.74</c:v>
                      </c:pt>
                      <c:pt idx="619">
                        <c:v>2.66</c:v>
                      </c:pt>
                      <c:pt idx="620">
                        <c:v>2.57</c:v>
                      </c:pt>
                      <c:pt idx="621">
                        <c:v>2.42</c:v>
                      </c:pt>
                      <c:pt idx="622">
                        <c:v>2.4500000000000002</c:v>
                      </c:pt>
                      <c:pt idx="623">
                        <c:v>3.3</c:v>
                      </c:pt>
                      <c:pt idx="624">
                        <c:v>3.78</c:v>
                      </c:pt>
                      <c:pt idx="625">
                        <c:v>4.3600000000000003</c:v>
                      </c:pt>
                      <c:pt idx="626">
                        <c:v>4.25</c:v>
                      </c:pt>
                      <c:pt idx="627">
                        <c:v>4.42</c:v>
                      </c:pt>
                      <c:pt idx="628">
                        <c:v>4.58</c:v>
                      </c:pt>
                      <c:pt idx="629">
                        <c:v>4.5599999999999996</c:v>
                      </c:pt>
                      <c:pt idx="630">
                        <c:v>4.22</c:v>
                      </c:pt>
                      <c:pt idx="631">
                        <c:v>4.03</c:v>
                      </c:pt>
                      <c:pt idx="632">
                        <c:v>3.66</c:v>
                      </c:pt>
                      <c:pt idx="633">
                        <c:v>3.66</c:v>
                      </c:pt>
                      <c:pt idx="634">
                        <c:v>3.56</c:v>
                      </c:pt>
                      <c:pt idx="635">
                        <c:v>3.8</c:v>
                      </c:pt>
                      <c:pt idx="636">
                        <c:v>3.96</c:v>
                      </c:pt>
                      <c:pt idx="637">
                        <c:v>4.22</c:v>
                      </c:pt>
                      <c:pt idx="638">
                        <c:v>4.1399999999999997</c:v>
                      </c:pt>
                      <c:pt idx="639">
                        <c:v>4.24</c:v>
                      </c:pt>
                      <c:pt idx="640">
                        <c:v>4.18</c:v>
                      </c:pt>
                      <c:pt idx="641">
                        <c:v>3.98</c:v>
                      </c:pt>
                      <c:pt idx="642">
                        <c:v>3.75</c:v>
                      </c:pt>
                      <c:pt idx="643">
                        <c:v>3.58</c:v>
                      </c:pt>
                      <c:pt idx="644">
                        <c:v>3.52</c:v>
                      </c:pt>
                      <c:pt idx="645">
                        <c:v>3.44</c:v>
                      </c:pt>
                      <c:pt idx="646">
                        <c:v>3.36</c:v>
                      </c:pt>
                      <c:pt idx="647">
                        <c:v>3.55</c:v>
                      </c:pt>
                      <c:pt idx="648">
                        <c:v>3.65</c:v>
                      </c:pt>
                      <c:pt idx="649">
                        <c:v>4.0999999999999996</c:v>
                      </c:pt>
                      <c:pt idx="650">
                        <c:v>4.16</c:v>
                      </c:pt>
                      <c:pt idx="651">
                        <c:v>4.26</c:v>
                      </c:pt>
                      <c:pt idx="652">
                        <c:v>4.1100000000000003</c:v>
                      </c:pt>
                      <c:pt idx="653">
                        <c:v>3.98</c:v>
                      </c:pt>
                      <c:pt idx="654">
                        <c:v>3.56</c:v>
                      </c:pt>
                      <c:pt idx="655">
                        <c:v>3.88</c:v>
                      </c:pt>
                      <c:pt idx="656">
                        <c:v>3.65</c:v>
                      </c:pt>
                      <c:pt idx="657">
                        <c:v>3.55</c:v>
                      </c:pt>
                      <c:pt idx="658">
                        <c:v>3.5</c:v>
                      </c:pt>
                      <c:pt idx="659">
                        <c:v>3.6</c:v>
                      </c:pt>
                      <c:pt idx="660">
                        <c:v>3.65</c:v>
                      </c:pt>
                      <c:pt idx="661">
                        <c:v>3.56</c:v>
                      </c:pt>
                      <c:pt idx="662">
                        <c:v>3.6</c:v>
                      </c:pt>
                      <c:pt idx="663">
                        <c:v>3.63</c:v>
                      </c:pt>
                      <c:pt idx="664">
                        <c:v>3.6</c:v>
                      </c:pt>
                      <c:pt idx="665">
                        <c:v>3.56</c:v>
                      </c:pt>
                      <c:pt idx="666">
                        <c:v>3.54</c:v>
                      </c:pt>
                      <c:pt idx="667">
                        <c:v>3.5</c:v>
                      </c:pt>
                      <c:pt idx="668">
                        <c:v>3.28</c:v>
                      </c:pt>
                      <c:pt idx="669">
                        <c:v>3.33</c:v>
                      </c:pt>
                      <c:pt idx="670">
                        <c:v>3.36</c:v>
                      </c:pt>
                      <c:pt idx="671">
                        <c:v>3.22</c:v>
                      </c:pt>
                      <c:pt idx="672">
                        <c:v>3.08</c:v>
                      </c:pt>
                      <c:pt idx="673">
                        <c:v>2.96</c:v>
                      </c:pt>
                      <c:pt idx="674">
                        <c:v>2.78</c:v>
                      </c:pt>
                      <c:pt idx="675">
                        <c:v>2.74</c:v>
                      </c:pt>
                      <c:pt idx="676">
                        <c:v>2.73</c:v>
                      </c:pt>
                      <c:pt idx="677">
                        <c:v>2.7</c:v>
                      </c:pt>
                      <c:pt idx="678">
                        <c:v>2.74</c:v>
                      </c:pt>
                      <c:pt idx="679">
                        <c:v>2.76</c:v>
                      </c:pt>
                      <c:pt idx="680">
                        <c:v>2.78</c:v>
                      </c:pt>
                      <c:pt idx="681">
                        <c:v>3.81</c:v>
                      </c:pt>
                      <c:pt idx="682">
                        <c:v>4.2</c:v>
                      </c:pt>
                      <c:pt idx="683">
                        <c:v>4.3</c:v>
                      </c:pt>
                      <c:pt idx="684">
                        <c:v>4.78</c:v>
                      </c:pt>
                      <c:pt idx="685">
                        <c:v>5.74</c:v>
                      </c:pt>
                      <c:pt idx="686">
                        <c:v>5.66</c:v>
                      </c:pt>
                      <c:pt idx="687">
                        <c:v>5.44</c:v>
                      </c:pt>
                      <c:pt idx="688">
                        <c:v>5.16</c:v>
                      </c:pt>
                      <c:pt idx="689">
                        <c:v>4.97</c:v>
                      </c:pt>
                      <c:pt idx="690">
                        <c:v>4.76</c:v>
                      </c:pt>
                      <c:pt idx="691">
                        <c:v>5.28</c:v>
                      </c:pt>
                      <c:pt idx="692">
                        <c:v>5.48</c:v>
                      </c:pt>
                      <c:pt idx="693">
                        <c:v>5.2</c:v>
                      </c:pt>
                      <c:pt idx="694">
                        <c:v>5.18</c:v>
                      </c:pt>
                      <c:pt idx="695">
                        <c:v>5.3</c:v>
                      </c:pt>
                      <c:pt idx="696">
                        <c:v>5.18</c:v>
                      </c:pt>
                      <c:pt idx="697">
                        <c:v>4.9400000000000004</c:v>
                      </c:pt>
                      <c:pt idx="698">
                        <c:v>4.7699999999999996</c:v>
                      </c:pt>
                      <c:pt idx="699">
                        <c:v>4.68</c:v>
                      </c:pt>
                      <c:pt idx="700">
                        <c:v>4.68</c:v>
                      </c:pt>
                      <c:pt idx="701">
                        <c:v>4.62</c:v>
                      </c:pt>
                      <c:pt idx="702">
                        <c:v>4.47</c:v>
                      </c:pt>
                      <c:pt idx="703">
                        <c:v>4.3499999999999996</c:v>
                      </c:pt>
                      <c:pt idx="704">
                        <c:v>4.24</c:v>
                      </c:pt>
                      <c:pt idx="705">
                        <c:v>4.2</c:v>
                      </c:pt>
                      <c:pt idx="706">
                        <c:v>4.2</c:v>
                      </c:pt>
                      <c:pt idx="707">
                        <c:v>4.32</c:v>
                      </c:pt>
                      <c:pt idx="708">
                        <c:v>5.08</c:v>
                      </c:pt>
                      <c:pt idx="709">
                        <c:v>5.37</c:v>
                      </c:pt>
                      <c:pt idx="710">
                        <c:v>5.31</c:v>
                      </c:pt>
                      <c:pt idx="711">
                        <c:v>5.36</c:v>
                      </c:pt>
                      <c:pt idx="712">
                        <c:v>5.48</c:v>
                      </c:pt>
                      <c:pt idx="713">
                        <c:v>5.5</c:v>
                      </c:pt>
                      <c:pt idx="714">
                        <c:v>5.54</c:v>
                      </c:pt>
                      <c:pt idx="715">
                        <c:v>5.22</c:v>
                      </c:pt>
                      <c:pt idx="716">
                        <c:v>5.22</c:v>
                      </c:pt>
                      <c:pt idx="717">
                        <c:v>5.2</c:v>
                      </c:pt>
                      <c:pt idx="718">
                        <c:v>5.04</c:v>
                      </c:pt>
                      <c:pt idx="719">
                        <c:v>4.92</c:v>
                      </c:pt>
                      <c:pt idx="720">
                        <c:v>5.12</c:v>
                      </c:pt>
                      <c:pt idx="721">
                        <c:v>5.01</c:v>
                      </c:pt>
                      <c:pt idx="722">
                        <c:v>4.9800000000000004</c:v>
                      </c:pt>
                      <c:pt idx="723">
                        <c:v>5.0599999999999996</c:v>
                      </c:pt>
                      <c:pt idx="724">
                        <c:v>5.2</c:v>
                      </c:pt>
                      <c:pt idx="725">
                        <c:v>5.24</c:v>
                      </c:pt>
                      <c:pt idx="726">
                        <c:v>5.18</c:v>
                      </c:pt>
                      <c:pt idx="727">
                        <c:v>5.0999999999999996</c:v>
                      </c:pt>
                      <c:pt idx="728">
                        <c:v>5.08</c:v>
                      </c:pt>
                      <c:pt idx="729">
                        <c:v>5.0599999999999996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C567-410D-BE3F-3F1B6209F6D0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v>2007</c:v>
                </c:tx>
                <c:spPr>
                  <a:ln w="12700">
                    <a:solidFill>
                      <a:srgbClr val="92D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DATOS!$AD$3:$AD$732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4.8</c:v>
                      </c:pt>
                      <c:pt idx="1">
                        <c:v>4.67</c:v>
                      </c:pt>
                      <c:pt idx="2">
                        <c:v>4.46</c:v>
                      </c:pt>
                      <c:pt idx="3">
                        <c:v>4.4000000000000004</c:v>
                      </c:pt>
                      <c:pt idx="4">
                        <c:v>4.3499999999999996</c:v>
                      </c:pt>
                      <c:pt idx="5">
                        <c:v>4.26</c:v>
                      </c:pt>
                      <c:pt idx="6">
                        <c:v>4.21</c:v>
                      </c:pt>
                      <c:pt idx="7">
                        <c:v>4.0999999999999996</c:v>
                      </c:pt>
                      <c:pt idx="8">
                        <c:v>4.05</c:v>
                      </c:pt>
                      <c:pt idx="9">
                        <c:v>3.64</c:v>
                      </c:pt>
                      <c:pt idx="10">
                        <c:v>3.54</c:v>
                      </c:pt>
                      <c:pt idx="11">
                        <c:v>3.4</c:v>
                      </c:pt>
                      <c:pt idx="12">
                        <c:v>3.32</c:v>
                      </c:pt>
                      <c:pt idx="13">
                        <c:v>3.17</c:v>
                      </c:pt>
                      <c:pt idx="14">
                        <c:v>3.1</c:v>
                      </c:pt>
                      <c:pt idx="15">
                        <c:v>3.04</c:v>
                      </c:pt>
                      <c:pt idx="16">
                        <c:v>3.02</c:v>
                      </c:pt>
                      <c:pt idx="17">
                        <c:v>3.05</c:v>
                      </c:pt>
                      <c:pt idx="18">
                        <c:v>3.1</c:v>
                      </c:pt>
                      <c:pt idx="19">
                        <c:v>3.1</c:v>
                      </c:pt>
                      <c:pt idx="20">
                        <c:v>3.12</c:v>
                      </c:pt>
                      <c:pt idx="21">
                        <c:v>3.17</c:v>
                      </c:pt>
                      <c:pt idx="22">
                        <c:v>3.22</c:v>
                      </c:pt>
                      <c:pt idx="23">
                        <c:v>3.28</c:v>
                      </c:pt>
                      <c:pt idx="24">
                        <c:v>3.28</c:v>
                      </c:pt>
                      <c:pt idx="25">
                        <c:v>3.22</c:v>
                      </c:pt>
                      <c:pt idx="26">
                        <c:v>3.16</c:v>
                      </c:pt>
                      <c:pt idx="27">
                        <c:v>3.12</c:v>
                      </c:pt>
                      <c:pt idx="28">
                        <c:v>3.12</c:v>
                      </c:pt>
                      <c:pt idx="29">
                        <c:v>3.14</c:v>
                      </c:pt>
                      <c:pt idx="30">
                        <c:v>3.14</c:v>
                      </c:pt>
                      <c:pt idx="31">
                        <c:v>3.14</c:v>
                      </c:pt>
                      <c:pt idx="32">
                        <c:v>3.11</c:v>
                      </c:pt>
                      <c:pt idx="33">
                        <c:v>3.09</c:v>
                      </c:pt>
                      <c:pt idx="34">
                        <c:v>3.11</c:v>
                      </c:pt>
                      <c:pt idx="35">
                        <c:v>3.06</c:v>
                      </c:pt>
                      <c:pt idx="36">
                        <c:v>3.02</c:v>
                      </c:pt>
                      <c:pt idx="37">
                        <c:v>2.98</c:v>
                      </c:pt>
                      <c:pt idx="38">
                        <c:v>3.1</c:v>
                      </c:pt>
                      <c:pt idx="39">
                        <c:v>3.23</c:v>
                      </c:pt>
                      <c:pt idx="40">
                        <c:v>3.36</c:v>
                      </c:pt>
                      <c:pt idx="41">
                        <c:v>3.46</c:v>
                      </c:pt>
                      <c:pt idx="42">
                        <c:v>3.72</c:v>
                      </c:pt>
                      <c:pt idx="43">
                        <c:v>3.76</c:v>
                      </c:pt>
                      <c:pt idx="44">
                        <c:v>3.69</c:v>
                      </c:pt>
                      <c:pt idx="45">
                        <c:v>3.7</c:v>
                      </c:pt>
                      <c:pt idx="46">
                        <c:v>3.51</c:v>
                      </c:pt>
                      <c:pt idx="47">
                        <c:v>3.32</c:v>
                      </c:pt>
                      <c:pt idx="48">
                        <c:v>3.28</c:v>
                      </c:pt>
                      <c:pt idx="49">
                        <c:v>3.2</c:v>
                      </c:pt>
                      <c:pt idx="50">
                        <c:v>3.18</c:v>
                      </c:pt>
                      <c:pt idx="51">
                        <c:v>3.35</c:v>
                      </c:pt>
                      <c:pt idx="52">
                        <c:v>3.6</c:v>
                      </c:pt>
                      <c:pt idx="53">
                        <c:v>3.96</c:v>
                      </c:pt>
                      <c:pt idx="54">
                        <c:v>4.3</c:v>
                      </c:pt>
                      <c:pt idx="55">
                        <c:v>4.4800000000000004</c:v>
                      </c:pt>
                      <c:pt idx="56">
                        <c:v>4.5999999999999996</c:v>
                      </c:pt>
                      <c:pt idx="57">
                        <c:v>4.32</c:v>
                      </c:pt>
                      <c:pt idx="58">
                        <c:v>4.2</c:v>
                      </c:pt>
                      <c:pt idx="59">
                        <c:v>3.95</c:v>
                      </c:pt>
                      <c:pt idx="60">
                        <c:v>3.78</c:v>
                      </c:pt>
                      <c:pt idx="61">
                        <c:v>3.48</c:v>
                      </c:pt>
                      <c:pt idx="62">
                        <c:v>3.75</c:v>
                      </c:pt>
                      <c:pt idx="63">
                        <c:v>3.35</c:v>
                      </c:pt>
                      <c:pt idx="64">
                        <c:v>3.32</c:v>
                      </c:pt>
                      <c:pt idx="65">
                        <c:v>3.29</c:v>
                      </c:pt>
                      <c:pt idx="66">
                        <c:v>3.22</c:v>
                      </c:pt>
                      <c:pt idx="67">
                        <c:v>3.14</c:v>
                      </c:pt>
                      <c:pt idx="68">
                        <c:v>3.1</c:v>
                      </c:pt>
                      <c:pt idx="69">
                        <c:v>3.12</c:v>
                      </c:pt>
                      <c:pt idx="70">
                        <c:v>3.32</c:v>
                      </c:pt>
                      <c:pt idx="71">
                        <c:v>3.42</c:v>
                      </c:pt>
                      <c:pt idx="72">
                        <c:v>3.34</c:v>
                      </c:pt>
                      <c:pt idx="73">
                        <c:v>3.06</c:v>
                      </c:pt>
                      <c:pt idx="74">
                        <c:v>2.93</c:v>
                      </c:pt>
                      <c:pt idx="75">
                        <c:v>2.88</c:v>
                      </c:pt>
                      <c:pt idx="76">
                        <c:v>2.76</c:v>
                      </c:pt>
                      <c:pt idx="77">
                        <c:v>2.69</c:v>
                      </c:pt>
                      <c:pt idx="78">
                        <c:v>2.75</c:v>
                      </c:pt>
                      <c:pt idx="79">
                        <c:v>2.8</c:v>
                      </c:pt>
                      <c:pt idx="80">
                        <c:v>3</c:v>
                      </c:pt>
                      <c:pt idx="81">
                        <c:v>3.07</c:v>
                      </c:pt>
                      <c:pt idx="82">
                        <c:v>2.96</c:v>
                      </c:pt>
                      <c:pt idx="83">
                        <c:v>2.8</c:v>
                      </c:pt>
                      <c:pt idx="84">
                        <c:v>2.59</c:v>
                      </c:pt>
                      <c:pt idx="85">
                        <c:v>2.54</c:v>
                      </c:pt>
                      <c:pt idx="86">
                        <c:v>2.58</c:v>
                      </c:pt>
                      <c:pt idx="87">
                        <c:v>2.54</c:v>
                      </c:pt>
                      <c:pt idx="88">
                        <c:v>2.5099999999999998</c:v>
                      </c:pt>
                      <c:pt idx="89">
                        <c:v>2.54</c:v>
                      </c:pt>
                      <c:pt idx="90">
                        <c:v>2.58</c:v>
                      </c:pt>
                      <c:pt idx="91">
                        <c:v>2.52</c:v>
                      </c:pt>
                      <c:pt idx="92">
                        <c:v>2.58</c:v>
                      </c:pt>
                      <c:pt idx="93">
                        <c:v>2.5</c:v>
                      </c:pt>
                      <c:pt idx="94">
                        <c:v>2.4500000000000002</c:v>
                      </c:pt>
                      <c:pt idx="95">
                        <c:v>2.42</c:v>
                      </c:pt>
                      <c:pt idx="96">
                        <c:v>2.58</c:v>
                      </c:pt>
                      <c:pt idx="97">
                        <c:v>2.6</c:v>
                      </c:pt>
                      <c:pt idx="98">
                        <c:v>2.7</c:v>
                      </c:pt>
                      <c:pt idx="99">
                        <c:v>2.8</c:v>
                      </c:pt>
                      <c:pt idx="100">
                        <c:v>2.94</c:v>
                      </c:pt>
                      <c:pt idx="101">
                        <c:v>2.74</c:v>
                      </c:pt>
                      <c:pt idx="102">
                        <c:v>2.6</c:v>
                      </c:pt>
                      <c:pt idx="103">
                        <c:v>2.6</c:v>
                      </c:pt>
                      <c:pt idx="104">
                        <c:v>2.88</c:v>
                      </c:pt>
                      <c:pt idx="105">
                        <c:v>2.77</c:v>
                      </c:pt>
                      <c:pt idx="106">
                        <c:v>2.66</c:v>
                      </c:pt>
                      <c:pt idx="107">
                        <c:v>2.52</c:v>
                      </c:pt>
                      <c:pt idx="108">
                        <c:v>2.4300000000000002</c:v>
                      </c:pt>
                      <c:pt idx="109">
                        <c:v>2.34</c:v>
                      </c:pt>
                      <c:pt idx="110">
                        <c:v>2.2599999999999998</c:v>
                      </c:pt>
                      <c:pt idx="111">
                        <c:v>2.1800000000000002</c:v>
                      </c:pt>
                      <c:pt idx="112">
                        <c:v>2.14</c:v>
                      </c:pt>
                      <c:pt idx="113">
                        <c:v>2.08</c:v>
                      </c:pt>
                      <c:pt idx="114">
                        <c:v>2.0499999999999998</c:v>
                      </c:pt>
                      <c:pt idx="115">
                        <c:v>2.1</c:v>
                      </c:pt>
                      <c:pt idx="116">
                        <c:v>2.12</c:v>
                      </c:pt>
                      <c:pt idx="117">
                        <c:v>2.1</c:v>
                      </c:pt>
                      <c:pt idx="118">
                        <c:v>2.08</c:v>
                      </c:pt>
                      <c:pt idx="119">
                        <c:v>2.1</c:v>
                      </c:pt>
                      <c:pt idx="120">
                        <c:v>2.1</c:v>
                      </c:pt>
                      <c:pt idx="121">
                        <c:v>2.12</c:v>
                      </c:pt>
                      <c:pt idx="122">
                        <c:v>2.16</c:v>
                      </c:pt>
                      <c:pt idx="123">
                        <c:v>2.14</c:v>
                      </c:pt>
                      <c:pt idx="124">
                        <c:v>2.02</c:v>
                      </c:pt>
                      <c:pt idx="125">
                        <c:v>1.95</c:v>
                      </c:pt>
                      <c:pt idx="126">
                        <c:v>2</c:v>
                      </c:pt>
                      <c:pt idx="127">
                        <c:v>2.08</c:v>
                      </c:pt>
                      <c:pt idx="128">
                        <c:v>2.02</c:v>
                      </c:pt>
                      <c:pt idx="129">
                        <c:v>1.96</c:v>
                      </c:pt>
                      <c:pt idx="130">
                        <c:v>1.88</c:v>
                      </c:pt>
                      <c:pt idx="131">
                        <c:v>1.86</c:v>
                      </c:pt>
                      <c:pt idx="132">
                        <c:v>1.9</c:v>
                      </c:pt>
                      <c:pt idx="133">
                        <c:v>2.0499999999999998</c:v>
                      </c:pt>
                      <c:pt idx="134">
                        <c:v>2.0299999999999998</c:v>
                      </c:pt>
                      <c:pt idx="135">
                        <c:v>2.7</c:v>
                      </c:pt>
                      <c:pt idx="136">
                        <c:v>2.15</c:v>
                      </c:pt>
                      <c:pt idx="137">
                        <c:v>2.11</c:v>
                      </c:pt>
                      <c:pt idx="138">
                        <c:v>2.09</c:v>
                      </c:pt>
                      <c:pt idx="139">
                        <c:v>2.14</c:v>
                      </c:pt>
                      <c:pt idx="140">
                        <c:v>2.04</c:v>
                      </c:pt>
                      <c:pt idx="141">
                        <c:v>2.02</c:v>
                      </c:pt>
                      <c:pt idx="142">
                        <c:v>1.98</c:v>
                      </c:pt>
                      <c:pt idx="143">
                        <c:v>2</c:v>
                      </c:pt>
                      <c:pt idx="144">
                        <c:v>2.04</c:v>
                      </c:pt>
                      <c:pt idx="145">
                        <c:v>1.98</c:v>
                      </c:pt>
                      <c:pt idx="146">
                        <c:v>1.99</c:v>
                      </c:pt>
                      <c:pt idx="147">
                        <c:v>2.15</c:v>
                      </c:pt>
                      <c:pt idx="148">
                        <c:v>2.3199999999999998</c:v>
                      </c:pt>
                      <c:pt idx="149">
                        <c:v>2.35</c:v>
                      </c:pt>
                      <c:pt idx="150">
                        <c:v>2.38</c:v>
                      </c:pt>
                      <c:pt idx="151">
                        <c:v>2.38</c:v>
                      </c:pt>
                      <c:pt idx="152">
                        <c:v>2.46</c:v>
                      </c:pt>
                      <c:pt idx="153">
                        <c:v>2.67</c:v>
                      </c:pt>
                      <c:pt idx="154">
                        <c:v>3.02</c:v>
                      </c:pt>
                      <c:pt idx="155">
                        <c:v>3.04</c:v>
                      </c:pt>
                      <c:pt idx="156">
                        <c:v>3.17</c:v>
                      </c:pt>
                      <c:pt idx="157">
                        <c:v>2.95</c:v>
                      </c:pt>
                      <c:pt idx="158">
                        <c:v>2.75</c:v>
                      </c:pt>
                      <c:pt idx="159">
                        <c:v>2.61</c:v>
                      </c:pt>
                      <c:pt idx="160">
                        <c:v>2.56</c:v>
                      </c:pt>
                      <c:pt idx="161">
                        <c:v>2.6</c:v>
                      </c:pt>
                      <c:pt idx="162">
                        <c:v>3.3</c:v>
                      </c:pt>
                      <c:pt idx="163">
                        <c:v>3.02</c:v>
                      </c:pt>
                      <c:pt idx="164">
                        <c:v>3.06</c:v>
                      </c:pt>
                      <c:pt idx="165">
                        <c:v>3.3</c:v>
                      </c:pt>
                      <c:pt idx="166">
                        <c:v>3.56</c:v>
                      </c:pt>
                      <c:pt idx="167">
                        <c:v>3.56</c:v>
                      </c:pt>
                      <c:pt idx="168">
                        <c:v>3.95</c:v>
                      </c:pt>
                      <c:pt idx="169">
                        <c:v>3.85</c:v>
                      </c:pt>
                      <c:pt idx="170">
                        <c:v>3.76</c:v>
                      </c:pt>
                      <c:pt idx="171">
                        <c:v>4.0999999999999996</c:v>
                      </c:pt>
                      <c:pt idx="172">
                        <c:v>4.4000000000000004</c:v>
                      </c:pt>
                      <c:pt idx="173">
                        <c:v>4.28</c:v>
                      </c:pt>
                      <c:pt idx="174">
                        <c:v>4.0999999999999996</c:v>
                      </c:pt>
                      <c:pt idx="175">
                        <c:v>4.4000000000000004</c:v>
                      </c:pt>
                      <c:pt idx="176">
                        <c:v>4.4000000000000004</c:v>
                      </c:pt>
                      <c:pt idx="177">
                        <c:v>4.25</c:v>
                      </c:pt>
                      <c:pt idx="178">
                        <c:v>4.1500000000000004</c:v>
                      </c:pt>
                      <c:pt idx="179">
                        <c:v>4.2</c:v>
                      </c:pt>
                      <c:pt idx="180">
                        <c:v>4.3</c:v>
                      </c:pt>
                      <c:pt idx="181">
                        <c:v>4.28</c:v>
                      </c:pt>
                      <c:pt idx="182">
                        <c:v>4.26</c:v>
                      </c:pt>
                      <c:pt idx="183">
                        <c:v>4.46</c:v>
                      </c:pt>
                      <c:pt idx="184">
                        <c:v>4.66</c:v>
                      </c:pt>
                      <c:pt idx="185">
                        <c:v>4.6500000000000004</c:v>
                      </c:pt>
                      <c:pt idx="186">
                        <c:v>4.57</c:v>
                      </c:pt>
                      <c:pt idx="187">
                        <c:v>4.8</c:v>
                      </c:pt>
                      <c:pt idx="188">
                        <c:v>4.83</c:v>
                      </c:pt>
                      <c:pt idx="189">
                        <c:v>5.35</c:v>
                      </c:pt>
                      <c:pt idx="190">
                        <c:v>5.24</c:v>
                      </c:pt>
                      <c:pt idx="191">
                        <c:v>5.0199999999999996</c:v>
                      </c:pt>
                      <c:pt idx="192">
                        <c:v>5</c:v>
                      </c:pt>
                      <c:pt idx="193">
                        <c:v>4.96</c:v>
                      </c:pt>
                      <c:pt idx="194">
                        <c:v>4.8600000000000003</c:v>
                      </c:pt>
                      <c:pt idx="195">
                        <c:v>4.68</c:v>
                      </c:pt>
                      <c:pt idx="196">
                        <c:v>4.72</c:v>
                      </c:pt>
                      <c:pt idx="197">
                        <c:v>4.57</c:v>
                      </c:pt>
                      <c:pt idx="198">
                        <c:v>4.33</c:v>
                      </c:pt>
                      <c:pt idx="199">
                        <c:v>4.26</c:v>
                      </c:pt>
                      <c:pt idx="200">
                        <c:v>4.3</c:v>
                      </c:pt>
                      <c:pt idx="201">
                        <c:v>4.47</c:v>
                      </c:pt>
                      <c:pt idx="202">
                        <c:v>4.34</c:v>
                      </c:pt>
                      <c:pt idx="203">
                        <c:v>4.4800000000000004</c:v>
                      </c:pt>
                      <c:pt idx="204">
                        <c:v>4.4400000000000004</c:v>
                      </c:pt>
                      <c:pt idx="205">
                        <c:v>4.42</c:v>
                      </c:pt>
                      <c:pt idx="206">
                        <c:v>4.4000000000000004</c:v>
                      </c:pt>
                      <c:pt idx="207">
                        <c:v>4.3499999999999996</c:v>
                      </c:pt>
                      <c:pt idx="208">
                        <c:v>4.37</c:v>
                      </c:pt>
                      <c:pt idx="209">
                        <c:v>4.3</c:v>
                      </c:pt>
                      <c:pt idx="210">
                        <c:v>4.2</c:v>
                      </c:pt>
                      <c:pt idx="211">
                        <c:v>4.17</c:v>
                      </c:pt>
                      <c:pt idx="212">
                        <c:v>4</c:v>
                      </c:pt>
                      <c:pt idx="213">
                        <c:v>3.92</c:v>
                      </c:pt>
                      <c:pt idx="214">
                        <c:v>3.86</c:v>
                      </c:pt>
                      <c:pt idx="215">
                        <c:v>3.76</c:v>
                      </c:pt>
                      <c:pt idx="216">
                        <c:v>3.8</c:v>
                      </c:pt>
                      <c:pt idx="217">
                        <c:v>3.94</c:v>
                      </c:pt>
                      <c:pt idx="218">
                        <c:v>4.3</c:v>
                      </c:pt>
                      <c:pt idx="219">
                        <c:v>4.58</c:v>
                      </c:pt>
                      <c:pt idx="220">
                        <c:v>5.24</c:v>
                      </c:pt>
                      <c:pt idx="221">
                        <c:v>5.48</c:v>
                      </c:pt>
                      <c:pt idx="222">
                        <c:v>5.78</c:v>
                      </c:pt>
                      <c:pt idx="223">
                        <c:v>5.94</c:v>
                      </c:pt>
                      <c:pt idx="224">
                        <c:v>5.96</c:v>
                      </c:pt>
                      <c:pt idx="225">
                        <c:v>6.03</c:v>
                      </c:pt>
                      <c:pt idx="226">
                        <c:v>6.26</c:v>
                      </c:pt>
                      <c:pt idx="227">
                        <c:v>6.25</c:v>
                      </c:pt>
                      <c:pt idx="228">
                        <c:v>6.27</c:v>
                      </c:pt>
                      <c:pt idx="229">
                        <c:v>6.45</c:v>
                      </c:pt>
                      <c:pt idx="230">
                        <c:v>6.52</c:v>
                      </c:pt>
                      <c:pt idx="231">
                        <c:v>6.38</c:v>
                      </c:pt>
                      <c:pt idx="232">
                        <c:v>6.68</c:v>
                      </c:pt>
                      <c:pt idx="233">
                        <c:v>6.83</c:v>
                      </c:pt>
                      <c:pt idx="234">
                        <c:v>7</c:v>
                      </c:pt>
                      <c:pt idx="235">
                        <c:v>6.91</c:v>
                      </c:pt>
                      <c:pt idx="236">
                        <c:v>6.7</c:v>
                      </c:pt>
                      <c:pt idx="237">
                        <c:v>6.52</c:v>
                      </c:pt>
                      <c:pt idx="238">
                        <c:v>6.3</c:v>
                      </c:pt>
                      <c:pt idx="239">
                        <c:v>6.2</c:v>
                      </c:pt>
                      <c:pt idx="240">
                        <c:v>6.16</c:v>
                      </c:pt>
                      <c:pt idx="241">
                        <c:v>6.12</c:v>
                      </c:pt>
                      <c:pt idx="242">
                        <c:v>6.04</c:v>
                      </c:pt>
                      <c:pt idx="243">
                        <c:v>5.96</c:v>
                      </c:pt>
                      <c:pt idx="244">
                        <c:v>5.85</c:v>
                      </c:pt>
                      <c:pt idx="245">
                        <c:v>5.78</c:v>
                      </c:pt>
                      <c:pt idx="246">
                        <c:v>5.78</c:v>
                      </c:pt>
                      <c:pt idx="247">
                        <c:v>5.74</c:v>
                      </c:pt>
                      <c:pt idx="248">
                        <c:v>5.52</c:v>
                      </c:pt>
                      <c:pt idx="249">
                        <c:v>5.74</c:v>
                      </c:pt>
                      <c:pt idx="250">
                        <c:v>5.48</c:v>
                      </c:pt>
                      <c:pt idx="251">
                        <c:v>5.32</c:v>
                      </c:pt>
                      <c:pt idx="252">
                        <c:v>5.24</c:v>
                      </c:pt>
                      <c:pt idx="253">
                        <c:v>5.21</c:v>
                      </c:pt>
                      <c:pt idx="254">
                        <c:v>5.18</c:v>
                      </c:pt>
                      <c:pt idx="255">
                        <c:v>5.0199999999999996</c:v>
                      </c:pt>
                      <c:pt idx="256">
                        <c:v>4.92</c:v>
                      </c:pt>
                      <c:pt idx="257">
                        <c:v>4.82</c:v>
                      </c:pt>
                      <c:pt idx="258">
                        <c:v>4.9400000000000004</c:v>
                      </c:pt>
                      <c:pt idx="259">
                        <c:v>4.97</c:v>
                      </c:pt>
                      <c:pt idx="260">
                        <c:v>4.9000000000000004</c:v>
                      </c:pt>
                      <c:pt idx="261">
                        <c:v>4.78</c:v>
                      </c:pt>
                      <c:pt idx="262">
                        <c:v>4.66</c:v>
                      </c:pt>
                      <c:pt idx="263">
                        <c:v>4.57</c:v>
                      </c:pt>
                      <c:pt idx="264">
                        <c:v>4.5</c:v>
                      </c:pt>
                      <c:pt idx="265">
                        <c:v>4.46</c:v>
                      </c:pt>
                      <c:pt idx="266">
                        <c:v>4.45</c:v>
                      </c:pt>
                      <c:pt idx="267">
                        <c:v>4.4000000000000004</c:v>
                      </c:pt>
                      <c:pt idx="268">
                        <c:v>4.34</c:v>
                      </c:pt>
                      <c:pt idx="269">
                        <c:v>4.25</c:v>
                      </c:pt>
                      <c:pt idx="270">
                        <c:v>4.12</c:v>
                      </c:pt>
                      <c:pt idx="271">
                        <c:v>4.12</c:v>
                      </c:pt>
                      <c:pt idx="272">
                        <c:v>4.0599999999999996</c:v>
                      </c:pt>
                      <c:pt idx="273">
                        <c:v>3.82</c:v>
                      </c:pt>
                      <c:pt idx="274">
                        <c:v>3.74</c:v>
                      </c:pt>
                      <c:pt idx="275">
                        <c:v>4.1500000000000004</c:v>
                      </c:pt>
                      <c:pt idx="276">
                        <c:v>4.25</c:v>
                      </c:pt>
                      <c:pt idx="277">
                        <c:v>4.05</c:v>
                      </c:pt>
                      <c:pt idx="278">
                        <c:v>4.45</c:v>
                      </c:pt>
                      <c:pt idx="279">
                        <c:v>4.79</c:v>
                      </c:pt>
                      <c:pt idx="280">
                        <c:v>4.84</c:v>
                      </c:pt>
                      <c:pt idx="281">
                        <c:v>4.76</c:v>
                      </c:pt>
                      <c:pt idx="282">
                        <c:v>5.2</c:v>
                      </c:pt>
                      <c:pt idx="283">
                        <c:v>5.58</c:v>
                      </c:pt>
                      <c:pt idx="284">
                        <c:v>5.18</c:v>
                      </c:pt>
                      <c:pt idx="285">
                        <c:v>5.18</c:v>
                      </c:pt>
                      <c:pt idx="286">
                        <c:v>5.26</c:v>
                      </c:pt>
                      <c:pt idx="287">
                        <c:v>5.3</c:v>
                      </c:pt>
                      <c:pt idx="288">
                        <c:v>5.24</c:v>
                      </c:pt>
                      <c:pt idx="289">
                        <c:v>5.08</c:v>
                      </c:pt>
                      <c:pt idx="290">
                        <c:v>5.56</c:v>
                      </c:pt>
                      <c:pt idx="291">
                        <c:v>5.68</c:v>
                      </c:pt>
                      <c:pt idx="292">
                        <c:v>5.46</c:v>
                      </c:pt>
                      <c:pt idx="293">
                        <c:v>5.52</c:v>
                      </c:pt>
                      <c:pt idx="294">
                        <c:v>5.76</c:v>
                      </c:pt>
                      <c:pt idx="295">
                        <c:v>6.5</c:v>
                      </c:pt>
                      <c:pt idx="296">
                        <c:v>6.55</c:v>
                      </c:pt>
                      <c:pt idx="297">
                        <c:v>6.08</c:v>
                      </c:pt>
                      <c:pt idx="298">
                        <c:v>5.72</c:v>
                      </c:pt>
                      <c:pt idx="299">
                        <c:v>5.62</c:v>
                      </c:pt>
                      <c:pt idx="300">
                        <c:v>5.62</c:v>
                      </c:pt>
                      <c:pt idx="301">
                        <c:v>5.63</c:v>
                      </c:pt>
                      <c:pt idx="302">
                        <c:v>6.08</c:v>
                      </c:pt>
                      <c:pt idx="303">
                        <c:v>6.08</c:v>
                      </c:pt>
                      <c:pt idx="304">
                        <c:v>6.12</c:v>
                      </c:pt>
                      <c:pt idx="305">
                        <c:v>6.7</c:v>
                      </c:pt>
                      <c:pt idx="306">
                        <c:v>6.96</c:v>
                      </c:pt>
                      <c:pt idx="307">
                        <c:v>6.84</c:v>
                      </c:pt>
                      <c:pt idx="308">
                        <c:v>6.6</c:v>
                      </c:pt>
                      <c:pt idx="309">
                        <c:v>6.56</c:v>
                      </c:pt>
                      <c:pt idx="310">
                        <c:v>6.62</c:v>
                      </c:pt>
                      <c:pt idx="311">
                        <c:v>6.42</c:v>
                      </c:pt>
                      <c:pt idx="312">
                        <c:v>6.44</c:v>
                      </c:pt>
                      <c:pt idx="313">
                        <c:v>6.34</c:v>
                      </c:pt>
                      <c:pt idx="314">
                        <c:v>6.08</c:v>
                      </c:pt>
                      <c:pt idx="315">
                        <c:v>5.88</c:v>
                      </c:pt>
                      <c:pt idx="316">
                        <c:v>5.76</c:v>
                      </c:pt>
                      <c:pt idx="317">
                        <c:v>5.6</c:v>
                      </c:pt>
                      <c:pt idx="318">
                        <c:v>5.45</c:v>
                      </c:pt>
                      <c:pt idx="319">
                        <c:v>5.39</c:v>
                      </c:pt>
                      <c:pt idx="320">
                        <c:v>5.28</c:v>
                      </c:pt>
                      <c:pt idx="321">
                        <c:v>5.2</c:v>
                      </c:pt>
                      <c:pt idx="322">
                        <c:v>5.16</c:v>
                      </c:pt>
                      <c:pt idx="323">
                        <c:v>5.0599999999999996</c:v>
                      </c:pt>
                      <c:pt idx="324">
                        <c:v>4.8600000000000003</c:v>
                      </c:pt>
                      <c:pt idx="325">
                        <c:v>4.68</c:v>
                      </c:pt>
                      <c:pt idx="326">
                        <c:v>4.46</c:v>
                      </c:pt>
                      <c:pt idx="327">
                        <c:v>4.24</c:v>
                      </c:pt>
                      <c:pt idx="328">
                        <c:v>4.1399999999999997</c:v>
                      </c:pt>
                      <c:pt idx="329">
                        <c:v>4.0999999999999996</c:v>
                      </c:pt>
                      <c:pt idx="330">
                        <c:v>4.03</c:v>
                      </c:pt>
                      <c:pt idx="331">
                        <c:v>3.98</c:v>
                      </c:pt>
                      <c:pt idx="332">
                        <c:v>3.94</c:v>
                      </c:pt>
                      <c:pt idx="333">
                        <c:v>3.98</c:v>
                      </c:pt>
                      <c:pt idx="334">
                        <c:v>3.92</c:v>
                      </c:pt>
                      <c:pt idx="335">
                        <c:v>3.84</c:v>
                      </c:pt>
                      <c:pt idx="336">
                        <c:v>3.82</c:v>
                      </c:pt>
                      <c:pt idx="337">
                        <c:v>3.9</c:v>
                      </c:pt>
                      <c:pt idx="338">
                        <c:v>4.03</c:v>
                      </c:pt>
                      <c:pt idx="339">
                        <c:v>3.93</c:v>
                      </c:pt>
                      <c:pt idx="340">
                        <c:v>4.03</c:v>
                      </c:pt>
                      <c:pt idx="341">
                        <c:v>4</c:v>
                      </c:pt>
                      <c:pt idx="342">
                        <c:v>3.98</c:v>
                      </c:pt>
                      <c:pt idx="343">
                        <c:v>4.05</c:v>
                      </c:pt>
                      <c:pt idx="344">
                        <c:v>4.0199999999999996</c:v>
                      </c:pt>
                      <c:pt idx="345">
                        <c:v>3.88</c:v>
                      </c:pt>
                      <c:pt idx="346">
                        <c:v>3.76</c:v>
                      </c:pt>
                      <c:pt idx="347">
                        <c:v>3.62</c:v>
                      </c:pt>
                      <c:pt idx="348">
                        <c:v>3.42</c:v>
                      </c:pt>
                      <c:pt idx="349">
                        <c:v>3.56</c:v>
                      </c:pt>
                      <c:pt idx="350">
                        <c:v>3.67</c:v>
                      </c:pt>
                      <c:pt idx="351">
                        <c:v>3.85</c:v>
                      </c:pt>
                      <c:pt idx="352">
                        <c:v>3.94</c:v>
                      </c:pt>
                      <c:pt idx="353">
                        <c:v>3.9</c:v>
                      </c:pt>
                      <c:pt idx="354">
                        <c:v>3.88</c:v>
                      </c:pt>
                      <c:pt idx="355">
                        <c:v>4.05</c:v>
                      </c:pt>
                      <c:pt idx="356">
                        <c:v>3.98</c:v>
                      </c:pt>
                      <c:pt idx="357">
                        <c:v>3.88</c:v>
                      </c:pt>
                      <c:pt idx="358">
                        <c:v>3.88</c:v>
                      </c:pt>
                      <c:pt idx="359">
                        <c:v>3.88</c:v>
                      </c:pt>
                      <c:pt idx="360">
                        <c:v>3.72</c:v>
                      </c:pt>
                      <c:pt idx="361">
                        <c:v>3.63</c:v>
                      </c:pt>
                      <c:pt idx="362">
                        <c:v>3.54</c:v>
                      </c:pt>
                      <c:pt idx="363">
                        <c:v>3.57</c:v>
                      </c:pt>
                      <c:pt idx="364">
                        <c:v>3.6</c:v>
                      </c:pt>
                      <c:pt idx="365">
                        <c:v>3.54</c:v>
                      </c:pt>
                      <c:pt idx="366">
                        <c:v>3.42</c:v>
                      </c:pt>
                      <c:pt idx="367">
                        <c:v>3.25</c:v>
                      </c:pt>
                      <c:pt idx="368">
                        <c:v>3.12</c:v>
                      </c:pt>
                      <c:pt idx="369">
                        <c:v>3.07</c:v>
                      </c:pt>
                      <c:pt idx="370">
                        <c:v>2.97</c:v>
                      </c:pt>
                      <c:pt idx="371">
                        <c:v>2.83</c:v>
                      </c:pt>
                      <c:pt idx="372">
                        <c:v>2.78</c:v>
                      </c:pt>
                      <c:pt idx="373">
                        <c:v>2.8</c:v>
                      </c:pt>
                      <c:pt idx="374">
                        <c:v>2.78</c:v>
                      </c:pt>
                      <c:pt idx="375">
                        <c:v>2.74</c:v>
                      </c:pt>
                      <c:pt idx="376">
                        <c:v>2.74</c:v>
                      </c:pt>
                      <c:pt idx="377">
                        <c:v>2.7</c:v>
                      </c:pt>
                      <c:pt idx="378">
                        <c:v>2.73</c:v>
                      </c:pt>
                      <c:pt idx="379">
                        <c:v>2.78</c:v>
                      </c:pt>
                      <c:pt idx="380">
                        <c:v>2.94</c:v>
                      </c:pt>
                      <c:pt idx="381">
                        <c:v>2.8</c:v>
                      </c:pt>
                      <c:pt idx="382">
                        <c:v>2.64</c:v>
                      </c:pt>
                      <c:pt idx="383">
                        <c:v>2.59</c:v>
                      </c:pt>
                      <c:pt idx="384">
                        <c:v>2.54</c:v>
                      </c:pt>
                      <c:pt idx="385">
                        <c:v>2.5</c:v>
                      </c:pt>
                      <c:pt idx="386">
                        <c:v>2.42</c:v>
                      </c:pt>
                      <c:pt idx="387">
                        <c:v>2.2999999999999998</c:v>
                      </c:pt>
                      <c:pt idx="388">
                        <c:v>2.2999999999999998</c:v>
                      </c:pt>
                      <c:pt idx="389">
                        <c:v>2.23</c:v>
                      </c:pt>
                      <c:pt idx="390">
                        <c:v>2.14</c:v>
                      </c:pt>
                      <c:pt idx="391">
                        <c:v>2.08</c:v>
                      </c:pt>
                      <c:pt idx="392">
                        <c:v>2.02</c:v>
                      </c:pt>
                      <c:pt idx="393">
                        <c:v>2.04</c:v>
                      </c:pt>
                      <c:pt idx="394">
                        <c:v>2.02</c:v>
                      </c:pt>
                      <c:pt idx="395">
                        <c:v>2.25</c:v>
                      </c:pt>
                      <c:pt idx="396">
                        <c:v>2.5</c:v>
                      </c:pt>
                      <c:pt idx="397">
                        <c:v>2.6</c:v>
                      </c:pt>
                      <c:pt idx="398">
                        <c:v>2.44</c:v>
                      </c:pt>
                      <c:pt idx="399">
                        <c:v>2.58</c:v>
                      </c:pt>
                      <c:pt idx="400">
                        <c:v>2.5499999999999998</c:v>
                      </c:pt>
                      <c:pt idx="401">
                        <c:v>2.46</c:v>
                      </c:pt>
                      <c:pt idx="402">
                        <c:v>2.36</c:v>
                      </c:pt>
                      <c:pt idx="403">
                        <c:v>2.2999999999999998</c:v>
                      </c:pt>
                      <c:pt idx="404">
                        <c:v>2.6</c:v>
                      </c:pt>
                      <c:pt idx="405">
                        <c:v>2.85</c:v>
                      </c:pt>
                      <c:pt idx="406">
                        <c:v>3.08</c:v>
                      </c:pt>
                      <c:pt idx="407">
                        <c:v>3.18</c:v>
                      </c:pt>
                      <c:pt idx="408">
                        <c:v>3.15</c:v>
                      </c:pt>
                      <c:pt idx="409">
                        <c:v>3.15</c:v>
                      </c:pt>
                      <c:pt idx="410">
                        <c:v>3.26</c:v>
                      </c:pt>
                      <c:pt idx="411">
                        <c:v>3.42</c:v>
                      </c:pt>
                      <c:pt idx="412">
                        <c:v>3.52</c:v>
                      </c:pt>
                      <c:pt idx="413">
                        <c:v>3.5</c:v>
                      </c:pt>
                      <c:pt idx="414">
                        <c:v>3.4</c:v>
                      </c:pt>
                      <c:pt idx="415">
                        <c:v>3.34</c:v>
                      </c:pt>
                      <c:pt idx="416">
                        <c:v>3.26</c:v>
                      </c:pt>
                      <c:pt idx="417">
                        <c:v>3.18</c:v>
                      </c:pt>
                      <c:pt idx="418">
                        <c:v>3.03</c:v>
                      </c:pt>
                      <c:pt idx="419">
                        <c:v>2.96</c:v>
                      </c:pt>
                      <c:pt idx="420">
                        <c:v>2.88</c:v>
                      </c:pt>
                      <c:pt idx="421">
                        <c:v>2.82</c:v>
                      </c:pt>
                      <c:pt idx="422">
                        <c:v>2.75</c:v>
                      </c:pt>
                      <c:pt idx="423">
                        <c:v>2.69</c:v>
                      </c:pt>
                      <c:pt idx="424">
                        <c:v>2.7</c:v>
                      </c:pt>
                      <c:pt idx="425">
                        <c:v>2.5</c:v>
                      </c:pt>
                      <c:pt idx="426">
                        <c:v>2.42</c:v>
                      </c:pt>
                      <c:pt idx="427">
                        <c:v>2.3199999999999998</c:v>
                      </c:pt>
                      <c:pt idx="428">
                        <c:v>2.2400000000000002</c:v>
                      </c:pt>
                      <c:pt idx="429">
                        <c:v>2.2799999999999998</c:v>
                      </c:pt>
                      <c:pt idx="430">
                        <c:v>2.34</c:v>
                      </c:pt>
                      <c:pt idx="431">
                        <c:v>3.4</c:v>
                      </c:pt>
                      <c:pt idx="432">
                        <c:v>2.46</c:v>
                      </c:pt>
                      <c:pt idx="433">
                        <c:v>2.46</c:v>
                      </c:pt>
                      <c:pt idx="434">
                        <c:v>2.54</c:v>
                      </c:pt>
                      <c:pt idx="435">
                        <c:v>2.36</c:v>
                      </c:pt>
                      <c:pt idx="436">
                        <c:v>2.33</c:v>
                      </c:pt>
                      <c:pt idx="437">
                        <c:v>2.25</c:v>
                      </c:pt>
                      <c:pt idx="438">
                        <c:v>2.2200000000000002</c:v>
                      </c:pt>
                      <c:pt idx="439">
                        <c:v>2.2000000000000002</c:v>
                      </c:pt>
                      <c:pt idx="440">
                        <c:v>2.19</c:v>
                      </c:pt>
                      <c:pt idx="441">
                        <c:v>2.17</c:v>
                      </c:pt>
                      <c:pt idx="442">
                        <c:v>2.2599999999999998</c:v>
                      </c:pt>
                      <c:pt idx="443">
                        <c:v>2.2000000000000002</c:v>
                      </c:pt>
                      <c:pt idx="444">
                        <c:v>2.1800000000000002</c:v>
                      </c:pt>
                      <c:pt idx="445">
                        <c:v>2.16</c:v>
                      </c:pt>
                      <c:pt idx="446">
                        <c:v>2.12</c:v>
                      </c:pt>
                      <c:pt idx="447">
                        <c:v>2.1</c:v>
                      </c:pt>
                      <c:pt idx="448">
                        <c:v>2.0499999999999998</c:v>
                      </c:pt>
                      <c:pt idx="449">
                        <c:v>1.93</c:v>
                      </c:pt>
                      <c:pt idx="450">
                        <c:v>2.0099999999999998</c:v>
                      </c:pt>
                      <c:pt idx="451">
                        <c:v>2.0099999999999998</c:v>
                      </c:pt>
                      <c:pt idx="452">
                        <c:v>2.2000000000000002</c:v>
                      </c:pt>
                      <c:pt idx="453">
                        <c:v>1.98</c:v>
                      </c:pt>
                      <c:pt idx="454">
                        <c:v>2.06</c:v>
                      </c:pt>
                      <c:pt idx="455">
                        <c:v>2.2000000000000002</c:v>
                      </c:pt>
                      <c:pt idx="456">
                        <c:v>2.35</c:v>
                      </c:pt>
                      <c:pt idx="457">
                        <c:v>2.41</c:v>
                      </c:pt>
                      <c:pt idx="458">
                        <c:v>2.46</c:v>
                      </c:pt>
                      <c:pt idx="459">
                        <c:v>2.56</c:v>
                      </c:pt>
                      <c:pt idx="460">
                        <c:v>2.4</c:v>
                      </c:pt>
                      <c:pt idx="461">
                        <c:v>2.38</c:v>
                      </c:pt>
                      <c:pt idx="462">
                        <c:v>2.34</c:v>
                      </c:pt>
                      <c:pt idx="463">
                        <c:v>2.36</c:v>
                      </c:pt>
                      <c:pt idx="464">
                        <c:v>2.46</c:v>
                      </c:pt>
                      <c:pt idx="465">
                        <c:v>2.44</c:v>
                      </c:pt>
                      <c:pt idx="466">
                        <c:v>2.4</c:v>
                      </c:pt>
                      <c:pt idx="467">
                        <c:v>2.4</c:v>
                      </c:pt>
                      <c:pt idx="468">
                        <c:v>2.38</c:v>
                      </c:pt>
                      <c:pt idx="469">
                        <c:v>2.34</c:v>
                      </c:pt>
                      <c:pt idx="470">
                        <c:v>2.3199999999999998</c:v>
                      </c:pt>
                      <c:pt idx="471">
                        <c:v>2.3199999999999998</c:v>
                      </c:pt>
                      <c:pt idx="472">
                        <c:v>2.34</c:v>
                      </c:pt>
                      <c:pt idx="473">
                        <c:v>2.38</c:v>
                      </c:pt>
                      <c:pt idx="474">
                        <c:v>2.44</c:v>
                      </c:pt>
                      <c:pt idx="475">
                        <c:v>2.72</c:v>
                      </c:pt>
                      <c:pt idx="476">
                        <c:v>3.2</c:v>
                      </c:pt>
                      <c:pt idx="477">
                        <c:v>3.38</c:v>
                      </c:pt>
                      <c:pt idx="478">
                        <c:v>3.34</c:v>
                      </c:pt>
                      <c:pt idx="479">
                        <c:v>3.15</c:v>
                      </c:pt>
                      <c:pt idx="480">
                        <c:v>3</c:v>
                      </c:pt>
                      <c:pt idx="481">
                        <c:v>2.92</c:v>
                      </c:pt>
                      <c:pt idx="482">
                        <c:v>2.98</c:v>
                      </c:pt>
                      <c:pt idx="483">
                        <c:v>2.15</c:v>
                      </c:pt>
                      <c:pt idx="484">
                        <c:v>2.0299999999999998</c:v>
                      </c:pt>
                      <c:pt idx="485">
                        <c:v>1.92</c:v>
                      </c:pt>
                      <c:pt idx="486">
                        <c:v>1.97</c:v>
                      </c:pt>
                      <c:pt idx="487">
                        <c:v>2.16</c:v>
                      </c:pt>
                      <c:pt idx="488">
                        <c:v>2.2999999999999998</c:v>
                      </c:pt>
                      <c:pt idx="489">
                        <c:v>2.2000000000000002</c:v>
                      </c:pt>
                      <c:pt idx="490">
                        <c:v>2</c:v>
                      </c:pt>
                      <c:pt idx="491">
                        <c:v>1.86</c:v>
                      </c:pt>
                      <c:pt idx="492">
                        <c:v>1.62</c:v>
                      </c:pt>
                      <c:pt idx="493">
                        <c:v>1.46</c:v>
                      </c:pt>
                      <c:pt idx="494">
                        <c:v>1.4</c:v>
                      </c:pt>
                      <c:pt idx="495">
                        <c:v>1.44</c:v>
                      </c:pt>
                      <c:pt idx="496">
                        <c:v>1.46</c:v>
                      </c:pt>
                      <c:pt idx="497">
                        <c:v>1.6</c:v>
                      </c:pt>
                      <c:pt idx="498">
                        <c:v>1.76</c:v>
                      </c:pt>
                      <c:pt idx="499">
                        <c:v>1.79</c:v>
                      </c:pt>
                      <c:pt idx="500">
                        <c:v>1.76</c:v>
                      </c:pt>
                      <c:pt idx="501">
                        <c:v>1.7</c:v>
                      </c:pt>
                      <c:pt idx="502">
                        <c:v>1.65</c:v>
                      </c:pt>
                      <c:pt idx="503">
                        <c:v>1.68</c:v>
                      </c:pt>
                      <c:pt idx="504">
                        <c:v>1.52</c:v>
                      </c:pt>
                      <c:pt idx="505">
                        <c:v>1.32</c:v>
                      </c:pt>
                      <c:pt idx="506">
                        <c:v>1.24</c:v>
                      </c:pt>
                      <c:pt idx="507">
                        <c:v>1.1200000000000001</c:v>
                      </c:pt>
                      <c:pt idx="508">
                        <c:v>1.04</c:v>
                      </c:pt>
                      <c:pt idx="509">
                        <c:v>0.99</c:v>
                      </c:pt>
                      <c:pt idx="510">
                        <c:v>0.92</c:v>
                      </c:pt>
                      <c:pt idx="511">
                        <c:v>0.84</c:v>
                      </c:pt>
                      <c:pt idx="512">
                        <c:v>0.76</c:v>
                      </c:pt>
                      <c:pt idx="513">
                        <c:v>0.7</c:v>
                      </c:pt>
                      <c:pt idx="514">
                        <c:v>0.74</c:v>
                      </c:pt>
                      <c:pt idx="515">
                        <c:v>0.8</c:v>
                      </c:pt>
                      <c:pt idx="516">
                        <c:v>1.5</c:v>
                      </c:pt>
                      <c:pt idx="517">
                        <c:v>1.5</c:v>
                      </c:pt>
                      <c:pt idx="518">
                        <c:v>1.24</c:v>
                      </c:pt>
                      <c:pt idx="519">
                        <c:v>1.38</c:v>
                      </c:pt>
                      <c:pt idx="520">
                        <c:v>1.36</c:v>
                      </c:pt>
                      <c:pt idx="521">
                        <c:v>1.24</c:v>
                      </c:pt>
                      <c:pt idx="522">
                        <c:v>1.1599999999999999</c:v>
                      </c:pt>
                      <c:pt idx="523">
                        <c:v>1.1000000000000001</c:v>
                      </c:pt>
                      <c:pt idx="524">
                        <c:v>1.04</c:v>
                      </c:pt>
                      <c:pt idx="525">
                        <c:v>1.1000000000000001</c:v>
                      </c:pt>
                      <c:pt idx="526">
                        <c:v>1.3</c:v>
                      </c:pt>
                      <c:pt idx="527">
                        <c:v>1.18</c:v>
                      </c:pt>
                      <c:pt idx="528">
                        <c:v>1.1200000000000001</c:v>
                      </c:pt>
                      <c:pt idx="529">
                        <c:v>1.06</c:v>
                      </c:pt>
                      <c:pt idx="530">
                        <c:v>0.96</c:v>
                      </c:pt>
                      <c:pt idx="531">
                        <c:v>1.02</c:v>
                      </c:pt>
                      <c:pt idx="532">
                        <c:v>1.2</c:v>
                      </c:pt>
                      <c:pt idx="533">
                        <c:v>1.1599999999999999</c:v>
                      </c:pt>
                      <c:pt idx="534">
                        <c:v>1.06</c:v>
                      </c:pt>
                      <c:pt idx="535">
                        <c:v>0.96</c:v>
                      </c:pt>
                      <c:pt idx="536">
                        <c:v>1.04</c:v>
                      </c:pt>
                      <c:pt idx="537">
                        <c:v>1.1399999999999999</c:v>
                      </c:pt>
                      <c:pt idx="538">
                        <c:v>1.22</c:v>
                      </c:pt>
                      <c:pt idx="539">
                        <c:v>1.46</c:v>
                      </c:pt>
                      <c:pt idx="540">
                        <c:v>1.35</c:v>
                      </c:pt>
                      <c:pt idx="541">
                        <c:v>1.27</c:v>
                      </c:pt>
                      <c:pt idx="542">
                        <c:v>1.2</c:v>
                      </c:pt>
                      <c:pt idx="543">
                        <c:v>1.1200000000000001</c:v>
                      </c:pt>
                      <c:pt idx="544">
                        <c:v>1.1000000000000001</c:v>
                      </c:pt>
                      <c:pt idx="545">
                        <c:v>1.06</c:v>
                      </c:pt>
                      <c:pt idx="546">
                        <c:v>1.02</c:v>
                      </c:pt>
                      <c:pt idx="547">
                        <c:v>0.98</c:v>
                      </c:pt>
                      <c:pt idx="548">
                        <c:v>0.97</c:v>
                      </c:pt>
                      <c:pt idx="549">
                        <c:v>1.04</c:v>
                      </c:pt>
                      <c:pt idx="550">
                        <c:v>0.98</c:v>
                      </c:pt>
                      <c:pt idx="551">
                        <c:v>0.94</c:v>
                      </c:pt>
                      <c:pt idx="552">
                        <c:v>0.92</c:v>
                      </c:pt>
                      <c:pt idx="553">
                        <c:v>0.92</c:v>
                      </c:pt>
                      <c:pt idx="554">
                        <c:v>0.96</c:v>
                      </c:pt>
                      <c:pt idx="555">
                        <c:v>0.94</c:v>
                      </c:pt>
                      <c:pt idx="556">
                        <c:v>0.9</c:v>
                      </c:pt>
                      <c:pt idx="557">
                        <c:v>0.92</c:v>
                      </c:pt>
                      <c:pt idx="558">
                        <c:v>0.96</c:v>
                      </c:pt>
                      <c:pt idx="559">
                        <c:v>1.08</c:v>
                      </c:pt>
                      <c:pt idx="560">
                        <c:v>1.1399999999999999</c:v>
                      </c:pt>
                      <c:pt idx="561">
                        <c:v>2.27</c:v>
                      </c:pt>
                      <c:pt idx="562">
                        <c:v>2.56</c:v>
                      </c:pt>
                      <c:pt idx="563">
                        <c:v>2.75</c:v>
                      </c:pt>
                      <c:pt idx="564">
                        <c:v>3.2</c:v>
                      </c:pt>
                      <c:pt idx="565">
                        <c:v>3.82</c:v>
                      </c:pt>
                      <c:pt idx="566">
                        <c:v>2.57</c:v>
                      </c:pt>
                      <c:pt idx="567">
                        <c:v>3.8</c:v>
                      </c:pt>
                      <c:pt idx="568">
                        <c:v>4.0599999999999996</c:v>
                      </c:pt>
                      <c:pt idx="569">
                        <c:v>4.2</c:v>
                      </c:pt>
                      <c:pt idx="570">
                        <c:v>3.85</c:v>
                      </c:pt>
                      <c:pt idx="571">
                        <c:v>3.64</c:v>
                      </c:pt>
                      <c:pt idx="572">
                        <c:v>3.67</c:v>
                      </c:pt>
                      <c:pt idx="573">
                        <c:v>3.8</c:v>
                      </c:pt>
                      <c:pt idx="574">
                        <c:v>3.9</c:v>
                      </c:pt>
                      <c:pt idx="575">
                        <c:v>4.88</c:v>
                      </c:pt>
                      <c:pt idx="576">
                        <c:v>4.6399999999999997</c:v>
                      </c:pt>
                      <c:pt idx="577">
                        <c:v>4.41</c:v>
                      </c:pt>
                      <c:pt idx="578">
                        <c:v>4.3099999999999996</c:v>
                      </c:pt>
                      <c:pt idx="579">
                        <c:v>4.38</c:v>
                      </c:pt>
                      <c:pt idx="580">
                        <c:v>4.54</c:v>
                      </c:pt>
                      <c:pt idx="581">
                        <c:v>4.8899999999999997</c:v>
                      </c:pt>
                      <c:pt idx="582">
                        <c:v>5.4</c:v>
                      </c:pt>
                      <c:pt idx="583">
                        <c:v>5.26</c:v>
                      </c:pt>
                      <c:pt idx="584">
                        <c:v>4.95</c:v>
                      </c:pt>
                      <c:pt idx="585">
                        <c:v>5.72</c:v>
                      </c:pt>
                      <c:pt idx="586">
                        <c:v>5.92</c:v>
                      </c:pt>
                      <c:pt idx="587">
                        <c:v>5.86</c:v>
                      </c:pt>
                      <c:pt idx="588">
                        <c:v>5.94</c:v>
                      </c:pt>
                      <c:pt idx="589">
                        <c:v>6.4</c:v>
                      </c:pt>
                      <c:pt idx="590">
                        <c:v>6.36</c:v>
                      </c:pt>
                      <c:pt idx="591">
                        <c:v>6.2</c:v>
                      </c:pt>
                      <c:pt idx="592">
                        <c:v>6.02</c:v>
                      </c:pt>
                      <c:pt idx="593">
                        <c:v>5.84</c:v>
                      </c:pt>
                      <c:pt idx="594">
                        <c:v>5.53</c:v>
                      </c:pt>
                      <c:pt idx="595">
                        <c:v>5.25</c:v>
                      </c:pt>
                      <c:pt idx="596">
                        <c:v>5.03</c:v>
                      </c:pt>
                      <c:pt idx="597">
                        <c:v>4.87</c:v>
                      </c:pt>
                      <c:pt idx="598">
                        <c:v>4.8499999999999996</c:v>
                      </c:pt>
                      <c:pt idx="599">
                        <c:v>4.92</c:v>
                      </c:pt>
                      <c:pt idx="600">
                        <c:v>4.9800000000000004</c:v>
                      </c:pt>
                      <c:pt idx="601">
                        <c:v>5.14</c:v>
                      </c:pt>
                      <c:pt idx="602">
                        <c:v>5.28</c:v>
                      </c:pt>
                      <c:pt idx="603">
                        <c:v>5.57</c:v>
                      </c:pt>
                      <c:pt idx="604">
                        <c:v>5.69</c:v>
                      </c:pt>
                      <c:pt idx="605">
                        <c:v>6</c:v>
                      </c:pt>
                      <c:pt idx="606">
                        <c:v>6.69</c:v>
                      </c:pt>
                      <c:pt idx="607">
                        <c:v>6.67</c:v>
                      </c:pt>
                      <c:pt idx="608">
                        <c:v>6.64</c:v>
                      </c:pt>
                      <c:pt idx="609">
                        <c:v>6.9</c:v>
                      </c:pt>
                      <c:pt idx="610">
                        <c:v>7.28</c:v>
                      </c:pt>
                      <c:pt idx="611">
                        <c:v>7.23</c:v>
                      </c:pt>
                      <c:pt idx="612">
                        <c:v>7.62</c:v>
                      </c:pt>
                      <c:pt idx="613">
                        <c:v>6.88</c:v>
                      </c:pt>
                      <c:pt idx="614">
                        <c:v>6.9</c:v>
                      </c:pt>
                      <c:pt idx="615">
                        <c:v>7</c:v>
                      </c:pt>
                      <c:pt idx="616">
                        <c:v>7.03</c:v>
                      </c:pt>
                      <c:pt idx="617">
                        <c:v>7.24</c:v>
                      </c:pt>
                      <c:pt idx="618">
                        <c:v>7.14</c:v>
                      </c:pt>
                      <c:pt idx="619">
                        <c:v>6.92</c:v>
                      </c:pt>
                      <c:pt idx="620">
                        <c:v>6.64</c:v>
                      </c:pt>
                      <c:pt idx="621">
                        <c:v>6.45</c:v>
                      </c:pt>
                      <c:pt idx="622">
                        <c:v>6.28</c:v>
                      </c:pt>
                      <c:pt idx="623">
                        <c:v>6.08</c:v>
                      </c:pt>
                      <c:pt idx="624">
                        <c:v>5.92</c:v>
                      </c:pt>
                      <c:pt idx="625">
                        <c:v>6.51</c:v>
                      </c:pt>
                      <c:pt idx="626">
                        <c:v>6.1</c:v>
                      </c:pt>
                      <c:pt idx="627">
                        <c:v>6.08</c:v>
                      </c:pt>
                      <c:pt idx="628">
                        <c:v>6.16</c:v>
                      </c:pt>
                      <c:pt idx="629">
                        <c:v>6.14</c:v>
                      </c:pt>
                      <c:pt idx="630">
                        <c:v>6.28</c:v>
                      </c:pt>
                      <c:pt idx="631">
                        <c:v>6.3</c:v>
                      </c:pt>
                      <c:pt idx="632">
                        <c:v>6.26</c:v>
                      </c:pt>
                      <c:pt idx="633">
                        <c:v>6.22</c:v>
                      </c:pt>
                      <c:pt idx="634">
                        <c:v>6.17</c:v>
                      </c:pt>
                      <c:pt idx="635">
                        <c:v>6.11</c:v>
                      </c:pt>
                      <c:pt idx="636">
                        <c:v>5.96</c:v>
                      </c:pt>
                      <c:pt idx="637">
                        <c:v>5.84</c:v>
                      </c:pt>
                      <c:pt idx="638">
                        <c:v>5.78</c:v>
                      </c:pt>
                      <c:pt idx="639">
                        <c:v>5.74</c:v>
                      </c:pt>
                      <c:pt idx="640">
                        <c:v>5.73</c:v>
                      </c:pt>
                      <c:pt idx="641">
                        <c:v>5.69</c:v>
                      </c:pt>
                      <c:pt idx="642">
                        <c:v>5.6</c:v>
                      </c:pt>
                      <c:pt idx="643">
                        <c:v>5.54</c:v>
                      </c:pt>
                      <c:pt idx="644">
                        <c:v>5.44</c:v>
                      </c:pt>
                      <c:pt idx="645">
                        <c:v>5.28</c:v>
                      </c:pt>
                      <c:pt idx="646">
                        <c:v>5.15</c:v>
                      </c:pt>
                      <c:pt idx="647">
                        <c:v>4.99</c:v>
                      </c:pt>
                      <c:pt idx="648">
                        <c:v>4.7699999999999996</c:v>
                      </c:pt>
                      <c:pt idx="649">
                        <c:v>4.6399999999999997</c:v>
                      </c:pt>
                      <c:pt idx="650">
                        <c:v>4.5999999999999996</c:v>
                      </c:pt>
                      <c:pt idx="651">
                        <c:v>4.38</c:v>
                      </c:pt>
                      <c:pt idx="652">
                        <c:v>4.28</c:v>
                      </c:pt>
                      <c:pt idx="653">
                        <c:v>4.12</c:v>
                      </c:pt>
                      <c:pt idx="654">
                        <c:v>4.42</c:v>
                      </c:pt>
                      <c:pt idx="655">
                        <c:v>4.3</c:v>
                      </c:pt>
                      <c:pt idx="656">
                        <c:v>4.3600000000000003</c:v>
                      </c:pt>
                      <c:pt idx="657">
                        <c:v>4.47</c:v>
                      </c:pt>
                      <c:pt idx="658">
                        <c:v>4.5599999999999996</c:v>
                      </c:pt>
                      <c:pt idx="659">
                        <c:v>4.38</c:v>
                      </c:pt>
                      <c:pt idx="660">
                        <c:v>4.28</c:v>
                      </c:pt>
                      <c:pt idx="661">
                        <c:v>4.03</c:v>
                      </c:pt>
                      <c:pt idx="662">
                        <c:v>3.9</c:v>
                      </c:pt>
                      <c:pt idx="663">
                        <c:v>3.76</c:v>
                      </c:pt>
                      <c:pt idx="664">
                        <c:v>3.78</c:v>
                      </c:pt>
                      <c:pt idx="665">
                        <c:v>3.89</c:v>
                      </c:pt>
                      <c:pt idx="666">
                        <c:v>3.96</c:v>
                      </c:pt>
                      <c:pt idx="667">
                        <c:v>4.08</c:v>
                      </c:pt>
                      <c:pt idx="668">
                        <c:v>4.5599999999999996</c:v>
                      </c:pt>
                      <c:pt idx="669">
                        <c:v>5.5</c:v>
                      </c:pt>
                      <c:pt idx="670">
                        <c:v>5.6</c:v>
                      </c:pt>
                      <c:pt idx="671">
                        <c:v>5.55</c:v>
                      </c:pt>
                      <c:pt idx="672">
                        <c:v>5.7</c:v>
                      </c:pt>
                      <c:pt idx="673">
                        <c:v>5.98</c:v>
                      </c:pt>
                      <c:pt idx="674">
                        <c:v>6.2</c:v>
                      </c:pt>
                      <c:pt idx="675">
                        <c:v>6.25</c:v>
                      </c:pt>
                      <c:pt idx="676">
                        <c:v>6.15</c:v>
                      </c:pt>
                      <c:pt idx="677">
                        <c:v>6.11</c:v>
                      </c:pt>
                      <c:pt idx="678">
                        <c:v>6.08</c:v>
                      </c:pt>
                      <c:pt idx="679">
                        <c:v>6.02</c:v>
                      </c:pt>
                      <c:pt idx="680">
                        <c:v>5.9</c:v>
                      </c:pt>
                      <c:pt idx="681">
                        <c:v>5.85</c:v>
                      </c:pt>
                      <c:pt idx="682">
                        <c:v>5.8</c:v>
                      </c:pt>
                      <c:pt idx="683">
                        <c:v>5.7</c:v>
                      </c:pt>
                      <c:pt idx="684">
                        <c:v>5.56</c:v>
                      </c:pt>
                      <c:pt idx="685">
                        <c:v>5.54</c:v>
                      </c:pt>
                      <c:pt idx="686">
                        <c:v>5.54</c:v>
                      </c:pt>
                      <c:pt idx="687">
                        <c:v>5.42</c:v>
                      </c:pt>
                      <c:pt idx="688">
                        <c:v>5.36</c:v>
                      </c:pt>
                      <c:pt idx="689">
                        <c:v>5.18</c:v>
                      </c:pt>
                      <c:pt idx="690">
                        <c:v>5.0199999999999996</c:v>
                      </c:pt>
                      <c:pt idx="691">
                        <c:v>5.0199999999999996</c:v>
                      </c:pt>
                      <c:pt idx="692">
                        <c:v>5.04</c:v>
                      </c:pt>
                      <c:pt idx="693">
                        <c:v>5.0199999999999996</c:v>
                      </c:pt>
                      <c:pt idx="694">
                        <c:v>5</c:v>
                      </c:pt>
                      <c:pt idx="695">
                        <c:v>5.09</c:v>
                      </c:pt>
                      <c:pt idx="696">
                        <c:v>5.24</c:v>
                      </c:pt>
                      <c:pt idx="697">
                        <c:v>5.4</c:v>
                      </c:pt>
                      <c:pt idx="698">
                        <c:v>5.78</c:v>
                      </c:pt>
                      <c:pt idx="699">
                        <c:v>6.35</c:v>
                      </c:pt>
                      <c:pt idx="700">
                        <c:v>6.68</c:v>
                      </c:pt>
                      <c:pt idx="701">
                        <c:v>7.03</c:v>
                      </c:pt>
                      <c:pt idx="702">
                        <c:v>7.2</c:v>
                      </c:pt>
                      <c:pt idx="703">
                        <c:v>7.29</c:v>
                      </c:pt>
                      <c:pt idx="704">
                        <c:v>7.34</c:v>
                      </c:pt>
                      <c:pt idx="705">
                        <c:v>7.52</c:v>
                      </c:pt>
                      <c:pt idx="706">
                        <c:v>7.58</c:v>
                      </c:pt>
                      <c:pt idx="707">
                        <c:v>7.69</c:v>
                      </c:pt>
                      <c:pt idx="708">
                        <c:v>7.72</c:v>
                      </c:pt>
                      <c:pt idx="709">
                        <c:v>7.7</c:v>
                      </c:pt>
                      <c:pt idx="710">
                        <c:v>7.64</c:v>
                      </c:pt>
                      <c:pt idx="711">
                        <c:v>7.58</c:v>
                      </c:pt>
                      <c:pt idx="712">
                        <c:v>7.52</c:v>
                      </c:pt>
                      <c:pt idx="713">
                        <c:v>7.55</c:v>
                      </c:pt>
                      <c:pt idx="714">
                        <c:v>7.52</c:v>
                      </c:pt>
                      <c:pt idx="715">
                        <c:v>7.58</c:v>
                      </c:pt>
                      <c:pt idx="716">
                        <c:v>7.56</c:v>
                      </c:pt>
                      <c:pt idx="717">
                        <c:v>7.48</c:v>
                      </c:pt>
                      <c:pt idx="718">
                        <c:v>7.44</c:v>
                      </c:pt>
                      <c:pt idx="719">
                        <c:v>7.45</c:v>
                      </c:pt>
                      <c:pt idx="720">
                        <c:v>7.69</c:v>
                      </c:pt>
                      <c:pt idx="721">
                        <c:v>7.72</c:v>
                      </c:pt>
                      <c:pt idx="722">
                        <c:v>7.72</c:v>
                      </c:pt>
                      <c:pt idx="723">
                        <c:v>7.8</c:v>
                      </c:pt>
                      <c:pt idx="724">
                        <c:v>7.72</c:v>
                      </c:pt>
                      <c:pt idx="725">
                        <c:v>7.64</c:v>
                      </c:pt>
                      <c:pt idx="726">
                        <c:v>7.54</c:v>
                      </c:pt>
                      <c:pt idx="727">
                        <c:v>7.49</c:v>
                      </c:pt>
                      <c:pt idx="728">
                        <c:v>7.39</c:v>
                      </c:pt>
                      <c:pt idx="729">
                        <c:v>7.36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C567-410D-BE3F-3F1B6209F6D0}"/>
                  </c:ext>
                </c:extLst>
              </c15:ser>
            </c15:filteredLineSeries>
            <c15:filteredLineSeries>
              <c15:ser>
                <c:idx val="7"/>
                <c:order val="8"/>
                <c:tx>
                  <c:v>2008</c:v>
                </c:tx>
                <c:spPr>
                  <a:ln w="12700">
                    <a:solidFill>
                      <a:srgbClr val="FFFF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DATOS!$AE$3:$AE$734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7.15</c:v>
                      </c:pt>
                      <c:pt idx="1">
                        <c:v>7.04</c:v>
                      </c:pt>
                      <c:pt idx="2">
                        <c:v>6.87</c:v>
                      </c:pt>
                      <c:pt idx="3">
                        <c:v>6.72</c:v>
                      </c:pt>
                      <c:pt idx="4">
                        <c:v>6.52</c:v>
                      </c:pt>
                      <c:pt idx="5">
                        <c:v>6.38</c:v>
                      </c:pt>
                      <c:pt idx="6">
                        <c:v>6.28</c:v>
                      </c:pt>
                      <c:pt idx="7">
                        <c:v>6.22</c:v>
                      </c:pt>
                      <c:pt idx="8">
                        <c:v>6.18</c:v>
                      </c:pt>
                      <c:pt idx="9">
                        <c:v>6.13</c:v>
                      </c:pt>
                      <c:pt idx="10">
                        <c:v>6.1</c:v>
                      </c:pt>
                      <c:pt idx="11">
                        <c:v>6.05</c:v>
                      </c:pt>
                      <c:pt idx="12">
                        <c:v>6.02</c:v>
                      </c:pt>
                      <c:pt idx="13">
                        <c:v>5.94</c:v>
                      </c:pt>
                      <c:pt idx="14">
                        <c:v>5.82</c:v>
                      </c:pt>
                      <c:pt idx="15">
                        <c:v>5.6</c:v>
                      </c:pt>
                      <c:pt idx="16">
                        <c:v>5.4</c:v>
                      </c:pt>
                      <c:pt idx="17">
                        <c:v>5.46</c:v>
                      </c:pt>
                      <c:pt idx="18">
                        <c:v>5.72</c:v>
                      </c:pt>
                      <c:pt idx="19">
                        <c:v>5.64</c:v>
                      </c:pt>
                      <c:pt idx="20">
                        <c:v>5.73</c:v>
                      </c:pt>
                      <c:pt idx="21">
                        <c:v>5.78</c:v>
                      </c:pt>
                      <c:pt idx="22">
                        <c:v>5.88</c:v>
                      </c:pt>
                      <c:pt idx="23">
                        <c:v>5.96</c:v>
                      </c:pt>
                      <c:pt idx="24">
                        <c:v>5.97</c:v>
                      </c:pt>
                      <c:pt idx="25">
                        <c:v>5.9</c:v>
                      </c:pt>
                      <c:pt idx="26">
                        <c:v>5.8</c:v>
                      </c:pt>
                      <c:pt idx="27">
                        <c:v>5.63</c:v>
                      </c:pt>
                      <c:pt idx="28">
                        <c:v>5.44</c:v>
                      </c:pt>
                      <c:pt idx="29">
                        <c:v>5.26</c:v>
                      </c:pt>
                      <c:pt idx="30">
                        <c:v>5.24</c:v>
                      </c:pt>
                      <c:pt idx="31">
                        <c:v>5.28</c:v>
                      </c:pt>
                      <c:pt idx="32">
                        <c:v>5.26</c:v>
                      </c:pt>
                      <c:pt idx="33">
                        <c:v>5.29</c:v>
                      </c:pt>
                      <c:pt idx="34">
                        <c:v>5.31</c:v>
                      </c:pt>
                      <c:pt idx="35">
                        <c:v>5.35</c:v>
                      </c:pt>
                      <c:pt idx="36">
                        <c:v>5.28</c:v>
                      </c:pt>
                      <c:pt idx="37">
                        <c:v>5.22</c:v>
                      </c:pt>
                      <c:pt idx="38">
                        <c:v>5.18</c:v>
                      </c:pt>
                      <c:pt idx="39">
                        <c:v>5.14</c:v>
                      </c:pt>
                      <c:pt idx="40">
                        <c:v>5.1100000000000003</c:v>
                      </c:pt>
                      <c:pt idx="41">
                        <c:v>5.04</c:v>
                      </c:pt>
                      <c:pt idx="42">
                        <c:v>4.9800000000000004</c:v>
                      </c:pt>
                      <c:pt idx="43">
                        <c:v>4.91</c:v>
                      </c:pt>
                      <c:pt idx="44">
                        <c:v>4.7699999999999996</c:v>
                      </c:pt>
                      <c:pt idx="45">
                        <c:v>4.7</c:v>
                      </c:pt>
                      <c:pt idx="46">
                        <c:v>4.66</c:v>
                      </c:pt>
                      <c:pt idx="47">
                        <c:v>4.5599999999999996</c:v>
                      </c:pt>
                      <c:pt idx="48">
                        <c:v>4.46</c:v>
                      </c:pt>
                      <c:pt idx="49">
                        <c:v>4.5999999999999996</c:v>
                      </c:pt>
                      <c:pt idx="50">
                        <c:v>4.78</c:v>
                      </c:pt>
                      <c:pt idx="51">
                        <c:v>4.96</c:v>
                      </c:pt>
                      <c:pt idx="52">
                        <c:v>5.08</c:v>
                      </c:pt>
                      <c:pt idx="53">
                        <c:v>5.2</c:v>
                      </c:pt>
                      <c:pt idx="54">
                        <c:v>5.3</c:v>
                      </c:pt>
                      <c:pt idx="55">
                        <c:v>5.32</c:v>
                      </c:pt>
                      <c:pt idx="56">
                        <c:v>5.25</c:v>
                      </c:pt>
                      <c:pt idx="57">
                        <c:v>5.15</c:v>
                      </c:pt>
                      <c:pt idx="58">
                        <c:v>4.92</c:v>
                      </c:pt>
                      <c:pt idx="59">
                        <c:v>5.08</c:v>
                      </c:pt>
                      <c:pt idx="60">
                        <c:v>5.22</c:v>
                      </c:pt>
                      <c:pt idx="61">
                        <c:v>5.3</c:v>
                      </c:pt>
                      <c:pt idx="62">
                        <c:v>5.4</c:v>
                      </c:pt>
                      <c:pt idx="63">
                        <c:v>5.3</c:v>
                      </c:pt>
                      <c:pt idx="64">
                        <c:v>5.4</c:v>
                      </c:pt>
                      <c:pt idx="65">
                        <c:v>5.32</c:v>
                      </c:pt>
                      <c:pt idx="66">
                        <c:v>5.0999999999999996</c:v>
                      </c:pt>
                      <c:pt idx="67">
                        <c:v>5.08</c:v>
                      </c:pt>
                      <c:pt idx="68">
                        <c:v>5.12</c:v>
                      </c:pt>
                      <c:pt idx="69">
                        <c:v>5.08</c:v>
                      </c:pt>
                      <c:pt idx="70">
                        <c:v>5.0199999999999996</c:v>
                      </c:pt>
                      <c:pt idx="71">
                        <c:v>5.0199999999999996</c:v>
                      </c:pt>
                      <c:pt idx="72">
                        <c:v>5.0199999999999996</c:v>
                      </c:pt>
                      <c:pt idx="73">
                        <c:v>5.0199999999999996</c:v>
                      </c:pt>
                      <c:pt idx="74">
                        <c:v>5.0199999999999996</c:v>
                      </c:pt>
                      <c:pt idx="75">
                        <c:v>4.9800000000000004</c:v>
                      </c:pt>
                      <c:pt idx="76">
                        <c:v>4.97</c:v>
                      </c:pt>
                      <c:pt idx="77">
                        <c:v>4.92</c:v>
                      </c:pt>
                      <c:pt idx="78">
                        <c:v>4.9000000000000004</c:v>
                      </c:pt>
                      <c:pt idx="79">
                        <c:v>4.84</c:v>
                      </c:pt>
                      <c:pt idx="80">
                        <c:v>4.8</c:v>
                      </c:pt>
                      <c:pt idx="81">
                        <c:v>4.75</c:v>
                      </c:pt>
                      <c:pt idx="82">
                        <c:v>4.75</c:v>
                      </c:pt>
                      <c:pt idx="83">
                        <c:v>4.7</c:v>
                      </c:pt>
                      <c:pt idx="84">
                        <c:v>4.6500000000000004</c:v>
                      </c:pt>
                      <c:pt idx="85">
                        <c:v>4.66</c:v>
                      </c:pt>
                      <c:pt idx="86">
                        <c:v>4.71</c:v>
                      </c:pt>
                      <c:pt idx="87">
                        <c:v>4.78</c:v>
                      </c:pt>
                      <c:pt idx="88">
                        <c:v>4.74</c:v>
                      </c:pt>
                      <c:pt idx="89">
                        <c:v>4.76</c:v>
                      </c:pt>
                      <c:pt idx="90">
                        <c:v>4.78</c:v>
                      </c:pt>
                      <c:pt idx="91">
                        <c:v>4.78</c:v>
                      </c:pt>
                      <c:pt idx="92">
                        <c:v>4.78</c:v>
                      </c:pt>
                      <c:pt idx="93">
                        <c:v>4.82</c:v>
                      </c:pt>
                      <c:pt idx="94">
                        <c:v>4.92</c:v>
                      </c:pt>
                      <c:pt idx="95">
                        <c:v>4.9400000000000004</c:v>
                      </c:pt>
                      <c:pt idx="96">
                        <c:v>4.9800000000000004</c:v>
                      </c:pt>
                      <c:pt idx="97">
                        <c:v>5.48</c:v>
                      </c:pt>
                      <c:pt idx="98">
                        <c:v>5.82</c:v>
                      </c:pt>
                      <c:pt idx="99">
                        <c:v>6.1</c:v>
                      </c:pt>
                      <c:pt idx="100">
                        <c:v>6.1</c:v>
                      </c:pt>
                      <c:pt idx="101">
                        <c:v>6.18</c:v>
                      </c:pt>
                      <c:pt idx="102">
                        <c:v>6.39</c:v>
                      </c:pt>
                      <c:pt idx="103">
                        <c:v>6.55</c:v>
                      </c:pt>
                      <c:pt idx="104">
                        <c:v>6.59</c:v>
                      </c:pt>
                      <c:pt idx="105">
                        <c:v>6.78</c:v>
                      </c:pt>
                      <c:pt idx="106">
                        <c:v>7</c:v>
                      </c:pt>
                      <c:pt idx="107">
                        <c:v>7.11</c:v>
                      </c:pt>
                      <c:pt idx="108">
                        <c:v>7.15</c:v>
                      </c:pt>
                      <c:pt idx="109">
                        <c:v>7.28</c:v>
                      </c:pt>
                      <c:pt idx="110">
                        <c:v>7.35</c:v>
                      </c:pt>
                      <c:pt idx="111">
                        <c:v>7.38</c:v>
                      </c:pt>
                      <c:pt idx="112">
                        <c:v>7.33</c:v>
                      </c:pt>
                      <c:pt idx="113">
                        <c:v>7.26</c:v>
                      </c:pt>
                      <c:pt idx="114">
                        <c:v>7.14</c:v>
                      </c:pt>
                      <c:pt idx="115">
                        <c:v>7.06</c:v>
                      </c:pt>
                      <c:pt idx="116">
                        <c:v>7</c:v>
                      </c:pt>
                      <c:pt idx="117">
                        <c:v>6.8</c:v>
                      </c:pt>
                      <c:pt idx="118">
                        <c:v>6.7</c:v>
                      </c:pt>
                      <c:pt idx="119">
                        <c:v>6.45</c:v>
                      </c:pt>
                      <c:pt idx="120">
                        <c:v>6.2</c:v>
                      </c:pt>
                      <c:pt idx="121">
                        <c:v>6.2</c:v>
                      </c:pt>
                      <c:pt idx="122">
                        <c:v>6.12</c:v>
                      </c:pt>
                      <c:pt idx="123">
                        <c:v>6.06</c:v>
                      </c:pt>
                      <c:pt idx="124">
                        <c:v>5.96</c:v>
                      </c:pt>
                      <c:pt idx="125">
                        <c:v>5.84</c:v>
                      </c:pt>
                      <c:pt idx="126">
                        <c:v>5.76</c:v>
                      </c:pt>
                      <c:pt idx="127">
                        <c:v>5.38</c:v>
                      </c:pt>
                      <c:pt idx="128">
                        <c:v>5.76</c:v>
                      </c:pt>
                      <c:pt idx="129">
                        <c:v>5.82</c:v>
                      </c:pt>
                      <c:pt idx="130">
                        <c:v>5.82</c:v>
                      </c:pt>
                      <c:pt idx="131">
                        <c:v>6</c:v>
                      </c:pt>
                      <c:pt idx="132">
                        <c:v>6.28</c:v>
                      </c:pt>
                      <c:pt idx="133">
                        <c:v>6.22</c:v>
                      </c:pt>
                      <c:pt idx="134">
                        <c:v>6.12</c:v>
                      </c:pt>
                      <c:pt idx="135">
                        <c:v>6.15</c:v>
                      </c:pt>
                      <c:pt idx="136">
                        <c:v>6.22</c:v>
                      </c:pt>
                      <c:pt idx="137">
                        <c:v>6.35</c:v>
                      </c:pt>
                      <c:pt idx="138">
                        <c:v>6.48</c:v>
                      </c:pt>
                      <c:pt idx="139">
                        <c:v>6.6</c:v>
                      </c:pt>
                      <c:pt idx="140">
                        <c:v>6.68</c:v>
                      </c:pt>
                      <c:pt idx="141">
                        <c:v>6.68</c:v>
                      </c:pt>
                      <c:pt idx="142">
                        <c:v>6.84</c:v>
                      </c:pt>
                      <c:pt idx="143">
                        <c:v>6.81</c:v>
                      </c:pt>
                      <c:pt idx="144">
                        <c:v>6.77</c:v>
                      </c:pt>
                      <c:pt idx="145">
                        <c:v>6.78</c:v>
                      </c:pt>
                      <c:pt idx="146">
                        <c:v>6.85</c:v>
                      </c:pt>
                      <c:pt idx="147">
                        <c:v>6.88</c:v>
                      </c:pt>
                      <c:pt idx="148">
                        <c:v>6.93</c:v>
                      </c:pt>
                      <c:pt idx="149">
                        <c:v>6.98</c:v>
                      </c:pt>
                      <c:pt idx="150">
                        <c:v>7.08</c:v>
                      </c:pt>
                      <c:pt idx="151">
                        <c:v>7.12</c:v>
                      </c:pt>
                      <c:pt idx="152">
                        <c:v>7.1</c:v>
                      </c:pt>
                      <c:pt idx="153">
                        <c:v>7.08</c:v>
                      </c:pt>
                      <c:pt idx="154">
                        <c:v>7.24</c:v>
                      </c:pt>
                      <c:pt idx="155">
                        <c:v>7.2</c:v>
                      </c:pt>
                      <c:pt idx="156">
                        <c:v>7.08</c:v>
                      </c:pt>
                      <c:pt idx="157">
                        <c:v>6.94</c:v>
                      </c:pt>
                      <c:pt idx="158">
                        <c:v>6.82</c:v>
                      </c:pt>
                      <c:pt idx="159">
                        <c:v>6.65</c:v>
                      </c:pt>
                      <c:pt idx="160">
                        <c:v>6.47</c:v>
                      </c:pt>
                      <c:pt idx="161">
                        <c:v>6.27</c:v>
                      </c:pt>
                      <c:pt idx="162">
                        <c:v>6.13</c:v>
                      </c:pt>
                      <c:pt idx="163">
                        <c:v>6.01</c:v>
                      </c:pt>
                      <c:pt idx="164">
                        <c:v>5.86</c:v>
                      </c:pt>
                      <c:pt idx="165">
                        <c:v>5.74</c:v>
                      </c:pt>
                      <c:pt idx="166">
                        <c:v>5.56</c:v>
                      </c:pt>
                      <c:pt idx="167">
                        <c:v>5.47</c:v>
                      </c:pt>
                      <c:pt idx="168">
                        <c:v>5.36</c:v>
                      </c:pt>
                      <c:pt idx="169">
                        <c:v>5.26</c:v>
                      </c:pt>
                      <c:pt idx="170">
                        <c:v>5.18</c:v>
                      </c:pt>
                      <c:pt idx="171">
                        <c:v>5.0999999999999996</c:v>
                      </c:pt>
                      <c:pt idx="172">
                        <c:v>4.96</c:v>
                      </c:pt>
                      <c:pt idx="173">
                        <c:v>4.91</c:v>
                      </c:pt>
                      <c:pt idx="174">
                        <c:v>4.95</c:v>
                      </c:pt>
                      <c:pt idx="175">
                        <c:v>4.9400000000000004</c:v>
                      </c:pt>
                      <c:pt idx="176">
                        <c:v>4.92</c:v>
                      </c:pt>
                      <c:pt idx="177">
                        <c:v>5.24</c:v>
                      </c:pt>
                      <c:pt idx="178">
                        <c:v>5.44</c:v>
                      </c:pt>
                      <c:pt idx="179">
                        <c:v>5.46</c:v>
                      </c:pt>
                      <c:pt idx="180">
                        <c:v>5.4</c:v>
                      </c:pt>
                      <c:pt idx="181">
                        <c:v>5.44</c:v>
                      </c:pt>
                      <c:pt idx="182">
                        <c:v>6.1</c:v>
                      </c:pt>
                      <c:pt idx="183">
                        <c:v>6.15</c:v>
                      </c:pt>
                      <c:pt idx="184">
                        <c:v>6.1</c:v>
                      </c:pt>
                      <c:pt idx="185">
                        <c:v>6.05</c:v>
                      </c:pt>
                      <c:pt idx="186">
                        <c:v>5.96</c:v>
                      </c:pt>
                      <c:pt idx="187">
                        <c:v>5.9</c:v>
                      </c:pt>
                      <c:pt idx="188">
                        <c:v>5.84</c:v>
                      </c:pt>
                      <c:pt idx="189">
                        <c:v>5.7</c:v>
                      </c:pt>
                      <c:pt idx="190">
                        <c:v>5.6539999999999999</c:v>
                      </c:pt>
                      <c:pt idx="191">
                        <c:v>5.4</c:v>
                      </c:pt>
                      <c:pt idx="192">
                        <c:v>5.36</c:v>
                      </c:pt>
                      <c:pt idx="193">
                        <c:v>5.3</c:v>
                      </c:pt>
                      <c:pt idx="194">
                        <c:v>5.25</c:v>
                      </c:pt>
                      <c:pt idx="195">
                        <c:v>5.3</c:v>
                      </c:pt>
                      <c:pt idx="196">
                        <c:v>5.25</c:v>
                      </c:pt>
                      <c:pt idx="197">
                        <c:v>5.08</c:v>
                      </c:pt>
                      <c:pt idx="198">
                        <c:v>4.96</c:v>
                      </c:pt>
                      <c:pt idx="199">
                        <c:v>5.08</c:v>
                      </c:pt>
                      <c:pt idx="200">
                        <c:v>4.9800000000000004</c:v>
                      </c:pt>
                      <c:pt idx="201">
                        <c:v>4.8600000000000003</c:v>
                      </c:pt>
                      <c:pt idx="202">
                        <c:v>4.9800000000000004</c:v>
                      </c:pt>
                      <c:pt idx="203">
                        <c:v>5.17</c:v>
                      </c:pt>
                      <c:pt idx="204">
                        <c:v>5.76</c:v>
                      </c:pt>
                      <c:pt idx="205">
                        <c:v>5.68</c:v>
                      </c:pt>
                      <c:pt idx="206">
                        <c:v>5.77</c:v>
                      </c:pt>
                      <c:pt idx="207">
                        <c:v>6.06</c:v>
                      </c:pt>
                      <c:pt idx="208">
                        <c:v>6.34</c:v>
                      </c:pt>
                      <c:pt idx="209">
                        <c:v>6.1</c:v>
                      </c:pt>
                      <c:pt idx="210">
                        <c:v>6.02</c:v>
                      </c:pt>
                      <c:pt idx="211">
                        <c:v>6.14</c:v>
                      </c:pt>
                      <c:pt idx="212">
                        <c:v>6.24</c:v>
                      </c:pt>
                      <c:pt idx="213">
                        <c:v>6.16</c:v>
                      </c:pt>
                      <c:pt idx="214">
                        <c:v>6.12</c:v>
                      </c:pt>
                      <c:pt idx="215">
                        <c:v>6.08</c:v>
                      </c:pt>
                      <c:pt idx="216">
                        <c:v>6.03</c:v>
                      </c:pt>
                      <c:pt idx="217">
                        <c:v>5.92</c:v>
                      </c:pt>
                      <c:pt idx="218">
                        <c:v>5.8</c:v>
                      </c:pt>
                      <c:pt idx="219">
                        <c:v>5.7</c:v>
                      </c:pt>
                      <c:pt idx="220">
                        <c:v>5.66</c:v>
                      </c:pt>
                      <c:pt idx="221">
                        <c:v>5.54</c:v>
                      </c:pt>
                      <c:pt idx="222">
                        <c:v>5.7</c:v>
                      </c:pt>
                      <c:pt idx="223">
                        <c:v>6.2</c:v>
                      </c:pt>
                      <c:pt idx="224">
                        <c:v>5.84</c:v>
                      </c:pt>
                      <c:pt idx="225">
                        <c:v>5.73</c:v>
                      </c:pt>
                      <c:pt idx="226">
                        <c:v>5.68</c:v>
                      </c:pt>
                      <c:pt idx="227">
                        <c:v>5.73</c:v>
                      </c:pt>
                      <c:pt idx="228">
                        <c:v>6.08</c:v>
                      </c:pt>
                      <c:pt idx="229">
                        <c:v>5.92</c:v>
                      </c:pt>
                      <c:pt idx="230">
                        <c:v>5.78</c:v>
                      </c:pt>
                      <c:pt idx="231">
                        <c:v>5.84</c:v>
                      </c:pt>
                      <c:pt idx="232">
                        <c:v>6.36</c:v>
                      </c:pt>
                      <c:pt idx="233">
                        <c:v>6.68</c:v>
                      </c:pt>
                      <c:pt idx="234">
                        <c:v>6.8</c:v>
                      </c:pt>
                      <c:pt idx="235">
                        <c:v>6.9</c:v>
                      </c:pt>
                      <c:pt idx="236">
                        <c:v>6.76</c:v>
                      </c:pt>
                      <c:pt idx="237">
                        <c:v>6.69</c:v>
                      </c:pt>
                      <c:pt idx="238">
                        <c:v>6.6</c:v>
                      </c:pt>
                      <c:pt idx="239">
                        <c:v>6.64</c:v>
                      </c:pt>
                      <c:pt idx="240">
                        <c:v>6.42</c:v>
                      </c:pt>
                      <c:pt idx="241">
                        <c:v>6.37</c:v>
                      </c:pt>
                      <c:pt idx="242">
                        <c:v>6.32</c:v>
                      </c:pt>
                      <c:pt idx="243">
                        <c:v>6.24</c:v>
                      </c:pt>
                      <c:pt idx="244">
                        <c:v>6.14</c:v>
                      </c:pt>
                      <c:pt idx="245">
                        <c:v>6.08</c:v>
                      </c:pt>
                      <c:pt idx="246">
                        <c:v>6.04</c:v>
                      </c:pt>
                      <c:pt idx="247">
                        <c:v>6.14</c:v>
                      </c:pt>
                      <c:pt idx="248">
                        <c:v>6.24</c:v>
                      </c:pt>
                      <c:pt idx="249">
                        <c:v>6.52</c:v>
                      </c:pt>
                      <c:pt idx="250">
                        <c:v>6.84</c:v>
                      </c:pt>
                      <c:pt idx="251">
                        <c:v>6.82</c:v>
                      </c:pt>
                      <c:pt idx="252">
                        <c:v>6.78</c:v>
                      </c:pt>
                      <c:pt idx="253">
                        <c:v>6.84</c:v>
                      </c:pt>
                      <c:pt idx="254">
                        <c:v>6.86</c:v>
                      </c:pt>
                      <c:pt idx="255">
                        <c:v>6.84</c:v>
                      </c:pt>
                      <c:pt idx="256">
                        <c:v>6.74</c:v>
                      </c:pt>
                      <c:pt idx="257">
                        <c:v>6.7</c:v>
                      </c:pt>
                      <c:pt idx="258">
                        <c:v>6.67</c:v>
                      </c:pt>
                      <c:pt idx="259">
                        <c:v>6.7</c:v>
                      </c:pt>
                      <c:pt idx="260">
                        <c:v>6.5</c:v>
                      </c:pt>
                      <c:pt idx="261">
                        <c:v>6.38</c:v>
                      </c:pt>
                      <c:pt idx="262">
                        <c:v>6.2</c:v>
                      </c:pt>
                      <c:pt idx="263">
                        <c:v>6.1</c:v>
                      </c:pt>
                      <c:pt idx="264">
                        <c:v>5.9</c:v>
                      </c:pt>
                      <c:pt idx="265">
                        <c:v>5.74</c:v>
                      </c:pt>
                      <c:pt idx="266">
                        <c:v>5.58</c:v>
                      </c:pt>
                      <c:pt idx="267">
                        <c:v>5.38</c:v>
                      </c:pt>
                      <c:pt idx="268">
                        <c:v>5.26</c:v>
                      </c:pt>
                      <c:pt idx="269">
                        <c:v>5.0999999999999996</c:v>
                      </c:pt>
                      <c:pt idx="270">
                        <c:v>4.9800000000000004</c:v>
                      </c:pt>
                      <c:pt idx="271">
                        <c:v>4.9000000000000004</c:v>
                      </c:pt>
                      <c:pt idx="272">
                        <c:v>4.84</c:v>
                      </c:pt>
                      <c:pt idx="273">
                        <c:v>4.8</c:v>
                      </c:pt>
                      <c:pt idx="274">
                        <c:v>4.8</c:v>
                      </c:pt>
                      <c:pt idx="275">
                        <c:v>4.82</c:v>
                      </c:pt>
                      <c:pt idx="276">
                        <c:v>4.84</c:v>
                      </c:pt>
                      <c:pt idx="277">
                        <c:v>4.88</c:v>
                      </c:pt>
                      <c:pt idx="278">
                        <c:v>4.95</c:v>
                      </c:pt>
                      <c:pt idx="279">
                        <c:v>4.7699999999999996</c:v>
                      </c:pt>
                      <c:pt idx="280">
                        <c:v>5.14</c:v>
                      </c:pt>
                      <c:pt idx="281">
                        <c:v>5.47</c:v>
                      </c:pt>
                      <c:pt idx="282">
                        <c:v>5.52</c:v>
                      </c:pt>
                      <c:pt idx="283">
                        <c:v>5.64</c:v>
                      </c:pt>
                      <c:pt idx="284">
                        <c:v>5.74</c:v>
                      </c:pt>
                      <c:pt idx="285">
                        <c:v>5.8</c:v>
                      </c:pt>
                      <c:pt idx="286">
                        <c:v>6.34</c:v>
                      </c:pt>
                      <c:pt idx="287">
                        <c:v>6.82</c:v>
                      </c:pt>
                      <c:pt idx="288">
                        <c:v>6.87</c:v>
                      </c:pt>
                      <c:pt idx="289">
                        <c:v>6.7</c:v>
                      </c:pt>
                      <c:pt idx="290">
                        <c:v>6.98</c:v>
                      </c:pt>
                      <c:pt idx="291">
                        <c:v>7.23</c:v>
                      </c:pt>
                      <c:pt idx="292">
                        <c:v>7.38</c:v>
                      </c:pt>
                      <c:pt idx="293">
                        <c:v>7.3</c:v>
                      </c:pt>
                      <c:pt idx="294">
                        <c:v>7.21</c:v>
                      </c:pt>
                      <c:pt idx="295">
                        <c:v>7.35</c:v>
                      </c:pt>
                      <c:pt idx="296">
                        <c:v>7.51</c:v>
                      </c:pt>
                      <c:pt idx="297">
                        <c:v>7.68</c:v>
                      </c:pt>
                      <c:pt idx="298">
                        <c:v>7.89</c:v>
                      </c:pt>
                      <c:pt idx="299">
                        <c:v>7.88</c:v>
                      </c:pt>
                      <c:pt idx="300">
                        <c:v>7.75</c:v>
                      </c:pt>
                      <c:pt idx="301">
                        <c:v>7.82</c:v>
                      </c:pt>
                      <c:pt idx="302">
                        <c:v>7.51</c:v>
                      </c:pt>
                      <c:pt idx="303">
                        <c:v>7.7</c:v>
                      </c:pt>
                      <c:pt idx="304">
                        <c:v>7.74</c:v>
                      </c:pt>
                      <c:pt idx="305">
                        <c:v>7.7</c:v>
                      </c:pt>
                      <c:pt idx="306">
                        <c:v>7.61</c:v>
                      </c:pt>
                      <c:pt idx="307">
                        <c:v>7.52</c:v>
                      </c:pt>
                      <c:pt idx="308">
                        <c:v>7.44</c:v>
                      </c:pt>
                      <c:pt idx="309">
                        <c:v>7.47</c:v>
                      </c:pt>
                      <c:pt idx="310">
                        <c:v>7.3</c:v>
                      </c:pt>
                      <c:pt idx="311">
                        <c:v>7.1</c:v>
                      </c:pt>
                      <c:pt idx="312">
                        <c:v>6.98</c:v>
                      </c:pt>
                      <c:pt idx="313">
                        <c:v>6.84</c:v>
                      </c:pt>
                      <c:pt idx="314">
                        <c:v>6.7</c:v>
                      </c:pt>
                      <c:pt idx="315">
                        <c:v>6.46</c:v>
                      </c:pt>
                      <c:pt idx="316">
                        <c:v>6.52</c:v>
                      </c:pt>
                      <c:pt idx="317">
                        <c:v>6.42</c:v>
                      </c:pt>
                      <c:pt idx="318">
                        <c:v>6.67</c:v>
                      </c:pt>
                      <c:pt idx="319">
                        <c:v>6.57</c:v>
                      </c:pt>
                      <c:pt idx="320">
                        <c:v>6.3</c:v>
                      </c:pt>
                      <c:pt idx="321">
                        <c:v>6.06</c:v>
                      </c:pt>
                      <c:pt idx="322">
                        <c:v>5.24</c:v>
                      </c:pt>
                      <c:pt idx="323">
                        <c:v>5.86</c:v>
                      </c:pt>
                      <c:pt idx="324">
                        <c:v>5.38</c:v>
                      </c:pt>
                      <c:pt idx="325">
                        <c:v>5.7</c:v>
                      </c:pt>
                      <c:pt idx="326">
                        <c:v>5.64</c:v>
                      </c:pt>
                      <c:pt idx="327">
                        <c:v>5.58</c:v>
                      </c:pt>
                      <c:pt idx="328">
                        <c:v>5.55</c:v>
                      </c:pt>
                      <c:pt idx="329">
                        <c:v>5.55</c:v>
                      </c:pt>
                      <c:pt idx="330">
                        <c:v>5.5</c:v>
                      </c:pt>
                      <c:pt idx="331">
                        <c:v>5.42</c:v>
                      </c:pt>
                      <c:pt idx="332">
                        <c:v>5.48</c:v>
                      </c:pt>
                      <c:pt idx="333">
                        <c:v>5.4</c:v>
                      </c:pt>
                      <c:pt idx="334">
                        <c:v>5.31</c:v>
                      </c:pt>
                      <c:pt idx="335">
                        <c:v>5.18</c:v>
                      </c:pt>
                      <c:pt idx="336">
                        <c:v>5.0999999999999996</c:v>
                      </c:pt>
                      <c:pt idx="337">
                        <c:v>5.04</c:v>
                      </c:pt>
                      <c:pt idx="338">
                        <c:v>4.9800000000000004</c:v>
                      </c:pt>
                      <c:pt idx="339">
                        <c:v>4.9000000000000004</c:v>
                      </c:pt>
                      <c:pt idx="340">
                        <c:v>4.8600000000000003</c:v>
                      </c:pt>
                      <c:pt idx="341">
                        <c:v>4.9400000000000004</c:v>
                      </c:pt>
                      <c:pt idx="342">
                        <c:v>4.8600000000000003</c:v>
                      </c:pt>
                      <c:pt idx="343">
                        <c:v>4.78</c:v>
                      </c:pt>
                      <c:pt idx="344">
                        <c:v>4.8</c:v>
                      </c:pt>
                      <c:pt idx="345">
                        <c:v>4.82</c:v>
                      </c:pt>
                      <c:pt idx="346">
                        <c:v>4.96</c:v>
                      </c:pt>
                      <c:pt idx="347">
                        <c:v>5.14</c:v>
                      </c:pt>
                      <c:pt idx="348">
                        <c:v>5.26</c:v>
                      </c:pt>
                      <c:pt idx="349">
                        <c:v>5.34</c:v>
                      </c:pt>
                      <c:pt idx="350">
                        <c:v>5.24</c:v>
                      </c:pt>
                      <c:pt idx="351">
                        <c:v>5.12</c:v>
                      </c:pt>
                      <c:pt idx="352">
                        <c:v>5.0999999999999996</c:v>
                      </c:pt>
                      <c:pt idx="353">
                        <c:v>5.08</c:v>
                      </c:pt>
                      <c:pt idx="354">
                        <c:v>4.9800000000000004</c:v>
                      </c:pt>
                      <c:pt idx="355">
                        <c:v>5.0199999999999996</c:v>
                      </c:pt>
                      <c:pt idx="356">
                        <c:v>5.08</c:v>
                      </c:pt>
                      <c:pt idx="357">
                        <c:v>5.18</c:v>
                      </c:pt>
                      <c:pt idx="358">
                        <c:v>4.9800000000000004</c:v>
                      </c:pt>
                      <c:pt idx="359">
                        <c:v>4.9400000000000004</c:v>
                      </c:pt>
                      <c:pt idx="360">
                        <c:v>4.8</c:v>
                      </c:pt>
                      <c:pt idx="361">
                        <c:v>4.66</c:v>
                      </c:pt>
                      <c:pt idx="362">
                        <c:v>4.38</c:v>
                      </c:pt>
                      <c:pt idx="363">
                        <c:v>4.25</c:v>
                      </c:pt>
                      <c:pt idx="364">
                        <c:v>4.1500000000000004</c:v>
                      </c:pt>
                      <c:pt idx="365">
                        <c:v>4.0999999999999996</c:v>
                      </c:pt>
                      <c:pt idx="366">
                        <c:v>4.0999999999999996</c:v>
                      </c:pt>
                      <c:pt idx="367">
                        <c:v>4.0999999999999996</c:v>
                      </c:pt>
                      <c:pt idx="368">
                        <c:v>4.18</c:v>
                      </c:pt>
                      <c:pt idx="369">
                        <c:v>4.3</c:v>
                      </c:pt>
                      <c:pt idx="370">
                        <c:v>4.5</c:v>
                      </c:pt>
                      <c:pt idx="371">
                        <c:v>4.8499999999999996</c:v>
                      </c:pt>
                      <c:pt idx="372">
                        <c:v>4.9000000000000004</c:v>
                      </c:pt>
                      <c:pt idx="373">
                        <c:v>4.9800000000000004</c:v>
                      </c:pt>
                      <c:pt idx="374">
                        <c:v>4.9800000000000004</c:v>
                      </c:pt>
                      <c:pt idx="375">
                        <c:v>4.9800000000000004</c:v>
                      </c:pt>
                      <c:pt idx="376">
                        <c:v>4.9800000000000004</c:v>
                      </c:pt>
                      <c:pt idx="377">
                        <c:v>4.9000000000000004</c:v>
                      </c:pt>
                      <c:pt idx="378">
                        <c:v>4.74</c:v>
                      </c:pt>
                      <c:pt idx="379">
                        <c:v>4.58</c:v>
                      </c:pt>
                      <c:pt idx="380">
                        <c:v>4.5999999999999996</c:v>
                      </c:pt>
                      <c:pt idx="381">
                        <c:v>4.7</c:v>
                      </c:pt>
                      <c:pt idx="382">
                        <c:v>4.8</c:v>
                      </c:pt>
                      <c:pt idx="383">
                        <c:v>4.9000000000000004</c:v>
                      </c:pt>
                      <c:pt idx="384">
                        <c:v>4.84</c:v>
                      </c:pt>
                      <c:pt idx="385">
                        <c:v>4.9000000000000004</c:v>
                      </c:pt>
                      <c:pt idx="386">
                        <c:v>4.8</c:v>
                      </c:pt>
                      <c:pt idx="387">
                        <c:v>4.78</c:v>
                      </c:pt>
                      <c:pt idx="388">
                        <c:v>4.5</c:v>
                      </c:pt>
                      <c:pt idx="389">
                        <c:v>4.4800000000000004</c:v>
                      </c:pt>
                      <c:pt idx="390">
                        <c:v>4.58</c:v>
                      </c:pt>
                      <c:pt idx="391">
                        <c:v>4.96</c:v>
                      </c:pt>
                      <c:pt idx="392">
                        <c:v>5.4</c:v>
                      </c:pt>
                      <c:pt idx="393">
                        <c:v>5.2</c:v>
                      </c:pt>
                      <c:pt idx="394">
                        <c:v>4.96</c:v>
                      </c:pt>
                      <c:pt idx="395">
                        <c:v>4.93</c:v>
                      </c:pt>
                      <c:pt idx="396">
                        <c:v>4.88</c:v>
                      </c:pt>
                      <c:pt idx="397">
                        <c:v>4.8600000000000003</c:v>
                      </c:pt>
                      <c:pt idx="398">
                        <c:v>5.08</c:v>
                      </c:pt>
                      <c:pt idx="399">
                        <c:v>4.9800000000000004</c:v>
                      </c:pt>
                      <c:pt idx="400">
                        <c:v>4.8</c:v>
                      </c:pt>
                      <c:pt idx="401">
                        <c:v>4.8499999999999996</c:v>
                      </c:pt>
                      <c:pt idx="402">
                        <c:v>4.7</c:v>
                      </c:pt>
                      <c:pt idx="403">
                        <c:v>4.6399999999999997</c:v>
                      </c:pt>
                      <c:pt idx="404">
                        <c:v>4.58</c:v>
                      </c:pt>
                      <c:pt idx="405">
                        <c:v>4.47</c:v>
                      </c:pt>
                      <c:pt idx="406">
                        <c:v>4.3899999999999997</c:v>
                      </c:pt>
                      <c:pt idx="407">
                        <c:v>4.3</c:v>
                      </c:pt>
                      <c:pt idx="408">
                        <c:v>4.25</c:v>
                      </c:pt>
                      <c:pt idx="409">
                        <c:v>4.2</c:v>
                      </c:pt>
                      <c:pt idx="410">
                        <c:v>4.1500000000000004</c:v>
                      </c:pt>
                      <c:pt idx="411">
                        <c:v>4.0999999999999996</c:v>
                      </c:pt>
                      <c:pt idx="412">
                        <c:v>4.1500000000000004</c:v>
                      </c:pt>
                      <c:pt idx="413">
                        <c:v>4.1500000000000004</c:v>
                      </c:pt>
                      <c:pt idx="414">
                        <c:v>4.1500000000000004</c:v>
                      </c:pt>
                      <c:pt idx="415">
                        <c:v>3.94</c:v>
                      </c:pt>
                      <c:pt idx="416">
                        <c:v>3.8</c:v>
                      </c:pt>
                      <c:pt idx="417">
                        <c:v>3.69</c:v>
                      </c:pt>
                      <c:pt idx="418">
                        <c:v>3.58</c:v>
                      </c:pt>
                      <c:pt idx="419">
                        <c:v>3.48</c:v>
                      </c:pt>
                      <c:pt idx="420">
                        <c:v>3.48</c:v>
                      </c:pt>
                      <c:pt idx="421">
                        <c:v>3.36</c:v>
                      </c:pt>
                      <c:pt idx="422">
                        <c:v>3.24</c:v>
                      </c:pt>
                      <c:pt idx="423">
                        <c:v>3.15</c:v>
                      </c:pt>
                      <c:pt idx="424">
                        <c:v>3.18</c:v>
                      </c:pt>
                      <c:pt idx="425">
                        <c:v>3.2</c:v>
                      </c:pt>
                      <c:pt idx="426">
                        <c:v>3.2</c:v>
                      </c:pt>
                      <c:pt idx="427">
                        <c:v>3.5</c:v>
                      </c:pt>
                      <c:pt idx="428">
                        <c:v>3.68</c:v>
                      </c:pt>
                      <c:pt idx="429">
                        <c:v>3.64</c:v>
                      </c:pt>
                      <c:pt idx="430">
                        <c:v>3.58</c:v>
                      </c:pt>
                      <c:pt idx="431">
                        <c:v>3.46</c:v>
                      </c:pt>
                      <c:pt idx="432">
                        <c:v>3.3</c:v>
                      </c:pt>
                      <c:pt idx="433">
                        <c:v>3.24</c:v>
                      </c:pt>
                      <c:pt idx="434">
                        <c:v>3.2</c:v>
                      </c:pt>
                      <c:pt idx="435">
                        <c:v>3.12</c:v>
                      </c:pt>
                      <c:pt idx="436">
                        <c:v>3.08</c:v>
                      </c:pt>
                      <c:pt idx="437">
                        <c:v>3.02</c:v>
                      </c:pt>
                      <c:pt idx="438">
                        <c:v>3</c:v>
                      </c:pt>
                      <c:pt idx="439">
                        <c:v>3.12</c:v>
                      </c:pt>
                      <c:pt idx="440">
                        <c:v>3.26</c:v>
                      </c:pt>
                      <c:pt idx="441">
                        <c:v>3.24</c:v>
                      </c:pt>
                      <c:pt idx="442">
                        <c:v>3.2</c:v>
                      </c:pt>
                      <c:pt idx="443">
                        <c:v>3.1</c:v>
                      </c:pt>
                      <c:pt idx="444">
                        <c:v>2.88</c:v>
                      </c:pt>
                      <c:pt idx="445">
                        <c:v>2.78</c:v>
                      </c:pt>
                      <c:pt idx="446">
                        <c:v>2.7</c:v>
                      </c:pt>
                      <c:pt idx="447">
                        <c:v>2.7</c:v>
                      </c:pt>
                      <c:pt idx="448">
                        <c:v>2.7</c:v>
                      </c:pt>
                      <c:pt idx="449">
                        <c:v>2.64</c:v>
                      </c:pt>
                      <c:pt idx="450">
                        <c:v>2.64</c:v>
                      </c:pt>
                      <c:pt idx="451">
                        <c:v>2.7</c:v>
                      </c:pt>
                      <c:pt idx="452">
                        <c:v>2.86</c:v>
                      </c:pt>
                      <c:pt idx="453">
                        <c:v>3</c:v>
                      </c:pt>
                      <c:pt idx="454">
                        <c:v>3.07</c:v>
                      </c:pt>
                      <c:pt idx="455">
                        <c:v>3.15</c:v>
                      </c:pt>
                      <c:pt idx="456">
                        <c:v>3.2</c:v>
                      </c:pt>
                      <c:pt idx="457">
                        <c:v>3.26</c:v>
                      </c:pt>
                      <c:pt idx="458">
                        <c:v>3.4</c:v>
                      </c:pt>
                      <c:pt idx="459">
                        <c:v>3.52</c:v>
                      </c:pt>
                      <c:pt idx="460">
                        <c:v>3.76</c:v>
                      </c:pt>
                      <c:pt idx="461">
                        <c:v>3.84</c:v>
                      </c:pt>
                      <c:pt idx="462">
                        <c:v>3.88</c:v>
                      </c:pt>
                      <c:pt idx="463">
                        <c:v>3.98</c:v>
                      </c:pt>
                      <c:pt idx="464">
                        <c:v>3.88</c:v>
                      </c:pt>
                      <c:pt idx="465">
                        <c:v>3.85</c:v>
                      </c:pt>
                      <c:pt idx="466">
                        <c:v>3.87</c:v>
                      </c:pt>
                      <c:pt idx="467">
                        <c:v>3.95</c:v>
                      </c:pt>
                      <c:pt idx="468">
                        <c:v>4.03</c:v>
                      </c:pt>
                      <c:pt idx="469">
                        <c:v>4.26</c:v>
                      </c:pt>
                      <c:pt idx="470">
                        <c:v>4.3</c:v>
                      </c:pt>
                      <c:pt idx="471">
                        <c:v>4.3499999999999996</c:v>
                      </c:pt>
                      <c:pt idx="472">
                        <c:v>4.18</c:v>
                      </c:pt>
                      <c:pt idx="473">
                        <c:v>4.07</c:v>
                      </c:pt>
                      <c:pt idx="474">
                        <c:v>4.22</c:v>
                      </c:pt>
                      <c:pt idx="475">
                        <c:v>4.3</c:v>
                      </c:pt>
                      <c:pt idx="476">
                        <c:v>4.34</c:v>
                      </c:pt>
                      <c:pt idx="477">
                        <c:v>4.18</c:v>
                      </c:pt>
                      <c:pt idx="478">
                        <c:v>4.05</c:v>
                      </c:pt>
                      <c:pt idx="479">
                        <c:v>4.1500000000000004</c:v>
                      </c:pt>
                      <c:pt idx="480">
                        <c:v>4.46</c:v>
                      </c:pt>
                      <c:pt idx="481">
                        <c:v>4.8</c:v>
                      </c:pt>
                      <c:pt idx="482">
                        <c:v>4.5999999999999996</c:v>
                      </c:pt>
                      <c:pt idx="483">
                        <c:v>4.4800000000000004</c:v>
                      </c:pt>
                      <c:pt idx="484">
                        <c:v>4.4000000000000004</c:v>
                      </c:pt>
                      <c:pt idx="485">
                        <c:v>4.3499999999999996</c:v>
                      </c:pt>
                      <c:pt idx="486">
                        <c:v>4.4800000000000004</c:v>
                      </c:pt>
                      <c:pt idx="487">
                        <c:v>4.63</c:v>
                      </c:pt>
                      <c:pt idx="488">
                        <c:v>4.78</c:v>
                      </c:pt>
                      <c:pt idx="489">
                        <c:v>4.74</c:v>
                      </c:pt>
                      <c:pt idx="490">
                        <c:v>4.47</c:v>
                      </c:pt>
                      <c:pt idx="491">
                        <c:v>4.26</c:v>
                      </c:pt>
                      <c:pt idx="492">
                        <c:v>4.4000000000000004</c:v>
                      </c:pt>
                      <c:pt idx="493">
                        <c:v>5.67</c:v>
                      </c:pt>
                      <c:pt idx="494">
                        <c:v>5.84</c:v>
                      </c:pt>
                      <c:pt idx="495">
                        <c:v>5.52</c:v>
                      </c:pt>
                      <c:pt idx="496">
                        <c:v>5.4</c:v>
                      </c:pt>
                      <c:pt idx="497">
                        <c:v>5.38</c:v>
                      </c:pt>
                      <c:pt idx="498">
                        <c:v>5.26</c:v>
                      </c:pt>
                      <c:pt idx="499">
                        <c:v>5.12</c:v>
                      </c:pt>
                      <c:pt idx="500">
                        <c:v>4.92</c:v>
                      </c:pt>
                      <c:pt idx="501">
                        <c:v>4.8449999999999998</c:v>
                      </c:pt>
                      <c:pt idx="502">
                        <c:v>4.8600000000000003</c:v>
                      </c:pt>
                      <c:pt idx="503">
                        <c:v>4.5999999999999996</c:v>
                      </c:pt>
                      <c:pt idx="504">
                        <c:v>4.32</c:v>
                      </c:pt>
                      <c:pt idx="505">
                        <c:v>4.18</c:v>
                      </c:pt>
                      <c:pt idx="506">
                        <c:v>4.05</c:v>
                      </c:pt>
                      <c:pt idx="507">
                        <c:v>3.92</c:v>
                      </c:pt>
                      <c:pt idx="508">
                        <c:v>3.83</c:v>
                      </c:pt>
                      <c:pt idx="509">
                        <c:v>3.68</c:v>
                      </c:pt>
                      <c:pt idx="510">
                        <c:v>3.64</c:v>
                      </c:pt>
                      <c:pt idx="511">
                        <c:v>3.58</c:v>
                      </c:pt>
                      <c:pt idx="512">
                        <c:v>3.56</c:v>
                      </c:pt>
                      <c:pt idx="513">
                        <c:v>3.6</c:v>
                      </c:pt>
                      <c:pt idx="514">
                        <c:v>3.6</c:v>
                      </c:pt>
                      <c:pt idx="515">
                        <c:v>3.6</c:v>
                      </c:pt>
                      <c:pt idx="516">
                        <c:v>3.6</c:v>
                      </c:pt>
                      <c:pt idx="517">
                        <c:v>3.58</c:v>
                      </c:pt>
                      <c:pt idx="518">
                        <c:v>3.69</c:v>
                      </c:pt>
                      <c:pt idx="519">
                        <c:v>3.48</c:v>
                      </c:pt>
                      <c:pt idx="520">
                        <c:v>3.4</c:v>
                      </c:pt>
                      <c:pt idx="521">
                        <c:v>3.38</c:v>
                      </c:pt>
                      <c:pt idx="522">
                        <c:v>3.34</c:v>
                      </c:pt>
                      <c:pt idx="523">
                        <c:v>3.37</c:v>
                      </c:pt>
                      <c:pt idx="524">
                        <c:v>3.46</c:v>
                      </c:pt>
                      <c:pt idx="525">
                        <c:v>3.54</c:v>
                      </c:pt>
                      <c:pt idx="526">
                        <c:v>3.58</c:v>
                      </c:pt>
                      <c:pt idx="527">
                        <c:v>3.52</c:v>
                      </c:pt>
                      <c:pt idx="528">
                        <c:v>3.46</c:v>
                      </c:pt>
                      <c:pt idx="529">
                        <c:v>3.52</c:v>
                      </c:pt>
                      <c:pt idx="530">
                        <c:v>3.54</c:v>
                      </c:pt>
                      <c:pt idx="531">
                        <c:v>3.28</c:v>
                      </c:pt>
                      <c:pt idx="532">
                        <c:v>3.2</c:v>
                      </c:pt>
                      <c:pt idx="533">
                        <c:v>3.18</c:v>
                      </c:pt>
                      <c:pt idx="534">
                        <c:v>3.15</c:v>
                      </c:pt>
                      <c:pt idx="535">
                        <c:v>3.2</c:v>
                      </c:pt>
                      <c:pt idx="536">
                        <c:v>3.48</c:v>
                      </c:pt>
                      <c:pt idx="537">
                        <c:v>3.4</c:v>
                      </c:pt>
                      <c:pt idx="538">
                        <c:v>3.12</c:v>
                      </c:pt>
                      <c:pt idx="539">
                        <c:v>3</c:v>
                      </c:pt>
                      <c:pt idx="540">
                        <c:v>3.12</c:v>
                      </c:pt>
                      <c:pt idx="541">
                        <c:v>3.25</c:v>
                      </c:pt>
                      <c:pt idx="542">
                        <c:v>3.2</c:v>
                      </c:pt>
                      <c:pt idx="543">
                        <c:v>3.14</c:v>
                      </c:pt>
                      <c:pt idx="544">
                        <c:v>3.05</c:v>
                      </c:pt>
                      <c:pt idx="545">
                        <c:v>3.08</c:v>
                      </c:pt>
                      <c:pt idx="546">
                        <c:v>2.85</c:v>
                      </c:pt>
                      <c:pt idx="547">
                        <c:v>2.78</c:v>
                      </c:pt>
                      <c:pt idx="548">
                        <c:v>2.75</c:v>
                      </c:pt>
                      <c:pt idx="549">
                        <c:v>2.71</c:v>
                      </c:pt>
                      <c:pt idx="550">
                        <c:v>2.71</c:v>
                      </c:pt>
                      <c:pt idx="551">
                        <c:v>2.78</c:v>
                      </c:pt>
                      <c:pt idx="552">
                        <c:v>2.82</c:v>
                      </c:pt>
                      <c:pt idx="553">
                        <c:v>3.05</c:v>
                      </c:pt>
                      <c:pt idx="554">
                        <c:v>2.98</c:v>
                      </c:pt>
                      <c:pt idx="555">
                        <c:v>2.95</c:v>
                      </c:pt>
                      <c:pt idx="556">
                        <c:v>3</c:v>
                      </c:pt>
                      <c:pt idx="557">
                        <c:v>3.1</c:v>
                      </c:pt>
                      <c:pt idx="558">
                        <c:v>3.22</c:v>
                      </c:pt>
                      <c:pt idx="559">
                        <c:v>3.18</c:v>
                      </c:pt>
                      <c:pt idx="560">
                        <c:v>3.14</c:v>
                      </c:pt>
                      <c:pt idx="561">
                        <c:v>3.18</c:v>
                      </c:pt>
                      <c:pt idx="562">
                        <c:v>3.08</c:v>
                      </c:pt>
                      <c:pt idx="563">
                        <c:v>3.18</c:v>
                      </c:pt>
                      <c:pt idx="564">
                        <c:v>3.26</c:v>
                      </c:pt>
                      <c:pt idx="565">
                        <c:v>3.15</c:v>
                      </c:pt>
                      <c:pt idx="566">
                        <c:v>3.06</c:v>
                      </c:pt>
                      <c:pt idx="567">
                        <c:v>3.2</c:v>
                      </c:pt>
                      <c:pt idx="568">
                        <c:v>3.6</c:v>
                      </c:pt>
                      <c:pt idx="569">
                        <c:v>3.85</c:v>
                      </c:pt>
                      <c:pt idx="570">
                        <c:v>4.0999999999999996</c:v>
                      </c:pt>
                      <c:pt idx="571">
                        <c:v>4.25</c:v>
                      </c:pt>
                      <c:pt idx="572">
                        <c:v>4.3</c:v>
                      </c:pt>
                      <c:pt idx="573">
                        <c:v>4.24</c:v>
                      </c:pt>
                      <c:pt idx="574">
                        <c:v>4.2</c:v>
                      </c:pt>
                      <c:pt idx="575">
                        <c:v>4.1500000000000004</c:v>
                      </c:pt>
                      <c:pt idx="576">
                        <c:v>4.0599999999999996</c:v>
                      </c:pt>
                      <c:pt idx="577">
                        <c:v>3.87</c:v>
                      </c:pt>
                      <c:pt idx="578">
                        <c:v>3.74</c:v>
                      </c:pt>
                      <c:pt idx="579">
                        <c:v>3.9</c:v>
                      </c:pt>
                      <c:pt idx="580">
                        <c:v>4.22</c:v>
                      </c:pt>
                      <c:pt idx="581">
                        <c:v>4.1900000000000004</c:v>
                      </c:pt>
                      <c:pt idx="582">
                        <c:v>4.38</c:v>
                      </c:pt>
                      <c:pt idx="583">
                        <c:v>4.4800000000000004</c:v>
                      </c:pt>
                      <c:pt idx="584">
                        <c:v>4.5</c:v>
                      </c:pt>
                      <c:pt idx="585">
                        <c:v>4.4800000000000004</c:v>
                      </c:pt>
                      <c:pt idx="586">
                        <c:v>4.4000000000000004</c:v>
                      </c:pt>
                      <c:pt idx="587">
                        <c:v>4.32</c:v>
                      </c:pt>
                      <c:pt idx="588">
                        <c:v>4.24</c:v>
                      </c:pt>
                      <c:pt idx="589">
                        <c:v>4.1399999999999997</c:v>
                      </c:pt>
                      <c:pt idx="590">
                        <c:v>3.97</c:v>
                      </c:pt>
                      <c:pt idx="591">
                        <c:v>4.03</c:v>
                      </c:pt>
                      <c:pt idx="592">
                        <c:v>4.2</c:v>
                      </c:pt>
                      <c:pt idx="593">
                        <c:v>4.22</c:v>
                      </c:pt>
                      <c:pt idx="594">
                        <c:v>4.3</c:v>
                      </c:pt>
                      <c:pt idx="595">
                        <c:v>4.25</c:v>
                      </c:pt>
                      <c:pt idx="596">
                        <c:v>4.2</c:v>
                      </c:pt>
                      <c:pt idx="597">
                        <c:v>4.0999999999999996</c:v>
                      </c:pt>
                      <c:pt idx="598">
                        <c:v>3.98</c:v>
                      </c:pt>
                      <c:pt idx="599">
                        <c:v>3.92</c:v>
                      </c:pt>
                      <c:pt idx="600">
                        <c:v>3.84</c:v>
                      </c:pt>
                      <c:pt idx="601">
                        <c:v>3.76</c:v>
                      </c:pt>
                      <c:pt idx="602">
                        <c:v>3.66</c:v>
                      </c:pt>
                      <c:pt idx="603">
                        <c:v>3.6</c:v>
                      </c:pt>
                      <c:pt idx="604">
                        <c:v>3.48</c:v>
                      </c:pt>
                      <c:pt idx="605">
                        <c:v>3.72</c:v>
                      </c:pt>
                      <c:pt idx="606">
                        <c:v>3.96</c:v>
                      </c:pt>
                      <c:pt idx="607">
                        <c:v>4.0599999999999996</c:v>
                      </c:pt>
                      <c:pt idx="608">
                        <c:v>4.0999999999999996</c:v>
                      </c:pt>
                      <c:pt idx="609">
                        <c:v>4.0199999999999996</c:v>
                      </c:pt>
                      <c:pt idx="610">
                        <c:v>3.92</c:v>
                      </c:pt>
                      <c:pt idx="611">
                        <c:v>3.94</c:v>
                      </c:pt>
                      <c:pt idx="612">
                        <c:v>4.04</c:v>
                      </c:pt>
                      <c:pt idx="613">
                        <c:v>4.25</c:v>
                      </c:pt>
                      <c:pt idx="614">
                        <c:v>4.58</c:v>
                      </c:pt>
                      <c:pt idx="615">
                        <c:v>4.8600000000000003</c:v>
                      </c:pt>
                      <c:pt idx="616">
                        <c:v>5.04</c:v>
                      </c:pt>
                      <c:pt idx="617">
                        <c:v>5.03</c:v>
                      </c:pt>
                      <c:pt idx="618">
                        <c:v>4.84</c:v>
                      </c:pt>
                      <c:pt idx="619">
                        <c:v>4.71</c:v>
                      </c:pt>
                      <c:pt idx="620">
                        <c:v>4.6100000000000003</c:v>
                      </c:pt>
                      <c:pt idx="621">
                        <c:v>4.55</c:v>
                      </c:pt>
                      <c:pt idx="622">
                        <c:v>4.5</c:v>
                      </c:pt>
                      <c:pt idx="623">
                        <c:v>4.38</c:v>
                      </c:pt>
                      <c:pt idx="624">
                        <c:v>4.67</c:v>
                      </c:pt>
                      <c:pt idx="625">
                        <c:v>4.8</c:v>
                      </c:pt>
                      <c:pt idx="626">
                        <c:v>4.45</c:v>
                      </c:pt>
                      <c:pt idx="627">
                        <c:v>4.26</c:v>
                      </c:pt>
                      <c:pt idx="628">
                        <c:v>4.0599999999999996</c:v>
                      </c:pt>
                      <c:pt idx="629">
                        <c:v>3.84</c:v>
                      </c:pt>
                      <c:pt idx="630">
                        <c:v>3.66</c:v>
                      </c:pt>
                      <c:pt idx="631">
                        <c:v>3.48</c:v>
                      </c:pt>
                      <c:pt idx="632">
                        <c:v>3.34</c:v>
                      </c:pt>
                      <c:pt idx="633">
                        <c:v>3.56</c:v>
                      </c:pt>
                      <c:pt idx="634">
                        <c:v>3.58</c:v>
                      </c:pt>
                      <c:pt idx="635">
                        <c:v>4.0999999999999996</c:v>
                      </c:pt>
                      <c:pt idx="636">
                        <c:v>4.5599999999999996</c:v>
                      </c:pt>
                      <c:pt idx="637">
                        <c:v>4.5199999999999996</c:v>
                      </c:pt>
                      <c:pt idx="638">
                        <c:v>4.88</c:v>
                      </c:pt>
                      <c:pt idx="639">
                        <c:v>5.56</c:v>
                      </c:pt>
                      <c:pt idx="640">
                        <c:v>5.66</c:v>
                      </c:pt>
                      <c:pt idx="641">
                        <c:v>5.94</c:v>
                      </c:pt>
                      <c:pt idx="642">
                        <c:v>5.92</c:v>
                      </c:pt>
                      <c:pt idx="643">
                        <c:v>6.08</c:v>
                      </c:pt>
                      <c:pt idx="644">
                        <c:v>5.92</c:v>
                      </c:pt>
                      <c:pt idx="645">
                        <c:v>5.7</c:v>
                      </c:pt>
                      <c:pt idx="646">
                        <c:v>5.46</c:v>
                      </c:pt>
                      <c:pt idx="647">
                        <c:v>5.38</c:v>
                      </c:pt>
                      <c:pt idx="648">
                        <c:v>5.52</c:v>
                      </c:pt>
                      <c:pt idx="649">
                        <c:v>5.92</c:v>
                      </c:pt>
                      <c:pt idx="650">
                        <c:v>5.84</c:v>
                      </c:pt>
                      <c:pt idx="651">
                        <c:v>6.15</c:v>
                      </c:pt>
                      <c:pt idx="652">
                        <c:v>6.27</c:v>
                      </c:pt>
                      <c:pt idx="653">
                        <c:v>6.32</c:v>
                      </c:pt>
                      <c:pt idx="654">
                        <c:v>6.42</c:v>
                      </c:pt>
                      <c:pt idx="655">
                        <c:v>6.34</c:v>
                      </c:pt>
                      <c:pt idx="656">
                        <c:v>6.26</c:v>
                      </c:pt>
                      <c:pt idx="657">
                        <c:v>6.34</c:v>
                      </c:pt>
                      <c:pt idx="658">
                        <c:v>6.26</c:v>
                      </c:pt>
                      <c:pt idx="659">
                        <c:v>6.62</c:v>
                      </c:pt>
                      <c:pt idx="660">
                        <c:v>6.88</c:v>
                      </c:pt>
                      <c:pt idx="661">
                        <c:v>6.78</c:v>
                      </c:pt>
                      <c:pt idx="662">
                        <c:v>6.97</c:v>
                      </c:pt>
                      <c:pt idx="663">
                        <c:v>8.02</c:v>
                      </c:pt>
                      <c:pt idx="664">
                        <c:v>7.99</c:v>
                      </c:pt>
                      <c:pt idx="665">
                        <c:v>7.9</c:v>
                      </c:pt>
                      <c:pt idx="666">
                        <c:v>7.8</c:v>
                      </c:pt>
                      <c:pt idx="667">
                        <c:v>8.02</c:v>
                      </c:pt>
                      <c:pt idx="668">
                        <c:v>8.08</c:v>
                      </c:pt>
                      <c:pt idx="669">
                        <c:v>8.0500000000000007</c:v>
                      </c:pt>
                      <c:pt idx="670">
                        <c:v>7.91</c:v>
                      </c:pt>
                      <c:pt idx="671">
                        <c:v>7.9</c:v>
                      </c:pt>
                      <c:pt idx="672">
                        <c:v>7.98</c:v>
                      </c:pt>
                      <c:pt idx="673">
                        <c:v>7.97</c:v>
                      </c:pt>
                      <c:pt idx="674">
                        <c:v>7.91</c:v>
                      </c:pt>
                      <c:pt idx="675">
                        <c:v>7.98</c:v>
                      </c:pt>
                      <c:pt idx="676">
                        <c:v>7.84</c:v>
                      </c:pt>
                      <c:pt idx="677">
                        <c:v>8.0399999999999991</c:v>
                      </c:pt>
                      <c:pt idx="678">
                        <c:v>8.11</c:v>
                      </c:pt>
                      <c:pt idx="679">
                        <c:v>7.98</c:v>
                      </c:pt>
                      <c:pt idx="680">
                        <c:v>7.91</c:v>
                      </c:pt>
                      <c:pt idx="681">
                        <c:v>7.7</c:v>
                      </c:pt>
                      <c:pt idx="682">
                        <c:v>7.62</c:v>
                      </c:pt>
                      <c:pt idx="683">
                        <c:v>7.59</c:v>
                      </c:pt>
                      <c:pt idx="684">
                        <c:v>7.59</c:v>
                      </c:pt>
                      <c:pt idx="685">
                        <c:v>7.59</c:v>
                      </c:pt>
                      <c:pt idx="686">
                        <c:v>7.52</c:v>
                      </c:pt>
                      <c:pt idx="687">
                        <c:v>7.35</c:v>
                      </c:pt>
                      <c:pt idx="688">
                        <c:v>7.06</c:v>
                      </c:pt>
                      <c:pt idx="689">
                        <c:v>7</c:v>
                      </c:pt>
                      <c:pt idx="690">
                        <c:v>6.86</c:v>
                      </c:pt>
                      <c:pt idx="691">
                        <c:v>6.64</c:v>
                      </c:pt>
                      <c:pt idx="692">
                        <c:v>6.54</c:v>
                      </c:pt>
                      <c:pt idx="693">
                        <c:v>6.42</c:v>
                      </c:pt>
                      <c:pt idx="694">
                        <c:v>6.37</c:v>
                      </c:pt>
                      <c:pt idx="695">
                        <c:v>6.34</c:v>
                      </c:pt>
                      <c:pt idx="696">
                        <c:v>6.4</c:v>
                      </c:pt>
                      <c:pt idx="697">
                        <c:v>6.33</c:v>
                      </c:pt>
                      <c:pt idx="698">
                        <c:v>6.3</c:v>
                      </c:pt>
                      <c:pt idx="699">
                        <c:v>6.29</c:v>
                      </c:pt>
                      <c:pt idx="700">
                        <c:v>6.4</c:v>
                      </c:pt>
                      <c:pt idx="701">
                        <c:v>6.58</c:v>
                      </c:pt>
                      <c:pt idx="702">
                        <c:v>6.46</c:v>
                      </c:pt>
                      <c:pt idx="713">
                        <c:v>3.42</c:v>
                      </c:pt>
                      <c:pt idx="714">
                        <c:v>3.45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C567-410D-BE3F-3F1B6209F6D0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v>2009</c:v>
                </c:tx>
                <c:spPr>
                  <a:ln w="12700">
                    <a:solidFill>
                      <a:srgbClr val="FFC000"/>
                    </a:solidFill>
                    <a:prstDash val="solid"/>
                  </a:ln>
                </c:spPr>
                <c:marker>
                  <c:symbol val="dash"/>
                  <c:size val="5"/>
                  <c:spPr>
                    <a:noFill/>
                    <a:ln w="9525">
                      <a:noFill/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DATOS!$AF$3:$AF$734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46" formatCode="0.00">
                        <c:v>5.54</c:v>
                      </c:pt>
                      <c:pt idx="47" formatCode="0.00">
                        <c:v>5.5</c:v>
                      </c:pt>
                      <c:pt idx="48" formatCode="0.00">
                        <c:v>5.55</c:v>
                      </c:pt>
                      <c:pt idx="49" formatCode="0.00">
                        <c:v>5.63</c:v>
                      </c:pt>
                      <c:pt idx="50" formatCode="0.00">
                        <c:v>5.7</c:v>
                      </c:pt>
                      <c:pt idx="51" formatCode="0.00">
                        <c:v>5.82</c:v>
                      </c:pt>
                      <c:pt idx="52" formatCode="0.00">
                        <c:v>5.7</c:v>
                      </c:pt>
                      <c:pt idx="53" formatCode="0.00">
                        <c:v>5.64</c:v>
                      </c:pt>
                      <c:pt idx="54" formatCode="0.00">
                        <c:v>5.54</c:v>
                      </c:pt>
                      <c:pt idx="55" formatCode="0.00">
                        <c:v>5.46</c:v>
                      </c:pt>
                      <c:pt idx="56" formatCode="0.00">
                        <c:v>5.4</c:v>
                      </c:pt>
                      <c:pt idx="57" formatCode="0.00">
                        <c:v>5.42</c:v>
                      </c:pt>
                      <c:pt idx="58" formatCode="0.00">
                        <c:v>5.76</c:v>
                      </c:pt>
                      <c:pt idx="59" formatCode="0.00">
                        <c:v>5.8</c:v>
                      </c:pt>
                      <c:pt idx="60" formatCode="0.00">
                        <c:v>5.84</c:v>
                      </c:pt>
                      <c:pt idx="61" formatCode="0.00">
                        <c:v>5.87</c:v>
                      </c:pt>
                      <c:pt idx="62" formatCode="0.00">
                        <c:v>5.84</c:v>
                      </c:pt>
                      <c:pt idx="63" formatCode="0.00">
                        <c:v>5.87</c:v>
                      </c:pt>
                      <c:pt idx="64" formatCode="0.00">
                        <c:v>5.9</c:v>
                      </c:pt>
                      <c:pt idx="65" formatCode="0.00">
                        <c:v>5.86</c:v>
                      </c:pt>
                      <c:pt idx="66" formatCode="0.00">
                        <c:v>6.06</c:v>
                      </c:pt>
                      <c:pt idx="67" formatCode="0.00">
                        <c:v>6.08</c:v>
                      </c:pt>
                      <c:pt idx="68" formatCode="0.00">
                        <c:v>5.98</c:v>
                      </c:pt>
                      <c:pt idx="69" formatCode="0.00">
                        <c:v>5.92</c:v>
                      </c:pt>
                      <c:pt idx="70" formatCode="0.00">
                        <c:v>5.82</c:v>
                      </c:pt>
                      <c:pt idx="71" formatCode="0.00">
                        <c:v>5.72</c:v>
                      </c:pt>
                      <c:pt idx="72" formatCode="0.00">
                        <c:v>5.6</c:v>
                      </c:pt>
                      <c:pt idx="73" formatCode="0.00">
                        <c:v>5.51</c:v>
                      </c:pt>
                      <c:pt idx="74" formatCode="0.00">
                        <c:v>5.38</c:v>
                      </c:pt>
                      <c:pt idx="75" formatCode="0.00">
                        <c:v>5.3</c:v>
                      </c:pt>
                      <c:pt idx="76" formatCode="0.00">
                        <c:v>5.38</c:v>
                      </c:pt>
                      <c:pt idx="77" formatCode="0.00">
                        <c:v>5.3</c:v>
                      </c:pt>
                      <c:pt idx="78" formatCode="0.00">
                        <c:v>5</c:v>
                      </c:pt>
                      <c:pt idx="79" formatCode="0.00">
                        <c:v>4.95</c:v>
                      </c:pt>
                      <c:pt idx="80" formatCode="0.00">
                        <c:v>4.88</c:v>
                      </c:pt>
                      <c:pt idx="81" formatCode="0.00">
                        <c:v>4.8</c:v>
                      </c:pt>
                      <c:pt idx="82" formatCode="0.00">
                        <c:v>4.84</c:v>
                      </c:pt>
                      <c:pt idx="83" formatCode="0.00">
                        <c:v>4.96</c:v>
                      </c:pt>
                      <c:pt idx="84" formatCode="0.00">
                        <c:v>4.8600000000000003</c:v>
                      </c:pt>
                      <c:pt idx="85" formatCode="0.00">
                        <c:v>4.74</c:v>
                      </c:pt>
                      <c:pt idx="86" formatCode="0.00">
                        <c:v>4.3600000000000003</c:v>
                      </c:pt>
                      <c:pt idx="87" formatCode="0.00">
                        <c:v>4.7</c:v>
                      </c:pt>
                      <c:pt idx="88" formatCode="0.00">
                        <c:v>4.7</c:v>
                      </c:pt>
                      <c:pt idx="89" formatCode="0.00">
                        <c:v>4.5999999999999996</c:v>
                      </c:pt>
                      <c:pt idx="90" formatCode="0.00">
                        <c:v>4.8</c:v>
                      </c:pt>
                      <c:pt idx="91" formatCode="0.00">
                        <c:v>4.97</c:v>
                      </c:pt>
                      <c:pt idx="92" formatCode="0.00">
                        <c:v>5.34</c:v>
                      </c:pt>
                      <c:pt idx="93" formatCode="0.00">
                        <c:v>5.48</c:v>
                      </c:pt>
                      <c:pt idx="94" formatCode="0.00">
                        <c:v>5.58</c:v>
                      </c:pt>
                      <c:pt idx="95" formatCode="0.00">
                        <c:v>5.61</c:v>
                      </c:pt>
                      <c:pt idx="96" formatCode="0.00">
                        <c:v>5.74</c:v>
                      </c:pt>
                      <c:pt idx="97" formatCode="0.00">
                        <c:v>5.82</c:v>
                      </c:pt>
                      <c:pt idx="98" formatCode="0.00">
                        <c:v>5.72</c:v>
                      </c:pt>
                      <c:pt idx="99" formatCode="0.00">
                        <c:v>5.74</c:v>
                      </c:pt>
                      <c:pt idx="100" formatCode="0.00">
                        <c:v>5.78</c:v>
                      </c:pt>
                      <c:pt idx="101" formatCode="0.00">
                        <c:v>5.78</c:v>
                      </c:pt>
                      <c:pt idx="102" formatCode="0.00">
                        <c:v>5.71</c:v>
                      </c:pt>
                      <c:pt idx="103" formatCode="0.00">
                        <c:v>5.7</c:v>
                      </c:pt>
                      <c:pt idx="104" formatCode="0.00">
                        <c:v>5.7</c:v>
                      </c:pt>
                      <c:pt idx="105" formatCode="0.00">
                        <c:v>5.7</c:v>
                      </c:pt>
                      <c:pt idx="106" formatCode="0.00">
                        <c:v>5.66</c:v>
                      </c:pt>
                      <c:pt idx="107" formatCode="0.00">
                        <c:v>5.61</c:v>
                      </c:pt>
                      <c:pt idx="108" formatCode="0.00">
                        <c:v>5.5</c:v>
                      </c:pt>
                      <c:pt idx="109" formatCode="0.00">
                        <c:v>5.38</c:v>
                      </c:pt>
                      <c:pt idx="110" formatCode="0.00">
                        <c:v>5.18</c:v>
                      </c:pt>
                      <c:pt idx="111" formatCode="0.00">
                        <c:v>5.0199999999999996</c:v>
                      </c:pt>
                      <c:pt idx="112" formatCode="0.00">
                        <c:v>4.9000000000000004</c:v>
                      </c:pt>
                      <c:pt idx="113" formatCode="0.00">
                        <c:v>4.9000000000000004</c:v>
                      </c:pt>
                      <c:pt idx="114" formatCode="0.00">
                        <c:v>5.18</c:v>
                      </c:pt>
                      <c:pt idx="115" formatCode="0.00">
                        <c:v>5.15</c:v>
                      </c:pt>
                      <c:pt idx="116" formatCode="0.00">
                        <c:v>5.05</c:v>
                      </c:pt>
                      <c:pt idx="117" formatCode="0.00">
                        <c:v>5.0199999999999996</c:v>
                      </c:pt>
                      <c:pt idx="118" formatCode="0.00">
                        <c:v>5.03</c:v>
                      </c:pt>
                      <c:pt idx="119" formatCode="0.00">
                        <c:v>5.04</c:v>
                      </c:pt>
                      <c:pt idx="120" formatCode="0.00">
                        <c:v>5.05</c:v>
                      </c:pt>
                      <c:pt idx="121" formatCode="0.00">
                        <c:v>5.0599999999999996</c:v>
                      </c:pt>
                      <c:pt idx="122" formatCode="0.00">
                        <c:v>5.08</c:v>
                      </c:pt>
                      <c:pt idx="123" formatCode="0.00">
                        <c:v>5.08</c:v>
                      </c:pt>
                      <c:pt idx="124" formatCode="0.00">
                        <c:v>5.08</c:v>
                      </c:pt>
                      <c:pt idx="125" formatCode="0.00">
                        <c:v>5</c:v>
                      </c:pt>
                      <c:pt idx="126" formatCode="0.00">
                        <c:v>4.93</c:v>
                      </c:pt>
                      <c:pt idx="127" formatCode="0.00">
                        <c:v>4.7699999999999996</c:v>
                      </c:pt>
                      <c:pt idx="128" formatCode="0.00">
                        <c:v>4.6500000000000004</c:v>
                      </c:pt>
                      <c:pt idx="129" formatCode="0.00">
                        <c:v>4.3499999999999996</c:v>
                      </c:pt>
                      <c:pt idx="130" formatCode="0.00">
                        <c:v>4.3</c:v>
                      </c:pt>
                      <c:pt idx="131" formatCode="0.00">
                        <c:v>4.25</c:v>
                      </c:pt>
                      <c:pt idx="132" formatCode="0.00">
                        <c:v>4.1900000000000004</c:v>
                      </c:pt>
                      <c:pt idx="133" formatCode="0.00">
                        <c:v>4.32</c:v>
                      </c:pt>
                      <c:pt idx="134" formatCode="0.00">
                        <c:v>4.3</c:v>
                      </c:pt>
                      <c:pt idx="135" formatCode="0.00">
                        <c:v>4.4000000000000004</c:v>
                      </c:pt>
                      <c:pt idx="136" formatCode="0.00">
                        <c:v>4.3600000000000003</c:v>
                      </c:pt>
                      <c:pt idx="137" formatCode="0.00">
                        <c:v>4.42</c:v>
                      </c:pt>
                      <c:pt idx="138" formatCode="0.00">
                        <c:v>4.32</c:v>
                      </c:pt>
                      <c:pt idx="139" formatCode="0.00">
                        <c:v>4.32</c:v>
                      </c:pt>
                      <c:pt idx="140" formatCode="0.00">
                        <c:v>4.32</c:v>
                      </c:pt>
                      <c:pt idx="141" formatCode="0.00">
                        <c:v>4.3</c:v>
                      </c:pt>
                      <c:pt idx="142" formatCode="0.00">
                        <c:v>4.25</c:v>
                      </c:pt>
                      <c:pt idx="143" formatCode="0.00">
                        <c:v>4.1399999999999997</c:v>
                      </c:pt>
                      <c:pt idx="144" formatCode="0.00">
                        <c:v>3.94</c:v>
                      </c:pt>
                      <c:pt idx="145" formatCode="0.00">
                        <c:v>3.99</c:v>
                      </c:pt>
                      <c:pt idx="146" formatCode="0.00">
                        <c:v>3.99</c:v>
                      </c:pt>
                      <c:pt idx="147" formatCode="0.00">
                        <c:v>3.95</c:v>
                      </c:pt>
                      <c:pt idx="148" formatCode="0.00">
                        <c:v>3.96</c:v>
                      </c:pt>
                      <c:pt idx="149" formatCode="0.00">
                        <c:v>4.0199999999999996</c:v>
                      </c:pt>
                      <c:pt idx="150" formatCode="0.00">
                        <c:v>4.08</c:v>
                      </c:pt>
                      <c:pt idx="151" formatCode="0.00">
                        <c:v>4.0199999999999996</c:v>
                      </c:pt>
                      <c:pt idx="152" formatCode="0.00">
                        <c:v>3.96</c:v>
                      </c:pt>
                      <c:pt idx="153" formatCode="0.00">
                        <c:v>3.92</c:v>
                      </c:pt>
                      <c:pt idx="154" formatCode="0.00">
                        <c:v>3.94</c:v>
                      </c:pt>
                      <c:pt idx="155" formatCode="0.00">
                        <c:v>3.96</c:v>
                      </c:pt>
                      <c:pt idx="156" formatCode="0.00">
                        <c:v>4.08</c:v>
                      </c:pt>
                      <c:pt idx="157" formatCode="0.00">
                        <c:v>4.1900000000000004</c:v>
                      </c:pt>
                      <c:pt idx="158" formatCode="0.00">
                        <c:v>4.3</c:v>
                      </c:pt>
                      <c:pt idx="159" formatCode="0.00">
                        <c:v>4.5599999999999996</c:v>
                      </c:pt>
                      <c:pt idx="160" formatCode="0.00">
                        <c:v>4.7</c:v>
                      </c:pt>
                      <c:pt idx="161" formatCode="0.00">
                        <c:v>4.93</c:v>
                      </c:pt>
                      <c:pt idx="162" formatCode="0.00">
                        <c:v>5.0599999999999996</c:v>
                      </c:pt>
                      <c:pt idx="163" formatCode="0.00">
                        <c:v>5.16</c:v>
                      </c:pt>
                      <c:pt idx="164" formatCode="0.00">
                        <c:v>5.1100000000000003</c:v>
                      </c:pt>
                      <c:pt idx="165" formatCode="0.00">
                        <c:v>5.3</c:v>
                      </c:pt>
                      <c:pt idx="166" formatCode="0.00">
                        <c:v>5.4</c:v>
                      </c:pt>
                      <c:pt idx="167" formatCode="0.00">
                        <c:v>5.36</c:v>
                      </c:pt>
                      <c:pt idx="168" formatCode="0.00">
                        <c:v>5.45</c:v>
                      </c:pt>
                      <c:pt idx="169" formatCode="0.00">
                        <c:v>5.8</c:v>
                      </c:pt>
                      <c:pt idx="170" formatCode="0.00">
                        <c:v>5.94</c:v>
                      </c:pt>
                      <c:pt idx="171" formatCode="0.00">
                        <c:v>6.04</c:v>
                      </c:pt>
                      <c:pt idx="172" formatCode="0.00">
                        <c:v>6.08</c:v>
                      </c:pt>
                      <c:pt idx="173" formatCode="0.00">
                        <c:v>6.08</c:v>
                      </c:pt>
                      <c:pt idx="174" formatCode="0.00">
                        <c:v>6.16</c:v>
                      </c:pt>
                      <c:pt idx="175" formatCode="0.00">
                        <c:v>6.26</c:v>
                      </c:pt>
                      <c:pt idx="176" formatCode="0.00">
                        <c:v>6.35</c:v>
                      </c:pt>
                      <c:pt idx="177" formatCode="0.00">
                        <c:v>6.5</c:v>
                      </c:pt>
                      <c:pt idx="178" formatCode="0.00">
                        <c:v>6.38</c:v>
                      </c:pt>
                      <c:pt idx="179" formatCode="0.00">
                        <c:v>6.36</c:v>
                      </c:pt>
                      <c:pt idx="180" formatCode="0.00">
                        <c:v>6.35</c:v>
                      </c:pt>
                      <c:pt idx="181" formatCode="0.00">
                        <c:v>6.43</c:v>
                      </c:pt>
                      <c:pt idx="182" formatCode="0.00">
                        <c:v>6.57</c:v>
                      </c:pt>
                      <c:pt idx="183" formatCode="0.00">
                        <c:v>6.75</c:v>
                      </c:pt>
                      <c:pt idx="184" formatCode="0.00">
                        <c:v>6.84</c:v>
                      </c:pt>
                      <c:pt idx="185" formatCode="0.00">
                        <c:v>6.75</c:v>
                      </c:pt>
                      <c:pt idx="186" formatCode="0.00">
                        <c:v>6.84</c:v>
                      </c:pt>
                      <c:pt idx="187" formatCode="0.00">
                        <c:v>6.91</c:v>
                      </c:pt>
                      <c:pt idx="188" formatCode="0.00">
                        <c:v>6.86</c:v>
                      </c:pt>
                      <c:pt idx="189" formatCode="0.00">
                        <c:v>6.84</c:v>
                      </c:pt>
                      <c:pt idx="190" formatCode="0.00">
                        <c:v>6.76</c:v>
                      </c:pt>
                      <c:pt idx="191" formatCode="0.00">
                        <c:v>6.58</c:v>
                      </c:pt>
                      <c:pt idx="192" formatCode="0.00">
                        <c:v>6.4</c:v>
                      </c:pt>
                      <c:pt idx="193" formatCode="0.00">
                        <c:v>6.2</c:v>
                      </c:pt>
                      <c:pt idx="194" formatCode="0.00">
                        <c:v>5.98</c:v>
                      </c:pt>
                      <c:pt idx="195" formatCode="0.00">
                        <c:v>5.68</c:v>
                      </c:pt>
                      <c:pt idx="196" formatCode="0.00">
                        <c:v>5.58</c:v>
                      </c:pt>
                      <c:pt idx="197" formatCode="0.00">
                        <c:v>5.8</c:v>
                      </c:pt>
                      <c:pt idx="198" formatCode="0.00">
                        <c:v>5.75</c:v>
                      </c:pt>
                      <c:pt idx="199" formatCode="0.00">
                        <c:v>5.76</c:v>
                      </c:pt>
                      <c:pt idx="200" formatCode="0.00">
                        <c:v>5.84</c:v>
                      </c:pt>
                      <c:pt idx="201" formatCode="0.00">
                        <c:v>6.12</c:v>
                      </c:pt>
                      <c:pt idx="202" formatCode="0.00">
                        <c:v>6.04</c:v>
                      </c:pt>
                      <c:pt idx="203" formatCode="0.00">
                        <c:v>6.12</c:v>
                      </c:pt>
                      <c:pt idx="204" formatCode="0.00">
                        <c:v>6.18</c:v>
                      </c:pt>
                      <c:pt idx="205" formatCode="0.00">
                        <c:v>6.36</c:v>
                      </c:pt>
                      <c:pt idx="206" formatCode="0.00">
                        <c:v>6.28</c:v>
                      </c:pt>
                      <c:pt idx="207" formatCode="0.00">
                        <c:v>6.15</c:v>
                      </c:pt>
                      <c:pt idx="208" formatCode="0.00">
                        <c:v>6.22</c:v>
                      </c:pt>
                      <c:pt idx="209" formatCode="0.00">
                        <c:v>6.24</c:v>
                      </c:pt>
                      <c:pt idx="210" formatCode="0.00">
                        <c:v>6.12</c:v>
                      </c:pt>
                      <c:pt idx="211" formatCode="0.00">
                        <c:v>6.1</c:v>
                      </c:pt>
                      <c:pt idx="212" formatCode="0.00">
                        <c:v>6.04</c:v>
                      </c:pt>
                      <c:pt idx="213" formatCode="0.00">
                        <c:v>6</c:v>
                      </c:pt>
                      <c:pt idx="214" formatCode="0.00">
                        <c:v>5.95</c:v>
                      </c:pt>
                      <c:pt idx="215" formatCode="0.00">
                        <c:v>5.92</c:v>
                      </c:pt>
                      <c:pt idx="216" formatCode="0.00">
                        <c:v>5.78</c:v>
                      </c:pt>
                      <c:pt idx="217" formatCode="0.00">
                        <c:v>5.68</c:v>
                      </c:pt>
                      <c:pt idx="218" formatCode="0.00">
                        <c:v>5.6</c:v>
                      </c:pt>
                      <c:pt idx="219" formatCode="0.00">
                        <c:v>5.46</c:v>
                      </c:pt>
                      <c:pt idx="220" formatCode="0.00">
                        <c:v>5.35</c:v>
                      </c:pt>
                      <c:pt idx="221" formatCode="0.00">
                        <c:v>6.15</c:v>
                      </c:pt>
                      <c:pt idx="222" formatCode="0.00">
                        <c:v>6.05</c:v>
                      </c:pt>
                      <c:pt idx="223" formatCode="0.00">
                        <c:v>5.0199999999999996</c:v>
                      </c:pt>
                      <c:pt idx="224" formatCode="0.00">
                        <c:v>5.0999999999999996</c:v>
                      </c:pt>
                      <c:pt idx="225" formatCode="0.00">
                        <c:v>5.15</c:v>
                      </c:pt>
                      <c:pt idx="226" formatCode="0.00">
                        <c:v>5.2</c:v>
                      </c:pt>
                      <c:pt idx="227" formatCode="0.00">
                        <c:v>5.22</c:v>
                      </c:pt>
                      <c:pt idx="228" formatCode="0.00">
                        <c:v>5.17</c:v>
                      </c:pt>
                      <c:pt idx="229" formatCode="0.00">
                        <c:v>5.05</c:v>
                      </c:pt>
                      <c:pt idx="230" formatCode="0.00">
                        <c:v>4.9000000000000004</c:v>
                      </c:pt>
                      <c:pt idx="231" formatCode="0.00">
                        <c:v>4.82</c:v>
                      </c:pt>
                      <c:pt idx="232" formatCode="0.00">
                        <c:v>4.7</c:v>
                      </c:pt>
                      <c:pt idx="233" formatCode="0.00">
                        <c:v>4.6900000000000004</c:v>
                      </c:pt>
                      <c:pt idx="234" formatCode="0.00">
                        <c:v>4.67</c:v>
                      </c:pt>
                      <c:pt idx="235" formatCode="0.00">
                        <c:v>4.74</c:v>
                      </c:pt>
                      <c:pt idx="236" formatCode="0.00">
                        <c:v>4.7</c:v>
                      </c:pt>
                      <c:pt idx="237" formatCode="0.00">
                        <c:v>4.4800000000000004</c:v>
                      </c:pt>
                      <c:pt idx="238" formatCode="0.00">
                        <c:v>4.0599999999999996</c:v>
                      </c:pt>
                      <c:pt idx="239" formatCode="0.00">
                        <c:v>3.96</c:v>
                      </c:pt>
                      <c:pt idx="240" formatCode="0.00">
                        <c:v>3.9</c:v>
                      </c:pt>
                      <c:pt idx="241" formatCode="0.00">
                        <c:v>4.03</c:v>
                      </c:pt>
                      <c:pt idx="242" formatCode="0.00">
                        <c:v>4.12</c:v>
                      </c:pt>
                      <c:pt idx="243" formatCode="0.00">
                        <c:v>4.24</c:v>
                      </c:pt>
                      <c:pt idx="244" formatCode="0.00">
                        <c:v>4.46</c:v>
                      </c:pt>
                      <c:pt idx="245" formatCode="0.00">
                        <c:v>4.58</c:v>
                      </c:pt>
                      <c:pt idx="246" formatCode="0.00">
                        <c:v>4.5999999999999996</c:v>
                      </c:pt>
                      <c:pt idx="247" formatCode="0.00">
                        <c:v>4.68</c:v>
                      </c:pt>
                      <c:pt idx="248" formatCode="0.00">
                        <c:v>4.6399999999999997</c:v>
                      </c:pt>
                      <c:pt idx="249" formatCode="0.00">
                        <c:v>5.08</c:v>
                      </c:pt>
                      <c:pt idx="250" formatCode="0.00">
                        <c:v>5.3</c:v>
                      </c:pt>
                      <c:pt idx="251" formatCode="0.00">
                        <c:v>5.34</c:v>
                      </c:pt>
                      <c:pt idx="252" formatCode="0.00">
                        <c:v>5.42</c:v>
                      </c:pt>
                      <c:pt idx="253" formatCode="0.00">
                        <c:v>5.48</c:v>
                      </c:pt>
                      <c:pt idx="254" formatCode="0.00">
                        <c:v>5.36</c:v>
                      </c:pt>
                      <c:pt idx="255" formatCode="0.00">
                        <c:v>5.28</c:v>
                      </c:pt>
                      <c:pt idx="256" formatCode="0.00">
                        <c:v>5.22</c:v>
                      </c:pt>
                      <c:pt idx="257" formatCode="0.00">
                        <c:v>5.32</c:v>
                      </c:pt>
                      <c:pt idx="258" formatCode="0.00">
                        <c:v>5.12</c:v>
                      </c:pt>
                      <c:pt idx="259" formatCode="0.00">
                        <c:v>4.82</c:v>
                      </c:pt>
                      <c:pt idx="260" formatCode="0.00">
                        <c:v>4.7</c:v>
                      </c:pt>
                      <c:pt idx="261" formatCode="0.00">
                        <c:v>4.5999999999999996</c:v>
                      </c:pt>
                      <c:pt idx="262" formatCode="0.00">
                        <c:v>4.54</c:v>
                      </c:pt>
                      <c:pt idx="263" formatCode="0.00">
                        <c:v>4.54</c:v>
                      </c:pt>
                      <c:pt idx="264" formatCode="0.00">
                        <c:v>4.5599999999999996</c:v>
                      </c:pt>
                      <c:pt idx="265" formatCode="0.00">
                        <c:v>5.52</c:v>
                      </c:pt>
                      <c:pt idx="266" formatCode="0.00">
                        <c:v>5.46</c:v>
                      </c:pt>
                      <c:pt idx="267" formatCode="0.00">
                        <c:v>4.5999999999999996</c:v>
                      </c:pt>
                      <c:pt idx="268" formatCode="0.00">
                        <c:v>4.88</c:v>
                      </c:pt>
                      <c:pt idx="269" formatCode="0.00">
                        <c:v>5.72</c:v>
                      </c:pt>
                      <c:pt idx="270" formatCode="0.00">
                        <c:v>5.24</c:v>
                      </c:pt>
                      <c:pt idx="271" formatCode="0.00">
                        <c:v>4.58</c:v>
                      </c:pt>
                      <c:pt idx="272" formatCode="0.00">
                        <c:v>4.5199999999999996</c:v>
                      </c:pt>
                      <c:pt idx="273" formatCode="0.00">
                        <c:v>4.4000000000000004</c:v>
                      </c:pt>
                      <c:pt idx="274" formatCode="0.00">
                        <c:v>4.3</c:v>
                      </c:pt>
                      <c:pt idx="275" formatCode="0.00">
                        <c:v>4.24</c:v>
                      </c:pt>
                      <c:pt idx="276" formatCode="0.00">
                        <c:v>4.18</c:v>
                      </c:pt>
                      <c:pt idx="277" formatCode="0.00">
                        <c:v>4.2</c:v>
                      </c:pt>
                      <c:pt idx="278" formatCode="0.00">
                        <c:v>4.18</c:v>
                      </c:pt>
                      <c:pt idx="279" formatCode="0.00">
                        <c:v>4</c:v>
                      </c:pt>
                      <c:pt idx="280" formatCode="0.00">
                        <c:v>3.76</c:v>
                      </c:pt>
                      <c:pt idx="281" formatCode="0.00">
                        <c:v>3.65</c:v>
                      </c:pt>
                      <c:pt idx="282" formatCode="0.00">
                        <c:v>3.58</c:v>
                      </c:pt>
                      <c:pt idx="283" formatCode="0.00">
                        <c:v>3.52</c:v>
                      </c:pt>
                      <c:pt idx="284" formatCode="0.00">
                        <c:v>3.45</c:v>
                      </c:pt>
                      <c:pt idx="285" formatCode="0.00">
                        <c:v>3.37</c:v>
                      </c:pt>
                      <c:pt idx="286" formatCode="0.00">
                        <c:v>3.3</c:v>
                      </c:pt>
                      <c:pt idx="287" formatCode="0.00">
                        <c:v>3.2</c:v>
                      </c:pt>
                      <c:pt idx="288" formatCode="0.00">
                        <c:v>3.24</c:v>
                      </c:pt>
                      <c:pt idx="289" formatCode="0.00">
                        <c:v>3.15</c:v>
                      </c:pt>
                      <c:pt idx="290" formatCode="0.00">
                        <c:v>3.02</c:v>
                      </c:pt>
                      <c:pt idx="291" formatCode="0.00">
                        <c:v>2.98</c:v>
                      </c:pt>
                      <c:pt idx="292" formatCode="0.00">
                        <c:v>2.96</c:v>
                      </c:pt>
                      <c:pt idx="293" formatCode="0.00">
                        <c:v>2.96</c:v>
                      </c:pt>
                      <c:pt idx="294" formatCode="0.00">
                        <c:v>2.98</c:v>
                      </c:pt>
                      <c:pt idx="295" formatCode="0.00">
                        <c:v>2.96</c:v>
                      </c:pt>
                      <c:pt idx="296" formatCode="0.00">
                        <c:v>3</c:v>
                      </c:pt>
                      <c:pt idx="297" formatCode="0.00">
                        <c:v>3.08</c:v>
                      </c:pt>
                      <c:pt idx="298" formatCode="0.00">
                        <c:v>3.12</c:v>
                      </c:pt>
                      <c:pt idx="299" formatCode="0.00">
                        <c:v>3.15</c:v>
                      </c:pt>
                      <c:pt idx="300" formatCode="0.00">
                        <c:v>3.08</c:v>
                      </c:pt>
                      <c:pt idx="301" formatCode="0.00">
                        <c:v>3.1</c:v>
                      </c:pt>
                      <c:pt idx="302" formatCode="0.00">
                        <c:v>3.6</c:v>
                      </c:pt>
                      <c:pt idx="303" formatCode="0.00">
                        <c:v>3.8</c:v>
                      </c:pt>
                      <c:pt idx="304" formatCode="0.00">
                        <c:v>3.2</c:v>
                      </c:pt>
                      <c:pt idx="305" formatCode="0.00">
                        <c:v>3.56</c:v>
                      </c:pt>
                      <c:pt idx="306" formatCode="0.00">
                        <c:v>3.48</c:v>
                      </c:pt>
                      <c:pt idx="307" formatCode="0.00">
                        <c:v>3.22</c:v>
                      </c:pt>
                      <c:pt idx="308" formatCode="0.00">
                        <c:v>3.02</c:v>
                      </c:pt>
                      <c:pt idx="309" formatCode="0.00">
                        <c:v>2.88</c:v>
                      </c:pt>
                      <c:pt idx="310" formatCode="0.00">
                        <c:v>2.75</c:v>
                      </c:pt>
                      <c:pt idx="311" formatCode="0.00">
                        <c:v>2.78</c:v>
                      </c:pt>
                      <c:pt idx="312" formatCode="0.00">
                        <c:v>2.94</c:v>
                      </c:pt>
                      <c:pt idx="313" formatCode="0.00">
                        <c:v>2.98</c:v>
                      </c:pt>
                      <c:pt idx="314" formatCode="0.00">
                        <c:v>3.1</c:v>
                      </c:pt>
                      <c:pt idx="315" formatCode="0.00">
                        <c:v>3.08</c:v>
                      </c:pt>
                      <c:pt idx="316" formatCode="0.00">
                        <c:v>3.1</c:v>
                      </c:pt>
                      <c:pt idx="317" formatCode="0.00">
                        <c:v>3.19</c:v>
                      </c:pt>
                      <c:pt idx="318" formatCode="0.00">
                        <c:v>3.5</c:v>
                      </c:pt>
                      <c:pt idx="319" formatCode="0.00">
                        <c:v>3.19</c:v>
                      </c:pt>
                      <c:pt idx="320" formatCode="0.00">
                        <c:v>3.5</c:v>
                      </c:pt>
                      <c:pt idx="321" formatCode="0.00">
                        <c:v>3.4</c:v>
                      </c:pt>
                      <c:pt idx="322" formatCode="0.00">
                        <c:v>3.28</c:v>
                      </c:pt>
                      <c:pt idx="323" formatCode="0.00">
                        <c:v>3.5</c:v>
                      </c:pt>
                      <c:pt idx="324" formatCode="0.00">
                        <c:v>3.36</c:v>
                      </c:pt>
                      <c:pt idx="325" formatCode="0.00">
                        <c:v>3.23</c:v>
                      </c:pt>
                      <c:pt idx="326" formatCode="0.00">
                        <c:v>2.2799999999999998</c:v>
                      </c:pt>
                      <c:pt idx="327" formatCode="0.00">
                        <c:v>3.74</c:v>
                      </c:pt>
                      <c:pt idx="328" formatCode="0.00">
                        <c:v>3.98</c:v>
                      </c:pt>
                      <c:pt idx="329" formatCode="0.00">
                        <c:v>3.96</c:v>
                      </c:pt>
                      <c:pt idx="330" formatCode="0.00">
                        <c:v>3.64</c:v>
                      </c:pt>
                      <c:pt idx="331" formatCode="0.00">
                        <c:v>3.58</c:v>
                      </c:pt>
                      <c:pt idx="332" formatCode="0.00">
                        <c:v>3.84</c:v>
                      </c:pt>
                      <c:pt idx="333" formatCode="0.00">
                        <c:v>3.56</c:v>
                      </c:pt>
                      <c:pt idx="334" formatCode="0.00">
                        <c:v>3.26</c:v>
                      </c:pt>
                      <c:pt idx="335" formatCode="0.00">
                        <c:v>3.18</c:v>
                      </c:pt>
                      <c:pt idx="336" formatCode="0.00">
                        <c:v>3.4</c:v>
                      </c:pt>
                      <c:pt idx="337" formatCode="0.00">
                        <c:v>3.04</c:v>
                      </c:pt>
                      <c:pt idx="338" formatCode="0.00">
                        <c:v>2.95</c:v>
                      </c:pt>
                      <c:pt idx="339" formatCode="0.00">
                        <c:v>2.86</c:v>
                      </c:pt>
                      <c:pt idx="340" formatCode="0.00">
                        <c:v>2.79</c:v>
                      </c:pt>
                      <c:pt idx="341" formatCode="0.00">
                        <c:v>2.74</c:v>
                      </c:pt>
                      <c:pt idx="342" formatCode="0.00">
                        <c:v>2.7</c:v>
                      </c:pt>
                      <c:pt idx="343" formatCode="0.00">
                        <c:v>2.63</c:v>
                      </c:pt>
                      <c:pt idx="344" formatCode="0.00">
                        <c:v>2.6</c:v>
                      </c:pt>
                      <c:pt idx="345" formatCode="0.00">
                        <c:v>2.56</c:v>
                      </c:pt>
                      <c:pt idx="346" formatCode="0.00">
                        <c:v>2.48</c:v>
                      </c:pt>
                      <c:pt idx="347" formatCode="0.00">
                        <c:v>2.9</c:v>
                      </c:pt>
                      <c:pt idx="348" formatCode="0.00">
                        <c:v>3.07</c:v>
                      </c:pt>
                      <c:pt idx="349" formatCode="0.00">
                        <c:v>2.92</c:v>
                      </c:pt>
                      <c:pt idx="350" formatCode="0.00">
                        <c:v>3.03</c:v>
                      </c:pt>
                      <c:pt idx="351" formatCode="0.00">
                        <c:v>3.25</c:v>
                      </c:pt>
                      <c:pt idx="352" formatCode="0.00">
                        <c:v>3.7</c:v>
                      </c:pt>
                      <c:pt idx="353" formatCode="0.00">
                        <c:v>3.4</c:v>
                      </c:pt>
                      <c:pt idx="354" formatCode="0.00">
                        <c:v>3.4</c:v>
                      </c:pt>
                      <c:pt idx="355" formatCode="0.00">
                        <c:v>3.15</c:v>
                      </c:pt>
                      <c:pt idx="356" formatCode="0.00">
                        <c:v>2.96</c:v>
                      </c:pt>
                      <c:pt idx="357" formatCode="0.00">
                        <c:v>2.88</c:v>
                      </c:pt>
                      <c:pt idx="358" formatCode="0.00">
                        <c:v>2.74</c:v>
                      </c:pt>
                      <c:pt idx="359" formatCode="0.00">
                        <c:v>2.72</c:v>
                      </c:pt>
                      <c:pt idx="360" formatCode="0.00">
                        <c:v>2.63</c:v>
                      </c:pt>
                      <c:pt idx="361" formatCode="0.00">
                        <c:v>2.23</c:v>
                      </c:pt>
                      <c:pt idx="362" formatCode="0.00">
                        <c:v>2.67</c:v>
                      </c:pt>
                      <c:pt idx="363" formatCode="0.00">
                        <c:v>2.58</c:v>
                      </c:pt>
                      <c:pt idx="364" formatCode="0.00">
                        <c:v>2.44</c:v>
                      </c:pt>
                      <c:pt idx="365" formatCode="0.00">
                        <c:v>2.44</c:v>
                      </c:pt>
                      <c:pt idx="366" formatCode="0.00">
                        <c:v>2.76</c:v>
                      </c:pt>
                      <c:pt idx="367" formatCode="0.00">
                        <c:v>2.76</c:v>
                      </c:pt>
                      <c:pt idx="368" formatCode="0.00">
                        <c:v>2.6</c:v>
                      </c:pt>
                      <c:pt idx="369" formatCode="0.00">
                        <c:v>2.84</c:v>
                      </c:pt>
                      <c:pt idx="370" formatCode="0.00">
                        <c:v>2.78</c:v>
                      </c:pt>
                      <c:pt idx="371" formatCode="0.00">
                        <c:v>2.78</c:v>
                      </c:pt>
                      <c:pt idx="372" formatCode="0.00">
                        <c:v>2.88</c:v>
                      </c:pt>
                      <c:pt idx="373" formatCode="0.00">
                        <c:v>2.95</c:v>
                      </c:pt>
                      <c:pt idx="374" formatCode="0.00">
                        <c:v>2.88</c:v>
                      </c:pt>
                      <c:pt idx="375" formatCode="0.00">
                        <c:v>2.92</c:v>
                      </c:pt>
                      <c:pt idx="376" formatCode="0.00">
                        <c:v>2.88</c:v>
                      </c:pt>
                      <c:pt idx="377" formatCode="0.00">
                        <c:v>2.8</c:v>
                      </c:pt>
                      <c:pt idx="378" formatCode="0.00">
                        <c:v>2.72</c:v>
                      </c:pt>
                      <c:pt idx="379" formatCode="0.00">
                        <c:v>2.6</c:v>
                      </c:pt>
                      <c:pt idx="380" formatCode="0.00">
                        <c:v>2.52</c:v>
                      </c:pt>
                      <c:pt idx="381" formatCode="0.00">
                        <c:v>2.44</c:v>
                      </c:pt>
                      <c:pt idx="382" formatCode="0.00">
                        <c:v>2.38</c:v>
                      </c:pt>
                      <c:pt idx="383" formatCode="0.00">
                        <c:v>2.3199999999999998</c:v>
                      </c:pt>
                      <c:pt idx="384" formatCode="0.00">
                        <c:v>2.2999999999999998</c:v>
                      </c:pt>
                      <c:pt idx="385" formatCode="0.00">
                        <c:v>2.2799999999999998</c:v>
                      </c:pt>
                      <c:pt idx="386" formatCode="0.00">
                        <c:v>2.2999999999999998</c:v>
                      </c:pt>
                      <c:pt idx="387" formatCode="0.00">
                        <c:v>2.2200000000000002</c:v>
                      </c:pt>
                      <c:pt idx="388" formatCode="0.00">
                        <c:v>2.2000000000000002</c:v>
                      </c:pt>
                      <c:pt idx="389" formatCode="0.00">
                        <c:v>2.19</c:v>
                      </c:pt>
                      <c:pt idx="390" formatCode="0.00">
                        <c:v>2.17</c:v>
                      </c:pt>
                      <c:pt idx="391" formatCode="0.00">
                        <c:v>2.15</c:v>
                      </c:pt>
                      <c:pt idx="392" formatCode="0.00">
                        <c:v>2.13</c:v>
                      </c:pt>
                      <c:pt idx="393" formatCode="0.00">
                        <c:v>2.0699999999999998</c:v>
                      </c:pt>
                      <c:pt idx="394" formatCode="0.00">
                        <c:v>2</c:v>
                      </c:pt>
                      <c:pt idx="395" formatCode="0.00">
                        <c:v>1.96</c:v>
                      </c:pt>
                      <c:pt idx="396" formatCode="0.00">
                        <c:v>1.9</c:v>
                      </c:pt>
                      <c:pt idx="397" formatCode="0.00">
                        <c:v>1.9</c:v>
                      </c:pt>
                      <c:pt idx="398" formatCode="0.00">
                        <c:v>1.88</c:v>
                      </c:pt>
                      <c:pt idx="399" formatCode="0.00">
                        <c:v>1.88</c:v>
                      </c:pt>
                      <c:pt idx="400" formatCode="0.00">
                        <c:v>1.86</c:v>
                      </c:pt>
                      <c:pt idx="401" formatCode="0.00">
                        <c:v>1.86</c:v>
                      </c:pt>
                      <c:pt idx="402" formatCode="0.00">
                        <c:v>1.85</c:v>
                      </c:pt>
                      <c:pt idx="403" formatCode="0.00">
                        <c:v>1.85</c:v>
                      </c:pt>
                      <c:pt idx="404" formatCode="0.00">
                        <c:v>1.87</c:v>
                      </c:pt>
                      <c:pt idx="405" formatCode="0.00">
                        <c:v>1.85</c:v>
                      </c:pt>
                      <c:pt idx="406" formatCode="0.00">
                        <c:v>1.93</c:v>
                      </c:pt>
                      <c:pt idx="407" formatCode="0.00">
                        <c:v>1.98</c:v>
                      </c:pt>
                      <c:pt idx="408" formatCode="0.00">
                        <c:v>2.0499999999999998</c:v>
                      </c:pt>
                      <c:pt idx="409" formatCode="0.00">
                        <c:v>2.0699999999999998</c:v>
                      </c:pt>
                      <c:pt idx="410" formatCode="0.00">
                        <c:v>2</c:v>
                      </c:pt>
                      <c:pt idx="411" formatCode="0.00">
                        <c:v>2.08</c:v>
                      </c:pt>
                      <c:pt idx="412" formatCode="0.00">
                        <c:v>2.06</c:v>
                      </c:pt>
                      <c:pt idx="413" formatCode="0.00">
                        <c:v>2.02</c:v>
                      </c:pt>
                      <c:pt idx="414" formatCode="0.00">
                        <c:v>1.98</c:v>
                      </c:pt>
                      <c:pt idx="415" formatCode="0.00">
                        <c:v>1.92</c:v>
                      </c:pt>
                      <c:pt idx="416" formatCode="0.00">
                        <c:v>1.9</c:v>
                      </c:pt>
                      <c:pt idx="417" formatCode="0.00">
                        <c:v>1.9</c:v>
                      </c:pt>
                      <c:pt idx="418" formatCode="0.00">
                        <c:v>1.88</c:v>
                      </c:pt>
                      <c:pt idx="419" formatCode="0.00">
                        <c:v>1.88</c:v>
                      </c:pt>
                      <c:pt idx="420" formatCode="0.00">
                        <c:v>1.86</c:v>
                      </c:pt>
                      <c:pt idx="421" formatCode="0.00">
                        <c:v>1.85</c:v>
                      </c:pt>
                      <c:pt idx="422" formatCode="0.00">
                        <c:v>1.83</c:v>
                      </c:pt>
                      <c:pt idx="423" formatCode="0.00">
                        <c:v>1.79</c:v>
                      </c:pt>
                      <c:pt idx="424" formatCode="0.00">
                        <c:v>1.75</c:v>
                      </c:pt>
                      <c:pt idx="425" formatCode="0.00">
                        <c:v>1.75</c:v>
                      </c:pt>
                      <c:pt idx="426" formatCode="0.00">
                        <c:v>1.72</c:v>
                      </c:pt>
                      <c:pt idx="427" formatCode="0.00">
                        <c:v>1.72</c:v>
                      </c:pt>
                      <c:pt idx="428" formatCode="0.00">
                        <c:v>1.7</c:v>
                      </c:pt>
                      <c:pt idx="429" formatCode="0.00">
                        <c:v>1.7</c:v>
                      </c:pt>
                      <c:pt idx="430" formatCode="0.00">
                        <c:v>1.7</c:v>
                      </c:pt>
                      <c:pt idx="431" formatCode="0.00">
                        <c:v>1.68</c:v>
                      </c:pt>
                      <c:pt idx="432" formatCode="0.00">
                        <c:v>1.66</c:v>
                      </c:pt>
                      <c:pt idx="433" formatCode="0.00">
                        <c:v>1.64</c:v>
                      </c:pt>
                      <c:pt idx="434" formatCode="0.00">
                        <c:v>1.62</c:v>
                      </c:pt>
                      <c:pt idx="435" formatCode="0.00">
                        <c:v>1.61</c:v>
                      </c:pt>
                      <c:pt idx="436" formatCode="0.00">
                        <c:v>1.6</c:v>
                      </c:pt>
                      <c:pt idx="437" formatCode="0.00">
                        <c:v>1.6</c:v>
                      </c:pt>
                      <c:pt idx="438" formatCode="0.00">
                        <c:v>1.6</c:v>
                      </c:pt>
                      <c:pt idx="439" formatCode="0.00">
                        <c:v>1.65</c:v>
                      </c:pt>
                      <c:pt idx="440" formatCode="0.00">
                        <c:v>1.71</c:v>
                      </c:pt>
                      <c:pt idx="441" formatCode="0.00">
                        <c:v>1.8</c:v>
                      </c:pt>
                      <c:pt idx="442" formatCode="0.00">
                        <c:v>1.85</c:v>
                      </c:pt>
                      <c:pt idx="443" formatCode="0.00">
                        <c:v>1.86</c:v>
                      </c:pt>
                      <c:pt idx="444" formatCode="0.00">
                        <c:v>1.88</c:v>
                      </c:pt>
                      <c:pt idx="445" formatCode="0.00">
                        <c:v>1.92</c:v>
                      </c:pt>
                      <c:pt idx="446" formatCode="0.00">
                        <c:v>1.88</c:v>
                      </c:pt>
                      <c:pt idx="447" formatCode="0.00">
                        <c:v>1.9</c:v>
                      </c:pt>
                      <c:pt idx="448" formatCode="0.00">
                        <c:v>1.96</c:v>
                      </c:pt>
                      <c:pt idx="449" formatCode="0.00">
                        <c:v>1.86</c:v>
                      </c:pt>
                      <c:pt idx="450" formatCode="0.00">
                        <c:v>1.84</c:v>
                      </c:pt>
                      <c:pt idx="451" formatCode="0.00">
                        <c:v>1.82</c:v>
                      </c:pt>
                      <c:pt idx="452" formatCode="0.00">
                        <c:v>1.82</c:v>
                      </c:pt>
                      <c:pt idx="453" formatCode="0.00">
                        <c:v>1.8</c:v>
                      </c:pt>
                      <c:pt idx="454" formatCode="0.00">
                        <c:v>1.74</c:v>
                      </c:pt>
                      <c:pt idx="455" formatCode="0.00">
                        <c:v>1.72</c:v>
                      </c:pt>
                      <c:pt idx="456" formatCode="0.00">
                        <c:v>1.69</c:v>
                      </c:pt>
                      <c:pt idx="457" formatCode="0.00">
                        <c:v>1.65</c:v>
                      </c:pt>
                      <c:pt idx="458" formatCode="0.00">
                        <c:v>1.6</c:v>
                      </c:pt>
                      <c:pt idx="459" formatCode="0.00">
                        <c:v>1.56</c:v>
                      </c:pt>
                      <c:pt idx="460" formatCode="0.00">
                        <c:v>1.7</c:v>
                      </c:pt>
                      <c:pt idx="461" formatCode="0.00">
                        <c:v>1.8</c:v>
                      </c:pt>
                      <c:pt idx="462" formatCode="0.00">
                        <c:v>2.04</c:v>
                      </c:pt>
                      <c:pt idx="463" formatCode="0.00">
                        <c:v>2.15</c:v>
                      </c:pt>
                      <c:pt idx="464" formatCode="0.00">
                        <c:v>2.2599999999999998</c:v>
                      </c:pt>
                      <c:pt idx="465" formatCode="0.00">
                        <c:v>2.2000000000000002</c:v>
                      </c:pt>
                      <c:pt idx="466" formatCode="0.00">
                        <c:v>2.1</c:v>
                      </c:pt>
                      <c:pt idx="467" formatCode="0.00">
                        <c:v>1.98</c:v>
                      </c:pt>
                      <c:pt idx="468" formatCode="0.00">
                        <c:v>1.95</c:v>
                      </c:pt>
                      <c:pt idx="469" formatCode="0.00">
                        <c:v>1.85</c:v>
                      </c:pt>
                      <c:pt idx="470" formatCode="0.00">
                        <c:v>1.8</c:v>
                      </c:pt>
                      <c:pt idx="471" formatCode="0.00">
                        <c:v>1.82</c:v>
                      </c:pt>
                      <c:pt idx="472" formatCode="0.00">
                        <c:v>1.95</c:v>
                      </c:pt>
                      <c:pt idx="473" formatCode="0.00">
                        <c:v>1.95</c:v>
                      </c:pt>
                      <c:pt idx="474" formatCode="0.00">
                        <c:v>1.9</c:v>
                      </c:pt>
                      <c:pt idx="475" formatCode="0.00">
                        <c:v>1.86</c:v>
                      </c:pt>
                      <c:pt idx="476" formatCode="0.00">
                        <c:v>1.8</c:v>
                      </c:pt>
                      <c:pt idx="477" formatCode="0.00">
                        <c:v>1.82</c:v>
                      </c:pt>
                      <c:pt idx="478" formatCode="0.00">
                        <c:v>1.85</c:v>
                      </c:pt>
                      <c:pt idx="479" formatCode="0.00">
                        <c:v>1.87</c:v>
                      </c:pt>
                      <c:pt idx="480" formatCode="0.00">
                        <c:v>1.92</c:v>
                      </c:pt>
                      <c:pt idx="481" formatCode="0.00">
                        <c:v>2.02</c:v>
                      </c:pt>
                      <c:pt idx="482" formatCode="0.00">
                        <c:v>2.04</c:v>
                      </c:pt>
                      <c:pt idx="483" formatCode="0.00">
                        <c:v>2</c:v>
                      </c:pt>
                      <c:pt idx="484" formatCode="0.00">
                        <c:v>2.1</c:v>
                      </c:pt>
                      <c:pt idx="485" formatCode="0.00">
                        <c:v>2.12</c:v>
                      </c:pt>
                      <c:pt idx="486" formatCode="0.00">
                        <c:v>1.98</c:v>
                      </c:pt>
                      <c:pt idx="487" formatCode="0.00">
                        <c:v>1.82</c:v>
                      </c:pt>
                      <c:pt idx="488" formatCode="0.00">
                        <c:v>1.68</c:v>
                      </c:pt>
                      <c:pt idx="489" formatCode="0.00">
                        <c:v>1.55</c:v>
                      </c:pt>
                      <c:pt idx="490" formatCode="0.00">
                        <c:v>1.62</c:v>
                      </c:pt>
                      <c:pt idx="491" formatCode="0.00">
                        <c:v>1.6</c:v>
                      </c:pt>
                      <c:pt idx="492" formatCode="0.00">
                        <c:v>1.54</c:v>
                      </c:pt>
                      <c:pt idx="493" formatCode="0.00">
                        <c:v>1.56</c:v>
                      </c:pt>
                      <c:pt idx="494" formatCode="0.00">
                        <c:v>1.56</c:v>
                      </c:pt>
                      <c:pt idx="495" formatCode="0.00">
                        <c:v>1.6</c:v>
                      </c:pt>
                      <c:pt idx="496" formatCode="0.00">
                        <c:v>1.62</c:v>
                      </c:pt>
                      <c:pt idx="497" formatCode="0.00">
                        <c:v>1.63</c:v>
                      </c:pt>
                      <c:pt idx="498" formatCode="0.00">
                        <c:v>1.65</c:v>
                      </c:pt>
                      <c:pt idx="499" formatCode="0.00">
                        <c:v>1.7</c:v>
                      </c:pt>
                      <c:pt idx="500" formatCode="0.00">
                        <c:v>1.72</c:v>
                      </c:pt>
                      <c:pt idx="501" formatCode="0.00">
                        <c:v>1.69</c:v>
                      </c:pt>
                      <c:pt idx="502" formatCode="0.00">
                        <c:v>1.64</c:v>
                      </c:pt>
                      <c:pt idx="503" formatCode="0.00">
                        <c:v>1.6</c:v>
                      </c:pt>
                      <c:pt idx="504" formatCode="0.00">
                        <c:v>1.55</c:v>
                      </c:pt>
                      <c:pt idx="505" formatCode="0.00">
                        <c:v>1.52</c:v>
                      </c:pt>
                      <c:pt idx="506" formatCode="0.00">
                        <c:v>1.48</c:v>
                      </c:pt>
                      <c:pt idx="507" formatCode="0.00">
                        <c:v>1.5</c:v>
                      </c:pt>
                      <c:pt idx="508" formatCode="0.00">
                        <c:v>1.5</c:v>
                      </c:pt>
                      <c:pt idx="509" formatCode="0.00">
                        <c:v>1.52</c:v>
                      </c:pt>
                      <c:pt idx="510" formatCode="0.00">
                        <c:v>1.48</c:v>
                      </c:pt>
                      <c:pt idx="511" formatCode="0.00">
                        <c:v>1.5</c:v>
                      </c:pt>
                      <c:pt idx="512" formatCode="0.00">
                        <c:v>1.5</c:v>
                      </c:pt>
                      <c:pt idx="513" formatCode="0.00">
                        <c:v>1.5</c:v>
                      </c:pt>
                      <c:pt idx="514" formatCode="0.00">
                        <c:v>1.53</c:v>
                      </c:pt>
                      <c:pt idx="515" formatCode="0.00">
                        <c:v>1.53</c:v>
                      </c:pt>
                      <c:pt idx="516" formatCode="0.00">
                        <c:v>1.53</c:v>
                      </c:pt>
                      <c:pt idx="517" formatCode="0.00">
                        <c:v>1.5</c:v>
                      </c:pt>
                      <c:pt idx="518" formatCode="0.00">
                        <c:v>1.53</c:v>
                      </c:pt>
                      <c:pt idx="519" formatCode="0.00">
                        <c:v>1.53</c:v>
                      </c:pt>
                      <c:pt idx="520" formatCode="0.00">
                        <c:v>1.53</c:v>
                      </c:pt>
                      <c:pt idx="521" formatCode="0.00">
                        <c:v>1.53</c:v>
                      </c:pt>
                      <c:pt idx="522" formatCode="0.00">
                        <c:v>1.53</c:v>
                      </c:pt>
                      <c:pt idx="523" formatCode="0.00">
                        <c:v>1.7</c:v>
                      </c:pt>
                      <c:pt idx="524" formatCode="0.00">
                        <c:v>1.66</c:v>
                      </c:pt>
                      <c:pt idx="525" formatCode="0.00">
                        <c:v>1.61</c:v>
                      </c:pt>
                      <c:pt idx="526" formatCode="0.00">
                        <c:v>1.59</c:v>
                      </c:pt>
                      <c:pt idx="527" formatCode="0.00">
                        <c:v>1.52</c:v>
                      </c:pt>
                      <c:pt idx="528" formatCode="0.00">
                        <c:v>1.55</c:v>
                      </c:pt>
                      <c:pt idx="529" formatCode="0.00">
                        <c:v>1.54</c:v>
                      </c:pt>
                      <c:pt idx="530" formatCode="0.00">
                        <c:v>1.53</c:v>
                      </c:pt>
                      <c:pt idx="531" formatCode="0.00">
                        <c:v>1.48</c:v>
                      </c:pt>
                      <c:pt idx="532" formatCode="0.00">
                        <c:v>1.45</c:v>
                      </c:pt>
                      <c:pt idx="533" formatCode="0.00">
                        <c:v>1.43</c:v>
                      </c:pt>
                      <c:pt idx="534" formatCode="0.00">
                        <c:v>1.4</c:v>
                      </c:pt>
                      <c:pt idx="535" formatCode="0.00">
                        <c:v>1.43</c:v>
                      </c:pt>
                      <c:pt idx="536" formatCode="0.00">
                        <c:v>1.45</c:v>
                      </c:pt>
                      <c:pt idx="537" formatCode="0.00">
                        <c:v>1.43</c:v>
                      </c:pt>
                      <c:pt idx="538" formatCode="0.00">
                        <c:v>1.4</c:v>
                      </c:pt>
                      <c:pt idx="539" formatCode="0.00">
                        <c:v>1.36</c:v>
                      </c:pt>
                      <c:pt idx="540" formatCode="0.00">
                        <c:v>1.34</c:v>
                      </c:pt>
                      <c:pt idx="541" formatCode="0.00">
                        <c:v>1.3</c:v>
                      </c:pt>
                      <c:pt idx="542" formatCode="0.00">
                        <c:v>1.3</c:v>
                      </c:pt>
                      <c:pt idx="543" formatCode="0.00">
                        <c:v>1.28</c:v>
                      </c:pt>
                      <c:pt idx="544" formatCode="0.00">
                        <c:v>1.26</c:v>
                      </c:pt>
                      <c:pt idx="545" formatCode="0.00">
                        <c:v>1.24</c:v>
                      </c:pt>
                      <c:pt idx="546" formatCode="0.00">
                        <c:v>1.2</c:v>
                      </c:pt>
                      <c:pt idx="547" formatCode="0.00">
                        <c:v>1.18</c:v>
                      </c:pt>
                      <c:pt idx="548" formatCode="0.00">
                        <c:v>1.1599999999999999</c:v>
                      </c:pt>
                      <c:pt idx="549" formatCode="0.00">
                        <c:v>1.1399999999999999</c:v>
                      </c:pt>
                      <c:pt idx="550" formatCode="0.00">
                        <c:v>1.1399999999999999</c:v>
                      </c:pt>
                      <c:pt idx="551" formatCode="0.00">
                        <c:v>1.1200000000000001</c:v>
                      </c:pt>
                      <c:pt idx="552" formatCode="0.00">
                        <c:v>1.1200000000000001</c:v>
                      </c:pt>
                      <c:pt idx="553" formatCode="0.00">
                        <c:v>1.1200000000000001</c:v>
                      </c:pt>
                      <c:pt idx="554" formatCode="0.00">
                        <c:v>1.1299999999999999</c:v>
                      </c:pt>
                      <c:pt idx="555" formatCode="0.00">
                        <c:v>1.1299999999999999</c:v>
                      </c:pt>
                      <c:pt idx="556" formatCode="0.00">
                        <c:v>1.1499999999999999</c:v>
                      </c:pt>
                      <c:pt idx="557" formatCode="0.00">
                        <c:v>1.1299999999999999</c:v>
                      </c:pt>
                      <c:pt idx="558" formatCode="0.00">
                        <c:v>1.1200000000000001</c:v>
                      </c:pt>
                      <c:pt idx="559" formatCode="0.00">
                        <c:v>1.1299999999999999</c:v>
                      </c:pt>
                      <c:pt idx="560" formatCode="0.00">
                        <c:v>1.1299999999999999</c:v>
                      </c:pt>
                      <c:pt idx="561" formatCode="0.00">
                        <c:v>1.1000000000000001</c:v>
                      </c:pt>
                      <c:pt idx="562" formatCode="0.00">
                        <c:v>1.0900000000000001</c:v>
                      </c:pt>
                      <c:pt idx="563" formatCode="0.00">
                        <c:v>1.0900000000000001</c:v>
                      </c:pt>
                      <c:pt idx="564" formatCode="0.00">
                        <c:v>1.07</c:v>
                      </c:pt>
                      <c:pt idx="565" formatCode="0.00">
                        <c:v>1.07</c:v>
                      </c:pt>
                      <c:pt idx="566" formatCode="0.00">
                        <c:v>1.05</c:v>
                      </c:pt>
                      <c:pt idx="567" formatCode="0.00">
                        <c:v>1.05</c:v>
                      </c:pt>
                      <c:pt idx="568" formatCode="0.00">
                        <c:v>1.07</c:v>
                      </c:pt>
                      <c:pt idx="569" formatCode="0.00">
                        <c:v>1.07</c:v>
                      </c:pt>
                      <c:pt idx="570" formatCode="0.00">
                        <c:v>1.1000000000000001</c:v>
                      </c:pt>
                      <c:pt idx="571" formatCode="0.00">
                        <c:v>1.1200000000000001</c:v>
                      </c:pt>
                      <c:pt idx="572" formatCode="0.00">
                        <c:v>1.17</c:v>
                      </c:pt>
                      <c:pt idx="573" formatCode="0.00">
                        <c:v>1.1499999999999999</c:v>
                      </c:pt>
                      <c:pt idx="574" formatCode="0.00">
                        <c:v>1.1299999999999999</c:v>
                      </c:pt>
                      <c:pt idx="575" formatCode="0.00">
                        <c:v>1.24</c:v>
                      </c:pt>
                      <c:pt idx="576" formatCode="0.00">
                        <c:v>1.66</c:v>
                      </c:pt>
                      <c:pt idx="577" formatCode="0.00">
                        <c:v>2.02</c:v>
                      </c:pt>
                      <c:pt idx="578" formatCode="0.00">
                        <c:v>2.06</c:v>
                      </c:pt>
                      <c:pt idx="579" formatCode="0.00">
                        <c:v>1.92</c:v>
                      </c:pt>
                      <c:pt idx="580" formatCode="0.00">
                        <c:v>1.8</c:v>
                      </c:pt>
                      <c:pt idx="581" formatCode="0.00">
                        <c:v>1.86</c:v>
                      </c:pt>
                      <c:pt idx="582" formatCode="0.00">
                        <c:v>1.86</c:v>
                      </c:pt>
                      <c:pt idx="583" formatCode="0.00">
                        <c:v>1.78</c:v>
                      </c:pt>
                      <c:pt idx="584" formatCode="0.00">
                        <c:v>1.65</c:v>
                      </c:pt>
                      <c:pt idx="585" formatCode="0.00">
                        <c:v>1.58</c:v>
                      </c:pt>
                      <c:pt idx="586" formatCode="0.00">
                        <c:v>1.88</c:v>
                      </c:pt>
                      <c:pt idx="587" formatCode="0.00">
                        <c:v>1.83</c:v>
                      </c:pt>
                      <c:pt idx="588" formatCode="0.00">
                        <c:v>2.08</c:v>
                      </c:pt>
                      <c:pt idx="589" formatCode="0.00">
                        <c:v>2.2000000000000002</c:v>
                      </c:pt>
                      <c:pt idx="590" formatCode="0.00">
                        <c:v>2.2999999999999998</c:v>
                      </c:pt>
                      <c:pt idx="591" formatCode="0.00">
                        <c:v>2.41</c:v>
                      </c:pt>
                      <c:pt idx="592" formatCode="0.00">
                        <c:v>2.5</c:v>
                      </c:pt>
                      <c:pt idx="593" formatCode="0.00">
                        <c:v>2.2999999999999998</c:v>
                      </c:pt>
                      <c:pt idx="594" formatCode="0.00">
                        <c:v>1.9</c:v>
                      </c:pt>
                      <c:pt idx="595" formatCode="0.00">
                        <c:v>1.8</c:v>
                      </c:pt>
                      <c:pt idx="596" formatCode="0.00">
                        <c:v>1.9</c:v>
                      </c:pt>
                      <c:pt idx="597" formatCode="0.00">
                        <c:v>1.8</c:v>
                      </c:pt>
                      <c:pt idx="598" formatCode="0.00">
                        <c:v>1.64</c:v>
                      </c:pt>
                      <c:pt idx="599" formatCode="0.00">
                        <c:v>1.56</c:v>
                      </c:pt>
                      <c:pt idx="600" formatCode="0.00">
                        <c:v>1.5</c:v>
                      </c:pt>
                      <c:pt idx="668" formatCode="0.00">
                        <c:v>2.12</c:v>
                      </c:pt>
                      <c:pt idx="669" formatCode="0.00">
                        <c:v>2.12</c:v>
                      </c:pt>
                      <c:pt idx="670" formatCode="0.00">
                        <c:v>2.2000000000000002</c:v>
                      </c:pt>
                      <c:pt idx="671" formatCode="0.00">
                        <c:v>2.34</c:v>
                      </c:pt>
                      <c:pt idx="672" formatCode="0.00">
                        <c:v>2.4500000000000002</c:v>
                      </c:pt>
                      <c:pt idx="673" formatCode="0.00">
                        <c:v>2.56</c:v>
                      </c:pt>
                      <c:pt idx="674" formatCode="0.00">
                        <c:v>2.7</c:v>
                      </c:pt>
                      <c:pt idx="675" formatCode="0.00">
                        <c:v>2.7</c:v>
                      </c:pt>
                      <c:pt idx="676" formatCode="0.00">
                        <c:v>2.48</c:v>
                      </c:pt>
                      <c:pt idx="677" formatCode="0.00">
                        <c:v>2.2599999999999998</c:v>
                      </c:pt>
                      <c:pt idx="678" formatCode="0.00">
                        <c:v>2</c:v>
                      </c:pt>
                      <c:pt idx="679" formatCode="0.00">
                        <c:v>1.95</c:v>
                      </c:pt>
                      <c:pt idx="680" formatCode="0.00">
                        <c:v>1.9</c:v>
                      </c:pt>
                      <c:pt idx="681" formatCode="0.00">
                        <c:v>1.88</c:v>
                      </c:pt>
                      <c:pt idx="682" formatCode="0.00">
                        <c:v>1.84</c:v>
                      </c:pt>
                      <c:pt idx="683" formatCode="0.00">
                        <c:v>1.72</c:v>
                      </c:pt>
                      <c:pt idx="684" formatCode="0.00">
                        <c:v>1.66</c:v>
                      </c:pt>
                      <c:pt idx="685" formatCode="0.00">
                        <c:v>1.65</c:v>
                      </c:pt>
                      <c:pt idx="686" formatCode="0.00">
                        <c:v>1.68</c:v>
                      </c:pt>
                      <c:pt idx="687" formatCode="0.00">
                        <c:v>1.62</c:v>
                      </c:pt>
                      <c:pt idx="688" formatCode="0.00">
                        <c:v>1.69</c:v>
                      </c:pt>
                      <c:pt idx="689" formatCode="0.00">
                        <c:v>1.79</c:v>
                      </c:pt>
                      <c:pt idx="690" formatCode="0.00">
                        <c:v>1.92</c:v>
                      </c:pt>
                      <c:pt idx="691" formatCode="0.00">
                        <c:v>1.88</c:v>
                      </c:pt>
                      <c:pt idx="692" formatCode="0.00">
                        <c:v>1.88</c:v>
                      </c:pt>
                      <c:pt idx="693" formatCode="0.00">
                        <c:v>2.08</c:v>
                      </c:pt>
                      <c:pt idx="694" formatCode="0.00">
                        <c:v>2.04</c:v>
                      </c:pt>
                      <c:pt idx="695" formatCode="0.00">
                        <c:v>1.9</c:v>
                      </c:pt>
                      <c:pt idx="696" formatCode="0.00">
                        <c:v>1.77</c:v>
                      </c:pt>
                      <c:pt idx="697" formatCode="0.00">
                        <c:v>1.79</c:v>
                      </c:pt>
                      <c:pt idx="698" formatCode="0.00">
                        <c:v>1.84</c:v>
                      </c:pt>
                      <c:pt idx="699" formatCode="0.00">
                        <c:v>1.74</c:v>
                      </c:pt>
                      <c:pt idx="700" formatCode="0.00">
                        <c:v>1.68</c:v>
                      </c:pt>
                      <c:pt idx="701" formatCode="0.00">
                        <c:v>1.6</c:v>
                      </c:pt>
                      <c:pt idx="702" formatCode="0.00">
                        <c:v>1.54</c:v>
                      </c:pt>
                      <c:pt idx="703" formatCode="0.00">
                        <c:v>1.5</c:v>
                      </c:pt>
                      <c:pt idx="704" formatCode="0.00">
                        <c:v>1.72</c:v>
                      </c:pt>
                      <c:pt idx="705" formatCode="0.00">
                        <c:v>1.46</c:v>
                      </c:pt>
                      <c:pt idx="706" formatCode="0.00">
                        <c:v>1.5</c:v>
                      </c:pt>
                      <c:pt idx="707" formatCode="0.00">
                        <c:v>1.46</c:v>
                      </c:pt>
                      <c:pt idx="708" formatCode="0.00">
                        <c:v>1.64</c:v>
                      </c:pt>
                      <c:pt idx="709" formatCode="0.00">
                        <c:v>2.08</c:v>
                      </c:pt>
                      <c:pt idx="710" formatCode="0.00">
                        <c:v>2.36</c:v>
                      </c:pt>
                      <c:pt idx="711" formatCode="0.00">
                        <c:v>2.2799999999999998</c:v>
                      </c:pt>
                      <c:pt idx="712" formatCode="0.00">
                        <c:v>2.2000000000000002</c:v>
                      </c:pt>
                      <c:pt idx="713" formatCode="0.00">
                        <c:v>2.2200000000000002</c:v>
                      </c:pt>
                      <c:pt idx="714" formatCode="0.00">
                        <c:v>2.35</c:v>
                      </c:pt>
                      <c:pt idx="715" formatCode="0.00">
                        <c:v>2.3199999999999998</c:v>
                      </c:pt>
                      <c:pt idx="716" formatCode="0.00">
                        <c:v>2.2799999999999998</c:v>
                      </c:pt>
                      <c:pt idx="717" formatCode="0.00">
                        <c:v>2.2000000000000002</c:v>
                      </c:pt>
                      <c:pt idx="718" formatCode="0.00">
                        <c:v>2.12</c:v>
                      </c:pt>
                      <c:pt idx="719" formatCode="0.00">
                        <c:v>2.08</c:v>
                      </c:pt>
                      <c:pt idx="720" formatCode="0.00">
                        <c:v>2</c:v>
                      </c:pt>
                      <c:pt idx="721" formatCode="0.00">
                        <c:v>2.04</c:v>
                      </c:pt>
                      <c:pt idx="722" formatCode="0.00">
                        <c:v>2.25</c:v>
                      </c:pt>
                      <c:pt idx="723" formatCode="0.00">
                        <c:v>2.2999999999999998</c:v>
                      </c:pt>
                      <c:pt idx="724" formatCode="0.00">
                        <c:v>2.34</c:v>
                      </c:pt>
                      <c:pt idx="725" formatCode="0.00">
                        <c:v>2.46</c:v>
                      </c:pt>
                      <c:pt idx="726" formatCode="0.00">
                        <c:v>2.67</c:v>
                      </c:pt>
                      <c:pt idx="727" formatCode="0.00">
                        <c:v>2.87</c:v>
                      </c:pt>
                      <c:pt idx="728" formatCode="0.00">
                        <c:v>3.15</c:v>
                      </c:pt>
                      <c:pt idx="729" formatCode="0.00">
                        <c:v>3.08</c:v>
                      </c:pt>
                      <c:pt idx="730" formatCode="0.00">
                        <c:v>2.93</c:v>
                      </c:pt>
                      <c:pt idx="731" formatCode="0.00">
                        <c:v>2.81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C567-410D-BE3F-3F1B6209F6D0}"/>
                  </c:ext>
                </c:extLst>
              </c15:ser>
            </c15:filteredLineSeries>
          </c:ext>
        </c:extLst>
      </c:lineChart>
      <c:dateAx>
        <c:axId val="314482696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/>
                  <a:t>Título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48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314483088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314483088"/>
        <c:scaling>
          <c:orientation val="minMax"/>
          <c:max val="10"/>
          <c:min val="0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314482696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E-2"/>
          <c:y val="0.86699360445967266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04T10:15:59.601" idx="2">
    <p:pos x="10" y="10"/>
    <p:text>La MJO transita hacia una fase subsidente los primeros 10 dias y luego llegara una fase convectiva que predominara el resto del mes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04T10:19:02.905" idx="5">
    <p:pos x="10" y="10"/>
    <p:text>los vientos en 850 hPa oscilan, al oriente de la cuenca, entre valores oestes, asociados con el calentamiento en superficie, y tenues del este. La parte media de la cuenca registra ultimamente valores cercanos a los climatologicos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04T10:22:09.256" idx="7">
    <p:pos x="10" y="10"/>
    <p:text>izq. proyeccion del modelo CFS para la TSM. la derecha es una proyeccion del centro australiano.</p:text>
    <p:extLst>
      <p:ext uri="{C676402C-5697-4E1C-873F-D02D1690AC5C}">
        <p15:threadingInfo xmlns:p15="http://schemas.microsoft.com/office/powerpoint/2012/main" timeZoneBias="300"/>
      </p:ext>
    </p:extLst>
  </p:cm>
</p:cmLst>
</file>

<file path=ppt/drawing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0.42084</cdr:x>
      <cdr:y>0.64307</cdr:y>
    </cdr:from>
    <cdr:to>
      <cdr:x>0.60884</cdr:x>
      <cdr:y>0.6764</cdr:y>
    </cdr:to>
    <cdr:sp macro="" textlink="">
      <cdr:nvSpPr>
        <cdr:cNvPr id="4" name="CuadroTexto 3"/>
        <cdr:cNvSpPr txBox="1"/>
      </cdr:nvSpPr>
      <cdr:spPr>
        <a:xfrm xmlns:a="http://schemas.openxmlformats.org/drawingml/2006/main">
          <a:off x="3787562" y="3472572"/>
          <a:ext cx="1692000" cy="180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 anchorCtr="1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s-CO" sz="1100" b="1">
              <a:solidFill>
                <a:schemeClr val="tx2">
                  <a:lumMod val="75000"/>
                </a:schemeClr>
              </a:solidFill>
            </a:rPr>
            <a:t>Región Andina y Pacífica</a:t>
          </a:r>
        </a:p>
      </cdr:txBody>
    </cdr:sp>
  </cdr:relSizeAnchor>
  <cdr:relSizeAnchor xmlns:cdr="http://schemas.openxmlformats.org/drawingml/2006/chartDrawing">
    <cdr:from>
      <cdr:x>0.70782</cdr:x>
      <cdr:y>0.68177</cdr:y>
    </cdr:from>
    <cdr:to>
      <cdr:x>0.97582</cdr:x>
      <cdr:y>0.70843</cdr:y>
    </cdr:to>
    <cdr:sp macro="" textlink="">
      <cdr:nvSpPr>
        <cdr:cNvPr id="8" name="Abrir llave 7"/>
        <cdr:cNvSpPr/>
      </cdr:nvSpPr>
      <cdr:spPr>
        <a:xfrm xmlns:a="http://schemas.openxmlformats.org/drawingml/2006/main" rot="5400000">
          <a:off x="7504380" y="2547533"/>
          <a:ext cx="144000" cy="2412000"/>
        </a:xfrm>
        <a:prstGeom xmlns:a="http://schemas.openxmlformats.org/drawingml/2006/main" prst="leftBrace">
          <a:avLst/>
        </a:prstGeom>
        <a:ln xmlns:a="http://schemas.openxmlformats.org/drawingml/2006/main" w="19050">
          <a:solidFill>
            <a:schemeClr val="tx2">
              <a:lumMod val="75000"/>
            </a:schemeClr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CO"/>
        </a:p>
      </cdr:txBody>
    </cdr:sp>
  </cdr:relSizeAnchor>
  <cdr:relSizeAnchor xmlns:cdr="http://schemas.openxmlformats.org/drawingml/2006/chartDrawing">
    <cdr:from>
      <cdr:x>0.70415</cdr:x>
      <cdr:y>0.64435</cdr:y>
    </cdr:from>
    <cdr:to>
      <cdr:x>0.97615</cdr:x>
      <cdr:y>0.67769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6337341" y="3479513"/>
          <a:ext cx="2448000" cy="180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 anchor="ctr" anchorCtr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100" b="1">
              <a:solidFill>
                <a:schemeClr val="tx2">
                  <a:lumMod val="75000"/>
                </a:schemeClr>
              </a:solidFill>
            </a:rPr>
            <a:t>Región de la Orinoquía y Amazónica</a:t>
          </a:r>
        </a:p>
      </cdr:txBody>
    </cdr:sp>
  </cdr:relSizeAnchor>
  <cdr:relSizeAnchor xmlns:cdr="http://schemas.openxmlformats.org/drawingml/2006/chartDrawing">
    <cdr:from>
      <cdr:x>0.11008</cdr:x>
      <cdr:y>0.6814</cdr:y>
    </cdr:from>
    <cdr:to>
      <cdr:x>0.32608</cdr:x>
      <cdr:y>0.70806</cdr:y>
    </cdr:to>
    <cdr:sp macro="" textlink="">
      <cdr:nvSpPr>
        <cdr:cNvPr id="10" name="Abrir llave 9"/>
        <cdr:cNvSpPr/>
      </cdr:nvSpPr>
      <cdr:spPr>
        <a:xfrm xmlns:a="http://schemas.openxmlformats.org/drawingml/2006/main" rot="5400000">
          <a:off x="1890723" y="2779535"/>
          <a:ext cx="144000" cy="1944000"/>
        </a:xfrm>
        <a:prstGeom xmlns:a="http://schemas.openxmlformats.org/drawingml/2006/main" prst="leftBrace">
          <a:avLst/>
        </a:prstGeom>
        <a:ln xmlns:a="http://schemas.openxmlformats.org/drawingml/2006/main" w="19050">
          <a:solidFill>
            <a:schemeClr val="tx2">
              <a:lumMod val="75000"/>
            </a:schemeClr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CO"/>
        </a:p>
      </cdr:txBody>
    </cdr:sp>
  </cdr:relSizeAnchor>
  <cdr:relSizeAnchor xmlns:cdr="http://schemas.openxmlformats.org/drawingml/2006/chartDrawing">
    <cdr:from>
      <cdr:x>0.12328</cdr:x>
      <cdr:y>0.64489</cdr:y>
    </cdr:from>
    <cdr:to>
      <cdr:x>0.31128</cdr:x>
      <cdr:y>0.67822</cdr:y>
    </cdr:to>
    <cdr:sp macro="" textlink="">
      <cdr:nvSpPr>
        <cdr:cNvPr id="11" name="CuadroTexto 1"/>
        <cdr:cNvSpPr txBox="1"/>
      </cdr:nvSpPr>
      <cdr:spPr>
        <a:xfrm xmlns:a="http://schemas.openxmlformats.org/drawingml/2006/main">
          <a:off x="1109477" y="3482399"/>
          <a:ext cx="1692000" cy="180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 anchor="ctr" anchorCtr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100" b="1">
              <a:solidFill>
                <a:schemeClr val="tx2">
                  <a:lumMod val="75000"/>
                </a:schemeClr>
              </a:solidFill>
            </a:rPr>
            <a:t>Región Caribe e Insular</a:t>
          </a:r>
        </a:p>
      </cdr:txBody>
    </cdr:sp>
  </cdr:relSizeAnchor>
  <cdr:relSizeAnchor xmlns:cdr="http://schemas.openxmlformats.org/drawingml/2006/chartDrawing">
    <cdr:from>
      <cdr:x>0.32873</cdr:x>
      <cdr:y>0.68066</cdr:y>
    </cdr:from>
    <cdr:to>
      <cdr:x>0.70473</cdr:x>
      <cdr:y>0.70733</cdr:y>
    </cdr:to>
    <cdr:sp macro="" textlink="">
      <cdr:nvSpPr>
        <cdr:cNvPr id="12" name="Abrir llave 11"/>
        <cdr:cNvSpPr/>
      </cdr:nvSpPr>
      <cdr:spPr>
        <a:xfrm xmlns:a="http://schemas.openxmlformats.org/drawingml/2006/main" rot="5400000">
          <a:off x="4578563" y="2055548"/>
          <a:ext cx="144018" cy="3384000"/>
        </a:xfrm>
        <a:prstGeom xmlns:a="http://schemas.openxmlformats.org/drawingml/2006/main" prst="leftBrace">
          <a:avLst/>
        </a:prstGeom>
        <a:ln xmlns:a="http://schemas.openxmlformats.org/drawingml/2006/main" w="19050">
          <a:solidFill>
            <a:schemeClr val="tx2">
              <a:lumMod val="75000"/>
            </a:schemeClr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CO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0.18869</cdr:x>
      <cdr:y>0.10923</cdr:y>
    </cdr:from>
    <cdr:to>
      <cdr:x>0.48222</cdr:x>
      <cdr:y>0.24923</cdr:y>
    </cdr:to>
    <cdr:grpSp>
      <cdr:nvGrpSpPr>
        <cdr:cNvPr id="2" name="Grupo 1">
          <a:extLst xmlns:a="http://schemas.openxmlformats.org/drawingml/2006/main">
            <a:ext uri="{FF2B5EF4-FFF2-40B4-BE49-F238E27FC236}">
              <a16:creationId xmlns:a16="http://schemas.microsoft.com/office/drawing/2014/main" id="{25A017BD-B999-4F7C-BE7F-CA6A50147316}"/>
            </a:ext>
          </a:extLst>
        </cdr:cNvPr>
        <cdr:cNvGrpSpPr/>
      </cdr:nvGrpSpPr>
      <cdr:grpSpPr>
        <a:xfrm xmlns:a="http://schemas.openxmlformats.org/drawingml/2006/main">
          <a:off x="1698210" y="589842"/>
          <a:ext cx="2641770" cy="756000"/>
          <a:chOff x="0" y="0"/>
          <a:chExt cx="2641857" cy="630000"/>
        </a:xfrm>
      </cdr:grpSpPr>
      <cdr:pic>
        <cdr:nvPicPr>
          <cdr:cNvPr id="3" name="Imagen 2">
            <a:extLst xmlns:a="http://schemas.openxmlformats.org/drawingml/2006/main">
              <a:ext uri="{FF2B5EF4-FFF2-40B4-BE49-F238E27FC236}">
                <a16:creationId xmlns:a16="http://schemas.microsoft.com/office/drawing/2014/main" id="{FAB8DFA1-D673-4E7B-A280-C970CD24A0FD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0" y="0"/>
            <a:ext cx="740767" cy="630000"/>
          </a:xfrm>
          <a:prstGeom xmlns:a="http://schemas.openxmlformats.org/drawingml/2006/main" prst="rect">
            <a:avLst/>
          </a:prstGeom>
        </cdr:spPr>
      </cdr:pic>
      <cdr:sp macro="" textlink="">
        <cdr:nvSpPr>
          <cdr:cNvPr id="4" name="CuadroTexto 2"/>
          <cdr:cNvSpPr txBox="1"/>
        </cdr:nvSpPr>
        <cdr:spPr>
          <a:xfrm xmlns:a="http://schemas.openxmlformats.org/drawingml/2006/main">
            <a:off x="481857" y="89648"/>
            <a:ext cx="2160000" cy="411966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lIns="0" tIns="0" rIns="0" bIns="0" rtlCol="0" anchor="ctr" anchorCtr="1">
            <a:no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s-CO" sz="1400" b="1">
                <a:solidFill>
                  <a:schemeClr val="accent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TEMPERATURA</a:t>
            </a:r>
            <a:r>
              <a:rPr lang="es-CO" sz="1400" b="1" baseline="0">
                <a:solidFill>
                  <a:schemeClr val="accent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 MÁXIMA</a:t>
            </a:r>
            <a:endParaRPr lang="es-CO" sz="1400" b="1">
              <a:solidFill>
                <a:schemeClr val="accent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  <a:p xmlns:a="http://schemas.openxmlformats.org/drawingml/2006/main">
            <a:pPr algn="ctr"/>
            <a:r>
              <a:rPr lang="es-CO" sz="1200" b="0" baseline="0">
                <a:solidFill>
                  <a:schemeClr val="accent2"/>
                </a:solidFill>
                <a:latin typeface="Arial Narrow" panose="020B0606020202030204" pitchFamily="34" charset="0"/>
              </a:rPr>
              <a:t>por Encima de lo Normal</a:t>
            </a:r>
            <a:endParaRPr lang="es-CO" sz="1200" b="0">
              <a:solidFill>
                <a:schemeClr val="accent2"/>
              </a:solidFill>
              <a:latin typeface="Arial Narrow" panose="020B0606020202030204" pitchFamily="34" charset="0"/>
            </a:endParaRPr>
          </a:p>
        </cdr:txBody>
      </cdr:sp>
    </cdr:grpSp>
  </cdr:relSizeAnchor>
  <cdr:relSizeAnchor xmlns:cdr="http://schemas.openxmlformats.org/drawingml/2006/chartDrawing">
    <cdr:from>
      <cdr:x>0.46562</cdr:x>
      <cdr:y>0.57158</cdr:y>
    </cdr:from>
    <cdr:to>
      <cdr:x>0.799</cdr:x>
      <cdr:y>0.71958</cdr:y>
    </cdr:to>
    <cdr:grpSp>
      <cdr:nvGrpSpPr>
        <cdr:cNvPr id="5" name="Grupo 4">
          <a:extLst xmlns:a="http://schemas.openxmlformats.org/drawingml/2006/main">
            <a:ext uri="{FF2B5EF4-FFF2-40B4-BE49-F238E27FC236}">
              <a16:creationId xmlns:a16="http://schemas.microsoft.com/office/drawing/2014/main" id="{F826BEC7-962A-4BA5-AC51-89953C82344A}"/>
            </a:ext>
          </a:extLst>
        </cdr:cNvPr>
        <cdr:cNvGrpSpPr/>
      </cdr:nvGrpSpPr>
      <cdr:grpSpPr>
        <a:xfrm xmlns:a="http://schemas.openxmlformats.org/drawingml/2006/main">
          <a:off x="4190580" y="3086532"/>
          <a:ext cx="3000420" cy="799200"/>
          <a:chOff x="0" y="0"/>
          <a:chExt cx="3000441" cy="666000"/>
        </a:xfrm>
      </cdr:grpSpPr>
      <cdr:pic>
        <cdr:nvPicPr>
          <cdr:cNvPr id="6" name="Imagen 5">
            <a:extLst xmlns:a="http://schemas.openxmlformats.org/drawingml/2006/main">
              <a:ext uri="{FF2B5EF4-FFF2-40B4-BE49-F238E27FC236}">
                <a16:creationId xmlns:a16="http://schemas.microsoft.com/office/drawing/2014/main" id="{BE5682E1-7842-451F-BFFE-F6D024CFEB79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0" y="0"/>
            <a:ext cx="1068930" cy="666000"/>
          </a:xfrm>
          <a:prstGeom xmlns:a="http://schemas.openxmlformats.org/drawingml/2006/main" prst="rect">
            <a:avLst/>
          </a:prstGeom>
        </cdr:spPr>
      </cdr:pic>
      <cdr:sp macro="" textlink="">
        <cdr:nvSpPr>
          <cdr:cNvPr id="7" name="CuadroTexto 2"/>
          <cdr:cNvSpPr txBox="1"/>
        </cdr:nvSpPr>
        <cdr:spPr>
          <a:xfrm xmlns:a="http://schemas.openxmlformats.org/drawingml/2006/main">
            <a:off x="840441" y="100854"/>
            <a:ext cx="2160000" cy="411966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lIns="0" tIns="0" rIns="0" bIns="0" rtlCol="0" anchor="ctr" anchorCtr="1">
            <a:no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s-CO" sz="1400" b="1">
                <a:solidFill>
                  <a:schemeClr val="accent5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TEMPERATURA</a:t>
            </a:r>
            <a:r>
              <a:rPr lang="es-CO" sz="1400" b="1" baseline="0">
                <a:solidFill>
                  <a:schemeClr val="accent5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 MÁXIMA</a:t>
            </a:r>
            <a:endParaRPr lang="es-CO" sz="1400" b="1">
              <a:solidFill>
                <a:schemeClr val="accent5">
                  <a:lumMod val="7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  <a:p xmlns:a="http://schemas.openxmlformats.org/drawingml/2006/main">
            <a:pPr algn="ctr"/>
            <a:r>
              <a:rPr lang="es-CO" sz="1200" b="0" baseline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por Debajo de lo Normal</a:t>
            </a:r>
            <a:endParaRPr lang="es-CO" sz="1200" b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ABAD2-B168-4778-95F9-D7A4E74F4A8B}" type="datetimeFigureOut">
              <a:rPr lang="es-CO" smtClean="0"/>
              <a:pPr/>
              <a:t>6/07/2017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39F4C-7723-4B29-BD7E-30179B25A24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671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c.noaa.gov/products/analysis_monitoring/lanina/enso_evolution-status-fcsts-web.ppt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2 Marcador de notas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dirty="0">
              <a:latin typeface="Calibri" pitchFamily="34" charset="0"/>
            </a:endParaRPr>
          </a:p>
        </p:txBody>
      </p:sp>
      <p:sp>
        <p:nvSpPr>
          <p:cNvPr id="26628" name="3 Marcador de número de diapositiva"/>
          <p:cNvSpPr txBox="1">
            <a:spLocks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80E1981-7FF5-4B63-AE0D-CD783BDD5334}" type="slidenum">
              <a:rPr lang="es-CO" sz="1200">
                <a:solidFill>
                  <a:srgbClr val="000000"/>
                </a:solidFill>
                <a:latin typeface="Calibri" pitchFamily="34" charset="0"/>
              </a:rPr>
              <a:pPr algn="r"/>
              <a:t>1</a:t>
            </a:fld>
            <a:endParaRPr lang="es-CO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500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*Mensual*</a:t>
            </a:r>
          </a:p>
          <a:p>
            <a:r>
              <a:rPr lang="es-CO" dirty="0"/>
              <a:t>Imagen</a:t>
            </a:r>
            <a:r>
              <a:rPr lang="es-CO" baseline="0" dirty="0"/>
              <a:t> Superior: https://www.ecmwf.int/en/forecasts/charts/catalogue/seasonal_charts_public_ecmwf_sst?time=2017060100,2904,2017093000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0252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*Mensual*</a:t>
            </a:r>
          </a:p>
          <a:p>
            <a:r>
              <a:rPr lang="es-CO" dirty="0"/>
              <a:t>Oficina de Pronósticos</a:t>
            </a:r>
            <a:r>
              <a:rPr lang="es-CO" baseline="0" dirty="0"/>
              <a:t> y Alertas (Clúster Jerárquico). JB.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46347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Mapa</a:t>
            </a:r>
            <a:r>
              <a:rPr lang="es-CO" baseline="0" dirty="0"/>
              <a:t> Anomalía Mes Actual (hasta el máximo día).</a:t>
            </a:r>
          </a:p>
          <a:p>
            <a:endParaRPr lang="es-CO" baseline="0" dirty="0"/>
          </a:p>
          <a:p>
            <a:r>
              <a:rPr lang="es-CO" baseline="0" dirty="0"/>
              <a:t>Mapas de anomalías que corresponden al resultado del clúster jerárquico. Mapas en:</a:t>
            </a:r>
          </a:p>
          <a:p>
            <a:endParaRPr lang="es-CO" baseline="0" dirty="0"/>
          </a:p>
          <a:p>
            <a:r>
              <a:rPr lang="es-CO" dirty="0"/>
              <a:t>http://www.ideam.gov.co/web/tiempo-y-clima/anomalia-de-la-precipitacion-mensual-por-ano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61049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6183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*Mensual*</a:t>
            </a:r>
          </a:p>
          <a:p>
            <a:r>
              <a:rPr lang="es-CO" dirty="0"/>
              <a:t>Modificar</a:t>
            </a:r>
            <a:r>
              <a:rPr lang="es-CO" baseline="0" dirty="0"/>
              <a:t> los meses de los círculos negros (los meses corresponden a los productos de la página)</a:t>
            </a:r>
            <a:endParaRPr lang="es-CO" dirty="0"/>
          </a:p>
          <a:p>
            <a:r>
              <a:rPr lang="es-CO" dirty="0"/>
              <a:t>Imágenes Izquierda: http://www.bom.gov.au/climate/model-summary/#tabs=Pacific-Ocean</a:t>
            </a:r>
          </a:p>
          <a:p>
            <a:endParaRPr lang="es-CO" dirty="0"/>
          </a:p>
          <a:p>
            <a:r>
              <a:rPr lang="es-CO" dirty="0"/>
              <a:t>Imagen Derecha:</a:t>
            </a:r>
            <a:r>
              <a:rPr lang="es-CO" baseline="0" dirty="0"/>
              <a:t> http://www.bom.gov.au/climate/model-summary/#tabs=POAMA (Verificar NINO34)</a:t>
            </a:r>
          </a:p>
          <a:p>
            <a:endParaRPr lang="es-CO" baseline="0" dirty="0"/>
          </a:p>
          <a:p>
            <a:r>
              <a:rPr lang="es-CO" baseline="0" dirty="0"/>
              <a:t>Tabla: http://www.bom.gov.au/climate/model-summary/#tabs=POAMA (Recortar toda la tabla)</a:t>
            </a:r>
            <a:endParaRPr lang="es-CO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28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6656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Imagen</a:t>
            </a:r>
            <a:r>
              <a:rPr lang="es-CO" baseline="0" dirty="0"/>
              <a:t> Superior (Recortar Título): https://www.ecmwf.int/en/forecasts/charts/catalogue/seasonal_charts_public_ecmwf_sst?time=2017060100,2904,2017093000</a:t>
            </a:r>
            <a:endParaRPr lang="es-CO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30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5830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*Mensual*</a:t>
            </a:r>
          </a:p>
          <a:p>
            <a:endParaRPr lang="es-CO" dirty="0"/>
          </a:p>
          <a:p>
            <a:r>
              <a:rPr lang="es-CO" dirty="0"/>
              <a:t>Enlace:</a:t>
            </a:r>
            <a:r>
              <a:rPr lang="es-CO" baseline="0" dirty="0"/>
              <a:t> http://iri.columbia.edu/our-expertise/climate/forecasts/seasonal-climate-forecasts/</a:t>
            </a:r>
          </a:p>
          <a:p>
            <a:endParaRPr lang="es-CO" baseline="0" dirty="0"/>
          </a:p>
          <a:p>
            <a:r>
              <a:rPr lang="es-CO" baseline="0" dirty="0"/>
              <a:t>Escoger en:</a:t>
            </a:r>
          </a:p>
          <a:p>
            <a:r>
              <a:rPr lang="es-CO" baseline="0" dirty="0" err="1"/>
              <a:t>Region</a:t>
            </a:r>
            <a:r>
              <a:rPr lang="es-CO" baseline="0" dirty="0"/>
              <a:t>: South </a:t>
            </a:r>
            <a:r>
              <a:rPr lang="es-CO" baseline="0" dirty="0" err="1"/>
              <a:t>America</a:t>
            </a:r>
            <a:endParaRPr lang="es-CO" baseline="0" dirty="0"/>
          </a:p>
          <a:p>
            <a:r>
              <a:rPr lang="es-CO" baseline="0" dirty="0"/>
              <a:t>Leads: Trimestre actual y siguiente.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32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5468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*Mensual*</a:t>
            </a:r>
          </a:p>
          <a:p>
            <a:r>
              <a:rPr lang="es-CO" dirty="0"/>
              <a:t>(Recortar</a:t>
            </a:r>
            <a:r>
              <a:rPr lang="es-CO" baseline="0" dirty="0"/>
              <a:t> el Título)(Escoger trimestre actual y siguiente).</a:t>
            </a:r>
            <a:endParaRPr lang="es-CO" dirty="0"/>
          </a:p>
          <a:p>
            <a:r>
              <a:rPr lang="es-CO" dirty="0"/>
              <a:t>https://www.ecmwf.int/en/forecasts/charts/catalogue/seasonal_charts_public_ecmwf_precipitation?time=2017060100,3648,2017103100&amp;area=South%20America&amp;forecast_type_and_skill_measures=ensemble%20mean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33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9469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rgbClr val="FF0000"/>
                </a:solidFill>
              </a:rPr>
              <a:t>*Mensual*</a:t>
            </a:r>
          </a:p>
          <a:p>
            <a:endParaRPr lang="es-CO" dirty="0"/>
          </a:p>
          <a:p>
            <a:r>
              <a:rPr lang="es-CO" dirty="0"/>
              <a:t>Mapa</a:t>
            </a:r>
            <a:r>
              <a:rPr lang="es-CO" baseline="0" dirty="0"/>
              <a:t> Colombia: Hacer zoom en el mapa de Suramérica y Recortar Colombia</a:t>
            </a:r>
            <a:endParaRPr lang="es-CO" dirty="0"/>
          </a:p>
          <a:p>
            <a:endParaRPr lang="es-CO" dirty="0"/>
          </a:p>
          <a:p>
            <a:r>
              <a:rPr lang="es-CO" dirty="0"/>
              <a:t>http://clima1.cptec.inpe.br/gpc/pt</a:t>
            </a:r>
          </a:p>
          <a:p>
            <a:endParaRPr lang="es-CO" dirty="0"/>
          </a:p>
          <a:p>
            <a:r>
              <a:rPr lang="es-CO" dirty="0"/>
              <a:t>En </a:t>
            </a:r>
            <a:r>
              <a:rPr lang="es-CO" dirty="0" err="1"/>
              <a:t>Model</a:t>
            </a:r>
            <a:r>
              <a:rPr lang="es-CO" dirty="0"/>
              <a:t>: se escoge Eta.</a:t>
            </a:r>
          </a:p>
          <a:p>
            <a:r>
              <a:rPr lang="es-CO" dirty="0"/>
              <a:t>En</a:t>
            </a:r>
            <a:r>
              <a:rPr lang="es-CO" baseline="0" dirty="0"/>
              <a:t> </a:t>
            </a:r>
            <a:r>
              <a:rPr lang="es-CO" baseline="0" dirty="0" err="1"/>
              <a:t>Region</a:t>
            </a:r>
            <a:r>
              <a:rPr lang="es-CO" baseline="0" dirty="0"/>
              <a:t>: South </a:t>
            </a:r>
            <a:r>
              <a:rPr lang="es-CO" baseline="0" dirty="0" err="1"/>
              <a:t>America</a:t>
            </a:r>
            <a:r>
              <a:rPr lang="es-CO" baseline="0" dirty="0"/>
              <a:t>.</a:t>
            </a:r>
            <a:endParaRPr lang="es-CO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34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61385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*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38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06245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2 Marcador de notas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dirty="0">
              <a:latin typeface="Calibri" pitchFamily="34" charset="0"/>
            </a:endParaRPr>
          </a:p>
        </p:txBody>
      </p:sp>
      <p:sp>
        <p:nvSpPr>
          <p:cNvPr id="26628" name="3 Marcador de número de diapositiva"/>
          <p:cNvSpPr txBox="1">
            <a:spLocks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80E1981-7FF5-4B63-AE0D-CD783BDD5334}" type="slidenum">
              <a:rPr lang="es-CO" sz="1200">
                <a:solidFill>
                  <a:srgbClr val="000000"/>
                </a:solidFill>
                <a:latin typeface="Calibri" pitchFamily="34" charset="0"/>
              </a:rPr>
              <a:pPr algn="r"/>
              <a:t>2</a:t>
            </a:fld>
            <a:endParaRPr lang="es-CO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0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42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7386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*No actualizar hasta la</a:t>
            </a:r>
            <a:r>
              <a:rPr lang="es-CO" baseline="0" dirty="0"/>
              <a:t> entrega de Franklyn (con nuevo nivel)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43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9609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Consenso</a:t>
            </a:r>
            <a:r>
              <a:rPr lang="es-CO" baseline="0" dirty="0"/>
              <a:t> Quincenal:</a:t>
            </a:r>
          </a:p>
          <a:p>
            <a:r>
              <a:rPr lang="es-CO" baseline="0" dirty="0"/>
              <a:t> M:\SUBDIR_METEOROLOGIA\Compartida\1.PRODUCTO\--- MAPAS METEOROLOGIA ---\CONSENSO - Predicción </a:t>
            </a:r>
            <a:r>
              <a:rPr lang="es-CO" baseline="0" dirty="0" err="1"/>
              <a:t>Climatica</a:t>
            </a:r>
            <a:r>
              <a:rPr lang="es-CO" baseline="0" dirty="0"/>
              <a:t> Mensual\Quincenal</a:t>
            </a:r>
          </a:p>
          <a:p>
            <a:endParaRPr lang="es-CO" baseline="0" dirty="0"/>
          </a:p>
          <a:p>
            <a:r>
              <a:rPr lang="es-CO" baseline="0" dirty="0"/>
              <a:t>Consenso Inicial:</a:t>
            </a:r>
          </a:p>
          <a:p>
            <a:r>
              <a:rPr lang="es-CO" dirty="0"/>
              <a:t>M:\SUBDIR_METEOROLOGIA\Compartida\1.PRODUCTO\--- MAPAS METEOROLOGIA ---\CONSENSO - Predicción </a:t>
            </a:r>
            <a:r>
              <a:rPr lang="es-CO" dirty="0" err="1"/>
              <a:t>Climatica</a:t>
            </a:r>
            <a:r>
              <a:rPr lang="es-CO" dirty="0"/>
              <a:t> Mensual\Mensual\2017</a:t>
            </a:r>
          </a:p>
          <a:p>
            <a:endParaRPr lang="es-CO" dirty="0"/>
          </a:p>
          <a:p>
            <a:r>
              <a:rPr lang="es-CO" dirty="0"/>
              <a:t>Análogo Promedio:</a:t>
            </a:r>
          </a:p>
          <a:p>
            <a:r>
              <a:rPr lang="es-CO" dirty="0"/>
              <a:t>M:\SUBDIR_METEOROLOGIA\Compartida\1.PRODUCTO\--- MAPAS METEOROLOGIA ---\ANOMALÍA – Análogos</a:t>
            </a:r>
          </a:p>
          <a:p>
            <a:endParaRPr lang="es-CO" dirty="0"/>
          </a:p>
          <a:p>
            <a:r>
              <a:rPr lang="es-CO" dirty="0"/>
              <a:t>Anomalías:</a:t>
            </a:r>
            <a:r>
              <a:rPr lang="es-CO" baseline="0" dirty="0"/>
              <a:t> Mapa de anomalía de la Subdirección y de la OSPA (Lo más actualizado).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46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36406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Climatología:</a:t>
            </a:r>
          </a:p>
          <a:p>
            <a:r>
              <a:rPr lang="es-CO" dirty="0"/>
              <a:t>Mapas</a:t>
            </a:r>
            <a:r>
              <a:rPr lang="es-CO" baseline="0" dirty="0"/>
              <a:t> Climatológico.</a:t>
            </a:r>
            <a:endParaRPr lang="es-CO" dirty="0"/>
          </a:p>
          <a:p>
            <a:endParaRPr lang="es-CO" dirty="0"/>
          </a:p>
          <a:p>
            <a:r>
              <a:rPr lang="es-CO" dirty="0"/>
              <a:t>Análogo Promedio: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M:\SUBDIR_METEOROLOGIA\Compartida\1.PRODUCTO\--- MAPAS METEOROLOGIA ---\ANOMALÍA – Análogos</a:t>
            </a:r>
          </a:p>
          <a:p>
            <a:endParaRPr lang="es-CO" dirty="0"/>
          </a:p>
          <a:p>
            <a:r>
              <a:rPr lang="es-CO" dirty="0"/>
              <a:t>CFSv2:</a:t>
            </a:r>
            <a:r>
              <a:rPr lang="es-CO" baseline="0" dirty="0"/>
              <a:t> Franklyn.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47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63097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48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63265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49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06096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Recorte</a:t>
            </a:r>
            <a:r>
              <a:rPr lang="es-CO" baseline="0" dirty="0"/>
              <a:t> de las diapositivas (32,33,34).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50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81097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*Mensual*</a:t>
            </a:r>
          </a:p>
          <a:p>
            <a:endParaRPr lang="es-CO" dirty="0"/>
          </a:p>
          <a:p>
            <a:r>
              <a:rPr lang="es-CO" dirty="0"/>
              <a:t>http://iri.columbia.edu/our-expertise/climate/forecasts/seasonal-climate-forecasts/</a:t>
            </a:r>
          </a:p>
          <a:p>
            <a:endParaRPr lang="es-CO" dirty="0"/>
          </a:p>
          <a:p>
            <a:r>
              <a:rPr lang="es-CO" dirty="0"/>
              <a:t>Escoger en:</a:t>
            </a:r>
          </a:p>
          <a:p>
            <a:r>
              <a:rPr lang="es-CO" dirty="0" err="1"/>
              <a:t>Region</a:t>
            </a:r>
            <a:r>
              <a:rPr lang="es-CO" dirty="0"/>
              <a:t>: South </a:t>
            </a:r>
            <a:r>
              <a:rPr lang="es-CO" dirty="0" err="1"/>
              <a:t>America</a:t>
            </a:r>
            <a:r>
              <a:rPr lang="es-CO" dirty="0"/>
              <a:t>.</a:t>
            </a:r>
          </a:p>
          <a:p>
            <a:r>
              <a:rPr lang="es-CO" dirty="0" err="1"/>
              <a:t>Type</a:t>
            </a:r>
            <a:r>
              <a:rPr lang="es-CO" dirty="0"/>
              <a:t>: </a:t>
            </a:r>
            <a:r>
              <a:rPr lang="es-CO" dirty="0" err="1"/>
              <a:t>Temp</a:t>
            </a:r>
            <a:r>
              <a:rPr lang="es-CO" dirty="0"/>
              <a:t>.</a:t>
            </a:r>
          </a:p>
          <a:p>
            <a:r>
              <a:rPr lang="es-CO" dirty="0"/>
              <a:t>Leads: Trimestre actual y siguiente.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54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25174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*Mensual*</a:t>
            </a:r>
          </a:p>
          <a:p>
            <a:endParaRPr lang="es-CO" dirty="0"/>
          </a:p>
          <a:p>
            <a:r>
              <a:rPr lang="es-CO" dirty="0"/>
              <a:t>https://www.ecmwf.int/en/forecasts/charts/catalogue/seasonal_charts_public_ecmwf_2tm?time=2017060100,2904,2017093000&amp;area=South%20America&amp;forecast_type_and_skill_measures=ensemble%20mean</a:t>
            </a:r>
          </a:p>
          <a:p>
            <a:endParaRPr lang="es-CO" dirty="0"/>
          </a:p>
          <a:p>
            <a:r>
              <a:rPr lang="es-CO" dirty="0"/>
              <a:t>Escoger en:</a:t>
            </a:r>
            <a:r>
              <a:rPr lang="es-CO" baseline="0" dirty="0"/>
              <a:t> </a:t>
            </a:r>
            <a:r>
              <a:rPr lang="es-CO" dirty="0"/>
              <a:t>Trimestre actual y siguiente.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55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2143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5" name="2 Marcador de notas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CO" altLang="es-CO" dirty="0">
                <a:latin typeface="Times New Roman" pitchFamily="18" charset="0"/>
              </a:rPr>
              <a:t>*Semanal*</a:t>
            </a:r>
          </a:p>
          <a:p>
            <a:endParaRPr lang="es-CO" altLang="es-CO" dirty="0">
              <a:latin typeface="Times New Roman" pitchFamily="18" charset="0"/>
            </a:endParaRPr>
          </a:p>
          <a:p>
            <a:r>
              <a:rPr lang="es-CO" altLang="es-CO" dirty="0">
                <a:latin typeface="Times New Roman" pitchFamily="18" charset="0"/>
              </a:rPr>
              <a:t>Modificar los días.</a:t>
            </a:r>
          </a:p>
          <a:p>
            <a:endParaRPr lang="es-CO" altLang="es-CO" dirty="0">
              <a:latin typeface="Times New Roman" pitchFamily="18" charset="0"/>
            </a:endParaRPr>
          </a:p>
          <a:p>
            <a:r>
              <a:rPr lang="es-CO" altLang="es-CO" dirty="0">
                <a:latin typeface="Times New Roman" pitchFamily="18" charset="0"/>
              </a:rPr>
              <a:t>Gráfica EWP: http://www.cpc.ncep.noaa.gov/products/people/wd52qz/mjo/chi/ewp.gif</a:t>
            </a:r>
          </a:p>
          <a:p>
            <a:r>
              <a:rPr lang="es-CO" altLang="es-CO" dirty="0">
                <a:latin typeface="Times New Roman" pitchFamily="18" charset="0"/>
              </a:rPr>
              <a:t>Gráfica NCEP – GFS: http://www.cpc.ncep.noaa.gov/products/people/wd52qz/mjo/chi/gfs.gif</a:t>
            </a:r>
          </a:p>
          <a:p>
            <a:r>
              <a:rPr lang="es-CO" altLang="es-CO" dirty="0">
                <a:latin typeface="Times New Roman" pitchFamily="18" charset="0"/>
              </a:rPr>
              <a:t>Gráfica CFSv2:http://www.cpc.ncep.noaa.gov/products/people/wd52qz/mjo/chi/cfs.gif</a:t>
            </a:r>
          </a:p>
        </p:txBody>
      </p:sp>
    </p:spTree>
    <p:extLst>
      <p:ext uri="{BB962C8B-B14F-4D97-AF65-F5344CB8AC3E}">
        <p14:creationId xmlns:p14="http://schemas.microsoft.com/office/powerpoint/2010/main" val="404719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5" name="2 Marcador de notas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029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*Semanal*</a:t>
            </a:r>
          </a:p>
          <a:p>
            <a:r>
              <a:rPr lang="es-CO" dirty="0"/>
              <a:t>Gráfica TSM: Imagen Superior (SST) http://www.cpc.ncep.noaa.gov/products/analysis_monitoring/enso_update/sstanim.shtml</a:t>
            </a:r>
          </a:p>
          <a:p>
            <a:r>
              <a:rPr lang="es-CO" dirty="0"/>
              <a:t>Gráfica</a:t>
            </a:r>
            <a:r>
              <a:rPr lang="es-CO" baseline="0" dirty="0"/>
              <a:t> ATSM: Imagen Inferior (SST </a:t>
            </a:r>
            <a:r>
              <a:rPr lang="es-CO" baseline="0" dirty="0" err="1"/>
              <a:t>Anomalies</a:t>
            </a:r>
            <a:r>
              <a:rPr lang="es-CO" baseline="0" dirty="0"/>
              <a:t>)</a:t>
            </a:r>
            <a:r>
              <a:rPr lang="es-CO" dirty="0"/>
              <a:t>http://www.cpc.ncep.noaa.gov/products/analysis_monitoring/enso_update/sstanim.shtml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6569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5" name="2 Marcador de notas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es-ES" altLang="es-CO" dirty="0">
              <a:latin typeface="Calibri" pitchFamily="34" charset="0"/>
            </a:endParaRPr>
          </a:p>
        </p:txBody>
      </p:sp>
      <p:sp>
        <p:nvSpPr>
          <p:cNvPr id="49156" name="3 Marcador de número de diapositiva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CAEF67D1-A0CF-49A2-9717-AD000BEA9677}" type="slidenum">
              <a:rPr lang="es-CO" altLang="es-CO" sz="120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15</a:t>
            </a:fld>
            <a:endParaRPr lang="es-CO" altLang="es-CO" sz="120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381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*semanal – mensual*</a:t>
            </a:r>
          </a:p>
          <a:p>
            <a:endParaRPr lang="es-CO" dirty="0"/>
          </a:p>
          <a:p>
            <a:r>
              <a:rPr lang="es-CO" dirty="0"/>
              <a:t>Buscar</a:t>
            </a:r>
            <a:r>
              <a:rPr lang="es-CO" baseline="0" dirty="0"/>
              <a:t> en la siguiente ruta:</a:t>
            </a:r>
          </a:p>
          <a:p>
            <a:r>
              <a:rPr lang="pt-BR" dirty="0"/>
              <a:t>M:\SUBDIR_METEOROLOGIA\Compartida\1.PRODUCTO\--- MAPAS </a:t>
            </a:r>
          </a:p>
          <a:p>
            <a:endParaRPr lang="pt-BR" dirty="0"/>
          </a:p>
          <a:p>
            <a:r>
              <a:rPr lang="pt-BR" dirty="0"/>
              <a:t>METEOROLOGIA ---\TSM - Semanal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9669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5" name="2 Marcador de notas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es-ES" altLang="es-CO" dirty="0">
              <a:latin typeface="Calibri" pitchFamily="34" charset="0"/>
            </a:endParaRPr>
          </a:p>
        </p:txBody>
      </p:sp>
      <p:sp>
        <p:nvSpPr>
          <p:cNvPr id="49156" name="3 Marcador de número de diapositiva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CAEF67D1-A0CF-49A2-9717-AD000BEA9677}" type="slidenum">
              <a:rPr lang="es-CO" altLang="es-CO" sz="120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17</a:t>
            </a:fld>
            <a:endParaRPr lang="es-CO" altLang="es-CO" sz="120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978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Gráfica Derecha:</a:t>
            </a:r>
          </a:p>
          <a:p>
            <a:pPr eaLnBrk="1"/>
            <a:r>
              <a:rPr lang="es-ES" altLang="es-CO" dirty="0">
                <a:latin typeface="Calibri" pitchFamily="34" charset="0"/>
              </a:rPr>
              <a:t>http://www.cpc.noaa.gov/products/precip/CWlink/MJO/enso.shtml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CO" dirty="0">
                <a:latin typeface="Calibri" pitchFamily="34" charset="0"/>
              </a:rPr>
              <a:t>En:</a:t>
            </a:r>
            <a:r>
              <a:rPr lang="es-ES" altLang="es-CO" baseline="0" dirty="0">
                <a:latin typeface="Calibri" pitchFamily="34" charset="0"/>
              </a:rPr>
              <a:t> </a:t>
            </a:r>
            <a:r>
              <a:rPr lang="es-CO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Expert</a:t>
            </a:r>
            <a:r>
              <a:rPr lang="es-C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CO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Discussions</a:t>
            </a:r>
            <a:r>
              <a:rPr lang="es-C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CO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descargar la presentación EN POWER POINT (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Weekly ENSO Evolution, Status, and Prediction Presentation (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powerpoint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)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imagen se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encuentra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diapositiva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8.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0150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43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 userDrawn="1"/>
        </p:nvSpPr>
        <p:spPr>
          <a:xfrm>
            <a:off x="1199456" y="6093296"/>
            <a:ext cx="10992544" cy="764704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" name="Grupo 3"/>
          <p:cNvGrpSpPr/>
          <p:nvPr userDrawn="1"/>
        </p:nvGrpSpPr>
        <p:grpSpPr>
          <a:xfrm>
            <a:off x="8276701" y="6184319"/>
            <a:ext cx="3651947" cy="557049"/>
            <a:chOff x="3647728" y="5733256"/>
            <a:chExt cx="5828282" cy="889016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93"/>
            <a:stretch/>
          </p:blipFill>
          <p:spPr>
            <a:xfrm>
              <a:off x="8002556" y="5987529"/>
              <a:ext cx="1473454" cy="634743"/>
            </a:xfrm>
            <a:prstGeom prst="rect">
              <a:avLst/>
            </a:prstGeom>
          </p:spPr>
        </p:pic>
        <p:pic>
          <p:nvPicPr>
            <p:cNvPr id="6" name="Imagen 5" descr="--Logo IDEAM-01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728" y="5733256"/>
              <a:ext cx="1766227" cy="889016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11" t="27791" r="55305" b="15339"/>
            <a:stretch/>
          </p:blipFill>
          <p:spPr>
            <a:xfrm>
              <a:off x="5621083" y="6016426"/>
              <a:ext cx="2114404" cy="605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803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20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464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5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918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69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5" r:id="rId3"/>
    <p:sldLayoutId id="2147483668" r:id="rId4"/>
    <p:sldLayoutId id="2147483673" r:id="rId5"/>
    <p:sldLayoutId id="214748367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11" Type="http://schemas.openxmlformats.org/officeDocument/2006/relationships/image" Target="../media/image37.gif"/><Relationship Id="rId5" Type="http://schemas.openxmlformats.org/officeDocument/2006/relationships/image" Target="../media/image31.gif"/><Relationship Id="rId10" Type="http://schemas.openxmlformats.org/officeDocument/2006/relationships/image" Target="../media/image36.gif"/><Relationship Id="rId4" Type="http://schemas.openxmlformats.org/officeDocument/2006/relationships/image" Target="../media/image30.gif"/><Relationship Id="rId9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pn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image" Target="../media/image1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gif"/><Relationship Id="rId2" Type="http://schemas.openxmlformats.org/officeDocument/2006/relationships/image" Target="../media/image1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gi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99456" y="5626107"/>
            <a:ext cx="10992544" cy="1231893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3"/>
          <a:stretch/>
        </p:blipFill>
        <p:spPr>
          <a:xfrm>
            <a:off x="8002556" y="5987529"/>
            <a:ext cx="1473454" cy="634743"/>
          </a:xfrm>
          <a:prstGeom prst="rect">
            <a:avLst/>
          </a:prstGeom>
        </p:spPr>
      </p:pic>
      <p:pic>
        <p:nvPicPr>
          <p:cNvPr id="17" name="Imagen 16" descr="--Logo IDEAM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5733256"/>
            <a:ext cx="1766227" cy="88901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1" t="27791" r="55305" b="15339"/>
          <a:stretch/>
        </p:blipFill>
        <p:spPr>
          <a:xfrm>
            <a:off x="5621083" y="6016426"/>
            <a:ext cx="2114404" cy="605846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2351584" y="2420888"/>
            <a:ext cx="8352928" cy="14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O" sz="2280" dirty="0">
                <a:solidFill>
                  <a:srgbClr val="375160"/>
                </a:solidFill>
                <a:latin typeface="Impact" panose="020B0806030902050204" pitchFamily="34" charset="0"/>
              </a:rPr>
              <a:t>CONDICIONES HIDROCLIMÁTICAS ACTUALES</a:t>
            </a:r>
          </a:p>
          <a:p>
            <a:pPr algn="ctr">
              <a:lnSpc>
                <a:spcPct val="90000"/>
              </a:lnSpc>
            </a:pPr>
            <a:r>
              <a:rPr lang="es-CO" sz="3200" dirty="0">
                <a:solidFill>
                  <a:srgbClr val="375160"/>
                </a:solidFill>
                <a:latin typeface="Impact" panose="020B0806030902050204" pitchFamily="34" charset="0"/>
              </a:rPr>
              <a:t>Y PREDICCIÓN CLIMÁTICA PARA</a:t>
            </a:r>
          </a:p>
          <a:p>
            <a:pPr algn="ctr">
              <a:lnSpc>
                <a:spcPct val="90000"/>
              </a:lnSpc>
            </a:pPr>
            <a:r>
              <a:rPr lang="es-CO" sz="4500" dirty="0">
                <a:solidFill>
                  <a:srgbClr val="375160"/>
                </a:solidFill>
                <a:latin typeface="Impact" panose="020B0806030902050204" pitchFamily="34" charset="0"/>
              </a:rPr>
              <a:t>LOS PRÓXIMOS MESES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512300" y="3819232"/>
            <a:ext cx="6331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400" dirty="0">
                <a:solidFill>
                  <a:srgbClr val="375160"/>
                </a:solidFill>
                <a:latin typeface="Myriad Pro" panose="020B0503030403020204" pitchFamily="34" charset="0"/>
              </a:rPr>
              <a:t>Predicción Climática – JUNIO / JJA - 2017 </a:t>
            </a:r>
          </a:p>
        </p:txBody>
      </p:sp>
      <p:cxnSp>
        <p:nvCxnSpPr>
          <p:cNvPr id="12" name="Conector recto 11"/>
          <p:cNvCxnSpPr/>
          <p:nvPr/>
        </p:nvCxnSpPr>
        <p:spPr>
          <a:xfrm>
            <a:off x="1199456" y="3803583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3072014" y="476672"/>
            <a:ext cx="67457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s-ES" sz="4000" dirty="0">
                <a:latin typeface="Impact" panose="020B0806030902050204" pitchFamily="34" charset="0"/>
              </a:rPr>
              <a:t>Consejo Nacional de Operación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603406" y="5037001"/>
            <a:ext cx="5682967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dirty="0">
                <a:solidFill>
                  <a:srgbClr val="00B050"/>
                </a:solidFill>
                <a:latin typeface="Impact" panose="020B0806030902050204" pitchFamily="34" charset="0"/>
              </a:rPr>
              <a:t>Julieta Serna Cuenca</a:t>
            </a:r>
          </a:p>
          <a:p>
            <a:pPr algn="ctr">
              <a:lnSpc>
                <a:spcPct val="90000"/>
              </a:lnSpc>
            </a:pPr>
            <a:r>
              <a:rPr lang="es-ES" sz="1400" dirty="0">
                <a:solidFill>
                  <a:srgbClr val="85B98B"/>
                </a:solidFill>
                <a:latin typeface="Impact" panose="020B0806030902050204" pitchFamily="34" charset="0"/>
              </a:rPr>
              <a:t>Subdirección de Meteorología – Grupo de Modelamiento de Tiempo y Clima</a:t>
            </a:r>
          </a:p>
        </p:txBody>
      </p:sp>
    </p:spTree>
    <p:extLst>
      <p:ext uri="{BB962C8B-B14F-4D97-AF65-F5344CB8AC3E}">
        <p14:creationId xmlns:p14="http://schemas.microsoft.com/office/powerpoint/2010/main" val="426827969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9419308"/>
              </p:ext>
            </p:extLst>
          </p:nvPr>
        </p:nvGraphicFramePr>
        <p:xfrm>
          <a:off x="2135560" y="188640"/>
          <a:ext cx="9000000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4485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1199456" y="4519251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063552" y="3879891"/>
            <a:ext cx="8856984" cy="75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400" dirty="0">
                <a:solidFill>
                  <a:srgbClr val="375160"/>
                </a:solidFill>
                <a:latin typeface="Impact" panose="020B0806030902050204" pitchFamily="34" charset="0"/>
              </a:rPr>
              <a:t>2. CONDICIONES ACTUALES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447928" y="4529373"/>
            <a:ext cx="291451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500" dirty="0">
                <a:latin typeface="Impact" panose="020B0806030902050204" pitchFamily="34" charset="0"/>
              </a:rPr>
              <a:t>OCÉANO – ATMÓSFERA</a:t>
            </a:r>
          </a:p>
          <a:p>
            <a:pPr algn="ctr"/>
            <a:r>
              <a:rPr lang="es-CO" sz="2500" dirty="0">
                <a:solidFill>
                  <a:srgbClr val="375160"/>
                </a:solidFill>
                <a:latin typeface="Impact" panose="020B0806030902050204" pitchFamily="34" charset="0"/>
              </a:rPr>
              <a:t>GLOBAL</a:t>
            </a:r>
          </a:p>
        </p:txBody>
      </p:sp>
    </p:spTree>
    <p:extLst>
      <p:ext uri="{BB962C8B-B14F-4D97-AF65-F5344CB8AC3E}">
        <p14:creationId xmlns:p14="http://schemas.microsoft.com/office/powerpoint/2010/main" val="94702085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cpc.ncep.noaa.gov/products/people/wd52qz/mjo/chi/cf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118" y="3040441"/>
            <a:ext cx="2365000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pc.ncep.noaa.gov/products/people/wd52qz/mjo/chi/gf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643" y="2993158"/>
            <a:ext cx="2365000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cpc.ncep.noaa.gov/products/people/wd52qz/mjo/chi/ew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155" y="2993158"/>
            <a:ext cx="2365000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8 Rectángulo"/>
          <p:cNvSpPr>
            <a:spLocks noChangeArrowheads="1"/>
          </p:cNvSpPr>
          <p:nvPr/>
        </p:nvSpPr>
        <p:spPr bwMode="auto">
          <a:xfrm>
            <a:off x="6042619" y="3370284"/>
            <a:ext cx="52085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CO">
              <a:solidFill>
                <a:srgbClr val="FFFFFF"/>
              </a:solidFill>
            </a:endParaRPr>
          </a:p>
        </p:txBody>
      </p:sp>
      <p:sp>
        <p:nvSpPr>
          <p:cNvPr id="6" name="AutoShape 6" descr="http://www.cpc.ncep.noaa.gov/products/people/wd52qz/mjo/chi/ewp.gif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020228" y="2756817"/>
            <a:ext cx="2228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rgbClr val="375160"/>
                </a:solidFill>
                <a:latin typeface="Impact" panose="020B0806030902050204" pitchFamily="34" charset="0"/>
              </a:rPr>
              <a:t>EWP – </a:t>
            </a:r>
            <a:r>
              <a:rPr lang="es-CO" sz="1200" dirty="0" err="1">
                <a:solidFill>
                  <a:srgbClr val="375160"/>
                </a:solidFill>
                <a:latin typeface="Impact" panose="020B0806030902050204" pitchFamily="34" charset="0"/>
              </a:rPr>
              <a:t>Spherical</a:t>
            </a:r>
            <a:r>
              <a:rPr lang="es-CO" sz="1200" dirty="0">
                <a:solidFill>
                  <a:srgbClr val="375160"/>
                </a:solidFill>
                <a:latin typeface="Impact" panose="020B0806030902050204" pitchFamily="34" charset="0"/>
              </a:rPr>
              <a:t> </a:t>
            </a:r>
            <a:r>
              <a:rPr lang="es-CO" sz="1200" dirty="0" err="1">
                <a:solidFill>
                  <a:srgbClr val="375160"/>
                </a:solidFill>
                <a:latin typeface="Impact" panose="020B0806030902050204" pitchFamily="34" charset="0"/>
              </a:rPr>
              <a:t>Harmonics</a:t>
            </a:r>
            <a:endParaRPr lang="es-CO" sz="1200" dirty="0"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5421966" y="2786295"/>
            <a:ext cx="2164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rgbClr val="375160"/>
                </a:solidFill>
                <a:latin typeface="Impact" panose="020B0806030902050204" pitchFamily="34" charset="0"/>
              </a:rPr>
              <a:t>NCEP - GFS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8760296" y="2763442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rgbClr val="375160"/>
                </a:solidFill>
                <a:latin typeface="Impact" panose="020B0806030902050204" pitchFamily="34" charset="0"/>
              </a:rPr>
              <a:t>CFSv2 </a:t>
            </a:r>
          </a:p>
        </p:txBody>
      </p:sp>
      <p:sp>
        <p:nvSpPr>
          <p:cNvPr id="40" name="CuadroTexto 39"/>
          <p:cNvSpPr txBox="1">
            <a:spLocks noChangeAspect="1"/>
          </p:cNvSpPr>
          <p:nvPr/>
        </p:nvSpPr>
        <p:spPr>
          <a:xfrm>
            <a:off x="10693968" y="3281766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02</a:t>
            </a:r>
          </a:p>
        </p:txBody>
      </p:sp>
      <p:sp>
        <p:nvSpPr>
          <p:cNvPr id="41" name="CuadroTexto 40"/>
          <p:cNvSpPr txBox="1">
            <a:spLocks noChangeAspect="1"/>
          </p:cNvSpPr>
          <p:nvPr/>
        </p:nvSpPr>
        <p:spPr>
          <a:xfrm>
            <a:off x="10700689" y="3564948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07</a:t>
            </a:r>
          </a:p>
        </p:txBody>
      </p:sp>
      <p:sp>
        <p:nvSpPr>
          <p:cNvPr id="42" name="CuadroTexto 41"/>
          <p:cNvSpPr txBox="1">
            <a:spLocks noChangeAspect="1"/>
          </p:cNvSpPr>
          <p:nvPr/>
        </p:nvSpPr>
        <p:spPr>
          <a:xfrm>
            <a:off x="10700689" y="3852786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12</a:t>
            </a:r>
          </a:p>
        </p:txBody>
      </p:sp>
      <p:sp>
        <p:nvSpPr>
          <p:cNvPr id="43" name="CuadroTexto 42"/>
          <p:cNvSpPr txBox="1">
            <a:spLocks noChangeAspect="1"/>
          </p:cNvSpPr>
          <p:nvPr/>
        </p:nvSpPr>
        <p:spPr>
          <a:xfrm>
            <a:off x="10704586" y="4122307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17</a:t>
            </a:r>
          </a:p>
        </p:txBody>
      </p:sp>
      <p:sp>
        <p:nvSpPr>
          <p:cNvPr id="44" name="CuadroTexto 43"/>
          <p:cNvSpPr txBox="1">
            <a:spLocks noChangeAspect="1"/>
          </p:cNvSpPr>
          <p:nvPr/>
        </p:nvSpPr>
        <p:spPr>
          <a:xfrm>
            <a:off x="10700689" y="4410686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22</a:t>
            </a:r>
          </a:p>
        </p:txBody>
      </p:sp>
      <p:sp>
        <p:nvSpPr>
          <p:cNvPr id="45" name="CuadroTexto 44"/>
          <p:cNvSpPr txBox="1">
            <a:spLocks noChangeAspect="1"/>
          </p:cNvSpPr>
          <p:nvPr/>
        </p:nvSpPr>
        <p:spPr>
          <a:xfrm>
            <a:off x="10710461" y="4693927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27</a:t>
            </a:r>
          </a:p>
        </p:txBody>
      </p:sp>
      <p:sp>
        <p:nvSpPr>
          <p:cNvPr id="46" name="CuadroTexto 45"/>
          <p:cNvSpPr txBox="1">
            <a:spLocks noChangeAspect="1"/>
          </p:cNvSpPr>
          <p:nvPr/>
        </p:nvSpPr>
        <p:spPr>
          <a:xfrm>
            <a:off x="10703997" y="4977240"/>
            <a:ext cx="406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2F5597"/>
                </a:solidFill>
                <a:latin typeface="Cambria" panose="02040503050406030204" pitchFamily="18" charset="0"/>
              </a:rPr>
              <a:t>01</a:t>
            </a:r>
          </a:p>
        </p:txBody>
      </p:sp>
      <p:sp>
        <p:nvSpPr>
          <p:cNvPr id="47" name="CuadroTexto 46"/>
          <p:cNvSpPr txBox="1">
            <a:spLocks noChangeAspect="1"/>
          </p:cNvSpPr>
          <p:nvPr/>
        </p:nvSpPr>
        <p:spPr>
          <a:xfrm>
            <a:off x="10710461" y="5258858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2F5597"/>
                </a:solidFill>
                <a:latin typeface="Cambria" panose="02040503050406030204" pitchFamily="18" charset="0"/>
              </a:rPr>
              <a:t>06</a:t>
            </a:r>
          </a:p>
        </p:txBody>
      </p:sp>
      <p:sp>
        <p:nvSpPr>
          <p:cNvPr id="48" name="CuadroTexto 47"/>
          <p:cNvSpPr txBox="1">
            <a:spLocks noChangeAspect="1"/>
          </p:cNvSpPr>
          <p:nvPr/>
        </p:nvSpPr>
        <p:spPr>
          <a:xfrm>
            <a:off x="7193063" y="3285641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03</a:t>
            </a:r>
          </a:p>
        </p:txBody>
      </p:sp>
      <p:sp>
        <p:nvSpPr>
          <p:cNvPr id="49" name="CuadroTexto 48"/>
          <p:cNvSpPr txBox="1">
            <a:spLocks noChangeAspect="1"/>
          </p:cNvSpPr>
          <p:nvPr/>
        </p:nvSpPr>
        <p:spPr>
          <a:xfrm>
            <a:off x="7193063" y="3564949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08</a:t>
            </a:r>
          </a:p>
        </p:txBody>
      </p:sp>
      <p:sp>
        <p:nvSpPr>
          <p:cNvPr id="50" name="CuadroTexto 49"/>
          <p:cNvSpPr txBox="1">
            <a:spLocks noChangeAspect="1"/>
          </p:cNvSpPr>
          <p:nvPr/>
        </p:nvSpPr>
        <p:spPr>
          <a:xfrm>
            <a:off x="7201619" y="3845505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13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1059770" y="6291423"/>
            <a:ext cx="53139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3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PROYECCIÓN </a:t>
            </a:r>
            <a:r>
              <a:rPr lang="es-ES" sz="3500" dirty="0" err="1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MJO</a:t>
            </a:r>
            <a:endParaRPr lang="es-ES" sz="35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847528" y="3497211"/>
            <a:ext cx="9793088" cy="8396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CuadroTexto 29"/>
          <p:cNvSpPr txBox="1">
            <a:spLocks noChangeAspect="1"/>
          </p:cNvSpPr>
          <p:nvPr/>
        </p:nvSpPr>
        <p:spPr>
          <a:xfrm>
            <a:off x="3787676" y="3268961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03</a:t>
            </a:r>
          </a:p>
        </p:txBody>
      </p:sp>
      <p:sp>
        <p:nvSpPr>
          <p:cNvPr id="31" name="CuadroTexto 30"/>
          <p:cNvSpPr txBox="1">
            <a:spLocks noChangeAspect="1"/>
          </p:cNvSpPr>
          <p:nvPr/>
        </p:nvSpPr>
        <p:spPr>
          <a:xfrm>
            <a:off x="3787676" y="3558013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08</a:t>
            </a:r>
          </a:p>
        </p:txBody>
      </p:sp>
      <p:sp>
        <p:nvSpPr>
          <p:cNvPr id="32" name="CuadroTexto 31"/>
          <p:cNvSpPr txBox="1">
            <a:spLocks noChangeAspect="1"/>
          </p:cNvSpPr>
          <p:nvPr/>
        </p:nvSpPr>
        <p:spPr>
          <a:xfrm>
            <a:off x="3787676" y="3840784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13</a:t>
            </a:r>
          </a:p>
        </p:txBody>
      </p:sp>
      <p:sp>
        <p:nvSpPr>
          <p:cNvPr id="33" name="CuadroTexto 32"/>
          <p:cNvSpPr txBox="1">
            <a:spLocks noChangeAspect="1"/>
          </p:cNvSpPr>
          <p:nvPr/>
        </p:nvSpPr>
        <p:spPr>
          <a:xfrm>
            <a:off x="3790740" y="4114969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18</a:t>
            </a:r>
          </a:p>
        </p:txBody>
      </p:sp>
      <p:sp>
        <p:nvSpPr>
          <p:cNvPr id="34" name="CuadroTexto 33"/>
          <p:cNvSpPr txBox="1">
            <a:spLocks noChangeAspect="1"/>
          </p:cNvSpPr>
          <p:nvPr/>
        </p:nvSpPr>
        <p:spPr>
          <a:xfrm>
            <a:off x="3787676" y="4402659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23</a:t>
            </a:r>
          </a:p>
        </p:txBody>
      </p:sp>
      <p:sp>
        <p:nvSpPr>
          <p:cNvPr id="35" name="CuadroTexto 34"/>
          <p:cNvSpPr txBox="1">
            <a:spLocks noChangeAspect="1"/>
          </p:cNvSpPr>
          <p:nvPr/>
        </p:nvSpPr>
        <p:spPr>
          <a:xfrm>
            <a:off x="3797026" y="4682060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28</a:t>
            </a:r>
          </a:p>
        </p:txBody>
      </p:sp>
      <p:sp>
        <p:nvSpPr>
          <p:cNvPr id="36" name="CuadroTexto 35"/>
          <p:cNvSpPr txBox="1">
            <a:spLocks noChangeAspect="1"/>
          </p:cNvSpPr>
          <p:nvPr/>
        </p:nvSpPr>
        <p:spPr>
          <a:xfrm>
            <a:off x="3797150" y="4960977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2F5597"/>
                </a:solidFill>
                <a:latin typeface="Cambria" panose="02040503050406030204" pitchFamily="18" charset="0"/>
              </a:rPr>
              <a:t>02</a:t>
            </a:r>
          </a:p>
        </p:txBody>
      </p:sp>
      <p:sp>
        <p:nvSpPr>
          <p:cNvPr id="38" name="CuadroTexto 37"/>
          <p:cNvSpPr txBox="1">
            <a:spLocks noChangeAspect="1"/>
          </p:cNvSpPr>
          <p:nvPr/>
        </p:nvSpPr>
        <p:spPr>
          <a:xfrm>
            <a:off x="3787676" y="5247049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2F5597"/>
                </a:solidFill>
                <a:latin typeface="Cambria" panose="02040503050406030204" pitchFamily="18" charset="0"/>
              </a:rPr>
              <a:t>07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5303912" y="5008273"/>
            <a:ext cx="23762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00" dirty="0">
                <a:solidFill>
                  <a:srgbClr val="FF0000"/>
                </a:solidFill>
                <a:latin typeface="Impact" panose="020B0806030902050204" pitchFamily="34" charset="0"/>
              </a:rPr>
              <a:t>03 de Julio </a:t>
            </a:r>
            <a:r>
              <a:rPr lang="es-CO" sz="1300" dirty="0">
                <a:latin typeface="Impact" panose="020B0806030902050204" pitchFamily="34" charset="0"/>
              </a:rPr>
              <a:t>–</a:t>
            </a:r>
            <a:r>
              <a:rPr lang="es-CO" sz="1300" dirty="0">
                <a:solidFill>
                  <a:srgbClr val="00B0F0"/>
                </a:solidFill>
                <a:latin typeface="Impact" panose="020B0806030902050204" pitchFamily="34" charset="0"/>
              </a:rPr>
              <a:t> </a:t>
            </a:r>
            <a:r>
              <a:rPr lang="es-CO" sz="1300" dirty="0">
                <a:latin typeface="Impact" panose="020B0806030902050204" pitchFamily="34" charset="0"/>
              </a:rPr>
              <a:t>12 de Agosto</a:t>
            </a:r>
          </a:p>
        </p:txBody>
      </p:sp>
      <p:sp>
        <p:nvSpPr>
          <p:cNvPr id="39" name="CuadroTexto 37"/>
          <p:cNvSpPr txBox="1">
            <a:spLocks noChangeAspect="1"/>
          </p:cNvSpPr>
          <p:nvPr/>
        </p:nvSpPr>
        <p:spPr>
          <a:xfrm>
            <a:off x="3787676" y="5532367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2F5597"/>
                </a:solidFill>
                <a:latin typeface="Cambria" panose="02040503050406030204" pitchFamily="18" charset="0"/>
              </a:rPr>
              <a:t>12</a:t>
            </a:r>
          </a:p>
        </p:txBody>
      </p:sp>
      <p:sp>
        <p:nvSpPr>
          <p:cNvPr id="51" name="CuadroTexto 49"/>
          <p:cNvSpPr txBox="1">
            <a:spLocks noChangeAspect="1"/>
          </p:cNvSpPr>
          <p:nvPr/>
        </p:nvSpPr>
        <p:spPr>
          <a:xfrm>
            <a:off x="7193063" y="4114969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18</a:t>
            </a:r>
          </a:p>
        </p:txBody>
      </p:sp>
      <p:sp>
        <p:nvSpPr>
          <p:cNvPr id="54" name="CuadroTexto 46"/>
          <p:cNvSpPr txBox="1">
            <a:spLocks noChangeAspect="1"/>
          </p:cNvSpPr>
          <p:nvPr/>
        </p:nvSpPr>
        <p:spPr>
          <a:xfrm>
            <a:off x="10695318" y="5532366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2F5597"/>
                </a:solidFill>
                <a:latin typeface="Cambria" panose="02040503050406030204" pitchFamily="18" charset="0"/>
              </a:rPr>
              <a:t>11</a:t>
            </a:r>
          </a:p>
        </p:txBody>
      </p:sp>
      <p:pic>
        <p:nvPicPr>
          <p:cNvPr id="9421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1704" y="114273"/>
            <a:ext cx="5112568" cy="2638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7260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28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http://www.cpc.ncep.noaa.gov/products/people/wd52qz/mjo/chi/ewp.gif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1059770" y="6291423"/>
            <a:ext cx="53139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3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PROYECCIÓN </a:t>
            </a:r>
            <a:r>
              <a:rPr lang="es-ES" sz="3500" dirty="0" err="1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MJO</a:t>
            </a:r>
            <a:endParaRPr lang="es-ES" sz="35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2050" name="Picture 2" descr="200 hecto Pascals Velocity Potential Anomal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1772816"/>
            <a:ext cx="53340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397763"/>
            <a:ext cx="4203551" cy="55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1809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1848765" y="1498811"/>
            <a:ext cx="10332637" cy="391461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/>
          <p:cNvSpPr/>
          <p:nvPr/>
        </p:nvSpPr>
        <p:spPr>
          <a:xfrm>
            <a:off x="3522970" y="1609636"/>
            <a:ext cx="148657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TSM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8118034" y="1601235"/>
            <a:ext cx="17718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ATSM</a:t>
            </a:r>
          </a:p>
        </p:txBody>
      </p:sp>
      <p:sp>
        <p:nvSpPr>
          <p:cNvPr id="3" name="AutoShape 2" descr="Tropical Pacific Sea Surface Temperature Animati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780059" y="6376333"/>
            <a:ext cx="8458976" cy="4370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OCÉANO PACÍFICO TROPICAL</a:t>
            </a:r>
          </a:p>
        </p:txBody>
      </p:sp>
      <p:pic>
        <p:nvPicPr>
          <p:cNvPr id="4" name="Picture 2" descr="Tropical Pacific Sea Surface Temperature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025" y="2194411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ropical Pacific Sea Surface Temperature Anomalies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785" y="2186010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2755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1537795" y="765997"/>
            <a:ext cx="10332637" cy="4836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2 Rectángulo"/>
          <p:cNvSpPr/>
          <p:nvPr/>
        </p:nvSpPr>
        <p:spPr bwMode="auto">
          <a:xfrm>
            <a:off x="6498127" y="1158413"/>
            <a:ext cx="3434400" cy="1395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endParaRPr lang="es-E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80059" y="6407205"/>
            <a:ext cx="8458976" cy="4370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OCÉANO PACÍFICO TROPICAL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818211" y="765998"/>
            <a:ext cx="1771804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ATSM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913" y="1215705"/>
            <a:ext cx="5486400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2715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037806" y="1260258"/>
            <a:ext cx="9314778" cy="4623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/>
          <p:cNvSpPr/>
          <p:nvPr/>
        </p:nvSpPr>
        <p:spPr>
          <a:xfrm>
            <a:off x="5585346" y="786545"/>
            <a:ext cx="1982081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 err="1">
                <a:ln w="0"/>
                <a:latin typeface="Impact" panose="020B0806030902050204" pitchFamily="34" charset="0"/>
              </a:rPr>
              <a:t>ATSM</a:t>
            </a:r>
            <a:r>
              <a:rPr lang="es-ES" sz="2200" dirty="0">
                <a:ln w="0"/>
                <a:latin typeface="Impact" panose="020B0806030902050204" pitchFamily="34" charset="0"/>
              </a:rPr>
              <a:t> - SEMANAL</a:t>
            </a:r>
          </a:p>
        </p:txBody>
      </p:sp>
      <p:sp>
        <p:nvSpPr>
          <p:cNvPr id="34" name="Rectángulo 33"/>
          <p:cNvSpPr/>
          <p:nvPr/>
        </p:nvSpPr>
        <p:spPr>
          <a:xfrm>
            <a:off x="1319802" y="543379"/>
            <a:ext cx="10513168" cy="4370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- OCÉANO PACÍFICO TROPICAL</a:t>
            </a:r>
          </a:p>
        </p:txBody>
      </p:sp>
      <p:sp>
        <p:nvSpPr>
          <p:cNvPr id="72" name="Rectángulo 71"/>
          <p:cNvSpPr/>
          <p:nvPr/>
        </p:nvSpPr>
        <p:spPr>
          <a:xfrm>
            <a:off x="2508260" y="1522868"/>
            <a:ext cx="292067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73" name="Rectángulo 72"/>
          <p:cNvSpPr/>
          <p:nvPr/>
        </p:nvSpPr>
        <p:spPr>
          <a:xfrm>
            <a:off x="2505378" y="3029325"/>
            <a:ext cx="335348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74" name="Rectángulo 73"/>
          <p:cNvSpPr/>
          <p:nvPr/>
        </p:nvSpPr>
        <p:spPr>
          <a:xfrm>
            <a:off x="2487421" y="4512709"/>
            <a:ext cx="333746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3</a:t>
            </a:r>
          </a:p>
        </p:txBody>
      </p:sp>
      <p:pic>
        <p:nvPicPr>
          <p:cNvPr id="5122" name="Picture 2" descr="http://img0.cptec.inpe.br/~rclima/enso/tsm/semanal/plano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0" b="5736"/>
          <a:stretch/>
        </p:blipFill>
        <p:spPr bwMode="auto">
          <a:xfrm>
            <a:off x="2154927" y="2736233"/>
            <a:ext cx="2279575" cy="148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emperatur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7" b="4610"/>
          <a:stretch/>
        </p:blipFill>
        <p:spPr bwMode="auto">
          <a:xfrm>
            <a:off x="2100735" y="4221088"/>
            <a:ext cx="2378944" cy="163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3" r="3125" b="5505"/>
          <a:stretch/>
        </p:blipFill>
        <p:spPr>
          <a:xfrm>
            <a:off x="2130246" y="1268760"/>
            <a:ext cx="2267803" cy="1454086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5" b="3842"/>
          <a:stretch/>
        </p:blipFill>
        <p:spPr>
          <a:xfrm>
            <a:off x="4407671" y="1268760"/>
            <a:ext cx="2301576" cy="152709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7" b="4571"/>
          <a:stretch/>
        </p:blipFill>
        <p:spPr>
          <a:xfrm>
            <a:off x="4332983" y="2749738"/>
            <a:ext cx="2344073" cy="1498242"/>
          </a:xfrm>
          <a:prstGeom prst="rect">
            <a:avLst/>
          </a:prstGeom>
        </p:spPr>
      </p:pic>
      <p:pic>
        <p:nvPicPr>
          <p:cNvPr id="9" name="Picture 2" descr="Temperatur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6" b="3295"/>
          <a:stretch/>
        </p:blipFill>
        <p:spPr bwMode="auto">
          <a:xfrm>
            <a:off x="4404991" y="4243332"/>
            <a:ext cx="2344073" cy="160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ángulo 74"/>
          <p:cNvSpPr/>
          <p:nvPr/>
        </p:nvSpPr>
        <p:spPr>
          <a:xfrm>
            <a:off x="4827598" y="1511021"/>
            <a:ext cx="335348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4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76" name="Rectángulo 75"/>
          <p:cNvSpPr/>
          <p:nvPr/>
        </p:nvSpPr>
        <p:spPr>
          <a:xfrm>
            <a:off x="4827598" y="3024490"/>
            <a:ext cx="335348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5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77" name="Rectángulo 76"/>
          <p:cNvSpPr/>
          <p:nvPr/>
        </p:nvSpPr>
        <p:spPr>
          <a:xfrm>
            <a:off x="4848000" y="4512709"/>
            <a:ext cx="336952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6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78" name="Rectángulo 77"/>
          <p:cNvSpPr/>
          <p:nvPr/>
        </p:nvSpPr>
        <p:spPr>
          <a:xfrm>
            <a:off x="2657454" y="1519579"/>
            <a:ext cx="295273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639064" y="3024490"/>
            <a:ext cx="325731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2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2638218" y="4502239"/>
            <a:ext cx="333746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3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pic>
        <p:nvPicPr>
          <p:cNvPr id="33" name="Picture 2" descr="Temperatura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3" b="4946"/>
          <a:stretch/>
        </p:blipFill>
        <p:spPr bwMode="auto">
          <a:xfrm>
            <a:off x="6576386" y="2737544"/>
            <a:ext cx="2361848" cy="150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486" y="1130371"/>
            <a:ext cx="2240399" cy="173086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312" y="2522775"/>
            <a:ext cx="2322270" cy="1794116"/>
          </a:xfrm>
          <a:prstGeom prst="rect">
            <a:avLst/>
          </a:prstGeom>
        </p:spPr>
      </p:pic>
      <p:sp>
        <p:nvSpPr>
          <p:cNvPr id="37" name="Rectángulo 36"/>
          <p:cNvSpPr/>
          <p:nvPr/>
        </p:nvSpPr>
        <p:spPr>
          <a:xfrm>
            <a:off x="9463058" y="1534315"/>
            <a:ext cx="335348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8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9463058" y="3047784"/>
            <a:ext cx="335348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9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9405378" y="4440291"/>
            <a:ext cx="442750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10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6900791" y="2970813"/>
            <a:ext cx="295273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7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69" name="Rectángulo 68"/>
          <p:cNvSpPr/>
          <p:nvPr/>
        </p:nvSpPr>
        <p:spPr>
          <a:xfrm flipH="1">
            <a:off x="4539425" y="5805265"/>
            <a:ext cx="1963864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dirty="0">
                <a:ln w="0"/>
                <a:latin typeface="Impact" panose="020B0806030902050204" pitchFamily="34" charset="0"/>
              </a:rPr>
              <a:t>Abril -2017</a:t>
            </a:r>
          </a:p>
        </p:txBody>
      </p:sp>
      <p:sp>
        <p:nvSpPr>
          <p:cNvPr id="70" name="Rectángulo 69"/>
          <p:cNvSpPr/>
          <p:nvPr/>
        </p:nvSpPr>
        <p:spPr>
          <a:xfrm flipH="1">
            <a:off x="6909417" y="5805264"/>
            <a:ext cx="1963864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dirty="0">
                <a:ln w="0"/>
                <a:latin typeface="Impact" panose="020B0806030902050204" pitchFamily="34" charset="0"/>
              </a:rPr>
              <a:t>Mayo - 2017</a:t>
            </a:r>
          </a:p>
        </p:txBody>
      </p:sp>
      <p:sp>
        <p:nvSpPr>
          <p:cNvPr id="71" name="Rectángulo 70"/>
          <p:cNvSpPr/>
          <p:nvPr/>
        </p:nvSpPr>
        <p:spPr>
          <a:xfrm flipH="1">
            <a:off x="9135850" y="5805263"/>
            <a:ext cx="1963864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dirty="0">
                <a:ln w="0"/>
                <a:latin typeface="Impact" panose="020B0806030902050204" pitchFamily="34" charset="0"/>
              </a:rPr>
              <a:t>Junio - 2017</a:t>
            </a:r>
          </a:p>
        </p:txBody>
      </p:sp>
      <p:sp>
        <p:nvSpPr>
          <p:cNvPr id="83" name="Rectángulo 82"/>
          <p:cNvSpPr/>
          <p:nvPr/>
        </p:nvSpPr>
        <p:spPr>
          <a:xfrm flipH="1">
            <a:off x="2135560" y="5805264"/>
            <a:ext cx="1963864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dirty="0">
                <a:ln w="0"/>
                <a:latin typeface="Impact" panose="020B0806030902050204" pitchFamily="34" charset="0"/>
              </a:rPr>
              <a:t>Marzo - 2017</a:t>
            </a:r>
          </a:p>
        </p:txBody>
      </p:sp>
      <p:pic>
        <p:nvPicPr>
          <p:cNvPr id="32" name="Picture 2" descr="Temperatur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976320" y="4077072"/>
            <a:ext cx="2320568" cy="1792800"/>
          </a:xfrm>
          <a:prstGeom prst="rect">
            <a:avLst/>
          </a:prstGeom>
          <a:noFill/>
        </p:spPr>
      </p:pic>
      <p:sp>
        <p:nvSpPr>
          <p:cNvPr id="35" name="Rectángulo 37"/>
          <p:cNvSpPr/>
          <p:nvPr/>
        </p:nvSpPr>
        <p:spPr>
          <a:xfrm>
            <a:off x="9408368" y="4581128"/>
            <a:ext cx="442750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10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352079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5000" r="8630" b="10834"/>
          <a:stretch>
            <a:fillRect/>
          </a:stretch>
        </p:blipFill>
        <p:spPr bwMode="auto">
          <a:xfrm>
            <a:off x="2313389" y="861243"/>
            <a:ext cx="3886200" cy="51816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 bwMode="auto">
          <a:xfrm>
            <a:off x="6498127" y="1158413"/>
            <a:ext cx="3434400" cy="1395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endParaRPr lang="es-ES">
              <a:solidFill>
                <a:prstClr val="white"/>
              </a:solidFill>
              <a:latin typeface="Arial" charset="0"/>
            </a:endParaRPr>
          </a:p>
        </p:txBody>
      </p:sp>
      <p:cxnSp>
        <p:nvCxnSpPr>
          <p:cNvPr id="5" name="4 Conector recto"/>
          <p:cNvCxnSpPr/>
          <p:nvPr/>
        </p:nvCxnSpPr>
        <p:spPr bwMode="auto">
          <a:xfrm>
            <a:off x="6960096" y="1171553"/>
            <a:ext cx="0" cy="4688370"/>
          </a:xfrm>
          <a:prstGeom prst="line">
            <a:avLst/>
          </a:prstGeom>
          <a:ln w="28575">
            <a:solidFill>
              <a:srgbClr val="375160"/>
            </a:solidFill>
            <a:headEnd type="oval" w="med" len="med"/>
            <a:tailEnd type="oval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30753" y="871521"/>
            <a:ext cx="3530230" cy="169338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12224" y="4293096"/>
            <a:ext cx="2991934" cy="1816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794598" y="2564904"/>
            <a:ext cx="1402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atin typeface="Impact" panose="020B0806030902050204" pitchFamily="34" charset="0"/>
              </a:rPr>
              <a:t>Anomalía TSM</a:t>
            </a:r>
          </a:p>
        </p:txBody>
      </p:sp>
      <p:sp>
        <p:nvSpPr>
          <p:cNvPr id="21" name="Rectángulo redondeado 20"/>
          <p:cNvSpPr/>
          <p:nvPr/>
        </p:nvSpPr>
        <p:spPr>
          <a:xfrm>
            <a:off x="8165767" y="5281063"/>
            <a:ext cx="2892170" cy="196385"/>
          </a:xfrm>
          <a:prstGeom prst="roundRect">
            <a:avLst/>
          </a:prstGeom>
          <a:solidFill>
            <a:srgbClr val="92D05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 18"/>
          <p:cNvSpPr/>
          <p:nvPr/>
        </p:nvSpPr>
        <p:spPr>
          <a:xfrm>
            <a:off x="1901274" y="415993"/>
            <a:ext cx="9036681" cy="4452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- OCÉANO PACÍFICO TROPICAL</a:t>
            </a:r>
          </a:p>
        </p:txBody>
      </p:sp>
      <p:grpSp>
        <p:nvGrpSpPr>
          <p:cNvPr id="7" name="6 Grupo"/>
          <p:cNvGrpSpPr/>
          <p:nvPr/>
        </p:nvGrpSpPr>
        <p:grpSpPr>
          <a:xfrm>
            <a:off x="2495600" y="2564904"/>
            <a:ext cx="3521778" cy="527858"/>
            <a:chOff x="2074345" y="2452672"/>
            <a:chExt cx="4021655" cy="504056"/>
          </a:xfrm>
        </p:grpSpPr>
        <p:sp>
          <p:nvSpPr>
            <p:cNvPr id="6" name="Rectángulo redondeado 5"/>
            <p:cNvSpPr/>
            <p:nvPr/>
          </p:nvSpPr>
          <p:spPr>
            <a:xfrm>
              <a:off x="2074345" y="2452672"/>
              <a:ext cx="4021655" cy="504056"/>
            </a:xfrm>
            <a:prstGeom prst="roundRect">
              <a:avLst/>
            </a:prstGeom>
            <a:solidFill>
              <a:srgbClr val="20EC81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9 CuadroTexto"/>
            <p:cNvSpPr txBox="1"/>
            <p:nvPr/>
          </p:nvSpPr>
          <p:spPr>
            <a:xfrm>
              <a:off x="2253018" y="2522857"/>
              <a:ext cx="1815557" cy="363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29452">
                <a:defRPr/>
              </a:pPr>
              <a:r>
                <a:rPr lang="es-ES" sz="9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</a:rPr>
                <a:t>Umbral de neutralidad</a:t>
              </a:r>
            </a:p>
          </p:txBody>
        </p:sp>
      </p:grp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252877"/>
              </p:ext>
            </p:extLst>
          </p:nvPr>
        </p:nvGraphicFramePr>
        <p:xfrm>
          <a:off x="7602742" y="2807691"/>
          <a:ext cx="3786251" cy="141039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19094">
                  <a:extLst>
                    <a:ext uri="{9D8B030D-6E8A-4147-A177-3AD203B41FA5}">
                      <a16:colId xmlns:a16="http://schemas.microsoft.com/office/drawing/2014/main" val="3876037351"/>
                    </a:ext>
                  </a:extLst>
                </a:gridCol>
                <a:gridCol w="1368416">
                  <a:extLst>
                    <a:ext uri="{9D8B030D-6E8A-4147-A177-3AD203B41FA5}">
                      <a16:colId xmlns:a16="http://schemas.microsoft.com/office/drawing/2014/main" val="3948429222"/>
                    </a:ext>
                  </a:extLst>
                </a:gridCol>
                <a:gridCol w="1498741">
                  <a:extLst>
                    <a:ext uri="{9D8B030D-6E8A-4147-A177-3AD203B41FA5}">
                      <a16:colId xmlns:a16="http://schemas.microsoft.com/office/drawing/2014/main" val="3512389341"/>
                    </a:ext>
                  </a:extLst>
                </a:gridCol>
              </a:tblGrid>
              <a:tr h="282079">
                <a:tc>
                  <a:txBody>
                    <a:bodyPr/>
                    <a:lstStyle/>
                    <a:p>
                      <a:pPr algn="ctr"/>
                      <a:r>
                        <a:rPr lang="es-CO" sz="1000" b="0" dirty="0">
                          <a:latin typeface="Impact" panose="020B0806030902050204" pitchFamily="34" charset="0"/>
                        </a:rPr>
                        <a:t>REGIÓN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b="0" dirty="0">
                          <a:latin typeface="Impact" panose="020B0806030902050204" pitchFamily="34" charset="0"/>
                        </a:rPr>
                        <a:t>SEMANA ANTERIOR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b="0" dirty="0">
                          <a:latin typeface="Impact" panose="020B0806030902050204" pitchFamily="34" charset="0"/>
                        </a:rPr>
                        <a:t>SEMANA ACTUAL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462967"/>
                  </a:ext>
                </a:extLst>
              </a:tr>
              <a:tr h="282079">
                <a:tc>
                  <a:txBody>
                    <a:bodyPr/>
                    <a:lstStyle/>
                    <a:p>
                      <a:pPr algn="ctr"/>
                      <a:r>
                        <a:rPr lang="es-CO" sz="1000" b="0" dirty="0">
                          <a:latin typeface="Impact" panose="020B0806030902050204" pitchFamily="34" charset="0"/>
                        </a:rPr>
                        <a:t>Niño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b="0" dirty="0">
                          <a:solidFill>
                            <a:srgbClr val="FF0000"/>
                          </a:solidFill>
                          <a:latin typeface="Impact" panose="020B0806030902050204" pitchFamily="34" charset="0"/>
                        </a:rPr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b="0" dirty="0">
                          <a:solidFill>
                            <a:srgbClr val="FF0000"/>
                          </a:solidFill>
                          <a:latin typeface="Impact" panose="020B0806030902050204" pitchFamily="34" charset="0"/>
                        </a:rPr>
                        <a:t>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722948"/>
                  </a:ext>
                </a:extLst>
              </a:tr>
              <a:tr h="2820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0" dirty="0">
                          <a:solidFill>
                            <a:schemeClr val="tx1"/>
                          </a:solidFill>
                          <a:latin typeface="Impact" panose="020B0806030902050204" pitchFamily="34" charset="0"/>
                        </a:rPr>
                        <a:t>Niño 3.4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b="0" dirty="0">
                          <a:solidFill>
                            <a:srgbClr val="FF0000"/>
                          </a:solidFill>
                          <a:latin typeface="Impact" panose="020B0806030902050204" pitchFamily="34" charset="0"/>
                        </a:rPr>
                        <a:t>0.7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b="0" dirty="0">
                          <a:solidFill>
                            <a:srgbClr val="FF0000"/>
                          </a:solidFill>
                          <a:latin typeface="Impact" panose="020B0806030902050204" pitchFamily="34" charset="0"/>
                        </a:rPr>
                        <a:t>0.7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792499"/>
                  </a:ext>
                </a:extLst>
              </a:tr>
              <a:tr h="2820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0" dirty="0">
                          <a:latin typeface="Impact" panose="020B0806030902050204" pitchFamily="34" charset="0"/>
                        </a:rPr>
                        <a:t>Niño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b="0" dirty="0">
                          <a:latin typeface="Impact" panose="020B0806030902050204" pitchFamily="34" charset="0"/>
                        </a:rPr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b="0" dirty="0">
                          <a:latin typeface="Impact" panose="020B0806030902050204" pitchFamily="34" charset="0"/>
                        </a:rPr>
                        <a:t>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998251"/>
                  </a:ext>
                </a:extLst>
              </a:tr>
              <a:tr h="2820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0" dirty="0">
                          <a:latin typeface="Impact" panose="020B0806030902050204" pitchFamily="34" charset="0"/>
                        </a:rPr>
                        <a:t>Niño 1+2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b="0" dirty="0">
                          <a:latin typeface="Impact" panose="020B0806030902050204" pitchFamily="34" charset="0"/>
                        </a:rPr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b="0" dirty="0">
                          <a:latin typeface="Impact" panose="020B0806030902050204" pitchFamily="34" charset="0"/>
                        </a:rPr>
                        <a:t>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501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560445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412682" y="1485974"/>
            <a:ext cx="37444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829452"/>
            <a:r>
              <a:rPr lang="es-ES" altLang="es-CO" sz="2400" dirty="0">
                <a:ln w="0"/>
                <a:latin typeface="Impact" panose="020B0806030902050204" pitchFamily="34" charset="0"/>
              </a:rPr>
              <a:t>ANOMALÍA TsSM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083406" y="461384"/>
            <a:ext cx="9036681" cy="4370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- OCÉANO PACÍFICO TROPICAL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1415480" y="980728"/>
            <a:ext cx="4752528" cy="5616624"/>
          </a:xfrm>
          <a:prstGeom prst="roundRect">
            <a:avLst/>
          </a:prstGeom>
          <a:solidFill>
            <a:srgbClr val="85B98B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1" t="2499" r="15102" b="20000"/>
          <a:stretch>
            <a:fillRect/>
          </a:stretch>
        </p:blipFill>
        <p:spPr bwMode="auto">
          <a:xfrm>
            <a:off x="2105472" y="1124744"/>
            <a:ext cx="3581400" cy="51181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Equatorial Pacific Temperature Depth Anomaly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06" y="1947639"/>
            <a:ext cx="51435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196841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544095" y="500800"/>
            <a:ext cx="39483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r>
              <a:rPr lang="es-ES" altLang="es-CO" sz="2000" dirty="0">
                <a:ln w="0"/>
                <a:solidFill>
                  <a:schemeClr val="bg1"/>
                </a:solidFill>
                <a:latin typeface="Impact" panose="020B0806030902050204" pitchFamily="34" charset="0"/>
                <a:ea typeface="+mn-ea"/>
                <a:cs typeface="+mn-cs"/>
              </a:rPr>
              <a:t>Anomalía del Viento Zonal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639615" y="5301208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rgbClr val="375160"/>
                </a:solidFill>
                <a:latin typeface="Myriad Pro" panose="020B0503030403020204" pitchFamily="34" charset="0"/>
              </a:rPr>
              <a:t>No se evidencia acople atmosférico – Fenómeno La Niña.</a:t>
            </a:r>
          </a:p>
          <a:p>
            <a:pPr algn="ctr"/>
            <a:r>
              <a:rPr lang="es-CO" sz="1200" dirty="0">
                <a:solidFill>
                  <a:srgbClr val="375160"/>
                </a:solidFill>
                <a:latin typeface="Myriad Pro" panose="020B0503030403020204" pitchFamily="34" charset="0"/>
              </a:rPr>
              <a:t>Se presenta una alternancia entre las orientaciones este y oeste. </a:t>
            </a:r>
          </a:p>
          <a:p>
            <a:pPr marL="342900" indent="-342900" algn="ctr">
              <a:buAutoNum type="arabicPeriod"/>
            </a:pPr>
            <a:r>
              <a:rPr lang="es-CO" sz="1200" b="1" dirty="0">
                <a:solidFill>
                  <a:srgbClr val="375160"/>
                </a:solidFill>
                <a:latin typeface="Myriad Pro" panose="020B0503030403020204" pitchFamily="34" charset="0"/>
              </a:rPr>
              <a:t>Predominio del flujo débil del oeste al oriente de la cuenca.</a:t>
            </a:r>
          </a:p>
          <a:p>
            <a:pPr marL="342900" indent="-342900" algn="ctr">
              <a:buAutoNum type="arabicPeriod"/>
            </a:pPr>
            <a:r>
              <a:rPr lang="es-CO" sz="1200" b="1" dirty="0">
                <a:solidFill>
                  <a:srgbClr val="375160"/>
                </a:solidFill>
                <a:latin typeface="Myriad Pro" panose="020B0503030403020204" pitchFamily="34" charset="0"/>
              </a:rPr>
              <a:t>Predominio del flujo del este (tenue) en el centro-occidente de la cuenca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853553" y="500800"/>
            <a:ext cx="39483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r>
              <a:rPr lang="es-ES" altLang="es-CO" sz="2000" dirty="0">
                <a:ln w="0"/>
                <a:solidFill>
                  <a:schemeClr val="bg1"/>
                </a:solidFill>
                <a:latin typeface="Impact" panose="020B0806030902050204" pitchFamily="34" charset="0"/>
                <a:ea typeface="+mn-ea"/>
                <a:cs typeface="+mn-cs"/>
              </a:rPr>
              <a:t>Viento Zonal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328483" y="6360529"/>
            <a:ext cx="2622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s-ES" altLang="es-CO" sz="3000" dirty="0">
                <a:ln w="0"/>
                <a:solidFill>
                  <a:srgbClr val="002060"/>
                </a:solidFill>
                <a:latin typeface="Impact" panose="020B0806030902050204" pitchFamily="34" charset="0"/>
                <a:ea typeface="+mn-ea"/>
                <a:cs typeface="+mn-cs"/>
              </a:rPr>
              <a:t>Viento Zonal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2"/>
          <a:stretch/>
        </p:blipFill>
        <p:spPr>
          <a:xfrm>
            <a:off x="1821057" y="854046"/>
            <a:ext cx="3976701" cy="444716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07"/>
          <a:stretch/>
        </p:blipFill>
        <p:spPr>
          <a:xfrm>
            <a:off x="6544095" y="843802"/>
            <a:ext cx="4085667" cy="444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9928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99456" y="5626107"/>
            <a:ext cx="10992544" cy="1231893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3"/>
          <a:stretch/>
        </p:blipFill>
        <p:spPr>
          <a:xfrm>
            <a:off x="8002556" y="5987529"/>
            <a:ext cx="1473454" cy="634743"/>
          </a:xfrm>
          <a:prstGeom prst="rect">
            <a:avLst/>
          </a:prstGeom>
        </p:spPr>
      </p:pic>
      <p:pic>
        <p:nvPicPr>
          <p:cNvPr id="17" name="Imagen 16" descr="--Logo IDEAM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5733256"/>
            <a:ext cx="1766227" cy="88901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1" t="27791" r="55305" b="15339"/>
          <a:stretch/>
        </p:blipFill>
        <p:spPr>
          <a:xfrm>
            <a:off x="5621083" y="6016426"/>
            <a:ext cx="2114404" cy="60584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096000" y="2636912"/>
            <a:ext cx="56467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2000" dirty="0">
                <a:solidFill>
                  <a:srgbClr val="527A90"/>
                </a:solidFill>
                <a:latin typeface="Myriad Pro" panose="020B0503030403020204" pitchFamily="34" charset="0"/>
              </a:rPr>
              <a:t>Subdirección de Meteorología</a:t>
            </a:r>
          </a:p>
          <a:p>
            <a:pPr algn="r">
              <a:lnSpc>
                <a:spcPct val="80000"/>
              </a:lnSpc>
            </a:pPr>
            <a:r>
              <a:rPr lang="es-CO" sz="2000" dirty="0">
                <a:solidFill>
                  <a:srgbClr val="527A90"/>
                </a:solidFill>
                <a:latin typeface="Myriad Pro" panose="020B0503030403020204" pitchFamily="34" charset="0"/>
              </a:rPr>
              <a:t>Grupo de Modelamiento de Tiempo y Clima</a:t>
            </a:r>
          </a:p>
          <a:p>
            <a:pPr algn="r">
              <a:lnSpc>
                <a:spcPct val="80000"/>
              </a:lnSpc>
            </a:pPr>
            <a:r>
              <a:rPr lang="es-CO" sz="2000" dirty="0">
                <a:solidFill>
                  <a:srgbClr val="527A90"/>
                </a:solidFill>
                <a:latin typeface="Myriad Pro" panose="020B0503030403020204" pitchFamily="34" charset="0"/>
              </a:rPr>
              <a:t>Grupo de Climatología</a:t>
            </a:r>
          </a:p>
          <a:p>
            <a:pPr algn="r">
              <a:lnSpc>
                <a:spcPct val="80000"/>
              </a:lnSpc>
            </a:pPr>
            <a:endParaRPr lang="es-CO" sz="2000" b="1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algn="r">
              <a:lnSpc>
                <a:spcPct val="80000"/>
              </a:lnSpc>
            </a:pPr>
            <a:endParaRPr lang="es-CO" sz="2000" b="1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algn="r">
              <a:lnSpc>
                <a:spcPct val="80000"/>
              </a:lnSpc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Con el apoyo:</a:t>
            </a:r>
          </a:p>
          <a:p>
            <a:pPr algn="r">
              <a:lnSpc>
                <a:spcPct val="80000"/>
              </a:lnSpc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Oficina de Pronósticos y Alertas</a:t>
            </a:r>
          </a:p>
        </p:txBody>
      </p:sp>
      <p:cxnSp>
        <p:nvCxnSpPr>
          <p:cNvPr id="11" name="Conector recto 10"/>
          <p:cNvCxnSpPr/>
          <p:nvPr/>
        </p:nvCxnSpPr>
        <p:spPr>
          <a:xfrm>
            <a:off x="1199456" y="2564904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2951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055440" y="1728421"/>
            <a:ext cx="10208936" cy="5844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4400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VERSION ONI</a:t>
            </a:r>
          </a:p>
        </p:txBody>
      </p:sp>
      <p:cxnSp>
        <p:nvCxnSpPr>
          <p:cNvPr id="9" name="4 Conector recto"/>
          <p:cNvCxnSpPr/>
          <p:nvPr/>
        </p:nvCxnSpPr>
        <p:spPr bwMode="auto">
          <a:xfrm flipH="1">
            <a:off x="1524182" y="5589240"/>
            <a:ext cx="10208936" cy="0"/>
          </a:xfrm>
          <a:prstGeom prst="line">
            <a:avLst/>
          </a:prstGeom>
          <a:ln>
            <a:headEnd type="oval" w="med" len="med"/>
            <a:tailEnd type="oval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4 Conector recto"/>
          <p:cNvCxnSpPr/>
          <p:nvPr/>
        </p:nvCxnSpPr>
        <p:spPr bwMode="auto">
          <a:xfrm flipH="1">
            <a:off x="1524182" y="2204864"/>
            <a:ext cx="10208936" cy="0"/>
          </a:xfrm>
          <a:prstGeom prst="line">
            <a:avLst/>
          </a:prstGeom>
          <a:ln>
            <a:headEnd type="oval" w="med" len="med"/>
            <a:tailEnd type="oval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5375920" y="5589240"/>
            <a:ext cx="208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375160"/>
                </a:solidFill>
                <a:latin typeface="Myriad Pro" panose="020B0503030403020204" pitchFamily="34" charset="0"/>
              </a:rPr>
              <a:t>ERSST.V3B </a:t>
            </a:r>
            <a:r>
              <a:rPr lang="es-CO" b="1" dirty="0" err="1">
                <a:solidFill>
                  <a:srgbClr val="375160"/>
                </a:solidFill>
                <a:latin typeface="Myriad Pro" panose="020B0503030403020204" pitchFamily="34" charset="0"/>
              </a:rPr>
              <a:t>SST</a:t>
            </a:r>
            <a:r>
              <a:rPr lang="es-CO" b="1" dirty="0">
                <a:solidFill>
                  <a:srgbClr val="375160"/>
                </a:solidFill>
                <a:latin typeface="Myriad Pro" panose="020B0503030403020204" pitchFamily="34" charset="0"/>
              </a:rPr>
              <a:t> </a:t>
            </a:r>
          </a:p>
        </p:txBody>
      </p:sp>
      <p:pic>
        <p:nvPicPr>
          <p:cNvPr id="7" name="Imagen 6"/>
          <p:cNvPicPr/>
          <p:nvPr/>
        </p:nvPicPr>
        <p:blipFill rotWithShape="1">
          <a:blip r:embed="rId2" cstate="print"/>
          <a:srcRect l="15445" t="41943" r="25662" b="24865"/>
          <a:stretch/>
        </p:blipFill>
        <p:spPr bwMode="auto">
          <a:xfrm>
            <a:off x="1775520" y="2420888"/>
            <a:ext cx="9793088" cy="29861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635549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19336" y="6363056"/>
            <a:ext cx="8424936" cy="4949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6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- OCÉANO ATLÁNTICO</a:t>
            </a:r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6045745" y="4077132"/>
            <a:ext cx="770335" cy="0"/>
          </a:xfrm>
          <a:prstGeom prst="straightConnector1">
            <a:avLst/>
          </a:prstGeom>
          <a:ln w="1270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1000">
                  <a:schemeClr val="bg1">
                    <a:lumMod val="85000"/>
                  </a:schemeClr>
                </a:gs>
                <a:gs pos="47000">
                  <a:schemeClr val="bg1">
                    <a:lumMod val="50000"/>
                  </a:schemeClr>
                </a:gs>
                <a:gs pos="9000">
                  <a:schemeClr val="bg1"/>
                </a:gs>
                <a:gs pos="21000">
                  <a:srgbClr val="E3E5E6"/>
                </a:gs>
                <a:gs pos="41000">
                  <a:srgbClr val="AAAAAA"/>
                </a:gs>
                <a:gs pos="64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tailEnd type="stealth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>
            <a:off x="5981882" y="3986205"/>
            <a:ext cx="812996" cy="181853"/>
          </a:xfrm>
          <a:prstGeom prst="rect">
            <a:avLst/>
          </a:prstGeom>
          <a:noFill/>
        </p:spPr>
        <p:txBody>
          <a:bodyPr wrap="square" lIns="27693" tIns="13847" rIns="27693" bIns="13847">
            <a:spAutoFit/>
          </a:bodyPr>
          <a:lstStyle/>
          <a:p>
            <a:pPr algn="ctr"/>
            <a:r>
              <a:rPr lang="es-ES" sz="1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pitchFamily="34" charset="0"/>
              </a:rPr>
              <a:t>Evolución</a:t>
            </a:r>
          </a:p>
        </p:txBody>
      </p:sp>
      <p:sp>
        <p:nvSpPr>
          <p:cNvPr id="22" name="Rectángulo redondeado 21"/>
          <p:cNvSpPr/>
          <p:nvPr/>
        </p:nvSpPr>
        <p:spPr>
          <a:xfrm>
            <a:off x="2082762" y="308874"/>
            <a:ext cx="803284" cy="1790897"/>
          </a:xfrm>
          <a:prstGeom prst="roundRect">
            <a:avLst/>
          </a:prstGeom>
          <a:solidFill>
            <a:srgbClr val="85B98B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>
                <a:solidFill>
                  <a:schemeClr val="tx1"/>
                </a:solidFill>
                <a:latin typeface="Impact" panose="020B0806030902050204" pitchFamily="34" charset="0"/>
              </a:rPr>
              <a:t>JAS</a:t>
            </a:r>
          </a:p>
        </p:txBody>
      </p:sp>
      <p:pic>
        <p:nvPicPr>
          <p:cNvPr id="8194" name="Picture 2" descr="https://stream.ecmwf.int/data/atls04/data/data02/scratch/ps2png-atls04-a82bacafb5c306db76464bc7e824bb75-oicXG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8"/>
          <a:stretch/>
        </p:blipFill>
        <p:spPr bwMode="auto">
          <a:xfrm>
            <a:off x="2886046" y="264708"/>
            <a:ext cx="7674450" cy="187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nhc.noaa.gov/tafb/atl_ano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06" y="2431413"/>
            <a:ext cx="3907734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nhc.noaa.gov/tafb/atl_anom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2368058"/>
            <a:ext cx="3907734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09896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1199456" y="4519251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063552" y="3879891"/>
            <a:ext cx="8856984" cy="75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400" dirty="0">
                <a:solidFill>
                  <a:srgbClr val="375160"/>
                </a:solidFill>
                <a:latin typeface="Impact" panose="020B0806030902050204" pitchFamily="34" charset="0"/>
              </a:rPr>
              <a:t>2. ANÁLOGOS HISTÓRICOS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649608" y="4494308"/>
            <a:ext cx="209223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500" dirty="0">
                <a:latin typeface="Impact" panose="020B0806030902050204" pitchFamily="34" charset="0"/>
              </a:rPr>
              <a:t>PRECIPITACIÓN</a:t>
            </a:r>
            <a:endParaRPr lang="es-CO" sz="2500" dirty="0"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16442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847528" y="2132856"/>
            <a:ext cx="83136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" sz="22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ANÁLOGOS – HISTÓRICOS</a:t>
            </a:r>
          </a:p>
          <a:p>
            <a:pPr>
              <a:lnSpc>
                <a:spcPct val="80000"/>
              </a:lnSpc>
            </a:pPr>
            <a:r>
              <a:rPr lang="es-ES" sz="2100" b="1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METODOLOGÍA ESTADÍSTICA </a:t>
            </a:r>
          </a:p>
          <a:p>
            <a:pPr>
              <a:lnSpc>
                <a:spcPct val="80000"/>
              </a:lnSpc>
            </a:pPr>
            <a:r>
              <a:rPr lang="es-ES" sz="22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CLÚSTER JERÁRQUICO</a:t>
            </a:r>
            <a:endParaRPr lang="es-CO" sz="2200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9120336" y="4869160"/>
            <a:ext cx="648072" cy="576064"/>
          </a:xfrm>
          <a:prstGeom prst="roundRect">
            <a:avLst/>
          </a:prstGeom>
          <a:solidFill>
            <a:srgbClr val="FF0000">
              <a:alpha val="41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994933"/>
            <a:ext cx="10058400" cy="17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78879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3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3483591"/>
            <a:ext cx="1515808" cy="1961633"/>
          </a:xfrm>
          <a:prstGeom prst="rect">
            <a:avLst/>
          </a:prstGeom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980728"/>
            <a:ext cx="1502644" cy="194459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341249" y="6174736"/>
            <a:ext cx="2770310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dirty="0">
                <a:ln w="0"/>
                <a:solidFill>
                  <a:srgbClr val="375160"/>
                </a:solidFill>
                <a:effectLst/>
                <a:latin typeface="Impact" panose="020B0806030902050204" pitchFamily="34" charset="0"/>
              </a:rPr>
              <a:t>ANÁLOGOS </a:t>
            </a:r>
            <a:endParaRPr lang="es-CO" sz="2400" dirty="0">
              <a:solidFill>
                <a:srgbClr val="375160"/>
              </a:solidFill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r>
              <a:rPr lang="es-CO" sz="2400" dirty="0">
                <a:ln w="0"/>
                <a:solidFill>
                  <a:srgbClr val="375160"/>
                </a:solidFill>
                <a:effectLst/>
                <a:latin typeface="Impact" panose="020B0806030902050204" pitchFamily="34" charset="0"/>
              </a:rPr>
              <a:t>CLÚSTER JERÁRQUICO</a:t>
            </a:r>
            <a:endParaRPr lang="es-ES" sz="2400" dirty="0">
              <a:ln w="0"/>
              <a:solidFill>
                <a:srgbClr val="375160"/>
              </a:solidFill>
              <a:effectLst/>
              <a:latin typeface="Impact" panose="020B0806030902050204" pitchFamily="34" charset="0"/>
            </a:endParaRPr>
          </a:p>
        </p:txBody>
      </p:sp>
      <p:sp>
        <p:nvSpPr>
          <p:cNvPr id="28" name="Rectángulo 3"/>
          <p:cNvSpPr/>
          <p:nvPr/>
        </p:nvSpPr>
        <p:spPr>
          <a:xfrm>
            <a:off x="7397755" y="751455"/>
            <a:ext cx="4746917" cy="4944464"/>
          </a:xfrm>
          <a:prstGeom prst="rect">
            <a:avLst/>
          </a:prstGeom>
          <a:solidFill>
            <a:srgbClr val="375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CuadroTexto 112"/>
          <p:cNvSpPr txBox="1"/>
          <p:nvPr/>
        </p:nvSpPr>
        <p:spPr>
          <a:xfrm>
            <a:off x="10848528" y="734507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>
                <a:solidFill>
                  <a:schemeClr val="bg1"/>
                </a:solidFill>
                <a:latin typeface="Cambria" panose="02040503050406030204" pitchFamily="18" charset="0"/>
              </a:rPr>
              <a:t>SEPTIEMBRE</a:t>
            </a:r>
          </a:p>
        </p:txBody>
      </p:sp>
      <p:sp>
        <p:nvSpPr>
          <p:cNvPr id="30" name="CuadroTexto 113"/>
          <p:cNvSpPr txBox="1"/>
          <p:nvPr/>
        </p:nvSpPr>
        <p:spPr>
          <a:xfrm>
            <a:off x="9408368" y="734507"/>
            <a:ext cx="6887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>
                <a:solidFill>
                  <a:schemeClr val="bg1"/>
                </a:solidFill>
                <a:latin typeface="Cambria" panose="02040503050406030204" pitchFamily="18" charset="0"/>
              </a:rPr>
              <a:t>AGOSTO</a:t>
            </a:r>
          </a:p>
        </p:txBody>
      </p:sp>
      <p:sp>
        <p:nvSpPr>
          <p:cNvPr id="31" name="CuadroTexto 114"/>
          <p:cNvSpPr txBox="1"/>
          <p:nvPr/>
        </p:nvSpPr>
        <p:spPr>
          <a:xfrm>
            <a:off x="6001025" y="674385"/>
            <a:ext cx="1074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>
                <a:latin typeface="Cambria" panose="02040503050406030204" pitchFamily="18" charset="0"/>
              </a:rPr>
              <a:t>JUNIO</a:t>
            </a:r>
          </a:p>
        </p:txBody>
      </p:sp>
      <p:sp>
        <p:nvSpPr>
          <p:cNvPr id="32" name="CuadroTexto 25"/>
          <p:cNvSpPr txBox="1"/>
          <p:nvPr/>
        </p:nvSpPr>
        <p:spPr>
          <a:xfrm>
            <a:off x="7968208" y="734124"/>
            <a:ext cx="623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>
                <a:solidFill>
                  <a:schemeClr val="bg1"/>
                </a:solidFill>
                <a:latin typeface="Cambria" panose="02040503050406030204" pitchFamily="18" charset="0"/>
              </a:rPr>
              <a:t>JULIO</a:t>
            </a:r>
          </a:p>
        </p:txBody>
      </p:sp>
      <p:sp>
        <p:nvSpPr>
          <p:cNvPr id="34" name="Elipse 44"/>
          <p:cNvSpPr/>
          <p:nvPr/>
        </p:nvSpPr>
        <p:spPr>
          <a:xfrm>
            <a:off x="5519936" y="1589531"/>
            <a:ext cx="576064" cy="559946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00" b="1" dirty="0">
                <a:solidFill>
                  <a:schemeClr val="tx1"/>
                </a:solidFill>
                <a:latin typeface="Myriad Pro" panose="020B0503030403020204"/>
              </a:rPr>
              <a:t>2008</a:t>
            </a:r>
          </a:p>
        </p:txBody>
      </p:sp>
      <p:sp>
        <p:nvSpPr>
          <p:cNvPr id="40" name="Elipse 44"/>
          <p:cNvSpPr/>
          <p:nvPr/>
        </p:nvSpPr>
        <p:spPr>
          <a:xfrm>
            <a:off x="5519936" y="4132200"/>
            <a:ext cx="576064" cy="559946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00" b="1" dirty="0">
                <a:solidFill>
                  <a:schemeClr val="tx1"/>
                </a:solidFill>
                <a:latin typeface="Myriad Pro" panose="020B0503030403020204"/>
              </a:rPr>
              <a:t>2013</a:t>
            </a: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72" y="3475135"/>
            <a:ext cx="1518162" cy="196468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335" y="3474450"/>
            <a:ext cx="1578182" cy="196536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980319"/>
            <a:ext cx="1502664" cy="1944624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980319"/>
            <a:ext cx="1502664" cy="1944624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992" y="980319"/>
            <a:ext cx="1502664" cy="1944624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517" y="3474449"/>
            <a:ext cx="1518691" cy="196536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25" y="870238"/>
            <a:ext cx="4001747" cy="51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19729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1199456" y="4823286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1178112" y="4113648"/>
            <a:ext cx="10885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dirty="0">
                <a:solidFill>
                  <a:srgbClr val="375160"/>
                </a:solidFill>
                <a:latin typeface="Impact" panose="020B0806030902050204" pitchFamily="34" charset="0"/>
              </a:rPr>
              <a:t>3. PREDICCIONES INTERNACIONALES</a:t>
            </a:r>
          </a:p>
        </p:txBody>
      </p:sp>
    </p:spTree>
    <p:extLst>
      <p:ext uri="{BB962C8B-B14F-4D97-AF65-F5344CB8AC3E}">
        <p14:creationId xmlns:p14="http://schemas.microsoft.com/office/powerpoint/2010/main" val="769442784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55440" y="3933056"/>
            <a:ext cx="11089232" cy="97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s-CO" sz="4100" dirty="0">
                <a:solidFill>
                  <a:srgbClr val="375160"/>
                </a:solidFill>
                <a:latin typeface="Impact" panose="020B0806030902050204" pitchFamily="34" charset="0"/>
              </a:rPr>
              <a:t>PROYECCIÓN </a:t>
            </a:r>
          </a:p>
          <a:p>
            <a:pPr algn="ctr">
              <a:lnSpc>
                <a:spcPct val="70000"/>
              </a:lnSpc>
            </a:pPr>
            <a:r>
              <a:rPr lang="es-CO" sz="4100" dirty="0">
                <a:solidFill>
                  <a:srgbClr val="375160"/>
                </a:solidFill>
                <a:latin typeface="Impact" panose="020B0806030902050204" pitchFamily="34" charset="0"/>
              </a:rPr>
              <a:t>ANOMALÍA </a:t>
            </a:r>
            <a:r>
              <a:rPr lang="es-CO" sz="3800" dirty="0">
                <a:solidFill>
                  <a:srgbClr val="375160"/>
                </a:solidFill>
                <a:latin typeface="Impact" panose="020B0806030902050204" pitchFamily="34" charset="0"/>
              </a:rPr>
              <a:t>TEMPERATURA SUPERFICIE DEL MAR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162184" y="4812801"/>
            <a:ext cx="106708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500" dirty="0" err="1">
                <a:solidFill>
                  <a:srgbClr val="375160"/>
                </a:solidFill>
                <a:latin typeface="Myriad Pro" panose="020B0503030403020204" pitchFamily="34" charset="0"/>
              </a:rPr>
              <a:t>ATSM</a:t>
            </a:r>
            <a:endParaRPr lang="es-CO" sz="2500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372957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ángulo redondeado 57"/>
          <p:cNvSpPr/>
          <p:nvPr/>
        </p:nvSpPr>
        <p:spPr>
          <a:xfrm>
            <a:off x="1559496" y="1215978"/>
            <a:ext cx="10260629" cy="50104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Rectángulo 56"/>
          <p:cNvSpPr/>
          <p:nvPr/>
        </p:nvSpPr>
        <p:spPr>
          <a:xfrm>
            <a:off x="-312712" y="806520"/>
            <a:ext cx="1066002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r">
              <a:lnSpc>
                <a:spcPct val="80000"/>
              </a:lnSpc>
            </a:pPr>
            <a:r>
              <a:rPr lang="es-ES" sz="3000" dirty="0">
                <a:ln w="0"/>
                <a:solidFill>
                  <a:srgbClr val="3E697C"/>
                </a:solidFill>
                <a:latin typeface="Impact" panose="020B0806030902050204" pitchFamily="34" charset="0"/>
              </a:rPr>
              <a:t>PROYECCIÓN DE LA ATSM PACÍFICO TROPICAL - IRI</a:t>
            </a:r>
          </a:p>
        </p:txBody>
      </p:sp>
      <p:cxnSp>
        <p:nvCxnSpPr>
          <p:cNvPr id="62" name="4 Conector recto"/>
          <p:cNvCxnSpPr/>
          <p:nvPr/>
        </p:nvCxnSpPr>
        <p:spPr bwMode="auto">
          <a:xfrm>
            <a:off x="6621322" y="1938098"/>
            <a:ext cx="0" cy="4176000"/>
          </a:xfrm>
          <a:prstGeom prst="line">
            <a:avLst/>
          </a:prstGeom>
          <a:ln w="19050">
            <a:solidFill>
              <a:srgbClr val="85B98B"/>
            </a:solidFill>
            <a:headEnd type="oval" w="med" len="med"/>
            <a:tailEnd type="oval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6" name="CuadroTexto 87"/>
          <p:cNvSpPr txBox="1"/>
          <p:nvPr/>
        </p:nvSpPr>
        <p:spPr>
          <a:xfrm>
            <a:off x="3627164" y="5454800"/>
            <a:ext cx="9772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NEUTRALIDAD</a:t>
            </a:r>
          </a:p>
        </p:txBody>
      </p:sp>
      <p:sp>
        <p:nvSpPr>
          <p:cNvPr id="126" name="CuadroTexto 30"/>
          <p:cNvSpPr txBox="1"/>
          <p:nvPr/>
        </p:nvSpPr>
        <p:spPr>
          <a:xfrm>
            <a:off x="6852861" y="5125642"/>
            <a:ext cx="1224136" cy="20005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700" dirty="0">
                <a:solidFill>
                  <a:schemeClr val="tx1"/>
                </a:solidFill>
                <a:latin typeface="Impact" panose="020B0806030902050204" pitchFamily="34" charset="0"/>
              </a:rPr>
              <a:t>MODELOS DINÁMICOS</a:t>
            </a:r>
          </a:p>
        </p:txBody>
      </p:sp>
      <p:sp>
        <p:nvSpPr>
          <p:cNvPr id="127" name="CuadroTexto 31"/>
          <p:cNvSpPr txBox="1"/>
          <p:nvPr/>
        </p:nvSpPr>
        <p:spPr>
          <a:xfrm>
            <a:off x="6909935" y="5391902"/>
            <a:ext cx="1224136" cy="20005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700" dirty="0">
                <a:solidFill>
                  <a:schemeClr val="tx1"/>
                </a:solidFill>
                <a:latin typeface="Impact" panose="020B0806030902050204" pitchFamily="34" charset="0"/>
              </a:rPr>
              <a:t>MODELOS ESTADÍSTICOS</a:t>
            </a:r>
          </a:p>
        </p:txBody>
      </p:sp>
      <p:sp>
        <p:nvSpPr>
          <p:cNvPr id="128" name="CuadroTexto 32"/>
          <p:cNvSpPr txBox="1"/>
          <p:nvPr/>
        </p:nvSpPr>
        <p:spPr>
          <a:xfrm>
            <a:off x="6871785" y="5663162"/>
            <a:ext cx="845677" cy="20005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700" dirty="0">
                <a:solidFill>
                  <a:schemeClr val="tx1"/>
                </a:solidFill>
                <a:latin typeface="Impact" panose="020B0806030902050204" pitchFamily="34" charset="0"/>
              </a:rPr>
              <a:t>CONSENSO</a:t>
            </a:r>
          </a:p>
        </p:txBody>
      </p:sp>
      <p:sp>
        <p:nvSpPr>
          <p:cNvPr id="131" name="Rectángulo 36"/>
          <p:cNvSpPr/>
          <p:nvPr/>
        </p:nvSpPr>
        <p:spPr>
          <a:xfrm>
            <a:off x="8073139" y="5380885"/>
            <a:ext cx="2171606" cy="218881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2" name="Rectángulo 38"/>
          <p:cNvSpPr/>
          <p:nvPr/>
        </p:nvSpPr>
        <p:spPr>
          <a:xfrm>
            <a:off x="8073139" y="5663162"/>
            <a:ext cx="2171606" cy="218881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3" name="CuadroTexto 87"/>
          <p:cNvSpPr txBox="1"/>
          <p:nvPr/>
        </p:nvSpPr>
        <p:spPr>
          <a:xfrm>
            <a:off x="8672255" y="4956068"/>
            <a:ext cx="9772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NEUTRALIDAD</a:t>
            </a:r>
          </a:p>
        </p:txBody>
      </p:sp>
      <p:sp>
        <p:nvSpPr>
          <p:cNvPr id="92" name="Rectángulo 85"/>
          <p:cNvSpPr/>
          <p:nvPr/>
        </p:nvSpPr>
        <p:spPr>
          <a:xfrm>
            <a:off x="2711624" y="5144859"/>
            <a:ext cx="2808312" cy="3288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0" name="Rectángulo 34"/>
          <p:cNvSpPr/>
          <p:nvPr/>
        </p:nvSpPr>
        <p:spPr>
          <a:xfrm>
            <a:off x="8073138" y="5104592"/>
            <a:ext cx="2171607" cy="221105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9583" y="1424223"/>
            <a:ext cx="4591568" cy="228103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19584" y="3836717"/>
            <a:ext cx="4591568" cy="12470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67610" y="1420410"/>
            <a:ext cx="4026497" cy="346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56534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5528168" y="189523"/>
            <a:ext cx="822918" cy="649654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Myriad Pro" panose="020B0503030403020204" pitchFamily="34" charset="0"/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5528168" y="930150"/>
            <a:ext cx="822918" cy="743170"/>
          </a:xfrm>
          <a:prstGeom prst="ellipse">
            <a:avLst/>
          </a:prstGeom>
          <a:solidFill>
            <a:srgbClr val="99FF6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Myriad Pro" panose="020B0503030403020204" pitchFamily="34" charset="0"/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5528168" y="3097887"/>
            <a:ext cx="822918" cy="743170"/>
          </a:xfrm>
          <a:prstGeom prst="ellipse">
            <a:avLst/>
          </a:prstGeom>
          <a:solidFill>
            <a:srgbClr val="99FF6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Myriad Pro" panose="020B0503030403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5245161" y="1138707"/>
            <a:ext cx="1398961" cy="316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latin typeface="Myriad Pro" panose="020B0503030403020204" pitchFamily="34" charset="0"/>
              </a:rPr>
              <a:t>Neutro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6960096" y="332656"/>
            <a:ext cx="4416326" cy="17666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80000"/>
              </a:lnSpc>
            </a:pPr>
            <a:r>
              <a:rPr lang="es-ES" sz="3000" dirty="0">
                <a:ln w="0"/>
                <a:latin typeface="Impact" panose="020B0806030902050204" pitchFamily="34" charset="0"/>
              </a:rPr>
              <a:t>PROYECCIÓN DE LA </a:t>
            </a:r>
            <a:r>
              <a:rPr lang="es-ES" sz="3000" dirty="0" err="1">
                <a:ln w="0"/>
                <a:latin typeface="Impact" panose="020B0806030902050204" pitchFamily="34" charset="0"/>
              </a:rPr>
              <a:t>ATSM</a:t>
            </a:r>
            <a:endParaRPr lang="es-ES" sz="3000" dirty="0">
              <a:ln w="0"/>
              <a:latin typeface="Impact" panose="020B0806030902050204" pitchFamily="34" charset="0"/>
            </a:endParaRPr>
          </a:p>
          <a:p>
            <a:pPr lvl="1" algn="ctr">
              <a:lnSpc>
                <a:spcPct val="80000"/>
              </a:lnSpc>
            </a:pPr>
            <a:r>
              <a:rPr lang="es-ES" sz="3000" dirty="0">
                <a:ln w="0"/>
                <a:latin typeface="Impact" panose="020B0806030902050204" pitchFamily="34" charset="0"/>
              </a:rPr>
              <a:t>PACÍFICO TROPICAL</a:t>
            </a:r>
          </a:p>
          <a:p>
            <a:pPr lvl="1" algn="r">
              <a:lnSpc>
                <a:spcPct val="80000"/>
              </a:lnSpc>
            </a:pPr>
            <a:endParaRPr lang="es-ES" sz="2800" dirty="0">
              <a:ln w="0"/>
              <a:solidFill>
                <a:srgbClr val="3E697C"/>
              </a:solidFill>
              <a:latin typeface="Impact" panose="020B0806030902050204" pitchFamily="34" charset="0"/>
            </a:endParaRPr>
          </a:p>
          <a:p>
            <a:pPr lvl="1" algn="ctr">
              <a:lnSpc>
                <a:spcPct val="80000"/>
              </a:lnSpc>
            </a:pPr>
            <a:r>
              <a:rPr lang="en-US" sz="2400" dirty="0">
                <a:ln w="0"/>
                <a:solidFill>
                  <a:srgbClr val="3E697C"/>
                </a:solidFill>
                <a:latin typeface="Impact" panose="020B0806030902050204" pitchFamily="34" charset="0"/>
              </a:rPr>
              <a:t>Bureau of Meteorology Australia</a:t>
            </a:r>
          </a:p>
        </p:txBody>
      </p:sp>
      <p:sp>
        <p:nvSpPr>
          <p:cNvPr id="27" name="CuadroTexto 17"/>
          <p:cNvSpPr txBox="1"/>
          <p:nvPr/>
        </p:nvSpPr>
        <p:spPr>
          <a:xfrm>
            <a:off x="5231904" y="3328465"/>
            <a:ext cx="1398961" cy="316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latin typeface="Myriad Pro" panose="020B0503030403020204" pitchFamily="34" charset="0"/>
              </a:rPr>
              <a:t>Neutro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2065" y="177579"/>
            <a:ext cx="3411351" cy="209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e 3"/>
          <p:cNvSpPr/>
          <p:nvPr/>
        </p:nvSpPr>
        <p:spPr>
          <a:xfrm>
            <a:off x="4987240" y="1028212"/>
            <a:ext cx="551478" cy="547452"/>
          </a:xfrm>
          <a:prstGeom prst="ellipse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028319" y="1194817"/>
            <a:ext cx="479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b="1" dirty="0">
                <a:solidFill>
                  <a:schemeClr val="bg1"/>
                </a:solidFill>
                <a:latin typeface="Myriad Pro" panose="020B0503030403020204" pitchFamily="34" charset="0"/>
              </a:rPr>
              <a:t>JUL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4007" y="2339943"/>
            <a:ext cx="3399409" cy="209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ipse 9"/>
          <p:cNvSpPr/>
          <p:nvPr/>
        </p:nvSpPr>
        <p:spPr>
          <a:xfrm>
            <a:off x="4981650" y="3245488"/>
            <a:ext cx="547760" cy="516908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4999196" y="3400649"/>
            <a:ext cx="486270" cy="215444"/>
          </a:xfrm>
          <a:prstGeom prst="rect">
            <a:avLst/>
          </a:prstGeom>
          <a:noFill/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800" b="1" dirty="0">
                <a:solidFill>
                  <a:schemeClr val="bg1"/>
                </a:solidFill>
                <a:latin typeface="Myriad Pro" panose="020B0503030403020204" pitchFamily="34" charset="0"/>
              </a:rPr>
              <a:t>SEP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4007" y="4473931"/>
            <a:ext cx="3399409" cy="209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ipse 10"/>
          <p:cNvSpPr/>
          <p:nvPr/>
        </p:nvSpPr>
        <p:spPr>
          <a:xfrm>
            <a:off x="4981650" y="5427927"/>
            <a:ext cx="547760" cy="516908"/>
          </a:xfrm>
          <a:prstGeom prst="ellipse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5046122" y="5578659"/>
            <a:ext cx="4047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b="1" dirty="0">
                <a:solidFill>
                  <a:schemeClr val="bg1"/>
                </a:solidFill>
                <a:latin typeface="Myriad Pro" panose="020B0503030403020204" pitchFamily="34" charset="0"/>
              </a:rPr>
              <a:t>NOV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90450" y="4752809"/>
            <a:ext cx="4742677" cy="1036318"/>
          </a:xfrm>
          <a:prstGeom prst="rect">
            <a:avLst/>
          </a:prstGeom>
        </p:spPr>
      </p:pic>
      <p:pic>
        <p:nvPicPr>
          <p:cNvPr id="9218" name="Picture 2" descr="Outlook graph for selected indic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13" y="2099292"/>
            <a:ext cx="4471823" cy="255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lipse 22"/>
          <p:cNvSpPr/>
          <p:nvPr/>
        </p:nvSpPr>
        <p:spPr>
          <a:xfrm>
            <a:off x="5544652" y="5300169"/>
            <a:ext cx="822918" cy="743170"/>
          </a:xfrm>
          <a:prstGeom prst="ellipse">
            <a:avLst/>
          </a:prstGeom>
          <a:solidFill>
            <a:srgbClr val="99FF6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Myriad Pro" panose="020B0503030403020204" pitchFamily="34" charset="0"/>
            </a:endParaRPr>
          </a:p>
        </p:txBody>
      </p:sp>
      <p:sp>
        <p:nvSpPr>
          <p:cNvPr id="25" name="CuadroTexto 17"/>
          <p:cNvSpPr txBox="1"/>
          <p:nvPr/>
        </p:nvSpPr>
        <p:spPr>
          <a:xfrm>
            <a:off x="5248388" y="5530747"/>
            <a:ext cx="1398961" cy="316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latin typeface="Myriad Pro" panose="020B0503030403020204" pitchFamily="34" charset="0"/>
              </a:rPr>
              <a:t>Neutro</a:t>
            </a:r>
          </a:p>
        </p:txBody>
      </p:sp>
    </p:spTree>
    <p:extLst>
      <p:ext uri="{BB962C8B-B14F-4D97-AF65-F5344CB8AC3E}">
        <p14:creationId xmlns:p14="http://schemas.microsoft.com/office/powerpoint/2010/main" val="2037920201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/>
          <p:cNvSpPr/>
          <p:nvPr/>
        </p:nvSpPr>
        <p:spPr>
          <a:xfrm>
            <a:off x="1895698" y="629980"/>
            <a:ext cx="830475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80000"/>
              </a:lnSpc>
            </a:pPr>
            <a:r>
              <a:rPr lang="es-ES" sz="3000" dirty="0">
                <a:ln w="0"/>
                <a:latin typeface="Impact" panose="020B0806030902050204" pitchFamily="34" charset="0"/>
              </a:rPr>
              <a:t>PROYECCIÓN DE LA ATSM - PACÍFICO TROPICAL</a:t>
            </a:r>
          </a:p>
        </p:txBody>
      </p:sp>
      <p:pic>
        <p:nvPicPr>
          <p:cNvPr id="7172" name="Picture 4" descr="http://www.cpc.ncep.noaa.gov/products/people/wwang/cfsv2fcst/images2/nino34Monadj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196752"/>
            <a:ext cx="6552728" cy="4618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4671961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631504" y="2030382"/>
            <a:ext cx="24657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>
                <a:solidFill>
                  <a:srgbClr val="375160"/>
                </a:solidFill>
                <a:latin typeface="Impact" panose="020B0806030902050204" pitchFamily="34" charset="0"/>
              </a:rPr>
              <a:t>CONTENIDO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631504" y="3212976"/>
            <a:ext cx="3744416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1. Seguimiento – 2017.</a:t>
            </a:r>
          </a:p>
          <a:p>
            <a:pPr marL="457200" indent="-457200">
              <a:lnSpc>
                <a:spcPct val="60000"/>
              </a:lnSpc>
              <a:buClr>
                <a:schemeClr val="accent1">
                  <a:lumMod val="75000"/>
                </a:schemeClr>
              </a:buClr>
              <a:buAutoNum type="arabicPeriod"/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2. Condiciones Actuales.</a:t>
            </a: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3. Predicciones Internacionales.</a:t>
            </a: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4. Predicciones Nacionales.</a:t>
            </a: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5. Alertas actuales.</a:t>
            </a: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1199456" y="2718023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goes.gsfc.nasa.gov/goescolor/goeseast/overview2/color_lrg/latest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t="8001" r="6479" b="4989"/>
          <a:stretch/>
        </p:blipFill>
        <p:spPr bwMode="auto">
          <a:xfrm>
            <a:off x="5807968" y="836712"/>
            <a:ext cx="7704856" cy="7617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158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26568" y="308915"/>
            <a:ext cx="9649072" cy="10895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r">
              <a:lnSpc>
                <a:spcPct val="80000"/>
              </a:lnSpc>
            </a:pPr>
            <a:r>
              <a:rPr lang="es-ES" sz="30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PROYECCIÓN DE LA ATSM MUNDIAL</a:t>
            </a:r>
          </a:p>
          <a:p>
            <a:pPr lvl="1" algn="r">
              <a:lnSpc>
                <a:spcPct val="70000"/>
              </a:lnSpc>
            </a:pPr>
            <a:r>
              <a:rPr lang="es-ES" sz="24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MODELO EUROPEO - </a:t>
            </a:r>
            <a:r>
              <a:rPr lang="es-ES" sz="2400" dirty="0" err="1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ATSM</a:t>
            </a:r>
            <a:endParaRPr lang="es-ES" sz="2400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1" algn="r">
              <a:lnSpc>
                <a:spcPct val="80000"/>
              </a:lnSpc>
            </a:pPr>
            <a:endParaRPr lang="es-ES" sz="3000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919536" y="2003489"/>
            <a:ext cx="809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JAS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919536" y="4437112"/>
            <a:ext cx="909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ASO</a:t>
            </a:r>
          </a:p>
        </p:txBody>
      </p:sp>
      <p:pic>
        <p:nvPicPr>
          <p:cNvPr id="2050" name="Picture 2" descr="https://stream.ecmwf.int/data/atls04/data/data02/scratch/ps2png-atls04-a82bacafb5c306db76464bc7e824bb75-oicXG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6" b="-781"/>
          <a:stretch/>
        </p:blipFill>
        <p:spPr bwMode="auto">
          <a:xfrm>
            <a:off x="2927648" y="1429493"/>
            <a:ext cx="7607583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tream.ecmwf.int/data/atls15/data/data02/scratch/ps2png-atls15-a82bacafb5c306db76464bc7e824bb75-aSw_um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88"/>
          <a:stretch/>
        </p:blipFill>
        <p:spPr bwMode="auto">
          <a:xfrm>
            <a:off x="2927648" y="3645024"/>
            <a:ext cx="7607583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265262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2279575" y="3341143"/>
            <a:ext cx="849694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000" dirty="0">
                <a:solidFill>
                  <a:srgbClr val="375160"/>
                </a:solidFill>
                <a:latin typeface="Impact" panose="020B0806030902050204" pitchFamily="34" charset="0"/>
              </a:rPr>
              <a:t>PROYECCIÓN PRECIPITACIÓN</a:t>
            </a:r>
          </a:p>
          <a:p>
            <a:pPr algn="ctr">
              <a:lnSpc>
                <a:spcPct val="80000"/>
              </a:lnSpc>
            </a:pPr>
            <a:r>
              <a:rPr lang="es-CO" sz="3200" dirty="0">
                <a:solidFill>
                  <a:srgbClr val="375160"/>
                </a:solidFill>
                <a:latin typeface="Impact" panose="020B0806030902050204" pitchFamily="34" charset="0"/>
              </a:rPr>
              <a:t>MODELOS INTERNACIONALES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347275" y="4279745"/>
            <a:ext cx="2361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dirty="0">
                <a:solidFill>
                  <a:srgbClr val="375160"/>
                </a:solidFill>
                <a:latin typeface="Myriad Pro" panose="020B0503030403020204" pitchFamily="34" charset="0"/>
              </a:rPr>
              <a:t>TRIMESTRAL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1226488" y="4280929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512461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iri.columbia.edu/climate/forecast/net_asmt_nmme/2017/jun2017/images/ASO17_SAm_pc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880" y="1341288"/>
            <a:ext cx="4156608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ri.columbia.edu/climate/forecast/net_asmt_nmme/2017/jun2017/images/JAS17_SAm_pcp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418" y="1341288"/>
            <a:ext cx="4156608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3995936" y="536286"/>
            <a:ext cx="403244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dirty="0">
                <a:ln w="0"/>
                <a:solidFill>
                  <a:schemeClr val="bg1"/>
                </a:solidFill>
                <a:latin typeface="Impact" panose="020B0806030902050204" pitchFamily="34" charset="0"/>
              </a:rPr>
              <a:t>PREDICCIÓN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39416" y="6381328"/>
            <a:ext cx="691276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15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CONDICIÓN MÁS PROBABLE - PRECIPITACIÓN PARA EL TRIMESTRE</a:t>
            </a:r>
            <a:endParaRPr lang="es-ES" sz="1500" b="1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070735" y="1701328"/>
            <a:ext cx="7056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dirty="0">
                <a:latin typeface="Impact" panose="020B0806030902050204" pitchFamily="34" charset="0"/>
              </a:rPr>
              <a:t>JAS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154578" y="1665618"/>
            <a:ext cx="7889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dirty="0">
                <a:latin typeface="Impact" panose="020B0806030902050204" pitchFamily="34" charset="0"/>
              </a:rPr>
              <a:t>ASO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409839" y="64592"/>
            <a:ext cx="12170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80000"/>
              </a:lnSpc>
            </a:pPr>
            <a:r>
              <a:rPr lang="es-ES" sz="4000" dirty="0">
                <a:ln w="0"/>
                <a:latin typeface="Impact" panose="020B0806030902050204" pitchFamily="34" charset="0"/>
              </a:rPr>
              <a:t>IRI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272136" y="790116"/>
            <a:ext cx="3480048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500" dirty="0">
                <a:ln w="0"/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Internacional </a:t>
            </a:r>
            <a:r>
              <a:rPr lang="es-ES" sz="1500" dirty="0" err="1">
                <a:ln w="0"/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Research</a:t>
            </a:r>
            <a:endParaRPr lang="es-ES" sz="1500" dirty="0">
              <a:ln w="0"/>
              <a:solidFill>
                <a:schemeClr val="accent5">
                  <a:lumMod val="75000"/>
                </a:schemeClr>
              </a:solidFill>
              <a:latin typeface="Impact" panose="020B0806030902050204" pitchFamily="34" charset="0"/>
            </a:endParaRPr>
          </a:p>
          <a:p>
            <a:pPr lvl="1" algn="ctr">
              <a:lnSpc>
                <a:spcPct val="80000"/>
              </a:lnSpc>
            </a:pPr>
            <a:r>
              <a:rPr lang="es-ES" sz="1500" dirty="0">
                <a:ln w="0"/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s-ES" sz="1500" dirty="0" err="1">
                <a:ln w="0"/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Insttitute</a:t>
            </a:r>
            <a:r>
              <a:rPr lang="es-ES" sz="1500" dirty="0">
                <a:ln w="0"/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s-ES" sz="1500" dirty="0" err="1">
                <a:ln w="0"/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for</a:t>
            </a:r>
            <a:r>
              <a:rPr lang="es-ES" sz="1500" dirty="0">
                <a:ln w="0"/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s-ES" sz="1500" dirty="0" err="1">
                <a:ln w="0"/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Climate</a:t>
            </a:r>
            <a:r>
              <a:rPr lang="es-ES" sz="1500" dirty="0">
                <a:ln w="0"/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 and </a:t>
            </a:r>
            <a:r>
              <a:rPr lang="es-ES" sz="1500" dirty="0" err="1">
                <a:ln w="0"/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Society</a:t>
            </a:r>
            <a:endParaRPr lang="es-ES" sz="1500" dirty="0">
              <a:ln w="0"/>
              <a:solidFill>
                <a:schemeClr val="accent5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421292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stream.ecmwf.int/data/atls06/data/data02/scratch/ps2png-atls06-a82bacafb5c306db76464bc7e824bb75-ra_eCH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6"/>
          <a:stretch/>
        </p:blipFill>
        <p:spPr bwMode="auto">
          <a:xfrm>
            <a:off x="1399501" y="3003590"/>
            <a:ext cx="503983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tream.ecmwf.int/data/atls14/data/data02/scratch/ps2png-atls14-a82bacafb5c306db76464bc7e824bb75-hu3i2u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7"/>
          <a:stretch/>
        </p:blipFill>
        <p:spPr bwMode="auto">
          <a:xfrm>
            <a:off x="1367366" y="112180"/>
            <a:ext cx="507196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4367808" y="2505893"/>
            <a:ext cx="9599632" cy="10402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0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PREDICCIÓN</a:t>
            </a:r>
            <a:r>
              <a:rPr lang="es-ES" sz="4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 </a:t>
            </a:r>
          </a:p>
          <a:p>
            <a:pPr lvl="1" algn="ctr">
              <a:lnSpc>
                <a:spcPct val="70000"/>
              </a:lnSpc>
            </a:pPr>
            <a:r>
              <a:rPr lang="es-ES" sz="4400" dirty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CENTRO EUROPEO</a:t>
            </a:r>
          </a:p>
        </p:txBody>
      </p:sp>
      <p:sp>
        <p:nvSpPr>
          <p:cNvPr id="2" name="Rectángulo 1"/>
          <p:cNvSpPr/>
          <p:nvPr/>
        </p:nvSpPr>
        <p:spPr>
          <a:xfrm>
            <a:off x="767408" y="6402131"/>
            <a:ext cx="72008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15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CONDICIÓN MÁS PROBABLE - PRECIPITACIÓN PARA EL TRIMESTRE</a:t>
            </a:r>
            <a:endParaRPr lang="es-ES" sz="1500" b="1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303912" y="3378641"/>
            <a:ext cx="7889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dirty="0">
                <a:latin typeface="Impact" panose="020B0806030902050204" pitchFamily="34" charset="0"/>
              </a:rPr>
              <a:t>ASO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303912" y="426730"/>
            <a:ext cx="7056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dirty="0">
                <a:latin typeface="Impact" panose="020B0806030902050204" pitchFamily="34" charset="0"/>
              </a:rPr>
              <a:t>JAS</a:t>
            </a:r>
          </a:p>
        </p:txBody>
      </p:sp>
    </p:spTree>
    <p:extLst>
      <p:ext uri="{BB962C8B-B14F-4D97-AF65-F5344CB8AC3E}">
        <p14:creationId xmlns:p14="http://schemas.microsoft.com/office/powerpoint/2010/main" val="1765630343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3823471" y="307373"/>
            <a:ext cx="809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latin typeface="Impact" panose="020B0806030902050204" pitchFamily="34" charset="0"/>
              </a:rPr>
              <a:t>JAS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381041" y="679327"/>
            <a:ext cx="4752529" cy="9787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8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PREDICCIÓN</a:t>
            </a:r>
            <a:r>
              <a:rPr lang="es-ES" sz="3200" dirty="0">
                <a:ln w="0"/>
                <a:latin typeface="Impact" panose="020B0806030902050204" pitchFamily="34" charset="0"/>
              </a:rPr>
              <a:t> </a:t>
            </a:r>
          </a:p>
          <a:p>
            <a:pPr lvl="1" algn="ctr">
              <a:lnSpc>
                <a:spcPct val="80000"/>
              </a:lnSpc>
            </a:pPr>
            <a:r>
              <a:rPr lang="es-ES" sz="4000" dirty="0">
                <a:ln w="0"/>
                <a:latin typeface="Impact" panose="020B0806030902050204" pitchFamily="34" charset="0"/>
              </a:rPr>
              <a:t> MODELO ETA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6744072" y="1561528"/>
            <a:ext cx="6096000" cy="20396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10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ANOMALÍA DE LA PRECIPITACIÓN PARA EL TRIMESTRE</a:t>
            </a:r>
            <a:endParaRPr lang="es-ES" sz="1000" b="1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5741" y="5443389"/>
            <a:ext cx="4305300" cy="3619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5741" y="953766"/>
            <a:ext cx="4305299" cy="44894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52184" y="1886957"/>
            <a:ext cx="287655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13617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1199456" y="4144407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063552" y="3573016"/>
            <a:ext cx="8856984" cy="68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800" dirty="0">
                <a:solidFill>
                  <a:srgbClr val="375160"/>
                </a:solidFill>
                <a:latin typeface="Impact" panose="020B0806030902050204" pitchFamily="34" charset="0"/>
              </a:rPr>
              <a:t>4. PREDICCIONES NACIONALES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967755" y="4144407"/>
            <a:ext cx="3455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200" dirty="0">
                <a:solidFill>
                  <a:srgbClr val="375160"/>
                </a:solidFill>
                <a:latin typeface="Myriad Pro" panose="020B0503030403020204" pitchFamily="34" charset="0"/>
              </a:rPr>
              <a:t>CLIMATOLOGÍA</a:t>
            </a:r>
          </a:p>
          <a:p>
            <a:pPr algn="ctr"/>
            <a:r>
              <a:rPr lang="es-CO" sz="2200" dirty="0">
                <a:solidFill>
                  <a:srgbClr val="375160"/>
                </a:solidFill>
                <a:latin typeface="Myriad Pro" panose="020B0503030403020204" pitchFamily="34" charset="0"/>
              </a:rPr>
              <a:t>RESULTADOS MODELOS</a:t>
            </a:r>
          </a:p>
        </p:txBody>
      </p:sp>
    </p:spTree>
    <p:extLst>
      <p:ext uri="{BB962C8B-B14F-4D97-AF65-F5344CB8AC3E}">
        <p14:creationId xmlns:p14="http://schemas.microsoft.com/office/powerpoint/2010/main" val="2485566447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1199456" y="4144407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063552" y="3573016"/>
            <a:ext cx="8856984" cy="68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800" dirty="0">
                <a:solidFill>
                  <a:srgbClr val="375160"/>
                </a:solidFill>
                <a:latin typeface="Impact" panose="020B0806030902050204" pitchFamily="34" charset="0"/>
              </a:rPr>
              <a:t>CLIMATOLOGÍA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482743" y="4170348"/>
            <a:ext cx="401860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500" dirty="0">
                <a:solidFill>
                  <a:srgbClr val="375160"/>
                </a:solidFill>
                <a:latin typeface="Myriad Pro" panose="020B0503030403020204" pitchFamily="34" charset="0"/>
              </a:rPr>
              <a:t>MENSUAL - TRIMESTRAL</a:t>
            </a:r>
          </a:p>
        </p:txBody>
      </p:sp>
    </p:spTree>
    <p:extLst>
      <p:ext uri="{BB962C8B-B14F-4D97-AF65-F5344CB8AC3E}">
        <p14:creationId xmlns:p14="http://schemas.microsoft.com/office/powerpoint/2010/main" val="1998555009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istopre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" t="10338" r="575" b="367"/>
          <a:stretch/>
        </p:blipFill>
        <p:spPr bwMode="auto">
          <a:xfrm>
            <a:off x="1427878" y="260648"/>
            <a:ext cx="5765943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032104" y="836712"/>
            <a:ext cx="4965312" cy="8679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6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CICLO ANUAL </a:t>
            </a:r>
          </a:p>
          <a:p>
            <a:pPr lvl="1" algn="ctr">
              <a:lnSpc>
                <a:spcPct val="70000"/>
              </a:lnSpc>
            </a:pPr>
            <a:r>
              <a:rPr lang="es-ES" sz="36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PRECIPITACIÓN</a:t>
            </a:r>
            <a:endParaRPr lang="es-ES" sz="28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32304" y="1722938"/>
            <a:ext cx="1889593" cy="368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077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59133" y="332656"/>
            <a:ext cx="11032867" cy="4824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/>
          <p:cNvSpPr txBox="1"/>
          <p:nvPr/>
        </p:nvSpPr>
        <p:spPr>
          <a:xfrm>
            <a:off x="1735864" y="5272228"/>
            <a:ext cx="9463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s-CO" sz="1400" dirty="0">
                <a:solidFill>
                  <a:srgbClr val="375160"/>
                </a:solidFill>
                <a:latin typeface="Cambria" panose="02040503050406030204" pitchFamily="18" charset="0"/>
              </a:rPr>
              <a:t>El trimestre junio-julio-agosto es el que corresponde al periodo menos lluvioso de mitad de año en la región Andina.</a:t>
            </a:r>
          </a:p>
          <a:p>
            <a:pPr marL="342900" indent="-342900" algn="ctr">
              <a:buAutoNum type="arabicPeriod"/>
            </a:pPr>
            <a:r>
              <a:rPr lang="es-CO" sz="1400" dirty="0">
                <a:solidFill>
                  <a:srgbClr val="375160"/>
                </a:solidFill>
                <a:latin typeface="Cambria" panose="02040503050406030204" pitchFamily="18" charset="0"/>
              </a:rPr>
              <a:t> A partir de mayo y hasta noviembre inclusive, las precipitaciones se hacen abundantes en las regiones Caribe y Orinoquia, acordes con el periodo lluvioso en dichas regiones</a:t>
            </a:r>
            <a:r>
              <a:rPr lang="es-CO" sz="1400" b="1" dirty="0">
                <a:solidFill>
                  <a:srgbClr val="375160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92544" y="1759346"/>
            <a:ext cx="1057275" cy="238973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316832" y="449724"/>
            <a:ext cx="803426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300" dirty="0">
                <a:solidFill>
                  <a:srgbClr val="375160"/>
                </a:solidFill>
                <a:latin typeface="Impact" panose="020B0806030902050204" pitchFamily="34" charset="0"/>
              </a:rPr>
              <a:t>JULIO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511665" y="449724"/>
            <a:ext cx="1107996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300" dirty="0">
                <a:solidFill>
                  <a:srgbClr val="375160"/>
                </a:solidFill>
                <a:latin typeface="Impact" panose="020B0806030902050204" pitchFamily="34" charset="0"/>
              </a:rPr>
              <a:t>AGOSTO</a:t>
            </a:r>
          </a:p>
        </p:txBody>
      </p:sp>
      <p:sp>
        <p:nvSpPr>
          <p:cNvPr id="9" name="Rectángulo 8"/>
          <p:cNvSpPr/>
          <p:nvPr/>
        </p:nvSpPr>
        <p:spPr>
          <a:xfrm>
            <a:off x="8439822" y="449724"/>
            <a:ext cx="1604928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300" dirty="0">
                <a:solidFill>
                  <a:srgbClr val="375160"/>
                </a:solidFill>
                <a:latin typeface="Impact" panose="020B0806030902050204" pitchFamily="34" charset="0"/>
              </a:rPr>
              <a:t>SEPTIEMBRE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96" y="950194"/>
            <a:ext cx="3060000" cy="3960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59" y="950194"/>
            <a:ext cx="3060000" cy="396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156" y="940247"/>
            <a:ext cx="30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60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-168696" y="6319764"/>
            <a:ext cx="946302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400" dirty="0">
                <a:solidFill>
                  <a:srgbClr val="375160"/>
                </a:solidFill>
                <a:latin typeface="Impact" panose="020B0806030902050204" pitchFamily="34" charset="0"/>
              </a:rPr>
              <a:t>ÍNDICE DE DISPONIBILIDAD HIDRICA – </a:t>
            </a:r>
            <a:r>
              <a:rPr lang="es-CO" sz="2400" dirty="0">
                <a:latin typeface="Impact" panose="020B0806030902050204" pitchFamily="34" charset="0"/>
              </a:rPr>
              <a:t>Primera Década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738662" y="260648"/>
            <a:ext cx="1779013" cy="3631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200" dirty="0">
                <a:latin typeface="Impact" panose="020B0806030902050204" pitchFamily="34" charset="0"/>
              </a:rPr>
              <a:t>CLIMATOLOGÍA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8022105" y="260648"/>
            <a:ext cx="1505027" cy="3631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200" dirty="0">
                <a:latin typeface="Impact" panose="020B0806030902050204" pitchFamily="34" charset="0"/>
              </a:rPr>
              <a:t>OBSERVADO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723" y="650190"/>
            <a:ext cx="3894545" cy="504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623674"/>
            <a:ext cx="389454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15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631504" y="2030382"/>
            <a:ext cx="24657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>
                <a:solidFill>
                  <a:srgbClr val="375160"/>
                </a:solidFill>
                <a:latin typeface="Impact" panose="020B0806030902050204" pitchFamily="34" charset="0"/>
              </a:rPr>
              <a:t>CONTENIDO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631504" y="3212976"/>
            <a:ext cx="6264696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1. Seguimiento – 2017.</a:t>
            </a:r>
          </a:p>
          <a:p>
            <a:pPr marL="457200" indent="-457200">
              <a:lnSpc>
                <a:spcPct val="60000"/>
              </a:lnSpc>
              <a:buClr>
                <a:schemeClr val="accent1">
                  <a:lumMod val="75000"/>
                </a:schemeClr>
              </a:buClr>
              <a:buAutoNum type="arabicPeriod"/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2. Condiciones Actuales.</a:t>
            </a: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3. Resultado Análogos Históricos.</a:t>
            </a: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3. Predicciones Internacionales.</a:t>
            </a: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4. Predicciones Nacionales.</a:t>
            </a: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5. Consenso Predicción</a:t>
            </a: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1199456" y="2718023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goes.gsfc.nasa.gov/goescolor/goeseast/overview2/color_lrg/latest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t="8001" r="6479" b="4989"/>
          <a:stretch/>
        </p:blipFill>
        <p:spPr bwMode="auto">
          <a:xfrm>
            <a:off x="5807968" y="836712"/>
            <a:ext cx="7704856" cy="7617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598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-168696" y="6319764"/>
            <a:ext cx="946302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400" dirty="0">
                <a:solidFill>
                  <a:srgbClr val="375160"/>
                </a:solidFill>
                <a:latin typeface="Impact" panose="020B0806030902050204" pitchFamily="34" charset="0"/>
              </a:rPr>
              <a:t>ÍNDICE DE DISPONIBILIDAD HIDRICA – </a:t>
            </a:r>
            <a:r>
              <a:rPr lang="es-CO" sz="2400" dirty="0">
                <a:latin typeface="Impact" panose="020B0806030902050204" pitchFamily="34" charset="0"/>
              </a:rPr>
              <a:t>Segunda Década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738662" y="260648"/>
            <a:ext cx="1779013" cy="3631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200" dirty="0">
                <a:latin typeface="Impact" panose="020B0806030902050204" pitchFamily="34" charset="0"/>
              </a:rPr>
              <a:t>CLIMATOLOGÍA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8022105" y="260648"/>
            <a:ext cx="1505027" cy="3631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200" dirty="0">
                <a:latin typeface="Impact" panose="020B0806030902050204" pitchFamily="34" charset="0"/>
              </a:rPr>
              <a:t>OBSERVADO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629544"/>
            <a:ext cx="3894545" cy="504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629544"/>
            <a:ext cx="389454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336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-168696" y="6319764"/>
            <a:ext cx="946302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400" dirty="0">
                <a:solidFill>
                  <a:srgbClr val="375160"/>
                </a:solidFill>
                <a:latin typeface="Impact" panose="020B0806030902050204" pitchFamily="34" charset="0"/>
              </a:rPr>
              <a:t>ÍNDICE DE DISPONIBILIDAD HIDRICA – </a:t>
            </a:r>
            <a:r>
              <a:rPr lang="es-CO" sz="2400" dirty="0">
                <a:latin typeface="Impact" panose="020B0806030902050204" pitchFamily="34" charset="0"/>
              </a:rPr>
              <a:t>Tercera Década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738662" y="260648"/>
            <a:ext cx="1779013" cy="3631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200" dirty="0">
                <a:latin typeface="Impact" panose="020B0806030902050204" pitchFamily="34" charset="0"/>
              </a:rPr>
              <a:t>CLIMATOLOGÍA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8022105" y="260648"/>
            <a:ext cx="1505027" cy="3631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200" dirty="0">
                <a:latin typeface="Impact" panose="020B0806030902050204" pitchFamily="34" charset="0"/>
              </a:rPr>
              <a:t>OBSERVADO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623824"/>
            <a:ext cx="3894545" cy="5040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411" y="623824"/>
            <a:ext cx="389454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439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199456" y="1124744"/>
            <a:ext cx="10992544" cy="39712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/>
          <p:cNvSpPr/>
          <p:nvPr/>
        </p:nvSpPr>
        <p:spPr>
          <a:xfrm>
            <a:off x="2279576" y="4725144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>
                <a:ln w="0"/>
                <a:solidFill>
                  <a:srgbClr val="278ACA"/>
                </a:solidFill>
                <a:latin typeface="Impact" panose="020B0806030902050204" pitchFamily="34" charset="0"/>
              </a:rPr>
              <a:t>Julio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9768" y="1141635"/>
            <a:ext cx="3393243" cy="324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3323" y="1220007"/>
            <a:ext cx="3424891" cy="324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534083" y="1916832"/>
            <a:ext cx="666750" cy="254317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5573891" y="4725143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>
                <a:ln w="0"/>
                <a:solidFill>
                  <a:srgbClr val="278ACA"/>
                </a:solidFill>
                <a:latin typeface="Impact" panose="020B0806030902050204" pitchFamily="34" charset="0"/>
              </a:rPr>
              <a:t>Agosto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8976320" y="4725143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>
                <a:ln w="0"/>
                <a:solidFill>
                  <a:srgbClr val="278ACA"/>
                </a:solidFill>
                <a:latin typeface="Impact" panose="020B0806030902050204" pitchFamily="34" charset="0"/>
              </a:rPr>
              <a:t>Septiembre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4958561" y="941258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>
                <a:ln w="0"/>
                <a:latin typeface="Impact" panose="020B0806030902050204" pitchFamily="34" charset="0"/>
              </a:rPr>
              <a:t>Climatología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-960784" y="6381328"/>
            <a:ext cx="946302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400" dirty="0">
                <a:solidFill>
                  <a:srgbClr val="375160"/>
                </a:solidFill>
                <a:latin typeface="Impact" panose="020B0806030902050204" pitchFamily="34" charset="0"/>
              </a:rPr>
              <a:t>Velocidad del Viento en Superficie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68526" y="1220007"/>
            <a:ext cx="342299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628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07896" y="125911"/>
            <a:ext cx="2582182" cy="5940000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1273671" y="3479246"/>
            <a:ext cx="10657184" cy="2577386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 redondeado 2"/>
          <p:cNvSpPr/>
          <p:nvPr/>
        </p:nvSpPr>
        <p:spPr>
          <a:xfrm>
            <a:off x="1271464" y="125912"/>
            <a:ext cx="10657184" cy="2583008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61722" y="107159"/>
            <a:ext cx="2676667" cy="594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86352" y="88047"/>
            <a:ext cx="2599209" cy="59400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4932652" y="2897817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800" dirty="0">
                <a:ln w="0"/>
                <a:latin typeface="Impact" panose="020B0806030902050204" pitchFamily="34" charset="0"/>
              </a:rPr>
              <a:t>Agosto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8880259" y="2914113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>
                <a:ln w="0"/>
                <a:latin typeface="Impact" panose="020B0806030902050204" pitchFamily="34" charset="0"/>
              </a:rPr>
              <a:t>Septiembre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279576" y="2914113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>
                <a:ln w="0"/>
                <a:latin typeface="Impact" panose="020B0806030902050204" pitchFamily="34" charset="0"/>
              </a:rPr>
              <a:t>Julio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-384720" y="6410163"/>
            <a:ext cx="946302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400" dirty="0">
                <a:solidFill>
                  <a:srgbClr val="375160"/>
                </a:solidFill>
                <a:latin typeface="Impact" panose="020B0806030902050204" pitchFamily="34" charset="0"/>
              </a:rPr>
              <a:t>Dirección y Velocidad del Viento en Superficie</a:t>
            </a:r>
          </a:p>
        </p:txBody>
      </p:sp>
      <p:sp>
        <p:nvSpPr>
          <p:cNvPr id="15" name="Rectángulo 14"/>
          <p:cNvSpPr/>
          <p:nvPr/>
        </p:nvSpPr>
        <p:spPr>
          <a:xfrm rot="16200000">
            <a:off x="223737" y="1374369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>
                <a:ln w="0"/>
                <a:solidFill>
                  <a:srgbClr val="0070C0"/>
                </a:solidFill>
                <a:latin typeface="Impact" panose="020B0806030902050204" pitchFamily="34" charset="0"/>
              </a:rPr>
              <a:t>CLIMATOLOGÍA</a:t>
            </a:r>
          </a:p>
        </p:txBody>
      </p:sp>
      <p:sp>
        <p:nvSpPr>
          <p:cNvPr id="16" name="Rectángulo 15"/>
          <p:cNvSpPr/>
          <p:nvPr/>
        </p:nvSpPr>
        <p:spPr>
          <a:xfrm rot="16200000">
            <a:off x="284914" y="4620743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>
                <a:ln w="0"/>
                <a:solidFill>
                  <a:srgbClr val="0070C0"/>
                </a:solidFill>
                <a:latin typeface="Impact" panose="020B0806030902050204" pitchFamily="34" charset="0"/>
              </a:rPr>
              <a:t>PREDICCIÓN</a:t>
            </a:r>
          </a:p>
        </p:txBody>
      </p:sp>
    </p:spTree>
    <p:extLst>
      <p:ext uri="{BB962C8B-B14F-4D97-AF65-F5344CB8AC3E}">
        <p14:creationId xmlns:p14="http://schemas.microsoft.com/office/powerpoint/2010/main" val="4842756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199456" y="1124744"/>
            <a:ext cx="10992544" cy="39712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/>
          <p:cNvSpPr/>
          <p:nvPr/>
        </p:nvSpPr>
        <p:spPr>
          <a:xfrm>
            <a:off x="2207568" y="4725144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>
                <a:ln w="0"/>
                <a:solidFill>
                  <a:srgbClr val="278ACA"/>
                </a:solidFill>
                <a:latin typeface="Impact" panose="020B0806030902050204" pitchFamily="34" charset="0"/>
              </a:rPr>
              <a:t>Julio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573891" y="4725143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>
                <a:ln w="0"/>
                <a:solidFill>
                  <a:srgbClr val="278ACA"/>
                </a:solidFill>
                <a:latin typeface="Impact" panose="020B0806030902050204" pitchFamily="34" charset="0"/>
              </a:rPr>
              <a:t>Agosto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8904312" y="4725143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>
                <a:ln w="0"/>
                <a:solidFill>
                  <a:srgbClr val="278ACA"/>
                </a:solidFill>
                <a:latin typeface="Impact" panose="020B0806030902050204" pitchFamily="34" charset="0"/>
              </a:rPr>
              <a:t>Septiembre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204" y="1279296"/>
            <a:ext cx="3225854" cy="306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8467" y="1297139"/>
            <a:ext cx="3221271" cy="3060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58550" y="2210266"/>
            <a:ext cx="933450" cy="1800225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83332" y="6381328"/>
            <a:ext cx="4248472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400" dirty="0">
                <a:solidFill>
                  <a:srgbClr val="375160"/>
                </a:solidFill>
                <a:latin typeface="Impact" panose="020B0806030902050204" pitchFamily="34" charset="0"/>
              </a:rPr>
              <a:t>Brillo Solar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4961925" y="669316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>
                <a:ln w="0"/>
                <a:latin typeface="Impact" panose="020B0806030902050204" pitchFamily="34" charset="0"/>
              </a:rPr>
              <a:t>Climatología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50099" y="1304943"/>
            <a:ext cx="3208451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562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1199456" y="4144407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063552" y="3573016"/>
            <a:ext cx="8856984" cy="68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800" dirty="0">
                <a:solidFill>
                  <a:srgbClr val="375160"/>
                </a:solidFill>
                <a:latin typeface="Impact" panose="020B0806030902050204" pitchFamily="34" charset="0"/>
              </a:rPr>
              <a:t>RESULTADOS MODELOS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482743" y="4170348"/>
            <a:ext cx="401860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500" dirty="0">
                <a:solidFill>
                  <a:srgbClr val="375160"/>
                </a:solidFill>
                <a:latin typeface="Myriad Pro" panose="020B0503030403020204" pitchFamily="34" charset="0"/>
              </a:rPr>
              <a:t>MENSUAL - TRIMESTRAL</a:t>
            </a:r>
          </a:p>
        </p:txBody>
      </p:sp>
    </p:spTree>
    <p:extLst>
      <p:ext uri="{BB962C8B-B14F-4D97-AF65-F5344CB8AC3E}">
        <p14:creationId xmlns:p14="http://schemas.microsoft.com/office/powerpoint/2010/main" val="1765474255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1218506" y="1916832"/>
            <a:ext cx="5369865" cy="35283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/>
          <p:cNvSpPr/>
          <p:nvPr/>
        </p:nvSpPr>
        <p:spPr>
          <a:xfrm>
            <a:off x="4239729" y="621568"/>
            <a:ext cx="4671472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CONSENSO – ANOMALÍAS </a:t>
            </a:r>
          </a:p>
          <a:p>
            <a:pPr algn="ctr">
              <a:lnSpc>
                <a:spcPct val="80000"/>
              </a:lnSpc>
            </a:pPr>
            <a:r>
              <a:rPr lang="es-ES" sz="24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ANÁLISIS PRELIMINAR</a:t>
            </a:r>
            <a:endParaRPr lang="es-CO" sz="2400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911201" y="5445224"/>
            <a:ext cx="1226619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Anomalías </a:t>
            </a:r>
            <a:endParaRPr lang="es-CO" dirty="0"/>
          </a:p>
        </p:txBody>
      </p:sp>
      <p:cxnSp>
        <p:nvCxnSpPr>
          <p:cNvPr id="11" name="Conector recto 10"/>
          <p:cNvCxnSpPr/>
          <p:nvPr/>
        </p:nvCxnSpPr>
        <p:spPr>
          <a:xfrm>
            <a:off x="7917075" y="5575345"/>
            <a:ext cx="1005958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10075490" y="5589058"/>
            <a:ext cx="1005958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6588371" y="1916832"/>
            <a:ext cx="5554445" cy="3528392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/>
          <p:cNvSpPr/>
          <p:nvPr/>
        </p:nvSpPr>
        <p:spPr>
          <a:xfrm>
            <a:off x="1657396" y="5452587"/>
            <a:ext cx="1771639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Consenso Inicial</a:t>
            </a:r>
            <a:endParaRPr lang="es-CO" dirty="0"/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300" y="2089775"/>
            <a:ext cx="2525507" cy="326830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870" y="2122947"/>
            <a:ext cx="2795226" cy="320196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662664" y="1415691"/>
            <a:ext cx="181331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000" dirty="0">
                <a:ln w="0"/>
                <a:latin typeface="Impact" panose="020B0806030902050204" pitchFamily="34" charset="0"/>
              </a:rPr>
              <a:t>JUNIO 2017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900" y="2071280"/>
            <a:ext cx="2539800" cy="328680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4067902" y="5452587"/>
            <a:ext cx="2129109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Consenso Quincenal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556" y="2063917"/>
            <a:ext cx="2539800" cy="3286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2540" y="61137"/>
            <a:ext cx="1534792" cy="198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Rectángulo 19"/>
          <p:cNvSpPr/>
          <p:nvPr/>
        </p:nvSpPr>
        <p:spPr>
          <a:xfrm>
            <a:off x="11270884" y="304878"/>
            <a:ext cx="732894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Clima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96371253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5668761" y="797622"/>
            <a:ext cx="2155432" cy="31176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3FCDFF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32" name="Rectángulo 31"/>
          <p:cNvSpPr/>
          <p:nvPr/>
        </p:nvSpPr>
        <p:spPr>
          <a:xfrm>
            <a:off x="1389719" y="802146"/>
            <a:ext cx="4196553" cy="52692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B0F0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46" name="Rectángulo 45"/>
          <p:cNvSpPr/>
          <p:nvPr/>
        </p:nvSpPr>
        <p:spPr>
          <a:xfrm>
            <a:off x="3275233" y="885102"/>
            <a:ext cx="2311039" cy="3559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CPT – ESTACIONES</a:t>
            </a:r>
          </a:p>
          <a:p>
            <a:pPr lvl="1" algn="ctr">
              <a:lnSpc>
                <a:spcPct val="70000"/>
              </a:lnSpc>
            </a:pPr>
            <a:endParaRPr lang="es-ES" sz="13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8616280" y="565027"/>
            <a:ext cx="2520252" cy="50796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000" dirty="0">
                <a:ln w="0"/>
                <a:solidFill>
                  <a:srgbClr val="3751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yriad Pro" panose="020B0503030403020204" pitchFamily="34" charset="0"/>
              </a:rPr>
              <a:t>CLIMATOLOGÍA</a:t>
            </a:r>
          </a:p>
          <a:p>
            <a:pPr lvl="1">
              <a:lnSpc>
                <a:spcPct val="70000"/>
              </a:lnSpc>
            </a:pPr>
            <a:endParaRPr lang="es-ES" sz="2000" dirty="0">
              <a:ln w="0"/>
              <a:solidFill>
                <a:srgbClr val="3751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8976320" y="245741"/>
            <a:ext cx="2754357" cy="44627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JULIO</a:t>
            </a:r>
            <a:endParaRPr lang="es-ES" sz="1875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5362109" y="489845"/>
            <a:ext cx="2633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No. </a:t>
            </a:r>
            <a:r>
              <a:rPr lang="es-CO" sz="1400" dirty="0">
                <a:ln w="0"/>
                <a:latin typeface="Impact" panose="020B0806030902050204" pitchFamily="34" charset="0"/>
              </a:rPr>
              <a:t>Días con Lluvia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2042269" y="511230"/>
            <a:ext cx="2628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n w="0"/>
                <a:latin typeface="Impact" panose="020B0806030902050204" pitchFamily="34" charset="0"/>
              </a:rPr>
              <a:t>Precipitación T</a:t>
            </a:r>
            <a:r>
              <a:rPr lang="es-CO" sz="1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otal</a:t>
            </a:r>
          </a:p>
        </p:txBody>
      </p:sp>
      <p:sp>
        <p:nvSpPr>
          <p:cNvPr id="45" name="Rectángulo 44"/>
          <p:cNvSpPr/>
          <p:nvPr/>
        </p:nvSpPr>
        <p:spPr>
          <a:xfrm>
            <a:off x="5213174" y="893281"/>
            <a:ext cx="2311039" cy="3559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CPT – ESTACIONES</a:t>
            </a:r>
          </a:p>
          <a:p>
            <a:pPr lvl="1" algn="ctr">
              <a:lnSpc>
                <a:spcPct val="70000"/>
              </a:lnSpc>
            </a:pPr>
            <a:endParaRPr lang="es-ES" sz="13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20" name="Rectángulo 41"/>
          <p:cNvSpPr/>
          <p:nvPr/>
        </p:nvSpPr>
        <p:spPr>
          <a:xfrm>
            <a:off x="1585129" y="893281"/>
            <a:ext cx="1771296" cy="21262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3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CFSv2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7312" y="1088188"/>
            <a:ext cx="2099270" cy="256159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879" y="1040724"/>
            <a:ext cx="2002909" cy="2592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072987"/>
            <a:ext cx="2002909" cy="2592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602" y="819007"/>
            <a:ext cx="4327178" cy="52524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6892" y="4099733"/>
            <a:ext cx="1707974" cy="1864957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2141774" y="3915318"/>
            <a:ext cx="2311039" cy="3559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FENALCE</a:t>
            </a:r>
          </a:p>
          <a:p>
            <a:pPr lvl="1" algn="ctr">
              <a:lnSpc>
                <a:spcPct val="70000"/>
              </a:lnSpc>
            </a:pPr>
            <a:endParaRPr lang="es-ES" sz="13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866900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/>
          <p:cNvSpPr/>
          <p:nvPr/>
        </p:nvSpPr>
        <p:spPr>
          <a:xfrm>
            <a:off x="8544272" y="619161"/>
            <a:ext cx="2520252" cy="50796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000" dirty="0">
                <a:ln w="0"/>
                <a:solidFill>
                  <a:srgbClr val="3751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yriad Pro" panose="020B0503030403020204" pitchFamily="34" charset="0"/>
              </a:rPr>
              <a:t>CLIMATOLOGÍA</a:t>
            </a:r>
          </a:p>
          <a:p>
            <a:pPr lvl="1">
              <a:lnSpc>
                <a:spcPct val="70000"/>
              </a:lnSpc>
            </a:pPr>
            <a:endParaRPr lang="es-ES" sz="2000" dirty="0">
              <a:ln w="0"/>
              <a:solidFill>
                <a:srgbClr val="3751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8846182" y="299875"/>
            <a:ext cx="2754357" cy="44627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AGOSTO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257" y="873141"/>
            <a:ext cx="4058673" cy="525240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1373854" y="1862014"/>
            <a:ext cx="6400491" cy="30320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B0F0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19" name="Rectángulo 18"/>
          <p:cNvSpPr/>
          <p:nvPr/>
        </p:nvSpPr>
        <p:spPr>
          <a:xfrm>
            <a:off x="3259368" y="1944971"/>
            <a:ext cx="2311039" cy="3559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CPT – ESTACIONES</a:t>
            </a:r>
          </a:p>
          <a:p>
            <a:pPr lvl="1" algn="ctr">
              <a:lnSpc>
                <a:spcPct val="70000"/>
              </a:lnSpc>
            </a:pPr>
            <a:endParaRPr lang="es-ES" sz="13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2454912" y="4912740"/>
            <a:ext cx="2628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n w="0"/>
                <a:latin typeface="Impact" panose="020B0806030902050204" pitchFamily="34" charset="0"/>
              </a:rPr>
              <a:t>Precipitación T</a:t>
            </a:r>
            <a:r>
              <a:rPr lang="es-CO" sz="1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otal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5197309" y="1953150"/>
            <a:ext cx="2311039" cy="3559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CPT – ESTACIONES</a:t>
            </a:r>
          </a:p>
          <a:p>
            <a:pPr lvl="1" algn="ctr">
              <a:lnSpc>
                <a:spcPct val="70000"/>
              </a:lnSpc>
            </a:pPr>
            <a:endParaRPr lang="es-ES" sz="13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22" name="Rectángulo 41"/>
          <p:cNvSpPr/>
          <p:nvPr/>
        </p:nvSpPr>
        <p:spPr>
          <a:xfrm>
            <a:off x="1569264" y="1953150"/>
            <a:ext cx="1771296" cy="21262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3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CFSv2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11915" y="2202823"/>
            <a:ext cx="2067547" cy="24624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038" y="2165772"/>
            <a:ext cx="2002909" cy="2592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73" y="2165772"/>
            <a:ext cx="2002909" cy="2592000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5464972" y="4878592"/>
            <a:ext cx="2633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No. </a:t>
            </a:r>
            <a:r>
              <a:rPr lang="es-CO" sz="1400" dirty="0">
                <a:ln w="0"/>
                <a:latin typeface="Impact" panose="020B0806030902050204" pitchFamily="34" charset="0"/>
              </a:rPr>
              <a:t>Días con Lluvia</a:t>
            </a:r>
          </a:p>
        </p:txBody>
      </p:sp>
    </p:spTree>
    <p:extLst>
      <p:ext uri="{BB962C8B-B14F-4D97-AF65-F5344CB8AC3E}">
        <p14:creationId xmlns:p14="http://schemas.microsoft.com/office/powerpoint/2010/main" val="268252914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/>
          <p:cNvSpPr/>
          <p:nvPr/>
        </p:nvSpPr>
        <p:spPr>
          <a:xfrm>
            <a:off x="8592171" y="560340"/>
            <a:ext cx="2520252" cy="50796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000" dirty="0">
                <a:ln w="0"/>
                <a:solidFill>
                  <a:srgbClr val="3751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yriad Pro" panose="020B0503030403020204" pitchFamily="34" charset="0"/>
              </a:rPr>
              <a:t>CLIMATOLOGÍA</a:t>
            </a:r>
          </a:p>
          <a:p>
            <a:pPr lvl="1">
              <a:lnSpc>
                <a:spcPct val="70000"/>
              </a:lnSpc>
            </a:pPr>
            <a:endParaRPr lang="es-ES" sz="2000" dirty="0">
              <a:ln w="0"/>
              <a:solidFill>
                <a:srgbClr val="3751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8475118" y="225737"/>
            <a:ext cx="2754357" cy="44627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SEPTIEMBRE</a:t>
            </a:r>
            <a:endParaRPr lang="es-ES" sz="1875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35" y="783686"/>
            <a:ext cx="4206628" cy="525240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1373854" y="1862014"/>
            <a:ext cx="6400491" cy="30320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B0F0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19" name="Rectángulo 18"/>
          <p:cNvSpPr/>
          <p:nvPr/>
        </p:nvSpPr>
        <p:spPr>
          <a:xfrm>
            <a:off x="3259368" y="1944971"/>
            <a:ext cx="2311039" cy="3559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CPT – ESTACIONES</a:t>
            </a:r>
          </a:p>
          <a:p>
            <a:pPr lvl="1" algn="ctr">
              <a:lnSpc>
                <a:spcPct val="70000"/>
              </a:lnSpc>
            </a:pPr>
            <a:endParaRPr lang="es-ES" sz="13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2454912" y="4912740"/>
            <a:ext cx="2628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n w="0"/>
                <a:latin typeface="Impact" panose="020B0806030902050204" pitchFamily="34" charset="0"/>
              </a:rPr>
              <a:t>Precipitación T</a:t>
            </a:r>
            <a:r>
              <a:rPr lang="es-CO" sz="1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otal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5197309" y="1953150"/>
            <a:ext cx="2311039" cy="3559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CPT – ESTACIONES</a:t>
            </a:r>
          </a:p>
          <a:p>
            <a:pPr lvl="1" algn="ctr">
              <a:lnSpc>
                <a:spcPct val="70000"/>
              </a:lnSpc>
            </a:pPr>
            <a:endParaRPr lang="es-ES" sz="13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23" name="Rectángulo 41"/>
          <p:cNvSpPr/>
          <p:nvPr/>
        </p:nvSpPr>
        <p:spPr>
          <a:xfrm>
            <a:off x="1569264" y="1953150"/>
            <a:ext cx="1771296" cy="21262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3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CFSv2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5464972" y="4878592"/>
            <a:ext cx="2633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No. </a:t>
            </a:r>
            <a:r>
              <a:rPr lang="es-CO" sz="1400" dirty="0">
                <a:ln w="0"/>
                <a:latin typeface="Impact" panose="020B0806030902050204" pitchFamily="34" charset="0"/>
              </a:rPr>
              <a:t>Días con Lluvia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46" y="2213161"/>
            <a:ext cx="2052331" cy="252970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59" y="2230614"/>
            <a:ext cx="1927800" cy="24948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097" y="2213161"/>
            <a:ext cx="1927800" cy="24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1201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99456" y="6093296"/>
            <a:ext cx="10992544" cy="764704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519251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1847528" y="3861048"/>
            <a:ext cx="885698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400" dirty="0">
                <a:solidFill>
                  <a:srgbClr val="375160"/>
                </a:solidFill>
                <a:latin typeface="Impact" panose="020B0806030902050204" pitchFamily="34" charset="0"/>
              </a:rPr>
              <a:t>1. SEGUIMIENTO 2017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8276701" y="6184319"/>
            <a:ext cx="3651947" cy="557049"/>
            <a:chOff x="3647728" y="5733256"/>
            <a:chExt cx="5828282" cy="88901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93"/>
            <a:stretch/>
          </p:blipFill>
          <p:spPr>
            <a:xfrm>
              <a:off x="8002556" y="5987529"/>
              <a:ext cx="1473454" cy="634743"/>
            </a:xfrm>
            <a:prstGeom prst="rect">
              <a:avLst/>
            </a:prstGeom>
          </p:spPr>
        </p:pic>
        <p:pic>
          <p:nvPicPr>
            <p:cNvPr id="5" name="Imagen 4" descr="--Logo IDEAM-01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728" y="5733256"/>
              <a:ext cx="1766227" cy="889016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11" t="27791" r="55305" b="15339"/>
            <a:stretch/>
          </p:blipFill>
          <p:spPr>
            <a:xfrm>
              <a:off x="5621083" y="6016426"/>
              <a:ext cx="2114404" cy="605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5801468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1631504" y="44624"/>
            <a:ext cx="6359334" cy="2669190"/>
          </a:xfrm>
          <a:prstGeom prst="roundRect">
            <a:avLst/>
          </a:prstGeom>
          <a:solidFill>
            <a:srgbClr val="85B98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CuadroTexto 27"/>
          <p:cNvSpPr txBox="1"/>
          <p:nvPr/>
        </p:nvSpPr>
        <p:spPr>
          <a:xfrm>
            <a:off x="3402800" y="2473151"/>
            <a:ext cx="2628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Precipitación Total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3485004" y="3138805"/>
            <a:ext cx="1530876" cy="21262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300" b="1" dirty="0">
                <a:ln w="0"/>
                <a:latin typeface="Myriad Pro" panose="020B0503030403020204" pitchFamily="34" charset="0"/>
              </a:rPr>
              <a:t>CPT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9300633" y="710127"/>
            <a:ext cx="2444248" cy="28982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85725" lvl="1">
              <a:lnSpc>
                <a:spcPct val="70000"/>
              </a:lnSpc>
            </a:pPr>
            <a:r>
              <a:rPr lang="es-ES" sz="2000" dirty="0">
                <a:ln w="0"/>
                <a:solidFill>
                  <a:srgbClr val="3751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yriad Pro" panose="020B0503030403020204" pitchFamily="34" charset="0"/>
              </a:rPr>
              <a:t>CLIMATOLOGÍA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9840416" y="315472"/>
            <a:ext cx="992122" cy="44627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>
              <a:lnSpc>
                <a:spcPct val="70000"/>
              </a:lnSpc>
            </a:pPr>
            <a:r>
              <a:rPr lang="es-ES" sz="3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JAS</a:t>
            </a:r>
            <a:endParaRPr lang="es-ES" sz="1875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4331586" y="176486"/>
            <a:ext cx="959169" cy="24160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600" b="1" dirty="0">
                <a:ln w="0"/>
                <a:solidFill>
                  <a:schemeClr val="accent1">
                    <a:lumMod val="75000"/>
                  </a:schemeClr>
                </a:solidFill>
                <a:latin typeface="Myriad Pro" panose="020B0503030403020204" pitchFamily="34" charset="0"/>
              </a:rPr>
              <a:t>ECMWF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6694694" y="194670"/>
            <a:ext cx="432048" cy="24160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indent="9525" algn="ctr">
              <a:lnSpc>
                <a:spcPct val="70000"/>
              </a:lnSpc>
            </a:pPr>
            <a:r>
              <a:rPr lang="es-ES" sz="1600" b="1" dirty="0">
                <a:ln w="0"/>
                <a:solidFill>
                  <a:schemeClr val="accent1">
                    <a:lumMod val="75000"/>
                  </a:schemeClr>
                </a:solidFill>
                <a:latin typeface="Myriad Pro" panose="020B0503030403020204" pitchFamily="34" charset="0"/>
              </a:rPr>
              <a:t>IRI</a:t>
            </a:r>
          </a:p>
        </p:txBody>
      </p:sp>
      <p:sp>
        <p:nvSpPr>
          <p:cNvPr id="41" name="Rectángulo 40"/>
          <p:cNvSpPr/>
          <p:nvPr/>
        </p:nvSpPr>
        <p:spPr>
          <a:xfrm>
            <a:off x="2446222" y="194670"/>
            <a:ext cx="658780" cy="24160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600" b="1" dirty="0">
                <a:ln w="0"/>
                <a:solidFill>
                  <a:schemeClr val="accent1">
                    <a:lumMod val="75000"/>
                  </a:schemeClr>
                </a:solidFill>
                <a:latin typeface="Myriad Pro" panose="020B0503030403020204" pitchFamily="34" charset="0"/>
              </a:rPr>
              <a:t>ETA</a:t>
            </a:r>
          </a:p>
        </p:txBody>
      </p:sp>
      <p:sp>
        <p:nvSpPr>
          <p:cNvPr id="42" name="Rectángulo 41"/>
          <p:cNvSpPr/>
          <p:nvPr/>
        </p:nvSpPr>
        <p:spPr>
          <a:xfrm>
            <a:off x="1575077" y="3138805"/>
            <a:ext cx="1196215" cy="21262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300" b="1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CFSv2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5520877" y="3145068"/>
            <a:ext cx="1800200" cy="21435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300" b="1" dirty="0">
                <a:ln w="0"/>
                <a:latin typeface="Myriad Pro" panose="020B0503030403020204" pitchFamily="34" charset="0"/>
              </a:rPr>
              <a:t>FENALCE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4646" y="3359422"/>
            <a:ext cx="2201838" cy="2318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15546" y="444271"/>
            <a:ext cx="1611777" cy="2055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2668" y="400484"/>
            <a:ext cx="1529042" cy="2055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25697" y="444271"/>
            <a:ext cx="1528057" cy="2055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192" y="3381577"/>
            <a:ext cx="1780364" cy="2304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335" y="957232"/>
            <a:ext cx="3755455" cy="486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5141" y="3381577"/>
            <a:ext cx="2327068" cy="229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48290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75520" y="3933056"/>
            <a:ext cx="9322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500" dirty="0">
                <a:solidFill>
                  <a:srgbClr val="375160"/>
                </a:solidFill>
                <a:latin typeface="Impact" panose="020B0806030902050204" pitchFamily="34" charset="0"/>
              </a:rPr>
              <a:t>CONSENSO</a:t>
            </a:r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s-CO" sz="2500" dirty="0">
                <a:solidFill>
                  <a:srgbClr val="375160"/>
                </a:solidFill>
                <a:latin typeface="Impact" panose="020B0806030902050204" pitchFamily="34" charset="0"/>
              </a:rPr>
              <a:t>PRECIPITACIÓN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943872" y="4817397"/>
            <a:ext cx="3245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000" dirty="0">
                <a:solidFill>
                  <a:srgbClr val="375160"/>
                </a:solidFill>
                <a:latin typeface="Myriad Pro" panose="020B0503030403020204" pitchFamily="34" charset="0"/>
              </a:rPr>
              <a:t>MENSUAL - TRIMESTRAL</a:t>
            </a:r>
            <a:endParaRPr lang="es-CO" sz="3600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9029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245049" y="331059"/>
            <a:ext cx="2717737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5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JULIO</a:t>
            </a:r>
          </a:p>
          <a:p>
            <a:pPr lvl="1" algn="ctr">
              <a:lnSpc>
                <a:spcPct val="70000"/>
              </a:lnSpc>
            </a:pPr>
            <a:endParaRPr lang="es-ES" sz="250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176120" y="331059"/>
            <a:ext cx="2717737" cy="3616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JAS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42656" y="6304907"/>
            <a:ext cx="8280920" cy="4984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6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PROPUESTA CONSENSO</a:t>
            </a:r>
            <a:endParaRPr lang="es-ES" sz="28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9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58" y="646530"/>
            <a:ext cx="4035600" cy="5223600"/>
          </a:xfrm>
          <a:prstGeom prst="rect">
            <a:avLst/>
          </a:prstGeom>
        </p:spPr>
      </p:pic>
      <p:pic>
        <p:nvPicPr>
          <p:cNvPr id="10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188" y="646530"/>
            <a:ext cx="4035600" cy="52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47169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231231" y="3933056"/>
            <a:ext cx="8928992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PROYECCIÓN TEMPERATUTA</a:t>
            </a:r>
          </a:p>
          <a:p>
            <a:pPr algn="ctr">
              <a:lnSpc>
                <a:spcPct val="80000"/>
              </a:lnSpc>
            </a:pPr>
            <a:r>
              <a:rPr lang="es-CO" sz="2800" dirty="0">
                <a:solidFill>
                  <a:srgbClr val="375160"/>
                </a:solidFill>
                <a:latin typeface="Impact" panose="020B0806030902050204" pitchFamily="34" charset="0"/>
              </a:rPr>
              <a:t> MODELOS NACIONALES E INTERNACIONALES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591944" y="4792729"/>
            <a:ext cx="169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dirty="0">
                <a:solidFill>
                  <a:srgbClr val="375160"/>
                </a:solidFill>
                <a:latin typeface="Myriad Pro" panose="020B0503030403020204" pitchFamily="34" charset="0"/>
              </a:rPr>
              <a:t>MENSUAL</a:t>
            </a: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627850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32104" y="549050"/>
            <a:ext cx="4456501" cy="497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9365" y="549050"/>
            <a:ext cx="4436889" cy="497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84109" y="5805267"/>
            <a:ext cx="2554897" cy="115025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-518737" y="6380395"/>
            <a:ext cx="6584991" cy="7064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800" b="1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PREDICCIÓN </a:t>
            </a:r>
            <a:r>
              <a:rPr lang="es-ES" sz="2800" b="1" dirty="0" err="1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IRI</a:t>
            </a:r>
            <a:endParaRPr lang="es-ES" sz="2800" b="1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1" algn="ctr">
              <a:lnSpc>
                <a:spcPct val="70000"/>
              </a:lnSpc>
            </a:pPr>
            <a:endParaRPr lang="es-ES" sz="2800" b="1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727848" y="836712"/>
            <a:ext cx="809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JAS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0234087" y="836712"/>
            <a:ext cx="909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ASO</a:t>
            </a:r>
          </a:p>
        </p:txBody>
      </p:sp>
    </p:spTree>
    <p:extLst>
      <p:ext uri="{BB962C8B-B14F-4D97-AF65-F5344CB8AC3E}">
        <p14:creationId xmlns:p14="http://schemas.microsoft.com/office/powerpoint/2010/main" val="1341955904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9266" y="3216697"/>
            <a:ext cx="4959782" cy="28332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13209" y="131289"/>
            <a:ext cx="4915839" cy="28332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19336" y="6381328"/>
            <a:ext cx="7809720" cy="4048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800" b="1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PREDICCIÓN CENTRO EUROPEO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356501" y="2134597"/>
            <a:ext cx="809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latin typeface="Impact" panose="020B0806030902050204" pitchFamily="34" charset="0"/>
              </a:rPr>
              <a:t>JAS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287688" y="5086925"/>
            <a:ext cx="909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latin typeface="Impact" panose="020B0806030902050204" pitchFamily="34" charset="0"/>
              </a:rPr>
              <a:t>ASO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7176120" y="2870509"/>
            <a:ext cx="41487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latin typeface="Impact" panose="020B0806030902050204" pitchFamily="34" charset="0"/>
              </a:rPr>
              <a:t>Temperatura del Aire</a:t>
            </a:r>
          </a:p>
          <a:p>
            <a:endParaRPr lang="es-CO" sz="3600" dirty="0">
              <a:solidFill>
                <a:srgbClr val="FF5D5D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901263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-816768" y="5789493"/>
            <a:ext cx="9939415" cy="8140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chemeClr val="bg1"/>
                </a:solidFill>
                <a:latin typeface="Impact" panose="020B0806030902050204" pitchFamily="34" charset="0"/>
              </a:rPr>
              <a:t>PREDICCIÓN - CPT</a:t>
            </a:r>
          </a:p>
          <a:p>
            <a:pPr lvl="1" algn="ctr">
              <a:lnSpc>
                <a:spcPct val="70000"/>
              </a:lnSpc>
            </a:pPr>
            <a:r>
              <a:rPr lang="es-ES" sz="3500" dirty="0">
                <a:ln w="0"/>
                <a:latin typeface="Impact" panose="020B0806030902050204" pitchFamily="34" charset="0"/>
              </a:rPr>
              <a:t>TEMPERATURA MEDIA MÁXIMA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8912668" y="844443"/>
            <a:ext cx="1715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b="1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SEPTIEMBRE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494925" y="844443"/>
            <a:ext cx="1149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b="1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JULIO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5622670" y="844443"/>
            <a:ext cx="13420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b="1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AGOSTO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791744" y="2394714"/>
            <a:ext cx="360040" cy="9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/>
          <p:cNvSpPr/>
          <p:nvPr/>
        </p:nvSpPr>
        <p:spPr>
          <a:xfrm>
            <a:off x="7248128" y="2394714"/>
            <a:ext cx="360040" cy="9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/>
          <p:cNvSpPr/>
          <p:nvPr/>
        </p:nvSpPr>
        <p:spPr>
          <a:xfrm>
            <a:off x="10632504" y="2396295"/>
            <a:ext cx="360040" cy="9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71" y="1247517"/>
            <a:ext cx="3338182" cy="432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651" y="1234812"/>
            <a:ext cx="3338182" cy="432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851" y="1247517"/>
            <a:ext cx="333818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75387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-1032792" y="5815072"/>
            <a:ext cx="9939415" cy="8140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chemeClr val="bg1"/>
                </a:solidFill>
                <a:latin typeface="Impact" panose="020B0806030902050204" pitchFamily="34" charset="0"/>
              </a:rPr>
              <a:t>PREDICCIÓN - CPT</a:t>
            </a:r>
          </a:p>
          <a:p>
            <a:pPr lvl="1" algn="ctr">
              <a:lnSpc>
                <a:spcPct val="70000"/>
              </a:lnSpc>
            </a:pPr>
            <a:r>
              <a:rPr lang="es-ES" sz="3500" dirty="0">
                <a:ln w="0"/>
                <a:latin typeface="Impact" panose="020B0806030902050204" pitchFamily="34" charset="0"/>
              </a:rPr>
              <a:t>TEMPERATURA MEDIA MÍNIMA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8931420" y="620688"/>
            <a:ext cx="1715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b="1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SEPTIEMBRE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720131" y="620688"/>
            <a:ext cx="1149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b="1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JULIO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5926547" y="620688"/>
            <a:ext cx="13420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b="1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AGOSTO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17" y="924590"/>
            <a:ext cx="3338182" cy="432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020" y="933594"/>
            <a:ext cx="3338182" cy="432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924590"/>
            <a:ext cx="333818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24119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75520" y="3863290"/>
            <a:ext cx="9322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500" dirty="0">
                <a:solidFill>
                  <a:srgbClr val="375160"/>
                </a:solidFill>
                <a:latin typeface="Impact" panose="020B0806030902050204" pitchFamily="34" charset="0"/>
              </a:rPr>
              <a:t>5. ALERTAS</a:t>
            </a:r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 </a:t>
            </a:r>
            <a:r>
              <a:rPr lang="es-CO" sz="4500" dirty="0">
                <a:solidFill>
                  <a:srgbClr val="375160"/>
                </a:solidFill>
                <a:latin typeface="Impact" panose="020B0806030902050204" pitchFamily="34" charset="0"/>
              </a:rPr>
              <a:t>ACTUALES</a:t>
            </a:r>
          </a:p>
          <a:p>
            <a:pPr algn="ctr">
              <a:lnSpc>
                <a:spcPct val="80000"/>
              </a:lnSpc>
            </a:pPr>
            <a:r>
              <a:rPr lang="es-CO" sz="2500" dirty="0">
                <a:solidFill>
                  <a:srgbClr val="375160"/>
                </a:solidFill>
                <a:latin typeface="Impact" panose="020B0806030902050204" pitchFamily="34" charset="0"/>
              </a:rPr>
              <a:t>HIDROLOGIA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719374" y="4817397"/>
            <a:ext cx="1694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000" dirty="0">
                <a:solidFill>
                  <a:srgbClr val="375160"/>
                </a:solidFill>
                <a:latin typeface="Myriad Pro" panose="020B0503030403020204" pitchFamily="34" charset="0"/>
              </a:rPr>
              <a:t>MONITOREO DIARIO</a:t>
            </a:r>
            <a:endParaRPr lang="es-CO" sz="3600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942525"/>
      </p:ext>
    </p:extLst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9536" y="404664"/>
            <a:ext cx="9286875" cy="5448300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7482892" y="1304272"/>
            <a:ext cx="3528392" cy="216024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redondeado 3"/>
          <p:cNvSpPr/>
          <p:nvPr/>
        </p:nvSpPr>
        <p:spPr>
          <a:xfrm>
            <a:off x="3647728" y="1520712"/>
            <a:ext cx="7363556" cy="540136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redondeado 4"/>
          <p:cNvSpPr/>
          <p:nvPr/>
        </p:nvSpPr>
        <p:spPr>
          <a:xfrm>
            <a:off x="4151784" y="3068884"/>
            <a:ext cx="2016224" cy="216100"/>
          </a:xfrm>
          <a:prstGeom prst="roundRect">
            <a:avLst/>
          </a:prstGeom>
          <a:solidFill>
            <a:srgbClr val="FF6600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redondeado 5"/>
          <p:cNvSpPr/>
          <p:nvPr/>
        </p:nvSpPr>
        <p:spPr>
          <a:xfrm>
            <a:off x="3694684" y="4856634"/>
            <a:ext cx="792088" cy="216100"/>
          </a:xfrm>
          <a:prstGeom prst="roundRect">
            <a:avLst/>
          </a:prstGeom>
          <a:solidFill>
            <a:srgbClr val="FFFF00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redondeado 6"/>
          <p:cNvSpPr/>
          <p:nvPr/>
        </p:nvSpPr>
        <p:spPr>
          <a:xfrm>
            <a:off x="7482892" y="5301208"/>
            <a:ext cx="1781460" cy="216024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510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08476" y="0"/>
            <a:ext cx="71917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/>
          <p:cNvSpPr/>
          <p:nvPr/>
        </p:nvSpPr>
        <p:spPr>
          <a:xfrm>
            <a:off x="7680176" y="2291877"/>
            <a:ext cx="5022558" cy="6955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8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ANOMALÍA DE LA </a:t>
            </a:r>
          </a:p>
          <a:p>
            <a:pPr lvl="1" algn="ctr">
              <a:lnSpc>
                <a:spcPct val="70000"/>
              </a:lnSpc>
            </a:pPr>
            <a:r>
              <a:rPr lang="es-ES" sz="28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PRECIPITACIÓN - 2017</a:t>
            </a:r>
            <a:endParaRPr lang="es-ES" sz="2800" dirty="0">
              <a:ln w="0"/>
              <a:solidFill>
                <a:srgbClr val="85B98B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2987452"/>
            <a:ext cx="2972215" cy="1600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ángulo 12"/>
          <p:cNvSpPr/>
          <p:nvPr/>
        </p:nvSpPr>
        <p:spPr>
          <a:xfrm>
            <a:off x="1334635" y="3501008"/>
            <a:ext cx="1656184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>
                <a:ln w="0"/>
                <a:latin typeface="Impact" panose="020B0806030902050204" pitchFamily="34" charset="0"/>
              </a:rPr>
              <a:t>Abril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3575720" y="3499411"/>
            <a:ext cx="1656184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>
                <a:ln w="0"/>
                <a:latin typeface="Impact" panose="020B0806030902050204" pitchFamily="34" charset="0"/>
              </a:rPr>
              <a:t>Mayo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14" y="417504"/>
            <a:ext cx="2364546" cy="306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047" y="420391"/>
            <a:ext cx="2364546" cy="306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19" y="417504"/>
            <a:ext cx="2364546" cy="306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97" y="3765678"/>
            <a:ext cx="2364546" cy="3060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01" y="3774037"/>
            <a:ext cx="2364546" cy="3060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426890" y="187043"/>
            <a:ext cx="1656184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>
                <a:ln w="0"/>
                <a:latin typeface="Impact" panose="020B0806030902050204" pitchFamily="34" charset="0"/>
              </a:rPr>
              <a:t>Enero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617429" y="187043"/>
            <a:ext cx="1656184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>
                <a:ln w="0"/>
                <a:latin typeface="Impact" panose="020B0806030902050204" pitchFamily="34" charset="0"/>
              </a:rPr>
              <a:t>Febrero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5879976" y="187043"/>
            <a:ext cx="1656184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>
                <a:ln w="0"/>
                <a:latin typeface="Impact" panose="020B0806030902050204" pitchFamily="34" charset="0"/>
              </a:rPr>
              <a:t>Marzo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73" y="3773272"/>
            <a:ext cx="2364544" cy="3059999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5686434" y="3527146"/>
            <a:ext cx="2353781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>
                <a:ln w="0"/>
                <a:latin typeface="Impact" panose="020B0806030902050204" pitchFamily="34" charset="0"/>
              </a:rPr>
              <a:t>Junio</a:t>
            </a:r>
          </a:p>
        </p:txBody>
      </p:sp>
    </p:spTree>
    <p:extLst>
      <p:ext uri="{BB962C8B-B14F-4D97-AF65-F5344CB8AC3E}">
        <p14:creationId xmlns:p14="http://schemas.microsoft.com/office/powerpoint/2010/main" val="189611582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9776" y="116632"/>
            <a:ext cx="4248472" cy="864096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1564365" y="1484784"/>
            <a:ext cx="936104" cy="9361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2531604" y="1124744"/>
            <a:ext cx="87489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Cambria" panose="02040503050406030204" pitchFamily="18" charset="0"/>
              </a:rPr>
              <a:t>Niveles altos en el río Magdalena, sector El Banco.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Cambria" panose="02040503050406030204" pitchFamily="18" charset="0"/>
              </a:rPr>
              <a:t>Probabilidad de ocurrencia de crecientes súbitas en los ríos que desembocan en el Golfo de Urabá.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Cambria" panose="02040503050406030204" pitchFamily="18" charset="0"/>
              </a:rPr>
              <a:t>Niveles altos en la cuenca media y baja del rio Meta y en algunos de sus tributarios, como el rio </a:t>
            </a:r>
            <a:r>
              <a:rPr lang="es-CO" sz="1600" b="1" dirty="0" err="1">
                <a:latin typeface="Cambria" panose="02040503050406030204" pitchFamily="18" charset="0"/>
              </a:rPr>
              <a:t>Cravo</a:t>
            </a:r>
            <a:r>
              <a:rPr lang="es-CO" sz="1600" b="1" dirty="0">
                <a:latin typeface="Cambria" panose="02040503050406030204" pitchFamily="18" charset="0"/>
              </a:rPr>
              <a:t> norte, río Casanare y río </a:t>
            </a:r>
            <a:r>
              <a:rPr lang="es-CO" sz="1600" b="1" dirty="0" err="1">
                <a:latin typeface="Cambria" panose="02040503050406030204" pitchFamily="18" charset="0"/>
              </a:rPr>
              <a:t>Guatiquía</a:t>
            </a:r>
            <a:r>
              <a:rPr lang="es-CO" sz="1600" b="1" dirty="0">
                <a:latin typeface="Cambria" panose="02040503050406030204" pitchFamily="18" charset="0"/>
              </a:rPr>
              <a:t> (Meta).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Cambria" panose="02040503050406030204" pitchFamily="18" charset="0"/>
              </a:rPr>
              <a:t>Niveles altos en río Inírida.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b="1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b="1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Cambria" panose="02040503050406030204" pitchFamily="18" charset="0"/>
              </a:rPr>
              <a:t>Niveles altos en el canal del Dique.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Cambria" panose="02040503050406030204" pitchFamily="18" charset="0"/>
              </a:rPr>
              <a:t>Niveles altos en el río Cauca en el municipio de Guaranda, Sucre.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Cambria" panose="02040503050406030204" pitchFamily="18" charset="0"/>
              </a:rPr>
              <a:t>Niveles altos en el río San Jorge.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Cambria" panose="02040503050406030204" pitchFamily="18" charset="0"/>
              </a:rPr>
              <a:t>Niveles altos en el río Sinú.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Cambria" panose="02040503050406030204" pitchFamily="18" charset="0"/>
              </a:rPr>
              <a:t>Niveles altos en el río </a:t>
            </a:r>
            <a:r>
              <a:rPr lang="es-CO" sz="1600" b="1" dirty="0" err="1">
                <a:latin typeface="Cambria" panose="02040503050406030204" pitchFamily="18" charset="0"/>
              </a:rPr>
              <a:t>Nechí</a:t>
            </a:r>
            <a:r>
              <a:rPr lang="es-CO" sz="1600" b="1" dirty="0">
                <a:latin typeface="Cambria" panose="02040503050406030204" pitchFamily="18" charset="0"/>
              </a:rPr>
              <a:t> y sus afluentes.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Cambria" panose="02040503050406030204" pitchFamily="18" charset="0"/>
              </a:rPr>
              <a:t>Probabilidad de crecientes súbitas en los ríos de montaña del departamento de Antioquia.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Cambria" panose="02040503050406030204" pitchFamily="18" charset="0"/>
              </a:rPr>
              <a:t>Probabilidad de incrementos súbitos en la parte alta de os ríos </a:t>
            </a:r>
            <a:r>
              <a:rPr lang="es-CO" sz="1600" b="1" dirty="0" err="1">
                <a:latin typeface="Cambria" panose="02040503050406030204" pitchFamily="18" charset="0"/>
              </a:rPr>
              <a:t>Caraño</a:t>
            </a:r>
            <a:r>
              <a:rPr lang="es-CO" sz="1600" b="1" dirty="0">
                <a:latin typeface="Cambria" panose="02040503050406030204" pitchFamily="18" charset="0"/>
              </a:rPr>
              <a:t> Hacha, la Quebrada La Perdiz y demás afluentes que descienden del piedemonte </a:t>
            </a:r>
            <a:r>
              <a:rPr lang="es-CO" sz="1600" b="1" dirty="0" err="1">
                <a:latin typeface="Cambria" panose="02040503050406030204" pitchFamily="18" charset="0"/>
              </a:rPr>
              <a:t>caqueteño</a:t>
            </a:r>
            <a:r>
              <a:rPr lang="es-CO" sz="1600" b="1" dirty="0">
                <a:latin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Cambria" panose="02040503050406030204" pitchFamily="18" charset="0"/>
              </a:rPr>
              <a:t>Probabilidad de crecientes súbitas en los ríos afluentes directos al océano Pacífico y en la cuenca del río San Juan.</a:t>
            </a:r>
          </a:p>
          <a:p>
            <a:endParaRPr lang="es-CO" sz="1600" b="1" dirty="0">
              <a:latin typeface="Cambria" panose="02040503050406030204" pitchFamily="18" charset="0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1564365" y="3789040"/>
            <a:ext cx="936104" cy="93610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77989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7768" y="33306"/>
            <a:ext cx="4248472" cy="80340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980728"/>
            <a:ext cx="9793087" cy="24482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764" y="3429000"/>
            <a:ext cx="980983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281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9736" y="31831"/>
            <a:ext cx="6192688" cy="130893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1412776"/>
            <a:ext cx="9937103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229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3832" y="116632"/>
            <a:ext cx="3486150" cy="762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900015"/>
            <a:ext cx="10225136" cy="526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092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3832" y="116632"/>
            <a:ext cx="3486150" cy="762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44462"/>
          <a:stretch/>
        </p:blipFill>
        <p:spPr>
          <a:xfrm>
            <a:off x="1703512" y="1052736"/>
            <a:ext cx="9937104" cy="144417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2" y="2496914"/>
            <a:ext cx="9937104" cy="370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409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3832" y="116632"/>
            <a:ext cx="3486150" cy="762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878633"/>
            <a:ext cx="10297144" cy="528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075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3832" y="116632"/>
            <a:ext cx="3486150" cy="762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980728"/>
            <a:ext cx="1029714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932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19862"/>
          <a:stretch/>
        </p:blipFill>
        <p:spPr>
          <a:xfrm>
            <a:off x="1703512" y="1340768"/>
            <a:ext cx="9865096" cy="48965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888" y="116632"/>
            <a:ext cx="261937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347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75520" y="3933056"/>
            <a:ext cx="9322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500" dirty="0">
                <a:solidFill>
                  <a:srgbClr val="375160"/>
                </a:solidFill>
                <a:latin typeface="Impact" panose="020B0806030902050204" pitchFamily="34" charset="0"/>
              </a:rPr>
              <a:t>NIVELES DE LOS PRINCIPALES RIOS</a:t>
            </a:r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s-CO" sz="2500" dirty="0">
                <a:solidFill>
                  <a:srgbClr val="375160"/>
                </a:solidFill>
                <a:latin typeface="Impact" panose="020B0806030902050204" pitchFamily="34" charset="0"/>
              </a:rPr>
              <a:t>HIDROLOGIA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719374" y="4817397"/>
            <a:ext cx="1694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000" dirty="0">
                <a:solidFill>
                  <a:srgbClr val="375160"/>
                </a:solidFill>
                <a:latin typeface="Myriad Pro" panose="020B0503030403020204" pitchFamily="34" charset="0"/>
              </a:rPr>
              <a:t>MONITOREO DIARIO</a:t>
            </a:r>
            <a:endParaRPr lang="es-CO" sz="3600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424138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9479089"/>
              </p:ext>
            </p:extLst>
          </p:nvPr>
        </p:nvGraphicFramePr>
        <p:xfrm>
          <a:off x="2207568" y="260648"/>
          <a:ext cx="8763000" cy="5645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7807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1199456" y="4519251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063552" y="3879891"/>
            <a:ext cx="8856984" cy="75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400" dirty="0">
                <a:solidFill>
                  <a:srgbClr val="375160"/>
                </a:solidFill>
                <a:latin typeface="Impact" panose="020B0806030902050204" pitchFamily="34" charset="0"/>
              </a:rPr>
              <a:t>2. CONDICIONES ACTUALES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626924" y="4529373"/>
            <a:ext cx="413760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500" dirty="0">
                <a:latin typeface="Impact" panose="020B0806030902050204" pitchFamily="34" charset="0"/>
              </a:rPr>
              <a:t>PRECIPITACIÓN Y TEMPERATURA</a:t>
            </a:r>
          </a:p>
          <a:p>
            <a:pPr algn="ctr"/>
            <a:r>
              <a:rPr lang="es-CO" sz="2500" dirty="0">
                <a:solidFill>
                  <a:srgbClr val="375160"/>
                </a:solidFill>
                <a:latin typeface="Impact" panose="020B0806030902050204" pitchFamily="34" charset="0"/>
              </a:rPr>
              <a:t>NACIONAL</a:t>
            </a:r>
          </a:p>
        </p:txBody>
      </p:sp>
    </p:spTree>
    <p:extLst>
      <p:ext uri="{BB962C8B-B14F-4D97-AF65-F5344CB8AC3E}">
        <p14:creationId xmlns:p14="http://schemas.microsoft.com/office/powerpoint/2010/main" val="1902019374"/>
      </p:ext>
    </p:extLst>
  </p:cSld>
  <p:clrMapOvr>
    <a:masterClrMapping/>
  </p:clrMapOvr>
  <p:transition spd="slow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5510567"/>
              </p:ext>
            </p:extLst>
          </p:nvPr>
        </p:nvGraphicFramePr>
        <p:xfrm>
          <a:off x="2063552" y="620688"/>
          <a:ext cx="8784000" cy="508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71530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0928422"/>
              </p:ext>
            </p:extLst>
          </p:nvPr>
        </p:nvGraphicFramePr>
        <p:xfrm>
          <a:off x="1663700" y="582612"/>
          <a:ext cx="8864600" cy="569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68301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4845876"/>
              </p:ext>
            </p:extLst>
          </p:nvPr>
        </p:nvGraphicFramePr>
        <p:xfrm>
          <a:off x="2063552" y="476672"/>
          <a:ext cx="8784000" cy="508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97599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2868525"/>
              </p:ext>
            </p:extLst>
          </p:nvPr>
        </p:nvGraphicFramePr>
        <p:xfrm>
          <a:off x="1704000" y="919162"/>
          <a:ext cx="8784000" cy="5019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144914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422330"/>
              </p:ext>
            </p:extLst>
          </p:nvPr>
        </p:nvGraphicFramePr>
        <p:xfrm>
          <a:off x="2063552" y="404664"/>
          <a:ext cx="8784000" cy="508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272422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3662753"/>
              </p:ext>
            </p:extLst>
          </p:nvPr>
        </p:nvGraphicFramePr>
        <p:xfrm>
          <a:off x="2135560" y="332656"/>
          <a:ext cx="8784000" cy="508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146164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0044213"/>
              </p:ext>
            </p:extLst>
          </p:nvPr>
        </p:nvGraphicFramePr>
        <p:xfrm>
          <a:off x="2207568" y="476672"/>
          <a:ext cx="8784000" cy="508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2805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135560" y="4281866"/>
            <a:ext cx="892899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0" i="0" u="none" strike="noStrike" kern="1200" cap="none" spc="0" normalizeH="0" baseline="0" noProof="0" dirty="0">
                <a:ln>
                  <a:noFill/>
                </a:ln>
                <a:solidFill>
                  <a:srgbClr val="37516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6. CONCLUSIONES</a:t>
            </a: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srgbClr val="375160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147505"/>
      </p:ext>
    </p:extLst>
  </p:cSld>
  <p:clrMapOvr>
    <a:masterClrMapping/>
  </p:clrMapOvr>
  <p:transition spd="slow">
    <p:wip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1415480" y="908720"/>
            <a:ext cx="10441160" cy="43924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/>
          <p:cNvSpPr txBox="1"/>
          <p:nvPr/>
        </p:nvSpPr>
        <p:spPr>
          <a:xfrm>
            <a:off x="2063552" y="1556792"/>
            <a:ext cx="92170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Cambria" panose="02040503050406030204" pitchFamily="18" charset="0"/>
              </a:rPr>
              <a:t>La cuenca del océano Pacifico registra condiciones de neutralidad, a la fecha. Las proyecciones en el mediano plazo estiman continuidad en condiciones neutras para los próximos meses.</a:t>
            </a:r>
          </a:p>
          <a:p>
            <a:pPr lvl="0" algn="ctr">
              <a:buClr>
                <a:schemeClr val="accent1">
                  <a:lumMod val="75000"/>
                </a:schemeClr>
              </a:buClr>
            </a:pPr>
            <a:br>
              <a:rPr lang="es-CO" dirty="0">
                <a:solidFill>
                  <a:srgbClr val="375160"/>
                </a:solidFill>
                <a:latin typeface="Cambria" panose="02040503050406030204" pitchFamily="18" charset="0"/>
              </a:rPr>
            </a:br>
            <a:r>
              <a:rPr lang="es-CO" dirty="0">
                <a:solidFill>
                  <a:srgbClr val="375160"/>
                </a:solidFill>
                <a:latin typeface="Cambria" panose="02040503050406030204" pitchFamily="18" charset="0"/>
              </a:rPr>
              <a:t>Los niveles de los principales ríos del país se encuentran en valores medios; sin embargo, ha habido algunas afectaciones en incrementos de niveles, pero asociados con precipitaciones intensas, en la escala de Tiempo Meteorológico, en zonas de alta pendiente. </a:t>
            </a:r>
          </a:p>
          <a:p>
            <a:pPr lvl="0" algn="ctr"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Cambria" panose="02040503050406030204" pitchFamily="18" charset="0"/>
            </a:endParaRPr>
          </a:p>
          <a:p>
            <a:pPr lvl="0" algn="ctr"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Cambria" panose="02040503050406030204" pitchFamily="18" charset="0"/>
              </a:rPr>
              <a:t>Las precipitaciones se estiman muy cercanas al comportamiento climatológico del trimestre julio-agosto-septiembre (JAS) de 2017.</a:t>
            </a:r>
          </a:p>
        </p:txBody>
      </p:sp>
    </p:spTree>
    <p:extLst>
      <p:ext uri="{BB962C8B-B14F-4D97-AF65-F5344CB8AC3E}">
        <p14:creationId xmlns:p14="http://schemas.microsoft.com/office/powerpoint/2010/main" val="186003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s-rede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4" b="68666"/>
          <a:stretch/>
        </p:blipFill>
        <p:spPr>
          <a:xfrm>
            <a:off x="1559496" y="4511424"/>
            <a:ext cx="3409056" cy="75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2"/>
          <p:cNvSpPr txBox="1"/>
          <p:nvPr/>
        </p:nvSpPr>
        <p:spPr>
          <a:xfrm>
            <a:off x="1788049" y="3087968"/>
            <a:ext cx="490817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4800" b="1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REDES SOCIALES</a:t>
            </a:r>
          </a:p>
        </p:txBody>
      </p:sp>
      <p:pic>
        <p:nvPicPr>
          <p:cNvPr id="6" name="Picture 1" descr="logos-rede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73" b="38567"/>
          <a:stretch/>
        </p:blipFill>
        <p:spPr>
          <a:xfrm>
            <a:off x="4455321" y="4515906"/>
            <a:ext cx="3409056" cy="75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" descr="logos-rede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05" b="8835"/>
          <a:stretch/>
        </p:blipFill>
        <p:spPr>
          <a:xfrm>
            <a:off x="7810590" y="4502459"/>
            <a:ext cx="3409056" cy="75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Conector recto 7"/>
          <p:cNvCxnSpPr/>
          <p:nvPr/>
        </p:nvCxnSpPr>
        <p:spPr>
          <a:xfrm>
            <a:off x="1271464" y="3247400"/>
            <a:ext cx="10920536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1843045" y="2632429"/>
            <a:ext cx="3314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VISITA NUESTRAS </a:t>
            </a:r>
            <a:endParaRPr lang="es-CO" sz="3200" dirty="0">
              <a:ln w="7620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1792531" y="3092451"/>
            <a:ext cx="495748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4800" b="1" dirty="0">
                <a:ln/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  <a:t>REDES SOCIALES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847528" y="2636912"/>
            <a:ext cx="3314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dirty="0">
                <a:ln/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VISITA NUESTRAS </a:t>
            </a:r>
            <a:endParaRPr lang="es-CO" sz="3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329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38664"/>
            <a:ext cx="4973779" cy="643665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943872" y="1547268"/>
            <a:ext cx="799288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ANOMALÍA DE LA</a:t>
            </a:r>
          </a:p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 PRECIPITACIÓN </a:t>
            </a:r>
          </a:p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latin typeface="Impact" panose="020B0806030902050204" pitchFamily="34" charset="0"/>
              </a:rPr>
              <a:t>Junio (1-26)</a:t>
            </a: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 </a:t>
            </a:r>
            <a:r>
              <a:rPr lang="es-ES" sz="3200" dirty="0">
                <a:ln w="0"/>
                <a:latin typeface="Impact" panose="020B0806030902050204" pitchFamily="34" charset="0"/>
              </a:rPr>
              <a:t>-</a:t>
            </a: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 </a:t>
            </a:r>
            <a:r>
              <a:rPr lang="es-ES" sz="3200" dirty="0">
                <a:ln w="0"/>
                <a:latin typeface="Impact" panose="020B0806030902050204" pitchFamily="34" charset="0"/>
              </a:rPr>
              <a:t>2017</a:t>
            </a:r>
          </a:p>
          <a:p>
            <a:pPr lvl="1" algn="ctr">
              <a:lnSpc>
                <a:spcPct val="70000"/>
              </a:lnSpc>
            </a:pPr>
            <a:endParaRPr lang="es-ES" sz="32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 </a:t>
            </a:r>
            <a:endParaRPr lang="es-ES" sz="3200" dirty="0">
              <a:ln w="0"/>
              <a:solidFill>
                <a:srgbClr val="85B98B"/>
              </a:solidFill>
              <a:latin typeface="Impact" panose="020B080603090205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2852936"/>
            <a:ext cx="2972215" cy="1600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58829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35560" y="3700163"/>
            <a:ext cx="9255405" cy="536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GRACIAS POR SU ATENCIÓN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896327" y="4230183"/>
            <a:ext cx="3598806" cy="4617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000" dirty="0">
                <a:solidFill>
                  <a:srgbClr val="375160"/>
                </a:solidFill>
                <a:latin typeface="Myriad Pro" panose="020B0503030403020204" pitchFamily="34" charset="0"/>
              </a:rPr>
              <a:t>www.ideam.gov.co</a:t>
            </a:r>
          </a:p>
        </p:txBody>
      </p:sp>
      <p:cxnSp>
        <p:nvCxnSpPr>
          <p:cNvPr id="4" name="Conector recto 3"/>
          <p:cNvCxnSpPr/>
          <p:nvPr/>
        </p:nvCxnSpPr>
        <p:spPr>
          <a:xfrm>
            <a:off x="1199456" y="4209938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68905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9293092"/>
              </p:ext>
            </p:extLst>
          </p:nvPr>
        </p:nvGraphicFramePr>
        <p:xfrm>
          <a:off x="2207568" y="404664"/>
          <a:ext cx="9000000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0336022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17526</TotalTime>
  <Words>2073</Words>
  <Application>Microsoft Office PowerPoint</Application>
  <PresentationFormat>Panorámica</PresentationFormat>
  <Paragraphs>479</Paragraphs>
  <Slides>80</Slides>
  <Notes>28</Notes>
  <HiddenSlides>14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80</vt:i4>
      </vt:variant>
    </vt:vector>
  </HeadingPairs>
  <TitlesOfParts>
    <vt:vector size="93" baseType="lpstr">
      <vt:lpstr>Arial</vt:lpstr>
      <vt:lpstr>Arial Narrow</vt:lpstr>
      <vt:lpstr>Britannic Bold</vt:lpstr>
      <vt:lpstr>Calibri</vt:lpstr>
      <vt:lpstr>Cambria</vt:lpstr>
      <vt:lpstr>Franklin Gothic Book</vt:lpstr>
      <vt:lpstr>Franklin Gothic Demi</vt:lpstr>
      <vt:lpstr>Impact</vt:lpstr>
      <vt:lpstr>Myriad Pro</vt:lpstr>
      <vt:lpstr>Times New Roman</vt:lpstr>
      <vt:lpstr>WenQuanYi Micro Hei</vt:lpstr>
      <vt:lpstr>Wingdings 2</vt:lpstr>
      <vt:lpstr>HDOfficeLightV0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Roberto Garcia Murillo</dc:creator>
  <cp:lastModifiedBy>Alberto Olarte</cp:lastModifiedBy>
  <cp:revision>1285</cp:revision>
  <dcterms:created xsi:type="dcterms:W3CDTF">2016-03-02T18:06:28Z</dcterms:created>
  <dcterms:modified xsi:type="dcterms:W3CDTF">2017-07-06T13:35:00Z</dcterms:modified>
</cp:coreProperties>
</file>